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2" r:id="rId4"/>
    <p:sldId id="273" r:id="rId5"/>
    <p:sldId id="276" r:id="rId6"/>
    <p:sldId id="279" r:id="rId7"/>
    <p:sldId id="260" r:id="rId8"/>
    <p:sldId id="261" r:id="rId9"/>
    <p:sldId id="282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B71C"/>
    <a:srgbClr val="FCDC8C"/>
    <a:srgbClr val="D94443"/>
    <a:srgbClr val="D8475C"/>
    <a:srgbClr val="8E002C"/>
    <a:srgbClr val="D20043"/>
    <a:srgbClr val="F3B4BC"/>
    <a:srgbClr val="36DE95"/>
    <a:srgbClr val="9000C1"/>
    <a:srgbClr val="006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259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-444" y="-4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30BCE-4C7F-40E0-A750-38253F4A1CF0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8FC95-CDD6-4166-8FB0-FA7B929F1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5790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30BCE-4C7F-40E0-A750-38253F4A1CF0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8FC95-CDD6-4166-8FB0-FA7B929F1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7870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30BCE-4C7F-40E0-A750-38253F4A1CF0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8FC95-CDD6-4166-8FB0-FA7B929F1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697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30BCE-4C7F-40E0-A750-38253F4A1CF0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8FC95-CDD6-4166-8FB0-FA7B929F1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5387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30BCE-4C7F-40E0-A750-38253F4A1CF0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8FC95-CDD6-4166-8FB0-FA7B929F1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0530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30BCE-4C7F-40E0-A750-38253F4A1CF0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8FC95-CDD6-4166-8FB0-FA7B929F1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0294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30BCE-4C7F-40E0-A750-38253F4A1CF0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8FC95-CDD6-4166-8FB0-FA7B929F1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5626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30BCE-4C7F-40E0-A750-38253F4A1CF0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8FC95-CDD6-4166-8FB0-FA7B929F1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1562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30BCE-4C7F-40E0-A750-38253F4A1CF0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8FC95-CDD6-4166-8FB0-FA7B929F1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9616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30BCE-4C7F-40E0-A750-38253F4A1CF0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8FC95-CDD6-4166-8FB0-FA7B929F1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1453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30BCE-4C7F-40E0-A750-38253F4A1CF0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8FC95-CDD6-4166-8FB0-FA7B929F1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986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30BCE-4C7F-40E0-A750-38253F4A1CF0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8FC95-CDD6-4166-8FB0-FA7B929F1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1221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jpg"/><Relationship Id="rId5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4561622" y="1846144"/>
            <a:ext cx="3068756" cy="3068756"/>
          </a:xfrm>
          <a:prstGeom prst="ellipse">
            <a:avLst/>
          </a:prstGeom>
          <a:solidFill>
            <a:srgbClr val="A9322A"/>
          </a:solidFill>
          <a:ln>
            <a:noFill/>
          </a:ln>
          <a:effectLst>
            <a:softEdge rad="381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10306" y="-2410678"/>
            <a:ext cx="3048000" cy="2286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10306" y="0"/>
            <a:ext cx="3048000" cy="2286000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4561622" y="1846144"/>
            <a:ext cx="3068756" cy="3068756"/>
          </a:xfrm>
          <a:prstGeom prst="ellipse">
            <a:avLst/>
          </a:prstGeom>
          <a:solidFill>
            <a:srgbClr val="DCD86A"/>
          </a:solidFill>
          <a:ln>
            <a:noFill/>
          </a:ln>
          <a:effectLst>
            <a:softEdge rad="381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10306" y="2410678"/>
            <a:ext cx="3048000" cy="2286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542572" y="1903294"/>
            <a:ext cx="3068756" cy="3068756"/>
            <a:chOff x="4561622" y="1846144"/>
            <a:chExt cx="3068756" cy="3068756"/>
          </a:xfrm>
        </p:grpSpPr>
        <p:sp>
          <p:nvSpPr>
            <p:cNvPr id="9" name="椭圆 8"/>
            <p:cNvSpPr/>
            <p:nvPr/>
          </p:nvSpPr>
          <p:spPr>
            <a:xfrm>
              <a:off x="4561622" y="1846144"/>
              <a:ext cx="3068756" cy="3068756"/>
            </a:xfrm>
            <a:prstGeom prst="ellipse">
              <a:avLst/>
            </a:prstGeom>
            <a:solidFill>
              <a:srgbClr val="3B53AE"/>
            </a:solidFill>
            <a:ln>
              <a:noFill/>
            </a:ln>
            <a:effectLst>
              <a:softEdge rad="381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4682849" y="1967371"/>
              <a:ext cx="2826302" cy="2826302"/>
            </a:xfrm>
            <a:prstGeom prst="ellipse">
              <a:avLst/>
            </a:prstGeom>
            <a:solidFill>
              <a:srgbClr val="C3E1E9"/>
            </a:solidFill>
            <a:ln>
              <a:noFill/>
            </a:ln>
            <a:effectLst>
              <a:softEdge rad="381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BE TO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791200" y="-75303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538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accel="10000" decel="55000" fill="hold" grpId="2" nodeType="after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9" dur="2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32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6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1" presetClass="entr" presetSubtype="0" fill="hold" grpId="2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50"/>
                            </p:stCondLst>
                            <p:childTnLst>
                              <p:par>
                                <p:cTn id="20" presetID="6" presetClass="emph" presetSubtype="0" accel="10000" decel="5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50"/>
                            </p:stCondLst>
                            <p:childTnLst>
                              <p:par>
                                <p:cTn id="23" presetID="53" presetClass="exit" presetSubtype="3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6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00"/>
                            </p:stCondLst>
                            <p:childTnLst>
                              <p:par>
                                <p:cTn id="32" presetID="6" presetClass="emph" presetSubtype="0" accel="10000" decel="5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800"/>
                            </p:stCondLst>
                            <p:childTnLst>
                              <p:par>
                                <p:cTn id="35" presetID="53" presetClass="exit" presetSubtype="3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6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6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1" animBg="1"/>
      <p:bldP spid="4" grpId="2" animBg="1"/>
      <p:bldP spid="8" grpId="0" animBg="1"/>
      <p:bldP spid="8" grpId="1" animBg="1"/>
      <p:bldP spid="8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组合 98"/>
          <p:cNvGrpSpPr/>
          <p:nvPr/>
        </p:nvGrpSpPr>
        <p:grpSpPr>
          <a:xfrm>
            <a:off x="971550" y="2052253"/>
            <a:ext cx="10248900" cy="3909635"/>
            <a:chOff x="971550" y="2052253"/>
            <a:chExt cx="10248900" cy="3909635"/>
          </a:xfrm>
        </p:grpSpPr>
        <p:sp>
          <p:nvSpPr>
            <p:cNvPr id="4" name="矩形 3"/>
            <p:cNvSpPr/>
            <p:nvPr/>
          </p:nvSpPr>
          <p:spPr>
            <a:xfrm>
              <a:off x="5230530" y="3577378"/>
              <a:ext cx="1728750" cy="313023"/>
            </a:xfrm>
            <a:prstGeom prst="rect">
              <a:avLst/>
            </a:prstGeom>
            <a:solidFill>
              <a:srgbClr val="A9322A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375560" y="3808485"/>
              <a:ext cx="824356" cy="1171976"/>
              <a:chOff x="1995176" y="1920319"/>
              <a:chExt cx="1581150" cy="2247900"/>
            </a:xfrm>
          </p:grpSpPr>
          <p:sp>
            <p:nvSpPr>
              <p:cNvPr id="55" name="圆角矩形 54"/>
              <p:cNvSpPr/>
              <p:nvPr/>
            </p:nvSpPr>
            <p:spPr>
              <a:xfrm>
                <a:off x="1995176" y="1920319"/>
                <a:ext cx="1581150" cy="2247900"/>
              </a:xfrm>
              <a:prstGeom prst="roundRect">
                <a:avLst/>
              </a:prstGeom>
              <a:solidFill>
                <a:srgbClr val="322D3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6" name="组合 55"/>
              <p:cNvGrpSpPr/>
              <p:nvPr/>
            </p:nvGrpSpPr>
            <p:grpSpPr>
              <a:xfrm>
                <a:off x="2299214" y="1969087"/>
                <a:ext cx="1016127" cy="2160000"/>
                <a:chOff x="1980438" y="4115943"/>
                <a:chExt cx="1016127" cy="2160000"/>
              </a:xfrm>
            </p:grpSpPr>
            <p:cxnSp>
              <p:nvCxnSpPr>
                <p:cNvPr id="57" name="直接连接符 56"/>
                <p:cNvCxnSpPr/>
                <p:nvPr/>
              </p:nvCxnSpPr>
              <p:spPr>
                <a:xfrm>
                  <a:off x="1980438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直接连接符 57"/>
                <p:cNvCxnSpPr/>
                <p:nvPr/>
              </p:nvCxnSpPr>
              <p:spPr>
                <a:xfrm>
                  <a:off x="2234470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直接连接符 58"/>
                <p:cNvCxnSpPr/>
                <p:nvPr/>
              </p:nvCxnSpPr>
              <p:spPr>
                <a:xfrm>
                  <a:off x="2488502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直接连接符 59"/>
                <p:cNvCxnSpPr/>
                <p:nvPr/>
              </p:nvCxnSpPr>
              <p:spPr>
                <a:xfrm>
                  <a:off x="2996565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直接连接符 60"/>
                <p:cNvCxnSpPr/>
                <p:nvPr/>
              </p:nvCxnSpPr>
              <p:spPr>
                <a:xfrm>
                  <a:off x="2742534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" name="矩形 5"/>
            <p:cNvSpPr/>
            <p:nvPr/>
          </p:nvSpPr>
          <p:spPr>
            <a:xfrm rot="4804146">
              <a:off x="4125302" y="3094358"/>
              <a:ext cx="1709771" cy="116114"/>
            </a:xfrm>
            <a:prstGeom prst="rect">
              <a:avLst/>
            </a:prstGeom>
            <a:solidFill>
              <a:srgbClr val="A9322A"/>
            </a:solidFill>
            <a:ln w="3175"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8005897" y="3808489"/>
              <a:ext cx="824356" cy="1171976"/>
              <a:chOff x="1995176" y="1920319"/>
              <a:chExt cx="1581150" cy="2247900"/>
            </a:xfrm>
          </p:grpSpPr>
          <p:sp>
            <p:nvSpPr>
              <p:cNvPr id="48" name="圆角矩形 47"/>
              <p:cNvSpPr/>
              <p:nvPr/>
            </p:nvSpPr>
            <p:spPr>
              <a:xfrm>
                <a:off x="1995176" y="1920319"/>
                <a:ext cx="1581150" cy="2247900"/>
              </a:xfrm>
              <a:prstGeom prst="roundRect">
                <a:avLst/>
              </a:prstGeom>
              <a:solidFill>
                <a:srgbClr val="322D3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9" name="组合 48"/>
              <p:cNvGrpSpPr/>
              <p:nvPr/>
            </p:nvGrpSpPr>
            <p:grpSpPr>
              <a:xfrm>
                <a:off x="2299214" y="1969087"/>
                <a:ext cx="1016127" cy="2160000"/>
                <a:chOff x="1980438" y="4115943"/>
                <a:chExt cx="1016127" cy="2160000"/>
              </a:xfrm>
            </p:grpSpPr>
            <p:cxnSp>
              <p:nvCxnSpPr>
                <p:cNvPr id="50" name="直接连接符 49"/>
                <p:cNvCxnSpPr/>
                <p:nvPr/>
              </p:nvCxnSpPr>
              <p:spPr>
                <a:xfrm>
                  <a:off x="1980438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直接连接符 50"/>
                <p:cNvCxnSpPr/>
                <p:nvPr/>
              </p:nvCxnSpPr>
              <p:spPr>
                <a:xfrm>
                  <a:off x="2234470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直接连接符 51"/>
                <p:cNvCxnSpPr/>
                <p:nvPr/>
              </p:nvCxnSpPr>
              <p:spPr>
                <a:xfrm>
                  <a:off x="2488502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直接连接符 52"/>
                <p:cNvCxnSpPr/>
                <p:nvPr/>
              </p:nvCxnSpPr>
              <p:spPr>
                <a:xfrm>
                  <a:off x="2996565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直接连接符 53"/>
                <p:cNvCxnSpPr/>
                <p:nvPr/>
              </p:nvCxnSpPr>
              <p:spPr>
                <a:xfrm>
                  <a:off x="2742534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" name="矩形 7"/>
            <p:cNvSpPr/>
            <p:nvPr/>
          </p:nvSpPr>
          <p:spPr>
            <a:xfrm rot="16890571" flipH="1">
              <a:off x="6357963" y="3147093"/>
              <a:ext cx="1709771" cy="116114"/>
            </a:xfrm>
            <a:prstGeom prst="rect">
              <a:avLst/>
            </a:prstGeom>
            <a:solidFill>
              <a:srgbClr val="A9322A"/>
            </a:solidFill>
            <a:ln w="3175"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245202" y="3805084"/>
              <a:ext cx="2648679" cy="1335352"/>
              <a:chOff x="3447321" y="3805084"/>
              <a:chExt cx="2648679" cy="1335352"/>
            </a:xfrm>
          </p:grpSpPr>
          <p:sp>
            <p:nvSpPr>
              <p:cNvPr id="39" name="圆角矩形 38"/>
              <p:cNvSpPr/>
              <p:nvPr/>
            </p:nvSpPr>
            <p:spPr>
              <a:xfrm>
                <a:off x="3447321" y="3805084"/>
                <a:ext cx="2648679" cy="1335352"/>
              </a:xfrm>
              <a:prstGeom prst="roundRect">
                <a:avLst/>
              </a:prstGeom>
              <a:solidFill>
                <a:srgbClr val="A9322A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圆角矩形 39"/>
              <p:cNvSpPr/>
              <p:nvPr/>
            </p:nvSpPr>
            <p:spPr>
              <a:xfrm>
                <a:off x="3695957" y="3932310"/>
                <a:ext cx="2160066" cy="1089014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6295764" y="3805084"/>
              <a:ext cx="2648679" cy="1335352"/>
              <a:chOff x="6045794" y="3805084"/>
              <a:chExt cx="2648679" cy="1335352"/>
            </a:xfrm>
          </p:grpSpPr>
          <p:sp>
            <p:nvSpPr>
              <p:cNvPr id="37" name="圆角矩形 36"/>
              <p:cNvSpPr/>
              <p:nvPr/>
            </p:nvSpPr>
            <p:spPr>
              <a:xfrm>
                <a:off x="6045794" y="3805084"/>
                <a:ext cx="2648679" cy="1335352"/>
              </a:xfrm>
              <a:prstGeom prst="roundRect">
                <a:avLst/>
              </a:prstGeom>
              <a:solidFill>
                <a:srgbClr val="A9322A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>
                <a:off x="6285771" y="3932310"/>
                <a:ext cx="2160066" cy="1089014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 flipH="1">
              <a:off x="6923819" y="4648435"/>
              <a:ext cx="2061524" cy="751297"/>
              <a:chOff x="3229827" y="4636243"/>
              <a:chExt cx="2061524" cy="751297"/>
            </a:xfrm>
          </p:grpSpPr>
          <p:sp>
            <p:nvSpPr>
              <p:cNvPr id="28" name="矩形 27"/>
              <p:cNvSpPr/>
              <p:nvPr/>
            </p:nvSpPr>
            <p:spPr>
              <a:xfrm rot="21303006">
                <a:off x="3229827" y="4636243"/>
                <a:ext cx="2046501" cy="9871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2225"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矩形 28"/>
              <p:cNvSpPr/>
              <p:nvPr/>
            </p:nvSpPr>
            <p:spPr>
              <a:xfrm rot="21303006">
                <a:off x="3244850" y="5288826"/>
                <a:ext cx="2046501" cy="9871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2225"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3229827" y="4636243"/>
              <a:ext cx="2061524" cy="751297"/>
              <a:chOff x="3229827" y="4636243"/>
              <a:chExt cx="2061524" cy="751297"/>
            </a:xfrm>
          </p:grpSpPr>
          <p:sp>
            <p:nvSpPr>
              <p:cNvPr id="26" name="矩形 25"/>
              <p:cNvSpPr/>
              <p:nvPr/>
            </p:nvSpPr>
            <p:spPr>
              <a:xfrm rot="21303006">
                <a:off x="3229827" y="4636243"/>
                <a:ext cx="2046501" cy="9871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2225"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 rot="21303006">
                <a:off x="3244850" y="5288826"/>
                <a:ext cx="2046501" cy="9871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2225"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8934450" y="4067175"/>
              <a:ext cx="1581150" cy="1894713"/>
              <a:chOff x="8934450" y="4067175"/>
              <a:chExt cx="1581150" cy="2247900"/>
            </a:xfrm>
          </p:grpSpPr>
          <p:sp>
            <p:nvSpPr>
              <p:cNvPr id="41" name="圆角矩形 40"/>
              <p:cNvSpPr/>
              <p:nvPr/>
            </p:nvSpPr>
            <p:spPr>
              <a:xfrm>
                <a:off x="8934450" y="4067175"/>
                <a:ext cx="1581150" cy="2247900"/>
              </a:xfrm>
              <a:prstGeom prst="roundRect">
                <a:avLst/>
              </a:prstGeom>
              <a:solidFill>
                <a:srgbClr val="322D33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2" name="组合 41"/>
              <p:cNvGrpSpPr/>
              <p:nvPr/>
            </p:nvGrpSpPr>
            <p:grpSpPr>
              <a:xfrm>
                <a:off x="9213786" y="4115943"/>
                <a:ext cx="1016127" cy="2160000"/>
                <a:chOff x="1980438" y="4115943"/>
                <a:chExt cx="1016127" cy="2160000"/>
              </a:xfrm>
            </p:grpSpPr>
            <p:cxnSp>
              <p:nvCxnSpPr>
                <p:cNvPr id="43" name="直接连接符 42"/>
                <p:cNvCxnSpPr/>
                <p:nvPr/>
              </p:nvCxnSpPr>
              <p:spPr>
                <a:xfrm>
                  <a:off x="1980438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直接连接符 43"/>
                <p:cNvCxnSpPr/>
                <p:nvPr/>
              </p:nvCxnSpPr>
              <p:spPr>
                <a:xfrm>
                  <a:off x="2234470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直接连接符 44"/>
                <p:cNvCxnSpPr/>
                <p:nvPr/>
              </p:nvCxnSpPr>
              <p:spPr>
                <a:xfrm>
                  <a:off x="2488502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直接连接符 45"/>
                <p:cNvCxnSpPr/>
                <p:nvPr/>
              </p:nvCxnSpPr>
              <p:spPr>
                <a:xfrm>
                  <a:off x="2996565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直接连接符 46"/>
                <p:cNvCxnSpPr/>
                <p:nvPr/>
              </p:nvCxnSpPr>
              <p:spPr>
                <a:xfrm>
                  <a:off x="2742534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" name="组合 11"/>
            <p:cNvGrpSpPr/>
            <p:nvPr/>
          </p:nvGrpSpPr>
          <p:grpSpPr>
            <a:xfrm>
              <a:off x="1676400" y="4067175"/>
              <a:ext cx="1581150" cy="1894713"/>
              <a:chOff x="1676400" y="4067175"/>
              <a:chExt cx="1581150" cy="2247900"/>
            </a:xfrm>
          </p:grpSpPr>
          <p:sp>
            <p:nvSpPr>
              <p:cNvPr id="30" name="圆角矩形 29"/>
              <p:cNvSpPr/>
              <p:nvPr/>
            </p:nvSpPr>
            <p:spPr>
              <a:xfrm>
                <a:off x="1676400" y="4067175"/>
                <a:ext cx="1581150" cy="2247900"/>
              </a:xfrm>
              <a:prstGeom prst="roundRect">
                <a:avLst/>
              </a:prstGeom>
              <a:solidFill>
                <a:srgbClr val="322D33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1" name="组合 30"/>
              <p:cNvGrpSpPr/>
              <p:nvPr/>
            </p:nvGrpSpPr>
            <p:grpSpPr>
              <a:xfrm>
                <a:off x="1980438" y="4115943"/>
                <a:ext cx="1016127" cy="2160000"/>
                <a:chOff x="1980438" y="4115943"/>
                <a:chExt cx="1016127" cy="2160000"/>
              </a:xfrm>
            </p:grpSpPr>
            <p:cxnSp>
              <p:nvCxnSpPr>
                <p:cNvPr id="32" name="直接连接符 31"/>
                <p:cNvCxnSpPr/>
                <p:nvPr/>
              </p:nvCxnSpPr>
              <p:spPr>
                <a:xfrm>
                  <a:off x="1980438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32"/>
                <p:cNvCxnSpPr/>
                <p:nvPr/>
              </p:nvCxnSpPr>
              <p:spPr>
                <a:xfrm>
                  <a:off x="2234470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直接连接符 33"/>
                <p:cNvCxnSpPr/>
                <p:nvPr/>
              </p:nvCxnSpPr>
              <p:spPr>
                <a:xfrm>
                  <a:off x="2488502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直接连接符 34"/>
                <p:cNvCxnSpPr/>
                <p:nvPr/>
              </p:nvCxnSpPr>
              <p:spPr>
                <a:xfrm>
                  <a:off x="2996565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直接连接符 35"/>
                <p:cNvCxnSpPr/>
                <p:nvPr/>
              </p:nvCxnSpPr>
              <p:spPr>
                <a:xfrm>
                  <a:off x="2742534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5" name="圆角矩形 14"/>
            <p:cNvSpPr/>
            <p:nvPr/>
          </p:nvSpPr>
          <p:spPr>
            <a:xfrm>
              <a:off x="5216911" y="3805084"/>
              <a:ext cx="1745570" cy="1738465"/>
            </a:xfrm>
            <a:prstGeom prst="roundRect">
              <a:avLst>
                <a:gd name="adj" fmla="val 10238"/>
              </a:avLst>
            </a:prstGeom>
            <a:solidFill>
              <a:srgbClr val="A9322A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5335746" y="4402350"/>
              <a:ext cx="1530656" cy="109929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971550" y="5562600"/>
              <a:ext cx="10248900" cy="285750"/>
            </a:xfrm>
            <a:prstGeom prst="roundRect">
              <a:avLst>
                <a:gd name="adj" fmla="val 50000"/>
              </a:avLst>
            </a:prstGeom>
            <a:gradFill>
              <a:gsLst>
                <a:gs pos="49000">
                  <a:schemeClr val="bg1">
                    <a:lumMod val="50000"/>
                  </a:schemeClr>
                </a:gs>
                <a:gs pos="57000">
                  <a:srgbClr val="A9322A"/>
                </a:gs>
              </a:gsLst>
              <a:lin ang="5400000" scaled="1"/>
            </a:gra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4706336" y="4533900"/>
              <a:ext cx="2779328" cy="1314450"/>
            </a:xfrm>
            <a:custGeom>
              <a:avLst/>
              <a:gdLst>
                <a:gd name="connsiteX0" fmla="*/ 418900 w 3251200"/>
                <a:gd name="connsiteY0" fmla="*/ 121049 h 933450"/>
                <a:gd name="connsiteX1" fmla="*/ 246062 w 3251200"/>
                <a:gd name="connsiteY1" fmla="*/ 812402 h 933450"/>
                <a:gd name="connsiteX2" fmla="*/ 3005138 w 3251200"/>
                <a:gd name="connsiteY2" fmla="*/ 812402 h 933450"/>
                <a:gd name="connsiteX3" fmla="*/ 2832300 w 3251200"/>
                <a:gd name="connsiteY3" fmla="*/ 121049 h 933450"/>
                <a:gd name="connsiteX4" fmla="*/ 233363 w 3251200"/>
                <a:gd name="connsiteY4" fmla="*/ 0 h 933450"/>
                <a:gd name="connsiteX5" fmla="*/ 3017838 w 3251200"/>
                <a:gd name="connsiteY5" fmla="*/ 0 h 933450"/>
                <a:gd name="connsiteX6" fmla="*/ 3251200 w 3251200"/>
                <a:gd name="connsiteY6" fmla="*/ 933450 h 933450"/>
                <a:gd name="connsiteX7" fmla="*/ 0 w 3251200"/>
                <a:gd name="connsiteY7" fmla="*/ 933450 h 93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51200" h="933450">
                  <a:moveTo>
                    <a:pt x="418900" y="121049"/>
                  </a:moveTo>
                  <a:lnTo>
                    <a:pt x="246062" y="812402"/>
                  </a:lnTo>
                  <a:lnTo>
                    <a:pt x="3005138" y="812402"/>
                  </a:lnTo>
                  <a:lnTo>
                    <a:pt x="2832300" y="121049"/>
                  </a:lnTo>
                  <a:close/>
                  <a:moveTo>
                    <a:pt x="233363" y="0"/>
                  </a:moveTo>
                  <a:lnTo>
                    <a:pt x="3017838" y="0"/>
                  </a:lnTo>
                  <a:lnTo>
                    <a:pt x="3251200" y="933450"/>
                  </a:lnTo>
                  <a:lnTo>
                    <a:pt x="0" y="933450"/>
                  </a:lnTo>
                  <a:close/>
                </a:path>
              </a:pathLst>
            </a:custGeom>
            <a:gradFill flip="none" rotWithShape="1">
              <a:gsLst>
                <a:gs pos="49000">
                  <a:schemeClr val="bg1">
                    <a:lumMod val="50000"/>
                  </a:schemeClr>
                </a:gs>
                <a:gs pos="50000">
                  <a:srgbClr val="A9322A"/>
                </a:gs>
              </a:gsLst>
              <a:lin ang="5400000" scaled="1"/>
              <a:tileRect/>
            </a:gradFill>
            <a:ln w="127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3596520" y="5095874"/>
              <a:ext cx="861180" cy="447675"/>
            </a:xfrm>
            <a:prstGeom prst="rect">
              <a:avLst/>
            </a:prstGeom>
            <a:solidFill>
              <a:srgbClr val="A9322A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7734300" y="5095874"/>
              <a:ext cx="861180" cy="447675"/>
            </a:xfrm>
            <a:prstGeom prst="rect">
              <a:avLst/>
            </a:prstGeom>
            <a:solidFill>
              <a:srgbClr val="A9322A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3682245" y="5140436"/>
              <a:ext cx="689730" cy="358550"/>
            </a:xfrm>
            <a:prstGeom prst="rect">
              <a:avLst/>
            </a:prstGeom>
            <a:gradFill flip="none" rotWithShape="1">
              <a:gsLst>
                <a:gs pos="78000">
                  <a:srgbClr val="322D33"/>
                </a:gs>
                <a:gs pos="46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7819270" y="5140436"/>
              <a:ext cx="689730" cy="358550"/>
            </a:xfrm>
            <a:prstGeom prst="rect">
              <a:avLst/>
            </a:prstGeom>
            <a:gradFill flip="none" rotWithShape="1">
              <a:gsLst>
                <a:gs pos="78000">
                  <a:srgbClr val="322D33"/>
                </a:gs>
                <a:gs pos="46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梯形 22"/>
            <p:cNvSpPr/>
            <p:nvPr/>
          </p:nvSpPr>
          <p:spPr>
            <a:xfrm flipV="1">
              <a:off x="4698508" y="2052253"/>
              <a:ext cx="2798082" cy="894216"/>
            </a:xfrm>
            <a:prstGeom prst="trapezoid">
              <a:avLst>
                <a:gd name="adj" fmla="val 18781"/>
              </a:avLst>
            </a:prstGeom>
            <a:gradFill>
              <a:gsLst>
                <a:gs pos="23030">
                  <a:schemeClr val="bg1"/>
                </a:gs>
                <a:gs pos="20000">
                  <a:srgbClr val="A9322A"/>
                </a:gs>
                <a:gs pos="49000">
                  <a:schemeClr val="bg1"/>
                </a:gs>
                <a:gs pos="50000">
                  <a:srgbClr val="A9322A"/>
                </a:gs>
              </a:gsLst>
              <a:lin ang="5400000" scaled="1"/>
            </a:gradFill>
            <a:ln w="12700"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等腰三角形 23"/>
            <p:cNvSpPr/>
            <p:nvPr/>
          </p:nvSpPr>
          <p:spPr>
            <a:xfrm>
              <a:off x="5753148" y="2455366"/>
              <a:ext cx="694217" cy="1346542"/>
            </a:xfrm>
            <a:prstGeom prst="triangle">
              <a:avLst/>
            </a:prstGeom>
            <a:solidFill>
              <a:srgbClr val="A9322A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>
              <a:off x="5854001" y="2843936"/>
              <a:ext cx="492381" cy="955050"/>
            </a:xfrm>
            <a:prstGeom prst="triangl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7" name="矩形 66"/>
          <p:cNvSpPr/>
          <p:nvPr/>
        </p:nvSpPr>
        <p:spPr>
          <a:xfrm>
            <a:off x="4467559" y="4000141"/>
            <a:ext cx="3288081" cy="1862048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1500" spc="600" dirty="0" smtClean="0"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blipFill dpi="0" rotWithShape="1">
                  <a:blip r:embed="rId2"/>
                  <a:srcRect/>
                  <a:tile tx="0" ty="0" sx="10000" sy="10000" flip="none" algn="tl"/>
                </a:blipFill>
                <a:latin typeface="碳化硅大黑体" panose="02010601030101010101" pitchFamily="2" charset="-122"/>
                <a:ea typeface="碳化硅大黑体" panose="02010601030101010101" pitchFamily="2" charset="-122"/>
              </a:rPr>
              <a:t>启程</a:t>
            </a:r>
            <a:endParaRPr lang="zh-CN" altLang="en-US" sz="11500" spc="600" dirty="0"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blipFill dpi="0" rotWithShape="1">
                <a:blip r:embed="rId2"/>
                <a:srcRect/>
                <a:tile tx="0" ty="0" sx="10000" sy="10000" flip="none" algn="tl"/>
              </a:blipFill>
              <a:latin typeface="碳化硅大黑体" panose="02010601030101010101" pitchFamily="2" charset="-122"/>
              <a:ea typeface="碳化硅大黑体" panose="02010601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659105" y="1132588"/>
            <a:ext cx="2432532" cy="1136314"/>
            <a:chOff x="8659105" y="1132588"/>
            <a:chExt cx="2432532" cy="1136314"/>
          </a:xfrm>
        </p:grpSpPr>
        <p:grpSp>
          <p:nvGrpSpPr>
            <p:cNvPr id="87" name="组合 86"/>
            <p:cNvGrpSpPr/>
            <p:nvPr/>
          </p:nvGrpSpPr>
          <p:grpSpPr>
            <a:xfrm rot="2148775">
              <a:off x="8659105" y="1132588"/>
              <a:ext cx="1617425" cy="1136313"/>
              <a:chOff x="-4772319" y="4562473"/>
              <a:chExt cx="5427663" cy="3813176"/>
            </a:xfrm>
          </p:grpSpPr>
          <p:sp>
            <p:nvSpPr>
              <p:cNvPr id="73" name="Freeform 5"/>
              <p:cNvSpPr>
                <a:spLocks/>
              </p:cNvSpPr>
              <p:nvPr/>
            </p:nvSpPr>
            <p:spPr bwMode="auto">
              <a:xfrm>
                <a:off x="-4348456" y="4611685"/>
                <a:ext cx="5003800" cy="1957388"/>
              </a:xfrm>
              <a:custGeom>
                <a:avLst/>
                <a:gdLst>
                  <a:gd name="T0" fmla="*/ 2166 w 2235"/>
                  <a:gd name="T1" fmla="*/ 695 h 874"/>
                  <a:gd name="T2" fmla="*/ 2220 w 2235"/>
                  <a:gd name="T3" fmla="*/ 805 h 874"/>
                  <a:gd name="T4" fmla="*/ 2220 w 2235"/>
                  <a:gd name="T5" fmla="*/ 805 h 874"/>
                  <a:gd name="T6" fmla="*/ 2111 w 2235"/>
                  <a:gd name="T7" fmla="*/ 859 h 874"/>
                  <a:gd name="T8" fmla="*/ 70 w 2235"/>
                  <a:gd name="T9" fmla="*/ 179 h 874"/>
                  <a:gd name="T10" fmla="*/ 15 w 2235"/>
                  <a:gd name="T11" fmla="*/ 70 h 874"/>
                  <a:gd name="T12" fmla="*/ 15 w 2235"/>
                  <a:gd name="T13" fmla="*/ 70 h 874"/>
                  <a:gd name="T14" fmla="*/ 125 w 2235"/>
                  <a:gd name="T15" fmla="*/ 15 h 874"/>
                  <a:gd name="T16" fmla="*/ 2166 w 2235"/>
                  <a:gd name="T17" fmla="*/ 695 h 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35" h="874">
                    <a:moveTo>
                      <a:pt x="2166" y="695"/>
                    </a:moveTo>
                    <a:cubicBezTo>
                      <a:pt x="2211" y="710"/>
                      <a:pt x="2235" y="759"/>
                      <a:pt x="2220" y="805"/>
                    </a:cubicBezTo>
                    <a:cubicBezTo>
                      <a:pt x="2220" y="805"/>
                      <a:pt x="2220" y="805"/>
                      <a:pt x="2220" y="805"/>
                    </a:cubicBezTo>
                    <a:cubicBezTo>
                      <a:pt x="2205" y="850"/>
                      <a:pt x="2156" y="874"/>
                      <a:pt x="2111" y="859"/>
                    </a:cubicBezTo>
                    <a:cubicBezTo>
                      <a:pt x="70" y="179"/>
                      <a:pt x="70" y="179"/>
                      <a:pt x="70" y="179"/>
                    </a:cubicBezTo>
                    <a:cubicBezTo>
                      <a:pt x="24" y="164"/>
                      <a:pt x="0" y="115"/>
                      <a:pt x="15" y="70"/>
                    </a:cubicBezTo>
                    <a:cubicBezTo>
                      <a:pt x="15" y="70"/>
                      <a:pt x="15" y="70"/>
                      <a:pt x="15" y="70"/>
                    </a:cubicBezTo>
                    <a:cubicBezTo>
                      <a:pt x="30" y="24"/>
                      <a:pt x="79" y="0"/>
                      <a:pt x="125" y="15"/>
                    </a:cubicBezTo>
                    <a:lnTo>
                      <a:pt x="2166" y="695"/>
                    </a:lnTo>
                    <a:close/>
                  </a:path>
                </a:pathLst>
              </a:custGeom>
              <a:solidFill>
                <a:srgbClr val="F793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6"/>
              <p:cNvSpPr>
                <a:spLocks/>
              </p:cNvSpPr>
              <p:nvPr/>
            </p:nvSpPr>
            <p:spPr bwMode="auto">
              <a:xfrm>
                <a:off x="-4772319" y="6719886"/>
                <a:ext cx="1474788" cy="1316038"/>
              </a:xfrm>
              <a:custGeom>
                <a:avLst/>
                <a:gdLst>
                  <a:gd name="T0" fmla="*/ 658 w 658"/>
                  <a:gd name="T1" fmla="*/ 143 h 588"/>
                  <a:gd name="T2" fmla="*/ 457 w 658"/>
                  <a:gd name="T3" fmla="*/ 588 h 588"/>
                  <a:gd name="T4" fmla="*/ 0 w 658"/>
                  <a:gd name="T5" fmla="*/ 435 h 588"/>
                  <a:gd name="T6" fmla="*/ 222 w 658"/>
                  <a:gd name="T7" fmla="*/ 0 h 588"/>
                  <a:gd name="T8" fmla="*/ 658 w 658"/>
                  <a:gd name="T9" fmla="*/ 143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8" h="588">
                    <a:moveTo>
                      <a:pt x="658" y="143"/>
                    </a:moveTo>
                    <a:cubicBezTo>
                      <a:pt x="633" y="316"/>
                      <a:pt x="581" y="461"/>
                      <a:pt x="457" y="588"/>
                    </a:cubicBezTo>
                    <a:cubicBezTo>
                      <a:pt x="305" y="537"/>
                      <a:pt x="152" y="486"/>
                      <a:pt x="0" y="435"/>
                    </a:cubicBezTo>
                    <a:cubicBezTo>
                      <a:pt x="132" y="315"/>
                      <a:pt x="192" y="174"/>
                      <a:pt x="222" y="0"/>
                    </a:cubicBezTo>
                    <a:cubicBezTo>
                      <a:pt x="367" y="48"/>
                      <a:pt x="512" y="95"/>
                      <a:pt x="658" y="14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7"/>
              <p:cNvSpPr>
                <a:spLocks/>
              </p:cNvSpPr>
              <p:nvPr/>
            </p:nvSpPr>
            <p:spPr bwMode="auto">
              <a:xfrm>
                <a:off x="-3748381" y="7040561"/>
                <a:ext cx="1423988" cy="1335088"/>
              </a:xfrm>
              <a:custGeom>
                <a:avLst/>
                <a:gdLst>
                  <a:gd name="T0" fmla="*/ 636 w 636"/>
                  <a:gd name="T1" fmla="*/ 143 h 596"/>
                  <a:gd name="T2" fmla="*/ 455 w 636"/>
                  <a:gd name="T3" fmla="*/ 596 h 596"/>
                  <a:gd name="T4" fmla="*/ 0 w 636"/>
                  <a:gd name="T5" fmla="*/ 445 h 596"/>
                  <a:gd name="T6" fmla="*/ 201 w 636"/>
                  <a:gd name="T7" fmla="*/ 0 h 596"/>
                  <a:gd name="T8" fmla="*/ 636 w 636"/>
                  <a:gd name="T9" fmla="*/ 143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6" h="596">
                    <a:moveTo>
                      <a:pt x="636" y="143"/>
                    </a:moveTo>
                    <a:cubicBezTo>
                      <a:pt x="615" y="315"/>
                      <a:pt x="571" y="464"/>
                      <a:pt x="455" y="596"/>
                    </a:cubicBezTo>
                    <a:cubicBezTo>
                      <a:pt x="304" y="545"/>
                      <a:pt x="152" y="495"/>
                      <a:pt x="0" y="445"/>
                    </a:cubicBezTo>
                    <a:cubicBezTo>
                      <a:pt x="124" y="318"/>
                      <a:pt x="176" y="173"/>
                      <a:pt x="201" y="0"/>
                    </a:cubicBezTo>
                    <a:cubicBezTo>
                      <a:pt x="346" y="48"/>
                      <a:pt x="491" y="96"/>
                      <a:pt x="636" y="1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8"/>
              <p:cNvSpPr>
                <a:spLocks/>
              </p:cNvSpPr>
              <p:nvPr/>
            </p:nvSpPr>
            <p:spPr bwMode="auto">
              <a:xfrm>
                <a:off x="-4273844" y="5575298"/>
                <a:ext cx="1050925" cy="1465263"/>
              </a:xfrm>
              <a:custGeom>
                <a:avLst/>
                <a:gdLst>
                  <a:gd name="T0" fmla="*/ 470 w 470"/>
                  <a:gd name="T1" fmla="*/ 143 h 654"/>
                  <a:gd name="T2" fmla="*/ 436 w 470"/>
                  <a:gd name="T3" fmla="*/ 654 h 654"/>
                  <a:gd name="T4" fmla="*/ 0 w 470"/>
                  <a:gd name="T5" fmla="*/ 511 h 654"/>
                  <a:gd name="T6" fmla="*/ 34 w 470"/>
                  <a:gd name="T7" fmla="*/ 0 h 654"/>
                  <a:gd name="T8" fmla="*/ 470 w 470"/>
                  <a:gd name="T9" fmla="*/ 143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0" h="654">
                    <a:moveTo>
                      <a:pt x="470" y="143"/>
                    </a:moveTo>
                    <a:cubicBezTo>
                      <a:pt x="451" y="313"/>
                      <a:pt x="454" y="484"/>
                      <a:pt x="436" y="654"/>
                    </a:cubicBezTo>
                    <a:cubicBezTo>
                      <a:pt x="290" y="606"/>
                      <a:pt x="145" y="559"/>
                      <a:pt x="0" y="511"/>
                    </a:cubicBezTo>
                    <a:cubicBezTo>
                      <a:pt x="21" y="341"/>
                      <a:pt x="19" y="170"/>
                      <a:pt x="34" y="0"/>
                    </a:cubicBezTo>
                    <a:cubicBezTo>
                      <a:pt x="179" y="48"/>
                      <a:pt x="324" y="95"/>
                      <a:pt x="470" y="1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9"/>
              <p:cNvSpPr>
                <a:spLocks/>
              </p:cNvSpPr>
              <p:nvPr/>
            </p:nvSpPr>
            <p:spPr bwMode="auto">
              <a:xfrm>
                <a:off x="-3297531" y="5895973"/>
                <a:ext cx="1050925" cy="1463675"/>
              </a:xfrm>
              <a:custGeom>
                <a:avLst/>
                <a:gdLst>
                  <a:gd name="T0" fmla="*/ 470 w 470"/>
                  <a:gd name="T1" fmla="*/ 143 h 654"/>
                  <a:gd name="T2" fmla="*/ 435 w 470"/>
                  <a:gd name="T3" fmla="*/ 654 h 654"/>
                  <a:gd name="T4" fmla="*/ 0 w 470"/>
                  <a:gd name="T5" fmla="*/ 511 h 654"/>
                  <a:gd name="T6" fmla="*/ 34 w 470"/>
                  <a:gd name="T7" fmla="*/ 0 h 654"/>
                  <a:gd name="T8" fmla="*/ 470 w 470"/>
                  <a:gd name="T9" fmla="*/ 143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0" h="654">
                    <a:moveTo>
                      <a:pt x="470" y="143"/>
                    </a:moveTo>
                    <a:cubicBezTo>
                      <a:pt x="448" y="313"/>
                      <a:pt x="450" y="484"/>
                      <a:pt x="435" y="654"/>
                    </a:cubicBezTo>
                    <a:cubicBezTo>
                      <a:pt x="290" y="607"/>
                      <a:pt x="145" y="559"/>
                      <a:pt x="0" y="511"/>
                    </a:cubicBezTo>
                    <a:cubicBezTo>
                      <a:pt x="18" y="341"/>
                      <a:pt x="15" y="170"/>
                      <a:pt x="34" y="0"/>
                    </a:cubicBezTo>
                    <a:cubicBezTo>
                      <a:pt x="179" y="48"/>
                      <a:pt x="324" y="96"/>
                      <a:pt x="470" y="14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10"/>
              <p:cNvSpPr>
                <a:spLocks/>
              </p:cNvSpPr>
              <p:nvPr/>
            </p:nvSpPr>
            <p:spPr bwMode="auto">
              <a:xfrm>
                <a:off x="-4197644" y="4562473"/>
                <a:ext cx="1423988" cy="1333500"/>
              </a:xfrm>
              <a:custGeom>
                <a:avLst/>
                <a:gdLst>
                  <a:gd name="T0" fmla="*/ 636 w 636"/>
                  <a:gd name="T1" fmla="*/ 151 h 595"/>
                  <a:gd name="T2" fmla="*/ 436 w 636"/>
                  <a:gd name="T3" fmla="*/ 595 h 595"/>
                  <a:gd name="T4" fmla="*/ 0 w 636"/>
                  <a:gd name="T5" fmla="*/ 452 h 595"/>
                  <a:gd name="T6" fmla="*/ 181 w 636"/>
                  <a:gd name="T7" fmla="*/ 0 h 595"/>
                  <a:gd name="T8" fmla="*/ 636 w 636"/>
                  <a:gd name="T9" fmla="*/ 151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6" h="595">
                    <a:moveTo>
                      <a:pt x="636" y="151"/>
                    </a:moveTo>
                    <a:cubicBezTo>
                      <a:pt x="512" y="277"/>
                      <a:pt x="460" y="422"/>
                      <a:pt x="436" y="595"/>
                    </a:cubicBezTo>
                    <a:cubicBezTo>
                      <a:pt x="290" y="547"/>
                      <a:pt x="145" y="500"/>
                      <a:pt x="0" y="452"/>
                    </a:cubicBezTo>
                    <a:cubicBezTo>
                      <a:pt x="21" y="280"/>
                      <a:pt x="65" y="132"/>
                      <a:pt x="181" y="0"/>
                    </a:cubicBezTo>
                    <a:cubicBezTo>
                      <a:pt x="332" y="50"/>
                      <a:pt x="484" y="100"/>
                      <a:pt x="636" y="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11"/>
              <p:cNvSpPr>
                <a:spLocks/>
              </p:cNvSpPr>
              <p:nvPr/>
            </p:nvSpPr>
            <p:spPr bwMode="auto">
              <a:xfrm>
                <a:off x="-3222919" y="4900610"/>
                <a:ext cx="1471613" cy="1314450"/>
              </a:xfrm>
              <a:custGeom>
                <a:avLst/>
                <a:gdLst>
                  <a:gd name="T0" fmla="*/ 657 w 657"/>
                  <a:gd name="T1" fmla="*/ 152 h 587"/>
                  <a:gd name="T2" fmla="*/ 436 w 657"/>
                  <a:gd name="T3" fmla="*/ 587 h 587"/>
                  <a:gd name="T4" fmla="*/ 0 w 657"/>
                  <a:gd name="T5" fmla="*/ 444 h 587"/>
                  <a:gd name="T6" fmla="*/ 200 w 657"/>
                  <a:gd name="T7" fmla="*/ 0 h 587"/>
                  <a:gd name="T8" fmla="*/ 657 w 657"/>
                  <a:gd name="T9" fmla="*/ 152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7" h="587">
                    <a:moveTo>
                      <a:pt x="657" y="152"/>
                    </a:moveTo>
                    <a:cubicBezTo>
                      <a:pt x="525" y="272"/>
                      <a:pt x="465" y="413"/>
                      <a:pt x="436" y="587"/>
                    </a:cubicBezTo>
                    <a:cubicBezTo>
                      <a:pt x="290" y="540"/>
                      <a:pt x="145" y="492"/>
                      <a:pt x="0" y="444"/>
                    </a:cubicBezTo>
                    <a:cubicBezTo>
                      <a:pt x="24" y="271"/>
                      <a:pt x="76" y="126"/>
                      <a:pt x="200" y="0"/>
                    </a:cubicBezTo>
                    <a:cubicBezTo>
                      <a:pt x="353" y="50"/>
                      <a:pt x="505" y="101"/>
                      <a:pt x="657" y="152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19451225" flipH="1">
              <a:off x="9474212" y="1132589"/>
              <a:ext cx="1617425" cy="1136313"/>
              <a:chOff x="-4772319" y="4562473"/>
              <a:chExt cx="5427663" cy="3813176"/>
            </a:xfrm>
          </p:grpSpPr>
          <p:sp>
            <p:nvSpPr>
              <p:cNvPr id="90" name="Freeform 5"/>
              <p:cNvSpPr>
                <a:spLocks/>
              </p:cNvSpPr>
              <p:nvPr/>
            </p:nvSpPr>
            <p:spPr bwMode="auto">
              <a:xfrm>
                <a:off x="-4348456" y="4611685"/>
                <a:ext cx="5003800" cy="1957388"/>
              </a:xfrm>
              <a:custGeom>
                <a:avLst/>
                <a:gdLst>
                  <a:gd name="T0" fmla="*/ 2166 w 2235"/>
                  <a:gd name="T1" fmla="*/ 695 h 874"/>
                  <a:gd name="T2" fmla="*/ 2220 w 2235"/>
                  <a:gd name="T3" fmla="*/ 805 h 874"/>
                  <a:gd name="T4" fmla="*/ 2220 w 2235"/>
                  <a:gd name="T5" fmla="*/ 805 h 874"/>
                  <a:gd name="T6" fmla="*/ 2111 w 2235"/>
                  <a:gd name="T7" fmla="*/ 859 h 874"/>
                  <a:gd name="T8" fmla="*/ 70 w 2235"/>
                  <a:gd name="T9" fmla="*/ 179 h 874"/>
                  <a:gd name="T10" fmla="*/ 15 w 2235"/>
                  <a:gd name="T11" fmla="*/ 70 h 874"/>
                  <a:gd name="T12" fmla="*/ 15 w 2235"/>
                  <a:gd name="T13" fmla="*/ 70 h 874"/>
                  <a:gd name="T14" fmla="*/ 125 w 2235"/>
                  <a:gd name="T15" fmla="*/ 15 h 874"/>
                  <a:gd name="T16" fmla="*/ 2166 w 2235"/>
                  <a:gd name="T17" fmla="*/ 695 h 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35" h="874">
                    <a:moveTo>
                      <a:pt x="2166" y="695"/>
                    </a:moveTo>
                    <a:cubicBezTo>
                      <a:pt x="2211" y="710"/>
                      <a:pt x="2235" y="759"/>
                      <a:pt x="2220" y="805"/>
                    </a:cubicBezTo>
                    <a:cubicBezTo>
                      <a:pt x="2220" y="805"/>
                      <a:pt x="2220" y="805"/>
                      <a:pt x="2220" y="805"/>
                    </a:cubicBezTo>
                    <a:cubicBezTo>
                      <a:pt x="2205" y="850"/>
                      <a:pt x="2156" y="874"/>
                      <a:pt x="2111" y="859"/>
                    </a:cubicBezTo>
                    <a:cubicBezTo>
                      <a:pt x="70" y="179"/>
                      <a:pt x="70" y="179"/>
                      <a:pt x="70" y="179"/>
                    </a:cubicBezTo>
                    <a:cubicBezTo>
                      <a:pt x="24" y="164"/>
                      <a:pt x="0" y="115"/>
                      <a:pt x="15" y="70"/>
                    </a:cubicBezTo>
                    <a:cubicBezTo>
                      <a:pt x="15" y="70"/>
                      <a:pt x="15" y="70"/>
                      <a:pt x="15" y="70"/>
                    </a:cubicBezTo>
                    <a:cubicBezTo>
                      <a:pt x="30" y="24"/>
                      <a:pt x="79" y="0"/>
                      <a:pt x="125" y="15"/>
                    </a:cubicBezTo>
                    <a:lnTo>
                      <a:pt x="2166" y="695"/>
                    </a:lnTo>
                    <a:close/>
                  </a:path>
                </a:pathLst>
              </a:custGeom>
              <a:solidFill>
                <a:srgbClr val="F793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6"/>
              <p:cNvSpPr>
                <a:spLocks/>
              </p:cNvSpPr>
              <p:nvPr/>
            </p:nvSpPr>
            <p:spPr bwMode="auto">
              <a:xfrm>
                <a:off x="-4772319" y="6719886"/>
                <a:ext cx="1474788" cy="1316038"/>
              </a:xfrm>
              <a:custGeom>
                <a:avLst/>
                <a:gdLst>
                  <a:gd name="T0" fmla="*/ 658 w 658"/>
                  <a:gd name="T1" fmla="*/ 143 h 588"/>
                  <a:gd name="T2" fmla="*/ 457 w 658"/>
                  <a:gd name="T3" fmla="*/ 588 h 588"/>
                  <a:gd name="T4" fmla="*/ 0 w 658"/>
                  <a:gd name="T5" fmla="*/ 435 h 588"/>
                  <a:gd name="T6" fmla="*/ 222 w 658"/>
                  <a:gd name="T7" fmla="*/ 0 h 588"/>
                  <a:gd name="T8" fmla="*/ 658 w 658"/>
                  <a:gd name="T9" fmla="*/ 143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8" h="588">
                    <a:moveTo>
                      <a:pt x="658" y="143"/>
                    </a:moveTo>
                    <a:cubicBezTo>
                      <a:pt x="633" y="316"/>
                      <a:pt x="581" y="461"/>
                      <a:pt x="457" y="588"/>
                    </a:cubicBezTo>
                    <a:cubicBezTo>
                      <a:pt x="305" y="537"/>
                      <a:pt x="152" y="486"/>
                      <a:pt x="0" y="435"/>
                    </a:cubicBezTo>
                    <a:cubicBezTo>
                      <a:pt x="132" y="315"/>
                      <a:pt x="192" y="174"/>
                      <a:pt x="222" y="0"/>
                    </a:cubicBezTo>
                    <a:cubicBezTo>
                      <a:pt x="367" y="48"/>
                      <a:pt x="512" y="95"/>
                      <a:pt x="658" y="14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7"/>
              <p:cNvSpPr>
                <a:spLocks/>
              </p:cNvSpPr>
              <p:nvPr/>
            </p:nvSpPr>
            <p:spPr bwMode="auto">
              <a:xfrm>
                <a:off x="-3748381" y="7040561"/>
                <a:ext cx="1423988" cy="1335088"/>
              </a:xfrm>
              <a:custGeom>
                <a:avLst/>
                <a:gdLst>
                  <a:gd name="T0" fmla="*/ 636 w 636"/>
                  <a:gd name="T1" fmla="*/ 143 h 596"/>
                  <a:gd name="T2" fmla="*/ 455 w 636"/>
                  <a:gd name="T3" fmla="*/ 596 h 596"/>
                  <a:gd name="T4" fmla="*/ 0 w 636"/>
                  <a:gd name="T5" fmla="*/ 445 h 596"/>
                  <a:gd name="T6" fmla="*/ 201 w 636"/>
                  <a:gd name="T7" fmla="*/ 0 h 596"/>
                  <a:gd name="T8" fmla="*/ 636 w 636"/>
                  <a:gd name="T9" fmla="*/ 143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6" h="596">
                    <a:moveTo>
                      <a:pt x="636" y="143"/>
                    </a:moveTo>
                    <a:cubicBezTo>
                      <a:pt x="615" y="315"/>
                      <a:pt x="571" y="464"/>
                      <a:pt x="455" y="596"/>
                    </a:cubicBezTo>
                    <a:cubicBezTo>
                      <a:pt x="304" y="545"/>
                      <a:pt x="152" y="495"/>
                      <a:pt x="0" y="445"/>
                    </a:cubicBezTo>
                    <a:cubicBezTo>
                      <a:pt x="124" y="318"/>
                      <a:pt x="176" y="173"/>
                      <a:pt x="201" y="0"/>
                    </a:cubicBezTo>
                    <a:cubicBezTo>
                      <a:pt x="346" y="48"/>
                      <a:pt x="491" y="96"/>
                      <a:pt x="636" y="1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8"/>
              <p:cNvSpPr>
                <a:spLocks/>
              </p:cNvSpPr>
              <p:nvPr/>
            </p:nvSpPr>
            <p:spPr bwMode="auto">
              <a:xfrm>
                <a:off x="-4273844" y="5575298"/>
                <a:ext cx="1050925" cy="1465263"/>
              </a:xfrm>
              <a:custGeom>
                <a:avLst/>
                <a:gdLst>
                  <a:gd name="T0" fmla="*/ 470 w 470"/>
                  <a:gd name="T1" fmla="*/ 143 h 654"/>
                  <a:gd name="T2" fmla="*/ 436 w 470"/>
                  <a:gd name="T3" fmla="*/ 654 h 654"/>
                  <a:gd name="T4" fmla="*/ 0 w 470"/>
                  <a:gd name="T5" fmla="*/ 511 h 654"/>
                  <a:gd name="T6" fmla="*/ 34 w 470"/>
                  <a:gd name="T7" fmla="*/ 0 h 654"/>
                  <a:gd name="T8" fmla="*/ 470 w 470"/>
                  <a:gd name="T9" fmla="*/ 143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0" h="654">
                    <a:moveTo>
                      <a:pt x="470" y="143"/>
                    </a:moveTo>
                    <a:cubicBezTo>
                      <a:pt x="451" y="313"/>
                      <a:pt x="454" y="484"/>
                      <a:pt x="436" y="654"/>
                    </a:cubicBezTo>
                    <a:cubicBezTo>
                      <a:pt x="290" y="606"/>
                      <a:pt x="145" y="559"/>
                      <a:pt x="0" y="511"/>
                    </a:cubicBezTo>
                    <a:cubicBezTo>
                      <a:pt x="21" y="341"/>
                      <a:pt x="19" y="170"/>
                      <a:pt x="34" y="0"/>
                    </a:cubicBezTo>
                    <a:cubicBezTo>
                      <a:pt x="179" y="48"/>
                      <a:pt x="324" y="95"/>
                      <a:pt x="470" y="1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9"/>
              <p:cNvSpPr>
                <a:spLocks/>
              </p:cNvSpPr>
              <p:nvPr/>
            </p:nvSpPr>
            <p:spPr bwMode="auto">
              <a:xfrm>
                <a:off x="-3297531" y="5895973"/>
                <a:ext cx="1050925" cy="1463675"/>
              </a:xfrm>
              <a:custGeom>
                <a:avLst/>
                <a:gdLst>
                  <a:gd name="T0" fmla="*/ 470 w 470"/>
                  <a:gd name="T1" fmla="*/ 143 h 654"/>
                  <a:gd name="T2" fmla="*/ 435 w 470"/>
                  <a:gd name="T3" fmla="*/ 654 h 654"/>
                  <a:gd name="T4" fmla="*/ 0 w 470"/>
                  <a:gd name="T5" fmla="*/ 511 h 654"/>
                  <a:gd name="T6" fmla="*/ 34 w 470"/>
                  <a:gd name="T7" fmla="*/ 0 h 654"/>
                  <a:gd name="T8" fmla="*/ 470 w 470"/>
                  <a:gd name="T9" fmla="*/ 143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0" h="654">
                    <a:moveTo>
                      <a:pt x="470" y="143"/>
                    </a:moveTo>
                    <a:cubicBezTo>
                      <a:pt x="448" y="313"/>
                      <a:pt x="450" y="484"/>
                      <a:pt x="435" y="654"/>
                    </a:cubicBezTo>
                    <a:cubicBezTo>
                      <a:pt x="290" y="607"/>
                      <a:pt x="145" y="559"/>
                      <a:pt x="0" y="511"/>
                    </a:cubicBezTo>
                    <a:cubicBezTo>
                      <a:pt x="18" y="341"/>
                      <a:pt x="15" y="170"/>
                      <a:pt x="34" y="0"/>
                    </a:cubicBezTo>
                    <a:cubicBezTo>
                      <a:pt x="179" y="48"/>
                      <a:pt x="324" y="96"/>
                      <a:pt x="470" y="14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10"/>
              <p:cNvSpPr>
                <a:spLocks/>
              </p:cNvSpPr>
              <p:nvPr/>
            </p:nvSpPr>
            <p:spPr bwMode="auto">
              <a:xfrm>
                <a:off x="-4197644" y="4562473"/>
                <a:ext cx="1423988" cy="1333500"/>
              </a:xfrm>
              <a:custGeom>
                <a:avLst/>
                <a:gdLst>
                  <a:gd name="T0" fmla="*/ 636 w 636"/>
                  <a:gd name="T1" fmla="*/ 151 h 595"/>
                  <a:gd name="T2" fmla="*/ 436 w 636"/>
                  <a:gd name="T3" fmla="*/ 595 h 595"/>
                  <a:gd name="T4" fmla="*/ 0 w 636"/>
                  <a:gd name="T5" fmla="*/ 452 h 595"/>
                  <a:gd name="T6" fmla="*/ 181 w 636"/>
                  <a:gd name="T7" fmla="*/ 0 h 595"/>
                  <a:gd name="T8" fmla="*/ 636 w 636"/>
                  <a:gd name="T9" fmla="*/ 151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6" h="595">
                    <a:moveTo>
                      <a:pt x="636" y="151"/>
                    </a:moveTo>
                    <a:cubicBezTo>
                      <a:pt x="512" y="277"/>
                      <a:pt x="460" y="422"/>
                      <a:pt x="436" y="595"/>
                    </a:cubicBezTo>
                    <a:cubicBezTo>
                      <a:pt x="290" y="547"/>
                      <a:pt x="145" y="500"/>
                      <a:pt x="0" y="452"/>
                    </a:cubicBezTo>
                    <a:cubicBezTo>
                      <a:pt x="21" y="280"/>
                      <a:pt x="65" y="132"/>
                      <a:pt x="181" y="0"/>
                    </a:cubicBezTo>
                    <a:cubicBezTo>
                      <a:pt x="332" y="50"/>
                      <a:pt x="484" y="100"/>
                      <a:pt x="636" y="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11"/>
              <p:cNvSpPr>
                <a:spLocks/>
              </p:cNvSpPr>
              <p:nvPr/>
            </p:nvSpPr>
            <p:spPr bwMode="auto">
              <a:xfrm>
                <a:off x="-3222919" y="4900610"/>
                <a:ext cx="1471613" cy="1314450"/>
              </a:xfrm>
              <a:custGeom>
                <a:avLst/>
                <a:gdLst>
                  <a:gd name="T0" fmla="*/ 657 w 657"/>
                  <a:gd name="T1" fmla="*/ 152 h 587"/>
                  <a:gd name="T2" fmla="*/ 436 w 657"/>
                  <a:gd name="T3" fmla="*/ 587 h 587"/>
                  <a:gd name="T4" fmla="*/ 0 w 657"/>
                  <a:gd name="T5" fmla="*/ 444 h 587"/>
                  <a:gd name="T6" fmla="*/ 200 w 657"/>
                  <a:gd name="T7" fmla="*/ 0 h 587"/>
                  <a:gd name="T8" fmla="*/ 657 w 657"/>
                  <a:gd name="T9" fmla="*/ 152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7" h="587">
                    <a:moveTo>
                      <a:pt x="657" y="152"/>
                    </a:moveTo>
                    <a:cubicBezTo>
                      <a:pt x="525" y="272"/>
                      <a:pt x="465" y="413"/>
                      <a:pt x="436" y="587"/>
                    </a:cubicBezTo>
                    <a:cubicBezTo>
                      <a:pt x="290" y="540"/>
                      <a:pt x="145" y="492"/>
                      <a:pt x="0" y="444"/>
                    </a:cubicBezTo>
                    <a:cubicBezTo>
                      <a:pt x="24" y="271"/>
                      <a:pt x="76" y="126"/>
                      <a:pt x="200" y="0"/>
                    </a:cubicBezTo>
                    <a:cubicBezTo>
                      <a:pt x="353" y="50"/>
                      <a:pt x="505" y="101"/>
                      <a:pt x="657" y="152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pic>
        <p:nvPicPr>
          <p:cNvPr id="97" name="图片 9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274" y="36016"/>
            <a:ext cx="1316850" cy="1335140"/>
          </a:xfrm>
          <a:prstGeom prst="rect">
            <a:avLst/>
          </a:prstGeom>
        </p:spPr>
      </p:pic>
      <p:grpSp>
        <p:nvGrpSpPr>
          <p:cNvPr id="127" name="组合 126"/>
          <p:cNvGrpSpPr/>
          <p:nvPr/>
        </p:nvGrpSpPr>
        <p:grpSpPr>
          <a:xfrm>
            <a:off x="1932073" y="3983728"/>
            <a:ext cx="4588176" cy="2768826"/>
            <a:chOff x="1932073" y="3983728"/>
            <a:chExt cx="4588176" cy="2768826"/>
          </a:xfrm>
        </p:grpSpPr>
        <p:sp>
          <p:nvSpPr>
            <p:cNvPr id="100" name="矩形 99"/>
            <p:cNvSpPr/>
            <p:nvPr/>
          </p:nvSpPr>
          <p:spPr>
            <a:xfrm>
              <a:off x="3534075" y="5014530"/>
              <a:ext cx="1018954" cy="6226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softEdge rad="1143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椭圆 120"/>
            <p:cNvSpPr/>
            <p:nvPr/>
          </p:nvSpPr>
          <p:spPr>
            <a:xfrm rot="2700000">
              <a:off x="2642988" y="4841346"/>
              <a:ext cx="2768826" cy="105359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  <a:alpha val="6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304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椭圆 121"/>
            <p:cNvSpPr/>
            <p:nvPr/>
          </p:nvSpPr>
          <p:spPr>
            <a:xfrm rot="8100000">
              <a:off x="1932073" y="4633727"/>
              <a:ext cx="4588176" cy="111479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  <a:alpha val="61000"/>
                  </a:schemeClr>
                </a:gs>
                <a:gs pos="71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431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6005973" y="3983728"/>
            <a:ext cx="4588176" cy="2768826"/>
            <a:chOff x="6029123" y="3983728"/>
            <a:chExt cx="4588176" cy="2768826"/>
          </a:xfrm>
        </p:grpSpPr>
        <p:sp>
          <p:nvSpPr>
            <p:cNvPr id="101" name="矩形 100"/>
            <p:cNvSpPr/>
            <p:nvPr/>
          </p:nvSpPr>
          <p:spPr>
            <a:xfrm>
              <a:off x="7683400" y="5014530"/>
              <a:ext cx="1018954" cy="6226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softEdge rad="1143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 rot="2700000">
              <a:off x="6740038" y="4841346"/>
              <a:ext cx="2768826" cy="105359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  <a:alpha val="6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304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椭圆 125"/>
            <p:cNvSpPr/>
            <p:nvPr/>
          </p:nvSpPr>
          <p:spPr>
            <a:xfrm rot="8100000">
              <a:off x="6029123" y="4633727"/>
              <a:ext cx="4588176" cy="111479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  <a:alpha val="61000"/>
                  </a:schemeClr>
                </a:gs>
                <a:gs pos="71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431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7869871" y="3131234"/>
            <a:ext cx="1537469" cy="1688674"/>
            <a:chOff x="7869871" y="3131234"/>
            <a:chExt cx="1537469" cy="1688674"/>
          </a:xfrm>
        </p:grpSpPr>
        <p:grpSp>
          <p:nvGrpSpPr>
            <p:cNvPr id="107" name="组合 106"/>
            <p:cNvGrpSpPr/>
            <p:nvPr/>
          </p:nvGrpSpPr>
          <p:grpSpPr>
            <a:xfrm>
              <a:off x="7869871" y="3131234"/>
              <a:ext cx="1537469" cy="1688674"/>
              <a:chOff x="9399505" y="-683802"/>
              <a:chExt cx="7296150" cy="8013701"/>
            </a:xfrm>
          </p:grpSpPr>
          <p:sp>
            <p:nvSpPr>
              <p:cNvPr id="103" name="Freeform 22"/>
              <p:cNvSpPr>
                <a:spLocks noEditPoints="1"/>
              </p:cNvSpPr>
              <p:nvPr/>
            </p:nvSpPr>
            <p:spPr bwMode="auto">
              <a:xfrm>
                <a:off x="9399505" y="-683802"/>
                <a:ext cx="7296150" cy="8013701"/>
              </a:xfrm>
              <a:custGeom>
                <a:avLst/>
                <a:gdLst>
                  <a:gd name="T0" fmla="*/ 1139 w 1943"/>
                  <a:gd name="T1" fmla="*/ 1012 h 2134"/>
                  <a:gd name="T2" fmla="*/ 1148 w 1943"/>
                  <a:gd name="T3" fmla="*/ 1014 h 2134"/>
                  <a:gd name="T4" fmla="*/ 1943 w 1943"/>
                  <a:gd name="T5" fmla="*/ 373 h 2134"/>
                  <a:gd name="T6" fmla="*/ 1577 w 1943"/>
                  <a:gd name="T7" fmla="*/ 313 h 2134"/>
                  <a:gd name="T8" fmla="*/ 1603 w 1943"/>
                  <a:gd name="T9" fmla="*/ 200 h 2134"/>
                  <a:gd name="T10" fmla="*/ 387 w 1943"/>
                  <a:gd name="T11" fmla="*/ 0 h 2134"/>
                  <a:gd name="T12" fmla="*/ 375 w 1943"/>
                  <a:gd name="T13" fmla="*/ 116 h 2134"/>
                  <a:gd name="T14" fmla="*/ 10 w 1943"/>
                  <a:gd name="T15" fmla="*/ 56 h 2134"/>
                  <a:gd name="T16" fmla="*/ 558 w 1943"/>
                  <a:gd name="T17" fmla="*/ 917 h 2134"/>
                  <a:gd name="T18" fmla="*/ 567 w 1943"/>
                  <a:gd name="T19" fmla="*/ 918 h 2134"/>
                  <a:gd name="T20" fmla="*/ 652 w 1943"/>
                  <a:gd name="T21" fmla="*/ 1026 h 2134"/>
                  <a:gd name="T22" fmla="*/ 616 w 1943"/>
                  <a:gd name="T23" fmla="*/ 1020 h 2134"/>
                  <a:gd name="T24" fmla="*/ 604 w 1943"/>
                  <a:gd name="T25" fmla="*/ 1053 h 2134"/>
                  <a:gd name="T26" fmla="*/ 602 w 1943"/>
                  <a:gd name="T27" fmla="*/ 1057 h 2134"/>
                  <a:gd name="T28" fmla="*/ 539 w 1943"/>
                  <a:gd name="T29" fmla="*/ 1223 h 2134"/>
                  <a:gd name="T30" fmla="*/ 614 w 1943"/>
                  <a:gd name="T31" fmla="*/ 1236 h 2134"/>
                  <a:gd name="T32" fmla="*/ 616 w 1943"/>
                  <a:gd name="T33" fmla="*/ 1236 h 2134"/>
                  <a:gd name="T34" fmla="*/ 636 w 1943"/>
                  <a:gd name="T35" fmla="*/ 1239 h 2134"/>
                  <a:gd name="T36" fmla="*/ 498 w 1943"/>
                  <a:gd name="T37" fmla="*/ 1488 h 2134"/>
                  <a:gd name="T38" fmla="*/ 397 w 1943"/>
                  <a:gd name="T39" fmla="*/ 1471 h 2134"/>
                  <a:gd name="T40" fmla="*/ 308 w 1943"/>
                  <a:gd name="T41" fmla="*/ 2015 h 2134"/>
                  <a:gd name="T42" fmla="*/ 668 w 1943"/>
                  <a:gd name="T43" fmla="*/ 2074 h 2134"/>
                  <a:gd name="T44" fmla="*/ 673 w 1943"/>
                  <a:gd name="T45" fmla="*/ 2075 h 2134"/>
                  <a:gd name="T46" fmla="*/ 1034 w 1943"/>
                  <a:gd name="T47" fmla="*/ 2134 h 2134"/>
                  <a:gd name="T48" fmla="*/ 1123 w 1943"/>
                  <a:gd name="T49" fmla="*/ 1591 h 2134"/>
                  <a:gd name="T50" fmla="*/ 1022 w 1943"/>
                  <a:gd name="T51" fmla="*/ 1574 h 2134"/>
                  <a:gd name="T52" fmla="*/ 971 w 1943"/>
                  <a:gd name="T53" fmla="*/ 1295 h 2134"/>
                  <a:gd name="T54" fmla="*/ 991 w 1943"/>
                  <a:gd name="T55" fmla="*/ 1298 h 2134"/>
                  <a:gd name="T56" fmla="*/ 992 w 1943"/>
                  <a:gd name="T57" fmla="*/ 1298 h 2134"/>
                  <a:gd name="T58" fmla="*/ 1067 w 1943"/>
                  <a:gd name="T59" fmla="*/ 1310 h 2134"/>
                  <a:gd name="T60" fmla="*/ 1061 w 1943"/>
                  <a:gd name="T61" fmla="*/ 1132 h 2134"/>
                  <a:gd name="T62" fmla="*/ 1061 w 1943"/>
                  <a:gd name="T63" fmla="*/ 1128 h 2134"/>
                  <a:gd name="T64" fmla="*/ 1060 w 1943"/>
                  <a:gd name="T65" fmla="*/ 1093 h 2134"/>
                  <a:gd name="T66" fmla="*/ 1024 w 1943"/>
                  <a:gd name="T67" fmla="*/ 1087 h 2134"/>
                  <a:gd name="T68" fmla="*/ 1139 w 1943"/>
                  <a:gd name="T69" fmla="*/ 1012 h 2134"/>
                  <a:gd name="T70" fmla="*/ 1555 w 1943"/>
                  <a:gd name="T71" fmla="*/ 393 h 2134"/>
                  <a:gd name="T72" fmla="*/ 1824 w 1943"/>
                  <a:gd name="T73" fmla="*/ 437 h 2134"/>
                  <a:gd name="T74" fmla="*/ 1221 w 1943"/>
                  <a:gd name="T75" fmla="*/ 938 h 2134"/>
                  <a:gd name="T76" fmla="*/ 1555 w 1943"/>
                  <a:gd name="T77" fmla="*/ 393 h 2134"/>
                  <a:gd name="T78" fmla="*/ 102 w 1943"/>
                  <a:gd name="T79" fmla="*/ 154 h 2134"/>
                  <a:gd name="T80" fmla="*/ 371 w 1943"/>
                  <a:gd name="T81" fmla="*/ 198 h 2134"/>
                  <a:gd name="T82" fmla="*/ 513 w 1943"/>
                  <a:gd name="T83" fmla="*/ 822 h 2134"/>
                  <a:gd name="T84" fmla="*/ 102 w 1943"/>
                  <a:gd name="T85" fmla="*/ 154 h 2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43" h="2134">
                    <a:moveTo>
                      <a:pt x="1139" y="1012"/>
                    </a:moveTo>
                    <a:cubicBezTo>
                      <a:pt x="1142" y="1013"/>
                      <a:pt x="1145" y="1014"/>
                      <a:pt x="1148" y="1014"/>
                    </a:cubicBezTo>
                    <a:cubicBezTo>
                      <a:pt x="1706" y="1106"/>
                      <a:pt x="1943" y="373"/>
                      <a:pt x="1943" y="373"/>
                    </a:cubicBezTo>
                    <a:cubicBezTo>
                      <a:pt x="1577" y="313"/>
                      <a:pt x="1577" y="313"/>
                      <a:pt x="1577" y="313"/>
                    </a:cubicBezTo>
                    <a:cubicBezTo>
                      <a:pt x="1580" y="302"/>
                      <a:pt x="1603" y="200"/>
                      <a:pt x="1603" y="200"/>
                    </a:cubicBezTo>
                    <a:cubicBezTo>
                      <a:pt x="387" y="0"/>
                      <a:pt x="387" y="0"/>
                      <a:pt x="387" y="0"/>
                    </a:cubicBezTo>
                    <a:cubicBezTo>
                      <a:pt x="387" y="0"/>
                      <a:pt x="377" y="104"/>
                      <a:pt x="375" y="116"/>
                    </a:cubicBezTo>
                    <a:cubicBezTo>
                      <a:pt x="10" y="56"/>
                      <a:pt x="10" y="56"/>
                      <a:pt x="10" y="56"/>
                    </a:cubicBezTo>
                    <a:cubicBezTo>
                      <a:pt x="10" y="56"/>
                      <a:pt x="0" y="825"/>
                      <a:pt x="558" y="917"/>
                    </a:cubicBezTo>
                    <a:cubicBezTo>
                      <a:pt x="561" y="918"/>
                      <a:pt x="564" y="918"/>
                      <a:pt x="567" y="918"/>
                    </a:cubicBezTo>
                    <a:cubicBezTo>
                      <a:pt x="593" y="959"/>
                      <a:pt x="621" y="995"/>
                      <a:pt x="652" y="1026"/>
                    </a:cubicBezTo>
                    <a:cubicBezTo>
                      <a:pt x="616" y="1020"/>
                      <a:pt x="616" y="1020"/>
                      <a:pt x="616" y="1020"/>
                    </a:cubicBezTo>
                    <a:cubicBezTo>
                      <a:pt x="604" y="1053"/>
                      <a:pt x="604" y="1053"/>
                      <a:pt x="604" y="1053"/>
                    </a:cubicBezTo>
                    <a:cubicBezTo>
                      <a:pt x="603" y="1054"/>
                      <a:pt x="603" y="1056"/>
                      <a:pt x="602" y="1057"/>
                    </a:cubicBezTo>
                    <a:cubicBezTo>
                      <a:pt x="539" y="1223"/>
                      <a:pt x="539" y="1223"/>
                      <a:pt x="539" y="1223"/>
                    </a:cubicBezTo>
                    <a:cubicBezTo>
                      <a:pt x="614" y="1236"/>
                      <a:pt x="614" y="1236"/>
                      <a:pt x="614" y="1236"/>
                    </a:cubicBezTo>
                    <a:cubicBezTo>
                      <a:pt x="615" y="1236"/>
                      <a:pt x="615" y="1236"/>
                      <a:pt x="616" y="1236"/>
                    </a:cubicBezTo>
                    <a:cubicBezTo>
                      <a:pt x="636" y="1239"/>
                      <a:pt x="636" y="1239"/>
                      <a:pt x="636" y="1239"/>
                    </a:cubicBezTo>
                    <a:cubicBezTo>
                      <a:pt x="498" y="1488"/>
                      <a:pt x="498" y="1488"/>
                      <a:pt x="498" y="1488"/>
                    </a:cubicBezTo>
                    <a:cubicBezTo>
                      <a:pt x="397" y="1471"/>
                      <a:pt x="397" y="1471"/>
                      <a:pt x="397" y="1471"/>
                    </a:cubicBezTo>
                    <a:cubicBezTo>
                      <a:pt x="308" y="2015"/>
                      <a:pt x="308" y="2015"/>
                      <a:pt x="308" y="2015"/>
                    </a:cubicBezTo>
                    <a:cubicBezTo>
                      <a:pt x="668" y="2074"/>
                      <a:pt x="668" y="2074"/>
                      <a:pt x="668" y="2074"/>
                    </a:cubicBezTo>
                    <a:cubicBezTo>
                      <a:pt x="673" y="2075"/>
                      <a:pt x="673" y="2075"/>
                      <a:pt x="673" y="2075"/>
                    </a:cubicBezTo>
                    <a:cubicBezTo>
                      <a:pt x="1034" y="2134"/>
                      <a:pt x="1034" y="2134"/>
                      <a:pt x="1034" y="2134"/>
                    </a:cubicBezTo>
                    <a:cubicBezTo>
                      <a:pt x="1123" y="1591"/>
                      <a:pt x="1123" y="1591"/>
                      <a:pt x="1123" y="1591"/>
                    </a:cubicBezTo>
                    <a:cubicBezTo>
                      <a:pt x="1022" y="1574"/>
                      <a:pt x="1022" y="1574"/>
                      <a:pt x="1022" y="1574"/>
                    </a:cubicBezTo>
                    <a:cubicBezTo>
                      <a:pt x="971" y="1295"/>
                      <a:pt x="971" y="1295"/>
                      <a:pt x="971" y="1295"/>
                    </a:cubicBezTo>
                    <a:cubicBezTo>
                      <a:pt x="991" y="1298"/>
                      <a:pt x="991" y="1298"/>
                      <a:pt x="991" y="1298"/>
                    </a:cubicBezTo>
                    <a:cubicBezTo>
                      <a:pt x="991" y="1298"/>
                      <a:pt x="992" y="1298"/>
                      <a:pt x="992" y="1298"/>
                    </a:cubicBezTo>
                    <a:cubicBezTo>
                      <a:pt x="1067" y="1310"/>
                      <a:pt x="1067" y="1310"/>
                      <a:pt x="1067" y="1310"/>
                    </a:cubicBezTo>
                    <a:cubicBezTo>
                      <a:pt x="1061" y="1132"/>
                      <a:pt x="1061" y="1132"/>
                      <a:pt x="1061" y="1132"/>
                    </a:cubicBezTo>
                    <a:cubicBezTo>
                      <a:pt x="1061" y="1131"/>
                      <a:pt x="1061" y="1130"/>
                      <a:pt x="1061" y="1128"/>
                    </a:cubicBezTo>
                    <a:cubicBezTo>
                      <a:pt x="1060" y="1093"/>
                      <a:pt x="1060" y="1093"/>
                      <a:pt x="1060" y="1093"/>
                    </a:cubicBezTo>
                    <a:cubicBezTo>
                      <a:pt x="1024" y="1087"/>
                      <a:pt x="1024" y="1087"/>
                      <a:pt x="1024" y="1087"/>
                    </a:cubicBezTo>
                    <a:cubicBezTo>
                      <a:pt x="1063" y="1068"/>
                      <a:pt x="1101" y="1042"/>
                      <a:pt x="1139" y="1012"/>
                    </a:cubicBezTo>
                    <a:close/>
                    <a:moveTo>
                      <a:pt x="1555" y="393"/>
                    </a:moveTo>
                    <a:cubicBezTo>
                      <a:pt x="1824" y="437"/>
                      <a:pt x="1824" y="437"/>
                      <a:pt x="1824" y="437"/>
                    </a:cubicBezTo>
                    <a:cubicBezTo>
                      <a:pt x="1737" y="606"/>
                      <a:pt x="1559" y="953"/>
                      <a:pt x="1221" y="938"/>
                    </a:cubicBezTo>
                    <a:cubicBezTo>
                      <a:pt x="1372" y="786"/>
                      <a:pt x="1497" y="569"/>
                      <a:pt x="1555" y="393"/>
                    </a:cubicBezTo>
                    <a:close/>
                    <a:moveTo>
                      <a:pt x="102" y="154"/>
                    </a:moveTo>
                    <a:cubicBezTo>
                      <a:pt x="371" y="198"/>
                      <a:pt x="371" y="198"/>
                      <a:pt x="371" y="198"/>
                    </a:cubicBezTo>
                    <a:cubicBezTo>
                      <a:pt x="369" y="384"/>
                      <a:pt x="418" y="629"/>
                      <a:pt x="513" y="822"/>
                    </a:cubicBezTo>
                    <a:cubicBezTo>
                      <a:pt x="188" y="727"/>
                      <a:pt x="130" y="342"/>
                      <a:pt x="102" y="154"/>
                    </a:cubicBezTo>
                    <a:close/>
                  </a:path>
                </a:pathLst>
              </a:custGeom>
              <a:solidFill>
                <a:srgbClr val="FBB0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23"/>
              <p:cNvSpPr>
                <a:spLocks noEditPoints="1"/>
              </p:cNvSpPr>
              <p:nvPr/>
            </p:nvSpPr>
            <p:spPr bwMode="auto">
              <a:xfrm>
                <a:off x="9399505" y="-683802"/>
                <a:ext cx="3736975" cy="7793038"/>
              </a:xfrm>
              <a:custGeom>
                <a:avLst/>
                <a:gdLst>
                  <a:gd name="T0" fmla="*/ 387 w 995"/>
                  <a:gd name="T1" fmla="*/ 0 h 2075"/>
                  <a:gd name="T2" fmla="*/ 375 w 995"/>
                  <a:gd name="T3" fmla="*/ 116 h 2075"/>
                  <a:gd name="T4" fmla="*/ 10 w 995"/>
                  <a:gd name="T5" fmla="*/ 56 h 2075"/>
                  <a:gd name="T6" fmla="*/ 558 w 995"/>
                  <a:gd name="T7" fmla="*/ 917 h 2075"/>
                  <a:gd name="T8" fmla="*/ 567 w 995"/>
                  <a:gd name="T9" fmla="*/ 918 h 2075"/>
                  <a:gd name="T10" fmla="*/ 652 w 995"/>
                  <a:gd name="T11" fmla="*/ 1026 h 2075"/>
                  <a:gd name="T12" fmla="*/ 616 w 995"/>
                  <a:gd name="T13" fmla="*/ 1020 h 2075"/>
                  <a:gd name="T14" fmla="*/ 604 w 995"/>
                  <a:gd name="T15" fmla="*/ 1053 h 2075"/>
                  <a:gd name="T16" fmla="*/ 602 w 995"/>
                  <a:gd name="T17" fmla="*/ 1057 h 2075"/>
                  <a:gd name="T18" fmla="*/ 539 w 995"/>
                  <a:gd name="T19" fmla="*/ 1223 h 2075"/>
                  <a:gd name="T20" fmla="*/ 614 w 995"/>
                  <a:gd name="T21" fmla="*/ 1236 h 2075"/>
                  <a:gd name="T22" fmla="*/ 616 w 995"/>
                  <a:gd name="T23" fmla="*/ 1236 h 2075"/>
                  <a:gd name="T24" fmla="*/ 636 w 995"/>
                  <a:gd name="T25" fmla="*/ 1239 h 2075"/>
                  <a:gd name="T26" fmla="*/ 498 w 995"/>
                  <a:gd name="T27" fmla="*/ 1488 h 2075"/>
                  <a:gd name="T28" fmla="*/ 397 w 995"/>
                  <a:gd name="T29" fmla="*/ 1471 h 2075"/>
                  <a:gd name="T30" fmla="*/ 308 w 995"/>
                  <a:gd name="T31" fmla="*/ 2015 h 2075"/>
                  <a:gd name="T32" fmla="*/ 668 w 995"/>
                  <a:gd name="T33" fmla="*/ 2074 h 2075"/>
                  <a:gd name="T34" fmla="*/ 671 w 995"/>
                  <a:gd name="T35" fmla="*/ 2075 h 2075"/>
                  <a:gd name="T36" fmla="*/ 995 w 995"/>
                  <a:gd name="T37" fmla="*/ 100 h 2075"/>
                  <a:gd name="T38" fmla="*/ 387 w 995"/>
                  <a:gd name="T39" fmla="*/ 0 h 2075"/>
                  <a:gd name="T40" fmla="*/ 102 w 995"/>
                  <a:gd name="T41" fmla="*/ 154 h 2075"/>
                  <a:gd name="T42" fmla="*/ 371 w 995"/>
                  <a:gd name="T43" fmla="*/ 198 h 2075"/>
                  <a:gd name="T44" fmla="*/ 513 w 995"/>
                  <a:gd name="T45" fmla="*/ 822 h 2075"/>
                  <a:gd name="T46" fmla="*/ 102 w 995"/>
                  <a:gd name="T47" fmla="*/ 154 h 20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95" h="2075">
                    <a:moveTo>
                      <a:pt x="387" y="0"/>
                    </a:moveTo>
                    <a:cubicBezTo>
                      <a:pt x="387" y="0"/>
                      <a:pt x="377" y="104"/>
                      <a:pt x="375" y="116"/>
                    </a:cubicBezTo>
                    <a:cubicBezTo>
                      <a:pt x="10" y="56"/>
                      <a:pt x="10" y="56"/>
                      <a:pt x="10" y="56"/>
                    </a:cubicBezTo>
                    <a:cubicBezTo>
                      <a:pt x="10" y="56"/>
                      <a:pt x="0" y="825"/>
                      <a:pt x="558" y="917"/>
                    </a:cubicBezTo>
                    <a:cubicBezTo>
                      <a:pt x="561" y="918"/>
                      <a:pt x="564" y="918"/>
                      <a:pt x="567" y="918"/>
                    </a:cubicBezTo>
                    <a:cubicBezTo>
                      <a:pt x="593" y="959"/>
                      <a:pt x="621" y="995"/>
                      <a:pt x="652" y="1026"/>
                    </a:cubicBezTo>
                    <a:cubicBezTo>
                      <a:pt x="616" y="1020"/>
                      <a:pt x="616" y="1020"/>
                      <a:pt x="616" y="1020"/>
                    </a:cubicBezTo>
                    <a:cubicBezTo>
                      <a:pt x="604" y="1053"/>
                      <a:pt x="604" y="1053"/>
                      <a:pt x="604" y="1053"/>
                    </a:cubicBezTo>
                    <a:cubicBezTo>
                      <a:pt x="603" y="1054"/>
                      <a:pt x="603" y="1056"/>
                      <a:pt x="602" y="1057"/>
                    </a:cubicBezTo>
                    <a:cubicBezTo>
                      <a:pt x="539" y="1223"/>
                      <a:pt x="539" y="1223"/>
                      <a:pt x="539" y="1223"/>
                    </a:cubicBezTo>
                    <a:cubicBezTo>
                      <a:pt x="614" y="1236"/>
                      <a:pt x="614" y="1236"/>
                      <a:pt x="614" y="1236"/>
                    </a:cubicBezTo>
                    <a:cubicBezTo>
                      <a:pt x="615" y="1236"/>
                      <a:pt x="615" y="1236"/>
                      <a:pt x="616" y="1236"/>
                    </a:cubicBezTo>
                    <a:cubicBezTo>
                      <a:pt x="636" y="1239"/>
                      <a:pt x="636" y="1239"/>
                      <a:pt x="636" y="1239"/>
                    </a:cubicBezTo>
                    <a:cubicBezTo>
                      <a:pt x="498" y="1488"/>
                      <a:pt x="498" y="1488"/>
                      <a:pt x="498" y="1488"/>
                    </a:cubicBezTo>
                    <a:cubicBezTo>
                      <a:pt x="397" y="1471"/>
                      <a:pt x="397" y="1471"/>
                      <a:pt x="397" y="1471"/>
                    </a:cubicBezTo>
                    <a:cubicBezTo>
                      <a:pt x="308" y="2015"/>
                      <a:pt x="308" y="2015"/>
                      <a:pt x="308" y="2015"/>
                    </a:cubicBezTo>
                    <a:cubicBezTo>
                      <a:pt x="668" y="2074"/>
                      <a:pt x="668" y="2074"/>
                      <a:pt x="668" y="2074"/>
                    </a:cubicBezTo>
                    <a:cubicBezTo>
                      <a:pt x="671" y="2075"/>
                      <a:pt x="671" y="2075"/>
                      <a:pt x="671" y="2075"/>
                    </a:cubicBezTo>
                    <a:cubicBezTo>
                      <a:pt x="995" y="100"/>
                      <a:pt x="995" y="100"/>
                      <a:pt x="995" y="100"/>
                    </a:cubicBezTo>
                    <a:lnTo>
                      <a:pt x="387" y="0"/>
                    </a:lnTo>
                    <a:close/>
                    <a:moveTo>
                      <a:pt x="102" y="154"/>
                    </a:moveTo>
                    <a:cubicBezTo>
                      <a:pt x="371" y="198"/>
                      <a:pt x="371" y="198"/>
                      <a:pt x="371" y="198"/>
                    </a:cubicBezTo>
                    <a:cubicBezTo>
                      <a:pt x="369" y="384"/>
                      <a:pt x="418" y="629"/>
                      <a:pt x="513" y="822"/>
                    </a:cubicBezTo>
                    <a:cubicBezTo>
                      <a:pt x="188" y="727"/>
                      <a:pt x="130" y="342"/>
                      <a:pt x="102" y="154"/>
                    </a:cubicBezTo>
                    <a:close/>
                  </a:path>
                </a:pathLst>
              </a:custGeom>
              <a:solidFill>
                <a:srgbClr val="F793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24"/>
              <p:cNvSpPr>
                <a:spLocks/>
              </p:cNvSpPr>
              <p:nvPr/>
            </p:nvSpPr>
            <p:spPr bwMode="auto">
              <a:xfrm>
                <a:off x="11242593" y="5228049"/>
                <a:ext cx="1690688" cy="1689100"/>
              </a:xfrm>
              <a:custGeom>
                <a:avLst/>
                <a:gdLst>
                  <a:gd name="T0" fmla="*/ 913 w 1065"/>
                  <a:gd name="T1" fmla="*/ 1064 h 1064"/>
                  <a:gd name="T2" fmla="*/ 0 w 1065"/>
                  <a:gd name="T3" fmla="*/ 913 h 1064"/>
                  <a:gd name="T4" fmla="*/ 152 w 1065"/>
                  <a:gd name="T5" fmla="*/ 0 h 1064"/>
                  <a:gd name="T6" fmla="*/ 1065 w 1065"/>
                  <a:gd name="T7" fmla="*/ 151 h 1064"/>
                  <a:gd name="T8" fmla="*/ 913 w 1065"/>
                  <a:gd name="T9" fmla="*/ 1064 h 10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5" h="1064">
                    <a:moveTo>
                      <a:pt x="913" y="1064"/>
                    </a:moveTo>
                    <a:lnTo>
                      <a:pt x="0" y="913"/>
                    </a:lnTo>
                    <a:lnTo>
                      <a:pt x="152" y="0"/>
                    </a:lnTo>
                    <a:lnTo>
                      <a:pt x="1065" y="151"/>
                    </a:lnTo>
                    <a:lnTo>
                      <a:pt x="913" y="1064"/>
                    </a:lnTo>
                    <a:close/>
                  </a:path>
                </a:pathLst>
              </a:custGeom>
              <a:solidFill>
                <a:srgbClr val="F15A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6" name="椭圆 65"/>
            <p:cNvSpPr/>
            <p:nvPr/>
          </p:nvSpPr>
          <p:spPr>
            <a:xfrm>
              <a:off x="8301248" y="3243669"/>
              <a:ext cx="608546" cy="608546"/>
            </a:xfrm>
            <a:prstGeom prst="ellipse">
              <a:avLst/>
            </a:prstGeom>
            <a:solidFill>
              <a:srgbClr val="FBB03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B53AE"/>
                </a:solidFill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 rot="645347">
              <a:off x="8255414" y="3375438"/>
              <a:ext cx="7029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P</a:t>
              </a:r>
              <a:r>
                <a:rPr lang="zh-CN" alt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神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碳化硅大黑体" panose="02010601030101010101" pitchFamily="2" charset="-122"/>
                <a:ea typeface="碳化硅大黑体" panose="02010601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4745330"/>
      </p:ext>
    </p:extLst>
  </p:cSld>
  <p:clrMapOvr>
    <a:masterClrMapping/>
  </p:clrMapOvr>
  <p:transition advClick="0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3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3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-8047350" y="-4205643"/>
            <a:ext cx="7807075" cy="1524110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2412280" y="-4279902"/>
            <a:ext cx="7807075" cy="153153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-29778" y="-4205643"/>
            <a:ext cx="12251558" cy="39982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-29778" y="7037166"/>
            <a:ext cx="12251558" cy="39982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 rot="20675137">
            <a:off x="12340950" y="-2113206"/>
            <a:ext cx="16437374" cy="990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10553866" y="-2953530"/>
            <a:ext cx="6697464" cy="2671248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12309043" y="1072040"/>
            <a:ext cx="4942287" cy="1849621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14780186" y="-3906290"/>
            <a:ext cx="6697464" cy="267124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16535363" y="937792"/>
            <a:ext cx="4942287" cy="1849621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18857549" y="-4859050"/>
            <a:ext cx="6697464" cy="267124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 hidden="1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>
            <a:gsLst>
              <a:gs pos="26000">
                <a:srgbClr val="FBB03B"/>
              </a:gs>
              <a:gs pos="25000">
                <a:srgbClr val="D94443"/>
              </a:gs>
              <a:gs pos="75000">
                <a:srgbClr val="FBB03B"/>
              </a:gs>
              <a:gs pos="75000">
                <a:srgbClr val="D94443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l="20463" t="18037" r="20463" b="34075"/>
          <a:stretch/>
        </p:blipFill>
        <p:spPr>
          <a:xfrm>
            <a:off x="339495" y="-419100"/>
            <a:ext cx="11436810" cy="7696200"/>
          </a:xfrm>
          <a:prstGeom prst="rect">
            <a:avLst/>
          </a:prstGeom>
          <a:effectLst>
            <a:softEdge rad="241300"/>
          </a:effectLst>
        </p:spPr>
      </p:pic>
      <p:sp>
        <p:nvSpPr>
          <p:cNvPr id="33" name="文本框 32"/>
          <p:cNvSpPr txBox="1"/>
          <p:nvPr/>
        </p:nvSpPr>
        <p:spPr>
          <a:xfrm rot="20779792">
            <a:off x="122639" y="594697"/>
            <a:ext cx="11500102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1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碳化硅大黑体" panose="02010601030101010101" pitchFamily="2" charset="-122"/>
                <a:ea typeface="碳化硅大黑体" panose="02010601030101010101" pitchFamily="2" charset="-122"/>
              </a:rPr>
              <a:t>神</a:t>
            </a:r>
            <a:endParaRPr lang="zh-CN" altLang="en-US" sz="41300" dirty="0">
              <a:solidFill>
                <a:schemeClr val="tx1">
                  <a:lumMod val="95000"/>
                  <a:lumOff val="5000"/>
                </a:schemeClr>
              </a:solidFill>
              <a:latin typeface="碳化硅大黑体" panose="02010601030101010101" pitchFamily="2" charset="-122"/>
              <a:ea typeface="碳化硅大黑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6266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L -2.353 1.59884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667" y="7120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15247 0.08009 L -1.47656 0.97407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211" y="4469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16667E-7 -2.22222E-6 L -1.52057 0.96759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029" y="4838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1.04167E-6 -1.48148E-6 L -1.79518 1.2636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766" y="6317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4.16667E-6 2.22222E-6 L -1.94218 1.15903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109" y="5794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4.16667E-6 -2.59259E-6 L -2.22968 1.57477 " pathEditMode="relative" rAng="0" ptsTypes="AA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484" y="78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2" grpId="0" animBg="1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6000">
              <a:schemeClr val="bg1"/>
            </a:gs>
            <a:gs pos="37000">
              <a:srgbClr val="F58259"/>
            </a:gs>
            <a:gs pos="0">
              <a:srgbClr val="D94443"/>
            </a:gs>
            <a:gs pos="72000">
              <a:srgbClr val="F8B096"/>
            </a:gs>
            <a:gs pos="85000">
              <a:srgbClr val="F15C27"/>
            </a:gs>
            <a:gs pos="18000">
              <a:srgbClr val="F15C27"/>
            </a:gs>
            <a:gs pos="100000">
              <a:srgbClr val="D94443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矩形 113"/>
          <p:cNvSpPr/>
          <p:nvPr/>
        </p:nvSpPr>
        <p:spPr>
          <a:xfrm>
            <a:off x="-8047350" y="-4138674"/>
            <a:ext cx="7807075" cy="151741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矩形 112"/>
          <p:cNvSpPr/>
          <p:nvPr/>
        </p:nvSpPr>
        <p:spPr>
          <a:xfrm>
            <a:off x="12412280" y="-4205643"/>
            <a:ext cx="7807075" cy="1524110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矩形 111"/>
          <p:cNvSpPr/>
          <p:nvPr/>
        </p:nvSpPr>
        <p:spPr>
          <a:xfrm>
            <a:off x="-29778" y="-4205643"/>
            <a:ext cx="12251558" cy="39982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-29778" y="7037166"/>
            <a:ext cx="12251558" cy="39982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" name="赛车备份"/>
          <p:cNvGrpSpPr/>
          <p:nvPr/>
        </p:nvGrpSpPr>
        <p:grpSpPr>
          <a:xfrm>
            <a:off x="-12162060" y="-6488716"/>
            <a:ext cx="4289073" cy="4276725"/>
            <a:chOff x="4112828" y="949978"/>
            <a:chExt cx="4289073" cy="4276725"/>
          </a:xfrm>
        </p:grpSpPr>
        <p:grpSp>
          <p:nvGrpSpPr>
            <p:cNvPr id="69" name="组合 68"/>
            <p:cNvGrpSpPr/>
            <p:nvPr/>
          </p:nvGrpSpPr>
          <p:grpSpPr>
            <a:xfrm rot="21136152">
              <a:off x="4112828" y="949978"/>
              <a:ext cx="4289073" cy="4276725"/>
              <a:chOff x="4478231" y="1290637"/>
              <a:chExt cx="4289073" cy="4276725"/>
            </a:xfrm>
          </p:grpSpPr>
          <p:sp>
            <p:nvSpPr>
              <p:cNvPr id="71" name="Freeform 5"/>
              <p:cNvSpPr>
                <a:spLocks/>
              </p:cNvSpPr>
              <p:nvPr/>
            </p:nvSpPr>
            <p:spPr bwMode="auto">
              <a:xfrm>
                <a:off x="5414856" y="3497262"/>
                <a:ext cx="1133475" cy="1131888"/>
              </a:xfrm>
              <a:custGeom>
                <a:avLst/>
                <a:gdLst>
                  <a:gd name="T0" fmla="*/ 644 w 714"/>
                  <a:gd name="T1" fmla="*/ 713 h 713"/>
                  <a:gd name="T2" fmla="*/ 0 w 714"/>
                  <a:gd name="T3" fmla="*/ 70 h 713"/>
                  <a:gd name="T4" fmla="*/ 69 w 714"/>
                  <a:gd name="T5" fmla="*/ 0 h 713"/>
                  <a:gd name="T6" fmla="*/ 714 w 714"/>
                  <a:gd name="T7" fmla="*/ 645 h 713"/>
                  <a:gd name="T8" fmla="*/ 644 w 714"/>
                  <a:gd name="T9" fmla="*/ 713 h 7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4" h="713">
                    <a:moveTo>
                      <a:pt x="644" y="713"/>
                    </a:moveTo>
                    <a:lnTo>
                      <a:pt x="0" y="70"/>
                    </a:lnTo>
                    <a:lnTo>
                      <a:pt x="69" y="0"/>
                    </a:lnTo>
                    <a:lnTo>
                      <a:pt x="714" y="645"/>
                    </a:lnTo>
                    <a:lnTo>
                      <a:pt x="644" y="713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Rectangle 6"/>
              <p:cNvSpPr>
                <a:spLocks noChangeArrowheads="1"/>
              </p:cNvSpPr>
              <p:nvPr/>
            </p:nvSpPr>
            <p:spPr bwMode="auto">
              <a:xfrm>
                <a:off x="6470543" y="3825874"/>
                <a:ext cx="84138" cy="823913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Rectangle 7"/>
              <p:cNvSpPr>
                <a:spLocks noChangeArrowheads="1"/>
              </p:cNvSpPr>
              <p:nvPr/>
            </p:nvSpPr>
            <p:spPr bwMode="auto">
              <a:xfrm>
                <a:off x="5395806" y="3490912"/>
                <a:ext cx="823913" cy="84138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8"/>
              <p:cNvSpPr>
                <a:spLocks/>
              </p:cNvSpPr>
              <p:nvPr/>
            </p:nvSpPr>
            <p:spPr bwMode="auto">
              <a:xfrm>
                <a:off x="4890981" y="2973387"/>
                <a:ext cx="852488" cy="854075"/>
              </a:xfrm>
              <a:custGeom>
                <a:avLst/>
                <a:gdLst>
                  <a:gd name="T0" fmla="*/ 380 w 889"/>
                  <a:gd name="T1" fmla="*/ 871 h 890"/>
                  <a:gd name="T2" fmla="*/ 312 w 889"/>
                  <a:gd name="T3" fmla="*/ 871 h 890"/>
                  <a:gd name="T4" fmla="*/ 19 w 889"/>
                  <a:gd name="T5" fmla="*/ 578 h 890"/>
                  <a:gd name="T6" fmla="*/ 19 w 889"/>
                  <a:gd name="T7" fmla="*/ 510 h 890"/>
                  <a:gd name="T8" fmla="*/ 510 w 889"/>
                  <a:gd name="T9" fmla="*/ 19 h 890"/>
                  <a:gd name="T10" fmla="*/ 577 w 889"/>
                  <a:gd name="T11" fmla="*/ 19 h 890"/>
                  <a:gd name="T12" fmla="*/ 871 w 889"/>
                  <a:gd name="T13" fmla="*/ 312 h 890"/>
                  <a:gd name="T14" fmla="*/ 871 w 889"/>
                  <a:gd name="T15" fmla="*/ 380 h 890"/>
                  <a:gd name="T16" fmla="*/ 380 w 889"/>
                  <a:gd name="T17" fmla="*/ 871 h 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890">
                    <a:moveTo>
                      <a:pt x="380" y="871"/>
                    </a:moveTo>
                    <a:cubicBezTo>
                      <a:pt x="361" y="890"/>
                      <a:pt x="331" y="890"/>
                      <a:pt x="312" y="871"/>
                    </a:cubicBezTo>
                    <a:cubicBezTo>
                      <a:pt x="19" y="578"/>
                      <a:pt x="19" y="578"/>
                      <a:pt x="19" y="578"/>
                    </a:cubicBezTo>
                    <a:cubicBezTo>
                      <a:pt x="0" y="559"/>
                      <a:pt x="0" y="529"/>
                      <a:pt x="19" y="510"/>
                    </a:cubicBezTo>
                    <a:cubicBezTo>
                      <a:pt x="510" y="19"/>
                      <a:pt x="510" y="19"/>
                      <a:pt x="510" y="19"/>
                    </a:cubicBezTo>
                    <a:cubicBezTo>
                      <a:pt x="528" y="0"/>
                      <a:pt x="559" y="0"/>
                      <a:pt x="577" y="19"/>
                    </a:cubicBezTo>
                    <a:cubicBezTo>
                      <a:pt x="871" y="312"/>
                      <a:pt x="871" y="312"/>
                      <a:pt x="871" y="312"/>
                    </a:cubicBezTo>
                    <a:cubicBezTo>
                      <a:pt x="889" y="331"/>
                      <a:pt x="889" y="362"/>
                      <a:pt x="871" y="380"/>
                    </a:cubicBezTo>
                    <a:lnTo>
                      <a:pt x="380" y="871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9"/>
              <p:cNvSpPr>
                <a:spLocks/>
              </p:cNvSpPr>
              <p:nvPr/>
            </p:nvSpPr>
            <p:spPr bwMode="auto">
              <a:xfrm>
                <a:off x="4890981" y="3227387"/>
                <a:ext cx="600075" cy="598488"/>
              </a:xfrm>
              <a:custGeom>
                <a:avLst/>
                <a:gdLst>
                  <a:gd name="T0" fmla="*/ 18 w 625"/>
                  <a:gd name="T1" fmla="*/ 246 h 625"/>
                  <a:gd name="T2" fmla="*/ 18 w 625"/>
                  <a:gd name="T3" fmla="*/ 313 h 625"/>
                  <a:gd name="T4" fmla="*/ 312 w 625"/>
                  <a:gd name="T5" fmla="*/ 607 h 625"/>
                  <a:gd name="T6" fmla="*/ 380 w 625"/>
                  <a:gd name="T7" fmla="*/ 607 h 625"/>
                  <a:gd name="T8" fmla="*/ 625 w 625"/>
                  <a:gd name="T9" fmla="*/ 361 h 625"/>
                  <a:gd name="T10" fmla="*/ 264 w 625"/>
                  <a:gd name="T11" fmla="*/ 0 h 625"/>
                  <a:gd name="T12" fmla="*/ 18 w 625"/>
                  <a:gd name="T13" fmla="*/ 246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5" h="625">
                    <a:moveTo>
                      <a:pt x="18" y="246"/>
                    </a:moveTo>
                    <a:cubicBezTo>
                      <a:pt x="0" y="264"/>
                      <a:pt x="0" y="295"/>
                      <a:pt x="18" y="313"/>
                    </a:cubicBezTo>
                    <a:cubicBezTo>
                      <a:pt x="312" y="607"/>
                      <a:pt x="312" y="607"/>
                      <a:pt x="312" y="607"/>
                    </a:cubicBezTo>
                    <a:cubicBezTo>
                      <a:pt x="331" y="625"/>
                      <a:pt x="361" y="625"/>
                      <a:pt x="380" y="607"/>
                    </a:cubicBezTo>
                    <a:cubicBezTo>
                      <a:pt x="625" y="361"/>
                      <a:pt x="625" y="361"/>
                      <a:pt x="625" y="361"/>
                    </a:cubicBezTo>
                    <a:cubicBezTo>
                      <a:pt x="264" y="0"/>
                      <a:pt x="264" y="0"/>
                      <a:pt x="264" y="0"/>
                    </a:cubicBezTo>
                    <a:lnTo>
                      <a:pt x="18" y="246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10"/>
              <p:cNvSpPr>
                <a:spLocks/>
              </p:cNvSpPr>
              <p:nvPr/>
            </p:nvSpPr>
            <p:spPr bwMode="auto">
              <a:xfrm>
                <a:off x="4917968" y="2998787"/>
                <a:ext cx="587375" cy="588963"/>
              </a:xfrm>
              <a:custGeom>
                <a:avLst/>
                <a:gdLst>
                  <a:gd name="T0" fmla="*/ 33 w 370"/>
                  <a:gd name="T1" fmla="*/ 371 h 371"/>
                  <a:gd name="T2" fmla="*/ 0 w 370"/>
                  <a:gd name="T3" fmla="*/ 338 h 371"/>
                  <a:gd name="T4" fmla="*/ 336 w 370"/>
                  <a:gd name="T5" fmla="*/ 0 h 371"/>
                  <a:gd name="T6" fmla="*/ 370 w 370"/>
                  <a:gd name="T7" fmla="*/ 34 h 371"/>
                  <a:gd name="T8" fmla="*/ 33 w 370"/>
                  <a:gd name="T9" fmla="*/ 371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0" h="371">
                    <a:moveTo>
                      <a:pt x="33" y="371"/>
                    </a:moveTo>
                    <a:lnTo>
                      <a:pt x="0" y="338"/>
                    </a:lnTo>
                    <a:lnTo>
                      <a:pt x="336" y="0"/>
                    </a:lnTo>
                    <a:lnTo>
                      <a:pt x="370" y="34"/>
                    </a:lnTo>
                    <a:lnTo>
                      <a:pt x="33" y="371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11"/>
              <p:cNvSpPr>
                <a:spLocks/>
              </p:cNvSpPr>
              <p:nvPr/>
            </p:nvSpPr>
            <p:spPr bwMode="auto">
              <a:xfrm>
                <a:off x="5130693" y="3211512"/>
                <a:ext cx="587375" cy="588963"/>
              </a:xfrm>
              <a:custGeom>
                <a:avLst/>
                <a:gdLst>
                  <a:gd name="T0" fmla="*/ 33 w 370"/>
                  <a:gd name="T1" fmla="*/ 371 h 371"/>
                  <a:gd name="T2" fmla="*/ 0 w 370"/>
                  <a:gd name="T3" fmla="*/ 338 h 371"/>
                  <a:gd name="T4" fmla="*/ 336 w 370"/>
                  <a:gd name="T5" fmla="*/ 0 h 371"/>
                  <a:gd name="T6" fmla="*/ 370 w 370"/>
                  <a:gd name="T7" fmla="*/ 34 h 371"/>
                  <a:gd name="T8" fmla="*/ 33 w 370"/>
                  <a:gd name="T9" fmla="*/ 371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0" h="371">
                    <a:moveTo>
                      <a:pt x="33" y="371"/>
                    </a:moveTo>
                    <a:lnTo>
                      <a:pt x="0" y="338"/>
                    </a:lnTo>
                    <a:lnTo>
                      <a:pt x="336" y="0"/>
                    </a:lnTo>
                    <a:lnTo>
                      <a:pt x="370" y="34"/>
                    </a:lnTo>
                    <a:lnTo>
                      <a:pt x="33" y="371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12"/>
              <p:cNvSpPr>
                <a:spLocks/>
              </p:cNvSpPr>
              <p:nvPr/>
            </p:nvSpPr>
            <p:spPr bwMode="auto">
              <a:xfrm>
                <a:off x="5024331" y="3105149"/>
                <a:ext cx="587375" cy="588963"/>
              </a:xfrm>
              <a:custGeom>
                <a:avLst/>
                <a:gdLst>
                  <a:gd name="T0" fmla="*/ 33 w 370"/>
                  <a:gd name="T1" fmla="*/ 371 h 371"/>
                  <a:gd name="T2" fmla="*/ 0 w 370"/>
                  <a:gd name="T3" fmla="*/ 338 h 371"/>
                  <a:gd name="T4" fmla="*/ 336 w 370"/>
                  <a:gd name="T5" fmla="*/ 0 h 371"/>
                  <a:gd name="T6" fmla="*/ 370 w 370"/>
                  <a:gd name="T7" fmla="*/ 34 h 371"/>
                  <a:gd name="T8" fmla="*/ 33 w 370"/>
                  <a:gd name="T9" fmla="*/ 371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0" h="371">
                    <a:moveTo>
                      <a:pt x="33" y="371"/>
                    </a:moveTo>
                    <a:lnTo>
                      <a:pt x="0" y="338"/>
                    </a:lnTo>
                    <a:lnTo>
                      <a:pt x="336" y="0"/>
                    </a:lnTo>
                    <a:lnTo>
                      <a:pt x="370" y="34"/>
                    </a:lnTo>
                    <a:lnTo>
                      <a:pt x="33" y="371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13"/>
              <p:cNvSpPr>
                <a:spLocks/>
              </p:cNvSpPr>
              <p:nvPr/>
            </p:nvSpPr>
            <p:spPr bwMode="auto">
              <a:xfrm>
                <a:off x="6219718" y="4302124"/>
                <a:ext cx="852488" cy="852488"/>
              </a:xfrm>
              <a:custGeom>
                <a:avLst/>
                <a:gdLst>
                  <a:gd name="T0" fmla="*/ 379 w 889"/>
                  <a:gd name="T1" fmla="*/ 871 h 889"/>
                  <a:gd name="T2" fmla="*/ 312 w 889"/>
                  <a:gd name="T3" fmla="*/ 871 h 889"/>
                  <a:gd name="T4" fmla="*/ 18 w 889"/>
                  <a:gd name="T5" fmla="*/ 577 h 889"/>
                  <a:gd name="T6" fmla="*/ 18 w 889"/>
                  <a:gd name="T7" fmla="*/ 509 h 889"/>
                  <a:gd name="T8" fmla="*/ 509 w 889"/>
                  <a:gd name="T9" fmla="*/ 19 h 889"/>
                  <a:gd name="T10" fmla="*/ 577 w 889"/>
                  <a:gd name="T11" fmla="*/ 19 h 889"/>
                  <a:gd name="T12" fmla="*/ 870 w 889"/>
                  <a:gd name="T13" fmla="*/ 312 h 889"/>
                  <a:gd name="T14" fmla="*/ 870 w 889"/>
                  <a:gd name="T15" fmla="*/ 380 h 889"/>
                  <a:gd name="T16" fmla="*/ 379 w 889"/>
                  <a:gd name="T17" fmla="*/ 871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889">
                    <a:moveTo>
                      <a:pt x="379" y="871"/>
                    </a:moveTo>
                    <a:cubicBezTo>
                      <a:pt x="361" y="889"/>
                      <a:pt x="330" y="889"/>
                      <a:pt x="312" y="871"/>
                    </a:cubicBezTo>
                    <a:cubicBezTo>
                      <a:pt x="18" y="577"/>
                      <a:pt x="18" y="577"/>
                      <a:pt x="18" y="577"/>
                    </a:cubicBezTo>
                    <a:cubicBezTo>
                      <a:pt x="0" y="558"/>
                      <a:pt x="0" y="528"/>
                      <a:pt x="18" y="509"/>
                    </a:cubicBezTo>
                    <a:cubicBezTo>
                      <a:pt x="509" y="19"/>
                      <a:pt x="509" y="19"/>
                      <a:pt x="509" y="19"/>
                    </a:cubicBezTo>
                    <a:cubicBezTo>
                      <a:pt x="528" y="0"/>
                      <a:pt x="558" y="0"/>
                      <a:pt x="577" y="19"/>
                    </a:cubicBezTo>
                    <a:cubicBezTo>
                      <a:pt x="870" y="312"/>
                      <a:pt x="870" y="312"/>
                      <a:pt x="870" y="312"/>
                    </a:cubicBezTo>
                    <a:cubicBezTo>
                      <a:pt x="889" y="331"/>
                      <a:pt x="889" y="361"/>
                      <a:pt x="870" y="380"/>
                    </a:cubicBezTo>
                    <a:lnTo>
                      <a:pt x="379" y="871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14"/>
              <p:cNvSpPr>
                <a:spLocks/>
              </p:cNvSpPr>
              <p:nvPr/>
            </p:nvSpPr>
            <p:spPr bwMode="auto">
              <a:xfrm>
                <a:off x="6218131" y="4554537"/>
                <a:ext cx="600075" cy="600075"/>
              </a:xfrm>
              <a:custGeom>
                <a:avLst/>
                <a:gdLst>
                  <a:gd name="T0" fmla="*/ 19 w 625"/>
                  <a:gd name="T1" fmla="*/ 245 h 625"/>
                  <a:gd name="T2" fmla="*/ 19 w 625"/>
                  <a:gd name="T3" fmla="*/ 313 h 625"/>
                  <a:gd name="T4" fmla="*/ 312 w 625"/>
                  <a:gd name="T5" fmla="*/ 606 h 625"/>
                  <a:gd name="T6" fmla="*/ 380 w 625"/>
                  <a:gd name="T7" fmla="*/ 606 h 625"/>
                  <a:gd name="T8" fmla="*/ 625 w 625"/>
                  <a:gd name="T9" fmla="*/ 361 h 625"/>
                  <a:gd name="T10" fmla="*/ 264 w 625"/>
                  <a:gd name="T11" fmla="*/ 0 h 625"/>
                  <a:gd name="T12" fmla="*/ 19 w 625"/>
                  <a:gd name="T13" fmla="*/ 245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5" h="625">
                    <a:moveTo>
                      <a:pt x="19" y="245"/>
                    </a:moveTo>
                    <a:cubicBezTo>
                      <a:pt x="0" y="264"/>
                      <a:pt x="0" y="294"/>
                      <a:pt x="19" y="313"/>
                    </a:cubicBezTo>
                    <a:cubicBezTo>
                      <a:pt x="312" y="606"/>
                      <a:pt x="312" y="606"/>
                      <a:pt x="312" y="606"/>
                    </a:cubicBezTo>
                    <a:cubicBezTo>
                      <a:pt x="331" y="625"/>
                      <a:pt x="361" y="625"/>
                      <a:pt x="380" y="606"/>
                    </a:cubicBezTo>
                    <a:cubicBezTo>
                      <a:pt x="625" y="361"/>
                      <a:pt x="625" y="361"/>
                      <a:pt x="625" y="361"/>
                    </a:cubicBezTo>
                    <a:cubicBezTo>
                      <a:pt x="264" y="0"/>
                      <a:pt x="264" y="0"/>
                      <a:pt x="264" y="0"/>
                    </a:cubicBezTo>
                    <a:lnTo>
                      <a:pt x="19" y="24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15"/>
              <p:cNvSpPr>
                <a:spLocks/>
              </p:cNvSpPr>
              <p:nvPr/>
            </p:nvSpPr>
            <p:spPr bwMode="auto">
              <a:xfrm>
                <a:off x="6245118" y="4327524"/>
                <a:ext cx="587375" cy="587375"/>
              </a:xfrm>
              <a:custGeom>
                <a:avLst/>
                <a:gdLst>
                  <a:gd name="T0" fmla="*/ 33 w 370"/>
                  <a:gd name="T1" fmla="*/ 370 h 370"/>
                  <a:gd name="T2" fmla="*/ 0 w 370"/>
                  <a:gd name="T3" fmla="*/ 337 h 370"/>
                  <a:gd name="T4" fmla="*/ 337 w 370"/>
                  <a:gd name="T5" fmla="*/ 0 h 370"/>
                  <a:gd name="T6" fmla="*/ 370 w 370"/>
                  <a:gd name="T7" fmla="*/ 33 h 370"/>
                  <a:gd name="T8" fmla="*/ 33 w 370"/>
                  <a:gd name="T9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0" h="370">
                    <a:moveTo>
                      <a:pt x="33" y="370"/>
                    </a:moveTo>
                    <a:lnTo>
                      <a:pt x="0" y="337"/>
                    </a:lnTo>
                    <a:lnTo>
                      <a:pt x="337" y="0"/>
                    </a:lnTo>
                    <a:lnTo>
                      <a:pt x="370" y="33"/>
                    </a:lnTo>
                    <a:lnTo>
                      <a:pt x="33" y="37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16"/>
              <p:cNvSpPr>
                <a:spLocks/>
              </p:cNvSpPr>
              <p:nvPr/>
            </p:nvSpPr>
            <p:spPr bwMode="auto">
              <a:xfrm>
                <a:off x="6457843" y="4540249"/>
                <a:ext cx="587375" cy="587375"/>
              </a:xfrm>
              <a:custGeom>
                <a:avLst/>
                <a:gdLst>
                  <a:gd name="T0" fmla="*/ 33 w 370"/>
                  <a:gd name="T1" fmla="*/ 370 h 370"/>
                  <a:gd name="T2" fmla="*/ 0 w 370"/>
                  <a:gd name="T3" fmla="*/ 337 h 370"/>
                  <a:gd name="T4" fmla="*/ 337 w 370"/>
                  <a:gd name="T5" fmla="*/ 0 h 370"/>
                  <a:gd name="T6" fmla="*/ 370 w 370"/>
                  <a:gd name="T7" fmla="*/ 34 h 370"/>
                  <a:gd name="T8" fmla="*/ 33 w 370"/>
                  <a:gd name="T9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0" h="370">
                    <a:moveTo>
                      <a:pt x="33" y="370"/>
                    </a:moveTo>
                    <a:lnTo>
                      <a:pt x="0" y="337"/>
                    </a:lnTo>
                    <a:lnTo>
                      <a:pt x="337" y="0"/>
                    </a:lnTo>
                    <a:lnTo>
                      <a:pt x="370" y="34"/>
                    </a:lnTo>
                    <a:lnTo>
                      <a:pt x="33" y="37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17"/>
              <p:cNvSpPr>
                <a:spLocks/>
              </p:cNvSpPr>
              <p:nvPr/>
            </p:nvSpPr>
            <p:spPr bwMode="auto">
              <a:xfrm>
                <a:off x="6351481" y="4433887"/>
                <a:ext cx="587375" cy="587375"/>
              </a:xfrm>
              <a:custGeom>
                <a:avLst/>
                <a:gdLst>
                  <a:gd name="T0" fmla="*/ 33 w 370"/>
                  <a:gd name="T1" fmla="*/ 370 h 370"/>
                  <a:gd name="T2" fmla="*/ 0 w 370"/>
                  <a:gd name="T3" fmla="*/ 337 h 370"/>
                  <a:gd name="T4" fmla="*/ 337 w 370"/>
                  <a:gd name="T5" fmla="*/ 0 h 370"/>
                  <a:gd name="T6" fmla="*/ 370 w 370"/>
                  <a:gd name="T7" fmla="*/ 34 h 370"/>
                  <a:gd name="T8" fmla="*/ 33 w 370"/>
                  <a:gd name="T9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0" h="370">
                    <a:moveTo>
                      <a:pt x="33" y="370"/>
                    </a:moveTo>
                    <a:lnTo>
                      <a:pt x="0" y="337"/>
                    </a:lnTo>
                    <a:lnTo>
                      <a:pt x="337" y="0"/>
                    </a:lnTo>
                    <a:lnTo>
                      <a:pt x="370" y="34"/>
                    </a:lnTo>
                    <a:lnTo>
                      <a:pt x="33" y="37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18"/>
              <p:cNvSpPr>
                <a:spLocks/>
              </p:cNvSpPr>
              <p:nvPr/>
            </p:nvSpPr>
            <p:spPr bwMode="auto">
              <a:xfrm>
                <a:off x="6575318" y="1290637"/>
                <a:ext cx="852488" cy="852488"/>
              </a:xfrm>
              <a:custGeom>
                <a:avLst/>
                <a:gdLst>
                  <a:gd name="T0" fmla="*/ 379 w 889"/>
                  <a:gd name="T1" fmla="*/ 870 h 889"/>
                  <a:gd name="T2" fmla="*/ 312 w 889"/>
                  <a:gd name="T3" fmla="*/ 870 h 889"/>
                  <a:gd name="T4" fmla="*/ 18 w 889"/>
                  <a:gd name="T5" fmla="*/ 577 h 889"/>
                  <a:gd name="T6" fmla="*/ 18 w 889"/>
                  <a:gd name="T7" fmla="*/ 509 h 889"/>
                  <a:gd name="T8" fmla="*/ 509 w 889"/>
                  <a:gd name="T9" fmla="*/ 19 h 889"/>
                  <a:gd name="T10" fmla="*/ 577 w 889"/>
                  <a:gd name="T11" fmla="*/ 19 h 889"/>
                  <a:gd name="T12" fmla="*/ 870 w 889"/>
                  <a:gd name="T13" fmla="*/ 312 h 889"/>
                  <a:gd name="T14" fmla="*/ 870 w 889"/>
                  <a:gd name="T15" fmla="*/ 380 h 889"/>
                  <a:gd name="T16" fmla="*/ 379 w 889"/>
                  <a:gd name="T17" fmla="*/ 870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889">
                    <a:moveTo>
                      <a:pt x="379" y="870"/>
                    </a:moveTo>
                    <a:cubicBezTo>
                      <a:pt x="361" y="889"/>
                      <a:pt x="330" y="889"/>
                      <a:pt x="312" y="870"/>
                    </a:cubicBezTo>
                    <a:cubicBezTo>
                      <a:pt x="18" y="577"/>
                      <a:pt x="18" y="577"/>
                      <a:pt x="18" y="577"/>
                    </a:cubicBezTo>
                    <a:cubicBezTo>
                      <a:pt x="0" y="558"/>
                      <a:pt x="0" y="528"/>
                      <a:pt x="18" y="509"/>
                    </a:cubicBezTo>
                    <a:cubicBezTo>
                      <a:pt x="509" y="19"/>
                      <a:pt x="509" y="19"/>
                      <a:pt x="509" y="19"/>
                    </a:cubicBezTo>
                    <a:cubicBezTo>
                      <a:pt x="528" y="0"/>
                      <a:pt x="558" y="0"/>
                      <a:pt x="577" y="19"/>
                    </a:cubicBezTo>
                    <a:cubicBezTo>
                      <a:pt x="870" y="312"/>
                      <a:pt x="870" y="312"/>
                      <a:pt x="870" y="312"/>
                    </a:cubicBezTo>
                    <a:cubicBezTo>
                      <a:pt x="889" y="331"/>
                      <a:pt x="889" y="361"/>
                      <a:pt x="870" y="380"/>
                    </a:cubicBezTo>
                    <a:lnTo>
                      <a:pt x="379" y="87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19"/>
              <p:cNvSpPr>
                <a:spLocks/>
              </p:cNvSpPr>
              <p:nvPr/>
            </p:nvSpPr>
            <p:spPr bwMode="auto">
              <a:xfrm>
                <a:off x="6573731" y="1543049"/>
                <a:ext cx="600075" cy="600075"/>
              </a:xfrm>
              <a:custGeom>
                <a:avLst/>
                <a:gdLst>
                  <a:gd name="T0" fmla="*/ 19 w 625"/>
                  <a:gd name="T1" fmla="*/ 245 h 625"/>
                  <a:gd name="T2" fmla="*/ 19 w 625"/>
                  <a:gd name="T3" fmla="*/ 313 h 625"/>
                  <a:gd name="T4" fmla="*/ 312 w 625"/>
                  <a:gd name="T5" fmla="*/ 606 h 625"/>
                  <a:gd name="T6" fmla="*/ 380 w 625"/>
                  <a:gd name="T7" fmla="*/ 606 h 625"/>
                  <a:gd name="T8" fmla="*/ 625 w 625"/>
                  <a:gd name="T9" fmla="*/ 361 h 625"/>
                  <a:gd name="T10" fmla="*/ 264 w 625"/>
                  <a:gd name="T11" fmla="*/ 0 h 625"/>
                  <a:gd name="T12" fmla="*/ 19 w 625"/>
                  <a:gd name="T13" fmla="*/ 245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5" h="625">
                    <a:moveTo>
                      <a:pt x="19" y="245"/>
                    </a:moveTo>
                    <a:cubicBezTo>
                      <a:pt x="0" y="264"/>
                      <a:pt x="0" y="294"/>
                      <a:pt x="19" y="313"/>
                    </a:cubicBezTo>
                    <a:cubicBezTo>
                      <a:pt x="312" y="606"/>
                      <a:pt x="312" y="606"/>
                      <a:pt x="312" y="606"/>
                    </a:cubicBezTo>
                    <a:cubicBezTo>
                      <a:pt x="331" y="625"/>
                      <a:pt x="361" y="625"/>
                      <a:pt x="380" y="606"/>
                    </a:cubicBezTo>
                    <a:cubicBezTo>
                      <a:pt x="625" y="361"/>
                      <a:pt x="625" y="361"/>
                      <a:pt x="625" y="361"/>
                    </a:cubicBezTo>
                    <a:cubicBezTo>
                      <a:pt x="264" y="0"/>
                      <a:pt x="264" y="0"/>
                      <a:pt x="264" y="0"/>
                    </a:cubicBezTo>
                    <a:lnTo>
                      <a:pt x="19" y="24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20"/>
              <p:cNvSpPr>
                <a:spLocks/>
              </p:cNvSpPr>
              <p:nvPr/>
            </p:nvSpPr>
            <p:spPr bwMode="auto">
              <a:xfrm>
                <a:off x="6600718" y="1316037"/>
                <a:ext cx="587375" cy="587375"/>
              </a:xfrm>
              <a:custGeom>
                <a:avLst/>
                <a:gdLst>
                  <a:gd name="T0" fmla="*/ 33 w 370"/>
                  <a:gd name="T1" fmla="*/ 370 h 370"/>
                  <a:gd name="T2" fmla="*/ 0 w 370"/>
                  <a:gd name="T3" fmla="*/ 337 h 370"/>
                  <a:gd name="T4" fmla="*/ 337 w 370"/>
                  <a:gd name="T5" fmla="*/ 0 h 370"/>
                  <a:gd name="T6" fmla="*/ 370 w 370"/>
                  <a:gd name="T7" fmla="*/ 33 h 370"/>
                  <a:gd name="T8" fmla="*/ 33 w 370"/>
                  <a:gd name="T9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0" h="370">
                    <a:moveTo>
                      <a:pt x="33" y="370"/>
                    </a:moveTo>
                    <a:lnTo>
                      <a:pt x="0" y="337"/>
                    </a:lnTo>
                    <a:lnTo>
                      <a:pt x="337" y="0"/>
                    </a:lnTo>
                    <a:lnTo>
                      <a:pt x="370" y="33"/>
                    </a:lnTo>
                    <a:lnTo>
                      <a:pt x="33" y="37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21"/>
              <p:cNvSpPr>
                <a:spLocks/>
              </p:cNvSpPr>
              <p:nvPr/>
            </p:nvSpPr>
            <p:spPr bwMode="auto">
              <a:xfrm>
                <a:off x="6813443" y="1528762"/>
                <a:ext cx="587375" cy="587375"/>
              </a:xfrm>
              <a:custGeom>
                <a:avLst/>
                <a:gdLst>
                  <a:gd name="T0" fmla="*/ 33 w 370"/>
                  <a:gd name="T1" fmla="*/ 370 h 370"/>
                  <a:gd name="T2" fmla="*/ 0 w 370"/>
                  <a:gd name="T3" fmla="*/ 337 h 370"/>
                  <a:gd name="T4" fmla="*/ 337 w 370"/>
                  <a:gd name="T5" fmla="*/ 0 h 370"/>
                  <a:gd name="T6" fmla="*/ 370 w 370"/>
                  <a:gd name="T7" fmla="*/ 33 h 370"/>
                  <a:gd name="T8" fmla="*/ 33 w 370"/>
                  <a:gd name="T9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0" h="370">
                    <a:moveTo>
                      <a:pt x="33" y="370"/>
                    </a:moveTo>
                    <a:lnTo>
                      <a:pt x="0" y="337"/>
                    </a:lnTo>
                    <a:lnTo>
                      <a:pt x="337" y="0"/>
                    </a:lnTo>
                    <a:lnTo>
                      <a:pt x="370" y="33"/>
                    </a:lnTo>
                    <a:lnTo>
                      <a:pt x="33" y="37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22"/>
              <p:cNvSpPr>
                <a:spLocks/>
              </p:cNvSpPr>
              <p:nvPr/>
            </p:nvSpPr>
            <p:spPr bwMode="auto">
              <a:xfrm>
                <a:off x="6707081" y="1422399"/>
                <a:ext cx="587375" cy="587375"/>
              </a:xfrm>
              <a:custGeom>
                <a:avLst/>
                <a:gdLst>
                  <a:gd name="T0" fmla="*/ 33 w 370"/>
                  <a:gd name="T1" fmla="*/ 370 h 370"/>
                  <a:gd name="T2" fmla="*/ 0 w 370"/>
                  <a:gd name="T3" fmla="*/ 337 h 370"/>
                  <a:gd name="T4" fmla="*/ 337 w 370"/>
                  <a:gd name="T5" fmla="*/ 0 h 370"/>
                  <a:gd name="T6" fmla="*/ 370 w 370"/>
                  <a:gd name="T7" fmla="*/ 33 h 370"/>
                  <a:gd name="T8" fmla="*/ 33 w 370"/>
                  <a:gd name="T9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0" h="370">
                    <a:moveTo>
                      <a:pt x="33" y="370"/>
                    </a:moveTo>
                    <a:lnTo>
                      <a:pt x="0" y="337"/>
                    </a:lnTo>
                    <a:lnTo>
                      <a:pt x="337" y="0"/>
                    </a:lnTo>
                    <a:lnTo>
                      <a:pt x="370" y="33"/>
                    </a:lnTo>
                    <a:lnTo>
                      <a:pt x="33" y="37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23"/>
              <p:cNvSpPr>
                <a:spLocks/>
              </p:cNvSpPr>
              <p:nvPr/>
            </p:nvSpPr>
            <p:spPr bwMode="auto">
              <a:xfrm>
                <a:off x="7902468" y="2617787"/>
                <a:ext cx="852488" cy="854075"/>
              </a:xfrm>
              <a:custGeom>
                <a:avLst/>
                <a:gdLst>
                  <a:gd name="T0" fmla="*/ 380 w 889"/>
                  <a:gd name="T1" fmla="*/ 871 h 890"/>
                  <a:gd name="T2" fmla="*/ 312 w 889"/>
                  <a:gd name="T3" fmla="*/ 871 h 890"/>
                  <a:gd name="T4" fmla="*/ 19 w 889"/>
                  <a:gd name="T5" fmla="*/ 578 h 890"/>
                  <a:gd name="T6" fmla="*/ 19 w 889"/>
                  <a:gd name="T7" fmla="*/ 510 h 890"/>
                  <a:gd name="T8" fmla="*/ 510 w 889"/>
                  <a:gd name="T9" fmla="*/ 19 h 890"/>
                  <a:gd name="T10" fmla="*/ 577 w 889"/>
                  <a:gd name="T11" fmla="*/ 19 h 890"/>
                  <a:gd name="T12" fmla="*/ 871 w 889"/>
                  <a:gd name="T13" fmla="*/ 312 h 890"/>
                  <a:gd name="T14" fmla="*/ 871 w 889"/>
                  <a:gd name="T15" fmla="*/ 380 h 890"/>
                  <a:gd name="T16" fmla="*/ 380 w 889"/>
                  <a:gd name="T17" fmla="*/ 871 h 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890">
                    <a:moveTo>
                      <a:pt x="380" y="871"/>
                    </a:moveTo>
                    <a:cubicBezTo>
                      <a:pt x="361" y="890"/>
                      <a:pt x="331" y="890"/>
                      <a:pt x="312" y="871"/>
                    </a:cubicBezTo>
                    <a:cubicBezTo>
                      <a:pt x="19" y="578"/>
                      <a:pt x="19" y="578"/>
                      <a:pt x="19" y="578"/>
                    </a:cubicBezTo>
                    <a:cubicBezTo>
                      <a:pt x="0" y="559"/>
                      <a:pt x="0" y="529"/>
                      <a:pt x="19" y="510"/>
                    </a:cubicBezTo>
                    <a:cubicBezTo>
                      <a:pt x="510" y="19"/>
                      <a:pt x="510" y="19"/>
                      <a:pt x="510" y="19"/>
                    </a:cubicBezTo>
                    <a:cubicBezTo>
                      <a:pt x="528" y="0"/>
                      <a:pt x="559" y="0"/>
                      <a:pt x="577" y="19"/>
                    </a:cubicBezTo>
                    <a:cubicBezTo>
                      <a:pt x="871" y="312"/>
                      <a:pt x="871" y="312"/>
                      <a:pt x="871" y="312"/>
                    </a:cubicBezTo>
                    <a:cubicBezTo>
                      <a:pt x="889" y="331"/>
                      <a:pt x="889" y="362"/>
                      <a:pt x="871" y="380"/>
                    </a:cubicBezTo>
                    <a:lnTo>
                      <a:pt x="380" y="871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24"/>
              <p:cNvSpPr>
                <a:spLocks/>
              </p:cNvSpPr>
              <p:nvPr/>
            </p:nvSpPr>
            <p:spPr bwMode="auto">
              <a:xfrm>
                <a:off x="7902468" y="2871787"/>
                <a:ext cx="600075" cy="598488"/>
              </a:xfrm>
              <a:custGeom>
                <a:avLst/>
                <a:gdLst>
                  <a:gd name="T0" fmla="*/ 19 w 625"/>
                  <a:gd name="T1" fmla="*/ 246 h 625"/>
                  <a:gd name="T2" fmla="*/ 19 w 625"/>
                  <a:gd name="T3" fmla="*/ 313 h 625"/>
                  <a:gd name="T4" fmla="*/ 312 w 625"/>
                  <a:gd name="T5" fmla="*/ 607 h 625"/>
                  <a:gd name="T6" fmla="*/ 380 w 625"/>
                  <a:gd name="T7" fmla="*/ 607 h 625"/>
                  <a:gd name="T8" fmla="*/ 625 w 625"/>
                  <a:gd name="T9" fmla="*/ 361 h 625"/>
                  <a:gd name="T10" fmla="*/ 264 w 625"/>
                  <a:gd name="T11" fmla="*/ 0 h 625"/>
                  <a:gd name="T12" fmla="*/ 19 w 625"/>
                  <a:gd name="T13" fmla="*/ 246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5" h="625">
                    <a:moveTo>
                      <a:pt x="19" y="246"/>
                    </a:moveTo>
                    <a:cubicBezTo>
                      <a:pt x="0" y="264"/>
                      <a:pt x="0" y="295"/>
                      <a:pt x="19" y="313"/>
                    </a:cubicBezTo>
                    <a:cubicBezTo>
                      <a:pt x="312" y="607"/>
                      <a:pt x="312" y="607"/>
                      <a:pt x="312" y="607"/>
                    </a:cubicBezTo>
                    <a:cubicBezTo>
                      <a:pt x="331" y="625"/>
                      <a:pt x="361" y="625"/>
                      <a:pt x="380" y="607"/>
                    </a:cubicBezTo>
                    <a:cubicBezTo>
                      <a:pt x="625" y="361"/>
                      <a:pt x="625" y="361"/>
                      <a:pt x="625" y="361"/>
                    </a:cubicBezTo>
                    <a:cubicBezTo>
                      <a:pt x="264" y="0"/>
                      <a:pt x="264" y="0"/>
                      <a:pt x="264" y="0"/>
                    </a:cubicBezTo>
                    <a:lnTo>
                      <a:pt x="19" y="246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25"/>
              <p:cNvSpPr>
                <a:spLocks/>
              </p:cNvSpPr>
              <p:nvPr/>
            </p:nvSpPr>
            <p:spPr bwMode="auto">
              <a:xfrm>
                <a:off x="7929456" y="2643187"/>
                <a:ext cx="587375" cy="588963"/>
              </a:xfrm>
              <a:custGeom>
                <a:avLst/>
                <a:gdLst>
                  <a:gd name="T0" fmla="*/ 33 w 370"/>
                  <a:gd name="T1" fmla="*/ 371 h 371"/>
                  <a:gd name="T2" fmla="*/ 0 w 370"/>
                  <a:gd name="T3" fmla="*/ 338 h 371"/>
                  <a:gd name="T4" fmla="*/ 336 w 370"/>
                  <a:gd name="T5" fmla="*/ 0 h 371"/>
                  <a:gd name="T6" fmla="*/ 370 w 370"/>
                  <a:gd name="T7" fmla="*/ 34 h 371"/>
                  <a:gd name="T8" fmla="*/ 33 w 370"/>
                  <a:gd name="T9" fmla="*/ 371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0" h="371">
                    <a:moveTo>
                      <a:pt x="33" y="371"/>
                    </a:moveTo>
                    <a:lnTo>
                      <a:pt x="0" y="338"/>
                    </a:lnTo>
                    <a:lnTo>
                      <a:pt x="336" y="0"/>
                    </a:lnTo>
                    <a:lnTo>
                      <a:pt x="370" y="34"/>
                    </a:lnTo>
                    <a:lnTo>
                      <a:pt x="33" y="371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26"/>
              <p:cNvSpPr>
                <a:spLocks/>
              </p:cNvSpPr>
              <p:nvPr/>
            </p:nvSpPr>
            <p:spPr bwMode="auto">
              <a:xfrm>
                <a:off x="8142181" y="2855912"/>
                <a:ext cx="587375" cy="588963"/>
              </a:xfrm>
              <a:custGeom>
                <a:avLst/>
                <a:gdLst>
                  <a:gd name="T0" fmla="*/ 33 w 370"/>
                  <a:gd name="T1" fmla="*/ 371 h 371"/>
                  <a:gd name="T2" fmla="*/ 0 w 370"/>
                  <a:gd name="T3" fmla="*/ 338 h 371"/>
                  <a:gd name="T4" fmla="*/ 337 w 370"/>
                  <a:gd name="T5" fmla="*/ 0 h 371"/>
                  <a:gd name="T6" fmla="*/ 370 w 370"/>
                  <a:gd name="T7" fmla="*/ 34 h 371"/>
                  <a:gd name="T8" fmla="*/ 33 w 370"/>
                  <a:gd name="T9" fmla="*/ 371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0" h="371">
                    <a:moveTo>
                      <a:pt x="33" y="371"/>
                    </a:moveTo>
                    <a:lnTo>
                      <a:pt x="0" y="338"/>
                    </a:lnTo>
                    <a:lnTo>
                      <a:pt x="337" y="0"/>
                    </a:lnTo>
                    <a:lnTo>
                      <a:pt x="370" y="34"/>
                    </a:lnTo>
                    <a:lnTo>
                      <a:pt x="33" y="371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27"/>
              <p:cNvSpPr>
                <a:spLocks/>
              </p:cNvSpPr>
              <p:nvPr/>
            </p:nvSpPr>
            <p:spPr bwMode="auto">
              <a:xfrm>
                <a:off x="8035818" y="2749549"/>
                <a:ext cx="587375" cy="588963"/>
              </a:xfrm>
              <a:custGeom>
                <a:avLst/>
                <a:gdLst>
                  <a:gd name="T0" fmla="*/ 33 w 370"/>
                  <a:gd name="T1" fmla="*/ 371 h 371"/>
                  <a:gd name="T2" fmla="*/ 0 w 370"/>
                  <a:gd name="T3" fmla="*/ 338 h 371"/>
                  <a:gd name="T4" fmla="*/ 336 w 370"/>
                  <a:gd name="T5" fmla="*/ 0 h 371"/>
                  <a:gd name="T6" fmla="*/ 370 w 370"/>
                  <a:gd name="T7" fmla="*/ 34 h 371"/>
                  <a:gd name="T8" fmla="*/ 33 w 370"/>
                  <a:gd name="T9" fmla="*/ 371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0" h="371">
                    <a:moveTo>
                      <a:pt x="33" y="371"/>
                    </a:moveTo>
                    <a:lnTo>
                      <a:pt x="0" y="338"/>
                    </a:lnTo>
                    <a:lnTo>
                      <a:pt x="336" y="0"/>
                    </a:lnTo>
                    <a:lnTo>
                      <a:pt x="370" y="34"/>
                    </a:lnTo>
                    <a:lnTo>
                      <a:pt x="33" y="371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28"/>
              <p:cNvSpPr>
                <a:spLocks/>
              </p:cNvSpPr>
              <p:nvPr/>
            </p:nvSpPr>
            <p:spPr bwMode="auto">
              <a:xfrm>
                <a:off x="4556018" y="3719512"/>
                <a:ext cx="1770063" cy="1770063"/>
              </a:xfrm>
              <a:custGeom>
                <a:avLst/>
                <a:gdLst>
                  <a:gd name="T0" fmla="*/ 890 w 1115"/>
                  <a:gd name="T1" fmla="*/ 1115 h 1115"/>
                  <a:gd name="T2" fmla="*/ 0 w 1115"/>
                  <a:gd name="T3" fmla="*/ 224 h 1115"/>
                  <a:gd name="T4" fmla="*/ 224 w 1115"/>
                  <a:gd name="T5" fmla="*/ 0 h 1115"/>
                  <a:gd name="T6" fmla="*/ 1115 w 1115"/>
                  <a:gd name="T7" fmla="*/ 890 h 1115"/>
                  <a:gd name="T8" fmla="*/ 890 w 1115"/>
                  <a:gd name="T9" fmla="*/ 1115 h 1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5" h="1115">
                    <a:moveTo>
                      <a:pt x="890" y="1115"/>
                    </a:moveTo>
                    <a:lnTo>
                      <a:pt x="0" y="224"/>
                    </a:lnTo>
                    <a:lnTo>
                      <a:pt x="224" y="0"/>
                    </a:lnTo>
                    <a:lnTo>
                      <a:pt x="1115" y="890"/>
                    </a:lnTo>
                    <a:lnTo>
                      <a:pt x="890" y="1115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solidFill>
                  <a:srgbClr val="000000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29"/>
              <p:cNvSpPr>
                <a:spLocks/>
              </p:cNvSpPr>
              <p:nvPr/>
            </p:nvSpPr>
            <p:spPr bwMode="auto">
              <a:xfrm>
                <a:off x="4556018" y="3949699"/>
                <a:ext cx="1539875" cy="1539875"/>
              </a:xfrm>
              <a:custGeom>
                <a:avLst/>
                <a:gdLst>
                  <a:gd name="T0" fmla="*/ 890 w 970"/>
                  <a:gd name="T1" fmla="*/ 970 h 970"/>
                  <a:gd name="T2" fmla="*/ 0 w 970"/>
                  <a:gd name="T3" fmla="*/ 79 h 970"/>
                  <a:gd name="T4" fmla="*/ 80 w 970"/>
                  <a:gd name="T5" fmla="*/ 0 h 970"/>
                  <a:gd name="T6" fmla="*/ 970 w 970"/>
                  <a:gd name="T7" fmla="*/ 890 h 970"/>
                  <a:gd name="T8" fmla="*/ 890 w 970"/>
                  <a:gd name="T9" fmla="*/ 970 h 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0" h="970">
                    <a:moveTo>
                      <a:pt x="890" y="970"/>
                    </a:moveTo>
                    <a:lnTo>
                      <a:pt x="0" y="79"/>
                    </a:lnTo>
                    <a:lnTo>
                      <a:pt x="80" y="0"/>
                    </a:lnTo>
                    <a:lnTo>
                      <a:pt x="970" y="890"/>
                    </a:lnTo>
                    <a:lnTo>
                      <a:pt x="890" y="970"/>
                    </a:lnTo>
                    <a:close/>
                  </a:path>
                </a:pathLst>
              </a:custGeom>
              <a:solidFill>
                <a:srgbClr val="C1272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30"/>
              <p:cNvSpPr>
                <a:spLocks/>
              </p:cNvSpPr>
              <p:nvPr/>
            </p:nvSpPr>
            <p:spPr bwMode="auto">
              <a:xfrm>
                <a:off x="4478231" y="3641724"/>
                <a:ext cx="450850" cy="450850"/>
              </a:xfrm>
              <a:custGeom>
                <a:avLst/>
                <a:gdLst>
                  <a:gd name="T0" fmla="*/ 81 w 470"/>
                  <a:gd name="T1" fmla="*/ 453 h 471"/>
                  <a:gd name="T2" fmla="*/ 17 w 470"/>
                  <a:gd name="T3" fmla="*/ 453 h 471"/>
                  <a:gd name="T4" fmla="*/ 17 w 470"/>
                  <a:gd name="T5" fmla="*/ 453 h 471"/>
                  <a:gd name="T6" fmla="*/ 17 w 470"/>
                  <a:gd name="T7" fmla="*/ 390 h 471"/>
                  <a:gd name="T8" fmla="*/ 389 w 470"/>
                  <a:gd name="T9" fmla="*/ 18 h 471"/>
                  <a:gd name="T10" fmla="*/ 453 w 470"/>
                  <a:gd name="T11" fmla="*/ 18 h 471"/>
                  <a:gd name="T12" fmla="*/ 453 w 470"/>
                  <a:gd name="T13" fmla="*/ 18 h 471"/>
                  <a:gd name="T14" fmla="*/ 453 w 470"/>
                  <a:gd name="T15" fmla="*/ 81 h 471"/>
                  <a:gd name="T16" fmla="*/ 81 w 470"/>
                  <a:gd name="T17" fmla="*/ 453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0" h="471">
                    <a:moveTo>
                      <a:pt x="81" y="453"/>
                    </a:moveTo>
                    <a:cubicBezTo>
                      <a:pt x="63" y="471"/>
                      <a:pt x="35" y="471"/>
                      <a:pt x="17" y="453"/>
                    </a:cubicBezTo>
                    <a:cubicBezTo>
                      <a:pt x="17" y="453"/>
                      <a:pt x="17" y="453"/>
                      <a:pt x="17" y="453"/>
                    </a:cubicBezTo>
                    <a:cubicBezTo>
                      <a:pt x="0" y="436"/>
                      <a:pt x="0" y="407"/>
                      <a:pt x="17" y="390"/>
                    </a:cubicBezTo>
                    <a:cubicBezTo>
                      <a:pt x="389" y="18"/>
                      <a:pt x="389" y="18"/>
                      <a:pt x="389" y="18"/>
                    </a:cubicBezTo>
                    <a:cubicBezTo>
                      <a:pt x="407" y="0"/>
                      <a:pt x="435" y="0"/>
                      <a:pt x="453" y="18"/>
                    </a:cubicBezTo>
                    <a:cubicBezTo>
                      <a:pt x="453" y="18"/>
                      <a:pt x="453" y="18"/>
                      <a:pt x="453" y="18"/>
                    </a:cubicBezTo>
                    <a:cubicBezTo>
                      <a:pt x="470" y="35"/>
                      <a:pt x="470" y="64"/>
                      <a:pt x="453" y="81"/>
                    </a:cubicBezTo>
                    <a:lnTo>
                      <a:pt x="81" y="453"/>
                    </a:lnTo>
                    <a:close/>
                  </a:path>
                </a:pathLst>
              </a:custGeom>
              <a:solidFill>
                <a:srgbClr val="A62127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31"/>
              <p:cNvSpPr>
                <a:spLocks/>
              </p:cNvSpPr>
              <p:nvPr/>
            </p:nvSpPr>
            <p:spPr bwMode="auto">
              <a:xfrm>
                <a:off x="5953018" y="5116512"/>
                <a:ext cx="450850" cy="450850"/>
              </a:xfrm>
              <a:custGeom>
                <a:avLst/>
                <a:gdLst>
                  <a:gd name="T0" fmla="*/ 81 w 471"/>
                  <a:gd name="T1" fmla="*/ 453 h 470"/>
                  <a:gd name="T2" fmla="*/ 18 w 471"/>
                  <a:gd name="T3" fmla="*/ 453 h 470"/>
                  <a:gd name="T4" fmla="*/ 18 w 471"/>
                  <a:gd name="T5" fmla="*/ 453 h 470"/>
                  <a:gd name="T6" fmla="*/ 18 w 471"/>
                  <a:gd name="T7" fmla="*/ 389 h 470"/>
                  <a:gd name="T8" fmla="*/ 390 w 471"/>
                  <a:gd name="T9" fmla="*/ 17 h 470"/>
                  <a:gd name="T10" fmla="*/ 453 w 471"/>
                  <a:gd name="T11" fmla="*/ 17 h 470"/>
                  <a:gd name="T12" fmla="*/ 453 w 471"/>
                  <a:gd name="T13" fmla="*/ 17 h 470"/>
                  <a:gd name="T14" fmla="*/ 453 w 471"/>
                  <a:gd name="T15" fmla="*/ 81 h 470"/>
                  <a:gd name="T16" fmla="*/ 81 w 471"/>
                  <a:gd name="T17" fmla="*/ 453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1" h="470">
                    <a:moveTo>
                      <a:pt x="81" y="453"/>
                    </a:moveTo>
                    <a:cubicBezTo>
                      <a:pt x="64" y="470"/>
                      <a:pt x="35" y="470"/>
                      <a:pt x="18" y="453"/>
                    </a:cubicBezTo>
                    <a:cubicBezTo>
                      <a:pt x="18" y="453"/>
                      <a:pt x="18" y="453"/>
                      <a:pt x="18" y="453"/>
                    </a:cubicBezTo>
                    <a:cubicBezTo>
                      <a:pt x="0" y="435"/>
                      <a:pt x="0" y="407"/>
                      <a:pt x="18" y="389"/>
                    </a:cubicBezTo>
                    <a:cubicBezTo>
                      <a:pt x="390" y="17"/>
                      <a:pt x="390" y="17"/>
                      <a:pt x="390" y="17"/>
                    </a:cubicBezTo>
                    <a:cubicBezTo>
                      <a:pt x="407" y="0"/>
                      <a:pt x="436" y="0"/>
                      <a:pt x="453" y="17"/>
                    </a:cubicBezTo>
                    <a:cubicBezTo>
                      <a:pt x="453" y="17"/>
                      <a:pt x="453" y="17"/>
                      <a:pt x="453" y="17"/>
                    </a:cubicBezTo>
                    <a:cubicBezTo>
                      <a:pt x="471" y="35"/>
                      <a:pt x="471" y="63"/>
                      <a:pt x="453" y="81"/>
                    </a:cubicBezTo>
                    <a:lnTo>
                      <a:pt x="81" y="453"/>
                    </a:lnTo>
                    <a:close/>
                  </a:path>
                </a:pathLst>
              </a:custGeom>
              <a:solidFill>
                <a:srgbClr val="A62127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32"/>
              <p:cNvSpPr>
                <a:spLocks/>
              </p:cNvSpPr>
              <p:nvPr/>
            </p:nvSpPr>
            <p:spPr bwMode="auto">
              <a:xfrm>
                <a:off x="5362468" y="1722437"/>
                <a:ext cx="2960688" cy="2960688"/>
              </a:xfrm>
              <a:custGeom>
                <a:avLst/>
                <a:gdLst>
                  <a:gd name="T0" fmla="*/ 895 w 3089"/>
                  <a:gd name="T1" fmla="*/ 1484 h 3089"/>
                  <a:gd name="T2" fmla="*/ 92 w 3089"/>
                  <a:gd name="T3" fmla="*/ 2665 h 3089"/>
                  <a:gd name="T4" fmla="*/ 92 w 3089"/>
                  <a:gd name="T5" fmla="*/ 2997 h 3089"/>
                  <a:gd name="T6" fmla="*/ 424 w 3089"/>
                  <a:gd name="T7" fmla="*/ 2997 h 3089"/>
                  <a:gd name="T8" fmla="*/ 1605 w 3089"/>
                  <a:gd name="T9" fmla="*/ 2194 h 3089"/>
                  <a:gd name="T10" fmla="*/ 1921 w 3089"/>
                  <a:gd name="T11" fmla="*/ 2258 h 3089"/>
                  <a:gd name="T12" fmla="*/ 3089 w 3089"/>
                  <a:gd name="T13" fmla="*/ 1090 h 3089"/>
                  <a:gd name="T14" fmla="*/ 1999 w 3089"/>
                  <a:gd name="T15" fmla="*/ 0 h 3089"/>
                  <a:gd name="T16" fmla="*/ 831 w 3089"/>
                  <a:gd name="T17" fmla="*/ 1168 h 3089"/>
                  <a:gd name="T18" fmla="*/ 895 w 3089"/>
                  <a:gd name="T19" fmla="*/ 1484 h 3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89" h="3089">
                    <a:moveTo>
                      <a:pt x="895" y="1484"/>
                    </a:moveTo>
                    <a:cubicBezTo>
                      <a:pt x="927" y="1641"/>
                      <a:pt x="582" y="2174"/>
                      <a:pt x="92" y="2665"/>
                    </a:cubicBezTo>
                    <a:cubicBezTo>
                      <a:pt x="0" y="2756"/>
                      <a:pt x="0" y="2905"/>
                      <a:pt x="92" y="2997"/>
                    </a:cubicBezTo>
                    <a:cubicBezTo>
                      <a:pt x="183" y="3089"/>
                      <a:pt x="333" y="3088"/>
                      <a:pt x="424" y="2997"/>
                    </a:cubicBezTo>
                    <a:cubicBezTo>
                      <a:pt x="914" y="2507"/>
                      <a:pt x="1405" y="2156"/>
                      <a:pt x="1605" y="2194"/>
                    </a:cubicBezTo>
                    <a:cubicBezTo>
                      <a:pt x="1652" y="2203"/>
                      <a:pt x="1921" y="2258"/>
                      <a:pt x="1921" y="2258"/>
                    </a:cubicBezTo>
                    <a:cubicBezTo>
                      <a:pt x="3089" y="1090"/>
                      <a:pt x="3089" y="1090"/>
                      <a:pt x="3089" y="1090"/>
                    </a:cubicBezTo>
                    <a:cubicBezTo>
                      <a:pt x="1999" y="0"/>
                      <a:pt x="1999" y="0"/>
                      <a:pt x="1999" y="0"/>
                    </a:cubicBezTo>
                    <a:cubicBezTo>
                      <a:pt x="831" y="1168"/>
                      <a:pt x="831" y="1168"/>
                      <a:pt x="831" y="1168"/>
                    </a:cubicBezTo>
                    <a:cubicBezTo>
                      <a:pt x="831" y="1168"/>
                      <a:pt x="879" y="1404"/>
                      <a:pt x="895" y="1484"/>
                    </a:cubicBezTo>
                    <a:close/>
                  </a:path>
                </a:pathLst>
              </a:custGeom>
              <a:solidFill>
                <a:srgbClr val="A62127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35"/>
              <p:cNvSpPr>
                <a:spLocks/>
              </p:cNvSpPr>
              <p:nvPr/>
            </p:nvSpPr>
            <p:spPr bwMode="auto">
              <a:xfrm>
                <a:off x="7178568" y="1293812"/>
                <a:ext cx="755650" cy="752475"/>
              </a:xfrm>
              <a:custGeom>
                <a:avLst/>
                <a:gdLst>
                  <a:gd name="T0" fmla="*/ 768 w 787"/>
                  <a:gd name="T1" fmla="*/ 86 h 785"/>
                  <a:gd name="T2" fmla="*/ 768 w 787"/>
                  <a:gd name="T3" fmla="*/ 18 h 785"/>
                  <a:gd name="T4" fmla="*/ 705 w 787"/>
                  <a:gd name="T5" fmla="*/ 14 h 785"/>
                  <a:gd name="T6" fmla="*/ 704 w 787"/>
                  <a:gd name="T7" fmla="*/ 14 h 785"/>
                  <a:gd name="T8" fmla="*/ 700 w 787"/>
                  <a:gd name="T9" fmla="*/ 18 h 785"/>
                  <a:gd name="T10" fmla="*/ 420 w 787"/>
                  <a:gd name="T11" fmla="*/ 298 h 785"/>
                  <a:gd name="T12" fmla="*/ 0 w 787"/>
                  <a:gd name="T13" fmla="*/ 718 h 785"/>
                  <a:gd name="T14" fmla="*/ 68 w 787"/>
                  <a:gd name="T15" fmla="*/ 785 h 785"/>
                  <a:gd name="T16" fmla="*/ 483 w 787"/>
                  <a:gd name="T17" fmla="*/ 370 h 785"/>
                  <a:gd name="T18" fmla="*/ 488 w 787"/>
                  <a:gd name="T19" fmla="*/ 366 h 785"/>
                  <a:gd name="T20" fmla="*/ 768 w 787"/>
                  <a:gd name="T21" fmla="*/ 86 h 7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87" h="785">
                    <a:moveTo>
                      <a:pt x="768" y="86"/>
                    </a:moveTo>
                    <a:cubicBezTo>
                      <a:pt x="787" y="67"/>
                      <a:pt x="787" y="37"/>
                      <a:pt x="768" y="18"/>
                    </a:cubicBezTo>
                    <a:cubicBezTo>
                      <a:pt x="751" y="1"/>
                      <a:pt x="723" y="0"/>
                      <a:pt x="705" y="14"/>
                    </a:cubicBezTo>
                    <a:cubicBezTo>
                      <a:pt x="704" y="14"/>
                      <a:pt x="704" y="14"/>
                      <a:pt x="704" y="14"/>
                    </a:cubicBezTo>
                    <a:cubicBezTo>
                      <a:pt x="700" y="18"/>
                      <a:pt x="700" y="18"/>
                      <a:pt x="700" y="18"/>
                    </a:cubicBezTo>
                    <a:cubicBezTo>
                      <a:pt x="420" y="298"/>
                      <a:pt x="420" y="298"/>
                      <a:pt x="420" y="298"/>
                    </a:cubicBezTo>
                    <a:cubicBezTo>
                      <a:pt x="0" y="718"/>
                      <a:pt x="0" y="718"/>
                      <a:pt x="0" y="718"/>
                    </a:cubicBezTo>
                    <a:cubicBezTo>
                      <a:pt x="68" y="785"/>
                      <a:pt x="68" y="785"/>
                      <a:pt x="68" y="785"/>
                    </a:cubicBezTo>
                    <a:cubicBezTo>
                      <a:pt x="483" y="370"/>
                      <a:pt x="483" y="370"/>
                      <a:pt x="483" y="370"/>
                    </a:cubicBezTo>
                    <a:cubicBezTo>
                      <a:pt x="484" y="369"/>
                      <a:pt x="486" y="368"/>
                      <a:pt x="488" y="366"/>
                    </a:cubicBezTo>
                    <a:lnTo>
                      <a:pt x="768" y="86"/>
                    </a:lnTo>
                    <a:close/>
                  </a:path>
                </a:pathLst>
              </a:custGeom>
              <a:solidFill>
                <a:srgbClr val="A9322A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36"/>
              <p:cNvSpPr>
                <a:spLocks/>
              </p:cNvSpPr>
              <p:nvPr/>
            </p:nvSpPr>
            <p:spPr bwMode="auto">
              <a:xfrm>
                <a:off x="7997718" y="2112962"/>
                <a:ext cx="754063" cy="754063"/>
              </a:xfrm>
              <a:custGeom>
                <a:avLst/>
                <a:gdLst>
                  <a:gd name="T0" fmla="*/ 768 w 786"/>
                  <a:gd name="T1" fmla="*/ 86 h 786"/>
                  <a:gd name="T2" fmla="*/ 770 w 786"/>
                  <a:gd name="T3" fmla="*/ 84 h 786"/>
                  <a:gd name="T4" fmla="*/ 772 w 786"/>
                  <a:gd name="T5" fmla="*/ 81 h 786"/>
                  <a:gd name="T6" fmla="*/ 772 w 786"/>
                  <a:gd name="T7" fmla="*/ 81 h 786"/>
                  <a:gd name="T8" fmla="*/ 768 w 786"/>
                  <a:gd name="T9" fmla="*/ 18 h 786"/>
                  <a:gd name="T10" fmla="*/ 705 w 786"/>
                  <a:gd name="T11" fmla="*/ 14 h 786"/>
                  <a:gd name="T12" fmla="*/ 705 w 786"/>
                  <a:gd name="T13" fmla="*/ 14 h 786"/>
                  <a:gd name="T14" fmla="*/ 703 w 786"/>
                  <a:gd name="T15" fmla="*/ 16 h 786"/>
                  <a:gd name="T16" fmla="*/ 700 w 786"/>
                  <a:gd name="T17" fmla="*/ 18 h 786"/>
                  <a:gd name="T18" fmla="*/ 420 w 786"/>
                  <a:gd name="T19" fmla="*/ 298 h 786"/>
                  <a:gd name="T20" fmla="*/ 418 w 786"/>
                  <a:gd name="T21" fmla="*/ 301 h 786"/>
                  <a:gd name="T22" fmla="*/ 0 w 786"/>
                  <a:gd name="T23" fmla="*/ 718 h 786"/>
                  <a:gd name="T24" fmla="*/ 68 w 786"/>
                  <a:gd name="T25" fmla="*/ 786 h 786"/>
                  <a:gd name="T26" fmla="*/ 485 w 786"/>
                  <a:gd name="T27" fmla="*/ 368 h 786"/>
                  <a:gd name="T28" fmla="*/ 488 w 786"/>
                  <a:gd name="T29" fmla="*/ 366 h 786"/>
                  <a:gd name="T30" fmla="*/ 768 w 786"/>
                  <a:gd name="T31" fmla="*/ 86 h 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86" h="786">
                    <a:moveTo>
                      <a:pt x="768" y="86"/>
                    </a:moveTo>
                    <a:cubicBezTo>
                      <a:pt x="769" y="85"/>
                      <a:pt x="769" y="84"/>
                      <a:pt x="770" y="84"/>
                    </a:cubicBezTo>
                    <a:cubicBezTo>
                      <a:pt x="772" y="81"/>
                      <a:pt x="772" y="81"/>
                      <a:pt x="772" y="81"/>
                    </a:cubicBezTo>
                    <a:cubicBezTo>
                      <a:pt x="772" y="81"/>
                      <a:pt x="772" y="81"/>
                      <a:pt x="772" y="81"/>
                    </a:cubicBezTo>
                    <a:cubicBezTo>
                      <a:pt x="786" y="63"/>
                      <a:pt x="785" y="35"/>
                      <a:pt x="768" y="18"/>
                    </a:cubicBezTo>
                    <a:cubicBezTo>
                      <a:pt x="751" y="1"/>
                      <a:pt x="724" y="0"/>
                      <a:pt x="705" y="14"/>
                    </a:cubicBezTo>
                    <a:cubicBezTo>
                      <a:pt x="705" y="14"/>
                      <a:pt x="705" y="14"/>
                      <a:pt x="705" y="14"/>
                    </a:cubicBezTo>
                    <a:cubicBezTo>
                      <a:pt x="703" y="16"/>
                      <a:pt x="703" y="16"/>
                      <a:pt x="703" y="16"/>
                    </a:cubicBezTo>
                    <a:cubicBezTo>
                      <a:pt x="702" y="17"/>
                      <a:pt x="701" y="17"/>
                      <a:pt x="700" y="18"/>
                    </a:cubicBezTo>
                    <a:cubicBezTo>
                      <a:pt x="420" y="298"/>
                      <a:pt x="420" y="298"/>
                      <a:pt x="420" y="298"/>
                    </a:cubicBezTo>
                    <a:cubicBezTo>
                      <a:pt x="419" y="299"/>
                      <a:pt x="419" y="300"/>
                      <a:pt x="418" y="301"/>
                    </a:cubicBezTo>
                    <a:cubicBezTo>
                      <a:pt x="0" y="718"/>
                      <a:pt x="0" y="718"/>
                      <a:pt x="0" y="718"/>
                    </a:cubicBezTo>
                    <a:cubicBezTo>
                      <a:pt x="68" y="786"/>
                      <a:pt x="68" y="786"/>
                      <a:pt x="68" y="786"/>
                    </a:cubicBezTo>
                    <a:cubicBezTo>
                      <a:pt x="485" y="368"/>
                      <a:pt x="485" y="368"/>
                      <a:pt x="485" y="368"/>
                    </a:cubicBezTo>
                    <a:cubicBezTo>
                      <a:pt x="486" y="368"/>
                      <a:pt x="487" y="367"/>
                      <a:pt x="488" y="366"/>
                    </a:cubicBezTo>
                    <a:lnTo>
                      <a:pt x="768" y="86"/>
                    </a:lnTo>
                    <a:close/>
                  </a:path>
                </a:pathLst>
              </a:custGeom>
              <a:solidFill>
                <a:srgbClr val="A9322A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37"/>
              <p:cNvSpPr>
                <a:spLocks/>
              </p:cNvSpPr>
              <p:nvPr/>
            </p:nvSpPr>
            <p:spPr bwMode="auto">
              <a:xfrm>
                <a:off x="5451368" y="2244724"/>
                <a:ext cx="2871788" cy="2438400"/>
              </a:xfrm>
              <a:custGeom>
                <a:avLst/>
                <a:gdLst>
                  <a:gd name="T0" fmla="*/ 1829 w 2997"/>
                  <a:gd name="T1" fmla="*/ 1713 h 2544"/>
                  <a:gd name="T2" fmla="*/ 1513 w 2997"/>
                  <a:gd name="T3" fmla="*/ 1649 h 2544"/>
                  <a:gd name="T4" fmla="*/ 332 w 2997"/>
                  <a:gd name="T5" fmla="*/ 2452 h 2544"/>
                  <a:gd name="T6" fmla="*/ 0 w 2997"/>
                  <a:gd name="T7" fmla="*/ 2452 h 2544"/>
                  <a:gd name="T8" fmla="*/ 0 w 2997"/>
                  <a:gd name="T9" fmla="*/ 2452 h 2544"/>
                  <a:gd name="T10" fmla="*/ 2452 w 2997"/>
                  <a:gd name="T11" fmla="*/ 0 h 2544"/>
                  <a:gd name="T12" fmla="*/ 2997 w 2997"/>
                  <a:gd name="T13" fmla="*/ 545 h 2544"/>
                  <a:gd name="T14" fmla="*/ 1829 w 2997"/>
                  <a:gd name="T15" fmla="*/ 1713 h 2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97" h="2544">
                    <a:moveTo>
                      <a:pt x="1829" y="1713"/>
                    </a:moveTo>
                    <a:cubicBezTo>
                      <a:pt x="1829" y="1713"/>
                      <a:pt x="1593" y="1665"/>
                      <a:pt x="1513" y="1649"/>
                    </a:cubicBezTo>
                    <a:cubicBezTo>
                      <a:pt x="1356" y="1617"/>
                      <a:pt x="823" y="1962"/>
                      <a:pt x="332" y="2452"/>
                    </a:cubicBezTo>
                    <a:cubicBezTo>
                      <a:pt x="241" y="2544"/>
                      <a:pt x="92" y="2544"/>
                      <a:pt x="0" y="2452"/>
                    </a:cubicBezTo>
                    <a:cubicBezTo>
                      <a:pt x="0" y="2452"/>
                      <a:pt x="0" y="2452"/>
                      <a:pt x="0" y="2452"/>
                    </a:cubicBezTo>
                    <a:cubicBezTo>
                      <a:pt x="2452" y="0"/>
                      <a:pt x="2452" y="0"/>
                      <a:pt x="2452" y="0"/>
                    </a:cubicBezTo>
                    <a:cubicBezTo>
                      <a:pt x="2997" y="545"/>
                      <a:pt x="2997" y="545"/>
                      <a:pt x="2997" y="545"/>
                    </a:cubicBezTo>
                    <a:lnTo>
                      <a:pt x="1829" y="1713"/>
                    </a:lnTo>
                    <a:close/>
                  </a:path>
                </a:pathLst>
              </a:custGeom>
              <a:solidFill>
                <a:srgbClr val="C1272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43"/>
              <p:cNvSpPr>
                <a:spLocks/>
              </p:cNvSpPr>
              <p:nvPr/>
            </p:nvSpPr>
            <p:spPr bwMode="auto">
              <a:xfrm>
                <a:off x="7203968" y="2444749"/>
                <a:ext cx="1119188" cy="1441450"/>
              </a:xfrm>
              <a:custGeom>
                <a:avLst/>
                <a:gdLst>
                  <a:gd name="T0" fmla="*/ 1168 w 1168"/>
                  <a:gd name="T1" fmla="*/ 335 h 1503"/>
                  <a:gd name="T2" fmla="*/ 833 w 1168"/>
                  <a:gd name="T3" fmla="*/ 0 h 1503"/>
                  <a:gd name="T4" fmla="*/ 0 w 1168"/>
                  <a:gd name="T5" fmla="*/ 1503 h 1503"/>
                  <a:gd name="T6" fmla="*/ 1168 w 1168"/>
                  <a:gd name="T7" fmla="*/ 335 h 1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8" h="1503">
                    <a:moveTo>
                      <a:pt x="1168" y="335"/>
                    </a:moveTo>
                    <a:cubicBezTo>
                      <a:pt x="833" y="0"/>
                      <a:pt x="833" y="0"/>
                      <a:pt x="833" y="0"/>
                    </a:cubicBezTo>
                    <a:cubicBezTo>
                      <a:pt x="182" y="651"/>
                      <a:pt x="81" y="1233"/>
                      <a:pt x="0" y="1503"/>
                    </a:cubicBezTo>
                    <a:lnTo>
                      <a:pt x="1168" y="335"/>
                    </a:lnTo>
                    <a:close/>
                  </a:path>
                </a:pathLst>
              </a:custGeom>
              <a:solidFill>
                <a:srgbClr val="801A1E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44"/>
              <p:cNvSpPr>
                <a:spLocks/>
              </p:cNvSpPr>
              <p:nvPr/>
            </p:nvSpPr>
            <p:spPr bwMode="auto">
              <a:xfrm>
                <a:off x="6159393" y="1722437"/>
                <a:ext cx="1439863" cy="1119188"/>
              </a:xfrm>
              <a:custGeom>
                <a:avLst/>
                <a:gdLst>
                  <a:gd name="T0" fmla="*/ 1168 w 1503"/>
                  <a:gd name="T1" fmla="*/ 0 h 1168"/>
                  <a:gd name="T2" fmla="*/ 1503 w 1503"/>
                  <a:gd name="T3" fmla="*/ 335 h 1168"/>
                  <a:gd name="T4" fmla="*/ 0 w 1503"/>
                  <a:gd name="T5" fmla="*/ 1168 h 1168"/>
                  <a:gd name="T6" fmla="*/ 1168 w 1503"/>
                  <a:gd name="T7" fmla="*/ 0 h 1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03" h="1168">
                    <a:moveTo>
                      <a:pt x="1168" y="0"/>
                    </a:moveTo>
                    <a:cubicBezTo>
                      <a:pt x="1503" y="335"/>
                      <a:pt x="1503" y="335"/>
                      <a:pt x="1503" y="335"/>
                    </a:cubicBezTo>
                    <a:cubicBezTo>
                      <a:pt x="852" y="986"/>
                      <a:pt x="270" y="1087"/>
                      <a:pt x="0" y="1168"/>
                    </a:cubicBezTo>
                    <a:lnTo>
                      <a:pt x="1168" y="0"/>
                    </a:lnTo>
                    <a:close/>
                  </a:path>
                </a:pathLst>
              </a:custGeom>
              <a:solidFill>
                <a:srgbClr val="801A1E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45"/>
              <p:cNvSpPr>
                <a:spLocks/>
              </p:cNvSpPr>
              <p:nvPr/>
            </p:nvSpPr>
            <p:spPr bwMode="auto">
              <a:xfrm>
                <a:off x="6973781" y="1820862"/>
                <a:ext cx="1250950" cy="1250950"/>
              </a:xfrm>
              <a:custGeom>
                <a:avLst/>
                <a:gdLst>
                  <a:gd name="T0" fmla="*/ 129 w 788"/>
                  <a:gd name="T1" fmla="*/ 0 h 788"/>
                  <a:gd name="T2" fmla="*/ 788 w 788"/>
                  <a:gd name="T3" fmla="*/ 659 h 788"/>
                  <a:gd name="T4" fmla="*/ 658 w 788"/>
                  <a:gd name="T5" fmla="*/ 788 h 788"/>
                  <a:gd name="T6" fmla="*/ 0 w 788"/>
                  <a:gd name="T7" fmla="*/ 130 h 788"/>
                  <a:gd name="T8" fmla="*/ 129 w 788"/>
                  <a:gd name="T9" fmla="*/ 0 h 7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8" h="788">
                    <a:moveTo>
                      <a:pt x="129" y="0"/>
                    </a:moveTo>
                    <a:lnTo>
                      <a:pt x="788" y="659"/>
                    </a:lnTo>
                    <a:lnTo>
                      <a:pt x="658" y="788"/>
                    </a:lnTo>
                    <a:lnTo>
                      <a:pt x="0" y="13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C1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46"/>
              <p:cNvSpPr>
                <a:spLocks/>
              </p:cNvSpPr>
              <p:nvPr/>
            </p:nvSpPr>
            <p:spPr bwMode="auto">
              <a:xfrm>
                <a:off x="6973781" y="1820862"/>
                <a:ext cx="717550" cy="719138"/>
              </a:xfrm>
              <a:custGeom>
                <a:avLst/>
                <a:gdLst>
                  <a:gd name="T0" fmla="*/ 129 w 452"/>
                  <a:gd name="T1" fmla="*/ 0 h 453"/>
                  <a:gd name="T2" fmla="*/ 452 w 452"/>
                  <a:gd name="T3" fmla="*/ 324 h 453"/>
                  <a:gd name="T4" fmla="*/ 324 w 452"/>
                  <a:gd name="T5" fmla="*/ 453 h 453"/>
                  <a:gd name="T6" fmla="*/ 0 w 452"/>
                  <a:gd name="T7" fmla="*/ 130 h 453"/>
                  <a:gd name="T8" fmla="*/ 129 w 452"/>
                  <a:gd name="T9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2" h="453">
                    <a:moveTo>
                      <a:pt x="129" y="0"/>
                    </a:moveTo>
                    <a:lnTo>
                      <a:pt x="452" y="324"/>
                    </a:lnTo>
                    <a:lnTo>
                      <a:pt x="324" y="453"/>
                    </a:lnTo>
                    <a:lnTo>
                      <a:pt x="0" y="13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A62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47"/>
              <p:cNvSpPr>
                <a:spLocks/>
              </p:cNvSpPr>
              <p:nvPr/>
            </p:nvSpPr>
            <p:spPr bwMode="auto">
              <a:xfrm>
                <a:off x="6715018" y="1963737"/>
                <a:ext cx="1366838" cy="1366838"/>
              </a:xfrm>
              <a:custGeom>
                <a:avLst/>
                <a:gdLst>
                  <a:gd name="T0" fmla="*/ 404 w 1426"/>
                  <a:gd name="T1" fmla="*/ 1426 h 1426"/>
                  <a:gd name="T2" fmla="*/ 0 w 1426"/>
                  <a:gd name="T3" fmla="*/ 1022 h 1426"/>
                  <a:gd name="T4" fmla="*/ 1224 w 1426"/>
                  <a:gd name="T5" fmla="*/ 202 h 1426"/>
                  <a:gd name="T6" fmla="*/ 1224 w 1426"/>
                  <a:gd name="T7" fmla="*/ 202 h 1426"/>
                  <a:gd name="T8" fmla="*/ 404 w 1426"/>
                  <a:gd name="T9" fmla="*/ 1426 h 1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6" h="1426">
                    <a:moveTo>
                      <a:pt x="404" y="1426"/>
                    </a:moveTo>
                    <a:cubicBezTo>
                      <a:pt x="0" y="1022"/>
                      <a:pt x="0" y="1022"/>
                      <a:pt x="0" y="1022"/>
                    </a:cubicBezTo>
                    <a:cubicBezTo>
                      <a:pt x="0" y="1022"/>
                      <a:pt x="1022" y="0"/>
                      <a:pt x="1224" y="202"/>
                    </a:cubicBezTo>
                    <a:cubicBezTo>
                      <a:pt x="1224" y="202"/>
                      <a:pt x="1224" y="202"/>
                      <a:pt x="1224" y="202"/>
                    </a:cubicBezTo>
                    <a:cubicBezTo>
                      <a:pt x="1426" y="404"/>
                      <a:pt x="404" y="1426"/>
                      <a:pt x="404" y="1426"/>
                    </a:cubicBezTo>
                    <a:close/>
                  </a:path>
                </a:pathLst>
              </a:custGeom>
              <a:solidFill>
                <a:srgbClr val="801A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48"/>
              <p:cNvSpPr>
                <a:spLocks/>
              </p:cNvSpPr>
              <p:nvPr/>
            </p:nvSpPr>
            <p:spPr bwMode="auto">
              <a:xfrm>
                <a:off x="6689618" y="2743199"/>
                <a:ext cx="611188" cy="612775"/>
              </a:xfrm>
              <a:custGeom>
                <a:avLst/>
                <a:gdLst>
                  <a:gd name="T0" fmla="*/ 350 w 638"/>
                  <a:gd name="T1" fmla="*/ 639 h 639"/>
                  <a:gd name="T2" fmla="*/ 0 w 638"/>
                  <a:gd name="T3" fmla="*/ 289 h 639"/>
                  <a:gd name="T4" fmla="*/ 191 w 638"/>
                  <a:gd name="T5" fmla="*/ 97 h 639"/>
                  <a:gd name="T6" fmla="*/ 542 w 638"/>
                  <a:gd name="T7" fmla="*/ 97 h 639"/>
                  <a:gd name="T8" fmla="*/ 542 w 638"/>
                  <a:gd name="T9" fmla="*/ 97 h 639"/>
                  <a:gd name="T10" fmla="*/ 542 w 638"/>
                  <a:gd name="T11" fmla="*/ 447 h 639"/>
                  <a:gd name="T12" fmla="*/ 350 w 638"/>
                  <a:gd name="T13" fmla="*/ 639 h 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8" h="639">
                    <a:moveTo>
                      <a:pt x="350" y="639"/>
                    </a:moveTo>
                    <a:cubicBezTo>
                      <a:pt x="0" y="289"/>
                      <a:pt x="0" y="289"/>
                      <a:pt x="0" y="289"/>
                    </a:cubicBezTo>
                    <a:cubicBezTo>
                      <a:pt x="191" y="97"/>
                      <a:pt x="191" y="97"/>
                      <a:pt x="191" y="97"/>
                    </a:cubicBezTo>
                    <a:cubicBezTo>
                      <a:pt x="288" y="0"/>
                      <a:pt x="445" y="0"/>
                      <a:pt x="542" y="97"/>
                    </a:cubicBezTo>
                    <a:cubicBezTo>
                      <a:pt x="542" y="97"/>
                      <a:pt x="542" y="97"/>
                      <a:pt x="542" y="97"/>
                    </a:cubicBezTo>
                    <a:cubicBezTo>
                      <a:pt x="638" y="194"/>
                      <a:pt x="638" y="351"/>
                      <a:pt x="542" y="447"/>
                    </a:cubicBezTo>
                    <a:lnTo>
                      <a:pt x="350" y="639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49"/>
              <p:cNvSpPr>
                <a:spLocks/>
              </p:cNvSpPr>
              <p:nvPr/>
            </p:nvSpPr>
            <p:spPr bwMode="auto">
              <a:xfrm>
                <a:off x="6840431" y="2890837"/>
                <a:ext cx="314325" cy="314325"/>
              </a:xfrm>
              <a:custGeom>
                <a:avLst/>
                <a:gdLst>
                  <a:gd name="T0" fmla="*/ 310 w 328"/>
                  <a:gd name="T1" fmla="*/ 310 h 328"/>
                  <a:gd name="T2" fmla="*/ 247 w 328"/>
                  <a:gd name="T3" fmla="*/ 310 h 328"/>
                  <a:gd name="T4" fmla="*/ 17 w 328"/>
                  <a:gd name="T5" fmla="*/ 81 h 328"/>
                  <a:gd name="T6" fmla="*/ 17 w 328"/>
                  <a:gd name="T7" fmla="*/ 17 h 328"/>
                  <a:gd name="T8" fmla="*/ 17 w 328"/>
                  <a:gd name="T9" fmla="*/ 17 h 328"/>
                  <a:gd name="T10" fmla="*/ 81 w 328"/>
                  <a:gd name="T11" fmla="*/ 17 h 328"/>
                  <a:gd name="T12" fmla="*/ 310 w 328"/>
                  <a:gd name="T13" fmla="*/ 247 h 328"/>
                  <a:gd name="T14" fmla="*/ 310 w 328"/>
                  <a:gd name="T15" fmla="*/ 310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8" h="328">
                    <a:moveTo>
                      <a:pt x="310" y="310"/>
                    </a:moveTo>
                    <a:cubicBezTo>
                      <a:pt x="293" y="328"/>
                      <a:pt x="265" y="328"/>
                      <a:pt x="247" y="310"/>
                    </a:cubicBezTo>
                    <a:cubicBezTo>
                      <a:pt x="17" y="81"/>
                      <a:pt x="17" y="81"/>
                      <a:pt x="17" y="81"/>
                    </a:cubicBezTo>
                    <a:cubicBezTo>
                      <a:pt x="0" y="63"/>
                      <a:pt x="0" y="35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35" y="0"/>
                      <a:pt x="63" y="0"/>
                      <a:pt x="81" y="17"/>
                    </a:cubicBezTo>
                    <a:cubicBezTo>
                      <a:pt x="310" y="247"/>
                      <a:pt x="310" y="247"/>
                      <a:pt x="310" y="247"/>
                    </a:cubicBezTo>
                    <a:cubicBezTo>
                      <a:pt x="328" y="265"/>
                      <a:pt x="328" y="293"/>
                      <a:pt x="310" y="31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50"/>
              <p:cNvSpPr>
                <a:spLocks/>
              </p:cNvSpPr>
              <p:nvPr/>
            </p:nvSpPr>
            <p:spPr bwMode="auto">
              <a:xfrm>
                <a:off x="6510231" y="2871787"/>
                <a:ext cx="663575" cy="663575"/>
              </a:xfrm>
              <a:custGeom>
                <a:avLst/>
                <a:gdLst>
                  <a:gd name="T0" fmla="*/ 526 w 693"/>
                  <a:gd name="T1" fmla="*/ 693 h 693"/>
                  <a:gd name="T2" fmla="*/ 0 w 693"/>
                  <a:gd name="T3" fmla="*/ 167 h 693"/>
                  <a:gd name="T4" fmla="*/ 21 w 693"/>
                  <a:gd name="T5" fmla="*/ 145 h 693"/>
                  <a:gd name="T6" fmla="*/ 503 w 693"/>
                  <a:gd name="T7" fmla="*/ 189 h 693"/>
                  <a:gd name="T8" fmla="*/ 503 w 693"/>
                  <a:gd name="T9" fmla="*/ 189 h 693"/>
                  <a:gd name="T10" fmla="*/ 547 w 693"/>
                  <a:gd name="T11" fmla="*/ 672 h 693"/>
                  <a:gd name="T12" fmla="*/ 526 w 693"/>
                  <a:gd name="T13" fmla="*/ 693 h 6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3" h="693">
                    <a:moveTo>
                      <a:pt x="526" y="693"/>
                    </a:moveTo>
                    <a:cubicBezTo>
                      <a:pt x="0" y="167"/>
                      <a:pt x="0" y="167"/>
                      <a:pt x="0" y="167"/>
                    </a:cubicBezTo>
                    <a:cubicBezTo>
                      <a:pt x="21" y="145"/>
                      <a:pt x="21" y="145"/>
                      <a:pt x="21" y="145"/>
                    </a:cubicBezTo>
                    <a:cubicBezTo>
                      <a:pt x="166" y="0"/>
                      <a:pt x="358" y="44"/>
                      <a:pt x="503" y="189"/>
                    </a:cubicBezTo>
                    <a:cubicBezTo>
                      <a:pt x="503" y="189"/>
                      <a:pt x="503" y="189"/>
                      <a:pt x="503" y="189"/>
                    </a:cubicBezTo>
                    <a:cubicBezTo>
                      <a:pt x="649" y="335"/>
                      <a:pt x="693" y="526"/>
                      <a:pt x="547" y="672"/>
                    </a:cubicBezTo>
                    <a:lnTo>
                      <a:pt x="526" y="693"/>
                    </a:lnTo>
                    <a:close/>
                  </a:path>
                </a:pathLst>
              </a:custGeom>
              <a:solidFill>
                <a:srgbClr val="65A9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51"/>
              <p:cNvSpPr>
                <a:spLocks/>
              </p:cNvSpPr>
              <p:nvPr/>
            </p:nvSpPr>
            <p:spPr bwMode="auto">
              <a:xfrm>
                <a:off x="6537218" y="3095624"/>
                <a:ext cx="412750" cy="411163"/>
              </a:xfrm>
              <a:custGeom>
                <a:avLst/>
                <a:gdLst>
                  <a:gd name="T0" fmla="*/ 406 w 429"/>
                  <a:gd name="T1" fmla="*/ 406 h 428"/>
                  <a:gd name="T2" fmla="*/ 323 w 429"/>
                  <a:gd name="T3" fmla="*/ 406 h 428"/>
                  <a:gd name="T4" fmla="*/ 23 w 429"/>
                  <a:gd name="T5" fmla="*/ 105 h 428"/>
                  <a:gd name="T6" fmla="*/ 23 w 429"/>
                  <a:gd name="T7" fmla="*/ 23 h 428"/>
                  <a:gd name="T8" fmla="*/ 23 w 429"/>
                  <a:gd name="T9" fmla="*/ 23 h 428"/>
                  <a:gd name="T10" fmla="*/ 106 w 429"/>
                  <a:gd name="T11" fmla="*/ 23 h 428"/>
                  <a:gd name="T12" fmla="*/ 406 w 429"/>
                  <a:gd name="T13" fmla="*/ 323 h 428"/>
                  <a:gd name="T14" fmla="*/ 406 w 429"/>
                  <a:gd name="T15" fmla="*/ 406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9" h="428">
                    <a:moveTo>
                      <a:pt x="406" y="406"/>
                    </a:moveTo>
                    <a:cubicBezTo>
                      <a:pt x="383" y="428"/>
                      <a:pt x="346" y="428"/>
                      <a:pt x="323" y="406"/>
                    </a:cubicBezTo>
                    <a:cubicBezTo>
                      <a:pt x="23" y="105"/>
                      <a:pt x="23" y="105"/>
                      <a:pt x="23" y="105"/>
                    </a:cubicBezTo>
                    <a:cubicBezTo>
                      <a:pt x="0" y="83"/>
                      <a:pt x="0" y="46"/>
                      <a:pt x="23" y="23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46" y="0"/>
                      <a:pt x="83" y="0"/>
                      <a:pt x="106" y="23"/>
                    </a:cubicBezTo>
                    <a:cubicBezTo>
                      <a:pt x="406" y="323"/>
                      <a:pt x="406" y="323"/>
                      <a:pt x="406" y="323"/>
                    </a:cubicBezTo>
                    <a:cubicBezTo>
                      <a:pt x="429" y="346"/>
                      <a:pt x="429" y="383"/>
                      <a:pt x="406" y="406"/>
                    </a:cubicBezTo>
                    <a:close/>
                  </a:path>
                </a:pathLst>
              </a:custGeom>
              <a:solidFill>
                <a:srgbClr val="801A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矩形 110"/>
              <p:cNvSpPr/>
              <p:nvPr/>
            </p:nvSpPr>
            <p:spPr>
              <a:xfrm rot="2670213">
                <a:off x="7693014" y="1562014"/>
                <a:ext cx="1074290" cy="496093"/>
              </a:xfrm>
              <a:prstGeom prst="rect">
                <a:avLst/>
              </a:prstGeom>
              <a:gradFill>
                <a:gsLst>
                  <a:gs pos="23030">
                    <a:schemeClr val="bg1"/>
                  </a:gs>
                  <a:gs pos="20000">
                    <a:srgbClr val="A9322A"/>
                  </a:gs>
                  <a:gs pos="49000">
                    <a:schemeClr val="bg1"/>
                  </a:gs>
                  <a:gs pos="50000">
                    <a:srgbClr val="A9322A"/>
                  </a:gs>
                </a:gsLst>
                <a:lin ang="5400000" scaled="1"/>
              </a:gradFill>
              <a:ln w="127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0" name="文本框 69"/>
            <p:cNvSpPr txBox="1"/>
            <p:nvPr/>
          </p:nvSpPr>
          <p:spPr>
            <a:xfrm rot="2235366">
              <a:off x="5532549" y="2932210"/>
              <a:ext cx="14125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 smtClean="0"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岳麓三人组</a:t>
              </a:r>
              <a:endParaRPr lang="zh-CN" altLang="en-US" sz="1400" dirty="0">
                <a:latin typeface="碳化硅大黑体" panose="02010601030101010101" pitchFamily="2" charset="-122"/>
                <a:ea typeface="碳化硅大黑体" panose="02010601030101010101" pitchFamily="2" charset="-122"/>
              </a:endParaRPr>
            </a:p>
          </p:txBody>
        </p:sp>
      </p:grpSp>
      <p:grpSp>
        <p:nvGrpSpPr>
          <p:cNvPr id="175" name="赛车"/>
          <p:cNvGrpSpPr/>
          <p:nvPr/>
        </p:nvGrpSpPr>
        <p:grpSpPr>
          <a:xfrm rot="18860592">
            <a:off x="-2905764" y="-3731558"/>
            <a:ext cx="2612439" cy="4280972"/>
            <a:chOff x="-2894090" y="2744379"/>
            <a:chExt cx="3129553" cy="5128359"/>
          </a:xfrm>
        </p:grpSpPr>
        <p:sp>
          <p:nvSpPr>
            <p:cNvPr id="66" name="直角三角形 65"/>
            <p:cNvSpPr/>
            <p:nvPr/>
          </p:nvSpPr>
          <p:spPr>
            <a:xfrm rot="20100000" flipH="1" flipV="1">
              <a:off x="-1120547" y="4884789"/>
              <a:ext cx="452041" cy="781883"/>
            </a:xfrm>
            <a:prstGeom prst="rtTriangle">
              <a:avLst/>
            </a:prstGeom>
            <a:solidFill>
              <a:srgbClr val="A9322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直角三角形 37"/>
            <p:cNvSpPr/>
            <p:nvPr/>
          </p:nvSpPr>
          <p:spPr>
            <a:xfrm rot="1500000" flipV="1">
              <a:off x="-2178495" y="4884789"/>
              <a:ext cx="452041" cy="781883"/>
            </a:xfrm>
            <a:prstGeom prst="rtTriangle">
              <a:avLst/>
            </a:prstGeom>
            <a:solidFill>
              <a:srgbClr val="A9322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梯形 64"/>
            <p:cNvSpPr/>
            <p:nvPr/>
          </p:nvSpPr>
          <p:spPr>
            <a:xfrm rot="60000" flipV="1">
              <a:off x="-934333" y="4163086"/>
              <a:ext cx="573715" cy="346685"/>
            </a:xfrm>
            <a:prstGeom prst="trapezoid">
              <a:avLst/>
            </a:prstGeom>
            <a:solidFill>
              <a:srgbClr val="C1272D"/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梯形 8"/>
            <p:cNvSpPr/>
            <p:nvPr/>
          </p:nvSpPr>
          <p:spPr>
            <a:xfrm rot="60000" flipV="1">
              <a:off x="-2438768" y="4163086"/>
              <a:ext cx="573715" cy="346685"/>
            </a:xfrm>
            <a:prstGeom prst="trapezoid">
              <a:avLst/>
            </a:prstGeom>
            <a:solidFill>
              <a:srgbClr val="C1272D"/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 rot="18961431">
              <a:off x="-2002797" y="5609222"/>
              <a:ext cx="1133475" cy="1131888"/>
            </a:xfrm>
            <a:custGeom>
              <a:avLst/>
              <a:gdLst>
                <a:gd name="T0" fmla="*/ 644 w 714"/>
                <a:gd name="T1" fmla="*/ 713 h 713"/>
                <a:gd name="T2" fmla="*/ 0 w 714"/>
                <a:gd name="T3" fmla="*/ 70 h 713"/>
                <a:gd name="T4" fmla="*/ 69 w 714"/>
                <a:gd name="T5" fmla="*/ 0 h 713"/>
                <a:gd name="T6" fmla="*/ 714 w 714"/>
                <a:gd name="T7" fmla="*/ 645 h 713"/>
                <a:gd name="T8" fmla="*/ 644 w 714"/>
                <a:gd name="T9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4" h="713">
                  <a:moveTo>
                    <a:pt x="644" y="713"/>
                  </a:moveTo>
                  <a:lnTo>
                    <a:pt x="0" y="70"/>
                  </a:lnTo>
                  <a:lnTo>
                    <a:pt x="69" y="0"/>
                  </a:lnTo>
                  <a:lnTo>
                    <a:pt x="714" y="645"/>
                  </a:lnTo>
                  <a:lnTo>
                    <a:pt x="644" y="71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 rot="17100000">
              <a:off x="-974741" y="5520157"/>
              <a:ext cx="84138" cy="82391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 rot="20700000">
              <a:off x="-2341277" y="5872233"/>
              <a:ext cx="823913" cy="841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 rot="18961431">
              <a:off x="-2800611" y="5732482"/>
              <a:ext cx="852488" cy="854075"/>
            </a:xfrm>
            <a:custGeom>
              <a:avLst/>
              <a:gdLst>
                <a:gd name="T0" fmla="*/ 380 w 889"/>
                <a:gd name="T1" fmla="*/ 871 h 890"/>
                <a:gd name="T2" fmla="*/ 312 w 889"/>
                <a:gd name="T3" fmla="*/ 871 h 890"/>
                <a:gd name="T4" fmla="*/ 19 w 889"/>
                <a:gd name="T5" fmla="*/ 578 h 890"/>
                <a:gd name="T6" fmla="*/ 19 w 889"/>
                <a:gd name="T7" fmla="*/ 510 h 890"/>
                <a:gd name="T8" fmla="*/ 510 w 889"/>
                <a:gd name="T9" fmla="*/ 19 h 890"/>
                <a:gd name="T10" fmla="*/ 577 w 889"/>
                <a:gd name="T11" fmla="*/ 19 h 890"/>
                <a:gd name="T12" fmla="*/ 871 w 889"/>
                <a:gd name="T13" fmla="*/ 312 h 890"/>
                <a:gd name="T14" fmla="*/ 871 w 889"/>
                <a:gd name="T15" fmla="*/ 380 h 890"/>
                <a:gd name="T16" fmla="*/ 380 w 889"/>
                <a:gd name="T17" fmla="*/ 871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9" h="890">
                  <a:moveTo>
                    <a:pt x="380" y="871"/>
                  </a:moveTo>
                  <a:cubicBezTo>
                    <a:pt x="361" y="890"/>
                    <a:pt x="331" y="890"/>
                    <a:pt x="312" y="871"/>
                  </a:cubicBezTo>
                  <a:cubicBezTo>
                    <a:pt x="19" y="578"/>
                    <a:pt x="19" y="578"/>
                    <a:pt x="19" y="578"/>
                  </a:cubicBezTo>
                  <a:cubicBezTo>
                    <a:pt x="0" y="559"/>
                    <a:pt x="0" y="529"/>
                    <a:pt x="19" y="510"/>
                  </a:cubicBezTo>
                  <a:cubicBezTo>
                    <a:pt x="510" y="19"/>
                    <a:pt x="510" y="19"/>
                    <a:pt x="510" y="19"/>
                  </a:cubicBezTo>
                  <a:cubicBezTo>
                    <a:pt x="528" y="0"/>
                    <a:pt x="559" y="0"/>
                    <a:pt x="577" y="19"/>
                  </a:cubicBezTo>
                  <a:cubicBezTo>
                    <a:pt x="871" y="312"/>
                    <a:pt x="871" y="312"/>
                    <a:pt x="871" y="312"/>
                  </a:cubicBezTo>
                  <a:cubicBezTo>
                    <a:pt x="889" y="331"/>
                    <a:pt x="889" y="362"/>
                    <a:pt x="871" y="380"/>
                  </a:cubicBezTo>
                  <a:lnTo>
                    <a:pt x="380" y="87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 rot="18961431">
              <a:off x="-2677594" y="6038730"/>
              <a:ext cx="600075" cy="598488"/>
            </a:xfrm>
            <a:custGeom>
              <a:avLst/>
              <a:gdLst>
                <a:gd name="T0" fmla="*/ 18 w 625"/>
                <a:gd name="T1" fmla="*/ 246 h 625"/>
                <a:gd name="T2" fmla="*/ 18 w 625"/>
                <a:gd name="T3" fmla="*/ 313 h 625"/>
                <a:gd name="T4" fmla="*/ 312 w 625"/>
                <a:gd name="T5" fmla="*/ 607 h 625"/>
                <a:gd name="T6" fmla="*/ 380 w 625"/>
                <a:gd name="T7" fmla="*/ 607 h 625"/>
                <a:gd name="T8" fmla="*/ 625 w 625"/>
                <a:gd name="T9" fmla="*/ 361 h 625"/>
                <a:gd name="T10" fmla="*/ 264 w 625"/>
                <a:gd name="T11" fmla="*/ 0 h 625"/>
                <a:gd name="T12" fmla="*/ 18 w 625"/>
                <a:gd name="T13" fmla="*/ 246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625">
                  <a:moveTo>
                    <a:pt x="18" y="246"/>
                  </a:moveTo>
                  <a:cubicBezTo>
                    <a:pt x="0" y="264"/>
                    <a:pt x="0" y="295"/>
                    <a:pt x="18" y="313"/>
                  </a:cubicBezTo>
                  <a:cubicBezTo>
                    <a:pt x="312" y="607"/>
                    <a:pt x="312" y="607"/>
                    <a:pt x="312" y="607"/>
                  </a:cubicBezTo>
                  <a:cubicBezTo>
                    <a:pt x="331" y="625"/>
                    <a:pt x="361" y="625"/>
                    <a:pt x="380" y="607"/>
                  </a:cubicBezTo>
                  <a:cubicBezTo>
                    <a:pt x="625" y="361"/>
                    <a:pt x="625" y="361"/>
                    <a:pt x="625" y="361"/>
                  </a:cubicBezTo>
                  <a:cubicBezTo>
                    <a:pt x="264" y="0"/>
                    <a:pt x="264" y="0"/>
                    <a:pt x="264" y="0"/>
                  </a:cubicBezTo>
                  <a:lnTo>
                    <a:pt x="18" y="24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 rot="18961431">
              <a:off x="-2818430" y="5861228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 rot="18961431">
              <a:off x="-2517639" y="5866604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 rot="18961431">
              <a:off x="-2668035" y="5863915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 rot="18961431">
              <a:off x="-922344" y="5766281"/>
              <a:ext cx="852488" cy="852488"/>
            </a:xfrm>
            <a:custGeom>
              <a:avLst/>
              <a:gdLst>
                <a:gd name="T0" fmla="*/ 379 w 889"/>
                <a:gd name="T1" fmla="*/ 871 h 889"/>
                <a:gd name="T2" fmla="*/ 312 w 889"/>
                <a:gd name="T3" fmla="*/ 871 h 889"/>
                <a:gd name="T4" fmla="*/ 18 w 889"/>
                <a:gd name="T5" fmla="*/ 577 h 889"/>
                <a:gd name="T6" fmla="*/ 18 w 889"/>
                <a:gd name="T7" fmla="*/ 509 h 889"/>
                <a:gd name="T8" fmla="*/ 509 w 889"/>
                <a:gd name="T9" fmla="*/ 19 h 889"/>
                <a:gd name="T10" fmla="*/ 577 w 889"/>
                <a:gd name="T11" fmla="*/ 19 h 889"/>
                <a:gd name="T12" fmla="*/ 870 w 889"/>
                <a:gd name="T13" fmla="*/ 312 h 889"/>
                <a:gd name="T14" fmla="*/ 870 w 889"/>
                <a:gd name="T15" fmla="*/ 380 h 889"/>
                <a:gd name="T16" fmla="*/ 379 w 889"/>
                <a:gd name="T17" fmla="*/ 871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9" h="889">
                  <a:moveTo>
                    <a:pt x="379" y="871"/>
                  </a:moveTo>
                  <a:cubicBezTo>
                    <a:pt x="361" y="889"/>
                    <a:pt x="330" y="889"/>
                    <a:pt x="312" y="871"/>
                  </a:cubicBezTo>
                  <a:cubicBezTo>
                    <a:pt x="18" y="577"/>
                    <a:pt x="18" y="577"/>
                    <a:pt x="18" y="577"/>
                  </a:cubicBezTo>
                  <a:cubicBezTo>
                    <a:pt x="0" y="558"/>
                    <a:pt x="0" y="528"/>
                    <a:pt x="18" y="509"/>
                  </a:cubicBezTo>
                  <a:cubicBezTo>
                    <a:pt x="509" y="19"/>
                    <a:pt x="509" y="19"/>
                    <a:pt x="509" y="19"/>
                  </a:cubicBezTo>
                  <a:cubicBezTo>
                    <a:pt x="528" y="0"/>
                    <a:pt x="558" y="0"/>
                    <a:pt x="577" y="19"/>
                  </a:cubicBezTo>
                  <a:cubicBezTo>
                    <a:pt x="870" y="312"/>
                    <a:pt x="870" y="312"/>
                    <a:pt x="870" y="312"/>
                  </a:cubicBezTo>
                  <a:cubicBezTo>
                    <a:pt x="889" y="331"/>
                    <a:pt x="889" y="361"/>
                    <a:pt x="870" y="380"/>
                  </a:cubicBezTo>
                  <a:lnTo>
                    <a:pt x="379" y="87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 rot="18961431">
              <a:off x="-800469" y="6072044"/>
              <a:ext cx="600075" cy="600075"/>
            </a:xfrm>
            <a:custGeom>
              <a:avLst/>
              <a:gdLst>
                <a:gd name="T0" fmla="*/ 19 w 625"/>
                <a:gd name="T1" fmla="*/ 245 h 625"/>
                <a:gd name="T2" fmla="*/ 19 w 625"/>
                <a:gd name="T3" fmla="*/ 313 h 625"/>
                <a:gd name="T4" fmla="*/ 312 w 625"/>
                <a:gd name="T5" fmla="*/ 606 h 625"/>
                <a:gd name="T6" fmla="*/ 380 w 625"/>
                <a:gd name="T7" fmla="*/ 606 h 625"/>
                <a:gd name="T8" fmla="*/ 625 w 625"/>
                <a:gd name="T9" fmla="*/ 361 h 625"/>
                <a:gd name="T10" fmla="*/ 264 w 625"/>
                <a:gd name="T11" fmla="*/ 0 h 625"/>
                <a:gd name="T12" fmla="*/ 19 w 625"/>
                <a:gd name="T13" fmla="*/ 24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625">
                  <a:moveTo>
                    <a:pt x="19" y="245"/>
                  </a:moveTo>
                  <a:cubicBezTo>
                    <a:pt x="0" y="264"/>
                    <a:pt x="0" y="294"/>
                    <a:pt x="19" y="313"/>
                  </a:cubicBezTo>
                  <a:cubicBezTo>
                    <a:pt x="312" y="606"/>
                    <a:pt x="312" y="606"/>
                    <a:pt x="312" y="606"/>
                  </a:cubicBezTo>
                  <a:cubicBezTo>
                    <a:pt x="331" y="625"/>
                    <a:pt x="361" y="625"/>
                    <a:pt x="380" y="606"/>
                  </a:cubicBezTo>
                  <a:cubicBezTo>
                    <a:pt x="625" y="361"/>
                    <a:pt x="625" y="361"/>
                    <a:pt x="625" y="361"/>
                  </a:cubicBezTo>
                  <a:cubicBezTo>
                    <a:pt x="264" y="0"/>
                    <a:pt x="264" y="0"/>
                    <a:pt x="264" y="0"/>
                  </a:cubicBezTo>
                  <a:lnTo>
                    <a:pt x="19" y="24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 rot="18961431">
              <a:off x="-941305" y="5896130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3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3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 rot="18961431">
              <a:off x="-640515" y="5901506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4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4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 rot="18961431">
              <a:off x="-790910" y="5898818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4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4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 rot="18961431">
              <a:off x="-2757497" y="3352214"/>
              <a:ext cx="852488" cy="852488"/>
            </a:xfrm>
            <a:custGeom>
              <a:avLst/>
              <a:gdLst>
                <a:gd name="T0" fmla="*/ 379 w 889"/>
                <a:gd name="T1" fmla="*/ 870 h 889"/>
                <a:gd name="T2" fmla="*/ 312 w 889"/>
                <a:gd name="T3" fmla="*/ 870 h 889"/>
                <a:gd name="T4" fmla="*/ 18 w 889"/>
                <a:gd name="T5" fmla="*/ 577 h 889"/>
                <a:gd name="T6" fmla="*/ 18 w 889"/>
                <a:gd name="T7" fmla="*/ 509 h 889"/>
                <a:gd name="T8" fmla="*/ 509 w 889"/>
                <a:gd name="T9" fmla="*/ 19 h 889"/>
                <a:gd name="T10" fmla="*/ 577 w 889"/>
                <a:gd name="T11" fmla="*/ 19 h 889"/>
                <a:gd name="T12" fmla="*/ 870 w 889"/>
                <a:gd name="T13" fmla="*/ 312 h 889"/>
                <a:gd name="T14" fmla="*/ 870 w 889"/>
                <a:gd name="T15" fmla="*/ 380 h 889"/>
                <a:gd name="T16" fmla="*/ 379 w 889"/>
                <a:gd name="T17" fmla="*/ 870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9" h="889">
                  <a:moveTo>
                    <a:pt x="379" y="870"/>
                  </a:moveTo>
                  <a:cubicBezTo>
                    <a:pt x="361" y="889"/>
                    <a:pt x="330" y="889"/>
                    <a:pt x="312" y="870"/>
                  </a:cubicBezTo>
                  <a:cubicBezTo>
                    <a:pt x="18" y="577"/>
                    <a:pt x="18" y="577"/>
                    <a:pt x="18" y="577"/>
                  </a:cubicBezTo>
                  <a:cubicBezTo>
                    <a:pt x="0" y="558"/>
                    <a:pt x="0" y="528"/>
                    <a:pt x="18" y="509"/>
                  </a:cubicBezTo>
                  <a:cubicBezTo>
                    <a:pt x="509" y="19"/>
                    <a:pt x="509" y="19"/>
                    <a:pt x="509" y="19"/>
                  </a:cubicBezTo>
                  <a:cubicBezTo>
                    <a:pt x="528" y="0"/>
                    <a:pt x="558" y="0"/>
                    <a:pt x="577" y="19"/>
                  </a:cubicBezTo>
                  <a:cubicBezTo>
                    <a:pt x="870" y="312"/>
                    <a:pt x="870" y="312"/>
                    <a:pt x="870" y="312"/>
                  </a:cubicBezTo>
                  <a:cubicBezTo>
                    <a:pt x="889" y="331"/>
                    <a:pt x="889" y="361"/>
                    <a:pt x="870" y="380"/>
                  </a:cubicBezTo>
                  <a:lnTo>
                    <a:pt x="379" y="87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auto">
            <a:xfrm rot="18961431">
              <a:off x="-2635622" y="3657976"/>
              <a:ext cx="600075" cy="600075"/>
            </a:xfrm>
            <a:custGeom>
              <a:avLst/>
              <a:gdLst>
                <a:gd name="T0" fmla="*/ 19 w 625"/>
                <a:gd name="T1" fmla="*/ 245 h 625"/>
                <a:gd name="T2" fmla="*/ 19 w 625"/>
                <a:gd name="T3" fmla="*/ 313 h 625"/>
                <a:gd name="T4" fmla="*/ 312 w 625"/>
                <a:gd name="T5" fmla="*/ 606 h 625"/>
                <a:gd name="T6" fmla="*/ 380 w 625"/>
                <a:gd name="T7" fmla="*/ 606 h 625"/>
                <a:gd name="T8" fmla="*/ 625 w 625"/>
                <a:gd name="T9" fmla="*/ 361 h 625"/>
                <a:gd name="T10" fmla="*/ 264 w 625"/>
                <a:gd name="T11" fmla="*/ 0 h 625"/>
                <a:gd name="T12" fmla="*/ 19 w 625"/>
                <a:gd name="T13" fmla="*/ 24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625">
                  <a:moveTo>
                    <a:pt x="19" y="245"/>
                  </a:moveTo>
                  <a:cubicBezTo>
                    <a:pt x="0" y="264"/>
                    <a:pt x="0" y="294"/>
                    <a:pt x="19" y="313"/>
                  </a:cubicBezTo>
                  <a:cubicBezTo>
                    <a:pt x="312" y="606"/>
                    <a:pt x="312" y="606"/>
                    <a:pt x="312" y="606"/>
                  </a:cubicBezTo>
                  <a:cubicBezTo>
                    <a:pt x="331" y="625"/>
                    <a:pt x="361" y="625"/>
                    <a:pt x="380" y="606"/>
                  </a:cubicBezTo>
                  <a:cubicBezTo>
                    <a:pt x="625" y="361"/>
                    <a:pt x="625" y="361"/>
                    <a:pt x="625" y="361"/>
                  </a:cubicBezTo>
                  <a:cubicBezTo>
                    <a:pt x="264" y="0"/>
                    <a:pt x="264" y="0"/>
                    <a:pt x="264" y="0"/>
                  </a:cubicBezTo>
                  <a:lnTo>
                    <a:pt x="19" y="24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0"/>
            <p:cNvSpPr>
              <a:spLocks/>
            </p:cNvSpPr>
            <p:nvPr/>
          </p:nvSpPr>
          <p:spPr bwMode="auto">
            <a:xfrm rot="18961431">
              <a:off x="-2776458" y="3482063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3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3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1"/>
            <p:cNvSpPr>
              <a:spLocks/>
            </p:cNvSpPr>
            <p:nvPr/>
          </p:nvSpPr>
          <p:spPr bwMode="auto">
            <a:xfrm rot="18961431">
              <a:off x="-2475668" y="3487438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3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3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auto">
            <a:xfrm rot="18961431">
              <a:off x="-2626063" y="3484750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3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3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3"/>
            <p:cNvSpPr>
              <a:spLocks/>
            </p:cNvSpPr>
            <p:nvPr/>
          </p:nvSpPr>
          <p:spPr bwMode="auto">
            <a:xfrm rot="18961431">
              <a:off x="-880372" y="3385529"/>
              <a:ext cx="852488" cy="854075"/>
            </a:xfrm>
            <a:custGeom>
              <a:avLst/>
              <a:gdLst>
                <a:gd name="T0" fmla="*/ 380 w 889"/>
                <a:gd name="T1" fmla="*/ 871 h 890"/>
                <a:gd name="T2" fmla="*/ 312 w 889"/>
                <a:gd name="T3" fmla="*/ 871 h 890"/>
                <a:gd name="T4" fmla="*/ 19 w 889"/>
                <a:gd name="T5" fmla="*/ 578 h 890"/>
                <a:gd name="T6" fmla="*/ 19 w 889"/>
                <a:gd name="T7" fmla="*/ 510 h 890"/>
                <a:gd name="T8" fmla="*/ 510 w 889"/>
                <a:gd name="T9" fmla="*/ 19 h 890"/>
                <a:gd name="T10" fmla="*/ 577 w 889"/>
                <a:gd name="T11" fmla="*/ 19 h 890"/>
                <a:gd name="T12" fmla="*/ 871 w 889"/>
                <a:gd name="T13" fmla="*/ 312 h 890"/>
                <a:gd name="T14" fmla="*/ 871 w 889"/>
                <a:gd name="T15" fmla="*/ 380 h 890"/>
                <a:gd name="T16" fmla="*/ 380 w 889"/>
                <a:gd name="T17" fmla="*/ 871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9" h="890">
                  <a:moveTo>
                    <a:pt x="380" y="871"/>
                  </a:moveTo>
                  <a:cubicBezTo>
                    <a:pt x="361" y="890"/>
                    <a:pt x="331" y="890"/>
                    <a:pt x="312" y="871"/>
                  </a:cubicBezTo>
                  <a:cubicBezTo>
                    <a:pt x="19" y="578"/>
                    <a:pt x="19" y="578"/>
                    <a:pt x="19" y="578"/>
                  </a:cubicBezTo>
                  <a:cubicBezTo>
                    <a:pt x="0" y="559"/>
                    <a:pt x="0" y="529"/>
                    <a:pt x="19" y="510"/>
                  </a:cubicBezTo>
                  <a:cubicBezTo>
                    <a:pt x="510" y="19"/>
                    <a:pt x="510" y="19"/>
                    <a:pt x="510" y="19"/>
                  </a:cubicBezTo>
                  <a:cubicBezTo>
                    <a:pt x="528" y="0"/>
                    <a:pt x="559" y="0"/>
                    <a:pt x="577" y="19"/>
                  </a:cubicBezTo>
                  <a:cubicBezTo>
                    <a:pt x="871" y="312"/>
                    <a:pt x="871" y="312"/>
                    <a:pt x="871" y="312"/>
                  </a:cubicBezTo>
                  <a:cubicBezTo>
                    <a:pt x="889" y="331"/>
                    <a:pt x="889" y="362"/>
                    <a:pt x="871" y="380"/>
                  </a:cubicBezTo>
                  <a:lnTo>
                    <a:pt x="380" y="87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4"/>
            <p:cNvSpPr>
              <a:spLocks/>
            </p:cNvSpPr>
            <p:nvPr/>
          </p:nvSpPr>
          <p:spPr bwMode="auto">
            <a:xfrm rot="18961431">
              <a:off x="-757355" y="3691777"/>
              <a:ext cx="600075" cy="598488"/>
            </a:xfrm>
            <a:custGeom>
              <a:avLst/>
              <a:gdLst>
                <a:gd name="T0" fmla="*/ 19 w 625"/>
                <a:gd name="T1" fmla="*/ 246 h 625"/>
                <a:gd name="T2" fmla="*/ 19 w 625"/>
                <a:gd name="T3" fmla="*/ 313 h 625"/>
                <a:gd name="T4" fmla="*/ 312 w 625"/>
                <a:gd name="T5" fmla="*/ 607 h 625"/>
                <a:gd name="T6" fmla="*/ 380 w 625"/>
                <a:gd name="T7" fmla="*/ 607 h 625"/>
                <a:gd name="T8" fmla="*/ 625 w 625"/>
                <a:gd name="T9" fmla="*/ 361 h 625"/>
                <a:gd name="T10" fmla="*/ 264 w 625"/>
                <a:gd name="T11" fmla="*/ 0 h 625"/>
                <a:gd name="T12" fmla="*/ 19 w 625"/>
                <a:gd name="T13" fmla="*/ 246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625">
                  <a:moveTo>
                    <a:pt x="19" y="246"/>
                  </a:moveTo>
                  <a:cubicBezTo>
                    <a:pt x="0" y="264"/>
                    <a:pt x="0" y="295"/>
                    <a:pt x="19" y="313"/>
                  </a:cubicBezTo>
                  <a:cubicBezTo>
                    <a:pt x="312" y="607"/>
                    <a:pt x="312" y="607"/>
                    <a:pt x="312" y="607"/>
                  </a:cubicBezTo>
                  <a:cubicBezTo>
                    <a:pt x="331" y="625"/>
                    <a:pt x="361" y="625"/>
                    <a:pt x="380" y="607"/>
                  </a:cubicBezTo>
                  <a:cubicBezTo>
                    <a:pt x="625" y="361"/>
                    <a:pt x="625" y="361"/>
                    <a:pt x="625" y="361"/>
                  </a:cubicBezTo>
                  <a:cubicBezTo>
                    <a:pt x="264" y="0"/>
                    <a:pt x="264" y="0"/>
                    <a:pt x="264" y="0"/>
                  </a:cubicBezTo>
                  <a:lnTo>
                    <a:pt x="19" y="24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5"/>
            <p:cNvSpPr>
              <a:spLocks/>
            </p:cNvSpPr>
            <p:nvPr/>
          </p:nvSpPr>
          <p:spPr bwMode="auto">
            <a:xfrm rot="18961431">
              <a:off x="-898190" y="3514275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6"/>
            <p:cNvSpPr>
              <a:spLocks/>
            </p:cNvSpPr>
            <p:nvPr/>
          </p:nvSpPr>
          <p:spPr bwMode="auto">
            <a:xfrm rot="18961431">
              <a:off x="-597400" y="3519650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7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7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7"/>
            <p:cNvSpPr>
              <a:spLocks/>
            </p:cNvSpPr>
            <p:nvPr/>
          </p:nvSpPr>
          <p:spPr bwMode="auto">
            <a:xfrm rot="18961431">
              <a:off x="-747796" y="3516963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8"/>
            <p:cNvSpPr>
              <a:spLocks/>
            </p:cNvSpPr>
            <p:nvPr/>
          </p:nvSpPr>
          <p:spPr bwMode="auto">
            <a:xfrm rot="18961431">
              <a:off x="-2334201" y="6055027"/>
              <a:ext cx="1770063" cy="1770063"/>
            </a:xfrm>
            <a:custGeom>
              <a:avLst/>
              <a:gdLst>
                <a:gd name="T0" fmla="*/ 890 w 1115"/>
                <a:gd name="T1" fmla="*/ 1115 h 1115"/>
                <a:gd name="T2" fmla="*/ 0 w 1115"/>
                <a:gd name="T3" fmla="*/ 224 h 1115"/>
                <a:gd name="T4" fmla="*/ 224 w 1115"/>
                <a:gd name="T5" fmla="*/ 0 h 1115"/>
                <a:gd name="T6" fmla="*/ 1115 w 1115"/>
                <a:gd name="T7" fmla="*/ 890 h 1115"/>
                <a:gd name="T8" fmla="*/ 890 w 1115"/>
                <a:gd name="T9" fmla="*/ 1115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5" h="1115">
                  <a:moveTo>
                    <a:pt x="890" y="1115"/>
                  </a:moveTo>
                  <a:lnTo>
                    <a:pt x="0" y="224"/>
                  </a:lnTo>
                  <a:lnTo>
                    <a:pt x="224" y="0"/>
                  </a:lnTo>
                  <a:lnTo>
                    <a:pt x="1115" y="890"/>
                  </a:lnTo>
                  <a:lnTo>
                    <a:pt x="890" y="1115"/>
                  </a:lnTo>
                  <a:close/>
                </a:path>
              </a:pathLst>
            </a:custGeom>
            <a:solidFill>
              <a:srgbClr val="666666"/>
            </a:solidFill>
            <a:ln>
              <a:solidFill>
                <a:srgbClr val="000000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9"/>
            <p:cNvSpPr>
              <a:spLocks/>
            </p:cNvSpPr>
            <p:nvPr/>
          </p:nvSpPr>
          <p:spPr bwMode="auto">
            <a:xfrm rot="18961431">
              <a:off x="-2222015" y="6332863"/>
              <a:ext cx="1539875" cy="1539875"/>
            </a:xfrm>
            <a:custGeom>
              <a:avLst/>
              <a:gdLst>
                <a:gd name="T0" fmla="*/ 890 w 970"/>
                <a:gd name="T1" fmla="*/ 970 h 970"/>
                <a:gd name="T2" fmla="*/ 0 w 970"/>
                <a:gd name="T3" fmla="*/ 79 h 970"/>
                <a:gd name="T4" fmla="*/ 80 w 970"/>
                <a:gd name="T5" fmla="*/ 0 h 970"/>
                <a:gd name="T6" fmla="*/ 970 w 970"/>
                <a:gd name="T7" fmla="*/ 890 h 970"/>
                <a:gd name="T8" fmla="*/ 890 w 970"/>
                <a:gd name="T9" fmla="*/ 970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0" h="970">
                  <a:moveTo>
                    <a:pt x="890" y="970"/>
                  </a:moveTo>
                  <a:lnTo>
                    <a:pt x="0" y="79"/>
                  </a:lnTo>
                  <a:lnTo>
                    <a:pt x="80" y="0"/>
                  </a:lnTo>
                  <a:lnTo>
                    <a:pt x="970" y="890"/>
                  </a:lnTo>
                  <a:lnTo>
                    <a:pt x="890" y="970"/>
                  </a:lnTo>
                  <a:close/>
                </a:path>
              </a:pathLst>
            </a:custGeom>
            <a:solidFill>
              <a:srgbClr val="C1272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0"/>
            <p:cNvSpPr>
              <a:spLocks/>
            </p:cNvSpPr>
            <p:nvPr/>
          </p:nvSpPr>
          <p:spPr bwMode="auto">
            <a:xfrm rot="18961431">
              <a:off x="-2717260" y="6696000"/>
              <a:ext cx="450850" cy="450850"/>
            </a:xfrm>
            <a:custGeom>
              <a:avLst/>
              <a:gdLst>
                <a:gd name="T0" fmla="*/ 81 w 470"/>
                <a:gd name="T1" fmla="*/ 453 h 471"/>
                <a:gd name="T2" fmla="*/ 17 w 470"/>
                <a:gd name="T3" fmla="*/ 453 h 471"/>
                <a:gd name="T4" fmla="*/ 17 w 470"/>
                <a:gd name="T5" fmla="*/ 453 h 471"/>
                <a:gd name="T6" fmla="*/ 17 w 470"/>
                <a:gd name="T7" fmla="*/ 390 h 471"/>
                <a:gd name="T8" fmla="*/ 389 w 470"/>
                <a:gd name="T9" fmla="*/ 18 h 471"/>
                <a:gd name="T10" fmla="*/ 453 w 470"/>
                <a:gd name="T11" fmla="*/ 18 h 471"/>
                <a:gd name="T12" fmla="*/ 453 w 470"/>
                <a:gd name="T13" fmla="*/ 18 h 471"/>
                <a:gd name="T14" fmla="*/ 453 w 470"/>
                <a:gd name="T15" fmla="*/ 81 h 471"/>
                <a:gd name="T16" fmla="*/ 81 w 470"/>
                <a:gd name="T17" fmla="*/ 453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0" h="471">
                  <a:moveTo>
                    <a:pt x="81" y="453"/>
                  </a:moveTo>
                  <a:cubicBezTo>
                    <a:pt x="63" y="471"/>
                    <a:pt x="35" y="471"/>
                    <a:pt x="17" y="453"/>
                  </a:cubicBezTo>
                  <a:cubicBezTo>
                    <a:pt x="17" y="453"/>
                    <a:pt x="17" y="453"/>
                    <a:pt x="17" y="453"/>
                  </a:cubicBezTo>
                  <a:cubicBezTo>
                    <a:pt x="0" y="436"/>
                    <a:pt x="0" y="407"/>
                    <a:pt x="17" y="390"/>
                  </a:cubicBezTo>
                  <a:cubicBezTo>
                    <a:pt x="389" y="18"/>
                    <a:pt x="389" y="18"/>
                    <a:pt x="389" y="18"/>
                  </a:cubicBezTo>
                  <a:cubicBezTo>
                    <a:pt x="407" y="0"/>
                    <a:pt x="435" y="0"/>
                    <a:pt x="453" y="18"/>
                  </a:cubicBezTo>
                  <a:cubicBezTo>
                    <a:pt x="453" y="18"/>
                    <a:pt x="453" y="18"/>
                    <a:pt x="453" y="18"/>
                  </a:cubicBezTo>
                  <a:cubicBezTo>
                    <a:pt x="470" y="35"/>
                    <a:pt x="470" y="64"/>
                    <a:pt x="453" y="81"/>
                  </a:cubicBezTo>
                  <a:lnTo>
                    <a:pt x="81" y="453"/>
                  </a:lnTo>
                  <a:close/>
                </a:path>
              </a:pathLst>
            </a:custGeom>
            <a:solidFill>
              <a:srgbClr val="A6212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1"/>
            <p:cNvSpPr>
              <a:spLocks/>
            </p:cNvSpPr>
            <p:nvPr/>
          </p:nvSpPr>
          <p:spPr bwMode="auto">
            <a:xfrm rot="18961431">
              <a:off x="-631928" y="6733268"/>
              <a:ext cx="450850" cy="450850"/>
            </a:xfrm>
            <a:custGeom>
              <a:avLst/>
              <a:gdLst>
                <a:gd name="T0" fmla="*/ 81 w 471"/>
                <a:gd name="T1" fmla="*/ 453 h 470"/>
                <a:gd name="T2" fmla="*/ 18 w 471"/>
                <a:gd name="T3" fmla="*/ 453 h 470"/>
                <a:gd name="T4" fmla="*/ 18 w 471"/>
                <a:gd name="T5" fmla="*/ 453 h 470"/>
                <a:gd name="T6" fmla="*/ 18 w 471"/>
                <a:gd name="T7" fmla="*/ 389 h 470"/>
                <a:gd name="T8" fmla="*/ 390 w 471"/>
                <a:gd name="T9" fmla="*/ 17 h 470"/>
                <a:gd name="T10" fmla="*/ 453 w 471"/>
                <a:gd name="T11" fmla="*/ 17 h 470"/>
                <a:gd name="T12" fmla="*/ 453 w 471"/>
                <a:gd name="T13" fmla="*/ 17 h 470"/>
                <a:gd name="T14" fmla="*/ 453 w 471"/>
                <a:gd name="T15" fmla="*/ 81 h 470"/>
                <a:gd name="T16" fmla="*/ 81 w 471"/>
                <a:gd name="T17" fmla="*/ 45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1" h="470">
                  <a:moveTo>
                    <a:pt x="81" y="453"/>
                  </a:moveTo>
                  <a:cubicBezTo>
                    <a:pt x="64" y="470"/>
                    <a:pt x="35" y="470"/>
                    <a:pt x="18" y="453"/>
                  </a:cubicBezTo>
                  <a:cubicBezTo>
                    <a:pt x="18" y="453"/>
                    <a:pt x="18" y="453"/>
                    <a:pt x="18" y="453"/>
                  </a:cubicBezTo>
                  <a:cubicBezTo>
                    <a:pt x="0" y="435"/>
                    <a:pt x="0" y="407"/>
                    <a:pt x="18" y="389"/>
                  </a:cubicBezTo>
                  <a:cubicBezTo>
                    <a:pt x="390" y="17"/>
                    <a:pt x="390" y="17"/>
                    <a:pt x="390" y="17"/>
                  </a:cubicBezTo>
                  <a:cubicBezTo>
                    <a:pt x="407" y="0"/>
                    <a:pt x="436" y="0"/>
                    <a:pt x="453" y="17"/>
                  </a:cubicBezTo>
                  <a:cubicBezTo>
                    <a:pt x="453" y="17"/>
                    <a:pt x="453" y="17"/>
                    <a:pt x="453" y="17"/>
                  </a:cubicBezTo>
                  <a:cubicBezTo>
                    <a:pt x="471" y="35"/>
                    <a:pt x="471" y="63"/>
                    <a:pt x="453" y="81"/>
                  </a:cubicBezTo>
                  <a:lnTo>
                    <a:pt x="81" y="453"/>
                  </a:lnTo>
                  <a:close/>
                </a:path>
              </a:pathLst>
            </a:custGeom>
            <a:solidFill>
              <a:srgbClr val="A6212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2"/>
            <p:cNvSpPr>
              <a:spLocks/>
            </p:cNvSpPr>
            <p:nvPr/>
          </p:nvSpPr>
          <p:spPr bwMode="auto">
            <a:xfrm rot="18961431">
              <a:off x="-2894090" y="3477640"/>
              <a:ext cx="2960688" cy="2960688"/>
            </a:xfrm>
            <a:custGeom>
              <a:avLst/>
              <a:gdLst>
                <a:gd name="T0" fmla="*/ 895 w 3089"/>
                <a:gd name="T1" fmla="*/ 1484 h 3089"/>
                <a:gd name="T2" fmla="*/ 92 w 3089"/>
                <a:gd name="T3" fmla="*/ 2665 h 3089"/>
                <a:gd name="T4" fmla="*/ 92 w 3089"/>
                <a:gd name="T5" fmla="*/ 2997 h 3089"/>
                <a:gd name="T6" fmla="*/ 424 w 3089"/>
                <a:gd name="T7" fmla="*/ 2997 h 3089"/>
                <a:gd name="T8" fmla="*/ 1605 w 3089"/>
                <a:gd name="T9" fmla="*/ 2194 h 3089"/>
                <a:gd name="T10" fmla="*/ 1921 w 3089"/>
                <a:gd name="T11" fmla="*/ 2258 h 3089"/>
                <a:gd name="T12" fmla="*/ 3089 w 3089"/>
                <a:gd name="T13" fmla="*/ 1090 h 3089"/>
                <a:gd name="T14" fmla="*/ 1999 w 3089"/>
                <a:gd name="T15" fmla="*/ 0 h 3089"/>
                <a:gd name="T16" fmla="*/ 831 w 3089"/>
                <a:gd name="T17" fmla="*/ 1168 h 3089"/>
                <a:gd name="T18" fmla="*/ 895 w 3089"/>
                <a:gd name="T19" fmla="*/ 1484 h 3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89" h="3089">
                  <a:moveTo>
                    <a:pt x="895" y="1484"/>
                  </a:moveTo>
                  <a:cubicBezTo>
                    <a:pt x="927" y="1641"/>
                    <a:pt x="582" y="2174"/>
                    <a:pt x="92" y="2665"/>
                  </a:cubicBezTo>
                  <a:cubicBezTo>
                    <a:pt x="0" y="2756"/>
                    <a:pt x="0" y="2905"/>
                    <a:pt x="92" y="2997"/>
                  </a:cubicBezTo>
                  <a:cubicBezTo>
                    <a:pt x="183" y="3089"/>
                    <a:pt x="333" y="3088"/>
                    <a:pt x="424" y="2997"/>
                  </a:cubicBezTo>
                  <a:cubicBezTo>
                    <a:pt x="914" y="2507"/>
                    <a:pt x="1405" y="2156"/>
                    <a:pt x="1605" y="2194"/>
                  </a:cubicBezTo>
                  <a:cubicBezTo>
                    <a:pt x="1652" y="2203"/>
                    <a:pt x="1921" y="2258"/>
                    <a:pt x="1921" y="2258"/>
                  </a:cubicBezTo>
                  <a:cubicBezTo>
                    <a:pt x="3089" y="1090"/>
                    <a:pt x="3089" y="1090"/>
                    <a:pt x="3089" y="1090"/>
                  </a:cubicBezTo>
                  <a:cubicBezTo>
                    <a:pt x="1999" y="0"/>
                    <a:pt x="1999" y="0"/>
                    <a:pt x="1999" y="0"/>
                  </a:cubicBezTo>
                  <a:cubicBezTo>
                    <a:pt x="831" y="1168"/>
                    <a:pt x="831" y="1168"/>
                    <a:pt x="831" y="1168"/>
                  </a:cubicBezTo>
                  <a:cubicBezTo>
                    <a:pt x="831" y="1168"/>
                    <a:pt x="879" y="1404"/>
                    <a:pt x="895" y="1484"/>
                  </a:cubicBezTo>
                  <a:close/>
                </a:path>
              </a:pathLst>
            </a:custGeom>
            <a:solidFill>
              <a:srgbClr val="A6212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5"/>
            <p:cNvSpPr>
              <a:spLocks/>
            </p:cNvSpPr>
            <p:nvPr/>
          </p:nvSpPr>
          <p:spPr bwMode="auto">
            <a:xfrm rot="18961431">
              <a:off x="-2250884" y="2983848"/>
              <a:ext cx="755650" cy="752475"/>
            </a:xfrm>
            <a:custGeom>
              <a:avLst/>
              <a:gdLst>
                <a:gd name="T0" fmla="*/ 768 w 787"/>
                <a:gd name="T1" fmla="*/ 86 h 785"/>
                <a:gd name="T2" fmla="*/ 768 w 787"/>
                <a:gd name="T3" fmla="*/ 18 h 785"/>
                <a:gd name="T4" fmla="*/ 705 w 787"/>
                <a:gd name="T5" fmla="*/ 14 h 785"/>
                <a:gd name="T6" fmla="*/ 704 w 787"/>
                <a:gd name="T7" fmla="*/ 14 h 785"/>
                <a:gd name="T8" fmla="*/ 700 w 787"/>
                <a:gd name="T9" fmla="*/ 18 h 785"/>
                <a:gd name="T10" fmla="*/ 420 w 787"/>
                <a:gd name="T11" fmla="*/ 298 h 785"/>
                <a:gd name="T12" fmla="*/ 0 w 787"/>
                <a:gd name="T13" fmla="*/ 718 h 785"/>
                <a:gd name="T14" fmla="*/ 68 w 787"/>
                <a:gd name="T15" fmla="*/ 785 h 785"/>
                <a:gd name="T16" fmla="*/ 483 w 787"/>
                <a:gd name="T17" fmla="*/ 370 h 785"/>
                <a:gd name="T18" fmla="*/ 488 w 787"/>
                <a:gd name="T19" fmla="*/ 366 h 785"/>
                <a:gd name="T20" fmla="*/ 768 w 787"/>
                <a:gd name="T21" fmla="*/ 86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7" h="785">
                  <a:moveTo>
                    <a:pt x="768" y="86"/>
                  </a:moveTo>
                  <a:cubicBezTo>
                    <a:pt x="787" y="67"/>
                    <a:pt x="787" y="37"/>
                    <a:pt x="768" y="18"/>
                  </a:cubicBezTo>
                  <a:cubicBezTo>
                    <a:pt x="751" y="1"/>
                    <a:pt x="723" y="0"/>
                    <a:pt x="705" y="14"/>
                  </a:cubicBezTo>
                  <a:cubicBezTo>
                    <a:pt x="704" y="14"/>
                    <a:pt x="704" y="14"/>
                    <a:pt x="704" y="14"/>
                  </a:cubicBezTo>
                  <a:cubicBezTo>
                    <a:pt x="700" y="18"/>
                    <a:pt x="700" y="18"/>
                    <a:pt x="700" y="18"/>
                  </a:cubicBezTo>
                  <a:cubicBezTo>
                    <a:pt x="420" y="298"/>
                    <a:pt x="420" y="298"/>
                    <a:pt x="420" y="298"/>
                  </a:cubicBezTo>
                  <a:cubicBezTo>
                    <a:pt x="0" y="718"/>
                    <a:pt x="0" y="718"/>
                    <a:pt x="0" y="718"/>
                  </a:cubicBezTo>
                  <a:cubicBezTo>
                    <a:pt x="68" y="785"/>
                    <a:pt x="68" y="785"/>
                    <a:pt x="68" y="785"/>
                  </a:cubicBezTo>
                  <a:cubicBezTo>
                    <a:pt x="483" y="370"/>
                    <a:pt x="483" y="370"/>
                    <a:pt x="483" y="370"/>
                  </a:cubicBezTo>
                  <a:cubicBezTo>
                    <a:pt x="484" y="369"/>
                    <a:pt x="486" y="368"/>
                    <a:pt x="488" y="366"/>
                  </a:cubicBezTo>
                  <a:lnTo>
                    <a:pt x="768" y="86"/>
                  </a:lnTo>
                  <a:close/>
                </a:path>
              </a:pathLst>
            </a:custGeom>
            <a:solidFill>
              <a:srgbClr val="A9322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6"/>
            <p:cNvSpPr>
              <a:spLocks/>
            </p:cNvSpPr>
            <p:nvPr/>
          </p:nvSpPr>
          <p:spPr bwMode="auto">
            <a:xfrm rot="18961431">
              <a:off x="-1282340" y="3003668"/>
              <a:ext cx="754063" cy="754063"/>
            </a:xfrm>
            <a:custGeom>
              <a:avLst/>
              <a:gdLst>
                <a:gd name="T0" fmla="*/ 768 w 786"/>
                <a:gd name="T1" fmla="*/ 86 h 786"/>
                <a:gd name="T2" fmla="*/ 770 w 786"/>
                <a:gd name="T3" fmla="*/ 84 h 786"/>
                <a:gd name="T4" fmla="*/ 772 w 786"/>
                <a:gd name="T5" fmla="*/ 81 h 786"/>
                <a:gd name="T6" fmla="*/ 772 w 786"/>
                <a:gd name="T7" fmla="*/ 81 h 786"/>
                <a:gd name="T8" fmla="*/ 768 w 786"/>
                <a:gd name="T9" fmla="*/ 18 h 786"/>
                <a:gd name="T10" fmla="*/ 705 w 786"/>
                <a:gd name="T11" fmla="*/ 14 h 786"/>
                <a:gd name="T12" fmla="*/ 705 w 786"/>
                <a:gd name="T13" fmla="*/ 14 h 786"/>
                <a:gd name="T14" fmla="*/ 703 w 786"/>
                <a:gd name="T15" fmla="*/ 16 h 786"/>
                <a:gd name="T16" fmla="*/ 700 w 786"/>
                <a:gd name="T17" fmla="*/ 18 h 786"/>
                <a:gd name="T18" fmla="*/ 420 w 786"/>
                <a:gd name="T19" fmla="*/ 298 h 786"/>
                <a:gd name="T20" fmla="*/ 418 w 786"/>
                <a:gd name="T21" fmla="*/ 301 h 786"/>
                <a:gd name="T22" fmla="*/ 0 w 786"/>
                <a:gd name="T23" fmla="*/ 718 h 786"/>
                <a:gd name="T24" fmla="*/ 68 w 786"/>
                <a:gd name="T25" fmla="*/ 786 h 786"/>
                <a:gd name="T26" fmla="*/ 485 w 786"/>
                <a:gd name="T27" fmla="*/ 368 h 786"/>
                <a:gd name="T28" fmla="*/ 488 w 786"/>
                <a:gd name="T29" fmla="*/ 366 h 786"/>
                <a:gd name="T30" fmla="*/ 768 w 786"/>
                <a:gd name="T31" fmla="*/ 86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6" h="786">
                  <a:moveTo>
                    <a:pt x="768" y="86"/>
                  </a:moveTo>
                  <a:cubicBezTo>
                    <a:pt x="769" y="85"/>
                    <a:pt x="769" y="84"/>
                    <a:pt x="770" y="84"/>
                  </a:cubicBezTo>
                  <a:cubicBezTo>
                    <a:pt x="772" y="81"/>
                    <a:pt x="772" y="81"/>
                    <a:pt x="772" y="81"/>
                  </a:cubicBezTo>
                  <a:cubicBezTo>
                    <a:pt x="772" y="81"/>
                    <a:pt x="772" y="81"/>
                    <a:pt x="772" y="81"/>
                  </a:cubicBezTo>
                  <a:cubicBezTo>
                    <a:pt x="786" y="63"/>
                    <a:pt x="785" y="35"/>
                    <a:pt x="768" y="18"/>
                  </a:cubicBezTo>
                  <a:cubicBezTo>
                    <a:pt x="751" y="1"/>
                    <a:pt x="724" y="0"/>
                    <a:pt x="705" y="14"/>
                  </a:cubicBezTo>
                  <a:cubicBezTo>
                    <a:pt x="705" y="14"/>
                    <a:pt x="705" y="14"/>
                    <a:pt x="705" y="14"/>
                  </a:cubicBezTo>
                  <a:cubicBezTo>
                    <a:pt x="703" y="16"/>
                    <a:pt x="703" y="16"/>
                    <a:pt x="703" y="16"/>
                  </a:cubicBezTo>
                  <a:cubicBezTo>
                    <a:pt x="702" y="17"/>
                    <a:pt x="701" y="17"/>
                    <a:pt x="700" y="18"/>
                  </a:cubicBezTo>
                  <a:cubicBezTo>
                    <a:pt x="420" y="298"/>
                    <a:pt x="420" y="298"/>
                    <a:pt x="420" y="298"/>
                  </a:cubicBezTo>
                  <a:cubicBezTo>
                    <a:pt x="419" y="299"/>
                    <a:pt x="419" y="300"/>
                    <a:pt x="418" y="301"/>
                  </a:cubicBezTo>
                  <a:cubicBezTo>
                    <a:pt x="0" y="718"/>
                    <a:pt x="0" y="718"/>
                    <a:pt x="0" y="718"/>
                  </a:cubicBezTo>
                  <a:cubicBezTo>
                    <a:pt x="68" y="786"/>
                    <a:pt x="68" y="786"/>
                    <a:pt x="68" y="786"/>
                  </a:cubicBezTo>
                  <a:cubicBezTo>
                    <a:pt x="485" y="368"/>
                    <a:pt x="485" y="368"/>
                    <a:pt x="485" y="368"/>
                  </a:cubicBezTo>
                  <a:cubicBezTo>
                    <a:pt x="486" y="368"/>
                    <a:pt x="487" y="367"/>
                    <a:pt x="488" y="366"/>
                  </a:cubicBezTo>
                  <a:lnTo>
                    <a:pt x="768" y="86"/>
                  </a:lnTo>
                  <a:close/>
                </a:path>
              </a:pathLst>
            </a:custGeom>
            <a:solidFill>
              <a:srgbClr val="A9322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7"/>
            <p:cNvSpPr>
              <a:spLocks/>
            </p:cNvSpPr>
            <p:nvPr/>
          </p:nvSpPr>
          <p:spPr bwMode="auto">
            <a:xfrm rot="18961431">
              <a:off x="-2636325" y="3895846"/>
              <a:ext cx="2871788" cy="2438400"/>
            </a:xfrm>
            <a:custGeom>
              <a:avLst/>
              <a:gdLst>
                <a:gd name="T0" fmla="*/ 1829 w 2997"/>
                <a:gd name="T1" fmla="*/ 1713 h 2544"/>
                <a:gd name="T2" fmla="*/ 1513 w 2997"/>
                <a:gd name="T3" fmla="*/ 1649 h 2544"/>
                <a:gd name="T4" fmla="*/ 332 w 2997"/>
                <a:gd name="T5" fmla="*/ 2452 h 2544"/>
                <a:gd name="T6" fmla="*/ 0 w 2997"/>
                <a:gd name="T7" fmla="*/ 2452 h 2544"/>
                <a:gd name="T8" fmla="*/ 0 w 2997"/>
                <a:gd name="T9" fmla="*/ 2452 h 2544"/>
                <a:gd name="T10" fmla="*/ 2452 w 2997"/>
                <a:gd name="T11" fmla="*/ 0 h 2544"/>
                <a:gd name="T12" fmla="*/ 2997 w 2997"/>
                <a:gd name="T13" fmla="*/ 545 h 2544"/>
                <a:gd name="T14" fmla="*/ 1829 w 2997"/>
                <a:gd name="T15" fmla="*/ 1713 h 2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97" h="2544">
                  <a:moveTo>
                    <a:pt x="1829" y="1713"/>
                  </a:moveTo>
                  <a:cubicBezTo>
                    <a:pt x="1829" y="1713"/>
                    <a:pt x="1593" y="1665"/>
                    <a:pt x="1513" y="1649"/>
                  </a:cubicBezTo>
                  <a:cubicBezTo>
                    <a:pt x="1356" y="1617"/>
                    <a:pt x="823" y="1962"/>
                    <a:pt x="332" y="2452"/>
                  </a:cubicBezTo>
                  <a:cubicBezTo>
                    <a:pt x="241" y="2544"/>
                    <a:pt x="92" y="2544"/>
                    <a:pt x="0" y="2452"/>
                  </a:cubicBezTo>
                  <a:cubicBezTo>
                    <a:pt x="0" y="2452"/>
                    <a:pt x="0" y="2452"/>
                    <a:pt x="0" y="2452"/>
                  </a:cubicBezTo>
                  <a:cubicBezTo>
                    <a:pt x="2452" y="0"/>
                    <a:pt x="2452" y="0"/>
                    <a:pt x="2452" y="0"/>
                  </a:cubicBezTo>
                  <a:cubicBezTo>
                    <a:pt x="2997" y="545"/>
                    <a:pt x="2997" y="545"/>
                    <a:pt x="2997" y="545"/>
                  </a:cubicBezTo>
                  <a:lnTo>
                    <a:pt x="1829" y="1713"/>
                  </a:lnTo>
                  <a:close/>
                </a:path>
              </a:pathLst>
            </a:custGeom>
            <a:solidFill>
              <a:srgbClr val="C1272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3"/>
            <p:cNvSpPr>
              <a:spLocks/>
            </p:cNvSpPr>
            <p:nvPr/>
          </p:nvSpPr>
          <p:spPr bwMode="auto">
            <a:xfrm rot="18961431">
              <a:off x="-1336646" y="3571081"/>
              <a:ext cx="1119188" cy="1441450"/>
            </a:xfrm>
            <a:custGeom>
              <a:avLst/>
              <a:gdLst>
                <a:gd name="T0" fmla="*/ 1168 w 1168"/>
                <a:gd name="T1" fmla="*/ 335 h 1503"/>
                <a:gd name="T2" fmla="*/ 833 w 1168"/>
                <a:gd name="T3" fmla="*/ 0 h 1503"/>
                <a:gd name="T4" fmla="*/ 0 w 1168"/>
                <a:gd name="T5" fmla="*/ 1503 h 1503"/>
                <a:gd name="T6" fmla="*/ 1168 w 1168"/>
                <a:gd name="T7" fmla="*/ 335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8" h="1503">
                  <a:moveTo>
                    <a:pt x="1168" y="335"/>
                  </a:moveTo>
                  <a:cubicBezTo>
                    <a:pt x="833" y="0"/>
                    <a:pt x="833" y="0"/>
                    <a:pt x="833" y="0"/>
                  </a:cubicBezTo>
                  <a:cubicBezTo>
                    <a:pt x="182" y="651"/>
                    <a:pt x="81" y="1233"/>
                    <a:pt x="0" y="1503"/>
                  </a:cubicBezTo>
                  <a:lnTo>
                    <a:pt x="1168" y="335"/>
                  </a:lnTo>
                  <a:close/>
                </a:path>
              </a:pathLst>
            </a:custGeom>
            <a:solidFill>
              <a:srgbClr val="801A1E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4"/>
            <p:cNvSpPr>
              <a:spLocks/>
            </p:cNvSpPr>
            <p:nvPr/>
          </p:nvSpPr>
          <p:spPr bwMode="auto">
            <a:xfrm rot="18961431">
              <a:off x="-2746733" y="3710439"/>
              <a:ext cx="1439863" cy="1119188"/>
            </a:xfrm>
            <a:custGeom>
              <a:avLst/>
              <a:gdLst>
                <a:gd name="T0" fmla="*/ 1168 w 1503"/>
                <a:gd name="T1" fmla="*/ 0 h 1168"/>
                <a:gd name="T2" fmla="*/ 1503 w 1503"/>
                <a:gd name="T3" fmla="*/ 335 h 1168"/>
                <a:gd name="T4" fmla="*/ 0 w 1503"/>
                <a:gd name="T5" fmla="*/ 1168 h 1168"/>
                <a:gd name="T6" fmla="*/ 1168 w 1503"/>
                <a:gd name="T7" fmla="*/ 0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3" h="1168">
                  <a:moveTo>
                    <a:pt x="1168" y="0"/>
                  </a:moveTo>
                  <a:cubicBezTo>
                    <a:pt x="1503" y="335"/>
                    <a:pt x="1503" y="335"/>
                    <a:pt x="1503" y="335"/>
                  </a:cubicBezTo>
                  <a:cubicBezTo>
                    <a:pt x="852" y="986"/>
                    <a:pt x="270" y="1087"/>
                    <a:pt x="0" y="1168"/>
                  </a:cubicBezTo>
                  <a:lnTo>
                    <a:pt x="1168" y="0"/>
                  </a:lnTo>
                  <a:close/>
                </a:path>
              </a:pathLst>
            </a:custGeom>
            <a:solidFill>
              <a:srgbClr val="801A1E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5"/>
            <p:cNvSpPr>
              <a:spLocks/>
            </p:cNvSpPr>
            <p:nvPr/>
          </p:nvSpPr>
          <p:spPr bwMode="auto">
            <a:xfrm rot="18961431">
              <a:off x="-2020106" y="3262907"/>
              <a:ext cx="1250950" cy="1250950"/>
            </a:xfrm>
            <a:custGeom>
              <a:avLst/>
              <a:gdLst>
                <a:gd name="T0" fmla="*/ 129 w 788"/>
                <a:gd name="T1" fmla="*/ 0 h 788"/>
                <a:gd name="T2" fmla="*/ 788 w 788"/>
                <a:gd name="T3" fmla="*/ 659 h 788"/>
                <a:gd name="T4" fmla="*/ 658 w 788"/>
                <a:gd name="T5" fmla="*/ 788 h 788"/>
                <a:gd name="T6" fmla="*/ 0 w 788"/>
                <a:gd name="T7" fmla="*/ 130 h 788"/>
                <a:gd name="T8" fmla="*/ 129 w 788"/>
                <a:gd name="T9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788">
                  <a:moveTo>
                    <a:pt x="129" y="0"/>
                  </a:moveTo>
                  <a:lnTo>
                    <a:pt x="788" y="659"/>
                  </a:lnTo>
                  <a:lnTo>
                    <a:pt x="658" y="788"/>
                  </a:lnTo>
                  <a:lnTo>
                    <a:pt x="0" y="13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6"/>
            <p:cNvSpPr>
              <a:spLocks/>
            </p:cNvSpPr>
            <p:nvPr/>
          </p:nvSpPr>
          <p:spPr bwMode="auto">
            <a:xfrm rot="18961431">
              <a:off x="-2129965" y="3522645"/>
              <a:ext cx="717550" cy="719138"/>
            </a:xfrm>
            <a:custGeom>
              <a:avLst/>
              <a:gdLst>
                <a:gd name="T0" fmla="*/ 129 w 452"/>
                <a:gd name="T1" fmla="*/ 0 h 453"/>
                <a:gd name="T2" fmla="*/ 452 w 452"/>
                <a:gd name="T3" fmla="*/ 324 h 453"/>
                <a:gd name="T4" fmla="*/ 324 w 452"/>
                <a:gd name="T5" fmla="*/ 453 h 453"/>
                <a:gd name="T6" fmla="*/ 0 w 452"/>
                <a:gd name="T7" fmla="*/ 130 h 453"/>
                <a:gd name="T8" fmla="*/ 129 w 452"/>
                <a:gd name="T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3">
                  <a:moveTo>
                    <a:pt x="129" y="0"/>
                  </a:moveTo>
                  <a:lnTo>
                    <a:pt x="452" y="324"/>
                  </a:lnTo>
                  <a:lnTo>
                    <a:pt x="324" y="453"/>
                  </a:lnTo>
                  <a:lnTo>
                    <a:pt x="0" y="13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A62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7"/>
            <p:cNvSpPr>
              <a:spLocks/>
            </p:cNvSpPr>
            <p:nvPr/>
          </p:nvSpPr>
          <p:spPr bwMode="auto">
            <a:xfrm rot="18961431">
              <a:off x="-2083124" y="3488918"/>
              <a:ext cx="1366838" cy="1366838"/>
            </a:xfrm>
            <a:custGeom>
              <a:avLst/>
              <a:gdLst>
                <a:gd name="T0" fmla="*/ 404 w 1426"/>
                <a:gd name="T1" fmla="*/ 1426 h 1426"/>
                <a:gd name="T2" fmla="*/ 0 w 1426"/>
                <a:gd name="T3" fmla="*/ 1022 h 1426"/>
                <a:gd name="T4" fmla="*/ 1224 w 1426"/>
                <a:gd name="T5" fmla="*/ 202 h 1426"/>
                <a:gd name="T6" fmla="*/ 1224 w 1426"/>
                <a:gd name="T7" fmla="*/ 202 h 1426"/>
                <a:gd name="T8" fmla="*/ 404 w 1426"/>
                <a:gd name="T9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6" h="1426">
                  <a:moveTo>
                    <a:pt x="404" y="1426"/>
                  </a:moveTo>
                  <a:cubicBezTo>
                    <a:pt x="0" y="1022"/>
                    <a:pt x="0" y="1022"/>
                    <a:pt x="0" y="1022"/>
                  </a:cubicBezTo>
                  <a:cubicBezTo>
                    <a:pt x="0" y="1022"/>
                    <a:pt x="1022" y="0"/>
                    <a:pt x="1224" y="202"/>
                  </a:cubicBezTo>
                  <a:cubicBezTo>
                    <a:pt x="1224" y="202"/>
                    <a:pt x="1224" y="202"/>
                    <a:pt x="1224" y="202"/>
                  </a:cubicBezTo>
                  <a:cubicBezTo>
                    <a:pt x="1426" y="404"/>
                    <a:pt x="404" y="1426"/>
                    <a:pt x="404" y="1426"/>
                  </a:cubicBezTo>
                  <a:close/>
                </a:path>
              </a:pathLst>
            </a:custGeom>
            <a:solidFill>
              <a:srgbClr val="801A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8"/>
            <p:cNvSpPr>
              <a:spLocks/>
            </p:cNvSpPr>
            <p:nvPr/>
          </p:nvSpPr>
          <p:spPr bwMode="auto">
            <a:xfrm rot="18961431">
              <a:off x="-1716040" y="4435533"/>
              <a:ext cx="611188" cy="612775"/>
            </a:xfrm>
            <a:custGeom>
              <a:avLst/>
              <a:gdLst>
                <a:gd name="T0" fmla="*/ 350 w 638"/>
                <a:gd name="T1" fmla="*/ 639 h 639"/>
                <a:gd name="T2" fmla="*/ 0 w 638"/>
                <a:gd name="T3" fmla="*/ 289 h 639"/>
                <a:gd name="T4" fmla="*/ 191 w 638"/>
                <a:gd name="T5" fmla="*/ 97 h 639"/>
                <a:gd name="T6" fmla="*/ 542 w 638"/>
                <a:gd name="T7" fmla="*/ 97 h 639"/>
                <a:gd name="T8" fmla="*/ 542 w 638"/>
                <a:gd name="T9" fmla="*/ 97 h 639"/>
                <a:gd name="T10" fmla="*/ 542 w 638"/>
                <a:gd name="T11" fmla="*/ 447 h 639"/>
                <a:gd name="T12" fmla="*/ 350 w 638"/>
                <a:gd name="T13" fmla="*/ 639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639">
                  <a:moveTo>
                    <a:pt x="350" y="639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191" y="97"/>
                    <a:pt x="191" y="97"/>
                    <a:pt x="191" y="97"/>
                  </a:cubicBezTo>
                  <a:cubicBezTo>
                    <a:pt x="288" y="0"/>
                    <a:pt x="445" y="0"/>
                    <a:pt x="542" y="97"/>
                  </a:cubicBezTo>
                  <a:cubicBezTo>
                    <a:pt x="542" y="97"/>
                    <a:pt x="542" y="97"/>
                    <a:pt x="542" y="97"/>
                  </a:cubicBezTo>
                  <a:cubicBezTo>
                    <a:pt x="638" y="194"/>
                    <a:pt x="638" y="351"/>
                    <a:pt x="542" y="447"/>
                  </a:cubicBezTo>
                  <a:lnTo>
                    <a:pt x="350" y="63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9"/>
            <p:cNvSpPr>
              <a:spLocks/>
            </p:cNvSpPr>
            <p:nvPr/>
          </p:nvSpPr>
          <p:spPr bwMode="auto">
            <a:xfrm rot="18961431">
              <a:off x="-1566997" y="4581963"/>
              <a:ext cx="314325" cy="314325"/>
            </a:xfrm>
            <a:custGeom>
              <a:avLst/>
              <a:gdLst>
                <a:gd name="T0" fmla="*/ 310 w 328"/>
                <a:gd name="T1" fmla="*/ 310 h 328"/>
                <a:gd name="T2" fmla="*/ 247 w 328"/>
                <a:gd name="T3" fmla="*/ 310 h 328"/>
                <a:gd name="T4" fmla="*/ 17 w 328"/>
                <a:gd name="T5" fmla="*/ 81 h 328"/>
                <a:gd name="T6" fmla="*/ 17 w 328"/>
                <a:gd name="T7" fmla="*/ 17 h 328"/>
                <a:gd name="T8" fmla="*/ 17 w 328"/>
                <a:gd name="T9" fmla="*/ 17 h 328"/>
                <a:gd name="T10" fmla="*/ 81 w 328"/>
                <a:gd name="T11" fmla="*/ 17 h 328"/>
                <a:gd name="T12" fmla="*/ 310 w 328"/>
                <a:gd name="T13" fmla="*/ 247 h 328"/>
                <a:gd name="T14" fmla="*/ 310 w 328"/>
                <a:gd name="T15" fmla="*/ 31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328">
                  <a:moveTo>
                    <a:pt x="310" y="310"/>
                  </a:moveTo>
                  <a:cubicBezTo>
                    <a:pt x="293" y="328"/>
                    <a:pt x="265" y="328"/>
                    <a:pt x="247" y="310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0" y="63"/>
                    <a:pt x="0" y="35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35" y="0"/>
                    <a:pt x="63" y="0"/>
                    <a:pt x="81" y="17"/>
                  </a:cubicBezTo>
                  <a:cubicBezTo>
                    <a:pt x="310" y="247"/>
                    <a:pt x="310" y="247"/>
                    <a:pt x="310" y="247"/>
                  </a:cubicBezTo>
                  <a:cubicBezTo>
                    <a:pt x="328" y="265"/>
                    <a:pt x="328" y="293"/>
                    <a:pt x="310" y="3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0"/>
            <p:cNvSpPr>
              <a:spLocks/>
            </p:cNvSpPr>
            <p:nvPr/>
          </p:nvSpPr>
          <p:spPr bwMode="auto">
            <a:xfrm rot="18961431">
              <a:off x="-1745553" y="4627319"/>
              <a:ext cx="663575" cy="663575"/>
            </a:xfrm>
            <a:custGeom>
              <a:avLst/>
              <a:gdLst>
                <a:gd name="T0" fmla="*/ 526 w 693"/>
                <a:gd name="T1" fmla="*/ 693 h 693"/>
                <a:gd name="T2" fmla="*/ 0 w 693"/>
                <a:gd name="T3" fmla="*/ 167 h 693"/>
                <a:gd name="T4" fmla="*/ 21 w 693"/>
                <a:gd name="T5" fmla="*/ 145 h 693"/>
                <a:gd name="T6" fmla="*/ 503 w 693"/>
                <a:gd name="T7" fmla="*/ 189 h 693"/>
                <a:gd name="T8" fmla="*/ 503 w 693"/>
                <a:gd name="T9" fmla="*/ 189 h 693"/>
                <a:gd name="T10" fmla="*/ 547 w 693"/>
                <a:gd name="T11" fmla="*/ 672 h 693"/>
                <a:gd name="T12" fmla="*/ 526 w 693"/>
                <a:gd name="T13" fmla="*/ 693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3" h="693">
                  <a:moveTo>
                    <a:pt x="526" y="693"/>
                  </a:moveTo>
                  <a:cubicBezTo>
                    <a:pt x="0" y="167"/>
                    <a:pt x="0" y="167"/>
                    <a:pt x="0" y="167"/>
                  </a:cubicBezTo>
                  <a:cubicBezTo>
                    <a:pt x="21" y="145"/>
                    <a:pt x="21" y="145"/>
                    <a:pt x="21" y="145"/>
                  </a:cubicBezTo>
                  <a:cubicBezTo>
                    <a:pt x="166" y="0"/>
                    <a:pt x="358" y="44"/>
                    <a:pt x="503" y="189"/>
                  </a:cubicBezTo>
                  <a:cubicBezTo>
                    <a:pt x="503" y="189"/>
                    <a:pt x="503" y="189"/>
                    <a:pt x="503" y="189"/>
                  </a:cubicBezTo>
                  <a:cubicBezTo>
                    <a:pt x="649" y="335"/>
                    <a:pt x="693" y="526"/>
                    <a:pt x="547" y="672"/>
                  </a:cubicBezTo>
                  <a:lnTo>
                    <a:pt x="526" y="6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1"/>
            <p:cNvSpPr>
              <a:spLocks/>
            </p:cNvSpPr>
            <p:nvPr/>
          </p:nvSpPr>
          <p:spPr bwMode="auto">
            <a:xfrm rot="18961431">
              <a:off x="-1623180" y="4892125"/>
              <a:ext cx="412750" cy="411163"/>
            </a:xfrm>
            <a:custGeom>
              <a:avLst/>
              <a:gdLst>
                <a:gd name="T0" fmla="*/ 406 w 429"/>
                <a:gd name="T1" fmla="*/ 406 h 428"/>
                <a:gd name="T2" fmla="*/ 323 w 429"/>
                <a:gd name="T3" fmla="*/ 406 h 428"/>
                <a:gd name="T4" fmla="*/ 23 w 429"/>
                <a:gd name="T5" fmla="*/ 105 h 428"/>
                <a:gd name="T6" fmla="*/ 23 w 429"/>
                <a:gd name="T7" fmla="*/ 23 h 428"/>
                <a:gd name="T8" fmla="*/ 23 w 429"/>
                <a:gd name="T9" fmla="*/ 23 h 428"/>
                <a:gd name="T10" fmla="*/ 106 w 429"/>
                <a:gd name="T11" fmla="*/ 23 h 428"/>
                <a:gd name="T12" fmla="*/ 406 w 429"/>
                <a:gd name="T13" fmla="*/ 323 h 428"/>
                <a:gd name="T14" fmla="*/ 406 w 429"/>
                <a:gd name="T15" fmla="*/ 406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9" h="428">
                  <a:moveTo>
                    <a:pt x="406" y="406"/>
                  </a:moveTo>
                  <a:cubicBezTo>
                    <a:pt x="383" y="428"/>
                    <a:pt x="346" y="428"/>
                    <a:pt x="323" y="406"/>
                  </a:cubicBezTo>
                  <a:cubicBezTo>
                    <a:pt x="23" y="105"/>
                    <a:pt x="23" y="105"/>
                    <a:pt x="23" y="105"/>
                  </a:cubicBezTo>
                  <a:cubicBezTo>
                    <a:pt x="0" y="83"/>
                    <a:pt x="0" y="46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46" y="0"/>
                    <a:pt x="83" y="0"/>
                    <a:pt x="106" y="23"/>
                  </a:cubicBezTo>
                  <a:cubicBezTo>
                    <a:pt x="406" y="323"/>
                    <a:pt x="406" y="323"/>
                    <a:pt x="406" y="323"/>
                  </a:cubicBezTo>
                  <a:cubicBezTo>
                    <a:pt x="429" y="346"/>
                    <a:pt x="429" y="383"/>
                    <a:pt x="406" y="406"/>
                  </a:cubicBezTo>
                  <a:close/>
                </a:path>
              </a:pathLst>
            </a:custGeom>
            <a:solidFill>
              <a:srgbClr val="801A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 rot="31644">
              <a:off x="-1919564" y="2744379"/>
              <a:ext cx="1074290" cy="496093"/>
            </a:xfrm>
            <a:prstGeom prst="rect">
              <a:avLst/>
            </a:prstGeom>
            <a:gradFill>
              <a:gsLst>
                <a:gs pos="23030">
                  <a:schemeClr val="bg1"/>
                </a:gs>
                <a:gs pos="20000">
                  <a:srgbClr val="A9322A"/>
                </a:gs>
                <a:gs pos="49000">
                  <a:schemeClr val="bg1"/>
                </a:gs>
                <a:gs pos="50000">
                  <a:srgbClr val="A9322A"/>
                </a:gs>
              </a:gsLst>
              <a:lin ang="5400000" scaled="1"/>
            </a:gra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文本框 60"/>
            <p:cNvSpPr txBox="1"/>
            <p:nvPr/>
          </p:nvSpPr>
          <p:spPr>
            <a:xfrm rot="60645">
              <a:off x="-2118889" y="5113201"/>
              <a:ext cx="1412598" cy="553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 smtClean="0"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岳麓三人组</a:t>
              </a:r>
              <a:endParaRPr lang="en-US" altLang="zh-CN" sz="1200" dirty="0" smtClean="0">
                <a:latin typeface="碳化硅大黑体" panose="02010601030101010101" pitchFamily="2" charset="-122"/>
                <a:ea typeface="碳化硅大黑体" panose="02010601030101010101" pitchFamily="2" charset="-122"/>
              </a:endParaRPr>
            </a:p>
            <a:p>
              <a:pPr algn="ctr"/>
              <a:r>
                <a:rPr lang="en-US" altLang="zh-CN" sz="1200" dirty="0" smtClean="0"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TXX</a:t>
              </a:r>
              <a:endParaRPr lang="zh-CN" altLang="en-US" sz="1200" dirty="0">
                <a:latin typeface="碳化硅大黑体" panose="02010601030101010101" pitchFamily="2" charset="-122"/>
                <a:ea typeface="碳化硅大黑体" panose="02010601030101010101" pitchFamily="2" charset="-122"/>
              </a:endParaRP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-1718717" y="5722352"/>
              <a:ext cx="571500" cy="1200403"/>
            </a:xfrm>
            <a:custGeom>
              <a:avLst/>
              <a:gdLst>
                <a:gd name="connsiteX0" fmla="*/ 0 w 571500"/>
                <a:gd name="connsiteY0" fmla="*/ 195262 h 1200150"/>
                <a:gd name="connsiteX1" fmla="*/ 52387 w 571500"/>
                <a:gd name="connsiteY1" fmla="*/ 1009650 h 1200150"/>
                <a:gd name="connsiteX2" fmla="*/ 276225 w 571500"/>
                <a:gd name="connsiteY2" fmla="*/ 1200150 h 1200150"/>
                <a:gd name="connsiteX3" fmla="*/ 509587 w 571500"/>
                <a:gd name="connsiteY3" fmla="*/ 1009650 h 1200150"/>
                <a:gd name="connsiteX4" fmla="*/ 571500 w 571500"/>
                <a:gd name="connsiteY4" fmla="*/ 185737 h 1200150"/>
                <a:gd name="connsiteX5" fmla="*/ 290512 w 571500"/>
                <a:gd name="connsiteY5" fmla="*/ 0 h 1200150"/>
                <a:gd name="connsiteX6" fmla="*/ 0 w 571500"/>
                <a:gd name="connsiteY6" fmla="*/ 195262 h 1200150"/>
                <a:gd name="connsiteX0" fmla="*/ 0 w 571500"/>
                <a:gd name="connsiteY0" fmla="*/ 195262 h 1200150"/>
                <a:gd name="connsiteX1" fmla="*/ 52387 w 571500"/>
                <a:gd name="connsiteY1" fmla="*/ 1009650 h 1200150"/>
                <a:gd name="connsiteX2" fmla="*/ 276225 w 571500"/>
                <a:gd name="connsiteY2" fmla="*/ 1200150 h 1200150"/>
                <a:gd name="connsiteX3" fmla="*/ 509587 w 571500"/>
                <a:gd name="connsiteY3" fmla="*/ 1009650 h 1200150"/>
                <a:gd name="connsiteX4" fmla="*/ 571500 w 571500"/>
                <a:gd name="connsiteY4" fmla="*/ 185737 h 1200150"/>
                <a:gd name="connsiteX5" fmla="*/ 290512 w 571500"/>
                <a:gd name="connsiteY5" fmla="*/ 0 h 1200150"/>
                <a:gd name="connsiteX6" fmla="*/ 0 w 571500"/>
                <a:gd name="connsiteY6" fmla="*/ 195262 h 1200150"/>
                <a:gd name="connsiteX0" fmla="*/ 0 w 571500"/>
                <a:gd name="connsiteY0" fmla="*/ 195262 h 1200403"/>
                <a:gd name="connsiteX1" fmla="*/ 52387 w 571500"/>
                <a:gd name="connsiteY1" fmla="*/ 1009650 h 1200403"/>
                <a:gd name="connsiteX2" fmla="*/ 276225 w 571500"/>
                <a:gd name="connsiteY2" fmla="*/ 1200150 h 1200403"/>
                <a:gd name="connsiteX3" fmla="*/ 509587 w 571500"/>
                <a:gd name="connsiteY3" fmla="*/ 1009650 h 1200403"/>
                <a:gd name="connsiteX4" fmla="*/ 571500 w 571500"/>
                <a:gd name="connsiteY4" fmla="*/ 185737 h 1200403"/>
                <a:gd name="connsiteX5" fmla="*/ 290512 w 571500"/>
                <a:gd name="connsiteY5" fmla="*/ 0 h 1200403"/>
                <a:gd name="connsiteX6" fmla="*/ 0 w 571500"/>
                <a:gd name="connsiteY6" fmla="*/ 195262 h 1200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0" h="1200403">
                  <a:moveTo>
                    <a:pt x="0" y="195262"/>
                  </a:moveTo>
                  <a:lnTo>
                    <a:pt x="52387" y="1009650"/>
                  </a:lnTo>
                  <a:cubicBezTo>
                    <a:pt x="98425" y="1177131"/>
                    <a:pt x="180975" y="1196975"/>
                    <a:pt x="276225" y="1200150"/>
                  </a:cubicBezTo>
                  <a:cubicBezTo>
                    <a:pt x="371475" y="1203325"/>
                    <a:pt x="460374" y="1178719"/>
                    <a:pt x="509587" y="1009650"/>
                  </a:cubicBezTo>
                  <a:lnTo>
                    <a:pt x="571500" y="185737"/>
                  </a:lnTo>
                  <a:lnTo>
                    <a:pt x="290512" y="0"/>
                  </a:lnTo>
                  <a:lnTo>
                    <a:pt x="0" y="195262"/>
                  </a:lnTo>
                  <a:close/>
                </a:path>
              </a:pathLst>
            </a:custGeom>
            <a:gradFill flip="none" rotWithShape="1">
              <a:gsLst>
                <a:gs pos="24000">
                  <a:srgbClr val="C1272D"/>
                </a:gs>
                <a:gs pos="48000">
                  <a:srgbClr val="FBB03B"/>
                </a:gs>
                <a:gs pos="49000">
                  <a:schemeClr val="tx1">
                    <a:lumMod val="95000"/>
                    <a:lumOff val="5000"/>
                  </a:schemeClr>
                </a:gs>
                <a:gs pos="25000">
                  <a:srgbClr val="FBB03B"/>
                </a:gs>
                <a:gs pos="75000">
                  <a:srgbClr val="E66E40"/>
                </a:gs>
                <a:gs pos="76000">
                  <a:srgbClr val="C1272D"/>
                </a:gs>
                <a:gs pos="51000">
                  <a:srgbClr val="FBB03B"/>
                </a:gs>
              </a:gsLst>
              <a:lin ang="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圆角矩形 168"/>
            <p:cNvSpPr/>
            <p:nvPr/>
          </p:nvSpPr>
          <p:spPr>
            <a:xfrm rot="60000">
              <a:off x="-1749965" y="6883524"/>
              <a:ext cx="629830" cy="91262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 rot="60000">
              <a:off x="-2058178" y="6833698"/>
              <a:ext cx="327113" cy="165100"/>
            </a:xfrm>
            <a:prstGeom prst="rect">
              <a:avLst/>
            </a:prstGeom>
            <a:solidFill>
              <a:srgbClr val="C1272D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 rot="60000">
              <a:off x="-1129219" y="6847984"/>
              <a:ext cx="327113" cy="165100"/>
            </a:xfrm>
            <a:prstGeom prst="rect">
              <a:avLst/>
            </a:prstGeom>
            <a:solidFill>
              <a:srgbClr val="C1272D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文本框 61"/>
            <p:cNvSpPr txBox="1"/>
            <p:nvPr/>
          </p:nvSpPr>
          <p:spPr>
            <a:xfrm rot="20779792">
              <a:off x="-1688790" y="6087746"/>
              <a:ext cx="550317" cy="33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P</a:t>
              </a:r>
              <a:r>
                <a:rPr lang="zh-CN" alt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神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碳化硅大黑体" panose="02010601030101010101" pitchFamily="2" charset="-122"/>
                <a:ea typeface="碳化硅大黑体" panose="02010601030101010101" pitchFamily="2" charset="-122"/>
              </a:endParaRPr>
            </a:p>
          </p:txBody>
        </p:sp>
        <p:sp>
          <p:nvSpPr>
            <p:cNvPr id="170" name="圆角矩形 169"/>
            <p:cNvSpPr/>
            <p:nvPr/>
          </p:nvSpPr>
          <p:spPr>
            <a:xfrm rot="60000">
              <a:off x="-1638367" y="6857695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圆角矩形 170"/>
            <p:cNvSpPr/>
            <p:nvPr/>
          </p:nvSpPr>
          <p:spPr>
            <a:xfrm rot="60000">
              <a:off x="-1551337" y="6857695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圆角矩形 171"/>
            <p:cNvSpPr/>
            <p:nvPr/>
          </p:nvSpPr>
          <p:spPr>
            <a:xfrm rot="60000">
              <a:off x="-1461003" y="6857696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圆角矩形 172"/>
            <p:cNvSpPr/>
            <p:nvPr/>
          </p:nvSpPr>
          <p:spPr>
            <a:xfrm rot="60000">
              <a:off x="-1370536" y="6857696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圆角矩形 173"/>
            <p:cNvSpPr/>
            <p:nvPr/>
          </p:nvSpPr>
          <p:spPr>
            <a:xfrm rot="60000">
              <a:off x="-1279968" y="6857697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1" name="组合 180"/>
          <p:cNvGrpSpPr/>
          <p:nvPr/>
        </p:nvGrpSpPr>
        <p:grpSpPr>
          <a:xfrm>
            <a:off x="1" y="0"/>
            <a:ext cx="12192000" cy="7042616"/>
            <a:chOff x="1" y="0"/>
            <a:chExt cx="12192000" cy="7042616"/>
          </a:xfrm>
        </p:grpSpPr>
        <p:sp>
          <p:nvSpPr>
            <p:cNvPr id="180" name="矩形 179"/>
            <p:cNvSpPr/>
            <p:nvPr/>
          </p:nvSpPr>
          <p:spPr>
            <a:xfrm>
              <a:off x="1" y="0"/>
              <a:ext cx="12192000" cy="6858000"/>
            </a:xfrm>
            <a:prstGeom prst="rect">
              <a:avLst/>
            </a:prstGeom>
            <a:gradFill>
              <a:gsLst>
                <a:gs pos="26000">
                  <a:srgbClr val="FBB03B"/>
                </a:gs>
                <a:gs pos="25000">
                  <a:srgbClr val="D94443"/>
                </a:gs>
                <a:gs pos="75000">
                  <a:srgbClr val="FBB03B"/>
                </a:gs>
                <a:gs pos="75000">
                  <a:srgbClr val="D9444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文本框 114"/>
            <p:cNvSpPr txBox="1"/>
            <p:nvPr/>
          </p:nvSpPr>
          <p:spPr>
            <a:xfrm rot="20779792">
              <a:off x="122639" y="594697"/>
              <a:ext cx="11500102" cy="6447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13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神</a:t>
              </a:r>
              <a:endParaRPr lang="zh-CN" altLang="en-US" sz="41300" dirty="0">
                <a:solidFill>
                  <a:schemeClr val="tx1">
                    <a:lumMod val="95000"/>
                    <a:lumOff val="5000"/>
                  </a:schemeClr>
                </a:solidFill>
                <a:latin typeface="碳化硅大黑体" panose="02010601030101010101" pitchFamily="2" charset="-122"/>
                <a:ea typeface="碳化硅大黑体" panose="02010601030101010101" pitchFamily="2" charset="-122"/>
              </a:endParaRPr>
            </a:p>
          </p:txBody>
        </p:sp>
      </p:grpSp>
      <p:sp>
        <p:nvSpPr>
          <p:cNvPr id="184" name="文本框 183"/>
          <p:cNvSpPr txBox="1"/>
          <p:nvPr/>
        </p:nvSpPr>
        <p:spPr>
          <a:xfrm rot="17984286">
            <a:off x="5780985" y="3235688"/>
            <a:ext cx="640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碳化硅大黑体" panose="02010601030101010101" pitchFamily="2" charset="-122"/>
                <a:ea typeface="碳化硅大黑体" panose="02010601030101010101" pitchFamily="2" charset="-122"/>
              </a:rPr>
              <a:t>神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碳化硅大黑体" panose="02010601030101010101" pitchFamily="2" charset="-122"/>
              <a:ea typeface="碳化硅大黑体" panose="02010601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54320" y="7298356"/>
            <a:ext cx="1314450" cy="12192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16"/>
          <p:cNvCxnSpPr/>
          <p:nvPr/>
        </p:nvCxnSpPr>
        <p:spPr>
          <a:xfrm>
            <a:off x="5438775" y="7333537"/>
            <a:ext cx="1314450" cy="12192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连接符 119"/>
          <p:cNvCxnSpPr/>
          <p:nvPr/>
        </p:nvCxnSpPr>
        <p:spPr>
          <a:xfrm>
            <a:off x="3081880" y="7134941"/>
            <a:ext cx="2029665" cy="190137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/>
          <p:cNvCxnSpPr/>
          <p:nvPr/>
        </p:nvCxnSpPr>
        <p:spPr>
          <a:xfrm>
            <a:off x="13941865" y="5120042"/>
            <a:ext cx="1314450" cy="12192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/>
          <p:nvPr/>
        </p:nvCxnSpPr>
        <p:spPr>
          <a:xfrm>
            <a:off x="14926320" y="5155223"/>
            <a:ext cx="1314450" cy="12192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连接符 123"/>
          <p:cNvCxnSpPr/>
          <p:nvPr/>
        </p:nvCxnSpPr>
        <p:spPr>
          <a:xfrm>
            <a:off x="12569425" y="4956627"/>
            <a:ext cx="2029665" cy="190137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连接符 128"/>
          <p:cNvCxnSpPr/>
          <p:nvPr/>
        </p:nvCxnSpPr>
        <p:spPr>
          <a:xfrm>
            <a:off x="12549010" y="7359522"/>
            <a:ext cx="3766807" cy="3839355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接连接符 130"/>
          <p:cNvCxnSpPr/>
          <p:nvPr/>
        </p:nvCxnSpPr>
        <p:spPr>
          <a:xfrm>
            <a:off x="9391709" y="8133509"/>
            <a:ext cx="2800291" cy="290195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接连接符 136"/>
          <p:cNvCxnSpPr/>
          <p:nvPr/>
        </p:nvCxnSpPr>
        <p:spPr>
          <a:xfrm>
            <a:off x="2849900" y="7746035"/>
            <a:ext cx="2029665" cy="190137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接连接符 137"/>
          <p:cNvCxnSpPr/>
          <p:nvPr/>
        </p:nvCxnSpPr>
        <p:spPr>
          <a:xfrm>
            <a:off x="3803978" y="7325052"/>
            <a:ext cx="2029665" cy="190137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接连接符 138"/>
          <p:cNvCxnSpPr/>
          <p:nvPr/>
        </p:nvCxnSpPr>
        <p:spPr>
          <a:xfrm>
            <a:off x="5905500" y="7298356"/>
            <a:ext cx="2029665" cy="190137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接连接符 141"/>
          <p:cNvCxnSpPr/>
          <p:nvPr/>
        </p:nvCxnSpPr>
        <p:spPr>
          <a:xfrm>
            <a:off x="15001367" y="4170124"/>
            <a:ext cx="1314450" cy="12192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接连接符 142"/>
          <p:cNvCxnSpPr/>
          <p:nvPr/>
        </p:nvCxnSpPr>
        <p:spPr>
          <a:xfrm>
            <a:off x="12536815" y="6232136"/>
            <a:ext cx="2029665" cy="190137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接连接符 143"/>
          <p:cNvCxnSpPr/>
          <p:nvPr/>
        </p:nvCxnSpPr>
        <p:spPr>
          <a:xfrm>
            <a:off x="14459810" y="2838794"/>
            <a:ext cx="1314450" cy="12192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直接连接符 144"/>
          <p:cNvCxnSpPr/>
          <p:nvPr/>
        </p:nvCxnSpPr>
        <p:spPr>
          <a:xfrm>
            <a:off x="14143004" y="6874648"/>
            <a:ext cx="1314450" cy="12192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直接连接符 151"/>
          <p:cNvCxnSpPr/>
          <p:nvPr/>
        </p:nvCxnSpPr>
        <p:spPr>
          <a:xfrm>
            <a:off x="12387982" y="6729844"/>
            <a:ext cx="2029665" cy="190137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接连接符 152"/>
          <p:cNvCxnSpPr/>
          <p:nvPr/>
        </p:nvCxnSpPr>
        <p:spPr>
          <a:xfrm>
            <a:off x="13878877" y="7224869"/>
            <a:ext cx="2029665" cy="190137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接连接符 153"/>
          <p:cNvCxnSpPr/>
          <p:nvPr/>
        </p:nvCxnSpPr>
        <p:spPr>
          <a:xfrm>
            <a:off x="14183282" y="6082545"/>
            <a:ext cx="2029665" cy="190137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接连接符 154"/>
          <p:cNvCxnSpPr/>
          <p:nvPr/>
        </p:nvCxnSpPr>
        <p:spPr>
          <a:xfrm>
            <a:off x="13838601" y="5323496"/>
            <a:ext cx="2029665" cy="190137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直接连接符 155"/>
          <p:cNvCxnSpPr/>
          <p:nvPr/>
        </p:nvCxnSpPr>
        <p:spPr>
          <a:xfrm>
            <a:off x="4835116" y="7894977"/>
            <a:ext cx="2029665" cy="190137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接连接符 156"/>
          <p:cNvCxnSpPr/>
          <p:nvPr/>
        </p:nvCxnSpPr>
        <p:spPr>
          <a:xfrm>
            <a:off x="5636115" y="7756980"/>
            <a:ext cx="2029665" cy="190137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接连接符 157"/>
          <p:cNvCxnSpPr/>
          <p:nvPr/>
        </p:nvCxnSpPr>
        <p:spPr>
          <a:xfrm>
            <a:off x="2812495" y="8167018"/>
            <a:ext cx="2029665" cy="190137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接连接符 158"/>
          <p:cNvCxnSpPr/>
          <p:nvPr/>
        </p:nvCxnSpPr>
        <p:spPr>
          <a:xfrm>
            <a:off x="3842218" y="8048077"/>
            <a:ext cx="2029665" cy="190137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接连接符 159"/>
          <p:cNvCxnSpPr/>
          <p:nvPr/>
        </p:nvCxnSpPr>
        <p:spPr>
          <a:xfrm>
            <a:off x="4221247" y="7934294"/>
            <a:ext cx="2029665" cy="190137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4421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750" fill="hold"/>
                                        <p:tgtEl>
                                          <p:spTgt spid="1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44444E-6 L 0.47135 0.69675 " pathEditMode="relative" rAng="0" ptsTypes="AA">
                                      <p:cBhvr>
                                        <p:cTn id="17" dur="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68" y="34838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0.00115 L -0.09661 0.09236 " pathEditMode="relative" rAng="0" ptsTypes="AA">
                                      <p:cBhvr>
                                        <p:cTn id="19" dur="75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31" y="456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8.33333E-7 7.40741E-7 L -0.49375 -0.84282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88" y="-4215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 -3.33333E-6 L -0.57005 -0.99652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03" y="-49838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2.5E-6 4.81481E-6 L -0.57005 -0.99653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03" y="-4983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4.16667E-6 3.33333E-6 L -0.5961 -1.0125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805" y="-50625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5E-6 7.40741E-7 L -0.6 -1.06644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00" y="-5333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70833E-6 -2.59259E-6 L -0.61419 -1.11782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16" y="-5590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3.95833E-6 7.40741E-7 L -0.98724 -1.83079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362" y="-9155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3.75E-6 -3.7037E-6 L -0.84414 -1.6493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214" y="-82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900"/>
                            </p:stCondLst>
                            <p:childTnLst>
                              <p:par>
                                <p:cTn id="4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81481E-6 L -0.57005 -0.99653 " pathEditMode="relative" rAng="0" ptsTypes="AA">
                                      <p:cBhvr>
                                        <p:cTn id="41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03" y="-49838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2.5E-6 4.81481E-6 L -0.57005 -0.99653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03" y="-49838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2.22222E-6 L -0.66055 -1.15672 " pathEditMode="relative" rAng="0" ptsTypes="AA">
                                      <p:cBhvr>
                                        <p:cTn id="45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34" y="-57847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5E-6 7.40741E-7 L -0.6 -1.06644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00" y="-53333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22222E-6 L -0.66706 -1.21875 " pathEditMode="relative" rAng="0" ptsTypes="AA">
                                      <p:cBhvr>
                                        <p:cTn id="4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59" y="-60949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5E-6 7.40741E-7 L -0.6 -1.06644 " pathEditMode="relative" rAng="0" ptsTypes="AA">
                                      <p:cBhvr>
                                        <p:cTn id="51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00" y="-5333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29167E-6 -3.7037E-6 L -0.75885 -1.32592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943" y="-6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600"/>
                            </p:stCondLst>
                            <p:childTnLst>
                              <p:par>
                                <p:cTn id="5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2.59259E-6 L -0.71823 -1.32593 " pathEditMode="relative" rAng="0" ptsTypes="AA">
                                      <p:cBhvr>
                                        <p:cTn id="56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911" y="-66296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4.58333E-6 3.7037E-7 L -0.79687 -1.40926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44" y="-70463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1.66667E-6 -2.22222E-6 L -0.66706 -1.21875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59" y="-60949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1.66667E-6 -2.22222E-6 L -0.66706 -1.21875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59" y="-60949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2.5E-6 4.81481E-6 L -0.57005 -0.99653 " pathEditMode="relative" rAng="0" ptsTypes="AA">
                                      <p:cBhvr>
                                        <p:cTn id="64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03" y="-49838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1.875E-6 2.22222E-6 L -0.66055 -1.15672 " pathEditMode="relative" rAng="0" ptsTypes="AA">
                                      <p:cBhvr>
                                        <p:cTn id="6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34" y="-57847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5E-6 4.81481E-6 L -0.57005 -0.99653 " pathEditMode="relative" rAng="0" ptsTypes="AA">
                                      <p:cBhvr>
                                        <p:cTn id="68" dur="4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03" y="-49838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2.5E-6 4.81481E-6 L -0.57005 -0.99653 " pathEditMode="relative" rAng="0" ptsTypes="AA">
                                      <p:cBhvr>
                                        <p:cTn id="7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03" y="-49838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2.5E-6 4.81481E-6 L -0.57005 -0.99653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03" y="-498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400"/>
                            </p:stCondLst>
                            <p:childTnLst>
                              <p:par>
                                <p:cTn id="74" presetID="42" presetClass="path" presetSubtype="0" accel="16000" decel="8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7135 0.69675 L 1.01628 1.6294 " pathEditMode="relative" rAng="0" ptsTypes="AA">
                                      <p:cBhvr>
                                        <p:cTn id="75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17" y="47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" grpId="0"/>
      <p:bldP spid="184" grpId="1"/>
      <p:bldP spid="184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6000">
              <a:schemeClr val="bg1"/>
            </a:gs>
            <a:gs pos="37000">
              <a:srgbClr val="F58259"/>
            </a:gs>
            <a:gs pos="0">
              <a:srgbClr val="D94443"/>
            </a:gs>
            <a:gs pos="72000">
              <a:srgbClr val="FAC6B3"/>
            </a:gs>
            <a:gs pos="85000">
              <a:srgbClr val="F15C27"/>
            </a:gs>
            <a:gs pos="18000">
              <a:srgbClr val="F15C27"/>
            </a:gs>
            <a:gs pos="100000">
              <a:srgbClr val="D94443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矩形 250"/>
          <p:cNvSpPr/>
          <p:nvPr/>
        </p:nvSpPr>
        <p:spPr>
          <a:xfrm>
            <a:off x="-8047350" y="-4138674"/>
            <a:ext cx="7807075" cy="151741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2" name="矩形 251"/>
          <p:cNvSpPr/>
          <p:nvPr/>
        </p:nvSpPr>
        <p:spPr>
          <a:xfrm>
            <a:off x="12412280" y="-4205643"/>
            <a:ext cx="7807075" cy="1524110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3" name="矩形 252"/>
          <p:cNvSpPr/>
          <p:nvPr/>
        </p:nvSpPr>
        <p:spPr>
          <a:xfrm>
            <a:off x="-29778" y="-4205643"/>
            <a:ext cx="12251558" cy="39982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4" name="矩形 253"/>
          <p:cNvSpPr/>
          <p:nvPr/>
        </p:nvSpPr>
        <p:spPr>
          <a:xfrm>
            <a:off x="-29778" y="7037166"/>
            <a:ext cx="12251558" cy="39982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5" name="侧面车型（调整）"/>
          <p:cNvGrpSpPr/>
          <p:nvPr/>
        </p:nvGrpSpPr>
        <p:grpSpPr>
          <a:xfrm rot="2000772" flipH="1">
            <a:off x="12523226" y="7110799"/>
            <a:ext cx="5286648" cy="1361359"/>
            <a:chOff x="2283972" y="3404030"/>
            <a:chExt cx="5286648" cy="1361359"/>
          </a:xfrm>
        </p:grpSpPr>
        <p:grpSp>
          <p:nvGrpSpPr>
            <p:cNvPr id="136" name="车身"/>
            <p:cNvGrpSpPr/>
            <p:nvPr/>
          </p:nvGrpSpPr>
          <p:grpSpPr>
            <a:xfrm>
              <a:off x="3267682" y="3970476"/>
              <a:ext cx="3052194" cy="613318"/>
              <a:chOff x="3267682" y="3970619"/>
              <a:chExt cx="3052194" cy="645796"/>
            </a:xfrm>
          </p:grpSpPr>
          <p:sp>
            <p:nvSpPr>
              <p:cNvPr id="195" name="矩形 194"/>
              <p:cNvSpPr/>
              <p:nvPr/>
            </p:nvSpPr>
            <p:spPr>
              <a:xfrm>
                <a:off x="3267682" y="3970619"/>
                <a:ext cx="3052194" cy="645796"/>
              </a:xfrm>
              <a:prstGeom prst="rect">
                <a:avLst/>
              </a:prstGeom>
              <a:solidFill>
                <a:srgbClr val="C1272D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6" name="直角三角形 195"/>
              <p:cNvSpPr/>
              <p:nvPr/>
            </p:nvSpPr>
            <p:spPr>
              <a:xfrm rot="5400000">
                <a:off x="4916293" y="3718964"/>
                <a:ext cx="636902" cy="1158000"/>
              </a:xfrm>
              <a:prstGeom prst="rtTriangle">
                <a:avLst/>
              </a:prstGeom>
              <a:solidFill>
                <a:srgbClr val="FBB0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7" name="任意多边形 196"/>
              <p:cNvSpPr/>
              <p:nvPr/>
            </p:nvSpPr>
            <p:spPr>
              <a:xfrm>
                <a:off x="3460482" y="3989117"/>
                <a:ext cx="1488603" cy="616747"/>
              </a:xfrm>
              <a:custGeom>
                <a:avLst/>
                <a:gdLst>
                  <a:gd name="connsiteX0" fmla="*/ 0 w 1488603"/>
                  <a:gd name="connsiteY0" fmla="*/ 0 h 638070"/>
                  <a:gd name="connsiteX1" fmla="*/ 1488603 w 1488603"/>
                  <a:gd name="connsiteY1" fmla="*/ 0 h 638070"/>
                  <a:gd name="connsiteX2" fmla="*/ 1488603 w 1488603"/>
                  <a:gd name="connsiteY2" fmla="*/ 396053 h 638070"/>
                  <a:gd name="connsiteX3" fmla="*/ 1268873 w 1488603"/>
                  <a:gd name="connsiteY3" fmla="*/ 638070 h 638070"/>
                  <a:gd name="connsiteX4" fmla="*/ 0 w 1488603"/>
                  <a:gd name="connsiteY4" fmla="*/ 638070 h 638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8603" h="638070">
                    <a:moveTo>
                      <a:pt x="0" y="0"/>
                    </a:moveTo>
                    <a:lnTo>
                      <a:pt x="1488603" y="0"/>
                    </a:lnTo>
                    <a:lnTo>
                      <a:pt x="1488603" y="396053"/>
                    </a:lnTo>
                    <a:lnTo>
                      <a:pt x="1268873" y="638070"/>
                    </a:lnTo>
                    <a:lnTo>
                      <a:pt x="0" y="638070"/>
                    </a:lnTo>
                    <a:close/>
                  </a:path>
                </a:pathLst>
              </a:custGeom>
              <a:solidFill>
                <a:srgbClr val="801A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8" name="任意多边形 197"/>
              <p:cNvSpPr/>
              <p:nvPr/>
            </p:nvSpPr>
            <p:spPr>
              <a:xfrm>
                <a:off x="3460482" y="4018585"/>
                <a:ext cx="849516" cy="566079"/>
              </a:xfrm>
              <a:custGeom>
                <a:avLst/>
                <a:gdLst>
                  <a:gd name="connsiteX0" fmla="*/ 0 w 1488603"/>
                  <a:gd name="connsiteY0" fmla="*/ 0 h 638070"/>
                  <a:gd name="connsiteX1" fmla="*/ 1488603 w 1488603"/>
                  <a:gd name="connsiteY1" fmla="*/ 0 h 638070"/>
                  <a:gd name="connsiteX2" fmla="*/ 1488603 w 1488603"/>
                  <a:gd name="connsiteY2" fmla="*/ 396053 h 638070"/>
                  <a:gd name="connsiteX3" fmla="*/ 1268873 w 1488603"/>
                  <a:gd name="connsiteY3" fmla="*/ 638070 h 638070"/>
                  <a:gd name="connsiteX4" fmla="*/ 0 w 1488603"/>
                  <a:gd name="connsiteY4" fmla="*/ 638070 h 638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8603" h="638070">
                    <a:moveTo>
                      <a:pt x="0" y="0"/>
                    </a:moveTo>
                    <a:lnTo>
                      <a:pt x="1488603" y="0"/>
                    </a:lnTo>
                    <a:lnTo>
                      <a:pt x="1488603" y="396053"/>
                    </a:lnTo>
                    <a:lnTo>
                      <a:pt x="1268873" y="638070"/>
                    </a:lnTo>
                    <a:lnTo>
                      <a:pt x="0" y="638070"/>
                    </a:lnTo>
                    <a:close/>
                  </a:path>
                </a:pathLst>
              </a:custGeom>
              <a:solidFill>
                <a:srgbClr val="C127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0" name="前车头"/>
            <p:cNvGrpSpPr/>
            <p:nvPr/>
          </p:nvGrpSpPr>
          <p:grpSpPr>
            <a:xfrm>
              <a:off x="6474981" y="3956681"/>
              <a:ext cx="1095639" cy="674518"/>
              <a:chOff x="6474981" y="3937631"/>
              <a:chExt cx="1095639" cy="674518"/>
            </a:xfrm>
          </p:grpSpPr>
          <p:sp>
            <p:nvSpPr>
              <p:cNvPr id="193" name="任意多边形 192"/>
              <p:cNvSpPr/>
              <p:nvPr/>
            </p:nvSpPr>
            <p:spPr>
              <a:xfrm>
                <a:off x="6474981" y="3937631"/>
                <a:ext cx="957925" cy="638069"/>
              </a:xfrm>
              <a:custGeom>
                <a:avLst/>
                <a:gdLst>
                  <a:gd name="connsiteX0" fmla="*/ 0 w 957925"/>
                  <a:gd name="connsiteY0" fmla="*/ 0 h 652525"/>
                  <a:gd name="connsiteX1" fmla="*/ 957925 w 957925"/>
                  <a:gd name="connsiteY1" fmla="*/ 512581 h 652525"/>
                  <a:gd name="connsiteX2" fmla="*/ 957925 w 957925"/>
                  <a:gd name="connsiteY2" fmla="*/ 652525 h 652525"/>
                  <a:gd name="connsiteX3" fmla="*/ 0 w 957925"/>
                  <a:gd name="connsiteY3" fmla="*/ 652525 h 652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7925" h="652525">
                    <a:moveTo>
                      <a:pt x="0" y="0"/>
                    </a:moveTo>
                    <a:lnTo>
                      <a:pt x="957925" y="512581"/>
                    </a:lnTo>
                    <a:lnTo>
                      <a:pt x="957925" y="652525"/>
                    </a:lnTo>
                    <a:lnTo>
                      <a:pt x="0" y="652525"/>
                    </a:lnTo>
                    <a:close/>
                  </a:path>
                </a:pathLst>
              </a:custGeom>
              <a:solidFill>
                <a:srgbClr val="C1272D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4" name="椭圆 193"/>
              <p:cNvSpPr/>
              <p:nvPr/>
            </p:nvSpPr>
            <p:spPr>
              <a:xfrm>
                <a:off x="7354224" y="4395753"/>
                <a:ext cx="216396" cy="21639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1" name="车顶"/>
            <p:cNvGrpSpPr/>
            <p:nvPr/>
          </p:nvGrpSpPr>
          <p:grpSpPr>
            <a:xfrm>
              <a:off x="3415011" y="3554567"/>
              <a:ext cx="1586006" cy="407704"/>
              <a:chOff x="3415011" y="3554567"/>
              <a:chExt cx="1586006" cy="407704"/>
            </a:xfrm>
          </p:grpSpPr>
          <p:sp>
            <p:nvSpPr>
              <p:cNvPr id="191" name="任意多边形 190"/>
              <p:cNvSpPr/>
              <p:nvPr/>
            </p:nvSpPr>
            <p:spPr>
              <a:xfrm flipH="1">
                <a:off x="3415011" y="3554567"/>
                <a:ext cx="1586006" cy="407704"/>
              </a:xfrm>
              <a:custGeom>
                <a:avLst/>
                <a:gdLst>
                  <a:gd name="connsiteX0" fmla="*/ 552983 w 2271937"/>
                  <a:gd name="connsiteY0" fmla="*/ 0 h 512289"/>
                  <a:gd name="connsiteX1" fmla="*/ 0 w 2271937"/>
                  <a:gd name="connsiteY1" fmla="*/ 0 h 512289"/>
                  <a:gd name="connsiteX2" fmla="*/ 0 w 2271937"/>
                  <a:gd name="connsiteY2" fmla="*/ 512289 h 512289"/>
                  <a:gd name="connsiteX3" fmla="*/ 2271937 w 2271937"/>
                  <a:gd name="connsiteY3" fmla="*/ 512289 h 512289"/>
                  <a:gd name="connsiteX0" fmla="*/ 552983 w 2276188"/>
                  <a:gd name="connsiteY0" fmla="*/ 64036 h 576325"/>
                  <a:gd name="connsiteX1" fmla="*/ 0 w 2276188"/>
                  <a:gd name="connsiteY1" fmla="*/ 64036 h 576325"/>
                  <a:gd name="connsiteX2" fmla="*/ 0 w 2276188"/>
                  <a:gd name="connsiteY2" fmla="*/ 576325 h 576325"/>
                  <a:gd name="connsiteX3" fmla="*/ 2271937 w 2276188"/>
                  <a:gd name="connsiteY3" fmla="*/ 576325 h 576325"/>
                  <a:gd name="connsiteX4" fmla="*/ 552983 w 2276188"/>
                  <a:gd name="connsiteY4" fmla="*/ 64036 h 576325"/>
                  <a:gd name="connsiteX0" fmla="*/ 552983 w 2275572"/>
                  <a:gd name="connsiteY0" fmla="*/ 46660 h 558949"/>
                  <a:gd name="connsiteX1" fmla="*/ 0 w 2275572"/>
                  <a:gd name="connsiteY1" fmla="*/ 46660 h 558949"/>
                  <a:gd name="connsiteX2" fmla="*/ 0 w 2275572"/>
                  <a:gd name="connsiteY2" fmla="*/ 558949 h 558949"/>
                  <a:gd name="connsiteX3" fmla="*/ 2271937 w 2275572"/>
                  <a:gd name="connsiteY3" fmla="*/ 558949 h 558949"/>
                  <a:gd name="connsiteX4" fmla="*/ 552983 w 2275572"/>
                  <a:gd name="connsiteY4" fmla="*/ 46660 h 558949"/>
                  <a:gd name="connsiteX0" fmla="*/ 552983 w 2275572"/>
                  <a:gd name="connsiteY0" fmla="*/ 39400 h 551689"/>
                  <a:gd name="connsiteX1" fmla="*/ 0 w 2275572"/>
                  <a:gd name="connsiteY1" fmla="*/ 39400 h 551689"/>
                  <a:gd name="connsiteX2" fmla="*/ 0 w 2275572"/>
                  <a:gd name="connsiteY2" fmla="*/ 551689 h 551689"/>
                  <a:gd name="connsiteX3" fmla="*/ 2271937 w 2275572"/>
                  <a:gd name="connsiteY3" fmla="*/ 551689 h 551689"/>
                  <a:gd name="connsiteX4" fmla="*/ 552983 w 2275572"/>
                  <a:gd name="connsiteY4" fmla="*/ 39400 h 551689"/>
                  <a:gd name="connsiteX0" fmla="*/ 558403 w 2280992"/>
                  <a:gd name="connsiteY0" fmla="*/ 39400 h 551689"/>
                  <a:gd name="connsiteX1" fmla="*/ 5420 w 2280992"/>
                  <a:gd name="connsiteY1" fmla="*/ 39400 h 551689"/>
                  <a:gd name="connsiteX2" fmla="*/ 0 w 2280992"/>
                  <a:gd name="connsiteY2" fmla="*/ 374821 h 551689"/>
                  <a:gd name="connsiteX3" fmla="*/ 5420 w 2280992"/>
                  <a:gd name="connsiteY3" fmla="*/ 551689 h 551689"/>
                  <a:gd name="connsiteX4" fmla="*/ 2277357 w 2280992"/>
                  <a:gd name="connsiteY4" fmla="*/ 551689 h 551689"/>
                  <a:gd name="connsiteX5" fmla="*/ 558403 w 2280992"/>
                  <a:gd name="connsiteY5" fmla="*/ 39400 h 551689"/>
                  <a:gd name="connsiteX0" fmla="*/ 558766 w 2281355"/>
                  <a:gd name="connsiteY0" fmla="*/ 39400 h 551689"/>
                  <a:gd name="connsiteX1" fmla="*/ 5783 w 2281355"/>
                  <a:gd name="connsiteY1" fmla="*/ 39400 h 551689"/>
                  <a:gd name="connsiteX2" fmla="*/ 363 w 2281355"/>
                  <a:gd name="connsiteY2" fmla="*/ 374821 h 551689"/>
                  <a:gd name="connsiteX3" fmla="*/ 5783 w 2281355"/>
                  <a:gd name="connsiteY3" fmla="*/ 551689 h 551689"/>
                  <a:gd name="connsiteX4" fmla="*/ 2277720 w 2281355"/>
                  <a:gd name="connsiteY4" fmla="*/ 551689 h 551689"/>
                  <a:gd name="connsiteX5" fmla="*/ 558766 w 2281355"/>
                  <a:gd name="connsiteY5" fmla="*/ 39400 h 551689"/>
                  <a:gd name="connsiteX0" fmla="*/ 553011 w 2275600"/>
                  <a:gd name="connsiteY0" fmla="*/ 39400 h 551689"/>
                  <a:gd name="connsiteX1" fmla="*/ 28 w 2275600"/>
                  <a:gd name="connsiteY1" fmla="*/ 39400 h 551689"/>
                  <a:gd name="connsiteX2" fmla="*/ 91211 w 2275600"/>
                  <a:gd name="connsiteY2" fmla="*/ 383691 h 551689"/>
                  <a:gd name="connsiteX3" fmla="*/ 28 w 2275600"/>
                  <a:gd name="connsiteY3" fmla="*/ 551689 h 551689"/>
                  <a:gd name="connsiteX4" fmla="*/ 2271965 w 2275600"/>
                  <a:gd name="connsiteY4" fmla="*/ 551689 h 551689"/>
                  <a:gd name="connsiteX5" fmla="*/ 553011 w 2275600"/>
                  <a:gd name="connsiteY5" fmla="*/ 39400 h 551689"/>
                  <a:gd name="connsiteX0" fmla="*/ 553007 w 2275596"/>
                  <a:gd name="connsiteY0" fmla="*/ 39400 h 551689"/>
                  <a:gd name="connsiteX1" fmla="*/ 24 w 2275596"/>
                  <a:gd name="connsiteY1" fmla="*/ 39400 h 551689"/>
                  <a:gd name="connsiteX2" fmla="*/ 91207 w 2275596"/>
                  <a:gd name="connsiteY2" fmla="*/ 383691 h 551689"/>
                  <a:gd name="connsiteX3" fmla="*/ 24 w 2275596"/>
                  <a:gd name="connsiteY3" fmla="*/ 551689 h 551689"/>
                  <a:gd name="connsiteX4" fmla="*/ 2271961 w 2275596"/>
                  <a:gd name="connsiteY4" fmla="*/ 551689 h 551689"/>
                  <a:gd name="connsiteX5" fmla="*/ 553007 w 2275596"/>
                  <a:gd name="connsiteY5" fmla="*/ 39400 h 551689"/>
                  <a:gd name="connsiteX0" fmla="*/ 630018 w 2352607"/>
                  <a:gd name="connsiteY0" fmla="*/ 39400 h 551689"/>
                  <a:gd name="connsiteX1" fmla="*/ 77035 w 2352607"/>
                  <a:gd name="connsiteY1" fmla="*/ 39400 h 551689"/>
                  <a:gd name="connsiteX2" fmla="*/ 168218 w 2352607"/>
                  <a:gd name="connsiteY2" fmla="*/ 383691 h 551689"/>
                  <a:gd name="connsiteX3" fmla="*/ 0 w 2352607"/>
                  <a:gd name="connsiteY3" fmla="*/ 546501 h 551689"/>
                  <a:gd name="connsiteX4" fmla="*/ 2348972 w 2352607"/>
                  <a:gd name="connsiteY4" fmla="*/ 551689 h 551689"/>
                  <a:gd name="connsiteX5" fmla="*/ 630018 w 2352607"/>
                  <a:gd name="connsiteY5" fmla="*/ 39400 h 551689"/>
                  <a:gd name="connsiteX0" fmla="*/ 630018 w 2352607"/>
                  <a:gd name="connsiteY0" fmla="*/ 39400 h 551689"/>
                  <a:gd name="connsiteX1" fmla="*/ 77035 w 2352607"/>
                  <a:gd name="connsiteY1" fmla="*/ 39400 h 551689"/>
                  <a:gd name="connsiteX2" fmla="*/ 160349 w 2352607"/>
                  <a:gd name="connsiteY2" fmla="*/ 388415 h 551689"/>
                  <a:gd name="connsiteX3" fmla="*/ 0 w 2352607"/>
                  <a:gd name="connsiteY3" fmla="*/ 546501 h 551689"/>
                  <a:gd name="connsiteX4" fmla="*/ 2348972 w 2352607"/>
                  <a:gd name="connsiteY4" fmla="*/ 551689 h 551689"/>
                  <a:gd name="connsiteX5" fmla="*/ 630018 w 2352607"/>
                  <a:gd name="connsiteY5" fmla="*/ 39400 h 551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52607" h="551689">
                    <a:moveTo>
                      <a:pt x="630018" y="39400"/>
                    </a:moveTo>
                    <a:cubicBezTo>
                      <a:pt x="508353" y="5473"/>
                      <a:pt x="226562" y="-28983"/>
                      <a:pt x="77035" y="39400"/>
                    </a:cubicBezTo>
                    <a:cubicBezTo>
                      <a:pt x="75228" y="151207"/>
                      <a:pt x="173188" y="303898"/>
                      <a:pt x="160349" y="388415"/>
                    </a:cubicBezTo>
                    <a:cubicBezTo>
                      <a:pt x="147510" y="472932"/>
                      <a:pt x="30394" y="490502"/>
                      <a:pt x="0" y="546501"/>
                    </a:cubicBezTo>
                    <a:lnTo>
                      <a:pt x="2348972" y="551689"/>
                    </a:lnTo>
                    <a:cubicBezTo>
                      <a:pt x="2441136" y="466308"/>
                      <a:pt x="751683" y="73327"/>
                      <a:pt x="630018" y="39400"/>
                    </a:cubicBezTo>
                    <a:close/>
                  </a:path>
                </a:pathLst>
              </a:custGeom>
              <a:solidFill>
                <a:srgbClr val="C1272D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2" name="直角三角形 191"/>
              <p:cNvSpPr/>
              <p:nvPr/>
            </p:nvSpPr>
            <p:spPr>
              <a:xfrm flipH="1">
                <a:off x="3587204" y="3657600"/>
                <a:ext cx="825136" cy="287934"/>
              </a:xfrm>
              <a:prstGeom prst="rtTriangle">
                <a:avLst/>
              </a:prstGeom>
              <a:solidFill>
                <a:srgbClr val="801A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6" name="车尾平流板"/>
            <p:cNvGrpSpPr/>
            <p:nvPr/>
          </p:nvGrpSpPr>
          <p:grpSpPr>
            <a:xfrm>
              <a:off x="2283972" y="3404030"/>
              <a:ext cx="1264120" cy="982390"/>
              <a:chOff x="2283972" y="3404030"/>
              <a:chExt cx="1264120" cy="982390"/>
            </a:xfrm>
          </p:grpSpPr>
          <p:sp>
            <p:nvSpPr>
              <p:cNvPr id="187" name="任意多边形 186"/>
              <p:cNvSpPr/>
              <p:nvPr/>
            </p:nvSpPr>
            <p:spPr>
              <a:xfrm>
                <a:off x="2283972" y="3404030"/>
                <a:ext cx="1264120" cy="982390"/>
              </a:xfrm>
              <a:custGeom>
                <a:avLst/>
                <a:gdLst>
                  <a:gd name="connsiteX0" fmla="*/ 184656 w 1333500"/>
                  <a:gd name="connsiteY0" fmla="*/ 0 h 982390"/>
                  <a:gd name="connsiteX1" fmla="*/ 1089337 w 1333500"/>
                  <a:gd name="connsiteY1" fmla="*/ 0 h 982390"/>
                  <a:gd name="connsiteX2" fmla="*/ 1333500 w 1333500"/>
                  <a:gd name="connsiteY2" fmla="*/ 185700 h 982390"/>
                  <a:gd name="connsiteX3" fmla="*/ 1333500 w 1333500"/>
                  <a:gd name="connsiteY3" fmla="*/ 982390 h 982390"/>
                  <a:gd name="connsiteX4" fmla="*/ 0 w 1333500"/>
                  <a:gd name="connsiteY4" fmla="*/ 982390 h 982390"/>
                  <a:gd name="connsiteX5" fmla="*/ 0 w 1333500"/>
                  <a:gd name="connsiteY5" fmla="*/ 292273 h 982390"/>
                  <a:gd name="connsiteX6" fmla="*/ 184656 w 1333500"/>
                  <a:gd name="connsiteY6" fmla="*/ 292273 h 98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3500" h="982390">
                    <a:moveTo>
                      <a:pt x="184656" y="0"/>
                    </a:moveTo>
                    <a:lnTo>
                      <a:pt x="1089337" y="0"/>
                    </a:lnTo>
                    <a:lnTo>
                      <a:pt x="1333500" y="185700"/>
                    </a:lnTo>
                    <a:lnTo>
                      <a:pt x="1333500" y="982390"/>
                    </a:lnTo>
                    <a:lnTo>
                      <a:pt x="0" y="982390"/>
                    </a:lnTo>
                    <a:lnTo>
                      <a:pt x="0" y="292273"/>
                    </a:lnTo>
                    <a:lnTo>
                      <a:pt x="184656" y="292273"/>
                    </a:lnTo>
                    <a:close/>
                  </a:path>
                </a:pathLst>
              </a:custGeom>
              <a:solidFill>
                <a:srgbClr val="C1272D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8" name="矩形 187"/>
              <p:cNvSpPr/>
              <p:nvPr/>
            </p:nvSpPr>
            <p:spPr>
              <a:xfrm>
                <a:off x="2341242" y="3802202"/>
                <a:ext cx="575774" cy="3700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9" name="文本框 188"/>
              <p:cNvSpPr txBox="1"/>
              <p:nvPr/>
            </p:nvSpPr>
            <p:spPr>
              <a:xfrm>
                <a:off x="2317610" y="3858881"/>
                <a:ext cx="6254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 smtClean="0">
                    <a:latin typeface="Broadway" panose="04040905080B02020502" pitchFamily="82" charset="0"/>
                  </a:rPr>
                  <a:t>2015</a:t>
                </a:r>
                <a:endParaRPr lang="zh-CN" altLang="en-US" sz="1200" dirty="0">
                  <a:latin typeface="Broadway" panose="04040905080B02020502" pitchFamily="82" charset="0"/>
                </a:endParaRPr>
              </a:p>
            </p:txBody>
          </p:sp>
          <p:sp>
            <p:nvSpPr>
              <p:cNvPr id="190" name="剪去单角的矩形 189"/>
              <p:cNvSpPr/>
              <p:nvPr/>
            </p:nvSpPr>
            <p:spPr>
              <a:xfrm>
                <a:off x="2516393" y="3440940"/>
                <a:ext cx="920415" cy="279455"/>
              </a:xfrm>
              <a:prstGeom prst="snip1Rect">
                <a:avLst>
                  <a:gd name="adj" fmla="val 50000"/>
                </a:avLst>
              </a:prstGeom>
              <a:solidFill>
                <a:srgbClr val="801A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7" name="后轮"/>
            <p:cNvGrpSpPr/>
            <p:nvPr/>
          </p:nvGrpSpPr>
          <p:grpSpPr>
            <a:xfrm>
              <a:off x="2907107" y="3883621"/>
              <a:ext cx="830143" cy="830143"/>
              <a:chOff x="1714500" y="3848100"/>
              <a:chExt cx="1219200" cy="1219200"/>
            </a:xfrm>
          </p:grpSpPr>
          <p:sp>
            <p:nvSpPr>
              <p:cNvPr id="178" name="椭圆 177"/>
              <p:cNvSpPr/>
              <p:nvPr/>
            </p:nvSpPr>
            <p:spPr>
              <a:xfrm>
                <a:off x="1714500" y="3848100"/>
                <a:ext cx="1219200" cy="1219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9" name="椭圆 178"/>
              <p:cNvSpPr/>
              <p:nvPr/>
            </p:nvSpPr>
            <p:spPr>
              <a:xfrm>
                <a:off x="1905000" y="4038600"/>
                <a:ext cx="838200" cy="838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2" name="椭圆 181"/>
              <p:cNvSpPr/>
              <p:nvPr/>
            </p:nvSpPr>
            <p:spPr>
              <a:xfrm>
                <a:off x="1981200" y="4114800"/>
                <a:ext cx="685800" cy="6858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3" name="文本框 182"/>
              <p:cNvSpPr txBox="1"/>
              <p:nvPr/>
            </p:nvSpPr>
            <p:spPr>
              <a:xfrm>
                <a:off x="1809749" y="3988435"/>
                <a:ext cx="1028700" cy="74106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>
                    <a:gd name="adj" fmla="val 10599037"/>
                  </a:avLst>
                </a:prstTxWarp>
                <a:spAutoFit/>
              </a:bodyPr>
              <a:lstStyle/>
              <a:p>
                <a:pPr algn="ctr"/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</a:t>
                </a:r>
                <a:r>
                  <a:rPr lang="zh-CN" altLang="en-US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神</a:t>
                </a:r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TXX</a:t>
                </a:r>
                <a:endParaRPr lang="zh-CN" altLang="en-US" sz="700" spc="3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5" name="文本框 184"/>
              <p:cNvSpPr txBox="1"/>
              <p:nvPr/>
            </p:nvSpPr>
            <p:spPr>
              <a:xfrm flipV="1">
                <a:off x="1809749" y="4264496"/>
                <a:ext cx="1028700" cy="667867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>
                    <a:gd name="adj" fmla="val 10599037"/>
                  </a:avLst>
                </a:prstTxWarp>
                <a:spAutoFit/>
              </a:bodyPr>
              <a:lstStyle/>
              <a:p>
                <a:pPr algn="ctr"/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</a:t>
                </a:r>
                <a:r>
                  <a:rPr lang="zh-CN" altLang="en-US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神</a:t>
                </a:r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TXX</a:t>
                </a:r>
                <a:endParaRPr lang="zh-CN" altLang="en-US" sz="700" spc="3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6" name="椭圆 185"/>
              <p:cNvSpPr/>
              <p:nvPr/>
            </p:nvSpPr>
            <p:spPr>
              <a:xfrm>
                <a:off x="2178050" y="4291013"/>
                <a:ext cx="292100" cy="2921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8" name="前轮"/>
            <p:cNvGrpSpPr/>
            <p:nvPr/>
          </p:nvGrpSpPr>
          <p:grpSpPr>
            <a:xfrm>
              <a:off x="6005607" y="3935246"/>
              <a:ext cx="830143" cy="830143"/>
              <a:chOff x="1714500" y="3848099"/>
              <a:chExt cx="1219200" cy="1219200"/>
            </a:xfrm>
          </p:grpSpPr>
          <p:sp>
            <p:nvSpPr>
              <p:cNvPr id="165" name="椭圆 164"/>
              <p:cNvSpPr/>
              <p:nvPr/>
            </p:nvSpPr>
            <p:spPr>
              <a:xfrm>
                <a:off x="1714500" y="3848099"/>
                <a:ext cx="1219200" cy="1219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6" name="椭圆 165"/>
              <p:cNvSpPr/>
              <p:nvPr/>
            </p:nvSpPr>
            <p:spPr>
              <a:xfrm>
                <a:off x="1905000" y="4038600"/>
                <a:ext cx="838200" cy="838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椭圆 166"/>
              <p:cNvSpPr/>
              <p:nvPr/>
            </p:nvSpPr>
            <p:spPr>
              <a:xfrm>
                <a:off x="1981200" y="4114800"/>
                <a:ext cx="685800" cy="6858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8" name="文本框 167"/>
              <p:cNvSpPr txBox="1"/>
              <p:nvPr/>
            </p:nvSpPr>
            <p:spPr>
              <a:xfrm>
                <a:off x="1809749" y="4012425"/>
                <a:ext cx="1028700" cy="775102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>
                    <a:gd name="adj" fmla="val 10599037"/>
                  </a:avLst>
                </a:prstTxWarp>
                <a:spAutoFit/>
              </a:bodyPr>
              <a:lstStyle/>
              <a:p>
                <a:pPr algn="ctr"/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</a:t>
                </a:r>
                <a:r>
                  <a:rPr lang="zh-CN" altLang="en-US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神</a:t>
                </a:r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TXX</a:t>
                </a:r>
                <a:endParaRPr lang="zh-CN" altLang="en-US" sz="700" spc="3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6" name="文本框 175"/>
              <p:cNvSpPr txBox="1"/>
              <p:nvPr/>
            </p:nvSpPr>
            <p:spPr>
              <a:xfrm flipV="1">
                <a:off x="1809749" y="4199483"/>
                <a:ext cx="1028700" cy="716887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>
                    <a:gd name="adj" fmla="val 10599037"/>
                  </a:avLst>
                </a:prstTxWarp>
                <a:spAutoFit/>
              </a:bodyPr>
              <a:lstStyle/>
              <a:p>
                <a:pPr algn="ctr"/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</a:t>
                </a:r>
                <a:r>
                  <a:rPr lang="zh-CN" altLang="en-US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神</a:t>
                </a:r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TXX</a:t>
                </a:r>
                <a:endParaRPr lang="zh-CN" altLang="en-US" sz="700" spc="3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7" name="椭圆 176"/>
              <p:cNvSpPr/>
              <p:nvPr/>
            </p:nvSpPr>
            <p:spPr>
              <a:xfrm>
                <a:off x="2178050" y="4291013"/>
                <a:ext cx="292100" cy="2921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9" name="01标志"/>
            <p:cNvGrpSpPr/>
            <p:nvPr/>
          </p:nvGrpSpPr>
          <p:grpSpPr>
            <a:xfrm>
              <a:off x="5417204" y="4124192"/>
              <a:ext cx="441972" cy="295372"/>
              <a:chOff x="5698201" y="4138481"/>
              <a:chExt cx="441972" cy="295372"/>
            </a:xfrm>
          </p:grpSpPr>
          <p:sp>
            <p:nvSpPr>
              <p:cNvPr id="163" name="矩形 162"/>
              <p:cNvSpPr/>
              <p:nvPr/>
            </p:nvSpPr>
            <p:spPr>
              <a:xfrm>
                <a:off x="5698201" y="4138481"/>
                <a:ext cx="441972" cy="295372"/>
              </a:xfrm>
              <a:prstGeom prst="rect">
                <a:avLst/>
              </a:prstGeom>
              <a:gradFill>
                <a:gsLst>
                  <a:gs pos="45000">
                    <a:srgbClr val="D94443"/>
                  </a:gs>
                  <a:gs pos="46000">
                    <a:srgbClr val="FBB03B"/>
                  </a:gs>
                </a:gsLst>
                <a:lin ang="18900000" scaled="1"/>
              </a:gra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4" name="文本框 163"/>
              <p:cNvSpPr txBox="1"/>
              <p:nvPr/>
            </p:nvSpPr>
            <p:spPr>
              <a:xfrm>
                <a:off x="5732479" y="4152456"/>
                <a:ext cx="36467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 smtClean="0">
                    <a:latin typeface="Broadway" panose="04040905080B02020502" pitchFamily="82" charset="0"/>
                  </a:rPr>
                  <a:t>01</a:t>
                </a:r>
                <a:endParaRPr lang="zh-CN" altLang="en-US" sz="1100" dirty="0">
                  <a:latin typeface="Broadway" panose="04040905080B02020502" pitchFamily="82" charset="0"/>
                </a:endParaRPr>
              </a:p>
            </p:txBody>
          </p:sp>
        </p:grpSp>
        <p:grpSp>
          <p:nvGrpSpPr>
            <p:cNvPr id="150" name="文本P"/>
            <p:cNvGrpSpPr/>
            <p:nvPr/>
          </p:nvGrpSpPr>
          <p:grpSpPr>
            <a:xfrm>
              <a:off x="4510740" y="3608770"/>
              <a:ext cx="389534" cy="289208"/>
              <a:chOff x="4510740" y="3608770"/>
              <a:chExt cx="389534" cy="289208"/>
            </a:xfrm>
          </p:grpSpPr>
          <p:sp>
            <p:nvSpPr>
              <p:cNvPr id="161" name="椭圆 160"/>
              <p:cNvSpPr/>
              <p:nvPr/>
            </p:nvSpPr>
            <p:spPr>
              <a:xfrm>
                <a:off x="4556828" y="3608770"/>
                <a:ext cx="289208" cy="289208"/>
              </a:xfrm>
              <a:prstGeom prst="ellipse">
                <a:avLst/>
              </a:prstGeom>
              <a:solidFill>
                <a:srgbClr val="FBB0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2" name="文本框 161"/>
              <p:cNvSpPr txBox="1"/>
              <p:nvPr/>
            </p:nvSpPr>
            <p:spPr>
              <a:xfrm>
                <a:off x="4510740" y="3632326"/>
                <a:ext cx="38953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</a:t>
                </a:r>
                <a:r>
                  <a:rPr lang="zh-CN" altLang="en-US" sz="1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神</a:t>
                </a:r>
                <a:endPara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51" name="文本岳麓"/>
            <p:cNvSpPr txBox="1"/>
            <p:nvPr/>
          </p:nvSpPr>
          <p:spPr>
            <a:xfrm>
              <a:off x="3790572" y="4091886"/>
              <a:ext cx="17070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 smtClean="0">
                  <a:solidFill>
                    <a:schemeClr val="bg1"/>
                  </a:solidFill>
                  <a:latin typeface="迷你简汉真广标" panose="02010609000101010101" pitchFamily="49" charset="-122"/>
                  <a:ea typeface="迷你简汉真广标" panose="02010609000101010101" pitchFamily="49" charset="-122"/>
                </a:rPr>
                <a:t>岳麓三人组</a:t>
              </a:r>
              <a:endParaRPr lang="zh-CN" altLang="en-US" sz="1600" spc="300" dirty="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191200" y="9984010"/>
            <a:ext cx="4829700" cy="2790519"/>
            <a:chOff x="6191200" y="9984010"/>
            <a:chExt cx="4829700" cy="2790519"/>
          </a:xfrm>
        </p:grpSpPr>
        <p:grpSp>
          <p:nvGrpSpPr>
            <p:cNvPr id="200" name="车身"/>
            <p:cNvGrpSpPr/>
            <p:nvPr/>
          </p:nvGrpSpPr>
          <p:grpSpPr>
            <a:xfrm rot="2000772" flipH="1">
              <a:off x="7084943" y="11223395"/>
              <a:ext cx="3052194" cy="616002"/>
              <a:chOff x="3267682" y="3967793"/>
              <a:chExt cx="3052194" cy="648622"/>
            </a:xfrm>
          </p:grpSpPr>
          <p:sp>
            <p:nvSpPr>
              <p:cNvPr id="233" name="矩形 232"/>
              <p:cNvSpPr/>
              <p:nvPr/>
            </p:nvSpPr>
            <p:spPr>
              <a:xfrm>
                <a:off x="3267682" y="3970619"/>
                <a:ext cx="3052194" cy="645796"/>
              </a:xfrm>
              <a:prstGeom prst="rect">
                <a:avLst/>
              </a:prstGeom>
              <a:solidFill>
                <a:srgbClr val="C1272D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4" name="直角三角形 233"/>
              <p:cNvSpPr/>
              <p:nvPr/>
            </p:nvSpPr>
            <p:spPr>
              <a:xfrm rot="5400000">
                <a:off x="4916293" y="3718964"/>
                <a:ext cx="636902" cy="1158000"/>
              </a:xfrm>
              <a:prstGeom prst="rtTriangle">
                <a:avLst/>
              </a:prstGeom>
              <a:solidFill>
                <a:srgbClr val="FBB0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5" name="任意多边形 234"/>
              <p:cNvSpPr/>
              <p:nvPr/>
            </p:nvSpPr>
            <p:spPr>
              <a:xfrm>
                <a:off x="3460482" y="3967793"/>
                <a:ext cx="1488603" cy="638070"/>
              </a:xfrm>
              <a:custGeom>
                <a:avLst/>
                <a:gdLst>
                  <a:gd name="connsiteX0" fmla="*/ 0 w 1488603"/>
                  <a:gd name="connsiteY0" fmla="*/ 0 h 638070"/>
                  <a:gd name="connsiteX1" fmla="*/ 1488603 w 1488603"/>
                  <a:gd name="connsiteY1" fmla="*/ 0 h 638070"/>
                  <a:gd name="connsiteX2" fmla="*/ 1488603 w 1488603"/>
                  <a:gd name="connsiteY2" fmla="*/ 396053 h 638070"/>
                  <a:gd name="connsiteX3" fmla="*/ 1268873 w 1488603"/>
                  <a:gd name="connsiteY3" fmla="*/ 638070 h 638070"/>
                  <a:gd name="connsiteX4" fmla="*/ 0 w 1488603"/>
                  <a:gd name="connsiteY4" fmla="*/ 638070 h 638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8603" h="638070">
                    <a:moveTo>
                      <a:pt x="0" y="0"/>
                    </a:moveTo>
                    <a:lnTo>
                      <a:pt x="1488603" y="0"/>
                    </a:lnTo>
                    <a:lnTo>
                      <a:pt x="1488603" y="396053"/>
                    </a:lnTo>
                    <a:lnTo>
                      <a:pt x="1268873" y="638070"/>
                    </a:lnTo>
                    <a:lnTo>
                      <a:pt x="0" y="638070"/>
                    </a:lnTo>
                    <a:close/>
                  </a:path>
                </a:pathLst>
              </a:custGeom>
              <a:solidFill>
                <a:srgbClr val="801A1E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6" name="任意多边形 235"/>
              <p:cNvSpPr/>
              <p:nvPr/>
            </p:nvSpPr>
            <p:spPr>
              <a:xfrm>
                <a:off x="3460482" y="3997289"/>
                <a:ext cx="849516" cy="587375"/>
              </a:xfrm>
              <a:custGeom>
                <a:avLst/>
                <a:gdLst>
                  <a:gd name="connsiteX0" fmla="*/ 0 w 1488603"/>
                  <a:gd name="connsiteY0" fmla="*/ 0 h 638070"/>
                  <a:gd name="connsiteX1" fmla="*/ 1488603 w 1488603"/>
                  <a:gd name="connsiteY1" fmla="*/ 0 h 638070"/>
                  <a:gd name="connsiteX2" fmla="*/ 1488603 w 1488603"/>
                  <a:gd name="connsiteY2" fmla="*/ 396053 h 638070"/>
                  <a:gd name="connsiteX3" fmla="*/ 1268873 w 1488603"/>
                  <a:gd name="connsiteY3" fmla="*/ 638070 h 638070"/>
                  <a:gd name="connsiteX4" fmla="*/ 0 w 1488603"/>
                  <a:gd name="connsiteY4" fmla="*/ 638070 h 638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8603" h="638070">
                    <a:moveTo>
                      <a:pt x="0" y="0"/>
                    </a:moveTo>
                    <a:lnTo>
                      <a:pt x="1488603" y="0"/>
                    </a:lnTo>
                    <a:lnTo>
                      <a:pt x="1488603" y="396053"/>
                    </a:lnTo>
                    <a:lnTo>
                      <a:pt x="1268873" y="638070"/>
                    </a:lnTo>
                    <a:lnTo>
                      <a:pt x="0" y="638070"/>
                    </a:lnTo>
                    <a:close/>
                  </a:path>
                </a:pathLst>
              </a:custGeom>
              <a:solidFill>
                <a:srgbClr val="C127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1" name="前车头"/>
            <p:cNvGrpSpPr/>
            <p:nvPr/>
          </p:nvGrpSpPr>
          <p:grpSpPr>
            <a:xfrm rot="2000772" flipH="1">
              <a:off x="6191200" y="9984010"/>
              <a:ext cx="1095639" cy="674518"/>
              <a:chOff x="6474981" y="3937631"/>
              <a:chExt cx="1095639" cy="674518"/>
            </a:xfrm>
          </p:grpSpPr>
          <p:sp>
            <p:nvSpPr>
              <p:cNvPr id="231" name="任意多边形 230"/>
              <p:cNvSpPr/>
              <p:nvPr/>
            </p:nvSpPr>
            <p:spPr>
              <a:xfrm>
                <a:off x="6474981" y="3937631"/>
                <a:ext cx="957925" cy="638069"/>
              </a:xfrm>
              <a:custGeom>
                <a:avLst/>
                <a:gdLst>
                  <a:gd name="connsiteX0" fmla="*/ 0 w 957925"/>
                  <a:gd name="connsiteY0" fmla="*/ 0 h 652525"/>
                  <a:gd name="connsiteX1" fmla="*/ 957925 w 957925"/>
                  <a:gd name="connsiteY1" fmla="*/ 512581 h 652525"/>
                  <a:gd name="connsiteX2" fmla="*/ 957925 w 957925"/>
                  <a:gd name="connsiteY2" fmla="*/ 652525 h 652525"/>
                  <a:gd name="connsiteX3" fmla="*/ 0 w 957925"/>
                  <a:gd name="connsiteY3" fmla="*/ 652525 h 652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7925" h="652525">
                    <a:moveTo>
                      <a:pt x="0" y="0"/>
                    </a:moveTo>
                    <a:lnTo>
                      <a:pt x="957925" y="512581"/>
                    </a:lnTo>
                    <a:lnTo>
                      <a:pt x="957925" y="652525"/>
                    </a:lnTo>
                    <a:lnTo>
                      <a:pt x="0" y="652525"/>
                    </a:lnTo>
                    <a:close/>
                  </a:path>
                </a:pathLst>
              </a:custGeom>
              <a:solidFill>
                <a:srgbClr val="C1272D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2" name="椭圆 231"/>
              <p:cNvSpPr/>
              <p:nvPr/>
            </p:nvSpPr>
            <p:spPr>
              <a:xfrm>
                <a:off x="7354224" y="4395753"/>
                <a:ext cx="216396" cy="21639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2" name="车顶"/>
            <p:cNvGrpSpPr/>
            <p:nvPr/>
          </p:nvGrpSpPr>
          <p:grpSpPr>
            <a:xfrm rot="2000772" flipH="1">
              <a:off x="8631619" y="11257660"/>
              <a:ext cx="1531622" cy="378587"/>
              <a:chOff x="3417463" y="3583684"/>
              <a:chExt cx="1531622" cy="378587"/>
            </a:xfrm>
          </p:grpSpPr>
          <p:sp>
            <p:nvSpPr>
              <p:cNvPr id="229" name="任意多边形 228"/>
              <p:cNvSpPr/>
              <p:nvPr/>
            </p:nvSpPr>
            <p:spPr>
              <a:xfrm flipH="1">
                <a:off x="3417463" y="3583684"/>
                <a:ext cx="1531622" cy="378587"/>
              </a:xfrm>
              <a:custGeom>
                <a:avLst/>
                <a:gdLst>
                  <a:gd name="connsiteX0" fmla="*/ 552983 w 2271937"/>
                  <a:gd name="connsiteY0" fmla="*/ 0 h 512289"/>
                  <a:gd name="connsiteX1" fmla="*/ 0 w 2271937"/>
                  <a:gd name="connsiteY1" fmla="*/ 0 h 512289"/>
                  <a:gd name="connsiteX2" fmla="*/ 0 w 2271937"/>
                  <a:gd name="connsiteY2" fmla="*/ 512289 h 512289"/>
                  <a:gd name="connsiteX3" fmla="*/ 2271937 w 2271937"/>
                  <a:gd name="connsiteY3" fmla="*/ 512289 h 512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71937" h="512289">
                    <a:moveTo>
                      <a:pt x="552983" y="0"/>
                    </a:moveTo>
                    <a:lnTo>
                      <a:pt x="0" y="0"/>
                    </a:lnTo>
                    <a:lnTo>
                      <a:pt x="0" y="512289"/>
                    </a:lnTo>
                    <a:lnTo>
                      <a:pt x="2271937" y="512289"/>
                    </a:lnTo>
                    <a:close/>
                  </a:path>
                </a:pathLst>
              </a:custGeom>
              <a:solidFill>
                <a:srgbClr val="C1272D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0" name="直角三角形 229"/>
              <p:cNvSpPr/>
              <p:nvPr/>
            </p:nvSpPr>
            <p:spPr>
              <a:xfrm flipH="1">
                <a:off x="3587204" y="3657600"/>
                <a:ext cx="825136" cy="287934"/>
              </a:xfrm>
              <a:prstGeom prst="rtTriangle">
                <a:avLst/>
              </a:prstGeom>
              <a:solidFill>
                <a:srgbClr val="801A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3" name="车尾平流板"/>
            <p:cNvGrpSpPr/>
            <p:nvPr/>
          </p:nvGrpSpPr>
          <p:grpSpPr>
            <a:xfrm rot="2000772" flipH="1">
              <a:off x="9756780" y="11754478"/>
              <a:ext cx="1264120" cy="982390"/>
              <a:chOff x="2283972" y="3404030"/>
              <a:chExt cx="1264120" cy="982390"/>
            </a:xfrm>
          </p:grpSpPr>
          <p:sp>
            <p:nvSpPr>
              <p:cNvPr id="225" name="任意多边形 224"/>
              <p:cNvSpPr/>
              <p:nvPr/>
            </p:nvSpPr>
            <p:spPr>
              <a:xfrm>
                <a:off x="2283972" y="3404030"/>
                <a:ext cx="1264120" cy="982390"/>
              </a:xfrm>
              <a:custGeom>
                <a:avLst/>
                <a:gdLst>
                  <a:gd name="connsiteX0" fmla="*/ 184656 w 1333500"/>
                  <a:gd name="connsiteY0" fmla="*/ 0 h 982390"/>
                  <a:gd name="connsiteX1" fmla="*/ 1089337 w 1333500"/>
                  <a:gd name="connsiteY1" fmla="*/ 0 h 982390"/>
                  <a:gd name="connsiteX2" fmla="*/ 1333500 w 1333500"/>
                  <a:gd name="connsiteY2" fmla="*/ 185700 h 982390"/>
                  <a:gd name="connsiteX3" fmla="*/ 1333500 w 1333500"/>
                  <a:gd name="connsiteY3" fmla="*/ 982390 h 982390"/>
                  <a:gd name="connsiteX4" fmla="*/ 0 w 1333500"/>
                  <a:gd name="connsiteY4" fmla="*/ 982390 h 982390"/>
                  <a:gd name="connsiteX5" fmla="*/ 0 w 1333500"/>
                  <a:gd name="connsiteY5" fmla="*/ 292273 h 982390"/>
                  <a:gd name="connsiteX6" fmla="*/ 184656 w 1333500"/>
                  <a:gd name="connsiteY6" fmla="*/ 292273 h 98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3500" h="982390">
                    <a:moveTo>
                      <a:pt x="184656" y="0"/>
                    </a:moveTo>
                    <a:lnTo>
                      <a:pt x="1089337" y="0"/>
                    </a:lnTo>
                    <a:lnTo>
                      <a:pt x="1333500" y="185700"/>
                    </a:lnTo>
                    <a:lnTo>
                      <a:pt x="1333500" y="982390"/>
                    </a:lnTo>
                    <a:lnTo>
                      <a:pt x="0" y="982390"/>
                    </a:lnTo>
                    <a:lnTo>
                      <a:pt x="0" y="292273"/>
                    </a:lnTo>
                    <a:lnTo>
                      <a:pt x="184656" y="292273"/>
                    </a:lnTo>
                    <a:close/>
                  </a:path>
                </a:pathLst>
              </a:custGeom>
              <a:solidFill>
                <a:srgbClr val="C1272D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6" name="矩形 225"/>
              <p:cNvSpPr/>
              <p:nvPr/>
            </p:nvSpPr>
            <p:spPr>
              <a:xfrm>
                <a:off x="2341242" y="3802202"/>
                <a:ext cx="575774" cy="3700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7" name="文本框 226"/>
              <p:cNvSpPr txBox="1"/>
              <p:nvPr/>
            </p:nvSpPr>
            <p:spPr>
              <a:xfrm>
                <a:off x="2317610" y="3858881"/>
                <a:ext cx="6254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 smtClean="0">
                    <a:latin typeface="Broadway" panose="04040905080B02020502" pitchFamily="82" charset="0"/>
                  </a:rPr>
                  <a:t>2015</a:t>
                </a:r>
                <a:endParaRPr lang="zh-CN" altLang="en-US" sz="1200" dirty="0">
                  <a:latin typeface="Broadway" panose="04040905080B02020502" pitchFamily="82" charset="0"/>
                </a:endParaRPr>
              </a:p>
            </p:txBody>
          </p:sp>
          <p:sp>
            <p:nvSpPr>
              <p:cNvPr id="228" name="剪去单角的矩形 227"/>
              <p:cNvSpPr/>
              <p:nvPr/>
            </p:nvSpPr>
            <p:spPr>
              <a:xfrm>
                <a:off x="2516393" y="3440940"/>
                <a:ext cx="920415" cy="279455"/>
              </a:xfrm>
              <a:prstGeom prst="snip1Rect">
                <a:avLst>
                  <a:gd name="adj" fmla="val 50000"/>
                </a:avLst>
              </a:prstGeom>
              <a:solidFill>
                <a:srgbClr val="801A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4" name="后轮"/>
            <p:cNvGrpSpPr/>
            <p:nvPr/>
          </p:nvGrpSpPr>
          <p:grpSpPr>
            <a:xfrm rot="2000772" flipH="1">
              <a:off x="9412704" y="11944386"/>
              <a:ext cx="830143" cy="830143"/>
              <a:chOff x="1714500" y="3848100"/>
              <a:chExt cx="1219200" cy="1219200"/>
            </a:xfrm>
          </p:grpSpPr>
          <p:sp>
            <p:nvSpPr>
              <p:cNvPr id="219" name="椭圆 218"/>
              <p:cNvSpPr/>
              <p:nvPr/>
            </p:nvSpPr>
            <p:spPr>
              <a:xfrm>
                <a:off x="1714500" y="3848100"/>
                <a:ext cx="1219200" cy="1219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0" name="椭圆 219"/>
              <p:cNvSpPr/>
              <p:nvPr/>
            </p:nvSpPr>
            <p:spPr>
              <a:xfrm>
                <a:off x="1905000" y="4038600"/>
                <a:ext cx="838200" cy="838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1" name="椭圆 220"/>
              <p:cNvSpPr/>
              <p:nvPr/>
            </p:nvSpPr>
            <p:spPr>
              <a:xfrm>
                <a:off x="1981200" y="4114800"/>
                <a:ext cx="685800" cy="6858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2" name="文本框 221"/>
              <p:cNvSpPr txBox="1"/>
              <p:nvPr/>
            </p:nvSpPr>
            <p:spPr>
              <a:xfrm>
                <a:off x="1809749" y="3988435"/>
                <a:ext cx="1028700" cy="74106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>
                    <a:gd name="adj" fmla="val 10599037"/>
                  </a:avLst>
                </a:prstTxWarp>
                <a:spAutoFit/>
              </a:bodyPr>
              <a:lstStyle/>
              <a:p>
                <a:pPr algn="ctr"/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</a:t>
                </a:r>
                <a:r>
                  <a:rPr lang="zh-CN" altLang="en-US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神</a:t>
                </a:r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TXX</a:t>
                </a:r>
                <a:endParaRPr lang="zh-CN" altLang="en-US" sz="700" spc="3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3" name="文本框 222"/>
              <p:cNvSpPr txBox="1"/>
              <p:nvPr/>
            </p:nvSpPr>
            <p:spPr>
              <a:xfrm flipV="1">
                <a:off x="1809749" y="4264496"/>
                <a:ext cx="1028700" cy="667867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>
                    <a:gd name="adj" fmla="val 10599037"/>
                  </a:avLst>
                </a:prstTxWarp>
                <a:spAutoFit/>
              </a:bodyPr>
              <a:lstStyle/>
              <a:p>
                <a:pPr algn="ctr"/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</a:t>
                </a:r>
                <a:r>
                  <a:rPr lang="zh-CN" altLang="en-US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神</a:t>
                </a:r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TXX</a:t>
                </a:r>
                <a:endParaRPr lang="zh-CN" altLang="en-US" sz="700" spc="3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4" name="椭圆 223"/>
              <p:cNvSpPr/>
              <p:nvPr/>
            </p:nvSpPr>
            <p:spPr>
              <a:xfrm>
                <a:off x="2178050" y="4291013"/>
                <a:ext cx="292100" cy="2921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5" name="前轮"/>
            <p:cNvGrpSpPr/>
            <p:nvPr/>
          </p:nvGrpSpPr>
          <p:grpSpPr>
            <a:xfrm rot="2000772" flipH="1">
              <a:off x="6795949" y="10284277"/>
              <a:ext cx="830143" cy="830143"/>
              <a:chOff x="1714500" y="3848099"/>
              <a:chExt cx="1219200" cy="1219200"/>
            </a:xfrm>
          </p:grpSpPr>
          <p:sp>
            <p:nvSpPr>
              <p:cNvPr id="213" name="椭圆 212"/>
              <p:cNvSpPr/>
              <p:nvPr/>
            </p:nvSpPr>
            <p:spPr>
              <a:xfrm>
                <a:off x="1714500" y="3848099"/>
                <a:ext cx="1219200" cy="1219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椭圆 213"/>
              <p:cNvSpPr/>
              <p:nvPr/>
            </p:nvSpPr>
            <p:spPr>
              <a:xfrm>
                <a:off x="1905000" y="4038600"/>
                <a:ext cx="838200" cy="838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5" name="椭圆 214"/>
              <p:cNvSpPr/>
              <p:nvPr/>
            </p:nvSpPr>
            <p:spPr>
              <a:xfrm>
                <a:off x="1981200" y="4114800"/>
                <a:ext cx="685800" cy="6858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6" name="文本框 215"/>
              <p:cNvSpPr txBox="1"/>
              <p:nvPr/>
            </p:nvSpPr>
            <p:spPr>
              <a:xfrm>
                <a:off x="1809749" y="4012425"/>
                <a:ext cx="1028700" cy="775102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>
                    <a:gd name="adj" fmla="val 10599037"/>
                  </a:avLst>
                </a:prstTxWarp>
                <a:spAutoFit/>
              </a:bodyPr>
              <a:lstStyle/>
              <a:p>
                <a:pPr algn="ctr"/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</a:t>
                </a:r>
                <a:r>
                  <a:rPr lang="zh-CN" altLang="en-US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神</a:t>
                </a:r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TXX</a:t>
                </a:r>
                <a:endParaRPr lang="zh-CN" altLang="en-US" sz="700" spc="3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7" name="文本框 216"/>
              <p:cNvSpPr txBox="1"/>
              <p:nvPr/>
            </p:nvSpPr>
            <p:spPr>
              <a:xfrm flipV="1">
                <a:off x="1809749" y="4199483"/>
                <a:ext cx="1028700" cy="716887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>
                    <a:gd name="adj" fmla="val 10599037"/>
                  </a:avLst>
                </a:prstTxWarp>
                <a:spAutoFit/>
              </a:bodyPr>
              <a:lstStyle/>
              <a:p>
                <a:pPr algn="ctr"/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</a:t>
                </a:r>
                <a:r>
                  <a:rPr lang="zh-CN" altLang="en-US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神</a:t>
                </a:r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TXX</a:t>
                </a:r>
                <a:endParaRPr lang="zh-CN" altLang="en-US" sz="700" spc="3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8" name="椭圆 217"/>
              <p:cNvSpPr/>
              <p:nvPr/>
            </p:nvSpPr>
            <p:spPr>
              <a:xfrm>
                <a:off x="2178050" y="4291013"/>
                <a:ext cx="292100" cy="2921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6" name="01标志"/>
            <p:cNvGrpSpPr/>
            <p:nvPr/>
          </p:nvGrpSpPr>
          <p:grpSpPr>
            <a:xfrm rot="2000772" flipH="1">
              <a:off x="7686816" y="10916268"/>
              <a:ext cx="441972" cy="295372"/>
              <a:chOff x="5698201" y="4138481"/>
              <a:chExt cx="441972" cy="295372"/>
            </a:xfrm>
          </p:grpSpPr>
          <p:sp>
            <p:nvSpPr>
              <p:cNvPr id="211" name="矩形 210"/>
              <p:cNvSpPr/>
              <p:nvPr/>
            </p:nvSpPr>
            <p:spPr>
              <a:xfrm>
                <a:off x="5698201" y="4138481"/>
                <a:ext cx="441972" cy="295372"/>
              </a:xfrm>
              <a:prstGeom prst="rect">
                <a:avLst/>
              </a:prstGeom>
              <a:gradFill>
                <a:gsLst>
                  <a:gs pos="45000">
                    <a:srgbClr val="D94443"/>
                  </a:gs>
                  <a:gs pos="46000">
                    <a:srgbClr val="FBB03B"/>
                  </a:gs>
                </a:gsLst>
                <a:lin ang="18900000" scaled="1"/>
              </a:gra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2" name="文本框 211"/>
              <p:cNvSpPr txBox="1"/>
              <p:nvPr/>
            </p:nvSpPr>
            <p:spPr>
              <a:xfrm>
                <a:off x="5732479" y="4152456"/>
                <a:ext cx="36467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 smtClean="0">
                    <a:latin typeface="Broadway" panose="04040905080B02020502" pitchFamily="82" charset="0"/>
                  </a:rPr>
                  <a:t>01</a:t>
                </a:r>
                <a:endParaRPr lang="zh-CN" altLang="en-US" sz="1100" dirty="0">
                  <a:latin typeface="Broadway" panose="04040905080B02020502" pitchFamily="82" charset="0"/>
                </a:endParaRPr>
              </a:p>
            </p:txBody>
          </p:sp>
        </p:grpSp>
        <p:grpSp>
          <p:nvGrpSpPr>
            <p:cNvPr id="207" name="文本P"/>
            <p:cNvGrpSpPr/>
            <p:nvPr/>
          </p:nvGrpSpPr>
          <p:grpSpPr>
            <a:xfrm rot="2000772" flipH="1">
              <a:off x="8726384" y="10970336"/>
              <a:ext cx="389534" cy="289208"/>
              <a:chOff x="4568880" y="3612831"/>
              <a:chExt cx="389534" cy="289208"/>
            </a:xfrm>
          </p:grpSpPr>
          <p:sp>
            <p:nvSpPr>
              <p:cNvPr id="209" name="椭圆 208"/>
              <p:cNvSpPr/>
              <p:nvPr/>
            </p:nvSpPr>
            <p:spPr>
              <a:xfrm>
                <a:off x="4614971" y="3612831"/>
                <a:ext cx="289208" cy="289208"/>
              </a:xfrm>
              <a:prstGeom prst="ellipse">
                <a:avLst/>
              </a:prstGeom>
              <a:solidFill>
                <a:srgbClr val="FBB0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0" name="文本框 209"/>
              <p:cNvSpPr txBox="1"/>
              <p:nvPr/>
            </p:nvSpPr>
            <p:spPr>
              <a:xfrm>
                <a:off x="4568880" y="3636386"/>
                <a:ext cx="38953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</a:t>
                </a:r>
                <a:r>
                  <a:rPr lang="zh-CN" altLang="en-US" sz="1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神</a:t>
                </a:r>
                <a:endPara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08" name="文本岳麓"/>
            <p:cNvSpPr txBox="1"/>
            <p:nvPr/>
          </p:nvSpPr>
          <p:spPr>
            <a:xfrm rot="2000772" flipH="1">
              <a:off x="7890596" y="11432176"/>
              <a:ext cx="17070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 smtClean="0">
                  <a:solidFill>
                    <a:schemeClr val="bg1"/>
                  </a:solidFill>
                  <a:latin typeface="迷你简汉真广标" panose="02010609000101010101" pitchFamily="49" charset="-122"/>
                  <a:ea typeface="迷你简汉真广标" panose="02010609000101010101" pitchFamily="49" charset="-122"/>
                </a:rPr>
                <a:t>岳麓三人组</a:t>
              </a:r>
              <a:endParaRPr lang="zh-CN" altLang="en-US" sz="1600" spc="300" dirty="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endParaRPr>
            </a:p>
          </p:txBody>
        </p:sp>
      </p:grpSp>
      <p:grpSp>
        <p:nvGrpSpPr>
          <p:cNvPr id="237" name="前轮"/>
          <p:cNvGrpSpPr/>
          <p:nvPr/>
        </p:nvGrpSpPr>
        <p:grpSpPr>
          <a:xfrm rot="2000772" flipH="1">
            <a:off x="6442826" y="3112056"/>
            <a:ext cx="830143" cy="830143"/>
            <a:chOff x="1714500" y="3848099"/>
            <a:chExt cx="1219200" cy="1219200"/>
          </a:xfrm>
        </p:grpSpPr>
        <p:sp>
          <p:nvSpPr>
            <p:cNvPr id="238" name="椭圆 237"/>
            <p:cNvSpPr/>
            <p:nvPr/>
          </p:nvSpPr>
          <p:spPr>
            <a:xfrm>
              <a:off x="1714500" y="3848099"/>
              <a:ext cx="1219200" cy="1219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9" name="椭圆 238"/>
            <p:cNvSpPr/>
            <p:nvPr/>
          </p:nvSpPr>
          <p:spPr>
            <a:xfrm>
              <a:off x="1905000" y="4038600"/>
              <a:ext cx="838200" cy="838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0" name="椭圆 239"/>
            <p:cNvSpPr/>
            <p:nvPr/>
          </p:nvSpPr>
          <p:spPr>
            <a:xfrm>
              <a:off x="1981200" y="4114800"/>
              <a:ext cx="685800" cy="685800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1" name="文本框 240"/>
            <p:cNvSpPr txBox="1"/>
            <p:nvPr/>
          </p:nvSpPr>
          <p:spPr>
            <a:xfrm>
              <a:off x="1809749" y="4012425"/>
              <a:ext cx="1028700" cy="77510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599037"/>
                </a:avLst>
              </a:prstTxWarp>
              <a:spAutoFit/>
            </a:bodyPr>
            <a:lstStyle/>
            <a:p>
              <a:pPr algn="ctr"/>
              <a:r>
                <a:rPr lang="en-US" altLang="zh-CN" sz="700" spc="300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</a:t>
              </a:r>
              <a:r>
                <a:rPr lang="zh-CN" altLang="en-US" sz="700" spc="300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神</a:t>
              </a:r>
              <a:r>
                <a:rPr lang="en-US" altLang="zh-CN" sz="700" spc="300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TXX</a:t>
              </a:r>
              <a:endParaRPr lang="zh-CN" altLang="en-US" sz="700" spc="3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2" name="文本框 241"/>
            <p:cNvSpPr txBox="1"/>
            <p:nvPr/>
          </p:nvSpPr>
          <p:spPr>
            <a:xfrm flipV="1">
              <a:off x="1809749" y="4199483"/>
              <a:ext cx="1028700" cy="716887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599037"/>
                </a:avLst>
              </a:prstTxWarp>
              <a:spAutoFit/>
            </a:bodyPr>
            <a:lstStyle/>
            <a:p>
              <a:pPr algn="ctr"/>
              <a:r>
                <a:rPr lang="en-US" altLang="zh-CN" sz="700" spc="300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</a:t>
              </a:r>
              <a:r>
                <a:rPr lang="zh-CN" altLang="en-US" sz="700" spc="300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神</a:t>
              </a:r>
              <a:r>
                <a:rPr lang="en-US" altLang="zh-CN" sz="700" spc="300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TXX</a:t>
              </a:r>
              <a:endParaRPr lang="zh-CN" altLang="en-US" sz="700" spc="3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3" name="椭圆 242"/>
            <p:cNvSpPr/>
            <p:nvPr/>
          </p:nvSpPr>
          <p:spPr>
            <a:xfrm>
              <a:off x="2178050" y="4291013"/>
              <a:ext cx="292100" cy="292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4" name="前轮"/>
          <p:cNvGrpSpPr/>
          <p:nvPr/>
        </p:nvGrpSpPr>
        <p:grpSpPr>
          <a:xfrm rot="2000772" flipH="1">
            <a:off x="9058567" y="4781199"/>
            <a:ext cx="830143" cy="830143"/>
            <a:chOff x="1714500" y="3848099"/>
            <a:chExt cx="1219200" cy="1219200"/>
          </a:xfrm>
        </p:grpSpPr>
        <p:sp>
          <p:nvSpPr>
            <p:cNvPr id="245" name="椭圆 244"/>
            <p:cNvSpPr/>
            <p:nvPr/>
          </p:nvSpPr>
          <p:spPr>
            <a:xfrm>
              <a:off x="1714500" y="3848099"/>
              <a:ext cx="1219200" cy="1219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6" name="椭圆 245"/>
            <p:cNvSpPr/>
            <p:nvPr/>
          </p:nvSpPr>
          <p:spPr>
            <a:xfrm>
              <a:off x="1905000" y="4038600"/>
              <a:ext cx="838200" cy="838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7" name="椭圆 246"/>
            <p:cNvSpPr/>
            <p:nvPr/>
          </p:nvSpPr>
          <p:spPr>
            <a:xfrm>
              <a:off x="1981200" y="4114800"/>
              <a:ext cx="685800" cy="685800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8" name="文本框 247"/>
            <p:cNvSpPr txBox="1"/>
            <p:nvPr/>
          </p:nvSpPr>
          <p:spPr>
            <a:xfrm>
              <a:off x="1809749" y="4012425"/>
              <a:ext cx="1028700" cy="77510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599037"/>
                </a:avLst>
              </a:prstTxWarp>
              <a:spAutoFit/>
            </a:bodyPr>
            <a:lstStyle/>
            <a:p>
              <a:pPr algn="ctr"/>
              <a:r>
                <a:rPr lang="en-US" altLang="zh-CN" sz="700" spc="300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</a:t>
              </a:r>
              <a:r>
                <a:rPr lang="zh-CN" altLang="en-US" sz="700" spc="300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神</a:t>
              </a:r>
              <a:r>
                <a:rPr lang="en-US" altLang="zh-CN" sz="700" spc="300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TXX</a:t>
              </a:r>
              <a:endParaRPr lang="zh-CN" altLang="en-US" sz="700" spc="3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9" name="文本框 248"/>
            <p:cNvSpPr txBox="1"/>
            <p:nvPr/>
          </p:nvSpPr>
          <p:spPr>
            <a:xfrm flipV="1">
              <a:off x="1809749" y="4199483"/>
              <a:ext cx="1028700" cy="716887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599037"/>
                </a:avLst>
              </a:prstTxWarp>
              <a:spAutoFit/>
            </a:bodyPr>
            <a:lstStyle/>
            <a:p>
              <a:pPr algn="ctr"/>
              <a:r>
                <a:rPr lang="en-US" altLang="zh-CN" sz="700" spc="300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</a:t>
              </a:r>
              <a:r>
                <a:rPr lang="zh-CN" altLang="en-US" sz="700" spc="300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神</a:t>
              </a:r>
              <a:r>
                <a:rPr lang="en-US" altLang="zh-CN" sz="700" spc="300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TXX</a:t>
              </a:r>
              <a:endParaRPr lang="zh-CN" altLang="en-US" sz="700" spc="3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0" name="椭圆 249"/>
            <p:cNvSpPr/>
            <p:nvPr/>
          </p:nvSpPr>
          <p:spPr>
            <a:xfrm>
              <a:off x="2178050" y="4291013"/>
              <a:ext cx="292100" cy="2921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7" name="直接连接符 6"/>
          <p:cNvCxnSpPr/>
          <p:nvPr/>
        </p:nvCxnSpPr>
        <p:spPr>
          <a:xfrm>
            <a:off x="3314700" y="-1714500"/>
            <a:ext cx="1638300" cy="12192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直接连接符 255"/>
          <p:cNvCxnSpPr/>
          <p:nvPr/>
        </p:nvCxnSpPr>
        <p:spPr>
          <a:xfrm>
            <a:off x="4447702" y="-1714500"/>
            <a:ext cx="1638300" cy="12192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直接连接符 256"/>
          <p:cNvCxnSpPr/>
          <p:nvPr/>
        </p:nvCxnSpPr>
        <p:spPr>
          <a:xfrm>
            <a:off x="1676400" y="-1831788"/>
            <a:ext cx="1638300" cy="12192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直接连接符 257"/>
          <p:cNvCxnSpPr/>
          <p:nvPr/>
        </p:nvCxnSpPr>
        <p:spPr>
          <a:xfrm>
            <a:off x="2216262" y="-1982684"/>
            <a:ext cx="2134197" cy="152099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直接连接符 258"/>
          <p:cNvCxnSpPr/>
          <p:nvPr/>
        </p:nvCxnSpPr>
        <p:spPr>
          <a:xfrm>
            <a:off x="2964808" y="-2364610"/>
            <a:ext cx="1638300" cy="12192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直接连接符 259"/>
          <p:cNvCxnSpPr/>
          <p:nvPr/>
        </p:nvCxnSpPr>
        <p:spPr>
          <a:xfrm>
            <a:off x="3958904" y="-2364610"/>
            <a:ext cx="1140101" cy="838256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直接连接符 260"/>
          <p:cNvCxnSpPr/>
          <p:nvPr/>
        </p:nvCxnSpPr>
        <p:spPr>
          <a:xfrm>
            <a:off x="2226387" y="-2212363"/>
            <a:ext cx="1140101" cy="838256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直接连接符 261"/>
          <p:cNvCxnSpPr/>
          <p:nvPr/>
        </p:nvCxnSpPr>
        <p:spPr>
          <a:xfrm>
            <a:off x="2316184" y="-2766473"/>
            <a:ext cx="1140101" cy="838256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直接连接符 262"/>
          <p:cNvCxnSpPr/>
          <p:nvPr/>
        </p:nvCxnSpPr>
        <p:spPr>
          <a:xfrm>
            <a:off x="211150" y="-1629167"/>
            <a:ext cx="1638300" cy="12192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直接连接符 263"/>
          <p:cNvCxnSpPr/>
          <p:nvPr/>
        </p:nvCxnSpPr>
        <p:spPr>
          <a:xfrm>
            <a:off x="-645611" y="-1481532"/>
            <a:ext cx="1923860" cy="1476806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直接连接符 267"/>
          <p:cNvCxnSpPr/>
          <p:nvPr/>
        </p:nvCxnSpPr>
        <p:spPr>
          <a:xfrm>
            <a:off x="-1646252" y="-922154"/>
            <a:ext cx="1322301" cy="92215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直接连接符 270"/>
          <p:cNvCxnSpPr/>
          <p:nvPr/>
        </p:nvCxnSpPr>
        <p:spPr>
          <a:xfrm>
            <a:off x="-2186493" y="-578912"/>
            <a:ext cx="1067179" cy="743129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直接连接符 272"/>
          <p:cNvCxnSpPr/>
          <p:nvPr/>
        </p:nvCxnSpPr>
        <p:spPr>
          <a:xfrm>
            <a:off x="-1927552" y="71634"/>
            <a:ext cx="1067179" cy="743129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直接连接符 273"/>
          <p:cNvCxnSpPr/>
          <p:nvPr/>
        </p:nvCxnSpPr>
        <p:spPr>
          <a:xfrm>
            <a:off x="-3081240" y="-35613"/>
            <a:ext cx="1924129" cy="128642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直接连接符 275"/>
          <p:cNvCxnSpPr/>
          <p:nvPr/>
        </p:nvCxnSpPr>
        <p:spPr>
          <a:xfrm>
            <a:off x="-3235917" y="316068"/>
            <a:ext cx="1924129" cy="128642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直接连接符 276"/>
          <p:cNvCxnSpPr/>
          <p:nvPr/>
        </p:nvCxnSpPr>
        <p:spPr>
          <a:xfrm>
            <a:off x="-2494601" y="1290336"/>
            <a:ext cx="1924129" cy="128642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直接连接符 277"/>
          <p:cNvCxnSpPr/>
          <p:nvPr/>
        </p:nvCxnSpPr>
        <p:spPr>
          <a:xfrm>
            <a:off x="-2347479" y="2323460"/>
            <a:ext cx="1924129" cy="128642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直接连接符 278"/>
          <p:cNvCxnSpPr/>
          <p:nvPr/>
        </p:nvCxnSpPr>
        <p:spPr>
          <a:xfrm>
            <a:off x="-2422615" y="3238970"/>
            <a:ext cx="1924129" cy="128642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直接连接符 279"/>
          <p:cNvCxnSpPr/>
          <p:nvPr/>
        </p:nvCxnSpPr>
        <p:spPr>
          <a:xfrm>
            <a:off x="-2837531" y="3848792"/>
            <a:ext cx="1924129" cy="128642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直接连接符 280"/>
          <p:cNvCxnSpPr/>
          <p:nvPr/>
        </p:nvCxnSpPr>
        <p:spPr>
          <a:xfrm>
            <a:off x="-2901673" y="2432569"/>
            <a:ext cx="1924129" cy="128642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直接连接符 281"/>
          <p:cNvCxnSpPr/>
          <p:nvPr/>
        </p:nvCxnSpPr>
        <p:spPr>
          <a:xfrm>
            <a:off x="-4175222" y="731105"/>
            <a:ext cx="1924129" cy="128642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直接连接符 282"/>
          <p:cNvCxnSpPr/>
          <p:nvPr/>
        </p:nvCxnSpPr>
        <p:spPr>
          <a:xfrm>
            <a:off x="-4462996" y="1250815"/>
            <a:ext cx="1924129" cy="128642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直接连接符 283"/>
          <p:cNvCxnSpPr/>
          <p:nvPr/>
        </p:nvCxnSpPr>
        <p:spPr>
          <a:xfrm>
            <a:off x="-4765150" y="1768757"/>
            <a:ext cx="1924129" cy="128642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直接连接符 284"/>
          <p:cNvCxnSpPr/>
          <p:nvPr/>
        </p:nvCxnSpPr>
        <p:spPr>
          <a:xfrm>
            <a:off x="-2422615" y="-861101"/>
            <a:ext cx="1924129" cy="128642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直接连接符 285"/>
          <p:cNvCxnSpPr/>
          <p:nvPr/>
        </p:nvCxnSpPr>
        <p:spPr>
          <a:xfrm>
            <a:off x="-691838" y="-1795211"/>
            <a:ext cx="1924129" cy="128642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直接连接符 286"/>
          <p:cNvCxnSpPr/>
          <p:nvPr/>
        </p:nvCxnSpPr>
        <p:spPr>
          <a:xfrm>
            <a:off x="278590" y="-1911130"/>
            <a:ext cx="1924129" cy="128642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直接连接符 287"/>
          <p:cNvCxnSpPr/>
          <p:nvPr/>
        </p:nvCxnSpPr>
        <p:spPr>
          <a:xfrm>
            <a:off x="1500092" y="-1760234"/>
            <a:ext cx="1924129" cy="128642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直接连接符 288"/>
          <p:cNvCxnSpPr/>
          <p:nvPr/>
        </p:nvCxnSpPr>
        <p:spPr>
          <a:xfrm>
            <a:off x="2260105" y="-1742063"/>
            <a:ext cx="1924129" cy="128642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直接连接符 293"/>
          <p:cNvCxnSpPr/>
          <p:nvPr/>
        </p:nvCxnSpPr>
        <p:spPr>
          <a:xfrm>
            <a:off x="-3511999" y="2195173"/>
            <a:ext cx="909727" cy="64321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直接连接符 295"/>
          <p:cNvCxnSpPr/>
          <p:nvPr/>
        </p:nvCxnSpPr>
        <p:spPr>
          <a:xfrm>
            <a:off x="-3394759" y="1556711"/>
            <a:ext cx="909727" cy="64321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直接连接符 296"/>
          <p:cNvCxnSpPr/>
          <p:nvPr/>
        </p:nvCxnSpPr>
        <p:spPr>
          <a:xfrm>
            <a:off x="-3279662" y="847579"/>
            <a:ext cx="909727" cy="64321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直接连接符 297"/>
          <p:cNvCxnSpPr/>
          <p:nvPr/>
        </p:nvCxnSpPr>
        <p:spPr>
          <a:xfrm>
            <a:off x="-2670122" y="471282"/>
            <a:ext cx="909727" cy="64321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直接连接符 298"/>
          <p:cNvCxnSpPr/>
          <p:nvPr/>
        </p:nvCxnSpPr>
        <p:spPr>
          <a:xfrm>
            <a:off x="-1987401" y="-64685"/>
            <a:ext cx="909727" cy="64321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直接连接符 299"/>
          <p:cNvCxnSpPr/>
          <p:nvPr/>
        </p:nvCxnSpPr>
        <p:spPr>
          <a:xfrm>
            <a:off x="-1334132" y="-835666"/>
            <a:ext cx="909727" cy="64321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直接连接符 300"/>
          <p:cNvCxnSpPr/>
          <p:nvPr/>
        </p:nvCxnSpPr>
        <p:spPr>
          <a:xfrm>
            <a:off x="-1130005" y="-1404576"/>
            <a:ext cx="1362637" cy="94288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直接连接符 302"/>
          <p:cNvCxnSpPr/>
          <p:nvPr/>
        </p:nvCxnSpPr>
        <p:spPr>
          <a:xfrm>
            <a:off x="-233905" y="-1649797"/>
            <a:ext cx="1362637" cy="94288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4" name="直接连接符 303"/>
          <p:cNvCxnSpPr/>
          <p:nvPr/>
        </p:nvCxnSpPr>
        <p:spPr>
          <a:xfrm>
            <a:off x="1061925" y="-1762756"/>
            <a:ext cx="925357" cy="69766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直接连接符 305"/>
          <p:cNvCxnSpPr/>
          <p:nvPr/>
        </p:nvCxnSpPr>
        <p:spPr>
          <a:xfrm>
            <a:off x="1785880" y="-1992604"/>
            <a:ext cx="925357" cy="69766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直接连接符 306"/>
          <p:cNvCxnSpPr/>
          <p:nvPr/>
        </p:nvCxnSpPr>
        <p:spPr>
          <a:xfrm>
            <a:off x="1633326" y="-1324921"/>
            <a:ext cx="925357" cy="69766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2370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20000" decel="7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1.11111E-6 L -0.56823 -0.53333 " pathEditMode="relative" rAng="0" ptsTypes="AA">
                                      <p:cBhvr>
                                        <p:cTn id="6" dur="7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411" y="-2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11111E-6 L 0.83776 0.97801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88" y="48889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-2.5E-6 1.11111E-6 L 0.83776 0.97801 " pathEditMode="relative" rAng="0" ptsTypes="AA">
                                      <p:cBhvr>
                                        <p:cTn id="19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88" y="48889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2.5E-6 7.40741E-7 L 0.91432 1.03958 " pathEditMode="relative" rAng="0" ptsTypes="AA">
                                      <p:cBhvr>
                                        <p:cTn id="21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716" y="51968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-8.33333E-7 7.40741E-7 L 0.91432 1.03958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716" y="51968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2.5E-6 7.40741E-7 L 0.91432 1.03958 " pathEditMode="relative" rAng="0" ptsTypes="AA">
                                      <p:cBhvr>
                                        <p:cTn id="25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716" y="51968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50"/>
                                  </p:stCondLst>
                                  <p:childTnLst>
                                    <p:animMotion origin="layout" path="M -4.375E-6 4.81481E-6 L 0.91433 1.03958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716" y="51968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4.81481E-6 L 0.91433 1.03958 " pathEditMode="relative" rAng="0" ptsTypes="AA">
                                      <p:cBhvr>
                                        <p:cTn id="29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716" y="51968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-4.375E-6 4.81481E-6 L 0.91433 1.03958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716" y="51968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4.79167E-6 1.11111E-6 L 0.99934 1.0886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961" y="5442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88 -0.03033 L 1.05052 1.19745 " pathEditMode="relative" rAng="0" ptsTypes="AA">
                                      <p:cBhvr>
                                        <p:cTn id="35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570" y="61389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88 -0.03032 L 1.11406 1.20394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nodeType="withEffect">
                                  <p:stCondLst>
                                    <p:cond delay="50"/>
                                  </p:stCondLst>
                                  <p:childTnLst>
                                    <p:animMotion origin="layout" path="M -0.04088 -0.03033 L 1.11407 1.20393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-0.04088 -0.03033 L 1.11407 1.20393 " pathEditMode="relative" rAng="0" ptsTypes="AA">
                                      <p:cBhvr>
                                        <p:cTn id="41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nodeType="withEffect">
                                  <p:stCondLst>
                                    <p:cond delay="50"/>
                                  </p:stCondLst>
                                  <p:childTnLst>
                                    <p:animMotion origin="layout" path="M -0.04088 -0.03033 L 1.11406 1.20393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88 -0.03033 L 1.11406 1.20393 " pathEditMode="relative" rAng="0" ptsTypes="AA">
                                      <p:cBhvr>
                                        <p:cTn id="45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88 -0.03033 L 1.11406 1.20393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-0.04088 -0.03033 L 1.11406 1.20393 " pathEditMode="relative" rAng="0" ptsTypes="AA">
                                      <p:cBhvr>
                                        <p:cTn id="49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42" presetClass="path" presetSubtype="0" accel="50000" decel="50000" fill="hold" nodeType="withEffect">
                                  <p:stCondLst>
                                    <p:cond delay="50"/>
                                  </p:stCondLst>
                                  <p:childTnLst>
                                    <p:animMotion origin="layout" path="M -0.04088 -0.03033 L 1.11406 1.20393 " pathEditMode="relative" rAng="0" ptsTypes="AA">
                                      <p:cBhvr>
                                        <p:cTn id="51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04088 -0.03033 L 1.11406 1.20393 " pathEditMode="relative" rAng="0" ptsTypes="AA">
                                      <p:cBhvr>
                                        <p:cTn id="53" dur="4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-0.04088 -0.03033 L 1.11406 1.20393 " pathEditMode="relative" rAng="0" ptsTypes="AA">
                                      <p:cBhvr>
                                        <p:cTn id="55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88 -0.03033 L 1.11406 1.20393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-0.04088 -0.03033 L 1.11406 1.20393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04088 -0.03033 L 1.11406 1.20393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-0.04088 -0.03033 L 1.11406 1.20393 " pathEditMode="relative" rAng="0" ptsTypes="AA">
                                      <p:cBhvr>
                                        <p:cTn id="64" dur="5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animMotion origin="layout" path="M -0.04088 -0.03033 L 1.11406 1.20393 " pathEditMode="relative" rAng="0" ptsTypes="AA">
                                      <p:cBhvr>
                                        <p:cTn id="66" dur="3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-0.04088 -0.03033 L 1.11406 1.20393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-0.04088 -0.03033 L 1.11406 1.20393 " pathEditMode="relative" rAng="0" ptsTypes="AA">
                                      <p:cBhvr>
                                        <p:cTn id="70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-0.04088 -0.03033 L 1.11406 1.20393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150"/>
                            </p:stCondLst>
                            <p:childTnLst>
                              <p:par>
                                <p:cTn id="74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4089 -0.03033 L 1.11406 1.20393 " pathEditMode="relative" rAng="0" ptsTypes="AA">
                                      <p:cBhvr>
                                        <p:cTn id="75" dur="4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42" presetClass="path" presetSubtype="0" accel="50000" decel="5000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animMotion origin="layout" path="M -0.04089 -0.03033 L 1.11406 1.20393 " pathEditMode="relative" rAng="0" ptsTypes="AA">
                                      <p:cBhvr>
                                        <p:cTn id="77" dur="4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42" presetClass="path" presetSubtype="0" accel="50000" decel="5000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animMotion origin="layout" path="M -0.04089 -0.03033 L 1.11406 1.20393 " pathEditMode="relative" rAng="0" ptsTypes="AA">
                                      <p:cBhvr>
                                        <p:cTn id="79" dur="4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42" presetClass="path" presetSubtype="0" accel="50000" decel="5000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animMotion origin="layout" path="M -0.04089 -0.03033 L 1.11406 1.20393 " pathEditMode="relative" rAng="0" ptsTypes="AA">
                                      <p:cBhvr>
                                        <p:cTn id="81" dur="4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42" presetClass="path" presetSubtype="0" accel="50000" decel="5000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animMotion origin="layout" path="M -0.04089 -0.03033 L 1.11406 1.20393 " pathEditMode="relative" rAng="0" ptsTypes="AA">
                                      <p:cBhvr>
                                        <p:cTn id="83" dur="4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42" presetClass="path" presetSubtype="0" accel="50000" decel="5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-0.04089 -0.03033 L 1.11406 1.20393 " pathEditMode="relative" rAng="0" ptsTypes="AA">
                                      <p:cBhvr>
                                        <p:cTn id="85" dur="4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42" presetClass="path" presetSubtype="0" accel="50000" decel="5000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animMotion origin="layout" path="M -0.04088 -0.03033 L 1.11406 1.20393 " pathEditMode="relative" rAng="0" ptsTypes="AA">
                                      <p:cBhvr>
                                        <p:cTn id="87" dur="4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42" presetClass="path" presetSubtype="0" accel="50000" decel="5000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animMotion origin="layout" path="M -0.04088 -0.03033 L 1.11406 1.20393 " pathEditMode="relative" rAng="0" ptsTypes="AA">
                                      <p:cBhvr>
                                        <p:cTn id="89" dur="4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42" presetClass="path" presetSubtype="0" accel="50000" decel="5000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animMotion origin="layout" path="M -0.04089 -0.03032 L 1.11406 1.20394 " pathEditMode="relative" rAng="0" ptsTypes="AA">
                                      <p:cBhvr>
                                        <p:cTn id="91" dur="4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42" presetClass="path" presetSubtype="0" accel="50000" decel="50000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animMotion origin="layout" path="M -0.04089 -0.03032 L 1.11406 1.20394 " pathEditMode="relative" rAng="0" ptsTypes="AA">
                                      <p:cBhvr>
                                        <p:cTn id="93" dur="4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42" presetClass="path" presetSubtype="0" accel="50000" decel="5000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animMotion origin="layout" path="M -0.04089 -0.03032 L 1.11406 1.20394 " pathEditMode="relative" rAng="0" ptsTypes="AA">
                                      <p:cBhvr>
                                        <p:cTn id="95" dur="4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47" y="61713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1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150"/>
                            </p:stCondLst>
                            <p:childTnLst>
                              <p:par>
                                <p:cTn id="101" presetID="42" presetClass="path" presetSubtype="0" accel="13333" decel="8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6823 -0.53333 L -1.43268 -1.40278 " pathEditMode="relative" rAng="0" ptsTypes="AA">
                                      <p:cBhvr>
                                        <p:cTn id="102" dur="7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229" y="-43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/>
          <p:cNvSpPr/>
          <p:nvPr/>
        </p:nvSpPr>
        <p:spPr>
          <a:xfrm>
            <a:off x="-7891520" y="-4044249"/>
            <a:ext cx="7807075" cy="151741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>
            <a:off x="12412280" y="-4205643"/>
            <a:ext cx="7807075" cy="1524110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-29778" y="-4205643"/>
            <a:ext cx="12251558" cy="39982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矩形 112"/>
          <p:cNvSpPr/>
          <p:nvPr/>
        </p:nvSpPr>
        <p:spPr>
          <a:xfrm>
            <a:off x="-29778" y="7037166"/>
            <a:ext cx="12251558" cy="39982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/>
          <p:cNvSpPr/>
          <p:nvPr/>
        </p:nvSpPr>
        <p:spPr>
          <a:xfrm>
            <a:off x="0" y="0"/>
            <a:ext cx="12192000" cy="4857750"/>
          </a:xfrm>
          <a:prstGeom prst="rect">
            <a:avLst/>
          </a:prstGeom>
          <a:gradFill flip="none" rotWithShape="1">
            <a:gsLst>
              <a:gs pos="71000">
                <a:srgbClr val="FBB03B"/>
              </a:gs>
              <a:gs pos="0">
                <a:schemeClr val="bg1">
                  <a:lumMod val="8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9" name="侧面车型（调整）"/>
          <p:cNvGrpSpPr/>
          <p:nvPr/>
        </p:nvGrpSpPr>
        <p:grpSpPr>
          <a:xfrm rot="-60000">
            <a:off x="2823944" y="3496958"/>
            <a:ext cx="5356028" cy="1390002"/>
            <a:chOff x="2214592" y="3375387"/>
            <a:chExt cx="5356028" cy="1390002"/>
          </a:xfrm>
        </p:grpSpPr>
        <p:grpSp>
          <p:nvGrpSpPr>
            <p:cNvPr id="60" name="车身"/>
            <p:cNvGrpSpPr/>
            <p:nvPr/>
          </p:nvGrpSpPr>
          <p:grpSpPr>
            <a:xfrm>
              <a:off x="3236602" y="3919701"/>
              <a:ext cx="3149274" cy="664097"/>
              <a:chOff x="3236602" y="3917153"/>
              <a:chExt cx="3149274" cy="699264"/>
            </a:xfrm>
          </p:grpSpPr>
          <p:sp>
            <p:nvSpPr>
              <p:cNvPr id="93" name="矩形 92"/>
              <p:cNvSpPr/>
              <p:nvPr/>
            </p:nvSpPr>
            <p:spPr>
              <a:xfrm>
                <a:off x="3236602" y="3917153"/>
                <a:ext cx="3149274" cy="699264"/>
              </a:xfrm>
              <a:custGeom>
                <a:avLst/>
                <a:gdLst>
                  <a:gd name="connsiteX0" fmla="*/ 0 w 3052194"/>
                  <a:gd name="connsiteY0" fmla="*/ 0 h 613318"/>
                  <a:gd name="connsiteX1" fmla="*/ 3052194 w 3052194"/>
                  <a:gd name="connsiteY1" fmla="*/ 0 h 613318"/>
                  <a:gd name="connsiteX2" fmla="*/ 3052194 w 3052194"/>
                  <a:gd name="connsiteY2" fmla="*/ 613318 h 613318"/>
                  <a:gd name="connsiteX3" fmla="*/ 0 w 3052194"/>
                  <a:gd name="connsiteY3" fmla="*/ 613318 h 613318"/>
                  <a:gd name="connsiteX4" fmla="*/ 0 w 3052194"/>
                  <a:gd name="connsiteY4" fmla="*/ 0 h 613318"/>
                  <a:gd name="connsiteX0" fmla="*/ 0 w 3052194"/>
                  <a:gd name="connsiteY0" fmla="*/ 5421 h 618739"/>
                  <a:gd name="connsiteX1" fmla="*/ 2649588 w 3052194"/>
                  <a:gd name="connsiteY1" fmla="*/ 0 h 618739"/>
                  <a:gd name="connsiteX2" fmla="*/ 3052194 w 3052194"/>
                  <a:gd name="connsiteY2" fmla="*/ 5421 h 618739"/>
                  <a:gd name="connsiteX3" fmla="*/ 3052194 w 3052194"/>
                  <a:gd name="connsiteY3" fmla="*/ 618739 h 618739"/>
                  <a:gd name="connsiteX4" fmla="*/ 0 w 3052194"/>
                  <a:gd name="connsiteY4" fmla="*/ 618739 h 618739"/>
                  <a:gd name="connsiteX5" fmla="*/ 0 w 3052194"/>
                  <a:gd name="connsiteY5" fmla="*/ 5421 h 618739"/>
                  <a:gd name="connsiteX0" fmla="*/ 0 w 3052194"/>
                  <a:gd name="connsiteY0" fmla="*/ 47281 h 660599"/>
                  <a:gd name="connsiteX1" fmla="*/ 2649588 w 3052194"/>
                  <a:gd name="connsiteY1" fmla="*/ 41860 h 660599"/>
                  <a:gd name="connsiteX2" fmla="*/ 3052194 w 3052194"/>
                  <a:gd name="connsiteY2" fmla="*/ 47281 h 660599"/>
                  <a:gd name="connsiteX3" fmla="*/ 3052194 w 3052194"/>
                  <a:gd name="connsiteY3" fmla="*/ 660599 h 660599"/>
                  <a:gd name="connsiteX4" fmla="*/ 0 w 3052194"/>
                  <a:gd name="connsiteY4" fmla="*/ 660599 h 660599"/>
                  <a:gd name="connsiteX5" fmla="*/ 0 w 3052194"/>
                  <a:gd name="connsiteY5" fmla="*/ 47281 h 660599"/>
                  <a:gd name="connsiteX0" fmla="*/ 0 w 3052194"/>
                  <a:gd name="connsiteY0" fmla="*/ 47608 h 660926"/>
                  <a:gd name="connsiteX1" fmla="*/ 2649588 w 3052194"/>
                  <a:gd name="connsiteY1" fmla="*/ 42187 h 660926"/>
                  <a:gd name="connsiteX2" fmla="*/ 3052194 w 3052194"/>
                  <a:gd name="connsiteY2" fmla="*/ 47608 h 660926"/>
                  <a:gd name="connsiteX3" fmla="*/ 3052194 w 3052194"/>
                  <a:gd name="connsiteY3" fmla="*/ 660926 h 660926"/>
                  <a:gd name="connsiteX4" fmla="*/ 0 w 3052194"/>
                  <a:gd name="connsiteY4" fmla="*/ 660926 h 660926"/>
                  <a:gd name="connsiteX5" fmla="*/ 0 w 3052194"/>
                  <a:gd name="connsiteY5" fmla="*/ 47608 h 660926"/>
                  <a:gd name="connsiteX0" fmla="*/ 0 w 3052194"/>
                  <a:gd name="connsiteY0" fmla="*/ 63555 h 676873"/>
                  <a:gd name="connsiteX1" fmla="*/ 2626527 w 3052194"/>
                  <a:gd name="connsiteY1" fmla="*/ 14861 h 676873"/>
                  <a:gd name="connsiteX2" fmla="*/ 3052194 w 3052194"/>
                  <a:gd name="connsiteY2" fmla="*/ 63555 h 676873"/>
                  <a:gd name="connsiteX3" fmla="*/ 3052194 w 3052194"/>
                  <a:gd name="connsiteY3" fmla="*/ 676873 h 676873"/>
                  <a:gd name="connsiteX4" fmla="*/ 0 w 3052194"/>
                  <a:gd name="connsiteY4" fmla="*/ 676873 h 676873"/>
                  <a:gd name="connsiteX5" fmla="*/ 0 w 3052194"/>
                  <a:gd name="connsiteY5" fmla="*/ 63555 h 676873"/>
                  <a:gd name="connsiteX0" fmla="*/ 0 w 3052194"/>
                  <a:gd name="connsiteY0" fmla="*/ 62543 h 675861"/>
                  <a:gd name="connsiteX1" fmla="*/ 2626527 w 3052194"/>
                  <a:gd name="connsiteY1" fmla="*/ 13849 h 675861"/>
                  <a:gd name="connsiteX2" fmla="*/ 3052194 w 3052194"/>
                  <a:gd name="connsiteY2" fmla="*/ 62543 h 675861"/>
                  <a:gd name="connsiteX3" fmla="*/ 3052194 w 3052194"/>
                  <a:gd name="connsiteY3" fmla="*/ 675861 h 675861"/>
                  <a:gd name="connsiteX4" fmla="*/ 0 w 3052194"/>
                  <a:gd name="connsiteY4" fmla="*/ 675861 h 675861"/>
                  <a:gd name="connsiteX5" fmla="*/ 0 w 3052194"/>
                  <a:gd name="connsiteY5" fmla="*/ 62543 h 675861"/>
                  <a:gd name="connsiteX0" fmla="*/ 0 w 3118194"/>
                  <a:gd name="connsiteY0" fmla="*/ 65472 h 678790"/>
                  <a:gd name="connsiteX1" fmla="*/ 2626527 w 3118194"/>
                  <a:gd name="connsiteY1" fmla="*/ 16778 h 678790"/>
                  <a:gd name="connsiteX2" fmla="*/ 3118194 w 3118194"/>
                  <a:gd name="connsiteY2" fmla="*/ 104730 h 678790"/>
                  <a:gd name="connsiteX3" fmla="*/ 3052194 w 3118194"/>
                  <a:gd name="connsiteY3" fmla="*/ 678790 h 678790"/>
                  <a:gd name="connsiteX4" fmla="*/ 0 w 3118194"/>
                  <a:gd name="connsiteY4" fmla="*/ 678790 h 678790"/>
                  <a:gd name="connsiteX5" fmla="*/ 0 w 3118194"/>
                  <a:gd name="connsiteY5" fmla="*/ 65472 h 678790"/>
                  <a:gd name="connsiteX0" fmla="*/ 0 w 3118194"/>
                  <a:gd name="connsiteY0" fmla="*/ 65472 h 678790"/>
                  <a:gd name="connsiteX1" fmla="*/ 2626527 w 3118194"/>
                  <a:gd name="connsiteY1" fmla="*/ 16778 h 678790"/>
                  <a:gd name="connsiteX2" fmla="*/ 3118194 w 3118194"/>
                  <a:gd name="connsiteY2" fmla="*/ 104730 h 678790"/>
                  <a:gd name="connsiteX3" fmla="*/ 3052194 w 3118194"/>
                  <a:gd name="connsiteY3" fmla="*/ 678790 h 678790"/>
                  <a:gd name="connsiteX4" fmla="*/ 0 w 3118194"/>
                  <a:gd name="connsiteY4" fmla="*/ 678790 h 678790"/>
                  <a:gd name="connsiteX5" fmla="*/ 0 w 3118194"/>
                  <a:gd name="connsiteY5" fmla="*/ 65472 h 678790"/>
                  <a:gd name="connsiteX0" fmla="*/ 0 w 3118194"/>
                  <a:gd name="connsiteY0" fmla="*/ 65639 h 678957"/>
                  <a:gd name="connsiteX1" fmla="*/ 2607480 w 3118194"/>
                  <a:gd name="connsiteY1" fmla="*/ 16613 h 678957"/>
                  <a:gd name="connsiteX2" fmla="*/ 3118194 w 3118194"/>
                  <a:gd name="connsiteY2" fmla="*/ 104897 h 678957"/>
                  <a:gd name="connsiteX3" fmla="*/ 3052194 w 3118194"/>
                  <a:gd name="connsiteY3" fmla="*/ 678957 h 678957"/>
                  <a:gd name="connsiteX4" fmla="*/ 0 w 3118194"/>
                  <a:gd name="connsiteY4" fmla="*/ 678957 h 678957"/>
                  <a:gd name="connsiteX5" fmla="*/ 0 w 3118194"/>
                  <a:gd name="connsiteY5" fmla="*/ 65639 h 678957"/>
                  <a:gd name="connsiteX0" fmla="*/ 0 w 3118194"/>
                  <a:gd name="connsiteY0" fmla="*/ 63442 h 676760"/>
                  <a:gd name="connsiteX1" fmla="*/ 2607480 w 3118194"/>
                  <a:gd name="connsiteY1" fmla="*/ 14416 h 676760"/>
                  <a:gd name="connsiteX2" fmla="*/ 3118194 w 3118194"/>
                  <a:gd name="connsiteY2" fmla="*/ 102700 h 676760"/>
                  <a:gd name="connsiteX3" fmla="*/ 3052194 w 3118194"/>
                  <a:gd name="connsiteY3" fmla="*/ 676760 h 676760"/>
                  <a:gd name="connsiteX4" fmla="*/ 0 w 3118194"/>
                  <a:gd name="connsiteY4" fmla="*/ 676760 h 676760"/>
                  <a:gd name="connsiteX5" fmla="*/ 0 w 3118194"/>
                  <a:gd name="connsiteY5" fmla="*/ 63442 h 676760"/>
                  <a:gd name="connsiteX0" fmla="*/ 0 w 3149274"/>
                  <a:gd name="connsiteY0" fmla="*/ 51784 h 704648"/>
                  <a:gd name="connsiteX1" fmla="*/ 2638560 w 3149274"/>
                  <a:gd name="connsiteY1" fmla="*/ 42304 h 704648"/>
                  <a:gd name="connsiteX2" fmla="*/ 3149274 w 3149274"/>
                  <a:gd name="connsiteY2" fmla="*/ 130588 h 704648"/>
                  <a:gd name="connsiteX3" fmla="*/ 3083274 w 3149274"/>
                  <a:gd name="connsiteY3" fmla="*/ 704648 h 704648"/>
                  <a:gd name="connsiteX4" fmla="*/ 31080 w 3149274"/>
                  <a:gd name="connsiteY4" fmla="*/ 704648 h 704648"/>
                  <a:gd name="connsiteX5" fmla="*/ 0 w 3149274"/>
                  <a:gd name="connsiteY5" fmla="*/ 51784 h 704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49274" h="704648">
                    <a:moveTo>
                      <a:pt x="0" y="51784"/>
                    </a:moveTo>
                    <a:cubicBezTo>
                      <a:pt x="441598" y="-51339"/>
                      <a:pt x="2113681" y="29170"/>
                      <a:pt x="2638560" y="42304"/>
                    </a:cubicBezTo>
                    <a:cubicBezTo>
                      <a:pt x="3163439" y="55438"/>
                      <a:pt x="2981676" y="54290"/>
                      <a:pt x="3149274" y="130588"/>
                    </a:cubicBezTo>
                    <a:lnTo>
                      <a:pt x="3083274" y="704648"/>
                    </a:lnTo>
                    <a:lnTo>
                      <a:pt x="31080" y="704648"/>
                    </a:lnTo>
                    <a:lnTo>
                      <a:pt x="0" y="51784"/>
                    </a:lnTo>
                    <a:close/>
                  </a:path>
                </a:pathLst>
              </a:custGeom>
              <a:solidFill>
                <a:srgbClr val="C1272D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直角三角形 93"/>
              <p:cNvSpPr/>
              <p:nvPr/>
            </p:nvSpPr>
            <p:spPr>
              <a:xfrm rot="5400000">
                <a:off x="4910166" y="3705477"/>
                <a:ext cx="636902" cy="1158000"/>
              </a:xfrm>
              <a:prstGeom prst="rtTriangle">
                <a:avLst/>
              </a:prstGeom>
              <a:solidFill>
                <a:srgbClr val="FBB0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" name="任意多边形 94"/>
              <p:cNvSpPr/>
              <p:nvPr/>
            </p:nvSpPr>
            <p:spPr>
              <a:xfrm>
                <a:off x="3460815" y="3947737"/>
                <a:ext cx="1488603" cy="638070"/>
              </a:xfrm>
              <a:custGeom>
                <a:avLst/>
                <a:gdLst>
                  <a:gd name="connsiteX0" fmla="*/ 0 w 1488603"/>
                  <a:gd name="connsiteY0" fmla="*/ 0 h 638070"/>
                  <a:gd name="connsiteX1" fmla="*/ 1488603 w 1488603"/>
                  <a:gd name="connsiteY1" fmla="*/ 0 h 638070"/>
                  <a:gd name="connsiteX2" fmla="*/ 1488603 w 1488603"/>
                  <a:gd name="connsiteY2" fmla="*/ 396053 h 638070"/>
                  <a:gd name="connsiteX3" fmla="*/ 1268873 w 1488603"/>
                  <a:gd name="connsiteY3" fmla="*/ 638070 h 638070"/>
                  <a:gd name="connsiteX4" fmla="*/ 0 w 1488603"/>
                  <a:gd name="connsiteY4" fmla="*/ 638070 h 638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8603" h="638070">
                    <a:moveTo>
                      <a:pt x="0" y="0"/>
                    </a:moveTo>
                    <a:lnTo>
                      <a:pt x="1488603" y="0"/>
                    </a:lnTo>
                    <a:lnTo>
                      <a:pt x="1488603" y="396053"/>
                    </a:lnTo>
                    <a:lnTo>
                      <a:pt x="1268873" y="638070"/>
                    </a:lnTo>
                    <a:lnTo>
                      <a:pt x="0" y="638070"/>
                    </a:lnTo>
                    <a:close/>
                  </a:path>
                </a:pathLst>
              </a:custGeom>
              <a:solidFill>
                <a:srgbClr val="801A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任意多边形 95"/>
              <p:cNvSpPr/>
              <p:nvPr/>
            </p:nvSpPr>
            <p:spPr>
              <a:xfrm>
                <a:off x="3466831" y="3997405"/>
                <a:ext cx="849516" cy="587375"/>
              </a:xfrm>
              <a:custGeom>
                <a:avLst/>
                <a:gdLst>
                  <a:gd name="connsiteX0" fmla="*/ 0 w 1488603"/>
                  <a:gd name="connsiteY0" fmla="*/ 0 h 638070"/>
                  <a:gd name="connsiteX1" fmla="*/ 1488603 w 1488603"/>
                  <a:gd name="connsiteY1" fmla="*/ 0 h 638070"/>
                  <a:gd name="connsiteX2" fmla="*/ 1488603 w 1488603"/>
                  <a:gd name="connsiteY2" fmla="*/ 396053 h 638070"/>
                  <a:gd name="connsiteX3" fmla="*/ 1268873 w 1488603"/>
                  <a:gd name="connsiteY3" fmla="*/ 638070 h 638070"/>
                  <a:gd name="connsiteX4" fmla="*/ 0 w 1488603"/>
                  <a:gd name="connsiteY4" fmla="*/ 638070 h 638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8603" h="638070">
                    <a:moveTo>
                      <a:pt x="0" y="0"/>
                    </a:moveTo>
                    <a:lnTo>
                      <a:pt x="1488603" y="0"/>
                    </a:lnTo>
                    <a:lnTo>
                      <a:pt x="1488603" y="396053"/>
                    </a:lnTo>
                    <a:lnTo>
                      <a:pt x="1268873" y="638070"/>
                    </a:lnTo>
                    <a:lnTo>
                      <a:pt x="0" y="638070"/>
                    </a:lnTo>
                    <a:close/>
                  </a:path>
                </a:pathLst>
              </a:custGeom>
              <a:solidFill>
                <a:srgbClr val="C127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1" name="前车头"/>
            <p:cNvGrpSpPr/>
            <p:nvPr/>
          </p:nvGrpSpPr>
          <p:grpSpPr>
            <a:xfrm>
              <a:off x="6474981" y="4030121"/>
              <a:ext cx="1095639" cy="601078"/>
              <a:chOff x="6474981" y="4011071"/>
              <a:chExt cx="1095639" cy="601078"/>
            </a:xfrm>
          </p:grpSpPr>
          <p:sp>
            <p:nvSpPr>
              <p:cNvPr id="91" name="任意多边形 90"/>
              <p:cNvSpPr/>
              <p:nvPr/>
            </p:nvSpPr>
            <p:spPr>
              <a:xfrm>
                <a:off x="6474981" y="4011071"/>
                <a:ext cx="957925" cy="564628"/>
              </a:xfrm>
              <a:custGeom>
                <a:avLst/>
                <a:gdLst>
                  <a:gd name="connsiteX0" fmla="*/ 0 w 957925"/>
                  <a:gd name="connsiteY0" fmla="*/ 0 h 652525"/>
                  <a:gd name="connsiteX1" fmla="*/ 957925 w 957925"/>
                  <a:gd name="connsiteY1" fmla="*/ 512581 h 652525"/>
                  <a:gd name="connsiteX2" fmla="*/ 957925 w 957925"/>
                  <a:gd name="connsiteY2" fmla="*/ 652525 h 652525"/>
                  <a:gd name="connsiteX3" fmla="*/ 0 w 957925"/>
                  <a:gd name="connsiteY3" fmla="*/ 652525 h 652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7925" h="652525">
                    <a:moveTo>
                      <a:pt x="0" y="0"/>
                    </a:moveTo>
                    <a:lnTo>
                      <a:pt x="957925" y="512581"/>
                    </a:lnTo>
                    <a:lnTo>
                      <a:pt x="957925" y="652525"/>
                    </a:lnTo>
                    <a:lnTo>
                      <a:pt x="0" y="652525"/>
                    </a:lnTo>
                    <a:close/>
                  </a:path>
                </a:pathLst>
              </a:custGeom>
              <a:solidFill>
                <a:srgbClr val="C1272D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椭圆 91"/>
              <p:cNvSpPr/>
              <p:nvPr/>
            </p:nvSpPr>
            <p:spPr>
              <a:xfrm>
                <a:off x="7354224" y="4395753"/>
                <a:ext cx="216396" cy="21639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2" name="车顶"/>
            <p:cNvGrpSpPr/>
            <p:nvPr/>
          </p:nvGrpSpPr>
          <p:grpSpPr>
            <a:xfrm>
              <a:off x="3415746" y="3375387"/>
              <a:ext cx="1642703" cy="548952"/>
              <a:chOff x="3415746" y="3375387"/>
              <a:chExt cx="1642703" cy="548952"/>
            </a:xfrm>
          </p:grpSpPr>
          <p:sp>
            <p:nvSpPr>
              <p:cNvPr id="89" name="任意多边形 88"/>
              <p:cNvSpPr/>
              <p:nvPr/>
            </p:nvSpPr>
            <p:spPr>
              <a:xfrm flipH="1">
                <a:off x="3415746" y="3375387"/>
                <a:ext cx="1642703" cy="548952"/>
              </a:xfrm>
              <a:custGeom>
                <a:avLst/>
                <a:gdLst>
                  <a:gd name="connsiteX0" fmla="*/ 552983 w 2271937"/>
                  <a:gd name="connsiteY0" fmla="*/ 0 h 512289"/>
                  <a:gd name="connsiteX1" fmla="*/ 0 w 2271937"/>
                  <a:gd name="connsiteY1" fmla="*/ 0 h 512289"/>
                  <a:gd name="connsiteX2" fmla="*/ 0 w 2271937"/>
                  <a:gd name="connsiteY2" fmla="*/ 512289 h 512289"/>
                  <a:gd name="connsiteX3" fmla="*/ 2271937 w 2271937"/>
                  <a:gd name="connsiteY3" fmla="*/ 512289 h 512289"/>
                  <a:gd name="connsiteX0" fmla="*/ 552983 w 2276188"/>
                  <a:gd name="connsiteY0" fmla="*/ 64035 h 576324"/>
                  <a:gd name="connsiteX1" fmla="*/ 0 w 2276188"/>
                  <a:gd name="connsiteY1" fmla="*/ 64035 h 576324"/>
                  <a:gd name="connsiteX2" fmla="*/ 0 w 2276188"/>
                  <a:gd name="connsiteY2" fmla="*/ 576324 h 576324"/>
                  <a:gd name="connsiteX3" fmla="*/ 2271937 w 2276188"/>
                  <a:gd name="connsiteY3" fmla="*/ 576324 h 576324"/>
                  <a:gd name="connsiteX4" fmla="*/ 552983 w 2276188"/>
                  <a:gd name="connsiteY4" fmla="*/ 64035 h 576324"/>
                  <a:gd name="connsiteX0" fmla="*/ 552983 w 2275635"/>
                  <a:gd name="connsiteY0" fmla="*/ 43626 h 555915"/>
                  <a:gd name="connsiteX1" fmla="*/ 0 w 2275635"/>
                  <a:gd name="connsiteY1" fmla="*/ 43626 h 555915"/>
                  <a:gd name="connsiteX2" fmla="*/ 0 w 2275635"/>
                  <a:gd name="connsiteY2" fmla="*/ 555915 h 555915"/>
                  <a:gd name="connsiteX3" fmla="*/ 2271937 w 2275635"/>
                  <a:gd name="connsiteY3" fmla="*/ 555915 h 555915"/>
                  <a:gd name="connsiteX4" fmla="*/ 552983 w 2275635"/>
                  <a:gd name="connsiteY4" fmla="*/ 43626 h 555915"/>
                  <a:gd name="connsiteX0" fmla="*/ 552983 w 2275634"/>
                  <a:gd name="connsiteY0" fmla="*/ 35762 h 548051"/>
                  <a:gd name="connsiteX1" fmla="*/ 0 w 2275634"/>
                  <a:gd name="connsiteY1" fmla="*/ 35762 h 548051"/>
                  <a:gd name="connsiteX2" fmla="*/ 0 w 2275634"/>
                  <a:gd name="connsiteY2" fmla="*/ 548051 h 548051"/>
                  <a:gd name="connsiteX3" fmla="*/ 2271937 w 2275634"/>
                  <a:gd name="connsiteY3" fmla="*/ 548051 h 548051"/>
                  <a:gd name="connsiteX4" fmla="*/ 552983 w 2275634"/>
                  <a:gd name="connsiteY4" fmla="*/ 35762 h 548051"/>
                  <a:gd name="connsiteX0" fmla="*/ 555503 w 2278154"/>
                  <a:gd name="connsiteY0" fmla="*/ 35762 h 548051"/>
                  <a:gd name="connsiteX1" fmla="*/ 2520 w 2278154"/>
                  <a:gd name="connsiteY1" fmla="*/ 35762 h 548051"/>
                  <a:gd name="connsiteX2" fmla="*/ 0 w 2278154"/>
                  <a:gd name="connsiteY2" fmla="*/ 387040 h 548051"/>
                  <a:gd name="connsiteX3" fmla="*/ 2520 w 2278154"/>
                  <a:gd name="connsiteY3" fmla="*/ 548051 h 548051"/>
                  <a:gd name="connsiteX4" fmla="*/ 2274457 w 2278154"/>
                  <a:gd name="connsiteY4" fmla="*/ 548051 h 548051"/>
                  <a:gd name="connsiteX5" fmla="*/ 555503 w 2278154"/>
                  <a:gd name="connsiteY5" fmla="*/ 35762 h 548051"/>
                  <a:gd name="connsiteX0" fmla="*/ 552983 w 2275634"/>
                  <a:gd name="connsiteY0" fmla="*/ 35762 h 548051"/>
                  <a:gd name="connsiteX1" fmla="*/ 0 w 2275634"/>
                  <a:gd name="connsiteY1" fmla="*/ 35762 h 548051"/>
                  <a:gd name="connsiteX2" fmla="*/ 57642 w 2275634"/>
                  <a:gd name="connsiteY2" fmla="*/ 391138 h 548051"/>
                  <a:gd name="connsiteX3" fmla="*/ 0 w 2275634"/>
                  <a:gd name="connsiteY3" fmla="*/ 548051 h 548051"/>
                  <a:gd name="connsiteX4" fmla="*/ 2271937 w 2275634"/>
                  <a:gd name="connsiteY4" fmla="*/ 548051 h 548051"/>
                  <a:gd name="connsiteX5" fmla="*/ 552983 w 2275634"/>
                  <a:gd name="connsiteY5" fmla="*/ 35762 h 548051"/>
                  <a:gd name="connsiteX0" fmla="*/ 699690 w 2422341"/>
                  <a:gd name="connsiteY0" fmla="*/ 35762 h 548051"/>
                  <a:gd name="connsiteX1" fmla="*/ 146707 w 2422341"/>
                  <a:gd name="connsiteY1" fmla="*/ 35762 h 548051"/>
                  <a:gd name="connsiteX2" fmla="*/ 204349 w 2422341"/>
                  <a:gd name="connsiteY2" fmla="*/ 391138 h 548051"/>
                  <a:gd name="connsiteX3" fmla="*/ 146707 w 2422341"/>
                  <a:gd name="connsiteY3" fmla="*/ 548051 h 548051"/>
                  <a:gd name="connsiteX4" fmla="*/ 2418644 w 2422341"/>
                  <a:gd name="connsiteY4" fmla="*/ 548051 h 548051"/>
                  <a:gd name="connsiteX5" fmla="*/ 699690 w 2422341"/>
                  <a:gd name="connsiteY5" fmla="*/ 35762 h 548051"/>
                  <a:gd name="connsiteX0" fmla="*/ 698437 w 2421088"/>
                  <a:gd name="connsiteY0" fmla="*/ 35762 h 548051"/>
                  <a:gd name="connsiteX1" fmla="*/ 145454 w 2421088"/>
                  <a:gd name="connsiteY1" fmla="*/ 35762 h 548051"/>
                  <a:gd name="connsiteX2" fmla="*/ 203096 w 2421088"/>
                  <a:gd name="connsiteY2" fmla="*/ 391138 h 548051"/>
                  <a:gd name="connsiteX3" fmla="*/ 145454 w 2421088"/>
                  <a:gd name="connsiteY3" fmla="*/ 548051 h 548051"/>
                  <a:gd name="connsiteX4" fmla="*/ 2417391 w 2421088"/>
                  <a:gd name="connsiteY4" fmla="*/ 548051 h 548051"/>
                  <a:gd name="connsiteX5" fmla="*/ 698437 w 2421088"/>
                  <a:gd name="connsiteY5" fmla="*/ 35762 h 548051"/>
                  <a:gd name="connsiteX0" fmla="*/ 697265 w 2419916"/>
                  <a:gd name="connsiteY0" fmla="*/ 35762 h 548051"/>
                  <a:gd name="connsiteX1" fmla="*/ 144282 w 2419916"/>
                  <a:gd name="connsiteY1" fmla="*/ 35762 h 548051"/>
                  <a:gd name="connsiteX2" fmla="*/ 201924 w 2419916"/>
                  <a:gd name="connsiteY2" fmla="*/ 391138 h 548051"/>
                  <a:gd name="connsiteX3" fmla="*/ 144282 w 2419916"/>
                  <a:gd name="connsiteY3" fmla="*/ 548051 h 548051"/>
                  <a:gd name="connsiteX4" fmla="*/ 2416219 w 2419916"/>
                  <a:gd name="connsiteY4" fmla="*/ 548051 h 548051"/>
                  <a:gd name="connsiteX5" fmla="*/ 697265 w 2419916"/>
                  <a:gd name="connsiteY5" fmla="*/ 35762 h 548051"/>
                  <a:gd name="connsiteX0" fmla="*/ 696807 w 2419458"/>
                  <a:gd name="connsiteY0" fmla="*/ 35762 h 549773"/>
                  <a:gd name="connsiteX1" fmla="*/ 143824 w 2419458"/>
                  <a:gd name="connsiteY1" fmla="*/ 35762 h 549773"/>
                  <a:gd name="connsiteX2" fmla="*/ 201466 w 2419458"/>
                  <a:gd name="connsiteY2" fmla="*/ 391138 h 549773"/>
                  <a:gd name="connsiteX3" fmla="*/ 143824 w 2419458"/>
                  <a:gd name="connsiteY3" fmla="*/ 548051 h 549773"/>
                  <a:gd name="connsiteX4" fmla="*/ 2415761 w 2419458"/>
                  <a:gd name="connsiteY4" fmla="*/ 548051 h 549773"/>
                  <a:gd name="connsiteX5" fmla="*/ 696807 w 2419458"/>
                  <a:gd name="connsiteY5" fmla="*/ 35762 h 549773"/>
                  <a:gd name="connsiteX0" fmla="*/ 696806 w 2419457"/>
                  <a:gd name="connsiteY0" fmla="*/ 35762 h 549773"/>
                  <a:gd name="connsiteX1" fmla="*/ 143823 w 2419457"/>
                  <a:gd name="connsiteY1" fmla="*/ 35762 h 549773"/>
                  <a:gd name="connsiteX2" fmla="*/ 201465 w 2419457"/>
                  <a:gd name="connsiteY2" fmla="*/ 391138 h 549773"/>
                  <a:gd name="connsiteX3" fmla="*/ 143823 w 2419457"/>
                  <a:gd name="connsiteY3" fmla="*/ 548051 h 549773"/>
                  <a:gd name="connsiteX4" fmla="*/ 2415760 w 2419457"/>
                  <a:gd name="connsiteY4" fmla="*/ 548051 h 549773"/>
                  <a:gd name="connsiteX5" fmla="*/ 696806 w 2419457"/>
                  <a:gd name="connsiteY5" fmla="*/ 35762 h 549773"/>
                  <a:gd name="connsiteX0" fmla="*/ 698366 w 2421017"/>
                  <a:gd name="connsiteY0" fmla="*/ 35762 h 549459"/>
                  <a:gd name="connsiteX1" fmla="*/ 145383 w 2421017"/>
                  <a:gd name="connsiteY1" fmla="*/ 35762 h 549459"/>
                  <a:gd name="connsiteX2" fmla="*/ 195407 w 2421017"/>
                  <a:gd name="connsiteY2" fmla="*/ 369572 h 549459"/>
                  <a:gd name="connsiteX3" fmla="*/ 145383 w 2421017"/>
                  <a:gd name="connsiteY3" fmla="*/ 548051 h 549459"/>
                  <a:gd name="connsiteX4" fmla="*/ 2417320 w 2421017"/>
                  <a:gd name="connsiteY4" fmla="*/ 548051 h 549459"/>
                  <a:gd name="connsiteX5" fmla="*/ 698366 w 2421017"/>
                  <a:gd name="connsiteY5" fmla="*/ 35762 h 549459"/>
                  <a:gd name="connsiteX0" fmla="*/ 693987 w 2416638"/>
                  <a:gd name="connsiteY0" fmla="*/ 35762 h 549428"/>
                  <a:gd name="connsiteX1" fmla="*/ 141004 w 2416638"/>
                  <a:gd name="connsiteY1" fmla="*/ 35762 h 549428"/>
                  <a:gd name="connsiteX2" fmla="*/ 191028 w 2416638"/>
                  <a:gd name="connsiteY2" fmla="*/ 369572 h 549428"/>
                  <a:gd name="connsiteX3" fmla="*/ 141004 w 2416638"/>
                  <a:gd name="connsiteY3" fmla="*/ 548051 h 549428"/>
                  <a:gd name="connsiteX4" fmla="*/ 2412941 w 2416638"/>
                  <a:gd name="connsiteY4" fmla="*/ 548051 h 549428"/>
                  <a:gd name="connsiteX5" fmla="*/ 693987 w 2416638"/>
                  <a:gd name="connsiteY5" fmla="*/ 35762 h 549428"/>
                  <a:gd name="connsiteX0" fmla="*/ 695178 w 2417829"/>
                  <a:gd name="connsiteY0" fmla="*/ 35762 h 557231"/>
                  <a:gd name="connsiteX1" fmla="*/ 142195 w 2417829"/>
                  <a:gd name="connsiteY1" fmla="*/ 35762 h 557231"/>
                  <a:gd name="connsiteX2" fmla="*/ 192219 w 2417829"/>
                  <a:gd name="connsiteY2" fmla="*/ 369572 h 557231"/>
                  <a:gd name="connsiteX3" fmla="*/ 142195 w 2417829"/>
                  <a:gd name="connsiteY3" fmla="*/ 548051 h 557231"/>
                  <a:gd name="connsiteX4" fmla="*/ 2414132 w 2417829"/>
                  <a:gd name="connsiteY4" fmla="*/ 548051 h 557231"/>
                  <a:gd name="connsiteX5" fmla="*/ 695178 w 2417829"/>
                  <a:gd name="connsiteY5" fmla="*/ 35762 h 557231"/>
                  <a:gd name="connsiteX0" fmla="*/ 696856 w 2419507"/>
                  <a:gd name="connsiteY0" fmla="*/ 35762 h 553764"/>
                  <a:gd name="connsiteX1" fmla="*/ 143873 w 2419507"/>
                  <a:gd name="connsiteY1" fmla="*/ 35762 h 553764"/>
                  <a:gd name="connsiteX2" fmla="*/ 193897 w 2419507"/>
                  <a:gd name="connsiteY2" fmla="*/ 369572 h 553764"/>
                  <a:gd name="connsiteX3" fmla="*/ 143873 w 2419507"/>
                  <a:gd name="connsiteY3" fmla="*/ 548051 h 553764"/>
                  <a:gd name="connsiteX4" fmla="*/ 2415810 w 2419507"/>
                  <a:gd name="connsiteY4" fmla="*/ 548051 h 553764"/>
                  <a:gd name="connsiteX5" fmla="*/ 696856 w 2419507"/>
                  <a:gd name="connsiteY5" fmla="*/ 35762 h 553764"/>
                  <a:gd name="connsiteX0" fmla="*/ 696856 w 2419507"/>
                  <a:gd name="connsiteY0" fmla="*/ 35762 h 553764"/>
                  <a:gd name="connsiteX1" fmla="*/ 143873 w 2419507"/>
                  <a:gd name="connsiteY1" fmla="*/ 35762 h 553764"/>
                  <a:gd name="connsiteX2" fmla="*/ 193897 w 2419507"/>
                  <a:gd name="connsiteY2" fmla="*/ 369572 h 553764"/>
                  <a:gd name="connsiteX3" fmla="*/ 143873 w 2419507"/>
                  <a:gd name="connsiteY3" fmla="*/ 548051 h 553764"/>
                  <a:gd name="connsiteX4" fmla="*/ 2415810 w 2419507"/>
                  <a:gd name="connsiteY4" fmla="*/ 548051 h 553764"/>
                  <a:gd name="connsiteX5" fmla="*/ 696856 w 2419507"/>
                  <a:gd name="connsiteY5" fmla="*/ 35762 h 553764"/>
                  <a:gd name="connsiteX0" fmla="*/ 705268 w 2427919"/>
                  <a:gd name="connsiteY0" fmla="*/ 35762 h 553463"/>
                  <a:gd name="connsiteX1" fmla="*/ 152285 w 2427919"/>
                  <a:gd name="connsiteY1" fmla="*/ 35762 h 553463"/>
                  <a:gd name="connsiteX2" fmla="*/ 202309 w 2427919"/>
                  <a:gd name="connsiteY2" fmla="*/ 369572 h 553463"/>
                  <a:gd name="connsiteX3" fmla="*/ 152285 w 2427919"/>
                  <a:gd name="connsiteY3" fmla="*/ 548051 h 553463"/>
                  <a:gd name="connsiteX4" fmla="*/ 2424222 w 2427919"/>
                  <a:gd name="connsiteY4" fmla="*/ 548051 h 553463"/>
                  <a:gd name="connsiteX5" fmla="*/ 705268 w 2427919"/>
                  <a:gd name="connsiteY5" fmla="*/ 35762 h 553463"/>
                  <a:gd name="connsiteX0" fmla="*/ 714060 w 2436711"/>
                  <a:gd name="connsiteY0" fmla="*/ 35762 h 554629"/>
                  <a:gd name="connsiteX1" fmla="*/ 161077 w 2436711"/>
                  <a:gd name="connsiteY1" fmla="*/ 35762 h 554629"/>
                  <a:gd name="connsiteX2" fmla="*/ 172991 w 2436711"/>
                  <a:gd name="connsiteY2" fmla="*/ 398900 h 554629"/>
                  <a:gd name="connsiteX3" fmla="*/ 161077 w 2436711"/>
                  <a:gd name="connsiteY3" fmla="*/ 548051 h 554629"/>
                  <a:gd name="connsiteX4" fmla="*/ 2433014 w 2436711"/>
                  <a:gd name="connsiteY4" fmla="*/ 548051 h 554629"/>
                  <a:gd name="connsiteX5" fmla="*/ 714060 w 2436711"/>
                  <a:gd name="connsiteY5" fmla="*/ 35762 h 554629"/>
                  <a:gd name="connsiteX0" fmla="*/ 714060 w 2436711"/>
                  <a:gd name="connsiteY0" fmla="*/ 35762 h 554629"/>
                  <a:gd name="connsiteX1" fmla="*/ 161077 w 2436711"/>
                  <a:gd name="connsiteY1" fmla="*/ 35762 h 554629"/>
                  <a:gd name="connsiteX2" fmla="*/ 172991 w 2436711"/>
                  <a:gd name="connsiteY2" fmla="*/ 398900 h 554629"/>
                  <a:gd name="connsiteX3" fmla="*/ 161077 w 2436711"/>
                  <a:gd name="connsiteY3" fmla="*/ 548051 h 554629"/>
                  <a:gd name="connsiteX4" fmla="*/ 2433014 w 2436711"/>
                  <a:gd name="connsiteY4" fmla="*/ 548051 h 554629"/>
                  <a:gd name="connsiteX5" fmla="*/ 714060 w 2436711"/>
                  <a:gd name="connsiteY5" fmla="*/ 35762 h 554629"/>
                  <a:gd name="connsiteX0" fmla="*/ 714060 w 2436711"/>
                  <a:gd name="connsiteY0" fmla="*/ 35762 h 554629"/>
                  <a:gd name="connsiteX1" fmla="*/ 161077 w 2436711"/>
                  <a:gd name="connsiteY1" fmla="*/ 35762 h 554629"/>
                  <a:gd name="connsiteX2" fmla="*/ 172991 w 2436711"/>
                  <a:gd name="connsiteY2" fmla="*/ 398900 h 554629"/>
                  <a:gd name="connsiteX3" fmla="*/ 161077 w 2436711"/>
                  <a:gd name="connsiteY3" fmla="*/ 548051 h 554629"/>
                  <a:gd name="connsiteX4" fmla="*/ 2433014 w 2436711"/>
                  <a:gd name="connsiteY4" fmla="*/ 548051 h 554629"/>
                  <a:gd name="connsiteX5" fmla="*/ 714060 w 2436711"/>
                  <a:gd name="connsiteY5" fmla="*/ 35762 h 554629"/>
                  <a:gd name="connsiteX0" fmla="*/ 714060 w 2436711"/>
                  <a:gd name="connsiteY0" fmla="*/ 35762 h 554629"/>
                  <a:gd name="connsiteX1" fmla="*/ 161077 w 2436711"/>
                  <a:gd name="connsiteY1" fmla="*/ 35762 h 554629"/>
                  <a:gd name="connsiteX2" fmla="*/ 172991 w 2436711"/>
                  <a:gd name="connsiteY2" fmla="*/ 398900 h 554629"/>
                  <a:gd name="connsiteX3" fmla="*/ 161077 w 2436711"/>
                  <a:gd name="connsiteY3" fmla="*/ 548051 h 554629"/>
                  <a:gd name="connsiteX4" fmla="*/ 2433014 w 2436711"/>
                  <a:gd name="connsiteY4" fmla="*/ 548051 h 554629"/>
                  <a:gd name="connsiteX5" fmla="*/ 714060 w 2436711"/>
                  <a:gd name="connsiteY5" fmla="*/ 35762 h 55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36711" h="554629">
                    <a:moveTo>
                      <a:pt x="714060" y="35762"/>
                    </a:moveTo>
                    <a:cubicBezTo>
                      <a:pt x="563095" y="12642"/>
                      <a:pt x="356154" y="-31592"/>
                      <a:pt x="161077" y="35762"/>
                    </a:cubicBezTo>
                    <a:cubicBezTo>
                      <a:pt x="147953" y="132948"/>
                      <a:pt x="228421" y="275938"/>
                      <a:pt x="172991" y="398900"/>
                    </a:cubicBezTo>
                    <a:cubicBezTo>
                      <a:pt x="184095" y="476551"/>
                      <a:pt x="-213493" y="582124"/>
                      <a:pt x="161077" y="548051"/>
                    </a:cubicBezTo>
                    <a:lnTo>
                      <a:pt x="2433014" y="548051"/>
                    </a:lnTo>
                    <a:cubicBezTo>
                      <a:pt x="2525178" y="462670"/>
                      <a:pt x="865025" y="58882"/>
                      <a:pt x="714060" y="35762"/>
                    </a:cubicBezTo>
                    <a:close/>
                  </a:path>
                </a:pathLst>
              </a:custGeom>
              <a:solidFill>
                <a:srgbClr val="C1272D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直角三角形 89"/>
              <p:cNvSpPr/>
              <p:nvPr/>
            </p:nvSpPr>
            <p:spPr>
              <a:xfrm flipH="1">
                <a:off x="3587980" y="3512793"/>
                <a:ext cx="965841" cy="388297"/>
              </a:xfrm>
              <a:prstGeom prst="rtTriangle">
                <a:avLst/>
              </a:prstGeom>
              <a:solidFill>
                <a:srgbClr val="801A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3" name="车尾平流板"/>
            <p:cNvGrpSpPr/>
            <p:nvPr/>
          </p:nvGrpSpPr>
          <p:grpSpPr>
            <a:xfrm>
              <a:off x="2214592" y="3404030"/>
              <a:ext cx="1333500" cy="982390"/>
              <a:chOff x="2214592" y="3404030"/>
              <a:chExt cx="1333500" cy="982390"/>
            </a:xfrm>
          </p:grpSpPr>
          <p:sp>
            <p:nvSpPr>
              <p:cNvPr id="85" name="任意多边形 84"/>
              <p:cNvSpPr/>
              <p:nvPr/>
            </p:nvSpPr>
            <p:spPr>
              <a:xfrm>
                <a:off x="2214592" y="3404030"/>
                <a:ext cx="1333500" cy="982390"/>
              </a:xfrm>
              <a:custGeom>
                <a:avLst/>
                <a:gdLst>
                  <a:gd name="connsiteX0" fmla="*/ 184656 w 1333500"/>
                  <a:gd name="connsiteY0" fmla="*/ 0 h 982390"/>
                  <a:gd name="connsiteX1" fmla="*/ 1089337 w 1333500"/>
                  <a:gd name="connsiteY1" fmla="*/ 0 h 982390"/>
                  <a:gd name="connsiteX2" fmla="*/ 1333500 w 1333500"/>
                  <a:gd name="connsiteY2" fmla="*/ 185700 h 982390"/>
                  <a:gd name="connsiteX3" fmla="*/ 1333500 w 1333500"/>
                  <a:gd name="connsiteY3" fmla="*/ 982390 h 982390"/>
                  <a:gd name="connsiteX4" fmla="*/ 0 w 1333500"/>
                  <a:gd name="connsiteY4" fmla="*/ 982390 h 982390"/>
                  <a:gd name="connsiteX5" fmla="*/ 0 w 1333500"/>
                  <a:gd name="connsiteY5" fmla="*/ 292273 h 982390"/>
                  <a:gd name="connsiteX6" fmla="*/ 184656 w 1333500"/>
                  <a:gd name="connsiteY6" fmla="*/ 292273 h 98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3500" h="982390">
                    <a:moveTo>
                      <a:pt x="184656" y="0"/>
                    </a:moveTo>
                    <a:lnTo>
                      <a:pt x="1089337" y="0"/>
                    </a:lnTo>
                    <a:lnTo>
                      <a:pt x="1333500" y="185700"/>
                    </a:lnTo>
                    <a:lnTo>
                      <a:pt x="1333500" y="982390"/>
                    </a:lnTo>
                    <a:lnTo>
                      <a:pt x="0" y="982390"/>
                    </a:lnTo>
                    <a:lnTo>
                      <a:pt x="0" y="292273"/>
                    </a:lnTo>
                    <a:lnTo>
                      <a:pt x="184656" y="292273"/>
                    </a:lnTo>
                    <a:close/>
                  </a:path>
                </a:pathLst>
              </a:custGeom>
              <a:solidFill>
                <a:srgbClr val="C1272D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矩形 85"/>
              <p:cNvSpPr/>
              <p:nvPr/>
            </p:nvSpPr>
            <p:spPr>
              <a:xfrm>
                <a:off x="2305391" y="3815098"/>
                <a:ext cx="575774" cy="3700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文本框 86"/>
              <p:cNvSpPr txBox="1"/>
              <p:nvPr/>
            </p:nvSpPr>
            <p:spPr>
              <a:xfrm>
                <a:off x="2264838" y="3869763"/>
                <a:ext cx="6254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 smtClean="0">
                    <a:latin typeface="Broadway" panose="04040905080B02020502" pitchFamily="82" charset="0"/>
                  </a:rPr>
                  <a:t>2015</a:t>
                </a:r>
                <a:endParaRPr lang="zh-CN" altLang="en-US" sz="1200" dirty="0">
                  <a:latin typeface="Broadway" panose="04040905080B02020502" pitchFamily="82" charset="0"/>
                </a:endParaRPr>
              </a:p>
            </p:txBody>
          </p:sp>
          <p:sp>
            <p:nvSpPr>
              <p:cNvPr id="88" name="剪去单角的矩形 87"/>
              <p:cNvSpPr/>
              <p:nvPr/>
            </p:nvSpPr>
            <p:spPr>
              <a:xfrm>
                <a:off x="2516393" y="3440940"/>
                <a:ext cx="920415" cy="279455"/>
              </a:xfrm>
              <a:prstGeom prst="snip1Rect">
                <a:avLst>
                  <a:gd name="adj" fmla="val 50000"/>
                </a:avLst>
              </a:prstGeom>
              <a:solidFill>
                <a:srgbClr val="801A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4" name="后轮"/>
            <p:cNvGrpSpPr/>
            <p:nvPr/>
          </p:nvGrpSpPr>
          <p:grpSpPr>
            <a:xfrm>
              <a:off x="2907107" y="3883621"/>
              <a:ext cx="830143" cy="830143"/>
              <a:chOff x="1714500" y="3848100"/>
              <a:chExt cx="1219200" cy="1219200"/>
            </a:xfrm>
          </p:grpSpPr>
          <p:sp>
            <p:nvSpPr>
              <p:cNvPr id="79" name="椭圆 78"/>
              <p:cNvSpPr/>
              <p:nvPr/>
            </p:nvSpPr>
            <p:spPr>
              <a:xfrm>
                <a:off x="1714500" y="3848100"/>
                <a:ext cx="1219200" cy="1219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椭圆 79"/>
              <p:cNvSpPr/>
              <p:nvPr/>
            </p:nvSpPr>
            <p:spPr>
              <a:xfrm>
                <a:off x="1905000" y="4038600"/>
                <a:ext cx="838200" cy="838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1981200" y="4114800"/>
                <a:ext cx="685800" cy="6858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文本框 81"/>
              <p:cNvSpPr txBox="1"/>
              <p:nvPr/>
            </p:nvSpPr>
            <p:spPr>
              <a:xfrm>
                <a:off x="1809749" y="3988435"/>
                <a:ext cx="1028700" cy="74106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>
                    <a:gd name="adj" fmla="val 10599037"/>
                  </a:avLst>
                </a:prstTxWarp>
                <a:spAutoFit/>
              </a:bodyPr>
              <a:lstStyle/>
              <a:p>
                <a:pPr algn="ctr"/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</a:t>
                </a:r>
                <a:r>
                  <a:rPr lang="zh-CN" altLang="en-US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神</a:t>
                </a:r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TXX</a:t>
                </a:r>
                <a:endParaRPr lang="zh-CN" altLang="en-US" sz="700" spc="3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" name="文本框 82"/>
              <p:cNvSpPr txBox="1"/>
              <p:nvPr/>
            </p:nvSpPr>
            <p:spPr>
              <a:xfrm flipV="1">
                <a:off x="1809749" y="4264496"/>
                <a:ext cx="1028700" cy="667867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>
                    <a:gd name="adj" fmla="val 10599037"/>
                  </a:avLst>
                </a:prstTxWarp>
                <a:spAutoFit/>
              </a:bodyPr>
              <a:lstStyle/>
              <a:p>
                <a:pPr algn="ctr"/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</a:t>
                </a:r>
                <a:r>
                  <a:rPr lang="zh-CN" altLang="en-US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神</a:t>
                </a:r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TXX</a:t>
                </a:r>
                <a:endParaRPr lang="zh-CN" altLang="en-US" sz="700" spc="3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" name="椭圆 83"/>
              <p:cNvSpPr/>
              <p:nvPr/>
            </p:nvSpPr>
            <p:spPr>
              <a:xfrm>
                <a:off x="2178050" y="4291013"/>
                <a:ext cx="292100" cy="2921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5" name="前轮"/>
            <p:cNvGrpSpPr/>
            <p:nvPr/>
          </p:nvGrpSpPr>
          <p:grpSpPr>
            <a:xfrm>
              <a:off x="6005607" y="3935246"/>
              <a:ext cx="830143" cy="830143"/>
              <a:chOff x="1714500" y="3848099"/>
              <a:chExt cx="1219200" cy="1219200"/>
            </a:xfrm>
          </p:grpSpPr>
          <p:sp>
            <p:nvSpPr>
              <p:cNvPr id="73" name="椭圆 72"/>
              <p:cNvSpPr/>
              <p:nvPr/>
            </p:nvSpPr>
            <p:spPr>
              <a:xfrm>
                <a:off x="1714500" y="3848099"/>
                <a:ext cx="1219200" cy="1219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1905000" y="4038600"/>
                <a:ext cx="838200" cy="838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1981200" y="4114800"/>
                <a:ext cx="685800" cy="6858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文本框 75"/>
              <p:cNvSpPr txBox="1"/>
              <p:nvPr/>
            </p:nvSpPr>
            <p:spPr>
              <a:xfrm>
                <a:off x="1809749" y="4012425"/>
                <a:ext cx="1028700" cy="775102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>
                    <a:gd name="adj" fmla="val 10599037"/>
                  </a:avLst>
                </a:prstTxWarp>
                <a:spAutoFit/>
              </a:bodyPr>
              <a:lstStyle/>
              <a:p>
                <a:pPr algn="ctr"/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</a:t>
                </a:r>
                <a:r>
                  <a:rPr lang="zh-CN" altLang="en-US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神</a:t>
                </a:r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TXX</a:t>
                </a:r>
                <a:endParaRPr lang="zh-CN" altLang="en-US" sz="700" spc="3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" name="文本框 76"/>
              <p:cNvSpPr txBox="1"/>
              <p:nvPr/>
            </p:nvSpPr>
            <p:spPr>
              <a:xfrm flipV="1">
                <a:off x="1809749" y="4199483"/>
                <a:ext cx="1028700" cy="716887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>
                    <a:gd name="adj" fmla="val 10599037"/>
                  </a:avLst>
                </a:prstTxWarp>
                <a:spAutoFit/>
              </a:bodyPr>
              <a:lstStyle/>
              <a:p>
                <a:pPr algn="ctr"/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</a:t>
                </a:r>
                <a:r>
                  <a:rPr lang="zh-CN" altLang="en-US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神</a:t>
                </a:r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TXX</a:t>
                </a:r>
                <a:endParaRPr lang="zh-CN" altLang="en-US" sz="700" spc="3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2178050" y="4291013"/>
                <a:ext cx="292100" cy="2921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6" name="01标志"/>
            <p:cNvGrpSpPr/>
            <p:nvPr/>
          </p:nvGrpSpPr>
          <p:grpSpPr>
            <a:xfrm>
              <a:off x="5417204" y="4124192"/>
              <a:ext cx="441972" cy="295372"/>
              <a:chOff x="5698201" y="4138481"/>
              <a:chExt cx="441972" cy="295372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5698201" y="4138481"/>
                <a:ext cx="441972" cy="295372"/>
              </a:xfrm>
              <a:prstGeom prst="rect">
                <a:avLst/>
              </a:prstGeom>
              <a:gradFill>
                <a:gsLst>
                  <a:gs pos="45000">
                    <a:srgbClr val="D94443"/>
                  </a:gs>
                  <a:gs pos="46000">
                    <a:srgbClr val="FBB03B"/>
                  </a:gs>
                </a:gsLst>
                <a:lin ang="18900000" scaled="1"/>
              </a:gra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文本框 71"/>
              <p:cNvSpPr txBox="1"/>
              <p:nvPr/>
            </p:nvSpPr>
            <p:spPr>
              <a:xfrm>
                <a:off x="5732479" y="4152456"/>
                <a:ext cx="36467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 smtClean="0">
                    <a:latin typeface="Broadway" panose="04040905080B02020502" pitchFamily="82" charset="0"/>
                  </a:rPr>
                  <a:t>01</a:t>
                </a:r>
                <a:endParaRPr lang="zh-CN" altLang="en-US" sz="1100" dirty="0">
                  <a:latin typeface="Broadway" panose="04040905080B02020502" pitchFamily="82" charset="0"/>
                </a:endParaRPr>
              </a:p>
            </p:txBody>
          </p:sp>
        </p:grpSp>
        <p:grpSp>
          <p:nvGrpSpPr>
            <p:cNvPr id="67" name="文本P"/>
            <p:cNvGrpSpPr/>
            <p:nvPr/>
          </p:nvGrpSpPr>
          <p:grpSpPr>
            <a:xfrm>
              <a:off x="4547099" y="3495750"/>
              <a:ext cx="389534" cy="289208"/>
              <a:chOff x="4547099" y="3495750"/>
              <a:chExt cx="389534" cy="289208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4593215" y="3495750"/>
                <a:ext cx="289208" cy="289208"/>
              </a:xfrm>
              <a:prstGeom prst="ellipse">
                <a:avLst/>
              </a:prstGeom>
              <a:solidFill>
                <a:srgbClr val="FBB0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4547099" y="3519319"/>
                <a:ext cx="38953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</a:t>
                </a:r>
                <a:r>
                  <a:rPr lang="zh-CN" altLang="en-US" sz="1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神</a:t>
                </a:r>
                <a:endPara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8" name="文本岳麓"/>
            <p:cNvSpPr txBox="1"/>
            <p:nvPr/>
          </p:nvSpPr>
          <p:spPr>
            <a:xfrm>
              <a:off x="3790572" y="4091886"/>
              <a:ext cx="17070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 smtClean="0">
                  <a:solidFill>
                    <a:schemeClr val="bg1"/>
                  </a:solidFill>
                  <a:latin typeface="迷你简汉真广标" panose="02010609000101010101" pitchFamily="49" charset="-122"/>
                  <a:ea typeface="迷你简汉真广标" panose="02010609000101010101" pitchFamily="49" charset="-122"/>
                </a:rPr>
                <a:t>三</a:t>
              </a:r>
              <a:r>
                <a:rPr lang="zh-CN" altLang="en-US" sz="1600" spc="300" dirty="0" smtClean="0">
                  <a:solidFill>
                    <a:schemeClr val="bg1"/>
                  </a:solidFill>
                  <a:latin typeface="迷你简汉真广标" panose="02010609000101010101" pitchFamily="49" charset="-122"/>
                  <a:ea typeface="迷你简汉真广标" panose="02010609000101010101" pitchFamily="49" charset="-122"/>
                </a:rPr>
                <a:t>人组</a:t>
              </a:r>
              <a:endParaRPr lang="zh-CN" altLang="en-US" sz="1600" spc="300" dirty="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endParaRPr>
            </a:p>
          </p:txBody>
        </p:sp>
      </p:grpSp>
      <p:sp>
        <p:nvSpPr>
          <p:cNvPr id="97" name="矩形 96"/>
          <p:cNvSpPr/>
          <p:nvPr/>
        </p:nvSpPr>
        <p:spPr>
          <a:xfrm>
            <a:off x="-120770" y="4857750"/>
            <a:ext cx="12433540" cy="2000250"/>
          </a:xfrm>
          <a:prstGeom prst="rect">
            <a:avLst/>
          </a:prstGeom>
          <a:gradFill flip="none" rotWithShape="1">
            <a:gsLst>
              <a:gs pos="49000">
                <a:schemeClr val="tx1">
                  <a:lumMod val="65000"/>
                  <a:lumOff val="35000"/>
                </a:schemeClr>
              </a:gs>
              <a:gs pos="5000">
                <a:schemeClr val="tx1">
                  <a:lumMod val="50000"/>
                  <a:lumOff val="50000"/>
                </a:schemeClr>
              </a:gs>
              <a:gs pos="4000">
                <a:schemeClr val="bg1">
                  <a:lumMod val="65000"/>
                </a:schemeClr>
              </a:gs>
            </a:gsLst>
            <a:lin ang="5400000" scaled="1"/>
            <a:tileRect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>
            <a:off x="13525500" y="4222537"/>
            <a:ext cx="1752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连接符 113"/>
          <p:cNvCxnSpPr/>
          <p:nvPr/>
        </p:nvCxnSpPr>
        <p:spPr>
          <a:xfrm>
            <a:off x="13792200" y="4483236"/>
            <a:ext cx="1752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14"/>
          <p:cNvCxnSpPr/>
          <p:nvPr/>
        </p:nvCxnSpPr>
        <p:spPr>
          <a:xfrm>
            <a:off x="13525500" y="3933849"/>
            <a:ext cx="2609850" cy="3161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接连接符 115"/>
          <p:cNvCxnSpPr/>
          <p:nvPr/>
        </p:nvCxnSpPr>
        <p:spPr>
          <a:xfrm>
            <a:off x="13716000" y="4619878"/>
            <a:ext cx="1352550" cy="1256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16"/>
          <p:cNvCxnSpPr/>
          <p:nvPr/>
        </p:nvCxnSpPr>
        <p:spPr>
          <a:xfrm>
            <a:off x="13716000" y="4868013"/>
            <a:ext cx="1352550" cy="1256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>
            <a:off x="13633840" y="4085896"/>
            <a:ext cx="1196585" cy="4368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连接符 118"/>
          <p:cNvCxnSpPr/>
          <p:nvPr/>
        </p:nvCxnSpPr>
        <p:spPr>
          <a:xfrm>
            <a:off x="13471915" y="3727921"/>
            <a:ext cx="11965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连接符 119"/>
          <p:cNvCxnSpPr/>
          <p:nvPr/>
        </p:nvCxnSpPr>
        <p:spPr>
          <a:xfrm>
            <a:off x="13900540" y="3542819"/>
            <a:ext cx="137756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接连接符 120"/>
          <p:cNvCxnSpPr/>
          <p:nvPr/>
        </p:nvCxnSpPr>
        <p:spPr>
          <a:xfrm>
            <a:off x="13792200" y="1980719"/>
            <a:ext cx="137756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/>
          <p:cNvCxnSpPr/>
          <p:nvPr/>
        </p:nvCxnSpPr>
        <p:spPr>
          <a:xfrm>
            <a:off x="13290940" y="2228369"/>
            <a:ext cx="137756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/>
          <p:nvPr/>
        </p:nvCxnSpPr>
        <p:spPr>
          <a:xfrm>
            <a:off x="13719565" y="2704619"/>
            <a:ext cx="137756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连接符 123"/>
          <p:cNvCxnSpPr/>
          <p:nvPr/>
        </p:nvCxnSpPr>
        <p:spPr>
          <a:xfrm>
            <a:off x="13341545" y="647219"/>
            <a:ext cx="137756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连接符 124"/>
          <p:cNvCxnSpPr/>
          <p:nvPr/>
        </p:nvCxnSpPr>
        <p:spPr>
          <a:xfrm>
            <a:off x="13290940" y="1047269"/>
            <a:ext cx="110133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接连接符 125"/>
          <p:cNvCxnSpPr/>
          <p:nvPr/>
        </p:nvCxnSpPr>
        <p:spPr>
          <a:xfrm>
            <a:off x="12833740" y="3678464"/>
            <a:ext cx="110133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26"/>
          <p:cNvCxnSpPr/>
          <p:nvPr/>
        </p:nvCxnSpPr>
        <p:spPr>
          <a:xfrm>
            <a:off x="12740467" y="4116421"/>
            <a:ext cx="110133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接连接符 127"/>
          <p:cNvCxnSpPr/>
          <p:nvPr/>
        </p:nvCxnSpPr>
        <p:spPr>
          <a:xfrm>
            <a:off x="12532505" y="3900625"/>
            <a:ext cx="110133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连接符 128"/>
          <p:cNvCxnSpPr/>
          <p:nvPr/>
        </p:nvCxnSpPr>
        <p:spPr>
          <a:xfrm>
            <a:off x="14279757" y="3240533"/>
            <a:ext cx="110133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接连接符 129"/>
          <p:cNvCxnSpPr/>
          <p:nvPr/>
        </p:nvCxnSpPr>
        <p:spPr>
          <a:xfrm>
            <a:off x="13954125" y="4386331"/>
            <a:ext cx="1752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11434762" y="4959350"/>
            <a:ext cx="427037" cy="82550"/>
            <a:chOff x="11264900" y="4959350"/>
            <a:chExt cx="596900" cy="82550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11264900" y="499745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接连接符 130"/>
            <p:cNvCxnSpPr/>
            <p:nvPr/>
          </p:nvCxnSpPr>
          <p:spPr>
            <a:xfrm>
              <a:off x="11264900" y="495935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接连接符 131"/>
            <p:cNvCxnSpPr/>
            <p:nvPr/>
          </p:nvCxnSpPr>
          <p:spPr>
            <a:xfrm>
              <a:off x="11264900" y="504190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3" name="椭圆 132"/>
          <p:cNvSpPr/>
          <p:nvPr/>
        </p:nvSpPr>
        <p:spPr>
          <a:xfrm>
            <a:off x="3510319" y="4037870"/>
            <a:ext cx="830143" cy="830143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椭圆 133"/>
          <p:cNvSpPr/>
          <p:nvPr/>
        </p:nvSpPr>
        <p:spPr>
          <a:xfrm>
            <a:off x="3612070" y="4139622"/>
            <a:ext cx="626642" cy="626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椭圆 134"/>
          <p:cNvSpPr/>
          <p:nvPr/>
        </p:nvSpPr>
        <p:spPr>
          <a:xfrm>
            <a:off x="3661040" y="4188592"/>
            <a:ext cx="528702" cy="5287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椭圆 135"/>
          <p:cNvSpPr/>
          <p:nvPr/>
        </p:nvSpPr>
        <p:spPr>
          <a:xfrm>
            <a:off x="3766850" y="4294401"/>
            <a:ext cx="317080" cy="31708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7" name="组合 136"/>
          <p:cNvGrpSpPr/>
          <p:nvPr/>
        </p:nvGrpSpPr>
        <p:grpSpPr>
          <a:xfrm>
            <a:off x="3661038" y="4385868"/>
            <a:ext cx="105812" cy="67073"/>
            <a:chOff x="2981566" y="4204340"/>
            <a:chExt cx="107686" cy="70402"/>
          </a:xfrm>
        </p:grpSpPr>
        <p:cxnSp>
          <p:nvCxnSpPr>
            <p:cNvPr id="138" name="直接连接符 137"/>
            <p:cNvCxnSpPr/>
            <p:nvPr/>
          </p:nvCxnSpPr>
          <p:spPr>
            <a:xfrm>
              <a:off x="3005378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/>
            <p:cNvCxnSpPr/>
            <p:nvPr/>
          </p:nvCxnSpPr>
          <p:spPr>
            <a:xfrm>
              <a:off x="3024733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接连接符 139"/>
            <p:cNvCxnSpPr/>
            <p:nvPr/>
          </p:nvCxnSpPr>
          <p:spPr>
            <a:xfrm>
              <a:off x="3039789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连接符 140"/>
            <p:cNvCxnSpPr/>
            <p:nvPr/>
          </p:nvCxnSpPr>
          <p:spPr>
            <a:xfrm>
              <a:off x="3069896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连接符 141"/>
            <p:cNvCxnSpPr/>
            <p:nvPr/>
          </p:nvCxnSpPr>
          <p:spPr>
            <a:xfrm>
              <a:off x="3089252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接连接符 142"/>
            <p:cNvCxnSpPr/>
            <p:nvPr/>
          </p:nvCxnSpPr>
          <p:spPr>
            <a:xfrm>
              <a:off x="3047315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接连接符 143"/>
            <p:cNvCxnSpPr/>
            <p:nvPr/>
          </p:nvCxnSpPr>
          <p:spPr>
            <a:xfrm>
              <a:off x="2981566" y="4210934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接连接符 144"/>
            <p:cNvCxnSpPr/>
            <p:nvPr/>
          </p:nvCxnSpPr>
          <p:spPr>
            <a:xfrm>
              <a:off x="3015977" y="4210934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接连接符 145"/>
            <p:cNvCxnSpPr/>
            <p:nvPr/>
          </p:nvCxnSpPr>
          <p:spPr>
            <a:xfrm>
              <a:off x="3059767" y="4204340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接连接符 146"/>
            <p:cNvCxnSpPr/>
            <p:nvPr/>
          </p:nvCxnSpPr>
          <p:spPr>
            <a:xfrm>
              <a:off x="3028429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连接符 147"/>
            <p:cNvCxnSpPr/>
            <p:nvPr/>
          </p:nvCxnSpPr>
          <p:spPr>
            <a:xfrm>
              <a:off x="3015977" y="4210934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9" name="组合 148"/>
          <p:cNvGrpSpPr/>
          <p:nvPr/>
        </p:nvGrpSpPr>
        <p:grpSpPr>
          <a:xfrm>
            <a:off x="4087560" y="4431413"/>
            <a:ext cx="105812" cy="67073"/>
            <a:chOff x="2981566" y="4204340"/>
            <a:chExt cx="107686" cy="70402"/>
          </a:xfrm>
        </p:grpSpPr>
        <p:cxnSp>
          <p:nvCxnSpPr>
            <p:cNvPr id="150" name="直接连接符 149"/>
            <p:cNvCxnSpPr/>
            <p:nvPr/>
          </p:nvCxnSpPr>
          <p:spPr>
            <a:xfrm>
              <a:off x="3005378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接连接符 150"/>
            <p:cNvCxnSpPr/>
            <p:nvPr/>
          </p:nvCxnSpPr>
          <p:spPr>
            <a:xfrm>
              <a:off x="3024733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接连接符 151"/>
            <p:cNvCxnSpPr/>
            <p:nvPr/>
          </p:nvCxnSpPr>
          <p:spPr>
            <a:xfrm>
              <a:off x="3039789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接连接符 152"/>
            <p:cNvCxnSpPr/>
            <p:nvPr/>
          </p:nvCxnSpPr>
          <p:spPr>
            <a:xfrm>
              <a:off x="3069896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接连接符 153"/>
            <p:cNvCxnSpPr/>
            <p:nvPr/>
          </p:nvCxnSpPr>
          <p:spPr>
            <a:xfrm>
              <a:off x="3089252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/>
          </p:nvCxnSpPr>
          <p:spPr>
            <a:xfrm>
              <a:off x="3047315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接连接符 155"/>
            <p:cNvCxnSpPr/>
            <p:nvPr/>
          </p:nvCxnSpPr>
          <p:spPr>
            <a:xfrm>
              <a:off x="2981566" y="4210934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接连接符 156"/>
            <p:cNvCxnSpPr/>
            <p:nvPr/>
          </p:nvCxnSpPr>
          <p:spPr>
            <a:xfrm>
              <a:off x="3015977" y="4210934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接连接符 157"/>
            <p:cNvCxnSpPr/>
            <p:nvPr/>
          </p:nvCxnSpPr>
          <p:spPr>
            <a:xfrm>
              <a:off x="3059767" y="4204340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接连接符 158"/>
            <p:cNvCxnSpPr/>
            <p:nvPr/>
          </p:nvCxnSpPr>
          <p:spPr>
            <a:xfrm>
              <a:off x="3028429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接连接符 159"/>
            <p:cNvCxnSpPr/>
            <p:nvPr/>
          </p:nvCxnSpPr>
          <p:spPr>
            <a:xfrm>
              <a:off x="3015977" y="4210934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1" name="椭圆 160"/>
          <p:cNvSpPr/>
          <p:nvPr/>
        </p:nvSpPr>
        <p:spPr>
          <a:xfrm>
            <a:off x="6609594" y="4027607"/>
            <a:ext cx="830143" cy="830143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2" name="椭圆 161"/>
          <p:cNvSpPr/>
          <p:nvPr/>
        </p:nvSpPr>
        <p:spPr>
          <a:xfrm>
            <a:off x="6711345" y="4129359"/>
            <a:ext cx="626642" cy="626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3" name="椭圆 162"/>
          <p:cNvSpPr/>
          <p:nvPr/>
        </p:nvSpPr>
        <p:spPr>
          <a:xfrm>
            <a:off x="6760315" y="4178329"/>
            <a:ext cx="528702" cy="5287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4" name="椭圆 163"/>
          <p:cNvSpPr/>
          <p:nvPr/>
        </p:nvSpPr>
        <p:spPr>
          <a:xfrm>
            <a:off x="6866125" y="4284138"/>
            <a:ext cx="317080" cy="31708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5" name="组合 164"/>
          <p:cNvGrpSpPr/>
          <p:nvPr/>
        </p:nvGrpSpPr>
        <p:grpSpPr>
          <a:xfrm>
            <a:off x="6760313" y="4375605"/>
            <a:ext cx="105812" cy="67073"/>
            <a:chOff x="2981566" y="4204340"/>
            <a:chExt cx="107686" cy="70402"/>
          </a:xfrm>
        </p:grpSpPr>
        <p:cxnSp>
          <p:nvCxnSpPr>
            <p:cNvPr id="166" name="直接连接符 165"/>
            <p:cNvCxnSpPr/>
            <p:nvPr/>
          </p:nvCxnSpPr>
          <p:spPr>
            <a:xfrm>
              <a:off x="3005378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接连接符 166"/>
            <p:cNvCxnSpPr/>
            <p:nvPr/>
          </p:nvCxnSpPr>
          <p:spPr>
            <a:xfrm>
              <a:off x="3024733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连接符 167"/>
            <p:cNvCxnSpPr/>
            <p:nvPr/>
          </p:nvCxnSpPr>
          <p:spPr>
            <a:xfrm>
              <a:off x="3039789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接连接符 168"/>
            <p:cNvCxnSpPr/>
            <p:nvPr/>
          </p:nvCxnSpPr>
          <p:spPr>
            <a:xfrm>
              <a:off x="3069896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接连接符 169"/>
            <p:cNvCxnSpPr/>
            <p:nvPr/>
          </p:nvCxnSpPr>
          <p:spPr>
            <a:xfrm>
              <a:off x="3089252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接连接符 170"/>
            <p:cNvCxnSpPr/>
            <p:nvPr/>
          </p:nvCxnSpPr>
          <p:spPr>
            <a:xfrm>
              <a:off x="3047315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接连接符 171"/>
            <p:cNvCxnSpPr/>
            <p:nvPr/>
          </p:nvCxnSpPr>
          <p:spPr>
            <a:xfrm>
              <a:off x="2981566" y="4210934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接连接符 172"/>
            <p:cNvCxnSpPr/>
            <p:nvPr/>
          </p:nvCxnSpPr>
          <p:spPr>
            <a:xfrm>
              <a:off x="3015977" y="4210934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接连接符 173"/>
            <p:cNvCxnSpPr/>
            <p:nvPr/>
          </p:nvCxnSpPr>
          <p:spPr>
            <a:xfrm>
              <a:off x="3059767" y="4204340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接连接符 174"/>
            <p:cNvCxnSpPr/>
            <p:nvPr/>
          </p:nvCxnSpPr>
          <p:spPr>
            <a:xfrm>
              <a:off x="3028429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接连接符 175"/>
            <p:cNvCxnSpPr/>
            <p:nvPr/>
          </p:nvCxnSpPr>
          <p:spPr>
            <a:xfrm>
              <a:off x="3015977" y="4210934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7" name="组合 176"/>
          <p:cNvGrpSpPr/>
          <p:nvPr/>
        </p:nvGrpSpPr>
        <p:grpSpPr>
          <a:xfrm>
            <a:off x="7186835" y="4421150"/>
            <a:ext cx="105812" cy="67073"/>
            <a:chOff x="2981566" y="4204340"/>
            <a:chExt cx="107686" cy="70402"/>
          </a:xfrm>
        </p:grpSpPr>
        <p:cxnSp>
          <p:nvCxnSpPr>
            <p:cNvPr id="178" name="直接连接符 177"/>
            <p:cNvCxnSpPr/>
            <p:nvPr/>
          </p:nvCxnSpPr>
          <p:spPr>
            <a:xfrm>
              <a:off x="3005378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接连接符 178"/>
            <p:cNvCxnSpPr/>
            <p:nvPr/>
          </p:nvCxnSpPr>
          <p:spPr>
            <a:xfrm>
              <a:off x="3024733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接连接符 179"/>
            <p:cNvCxnSpPr/>
            <p:nvPr/>
          </p:nvCxnSpPr>
          <p:spPr>
            <a:xfrm>
              <a:off x="3039789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接连接符 180"/>
            <p:cNvCxnSpPr/>
            <p:nvPr/>
          </p:nvCxnSpPr>
          <p:spPr>
            <a:xfrm>
              <a:off x="3069896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接连接符 181"/>
            <p:cNvCxnSpPr/>
            <p:nvPr/>
          </p:nvCxnSpPr>
          <p:spPr>
            <a:xfrm>
              <a:off x="3089252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接连接符 182"/>
            <p:cNvCxnSpPr/>
            <p:nvPr/>
          </p:nvCxnSpPr>
          <p:spPr>
            <a:xfrm>
              <a:off x="3047315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接连接符 183"/>
            <p:cNvCxnSpPr/>
            <p:nvPr/>
          </p:nvCxnSpPr>
          <p:spPr>
            <a:xfrm>
              <a:off x="2981566" y="4210934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接连接符 184"/>
            <p:cNvCxnSpPr/>
            <p:nvPr/>
          </p:nvCxnSpPr>
          <p:spPr>
            <a:xfrm>
              <a:off x="3015977" y="4210934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接连接符 185"/>
            <p:cNvCxnSpPr/>
            <p:nvPr/>
          </p:nvCxnSpPr>
          <p:spPr>
            <a:xfrm>
              <a:off x="3059767" y="4204340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接连接符 186"/>
            <p:cNvCxnSpPr/>
            <p:nvPr/>
          </p:nvCxnSpPr>
          <p:spPr>
            <a:xfrm>
              <a:off x="3028429" y="4207637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接连接符 187"/>
            <p:cNvCxnSpPr/>
            <p:nvPr/>
          </p:nvCxnSpPr>
          <p:spPr>
            <a:xfrm>
              <a:off x="3015977" y="4210934"/>
              <a:ext cx="0" cy="63808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组合 188"/>
          <p:cNvGrpSpPr/>
          <p:nvPr/>
        </p:nvGrpSpPr>
        <p:grpSpPr>
          <a:xfrm>
            <a:off x="11377612" y="5084617"/>
            <a:ext cx="427037" cy="82550"/>
            <a:chOff x="11264900" y="4959350"/>
            <a:chExt cx="596900" cy="82550"/>
          </a:xfrm>
        </p:grpSpPr>
        <p:cxnSp>
          <p:nvCxnSpPr>
            <p:cNvPr id="190" name="直接连接符 189"/>
            <p:cNvCxnSpPr/>
            <p:nvPr/>
          </p:nvCxnSpPr>
          <p:spPr>
            <a:xfrm>
              <a:off x="11264900" y="499745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接连接符 190"/>
            <p:cNvCxnSpPr/>
            <p:nvPr/>
          </p:nvCxnSpPr>
          <p:spPr>
            <a:xfrm>
              <a:off x="11264900" y="495935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接连接符 191"/>
            <p:cNvCxnSpPr/>
            <p:nvPr/>
          </p:nvCxnSpPr>
          <p:spPr>
            <a:xfrm>
              <a:off x="11264900" y="504190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3" name="组合 192"/>
          <p:cNvGrpSpPr/>
          <p:nvPr/>
        </p:nvGrpSpPr>
        <p:grpSpPr>
          <a:xfrm>
            <a:off x="11326812" y="5224318"/>
            <a:ext cx="427037" cy="82550"/>
            <a:chOff x="11264900" y="4959350"/>
            <a:chExt cx="596900" cy="82550"/>
          </a:xfrm>
        </p:grpSpPr>
        <p:cxnSp>
          <p:nvCxnSpPr>
            <p:cNvPr id="194" name="直接连接符 193"/>
            <p:cNvCxnSpPr/>
            <p:nvPr/>
          </p:nvCxnSpPr>
          <p:spPr>
            <a:xfrm>
              <a:off x="11264900" y="499745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接连接符 194"/>
            <p:cNvCxnSpPr/>
            <p:nvPr/>
          </p:nvCxnSpPr>
          <p:spPr>
            <a:xfrm>
              <a:off x="11264900" y="495935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接连接符 195"/>
            <p:cNvCxnSpPr/>
            <p:nvPr/>
          </p:nvCxnSpPr>
          <p:spPr>
            <a:xfrm>
              <a:off x="11264900" y="504190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7" name="组合 196"/>
          <p:cNvGrpSpPr/>
          <p:nvPr/>
        </p:nvGrpSpPr>
        <p:grpSpPr>
          <a:xfrm>
            <a:off x="11276012" y="5351318"/>
            <a:ext cx="427037" cy="82550"/>
            <a:chOff x="11264900" y="4959350"/>
            <a:chExt cx="596900" cy="82550"/>
          </a:xfrm>
        </p:grpSpPr>
        <p:cxnSp>
          <p:nvCxnSpPr>
            <p:cNvPr id="198" name="直接连接符 197"/>
            <p:cNvCxnSpPr/>
            <p:nvPr/>
          </p:nvCxnSpPr>
          <p:spPr>
            <a:xfrm>
              <a:off x="11264900" y="499745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接连接符 198"/>
            <p:cNvCxnSpPr/>
            <p:nvPr/>
          </p:nvCxnSpPr>
          <p:spPr>
            <a:xfrm>
              <a:off x="11264900" y="495935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直接连接符 199"/>
            <p:cNvCxnSpPr/>
            <p:nvPr/>
          </p:nvCxnSpPr>
          <p:spPr>
            <a:xfrm>
              <a:off x="11264900" y="504190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1" name="组合 200"/>
          <p:cNvGrpSpPr/>
          <p:nvPr/>
        </p:nvGrpSpPr>
        <p:grpSpPr>
          <a:xfrm>
            <a:off x="11212512" y="5476585"/>
            <a:ext cx="427037" cy="82550"/>
            <a:chOff x="11264900" y="4959350"/>
            <a:chExt cx="596900" cy="82550"/>
          </a:xfrm>
        </p:grpSpPr>
        <p:cxnSp>
          <p:nvCxnSpPr>
            <p:cNvPr id="202" name="直接连接符 201"/>
            <p:cNvCxnSpPr/>
            <p:nvPr/>
          </p:nvCxnSpPr>
          <p:spPr>
            <a:xfrm>
              <a:off x="11264900" y="499745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直接连接符 202"/>
            <p:cNvCxnSpPr/>
            <p:nvPr/>
          </p:nvCxnSpPr>
          <p:spPr>
            <a:xfrm>
              <a:off x="11264900" y="495935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接连接符 203"/>
            <p:cNvCxnSpPr/>
            <p:nvPr/>
          </p:nvCxnSpPr>
          <p:spPr>
            <a:xfrm>
              <a:off x="11264900" y="504190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" name="组合 204"/>
          <p:cNvGrpSpPr/>
          <p:nvPr/>
        </p:nvGrpSpPr>
        <p:grpSpPr>
          <a:xfrm>
            <a:off x="11149012" y="5620326"/>
            <a:ext cx="427037" cy="82550"/>
            <a:chOff x="11264900" y="4959350"/>
            <a:chExt cx="596900" cy="82550"/>
          </a:xfrm>
        </p:grpSpPr>
        <p:cxnSp>
          <p:nvCxnSpPr>
            <p:cNvPr id="206" name="直接连接符 205"/>
            <p:cNvCxnSpPr/>
            <p:nvPr/>
          </p:nvCxnSpPr>
          <p:spPr>
            <a:xfrm>
              <a:off x="11264900" y="499745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接连接符 206"/>
            <p:cNvCxnSpPr/>
            <p:nvPr/>
          </p:nvCxnSpPr>
          <p:spPr>
            <a:xfrm>
              <a:off x="11264900" y="495935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接连接符 207"/>
            <p:cNvCxnSpPr/>
            <p:nvPr/>
          </p:nvCxnSpPr>
          <p:spPr>
            <a:xfrm>
              <a:off x="11264900" y="504190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9" name="组合 208"/>
          <p:cNvGrpSpPr/>
          <p:nvPr/>
        </p:nvGrpSpPr>
        <p:grpSpPr>
          <a:xfrm>
            <a:off x="11041062" y="5775325"/>
            <a:ext cx="427037" cy="82550"/>
            <a:chOff x="11264900" y="4959350"/>
            <a:chExt cx="596900" cy="82550"/>
          </a:xfrm>
        </p:grpSpPr>
        <p:cxnSp>
          <p:nvCxnSpPr>
            <p:cNvPr id="210" name="直接连接符 209"/>
            <p:cNvCxnSpPr/>
            <p:nvPr/>
          </p:nvCxnSpPr>
          <p:spPr>
            <a:xfrm>
              <a:off x="11264900" y="499745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接连接符 210"/>
            <p:cNvCxnSpPr/>
            <p:nvPr/>
          </p:nvCxnSpPr>
          <p:spPr>
            <a:xfrm>
              <a:off x="11264900" y="495935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接连接符 211"/>
            <p:cNvCxnSpPr/>
            <p:nvPr/>
          </p:nvCxnSpPr>
          <p:spPr>
            <a:xfrm>
              <a:off x="11264900" y="504190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3" name="组合 212"/>
          <p:cNvGrpSpPr/>
          <p:nvPr/>
        </p:nvGrpSpPr>
        <p:grpSpPr>
          <a:xfrm>
            <a:off x="10926762" y="5929744"/>
            <a:ext cx="427037" cy="82550"/>
            <a:chOff x="11264900" y="4959350"/>
            <a:chExt cx="596900" cy="82550"/>
          </a:xfrm>
        </p:grpSpPr>
        <p:cxnSp>
          <p:nvCxnSpPr>
            <p:cNvPr id="214" name="直接连接符 213"/>
            <p:cNvCxnSpPr/>
            <p:nvPr/>
          </p:nvCxnSpPr>
          <p:spPr>
            <a:xfrm>
              <a:off x="11264900" y="499745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接连接符 214"/>
            <p:cNvCxnSpPr/>
            <p:nvPr/>
          </p:nvCxnSpPr>
          <p:spPr>
            <a:xfrm>
              <a:off x="11264900" y="495935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接连接符 215"/>
            <p:cNvCxnSpPr/>
            <p:nvPr/>
          </p:nvCxnSpPr>
          <p:spPr>
            <a:xfrm>
              <a:off x="11264900" y="504190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7" name="组合 216"/>
          <p:cNvGrpSpPr/>
          <p:nvPr/>
        </p:nvGrpSpPr>
        <p:grpSpPr>
          <a:xfrm>
            <a:off x="10856912" y="6079114"/>
            <a:ext cx="427037" cy="82550"/>
            <a:chOff x="11264900" y="4959350"/>
            <a:chExt cx="596900" cy="82550"/>
          </a:xfrm>
        </p:grpSpPr>
        <p:cxnSp>
          <p:nvCxnSpPr>
            <p:cNvPr id="218" name="直接连接符 217"/>
            <p:cNvCxnSpPr/>
            <p:nvPr/>
          </p:nvCxnSpPr>
          <p:spPr>
            <a:xfrm>
              <a:off x="11264900" y="499745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接连接符 218"/>
            <p:cNvCxnSpPr/>
            <p:nvPr/>
          </p:nvCxnSpPr>
          <p:spPr>
            <a:xfrm>
              <a:off x="11264900" y="495935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直接连接符 219"/>
            <p:cNvCxnSpPr/>
            <p:nvPr/>
          </p:nvCxnSpPr>
          <p:spPr>
            <a:xfrm>
              <a:off x="11264900" y="504190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1" name="组合 220"/>
          <p:cNvGrpSpPr/>
          <p:nvPr/>
        </p:nvGrpSpPr>
        <p:grpSpPr>
          <a:xfrm>
            <a:off x="10717212" y="6239162"/>
            <a:ext cx="427037" cy="82550"/>
            <a:chOff x="11264900" y="4959350"/>
            <a:chExt cx="596900" cy="82550"/>
          </a:xfrm>
        </p:grpSpPr>
        <p:cxnSp>
          <p:nvCxnSpPr>
            <p:cNvPr id="222" name="直接连接符 221"/>
            <p:cNvCxnSpPr/>
            <p:nvPr/>
          </p:nvCxnSpPr>
          <p:spPr>
            <a:xfrm>
              <a:off x="11264900" y="499745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直接连接符 222"/>
            <p:cNvCxnSpPr/>
            <p:nvPr/>
          </p:nvCxnSpPr>
          <p:spPr>
            <a:xfrm>
              <a:off x="11264900" y="495935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直接连接符 223"/>
            <p:cNvCxnSpPr/>
            <p:nvPr/>
          </p:nvCxnSpPr>
          <p:spPr>
            <a:xfrm>
              <a:off x="11264900" y="504190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5" name="组合 224"/>
          <p:cNvGrpSpPr/>
          <p:nvPr/>
        </p:nvGrpSpPr>
        <p:grpSpPr>
          <a:xfrm>
            <a:off x="10577512" y="6424107"/>
            <a:ext cx="427037" cy="82550"/>
            <a:chOff x="11264900" y="4959350"/>
            <a:chExt cx="596900" cy="82550"/>
          </a:xfrm>
        </p:grpSpPr>
        <p:cxnSp>
          <p:nvCxnSpPr>
            <p:cNvPr id="226" name="直接连接符 225"/>
            <p:cNvCxnSpPr/>
            <p:nvPr/>
          </p:nvCxnSpPr>
          <p:spPr>
            <a:xfrm>
              <a:off x="11264900" y="499745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直接连接符 226"/>
            <p:cNvCxnSpPr/>
            <p:nvPr/>
          </p:nvCxnSpPr>
          <p:spPr>
            <a:xfrm>
              <a:off x="11264900" y="495935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直接连接符 227"/>
            <p:cNvCxnSpPr/>
            <p:nvPr/>
          </p:nvCxnSpPr>
          <p:spPr>
            <a:xfrm>
              <a:off x="11264900" y="504190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9" name="组合 228"/>
          <p:cNvGrpSpPr/>
          <p:nvPr/>
        </p:nvGrpSpPr>
        <p:grpSpPr>
          <a:xfrm>
            <a:off x="10488612" y="6586680"/>
            <a:ext cx="427037" cy="82550"/>
            <a:chOff x="11264900" y="4959350"/>
            <a:chExt cx="596900" cy="82550"/>
          </a:xfrm>
        </p:grpSpPr>
        <p:cxnSp>
          <p:nvCxnSpPr>
            <p:cNvPr id="230" name="直接连接符 229"/>
            <p:cNvCxnSpPr/>
            <p:nvPr/>
          </p:nvCxnSpPr>
          <p:spPr>
            <a:xfrm>
              <a:off x="11264900" y="499745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直接连接符 230"/>
            <p:cNvCxnSpPr/>
            <p:nvPr/>
          </p:nvCxnSpPr>
          <p:spPr>
            <a:xfrm>
              <a:off x="11264900" y="495935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直接连接符 231"/>
            <p:cNvCxnSpPr/>
            <p:nvPr/>
          </p:nvCxnSpPr>
          <p:spPr>
            <a:xfrm>
              <a:off x="11264900" y="504190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3" name="组合 232"/>
          <p:cNvGrpSpPr/>
          <p:nvPr/>
        </p:nvGrpSpPr>
        <p:grpSpPr>
          <a:xfrm>
            <a:off x="10342562" y="6753225"/>
            <a:ext cx="427037" cy="82550"/>
            <a:chOff x="11264900" y="4959350"/>
            <a:chExt cx="596900" cy="82550"/>
          </a:xfrm>
        </p:grpSpPr>
        <p:cxnSp>
          <p:nvCxnSpPr>
            <p:cNvPr id="234" name="直接连接符 233"/>
            <p:cNvCxnSpPr/>
            <p:nvPr/>
          </p:nvCxnSpPr>
          <p:spPr>
            <a:xfrm>
              <a:off x="11264900" y="499745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直接连接符 234"/>
            <p:cNvCxnSpPr/>
            <p:nvPr/>
          </p:nvCxnSpPr>
          <p:spPr>
            <a:xfrm>
              <a:off x="11264900" y="495935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直接连接符 235"/>
            <p:cNvCxnSpPr/>
            <p:nvPr/>
          </p:nvCxnSpPr>
          <p:spPr>
            <a:xfrm>
              <a:off x="11264900" y="5041900"/>
              <a:ext cx="5969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93649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 advClick="0" advTm="6000">
        <p:fade/>
      </p:transition>
    </mc:Choice>
    <mc:Fallback xmlns="">
      <p:transition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18000" decel="7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4.44444E-6 L 0.00026 0.00741 " pathEditMode="relative" rAng="0" ptsTypes="AA">
                                      <p:cBhvr>
                                        <p:cTn id="6" dur="1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37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18000" decel="76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07407E-6 L 0.00052 -0.00579 " pathEditMode="relative" rAng="0" ptsTypes="AA">
                                      <p:cBhvr>
                                        <p:cTn id="8" dur="15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30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18000" decel="76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4.07407E-6 L 0.00026 0.00741 " pathEditMode="relative" rAng="0" ptsTypes="AA">
                                      <p:cBhvr>
                                        <p:cTn id="10" dur="1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37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18000" decel="76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96296E-6 L 0.00052 -0.00579 " pathEditMode="relative" rAng="0" ptsTypes="AA">
                                      <p:cBhvr>
                                        <p:cTn id="12" dur="1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30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3.33333E-6 L -0.925 -0.00093 " pathEditMode="relative" rAng="0" ptsTypes="AA">
                                      <p:cBhvr>
                                        <p:cTn id="14" dur="1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250" y="-4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3.7037E-6 L -0.925 -0.00092 " pathEditMode="relative" rAng="0" ptsTypes="AA">
                                      <p:cBhvr>
                                        <p:cTn id="16" dur="15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250" y="-4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4.07407E-6 L -0.925 -0.00092 " pathEditMode="relative" rAng="0" ptsTypes="AA">
                                      <p:cBhvr>
                                        <p:cTn id="18" dur="15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250" y="-4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2.59259E-6 L -0.925 -0.00092 " pathEditMode="relative" rAng="0" ptsTypes="AA">
                                      <p:cBhvr>
                                        <p:cTn id="20" dur="15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250" y="-4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3.7037E-7 L -0.925 -0.00093 " pathEditMode="relative" rAng="0" ptsTypes="AA">
                                      <p:cBhvr>
                                        <p:cTn id="22" dur="15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250" y="-4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2.96296E-6 L -0.925 -0.00092 " pathEditMode="relative" rAng="0" ptsTypes="AA">
                                      <p:cBhvr>
                                        <p:cTn id="24" dur="15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250" y="-4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1.85185E-6 L -0.925 -0.00093 " pathEditMode="relative" rAng="0" ptsTypes="AA">
                                      <p:cBhvr>
                                        <p:cTn id="26" dur="15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250" y="-4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1.85185E-6 L -0.925 -0.00092 " pathEditMode="relative" rAng="0" ptsTypes="AA">
                                      <p:cBhvr>
                                        <p:cTn id="28" dur="15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250" y="-4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1.11111E-6 L -0.925 -0.00092 " pathEditMode="relative" rAng="0" ptsTypes="AA">
                                      <p:cBhvr>
                                        <p:cTn id="30" dur="15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250" y="-4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7.40741E-7 L -0.925 -0.00093 " pathEditMode="relative" rAng="0" ptsTypes="AA">
                                      <p:cBhvr>
                                        <p:cTn id="32" dur="15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250" y="-4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07407E-6 L -0.925 -0.00092 " pathEditMode="relative" rAng="0" ptsTypes="AA">
                                      <p:cBhvr>
                                        <p:cTn id="34" dur="15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250" y="-4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4.81481E-6 L -0.925 -0.00093 " pathEditMode="relative" rAng="0" ptsTypes="AA">
                                      <p:cBhvr>
                                        <p:cTn id="36" dur="15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250" y="-46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7.40741E-7 L -0.925 -0.00093 " pathEditMode="relative" rAng="0" ptsTypes="AA">
                                      <p:cBhvr>
                                        <p:cTn id="38" dur="15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250" y="-46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703 -0.175 L -1.23672 -0.15208 " pathEditMode="relative" rAng="0" ptsTypes="AA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188" y="1134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5E-6 -3.7037E-6 L -1.34376 0.02292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188" y="113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3.75E-6 4.07407E-6 L -1.38047 0.01273 " pathEditMode="relative" rAng="0" ptsTypes="AA">
                                      <p:cBhvr>
                                        <p:cTn id="4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023" y="625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1.25E-6 2.96296E-6 L -1.34375 0.02291 " pathEditMode="relative" rAng="0" ptsTypes="AA">
                                      <p:cBhvr>
                                        <p:cTn id="4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188" y="1134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1.25E-6 2.96296E-6 L -1.34375 0.02291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188" y="113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29167E-6 -2.59259E-6 L -1.34375 0.02292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188" y="1134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54167E-6 1.48148E-6 L -1.34375 0.02292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188" y="113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4.58333E-6 3.33333E-6 L -1.34375 0.02291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188" y="1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58333E-6 3.33333E-6 L -1.34375 0.02291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188" y="113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4.58333E-6 3.33333E-6 L -1.34375 0.02291 " pathEditMode="relative" rAng="0" ptsTypes="AA">
                                      <p:cBhvr>
                                        <p:cTn id="5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188" y="113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4.58333E-6 3.33333E-6 L -1.34375 0.02291 " pathEditMode="relative" rAng="0" ptsTypes="AA">
                                      <p:cBhvr>
                                        <p:cTn id="6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188" y="1134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4.58333E-6 3.33333E-6 L -1.34375 0.02291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188" y="113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3.54167E-6 2.22222E-6 L -1.34375 0.02291 " pathEditMode="relative" rAng="0" ptsTypes="AA">
                                      <p:cBhvr>
                                        <p:cTn id="6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188" y="1134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42" presetClass="path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3.54167E-6 2.22222E-6 L -1.34375 0.02291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188" y="113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42" presetClass="path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3.54167E-6 2.22222E-6 L -1.34375 0.02291 " pathEditMode="relative" rAng="0" ptsTypes="AA">
                                      <p:cBhvr>
                                        <p:cTn id="6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188" y="113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3.125E-6 1.11022E-16 L -1.34375 0.02292 " pathEditMode="relative" rAng="0" ptsTypes="AA">
                                      <p:cBhvr>
                                        <p:cTn id="7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188" y="1134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42" presetClass="path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3.75E-6 -3.7037E-6 L -1.34375 0.02292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188" y="113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5E-6 -3.7037E-6 L -1.34376 0.02292 " pathEditMode="relative" rAng="0" ptsTypes="AA">
                                      <p:cBhvr>
                                        <p:cTn id="7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188" y="1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背景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71000">
                <a:srgbClr val="FBB03B"/>
              </a:gs>
              <a:gs pos="0">
                <a:schemeClr val="bg1">
                  <a:lumMod val="8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正面地面"/>
          <p:cNvSpPr/>
          <p:nvPr/>
        </p:nvSpPr>
        <p:spPr>
          <a:xfrm>
            <a:off x="-1170339" y="5039583"/>
            <a:ext cx="14525296" cy="1820805"/>
          </a:xfrm>
          <a:prstGeom prst="trapezoid">
            <a:avLst>
              <a:gd name="adj" fmla="val 214084"/>
            </a:avLst>
          </a:prstGeom>
          <a:gradFill flip="none" rotWithShape="1">
            <a:gsLst>
              <a:gs pos="7000">
                <a:schemeClr val="bg1">
                  <a:lumMod val="75000"/>
                </a:schemeClr>
              </a:gs>
              <a:gs pos="13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100000">
                <a:schemeClr val="bg1">
                  <a:lumMod val="50000"/>
                </a:schemeClr>
              </a:gs>
            </a:gsLst>
            <a:lin ang="16200000" scaled="1"/>
            <a:tileRect/>
          </a:gradFill>
          <a:ln w="254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39" name="正面地面线"/>
          <p:cNvGrpSpPr/>
          <p:nvPr/>
        </p:nvGrpSpPr>
        <p:grpSpPr>
          <a:xfrm rot="-2940000">
            <a:off x="4339252" y="7802883"/>
            <a:ext cx="751525" cy="492369"/>
            <a:chOff x="-2095500" y="4606297"/>
            <a:chExt cx="1958222" cy="1508039"/>
          </a:xfrm>
        </p:grpSpPr>
        <p:cxnSp>
          <p:nvCxnSpPr>
            <p:cNvPr id="340" name="直接连接符 339"/>
            <p:cNvCxnSpPr/>
            <p:nvPr/>
          </p:nvCxnSpPr>
          <p:spPr>
            <a:xfrm flipV="1">
              <a:off x="-2095500" y="4606297"/>
              <a:ext cx="1619250" cy="917361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直接连接符 340"/>
            <p:cNvCxnSpPr/>
            <p:nvPr/>
          </p:nvCxnSpPr>
          <p:spPr>
            <a:xfrm flipV="1">
              <a:off x="-2023503" y="4725727"/>
              <a:ext cx="1619250" cy="917361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直接连接符 341"/>
            <p:cNvCxnSpPr/>
            <p:nvPr/>
          </p:nvCxnSpPr>
          <p:spPr>
            <a:xfrm flipV="1">
              <a:off x="-1933170" y="4872839"/>
              <a:ext cx="1619250" cy="917361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直接连接符 342"/>
            <p:cNvCxnSpPr/>
            <p:nvPr/>
          </p:nvCxnSpPr>
          <p:spPr>
            <a:xfrm flipV="1">
              <a:off x="-1859289" y="5019951"/>
              <a:ext cx="1619250" cy="917361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直接连接符 343"/>
            <p:cNvCxnSpPr/>
            <p:nvPr/>
          </p:nvCxnSpPr>
          <p:spPr>
            <a:xfrm rot="60000" flipV="1">
              <a:off x="-1756530" y="5196978"/>
              <a:ext cx="1619252" cy="917358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2" name="正面地面线"/>
          <p:cNvGrpSpPr/>
          <p:nvPr/>
        </p:nvGrpSpPr>
        <p:grpSpPr>
          <a:xfrm rot="-840000">
            <a:off x="670608" y="7305006"/>
            <a:ext cx="824034" cy="516878"/>
            <a:chOff x="-2095500" y="4606297"/>
            <a:chExt cx="1958221" cy="1508033"/>
          </a:xfrm>
        </p:grpSpPr>
        <p:cxnSp>
          <p:nvCxnSpPr>
            <p:cNvPr id="333" name="直接连接符 332"/>
            <p:cNvCxnSpPr/>
            <p:nvPr/>
          </p:nvCxnSpPr>
          <p:spPr>
            <a:xfrm flipV="1">
              <a:off x="-2095500" y="4606297"/>
              <a:ext cx="1619250" cy="917361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直接连接符 333"/>
            <p:cNvCxnSpPr/>
            <p:nvPr/>
          </p:nvCxnSpPr>
          <p:spPr>
            <a:xfrm flipV="1">
              <a:off x="-2023503" y="4725727"/>
              <a:ext cx="1619250" cy="917361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直接连接符 334"/>
            <p:cNvCxnSpPr/>
            <p:nvPr/>
          </p:nvCxnSpPr>
          <p:spPr>
            <a:xfrm flipV="1">
              <a:off x="-1933170" y="4872839"/>
              <a:ext cx="1619250" cy="917361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直接连接符 335"/>
            <p:cNvCxnSpPr/>
            <p:nvPr/>
          </p:nvCxnSpPr>
          <p:spPr>
            <a:xfrm flipV="1">
              <a:off x="-1859289" y="5019951"/>
              <a:ext cx="1619250" cy="917361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直接连接符 336"/>
            <p:cNvCxnSpPr/>
            <p:nvPr/>
          </p:nvCxnSpPr>
          <p:spPr>
            <a:xfrm flipV="1">
              <a:off x="-1756529" y="5196971"/>
              <a:ext cx="1619250" cy="917359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4" name="正面地面线"/>
          <p:cNvGrpSpPr/>
          <p:nvPr/>
        </p:nvGrpSpPr>
        <p:grpSpPr>
          <a:xfrm rot="-300000">
            <a:off x="-964698" y="6762088"/>
            <a:ext cx="851452" cy="514332"/>
            <a:chOff x="-2095500" y="4606297"/>
            <a:chExt cx="1958220" cy="1508043"/>
          </a:xfrm>
        </p:grpSpPr>
        <p:cxnSp>
          <p:nvCxnSpPr>
            <p:cNvPr id="265" name="直接连接符 264"/>
            <p:cNvCxnSpPr/>
            <p:nvPr/>
          </p:nvCxnSpPr>
          <p:spPr>
            <a:xfrm flipV="1">
              <a:off x="-2095500" y="4606297"/>
              <a:ext cx="1619250" cy="917361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直接连接符 265"/>
            <p:cNvCxnSpPr/>
            <p:nvPr/>
          </p:nvCxnSpPr>
          <p:spPr>
            <a:xfrm flipV="1">
              <a:off x="-2023503" y="4725727"/>
              <a:ext cx="1619250" cy="917361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直接连接符 266"/>
            <p:cNvCxnSpPr/>
            <p:nvPr/>
          </p:nvCxnSpPr>
          <p:spPr>
            <a:xfrm flipV="1">
              <a:off x="-1933170" y="4872839"/>
              <a:ext cx="1619250" cy="917361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直接连接符 267"/>
            <p:cNvCxnSpPr/>
            <p:nvPr/>
          </p:nvCxnSpPr>
          <p:spPr>
            <a:xfrm flipV="1">
              <a:off x="-1859289" y="5019951"/>
              <a:ext cx="1619250" cy="917361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接连接符 268"/>
            <p:cNvCxnSpPr/>
            <p:nvPr/>
          </p:nvCxnSpPr>
          <p:spPr>
            <a:xfrm flipV="1">
              <a:off x="-1756530" y="5196979"/>
              <a:ext cx="1619250" cy="917361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7" name="正面地面线"/>
          <p:cNvGrpSpPr/>
          <p:nvPr/>
        </p:nvGrpSpPr>
        <p:grpSpPr>
          <a:xfrm rot="-6180000">
            <a:off x="9540213" y="7501139"/>
            <a:ext cx="751525" cy="492369"/>
            <a:chOff x="-2095500" y="4606297"/>
            <a:chExt cx="1958222" cy="1508039"/>
          </a:xfrm>
        </p:grpSpPr>
        <p:cxnSp>
          <p:nvCxnSpPr>
            <p:cNvPr id="358" name="直接连接符 357"/>
            <p:cNvCxnSpPr/>
            <p:nvPr/>
          </p:nvCxnSpPr>
          <p:spPr>
            <a:xfrm flipV="1">
              <a:off x="-2095500" y="4606297"/>
              <a:ext cx="1619250" cy="917361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直接连接符 358"/>
            <p:cNvCxnSpPr/>
            <p:nvPr/>
          </p:nvCxnSpPr>
          <p:spPr>
            <a:xfrm flipV="1">
              <a:off x="-2023503" y="4725727"/>
              <a:ext cx="1619250" cy="917361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直接连接符 359"/>
            <p:cNvCxnSpPr/>
            <p:nvPr/>
          </p:nvCxnSpPr>
          <p:spPr>
            <a:xfrm flipV="1">
              <a:off x="-1933170" y="4872839"/>
              <a:ext cx="1619250" cy="917361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直接连接符 360"/>
            <p:cNvCxnSpPr/>
            <p:nvPr/>
          </p:nvCxnSpPr>
          <p:spPr>
            <a:xfrm flipV="1">
              <a:off x="-1859289" y="5019951"/>
              <a:ext cx="1619250" cy="917361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直接连接符 361"/>
            <p:cNvCxnSpPr/>
            <p:nvPr/>
          </p:nvCxnSpPr>
          <p:spPr>
            <a:xfrm rot="60000" flipV="1">
              <a:off x="-1756530" y="5196978"/>
              <a:ext cx="1619252" cy="917358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3" name="正面地面线"/>
          <p:cNvGrpSpPr/>
          <p:nvPr/>
        </p:nvGrpSpPr>
        <p:grpSpPr>
          <a:xfrm rot="-6180000">
            <a:off x="12482066" y="7836970"/>
            <a:ext cx="751525" cy="492369"/>
            <a:chOff x="-2095500" y="4606297"/>
            <a:chExt cx="1958222" cy="1508039"/>
          </a:xfrm>
        </p:grpSpPr>
        <p:cxnSp>
          <p:nvCxnSpPr>
            <p:cNvPr id="364" name="直接连接符 363"/>
            <p:cNvCxnSpPr/>
            <p:nvPr/>
          </p:nvCxnSpPr>
          <p:spPr>
            <a:xfrm flipV="1">
              <a:off x="-2095500" y="4606297"/>
              <a:ext cx="1619250" cy="917361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直接连接符 364"/>
            <p:cNvCxnSpPr/>
            <p:nvPr/>
          </p:nvCxnSpPr>
          <p:spPr>
            <a:xfrm flipV="1">
              <a:off x="-2023503" y="4725727"/>
              <a:ext cx="1619250" cy="917361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直接连接符 365"/>
            <p:cNvCxnSpPr/>
            <p:nvPr/>
          </p:nvCxnSpPr>
          <p:spPr>
            <a:xfrm flipV="1">
              <a:off x="-1933170" y="4872839"/>
              <a:ext cx="1619250" cy="917361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直接连接符 366"/>
            <p:cNvCxnSpPr/>
            <p:nvPr/>
          </p:nvCxnSpPr>
          <p:spPr>
            <a:xfrm flipV="1">
              <a:off x="-1859289" y="5019951"/>
              <a:ext cx="1619250" cy="917361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直接连接符 367"/>
            <p:cNvCxnSpPr/>
            <p:nvPr/>
          </p:nvCxnSpPr>
          <p:spPr>
            <a:xfrm rot="60000" flipV="1">
              <a:off x="-1756530" y="5196978"/>
              <a:ext cx="1619252" cy="917358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赛车正面+人物"/>
          <p:cNvGrpSpPr/>
          <p:nvPr/>
        </p:nvGrpSpPr>
        <p:grpSpPr>
          <a:xfrm>
            <a:off x="1943100" y="2626817"/>
            <a:ext cx="8305800" cy="3168402"/>
            <a:chOff x="971550" y="2052253"/>
            <a:chExt cx="10248900" cy="3909635"/>
          </a:xfrm>
        </p:grpSpPr>
        <p:sp>
          <p:nvSpPr>
            <p:cNvPr id="3" name="矩形 2"/>
            <p:cNvSpPr/>
            <p:nvPr/>
          </p:nvSpPr>
          <p:spPr>
            <a:xfrm>
              <a:off x="5230530" y="3577378"/>
              <a:ext cx="1728750" cy="313023"/>
            </a:xfrm>
            <a:prstGeom prst="rect">
              <a:avLst/>
            </a:prstGeom>
            <a:solidFill>
              <a:srgbClr val="A9322A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3375560" y="3808485"/>
              <a:ext cx="824356" cy="1171976"/>
              <a:chOff x="1995176" y="1920319"/>
              <a:chExt cx="1581150" cy="2247900"/>
            </a:xfrm>
          </p:grpSpPr>
          <p:sp>
            <p:nvSpPr>
              <p:cNvPr id="54" name="圆角矩形 53"/>
              <p:cNvSpPr/>
              <p:nvPr/>
            </p:nvSpPr>
            <p:spPr>
              <a:xfrm>
                <a:off x="1995176" y="1920319"/>
                <a:ext cx="1581150" cy="2247900"/>
              </a:xfrm>
              <a:prstGeom prst="roundRect">
                <a:avLst/>
              </a:prstGeom>
              <a:solidFill>
                <a:srgbClr val="322D3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5" name="组合 54"/>
              <p:cNvGrpSpPr/>
              <p:nvPr/>
            </p:nvGrpSpPr>
            <p:grpSpPr>
              <a:xfrm>
                <a:off x="2299214" y="1969087"/>
                <a:ext cx="1016127" cy="2160000"/>
                <a:chOff x="1980438" y="4115943"/>
                <a:chExt cx="1016127" cy="2160000"/>
              </a:xfrm>
            </p:grpSpPr>
            <p:cxnSp>
              <p:nvCxnSpPr>
                <p:cNvPr id="56" name="直接连接符 55"/>
                <p:cNvCxnSpPr/>
                <p:nvPr/>
              </p:nvCxnSpPr>
              <p:spPr>
                <a:xfrm>
                  <a:off x="1980438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直接连接符 56"/>
                <p:cNvCxnSpPr/>
                <p:nvPr/>
              </p:nvCxnSpPr>
              <p:spPr>
                <a:xfrm>
                  <a:off x="2234470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直接连接符 57"/>
                <p:cNvCxnSpPr/>
                <p:nvPr/>
              </p:nvCxnSpPr>
              <p:spPr>
                <a:xfrm>
                  <a:off x="2488502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直接连接符 58"/>
                <p:cNvCxnSpPr/>
                <p:nvPr/>
              </p:nvCxnSpPr>
              <p:spPr>
                <a:xfrm>
                  <a:off x="2996565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直接连接符 59"/>
                <p:cNvCxnSpPr/>
                <p:nvPr/>
              </p:nvCxnSpPr>
              <p:spPr>
                <a:xfrm>
                  <a:off x="2742534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" name="矩形 4"/>
            <p:cNvSpPr/>
            <p:nvPr/>
          </p:nvSpPr>
          <p:spPr>
            <a:xfrm rot="4804146">
              <a:off x="4125302" y="3094358"/>
              <a:ext cx="1709771" cy="116114"/>
            </a:xfrm>
            <a:prstGeom prst="rect">
              <a:avLst/>
            </a:prstGeom>
            <a:solidFill>
              <a:srgbClr val="A9322A"/>
            </a:solidFill>
            <a:ln w="3175"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8005897" y="3808489"/>
              <a:ext cx="824356" cy="1171976"/>
              <a:chOff x="1995176" y="1920319"/>
              <a:chExt cx="1581150" cy="2247900"/>
            </a:xfrm>
          </p:grpSpPr>
          <p:sp>
            <p:nvSpPr>
              <p:cNvPr id="47" name="圆角矩形 46"/>
              <p:cNvSpPr/>
              <p:nvPr/>
            </p:nvSpPr>
            <p:spPr>
              <a:xfrm>
                <a:off x="1995176" y="1920319"/>
                <a:ext cx="1581150" cy="2247900"/>
              </a:xfrm>
              <a:prstGeom prst="roundRect">
                <a:avLst/>
              </a:prstGeom>
              <a:solidFill>
                <a:srgbClr val="322D3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8" name="组合 47"/>
              <p:cNvGrpSpPr/>
              <p:nvPr/>
            </p:nvGrpSpPr>
            <p:grpSpPr>
              <a:xfrm>
                <a:off x="2299214" y="1969087"/>
                <a:ext cx="1016127" cy="2160000"/>
                <a:chOff x="1980438" y="4115943"/>
                <a:chExt cx="1016127" cy="2160000"/>
              </a:xfrm>
            </p:grpSpPr>
            <p:cxnSp>
              <p:nvCxnSpPr>
                <p:cNvPr id="49" name="直接连接符 48"/>
                <p:cNvCxnSpPr/>
                <p:nvPr/>
              </p:nvCxnSpPr>
              <p:spPr>
                <a:xfrm>
                  <a:off x="1980438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直接连接符 49"/>
                <p:cNvCxnSpPr/>
                <p:nvPr/>
              </p:nvCxnSpPr>
              <p:spPr>
                <a:xfrm>
                  <a:off x="2234470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直接连接符 50"/>
                <p:cNvCxnSpPr/>
                <p:nvPr/>
              </p:nvCxnSpPr>
              <p:spPr>
                <a:xfrm>
                  <a:off x="2488502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直接连接符 51"/>
                <p:cNvCxnSpPr/>
                <p:nvPr/>
              </p:nvCxnSpPr>
              <p:spPr>
                <a:xfrm>
                  <a:off x="2996565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直接连接符 52"/>
                <p:cNvCxnSpPr/>
                <p:nvPr/>
              </p:nvCxnSpPr>
              <p:spPr>
                <a:xfrm>
                  <a:off x="2742534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" name="矩形 6"/>
            <p:cNvSpPr/>
            <p:nvPr/>
          </p:nvSpPr>
          <p:spPr>
            <a:xfrm rot="16890571" flipH="1">
              <a:off x="6357963" y="3147093"/>
              <a:ext cx="1709771" cy="116114"/>
            </a:xfrm>
            <a:prstGeom prst="rect">
              <a:avLst/>
            </a:prstGeom>
            <a:solidFill>
              <a:srgbClr val="A9322A"/>
            </a:solidFill>
            <a:ln w="3175"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3245202" y="3805084"/>
              <a:ext cx="2648679" cy="1335352"/>
              <a:chOff x="3447321" y="3805084"/>
              <a:chExt cx="2648679" cy="1335352"/>
            </a:xfrm>
          </p:grpSpPr>
          <p:sp>
            <p:nvSpPr>
              <p:cNvPr id="45" name="圆角矩形 44"/>
              <p:cNvSpPr/>
              <p:nvPr/>
            </p:nvSpPr>
            <p:spPr>
              <a:xfrm>
                <a:off x="3447321" y="3805084"/>
                <a:ext cx="2648679" cy="1335352"/>
              </a:xfrm>
              <a:prstGeom prst="roundRect">
                <a:avLst/>
              </a:prstGeom>
              <a:solidFill>
                <a:srgbClr val="A9322A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圆角矩形 45"/>
              <p:cNvSpPr/>
              <p:nvPr/>
            </p:nvSpPr>
            <p:spPr>
              <a:xfrm>
                <a:off x="3695957" y="3932310"/>
                <a:ext cx="2160066" cy="1089014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6295764" y="3805084"/>
              <a:ext cx="2648679" cy="1335352"/>
              <a:chOff x="6045794" y="3805084"/>
              <a:chExt cx="2648679" cy="1335352"/>
            </a:xfrm>
          </p:grpSpPr>
          <p:sp>
            <p:nvSpPr>
              <p:cNvPr id="43" name="圆角矩形 42"/>
              <p:cNvSpPr/>
              <p:nvPr/>
            </p:nvSpPr>
            <p:spPr>
              <a:xfrm>
                <a:off x="6045794" y="3805084"/>
                <a:ext cx="2648679" cy="1335352"/>
              </a:xfrm>
              <a:prstGeom prst="roundRect">
                <a:avLst/>
              </a:prstGeom>
              <a:solidFill>
                <a:srgbClr val="A9322A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圆角矩形 43"/>
              <p:cNvSpPr/>
              <p:nvPr/>
            </p:nvSpPr>
            <p:spPr>
              <a:xfrm>
                <a:off x="6285771" y="3932310"/>
                <a:ext cx="2160066" cy="1089014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 flipH="1">
              <a:off x="6923819" y="4648435"/>
              <a:ext cx="2061524" cy="751297"/>
              <a:chOff x="3229827" y="4636243"/>
              <a:chExt cx="2061524" cy="751297"/>
            </a:xfrm>
          </p:grpSpPr>
          <p:sp>
            <p:nvSpPr>
              <p:cNvPr id="41" name="矩形 40"/>
              <p:cNvSpPr/>
              <p:nvPr/>
            </p:nvSpPr>
            <p:spPr>
              <a:xfrm rot="21303006">
                <a:off x="3229827" y="4636243"/>
                <a:ext cx="2046501" cy="9871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2225"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矩形 41"/>
              <p:cNvSpPr/>
              <p:nvPr/>
            </p:nvSpPr>
            <p:spPr>
              <a:xfrm rot="21303006">
                <a:off x="3244850" y="5288826"/>
                <a:ext cx="2046501" cy="9871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2225"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3229827" y="4636243"/>
              <a:ext cx="2061524" cy="751297"/>
              <a:chOff x="3229827" y="4636243"/>
              <a:chExt cx="2061524" cy="751297"/>
            </a:xfrm>
          </p:grpSpPr>
          <p:sp>
            <p:nvSpPr>
              <p:cNvPr id="39" name="矩形 38"/>
              <p:cNvSpPr/>
              <p:nvPr/>
            </p:nvSpPr>
            <p:spPr>
              <a:xfrm rot="21303006">
                <a:off x="3229827" y="4636243"/>
                <a:ext cx="2046501" cy="9871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2225"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 rot="21303006">
                <a:off x="3244850" y="5288826"/>
                <a:ext cx="2046501" cy="9871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2225"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8934450" y="4067175"/>
              <a:ext cx="1581150" cy="1894713"/>
              <a:chOff x="8934450" y="4067175"/>
              <a:chExt cx="1581150" cy="2247900"/>
            </a:xfrm>
          </p:grpSpPr>
          <p:sp>
            <p:nvSpPr>
              <p:cNvPr id="32" name="圆角矩形 31"/>
              <p:cNvSpPr/>
              <p:nvPr/>
            </p:nvSpPr>
            <p:spPr>
              <a:xfrm>
                <a:off x="8934450" y="4067175"/>
                <a:ext cx="1581150" cy="2247900"/>
              </a:xfrm>
              <a:prstGeom prst="roundRect">
                <a:avLst/>
              </a:prstGeom>
              <a:solidFill>
                <a:srgbClr val="322D33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3" name="组合 32"/>
              <p:cNvGrpSpPr/>
              <p:nvPr/>
            </p:nvGrpSpPr>
            <p:grpSpPr>
              <a:xfrm>
                <a:off x="9213786" y="4115943"/>
                <a:ext cx="1016127" cy="2160000"/>
                <a:chOff x="1980438" y="4115943"/>
                <a:chExt cx="1016127" cy="2160000"/>
              </a:xfrm>
            </p:grpSpPr>
            <p:cxnSp>
              <p:nvCxnSpPr>
                <p:cNvPr id="34" name="直接连接符 33"/>
                <p:cNvCxnSpPr/>
                <p:nvPr/>
              </p:nvCxnSpPr>
              <p:spPr>
                <a:xfrm>
                  <a:off x="1980438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直接连接符 34"/>
                <p:cNvCxnSpPr/>
                <p:nvPr/>
              </p:nvCxnSpPr>
              <p:spPr>
                <a:xfrm>
                  <a:off x="2234470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直接连接符 35"/>
                <p:cNvCxnSpPr/>
                <p:nvPr/>
              </p:nvCxnSpPr>
              <p:spPr>
                <a:xfrm>
                  <a:off x="2488502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直接连接符 36"/>
                <p:cNvCxnSpPr/>
                <p:nvPr/>
              </p:nvCxnSpPr>
              <p:spPr>
                <a:xfrm>
                  <a:off x="2996565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直接连接符 37"/>
                <p:cNvCxnSpPr/>
                <p:nvPr/>
              </p:nvCxnSpPr>
              <p:spPr>
                <a:xfrm>
                  <a:off x="2742534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" name="组合 12"/>
            <p:cNvGrpSpPr/>
            <p:nvPr/>
          </p:nvGrpSpPr>
          <p:grpSpPr>
            <a:xfrm>
              <a:off x="1676400" y="4067175"/>
              <a:ext cx="1581150" cy="1894713"/>
              <a:chOff x="1676400" y="4067175"/>
              <a:chExt cx="1581150" cy="2247900"/>
            </a:xfrm>
          </p:grpSpPr>
          <p:sp>
            <p:nvSpPr>
              <p:cNvPr id="25" name="圆角矩形 24"/>
              <p:cNvSpPr/>
              <p:nvPr/>
            </p:nvSpPr>
            <p:spPr>
              <a:xfrm>
                <a:off x="1676400" y="4067175"/>
                <a:ext cx="1581150" cy="2247900"/>
              </a:xfrm>
              <a:prstGeom prst="roundRect">
                <a:avLst/>
              </a:prstGeom>
              <a:solidFill>
                <a:srgbClr val="322D33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6" name="组合 25"/>
              <p:cNvGrpSpPr/>
              <p:nvPr/>
            </p:nvGrpSpPr>
            <p:grpSpPr>
              <a:xfrm>
                <a:off x="1980438" y="4115943"/>
                <a:ext cx="1016127" cy="2160000"/>
                <a:chOff x="1980438" y="4115943"/>
                <a:chExt cx="1016127" cy="2160000"/>
              </a:xfrm>
            </p:grpSpPr>
            <p:cxnSp>
              <p:nvCxnSpPr>
                <p:cNvPr id="27" name="直接连接符 26"/>
                <p:cNvCxnSpPr/>
                <p:nvPr/>
              </p:nvCxnSpPr>
              <p:spPr>
                <a:xfrm>
                  <a:off x="1980438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/>
                <p:cNvCxnSpPr/>
                <p:nvPr/>
              </p:nvCxnSpPr>
              <p:spPr>
                <a:xfrm>
                  <a:off x="2234470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接连接符 28"/>
                <p:cNvCxnSpPr/>
                <p:nvPr/>
              </p:nvCxnSpPr>
              <p:spPr>
                <a:xfrm>
                  <a:off x="2488502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直接连接符 29"/>
                <p:cNvCxnSpPr/>
                <p:nvPr/>
              </p:nvCxnSpPr>
              <p:spPr>
                <a:xfrm>
                  <a:off x="2996565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直接连接符 30"/>
                <p:cNvCxnSpPr/>
                <p:nvPr/>
              </p:nvCxnSpPr>
              <p:spPr>
                <a:xfrm>
                  <a:off x="2742534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8" name="矩形 17"/>
            <p:cNvSpPr/>
            <p:nvPr/>
          </p:nvSpPr>
          <p:spPr>
            <a:xfrm>
              <a:off x="3596520" y="5095874"/>
              <a:ext cx="861180" cy="447675"/>
            </a:xfrm>
            <a:prstGeom prst="rect">
              <a:avLst/>
            </a:prstGeom>
            <a:solidFill>
              <a:srgbClr val="A9322A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7734300" y="5095874"/>
              <a:ext cx="861180" cy="447675"/>
            </a:xfrm>
            <a:prstGeom prst="rect">
              <a:avLst/>
            </a:prstGeom>
            <a:solidFill>
              <a:srgbClr val="A9322A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3682245" y="5140436"/>
              <a:ext cx="689730" cy="358550"/>
            </a:xfrm>
            <a:prstGeom prst="rect">
              <a:avLst/>
            </a:prstGeom>
            <a:gradFill flip="none" rotWithShape="1">
              <a:gsLst>
                <a:gs pos="78000">
                  <a:srgbClr val="322D33"/>
                </a:gs>
                <a:gs pos="46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7819270" y="5140436"/>
              <a:ext cx="689730" cy="358550"/>
            </a:xfrm>
            <a:prstGeom prst="rect">
              <a:avLst/>
            </a:prstGeom>
            <a:gradFill flip="none" rotWithShape="1">
              <a:gsLst>
                <a:gs pos="78000">
                  <a:srgbClr val="322D33"/>
                </a:gs>
                <a:gs pos="46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梯形 21"/>
            <p:cNvSpPr/>
            <p:nvPr/>
          </p:nvSpPr>
          <p:spPr>
            <a:xfrm flipV="1">
              <a:off x="4698508" y="2052253"/>
              <a:ext cx="2798082" cy="894216"/>
            </a:xfrm>
            <a:prstGeom prst="trapezoid">
              <a:avLst>
                <a:gd name="adj" fmla="val 18781"/>
              </a:avLst>
            </a:prstGeom>
            <a:gradFill>
              <a:gsLst>
                <a:gs pos="23030">
                  <a:schemeClr val="bg1"/>
                </a:gs>
                <a:gs pos="20000">
                  <a:srgbClr val="A9322A"/>
                </a:gs>
                <a:gs pos="49000">
                  <a:schemeClr val="bg1"/>
                </a:gs>
                <a:gs pos="50000">
                  <a:srgbClr val="A9322A"/>
                </a:gs>
              </a:gsLst>
              <a:lin ang="5400000" scaled="1"/>
            </a:gradFill>
            <a:ln w="12700"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5" name="座驾三角形"/>
            <p:cNvGrpSpPr/>
            <p:nvPr/>
          </p:nvGrpSpPr>
          <p:grpSpPr>
            <a:xfrm>
              <a:off x="5753148" y="2455366"/>
              <a:ext cx="694217" cy="1346542"/>
              <a:chOff x="5753148" y="2455366"/>
              <a:chExt cx="694217" cy="1346542"/>
            </a:xfrm>
          </p:grpSpPr>
          <p:sp>
            <p:nvSpPr>
              <p:cNvPr id="23" name="等腰三角形 22"/>
              <p:cNvSpPr/>
              <p:nvPr/>
            </p:nvSpPr>
            <p:spPr>
              <a:xfrm>
                <a:off x="5753148" y="2455366"/>
                <a:ext cx="694217" cy="1346542"/>
              </a:xfrm>
              <a:prstGeom prst="triangle">
                <a:avLst/>
              </a:prstGeom>
              <a:solidFill>
                <a:srgbClr val="A9322A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>
                <a:off x="5854001" y="2843936"/>
                <a:ext cx="492381" cy="955050"/>
              </a:xfrm>
              <a:prstGeom prst="triangl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1" name="人物"/>
            <p:cNvGrpSpPr/>
            <p:nvPr/>
          </p:nvGrpSpPr>
          <p:grpSpPr>
            <a:xfrm>
              <a:off x="5534222" y="2798756"/>
              <a:ext cx="1116358" cy="1656950"/>
              <a:chOff x="3850525" y="-881"/>
              <a:chExt cx="4457700" cy="6616331"/>
            </a:xfrm>
          </p:grpSpPr>
          <p:sp>
            <p:nvSpPr>
              <p:cNvPr id="62" name="人脸黑背景"/>
              <p:cNvSpPr/>
              <p:nvPr/>
            </p:nvSpPr>
            <p:spPr>
              <a:xfrm>
                <a:off x="4178596" y="1240816"/>
                <a:ext cx="3843045" cy="2435834"/>
              </a:xfrm>
              <a:custGeom>
                <a:avLst/>
                <a:gdLst>
                  <a:gd name="connsiteX0" fmla="*/ 236220 w 3520440"/>
                  <a:gd name="connsiteY0" fmla="*/ 0 h 2240280"/>
                  <a:gd name="connsiteX1" fmla="*/ 1722120 w 3520440"/>
                  <a:gd name="connsiteY1" fmla="*/ 373380 h 2240280"/>
                  <a:gd name="connsiteX2" fmla="*/ 3291840 w 3520440"/>
                  <a:gd name="connsiteY2" fmla="*/ 22860 h 2240280"/>
                  <a:gd name="connsiteX3" fmla="*/ 3520440 w 3520440"/>
                  <a:gd name="connsiteY3" fmla="*/ 350520 h 2240280"/>
                  <a:gd name="connsiteX4" fmla="*/ 3345180 w 3520440"/>
                  <a:gd name="connsiteY4" fmla="*/ 1722120 h 2240280"/>
                  <a:gd name="connsiteX5" fmla="*/ 2636520 w 3520440"/>
                  <a:gd name="connsiteY5" fmla="*/ 2103120 h 2240280"/>
                  <a:gd name="connsiteX6" fmla="*/ 1775460 w 3520440"/>
                  <a:gd name="connsiteY6" fmla="*/ 2240280 h 2240280"/>
                  <a:gd name="connsiteX7" fmla="*/ 891540 w 3520440"/>
                  <a:gd name="connsiteY7" fmla="*/ 2087880 h 2240280"/>
                  <a:gd name="connsiteX8" fmla="*/ 144780 w 3520440"/>
                  <a:gd name="connsiteY8" fmla="*/ 1706880 h 2240280"/>
                  <a:gd name="connsiteX9" fmla="*/ 0 w 3520440"/>
                  <a:gd name="connsiteY9" fmla="*/ 327660 h 2240280"/>
                  <a:gd name="connsiteX10" fmla="*/ 297180 w 3520440"/>
                  <a:gd name="connsiteY10" fmla="*/ 0 h 2240280"/>
                  <a:gd name="connsiteX11" fmla="*/ 236220 w 3520440"/>
                  <a:gd name="connsiteY11" fmla="*/ 0 h 224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0440" h="2240280">
                    <a:moveTo>
                      <a:pt x="236220" y="0"/>
                    </a:moveTo>
                    <a:lnTo>
                      <a:pt x="1722120" y="373380"/>
                    </a:lnTo>
                    <a:lnTo>
                      <a:pt x="3291840" y="22860"/>
                    </a:lnTo>
                    <a:lnTo>
                      <a:pt x="3520440" y="350520"/>
                    </a:lnTo>
                    <a:lnTo>
                      <a:pt x="3345180" y="1722120"/>
                    </a:lnTo>
                    <a:lnTo>
                      <a:pt x="2636520" y="2103120"/>
                    </a:lnTo>
                    <a:lnTo>
                      <a:pt x="1775460" y="2240280"/>
                    </a:lnTo>
                    <a:lnTo>
                      <a:pt x="891540" y="2087880"/>
                    </a:lnTo>
                    <a:lnTo>
                      <a:pt x="144780" y="1706880"/>
                    </a:lnTo>
                    <a:lnTo>
                      <a:pt x="0" y="327660"/>
                    </a:lnTo>
                    <a:lnTo>
                      <a:pt x="297180" y="0"/>
                    </a:lnTo>
                    <a:lnTo>
                      <a:pt x="23622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人脸"/>
              <p:cNvSpPr/>
              <p:nvPr/>
            </p:nvSpPr>
            <p:spPr>
              <a:xfrm>
                <a:off x="4552093" y="1493440"/>
                <a:ext cx="3104702" cy="2065820"/>
              </a:xfrm>
              <a:custGeom>
                <a:avLst/>
                <a:gdLst>
                  <a:gd name="connsiteX0" fmla="*/ 236220 w 3520440"/>
                  <a:gd name="connsiteY0" fmla="*/ 0 h 2240280"/>
                  <a:gd name="connsiteX1" fmla="*/ 1722120 w 3520440"/>
                  <a:gd name="connsiteY1" fmla="*/ 373380 h 2240280"/>
                  <a:gd name="connsiteX2" fmla="*/ 3291840 w 3520440"/>
                  <a:gd name="connsiteY2" fmla="*/ 22860 h 2240280"/>
                  <a:gd name="connsiteX3" fmla="*/ 3520440 w 3520440"/>
                  <a:gd name="connsiteY3" fmla="*/ 350520 h 2240280"/>
                  <a:gd name="connsiteX4" fmla="*/ 3345180 w 3520440"/>
                  <a:gd name="connsiteY4" fmla="*/ 1722120 h 2240280"/>
                  <a:gd name="connsiteX5" fmla="*/ 2636520 w 3520440"/>
                  <a:gd name="connsiteY5" fmla="*/ 2103120 h 2240280"/>
                  <a:gd name="connsiteX6" fmla="*/ 1775460 w 3520440"/>
                  <a:gd name="connsiteY6" fmla="*/ 2240280 h 2240280"/>
                  <a:gd name="connsiteX7" fmla="*/ 891540 w 3520440"/>
                  <a:gd name="connsiteY7" fmla="*/ 2087880 h 2240280"/>
                  <a:gd name="connsiteX8" fmla="*/ 144780 w 3520440"/>
                  <a:gd name="connsiteY8" fmla="*/ 1706880 h 2240280"/>
                  <a:gd name="connsiteX9" fmla="*/ 0 w 3520440"/>
                  <a:gd name="connsiteY9" fmla="*/ 327660 h 2240280"/>
                  <a:gd name="connsiteX10" fmla="*/ 297180 w 3520440"/>
                  <a:gd name="connsiteY10" fmla="*/ 0 h 2240280"/>
                  <a:gd name="connsiteX11" fmla="*/ 236220 w 3520440"/>
                  <a:gd name="connsiteY11" fmla="*/ 0 h 2240280"/>
                  <a:gd name="connsiteX0" fmla="*/ 236220 w 3523859"/>
                  <a:gd name="connsiteY0" fmla="*/ 0 h 2240280"/>
                  <a:gd name="connsiteX1" fmla="*/ 1722120 w 3523859"/>
                  <a:gd name="connsiteY1" fmla="*/ 373380 h 2240280"/>
                  <a:gd name="connsiteX2" fmla="*/ 3291840 w 3523859"/>
                  <a:gd name="connsiteY2" fmla="*/ 22860 h 2240280"/>
                  <a:gd name="connsiteX3" fmla="*/ 3520440 w 3523859"/>
                  <a:gd name="connsiteY3" fmla="*/ 350520 h 2240280"/>
                  <a:gd name="connsiteX4" fmla="*/ 3345180 w 3523859"/>
                  <a:gd name="connsiteY4" fmla="*/ 1722120 h 2240280"/>
                  <a:gd name="connsiteX5" fmla="*/ 2636520 w 3523859"/>
                  <a:gd name="connsiteY5" fmla="*/ 2103120 h 2240280"/>
                  <a:gd name="connsiteX6" fmla="*/ 1775460 w 3523859"/>
                  <a:gd name="connsiteY6" fmla="*/ 2240280 h 2240280"/>
                  <a:gd name="connsiteX7" fmla="*/ 891540 w 3523859"/>
                  <a:gd name="connsiteY7" fmla="*/ 2087880 h 2240280"/>
                  <a:gd name="connsiteX8" fmla="*/ 144780 w 3523859"/>
                  <a:gd name="connsiteY8" fmla="*/ 1706880 h 2240280"/>
                  <a:gd name="connsiteX9" fmla="*/ 0 w 3523859"/>
                  <a:gd name="connsiteY9" fmla="*/ 327660 h 2240280"/>
                  <a:gd name="connsiteX10" fmla="*/ 297180 w 3523859"/>
                  <a:gd name="connsiteY10" fmla="*/ 0 h 2240280"/>
                  <a:gd name="connsiteX11" fmla="*/ 236220 w 3523859"/>
                  <a:gd name="connsiteY11" fmla="*/ 0 h 2240280"/>
                  <a:gd name="connsiteX0" fmla="*/ 236220 w 3523859"/>
                  <a:gd name="connsiteY0" fmla="*/ 0 h 2240280"/>
                  <a:gd name="connsiteX1" fmla="*/ 1722120 w 3523859"/>
                  <a:gd name="connsiteY1" fmla="*/ 373380 h 2240280"/>
                  <a:gd name="connsiteX2" fmla="*/ 3291840 w 3523859"/>
                  <a:gd name="connsiteY2" fmla="*/ 22860 h 2240280"/>
                  <a:gd name="connsiteX3" fmla="*/ 3520440 w 3523859"/>
                  <a:gd name="connsiteY3" fmla="*/ 350520 h 2240280"/>
                  <a:gd name="connsiteX4" fmla="*/ 3345180 w 3523859"/>
                  <a:gd name="connsiteY4" fmla="*/ 1722120 h 2240280"/>
                  <a:gd name="connsiteX5" fmla="*/ 2636520 w 3523859"/>
                  <a:gd name="connsiteY5" fmla="*/ 2103120 h 2240280"/>
                  <a:gd name="connsiteX6" fmla="*/ 1775460 w 3523859"/>
                  <a:gd name="connsiteY6" fmla="*/ 2240280 h 2240280"/>
                  <a:gd name="connsiteX7" fmla="*/ 891540 w 3523859"/>
                  <a:gd name="connsiteY7" fmla="*/ 2087880 h 2240280"/>
                  <a:gd name="connsiteX8" fmla="*/ 144780 w 3523859"/>
                  <a:gd name="connsiteY8" fmla="*/ 1706880 h 2240280"/>
                  <a:gd name="connsiteX9" fmla="*/ 0 w 3523859"/>
                  <a:gd name="connsiteY9" fmla="*/ 327660 h 2240280"/>
                  <a:gd name="connsiteX10" fmla="*/ 297180 w 3523859"/>
                  <a:gd name="connsiteY10" fmla="*/ 0 h 2240280"/>
                  <a:gd name="connsiteX11" fmla="*/ 236220 w 3523859"/>
                  <a:gd name="connsiteY11" fmla="*/ 0 h 2240280"/>
                  <a:gd name="connsiteX0" fmla="*/ 236220 w 3523859"/>
                  <a:gd name="connsiteY0" fmla="*/ 0 h 2240280"/>
                  <a:gd name="connsiteX1" fmla="*/ 1722120 w 3523859"/>
                  <a:gd name="connsiteY1" fmla="*/ 373380 h 2240280"/>
                  <a:gd name="connsiteX2" fmla="*/ 3291840 w 3523859"/>
                  <a:gd name="connsiteY2" fmla="*/ 22860 h 2240280"/>
                  <a:gd name="connsiteX3" fmla="*/ 3520440 w 3523859"/>
                  <a:gd name="connsiteY3" fmla="*/ 350520 h 2240280"/>
                  <a:gd name="connsiteX4" fmla="*/ 3345180 w 3523859"/>
                  <a:gd name="connsiteY4" fmla="*/ 1722120 h 2240280"/>
                  <a:gd name="connsiteX5" fmla="*/ 2636520 w 3523859"/>
                  <a:gd name="connsiteY5" fmla="*/ 2103120 h 2240280"/>
                  <a:gd name="connsiteX6" fmla="*/ 1775460 w 3523859"/>
                  <a:gd name="connsiteY6" fmla="*/ 2240280 h 2240280"/>
                  <a:gd name="connsiteX7" fmla="*/ 891540 w 3523859"/>
                  <a:gd name="connsiteY7" fmla="*/ 2087880 h 2240280"/>
                  <a:gd name="connsiteX8" fmla="*/ 144780 w 3523859"/>
                  <a:gd name="connsiteY8" fmla="*/ 1706880 h 2240280"/>
                  <a:gd name="connsiteX9" fmla="*/ 0 w 3523859"/>
                  <a:gd name="connsiteY9" fmla="*/ 327660 h 2240280"/>
                  <a:gd name="connsiteX10" fmla="*/ 236220 w 3523859"/>
                  <a:gd name="connsiteY10" fmla="*/ 0 h 2240280"/>
                  <a:gd name="connsiteX0" fmla="*/ 236220 w 3523859"/>
                  <a:gd name="connsiteY0" fmla="*/ 17252 h 2257532"/>
                  <a:gd name="connsiteX1" fmla="*/ 1722120 w 3523859"/>
                  <a:gd name="connsiteY1" fmla="*/ 390632 h 2257532"/>
                  <a:gd name="connsiteX2" fmla="*/ 3291840 w 3523859"/>
                  <a:gd name="connsiteY2" fmla="*/ 40112 h 2257532"/>
                  <a:gd name="connsiteX3" fmla="*/ 3520440 w 3523859"/>
                  <a:gd name="connsiteY3" fmla="*/ 367772 h 2257532"/>
                  <a:gd name="connsiteX4" fmla="*/ 3345180 w 3523859"/>
                  <a:gd name="connsiteY4" fmla="*/ 1739372 h 2257532"/>
                  <a:gd name="connsiteX5" fmla="*/ 2636520 w 3523859"/>
                  <a:gd name="connsiteY5" fmla="*/ 2120372 h 2257532"/>
                  <a:gd name="connsiteX6" fmla="*/ 1775460 w 3523859"/>
                  <a:gd name="connsiteY6" fmla="*/ 2257532 h 2257532"/>
                  <a:gd name="connsiteX7" fmla="*/ 891540 w 3523859"/>
                  <a:gd name="connsiteY7" fmla="*/ 2105132 h 2257532"/>
                  <a:gd name="connsiteX8" fmla="*/ 144780 w 3523859"/>
                  <a:gd name="connsiteY8" fmla="*/ 1724132 h 2257532"/>
                  <a:gd name="connsiteX9" fmla="*/ 0 w 3523859"/>
                  <a:gd name="connsiteY9" fmla="*/ 344912 h 2257532"/>
                  <a:gd name="connsiteX10" fmla="*/ 236220 w 3523859"/>
                  <a:gd name="connsiteY10" fmla="*/ 17252 h 2257532"/>
                  <a:gd name="connsiteX0" fmla="*/ 241280 w 3528919"/>
                  <a:gd name="connsiteY0" fmla="*/ 17252 h 2257532"/>
                  <a:gd name="connsiteX1" fmla="*/ 1727180 w 3528919"/>
                  <a:gd name="connsiteY1" fmla="*/ 390632 h 2257532"/>
                  <a:gd name="connsiteX2" fmla="*/ 3296900 w 3528919"/>
                  <a:gd name="connsiteY2" fmla="*/ 40112 h 2257532"/>
                  <a:gd name="connsiteX3" fmla="*/ 3525500 w 3528919"/>
                  <a:gd name="connsiteY3" fmla="*/ 367772 h 2257532"/>
                  <a:gd name="connsiteX4" fmla="*/ 3350240 w 3528919"/>
                  <a:gd name="connsiteY4" fmla="*/ 1739372 h 2257532"/>
                  <a:gd name="connsiteX5" fmla="*/ 2641580 w 3528919"/>
                  <a:gd name="connsiteY5" fmla="*/ 2120372 h 2257532"/>
                  <a:gd name="connsiteX6" fmla="*/ 1780520 w 3528919"/>
                  <a:gd name="connsiteY6" fmla="*/ 2257532 h 2257532"/>
                  <a:gd name="connsiteX7" fmla="*/ 896600 w 3528919"/>
                  <a:gd name="connsiteY7" fmla="*/ 2105132 h 2257532"/>
                  <a:gd name="connsiteX8" fmla="*/ 149840 w 3528919"/>
                  <a:gd name="connsiteY8" fmla="*/ 1724132 h 2257532"/>
                  <a:gd name="connsiteX9" fmla="*/ 5060 w 3528919"/>
                  <a:gd name="connsiteY9" fmla="*/ 344912 h 2257532"/>
                  <a:gd name="connsiteX10" fmla="*/ 241280 w 3528919"/>
                  <a:gd name="connsiteY10" fmla="*/ 17252 h 2257532"/>
                  <a:gd name="connsiteX0" fmla="*/ 238175 w 3525814"/>
                  <a:gd name="connsiteY0" fmla="*/ 17252 h 2257532"/>
                  <a:gd name="connsiteX1" fmla="*/ 1724075 w 3525814"/>
                  <a:gd name="connsiteY1" fmla="*/ 390632 h 2257532"/>
                  <a:gd name="connsiteX2" fmla="*/ 3293795 w 3525814"/>
                  <a:gd name="connsiteY2" fmla="*/ 40112 h 2257532"/>
                  <a:gd name="connsiteX3" fmla="*/ 3522395 w 3525814"/>
                  <a:gd name="connsiteY3" fmla="*/ 367772 h 2257532"/>
                  <a:gd name="connsiteX4" fmla="*/ 3347135 w 3525814"/>
                  <a:gd name="connsiteY4" fmla="*/ 1739372 h 2257532"/>
                  <a:gd name="connsiteX5" fmla="*/ 2638475 w 3525814"/>
                  <a:gd name="connsiteY5" fmla="*/ 2120372 h 2257532"/>
                  <a:gd name="connsiteX6" fmla="*/ 1777415 w 3525814"/>
                  <a:gd name="connsiteY6" fmla="*/ 2257532 h 2257532"/>
                  <a:gd name="connsiteX7" fmla="*/ 893495 w 3525814"/>
                  <a:gd name="connsiteY7" fmla="*/ 2105132 h 2257532"/>
                  <a:gd name="connsiteX8" fmla="*/ 146735 w 3525814"/>
                  <a:gd name="connsiteY8" fmla="*/ 1724132 h 2257532"/>
                  <a:gd name="connsiteX9" fmla="*/ 1955 w 3525814"/>
                  <a:gd name="connsiteY9" fmla="*/ 344912 h 2257532"/>
                  <a:gd name="connsiteX10" fmla="*/ 238175 w 3525814"/>
                  <a:gd name="connsiteY10" fmla="*/ 17252 h 2257532"/>
                  <a:gd name="connsiteX0" fmla="*/ 237360 w 3524999"/>
                  <a:gd name="connsiteY0" fmla="*/ 17252 h 2257532"/>
                  <a:gd name="connsiteX1" fmla="*/ 1723260 w 3524999"/>
                  <a:gd name="connsiteY1" fmla="*/ 390632 h 2257532"/>
                  <a:gd name="connsiteX2" fmla="*/ 3292980 w 3524999"/>
                  <a:gd name="connsiteY2" fmla="*/ 40112 h 2257532"/>
                  <a:gd name="connsiteX3" fmla="*/ 3521580 w 3524999"/>
                  <a:gd name="connsiteY3" fmla="*/ 367772 h 2257532"/>
                  <a:gd name="connsiteX4" fmla="*/ 3346320 w 3524999"/>
                  <a:gd name="connsiteY4" fmla="*/ 1739372 h 2257532"/>
                  <a:gd name="connsiteX5" fmla="*/ 2637660 w 3524999"/>
                  <a:gd name="connsiteY5" fmla="*/ 2120372 h 2257532"/>
                  <a:gd name="connsiteX6" fmla="*/ 1776600 w 3524999"/>
                  <a:gd name="connsiteY6" fmla="*/ 2257532 h 2257532"/>
                  <a:gd name="connsiteX7" fmla="*/ 892680 w 3524999"/>
                  <a:gd name="connsiteY7" fmla="*/ 2105132 h 2257532"/>
                  <a:gd name="connsiteX8" fmla="*/ 210806 w 3524999"/>
                  <a:gd name="connsiteY8" fmla="*/ 1692973 h 2257532"/>
                  <a:gd name="connsiteX9" fmla="*/ 1140 w 3524999"/>
                  <a:gd name="connsiteY9" fmla="*/ 344912 h 2257532"/>
                  <a:gd name="connsiteX10" fmla="*/ 237360 w 3524999"/>
                  <a:gd name="connsiteY10" fmla="*/ 17252 h 2257532"/>
                  <a:gd name="connsiteX0" fmla="*/ 237360 w 3524999"/>
                  <a:gd name="connsiteY0" fmla="*/ 17252 h 2257532"/>
                  <a:gd name="connsiteX1" fmla="*/ 1723260 w 3524999"/>
                  <a:gd name="connsiteY1" fmla="*/ 390632 h 2257532"/>
                  <a:gd name="connsiteX2" fmla="*/ 3292980 w 3524999"/>
                  <a:gd name="connsiteY2" fmla="*/ 40112 h 2257532"/>
                  <a:gd name="connsiteX3" fmla="*/ 3521580 w 3524999"/>
                  <a:gd name="connsiteY3" fmla="*/ 367772 h 2257532"/>
                  <a:gd name="connsiteX4" fmla="*/ 3346320 w 3524999"/>
                  <a:gd name="connsiteY4" fmla="*/ 1739372 h 2257532"/>
                  <a:gd name="connsiteX5" fmla="*/ 2637660 w 3524999"/>
                  <a:gd name="connsiteY5" fmla="*/ 2120372 h 2257532"/>
                  <a:gd name="connsiteX6" fmla="*/ 1776600 w 3524999"/>
                  <a:gd name="connsiteY6" fmla="*/ 2257532 h 2257532"/>
                  <a:gd name="connsiteX7" fmla="*/ 892680 w 3524999"/>
                  <a:gd name="connsiteY7" fmla="*/ 2105132 h 2257532"/>
                  <a:gd name="connsiteX8" fmla="*/ 210806 w 3524999"/>
                  <a:gd name="connsiteY8" fmla="*/ 1692973 h 2257532"/>
                  <a:gd name="connsiteX9" fmla="*/ 1140 w 3524999"/>
                  <a:gd name="connsiteY9" fmla="*/ 344912 h 2257532"/>
                  <a:gd name="connsiteX10" fmla="*/ 237360 w 3524999"/>
                  <a:gd name="connsiteY10" fmla="*/ 17252 h 2257532"/>
                  <a:gd name="connsiteX0" fmla="*/ 237360 w 3532594"/>
                  <a:gd name="connsiteY0" fmla="*/ 17252 h 2257532"/>
                  <a:gd name="connsiteX1" fmla="*/ 1723260 w 3532594"/>
                  <a:gd name="connsiteY1" fmla="*/ 390632 h 2257532"/>
                  <a:gd name="connsiteX2" fmla="*/ 3292980 w 3532594"/>
                  <a:gd name="connsiteY2" fmla="*/ 40112 h 2257532"/>
                  <a:gd name="connsiteX3" fmla="*/ 3521580 w 3532594"/>
                  <a:gd name="connsiteY3" fmla="*/ 367772 h 2257532"/>
                  <a:gd name="connsiteX4" fmla="*/ 3346320 w 3532594"/>
                  <a:gd name="connsiteY4" fmla="*/ 1739372 h 2257532"/>
                  <a:gd name="connsiteX5" fmla="*/ 2637660 w 3532594"/>
                  <a:gd name="connsiteY5" fmla="*/ 2120372 h 2257532"/>
                  <a:gd name="connsiteX6" fmla="*/ 1776600 w 3532594"/>
                  <a:gd name="connsiteY6" fmla="*/ 2257532 h 2257532"/>
                  <a:gd name="connsiteX7" fmla="*/ 892680 w 3532594"/>
                  <a:gd name="connsiteY7" fmla="*/ 2105132 h 2257532"/>
                  <a:gd name="connsiteX8" fmla="*/ 210806 w 3532594"/>
                  <a:gd name="connsiteY8" fmla="*/ 1692973 h 2257532"/>
                  <a:gd name="connsiteX9" fmla="*/ 1140 w 3532594"/>
                  <a:gd name="connsiteY9" fmla="*/ 344912 h 2257532"/>
                  <a:gd name="connsiteX10" fmla="*/ 237360 w 3532594"/>
                  <a:gd name="connsiteY10" fmla="*/ 17252 h 2257532"/>
                  <a:gd name="connsiteX0" fmla="*/ 237360 w 3532594"/>
                  <a:gd name="connsiteY0" fmla="*/ 17252 h 2257532"/>
                  <a:gd name="connsiteX1" fmla="*/ 1723260 w 3532594"/>
                  <a:gd name="connsiteY1" fmla="*/ 390632 h 2257532"/>
                  <a:gd name="connsiteX2" fmla="*/ 3292980 w 3532594"/>
                  <a:gd name="connsiteY2" fmla="*/ 40112 h 2257532"/>
                  <a:gd name="connsiteX3" fmla="*/ 3521580 w 3532594"/>
                  <a:gd name="connsiteY3" fmla="*/ 367772 h 2257532"/>
                  <a:gd name="connsiteX4" fmla="*/ 3346320 w 3532594"/>
                  <a:gd name="connsiteY4" fmla="*/ 1739372 h 2257532"/>
                  <a:gd name="connsiteX5" fmla="*/ 2637660 w 3532594"/>
                  <a:gd name="connsiteY5" fmla="*/ 2120372 h 2257532"/>
                  <a:gd name="connsiteX6" fmla="*/ 1776600 w 3532594"/>
                  <a:gd name="connsiteY6" fmla="*/ 2257532 h 2257532"/>
                  <a:gd name="connsiteX7" fmla="*/ 892680 w 3532594"/>
                  <a:gd name="connsiteY7" fmla="*/ 2105132 h 2257532"/>
                  <a:gd name="connsiteX8" fmla="*/ 210806 w 3532594"/>
                  <a:gd name="connsiteY8" fmla="*/ 1692973 h 2257532"/>
                  <a:gd name="connsiteX9" fmla="*/ 1140 w 3532594"/>
                  <a:gd name="connsiteY9" fmla="*/ 344912 h 2257532"/>
                  <a:gd name="connsiteX10" fmla="*/ 237360 w 3532594"/>
                  <a:gd name="connsiteY10" fmla="*/ 17252 h 2257532"/>
                  <a:gd name="connsiteX0" fmla="*/ 237360 w 3524999"/>
                  <a:gd name="connsiteY0" fmla="*/ 17252 h 2257532"/>
                  <a:gd name="connsiteX1" fmla="*/ 1723260 w 3524999"/>
                  <a:gd name="connsiteY1" fmla="*/ 390632 h 2257532"/>
                  <a:gd name="connsiteX2" fmla="*/ 3292980 w 3524999"/>
                  <a:gd name="connsiteY2" fmla="*/ 40112 h 2257532"/>
                  <a:gd name="connsiteX3" fmla="*/ 3521580 w 3524999"/>
                  <a:gd name="connsiteY3" fmla="*/ 367772 h 2257532"/>
                  <a:gd name="connsiteX4" fmla="*/ 3346320 w 3524999"/>
                  <a:gd name="connsiteY4" fmla="*/ 1739372 h 2257532"/>
                  <a:gd name="connsiteX5" fmla="*/ 2637660 w 3524999"/>
                  <a:gd name="connsiteY5" fmla="*/ 2120372 h 2257532"/>
                  <a:gd name="connsiteX6" fmla="*/ 1776600 w 3524999"/>
                  <a:gd name="connsiteY6" fmla="*/ 2257532 h 2257532"/>
                  <a:gd name="connsiteX7" fmla="*/ 892680 w 3524999"/>
                  <a:gd name="connsiteY7" fmla="*/ 2105132 h 2257532"/>
                  <a:gd name="connsiteX8" fmla="*/ 210806 w 3524999"/>
                  <a:gd name="connsiteY8" fmla="*/ 1692973 h 2257532"/>
                  <a:gd name="connsiteX9" fmla="*/ 1140 w 3524999"/>
                  <a:gd name="connsiteY9" fmla="*/ 344912 h 2257532"/>
                  <a:gd name="connsiteX10" fmla="*/ 237360 w 3524999"/>
                  <a:gd name="connsiteY10" fmla="*/ 17252 h 2257532"/>
                  <a:gd name="connsiteX0" fmla="*/ 237360 w 3524999"/>
                  <a:gd name="connsiteY0" fmla="*/ 17252 h 2268652"/>
                  <a:gd name="connsiteX1" fmla="*/ 1723260 w 3524999"/>
                  <a:gd name="connsiteY1" fmla="*/ 390632 h 2268652"/>
                  <a:gd name="connsiteX2" fmla="*/ 3292980 w 3524999"/>
                  <a:gd name="connsiteY2" fmla="*/ 40112 h 2268652"/>
                  <a:gd name="connsiteX3" fmla="*/ 3521580 w 3524999"/>
                  <a:gd name="connsiteY3" fmla="*/ 367772 h 2268652"/>
                  <a:gd name="connsiteX4" fmla="*/ 3346320 w 3524999"/>
                  <a:gd name="connsiteY4" fmla="*/ 1739372 h 2268652"/>
                  <a:gd name="connsiteX5" fmla="*/ 2637660 w 3524999"/>
                  <a:gd name="connsiteY5" fmla="*/ 2120372 h 2268652"/>
                  <a:gd name="connsiteX6" fmla="*/ 1776600 w 3524999"/>
                  <a:gd name="connsiteY6" fmla="*/ 2257532 h 2268652"/>
                  <a:gd name="connsiteX7" fmla="*/ 892680 w 3524999"/>
                  <a:gd name="connsiteY7" fmla="*/ 2105132 h 2268652"/>
                  <a:gd name="connsiteX8" fmla="*/ 210806 w 3524999"/>
                  <a:gd name="connsiteY8" fmla="*/ 1692973 h 2268652"/>
                  <a:gd name="connsiteX9" fmla="*/ 1140 w 3524999"/>
                  <a:gd name="connsiteY9" fmla="*/ 344912 h 2268652"/>
                  <a:gd name="connsiteX10" fmla="*/ 237360 w 3524999"/>
                  <a:gd name="connsiteY10" fmla="*/ 17252 h 2268652"/>
                  <a:gd name="connsiteX0" fmla="*/ 237360 w 3524999"/>
                  <a:gd name="connsiteY0" fmla="*/ 17252 h 2257729"/>
                  <a:gd name="connsiteX1" fmla="*/ 1723260 w 3524999"/>
                  <a:gd name="connsiteY1" fmla="*/ 390632 h 2257729"/>
                  <a:gd name="connsiteX2" fmla="*/ 3292980 w 3524999"/>
                  <a:gd name="connsiteY2" fmla="*/ 40112 h 2257729"/>
                  <a:gd name="connsiteX3" fmla="*/ 3521580 w 3524999"/>
                  <a:gd name="connsiteY3" fmla="*/ 367772 h 2257729"/>
                  <a:gd name="connsiteX4" fmla="*/ 3346320 w 3524999"/>
                  <a:gd name="connsiteY4" fmla="*/ 1739372 h 2257729"/>
                  <a:gd name="connsiteX5" fmla="*/ 2637660 w 3524999"/>
                  <a:gd name="connsiteY5" fmla="*/ 2120372 h 2257729"/>
                  <a:gd name="connsiteX6" fmla="*/ 1776600 w 3524999"/>
                  <a:gd name="connsiteY6" fmla="*/ 2257532 h 2257729"/>
                  <a:gd name="connsiteX7" fmla="*/ 892680 w 3524999"/>
                  <a:gd name="connsiteY7" fmla="*/ 2105132 h 2257729"/>
                  <a:gd name="connsiteX8" fmla="*/ 210806 w 3524999"/>
                  <a:gd name="connsiteY8" fmla="*/ 1692973 h 2257729"/>
                  <a:gd name="connsiteX9" fmla="*/ 1140 w 3524999"/>
                  <a:gd name="connsiteY9" fmla="*/ 344912 h 2257729"/>
                  <a:gd name="connsiteX10" fmla="*/ 237360 w 3524999"/>
                  <a:gd name="connsiteY10" fmla="*/ 17252 h 2257729"/>
                  <a:gd name="connsiteX0" fmla="*/ 237360 w 3524999"/>
                  <a:gd name="connsiteY0" fmla="*/ 17252 h 2257729"/>
                  <a:gd name="connsiteX1" fmla="*/ 1723260 w 3524999"/>
                  <a:gd name="connsiteY1" fmla="*/ 390632 h 2257729"/>
                  <a:gd name="connsiteX2" fmla="*/ 3292980 w 3524999"/>
                  <a:gd name="connsiteY2" fmla="*/ 40112 h 2257729"/>
                  <a:gd name="connsiteX3" fmla="*/ 3521580 w 3524999"/>
                  <a:gd name="connsiteY3" fmla="*/ 367772 h 2257729"/>
                  <a:gd name="connsiteX4" fmla="*/ 3346320 w 3524999"/>
                  <a:gd name="connsiteY4" fmla="*/ 1739372 h 2257729"/>
                  <a:gd name="connsiteX5" fmla="*/ 2637660 w 3524999"/>
                  <a:gd name="connsiteY5" fmla="*/ 2120372 h 2257729"/>
                  <a:gd name="connsiteX6" fmla="*/ 1776600 w 3524999"/>
                  <a:gd name="connsiteY6" fmla="*/ 2257532 h 2257729"/>
                  <a:gd name="connsiteX7" fmla="*/ 892680 w 3524999"/>
                  <a:gd name="connsiteY7" fmla="*/ 2105132 h 2257729"/>
                  <a:gd name="connsiteX8" fmla="*/ 210806 w 3524999"/>
                  <a:gd name="connsiteY8" fmla="*/ 1692973 h 2257729"/>
                  <a:gd name="connsiteX9" fmla="*/ 1140 w 3524999"/>
                  <a:gd name="connsiteY9" fmla="*/ 344912 h 2257729"/>
                  <a:gd name="connsiteX10" fmla="*/ 237360 w 3524999"/>
                  <a:gd name="connsiteY10" fmla="*/ 17252 h 2257729"/>
                  <a:gd name="connsiteX0" fmla="*/ 237360 w 3524999"/>
                  <a:gd name="connsiteY0" fmla="*/ 17252 h 2252552"/>
                  <a:gd name="connsiteX1" fmla="*/ 1723260 w 3524999"/>
                  <a:gd name="connsiteY1" fmla="*/ 390632 h 2252552"/>
                  <a:gd name="connsiteX2" fmla="*/ 3292980 w 3524999"/>
                  <a:gd name="connsiteY2" fmla="*/ 40112 h 2252552"/>
                  <a:gd name="connsiteX3" fmla="*/ 3521580 w 3524999"/>
                  <a:gd name="connsiteY3" fmla="*/ 367772 h 2252552"/>
                  <a:gd name="connsiteX4" fmla="*/ 3346320 w 3524999"/>
                  <a:gd name="connsiteY4" fmla="*/ 1739372 h 2252552"/>
                  <a:gd name="connsiteX5" fmla="*/ 2637660 w 3524999"/>
                  <a:gd name="connsiteY5" fmla="*/ 2120372 h 2252552"/>
                  <a:gd name="connsiteX6" fmla="*/ 1760377 w 3524999"/>
                  <a:gd name="connsiteY6" fmla="*/ 2252339 h 2252552"/>
                  <a:gd name="connsiteX7" fmla="*/ 892680 w 3524999"/>
                  <a:gd name="connsiteY7" fmla="*/ 2105132 h 2252552"/>
                  <a:gd name="connsiteX8" fmla="*/ 210806 w 3524999"/>
                  <a:gd name="connsiteY8" fmla="*/ 1692973 h 2252552"/>
                  <a:gd name="connsiteX9" fmla="*/ 1140 w 3524999"/>
                  <a:gd name="connsiteY9" fmla="*/ 344912 h 2252552"/>
                  <a:gd name="connsiteX10" fmla="*/ 237360 w 3524999"/>
                  <a:gd name="connsiteY10" fmla="*/ 17252 h 2252552"/>
                  <a:gd name="connsiteX0" fmla="*/ 237360 w 3524999"/>
                  <a:gd name="connsiteY0" fmla="*/ 17252 h 2252637"/>
                  <a:gd name="connsiteX1" fmla="*/ 1723260 w 3524999"/>
                  <a:gd name="connsiteY1" fmla="*/ 390632 h 2252637"/>
                  <a:gd name="connsiteX2" fmla="*/ 3292980 w 3524999"/>
                  <a:gd name="connsiteY2" fmla="*/ 40112 h 2252637"/>
                  <a:gd name="connsiteX3" fmla="*/ 3521580 w 3524999"/>
                  <a:gd name="connsiteY3" fmla="*/ 367772 h 2252637"/>
                  <a:gd name="connsiteX4" fmla="*/ 3346320 w 3524999"/>
                  <a:gd name="connsiteY4" fmla="*/ 1739372 h 2252637"/>
                  <a:gd name="connsiteX5" fmla="*/ 2637660 w 3524999"/>
                  <a:gd name="connsiteY5" fmla="*/ 2120372 h 2252637"/>
                  <a:gd name="connsiteX6" fmla="*/ 1760377 w 3524999"/>
                  <a:gd name="connsiteY6" fmla="*/ 2252339 h 2252637"/>
                  <a:gd name="connsiteX7" fmla="*/ 892680 w 3524999"/>
                  <a:gd name="connsiteY7" fmla="*/ 2105132 h 2252637"/>
                  <a:gd name="connsiteX8" fmla="*/ 210806 w 3524999"/>
                  <a:gd name="connsiteY8" fmla="*/ 1692973 h 2252637"/>
                  <a:gd name="connsiteX9" fmla="*/ 1140 w 3524999"/>
                  <a:gd name="connsiteY9" fmla="*/ 344912 h 2252637"/>
                  <a:gd name="connsiteX10" fmla="*/ 237360 w 3524999"/>
                  <a:gd name="connsiteY10" fmla="*/ 17252 h 2252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24999" h="2252637">
                    <a:moveTo>
                      <a:pt x="237360" y="17252"/>
                    </a:moveTo>
                    <a:cubicBezTo>
                      <a:pt x="474850" y="79482"/>
                      <a:pt x="1213990" y="386822"/>
                      <a:pt x="1723260" y="390632"/>
                    </a:cubicBezTo>
                    <a:cubicBezTo>
                      <a:pt x="2232530" y="394442"/>
                      <a:pt x="2993260" y="43922"/>
                      <a:pt x="3292980" y="40112"/>
                    </a:cubicBezTo>
                    <a:cubicBezTo>
                      <a:pt x="3592700" y="36302"/>
                      <a:pt x="3512690" y="84562"/>
                      <a:pt x="3521580" y="367772"/>
                    </a:cubicBezTo>
                    <a:cubicBezTo>
                      <a:pt x="3530470" y="650982"/>
                      <a:pt x="3447360" y="1648724"/>
                      <a:pt x="3346320" y="1739372"/>
                    </a:cubicBezTo>
                    <a:cubicBezTo>
                      <a:pt x="3245280" y="1830020"/>
                      <a:pt x="2873880" y="1993372"/>
                      <a:pt x="2637660" y="2120372"/>
                    </a:cubicBezTo>
                    <a:cubicBezTo>
                      <a:pt x="2350640" y="2166092"/>
                      <a:pt x="1928439" y="2258553"/>
                      <a:pt x="1760377" y="2252339"/>
                    </a:cubicBezTo>
                    <a:cubicBezTo>
                      <a:pt x="1592315" y="2246125"/>
                      <a:pt x="1153646" y="2199225"/>
                      <a:pt x="892680" y="2105132"/>
                    </a:cubicBezTo>
                    <a:cubicBezTo>
                      <a:pt x="620900" y="2016232"/>
                      <a:pt x="294509" y="1809774"/>
                      <a:pt x="210806" y="1692973"/>
                    </a:cubicBezTo>
                    <a:cubicBezTo>
                      <a:pt x="127103" y="1576172"/>
                      <a:pt x="-14100" y="629392"/>
                      <a:pt x="1140" y="344912"/>
                    </a:cubicBezTo>
                    <a:cubicBezTo>
                      <a:pt x="16380" y="60432"/>
                      <a:pt x="-130" y="-44978"/>
                      <a:pt x="237360" y="1725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DD2B4"/>
                  </a:gs>
                  <a:gs pos="98000">
                    <a:srgbClr val="F8AA8E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嘴"/>
              <p:cNvSpPr/>
              <p:nvPr/>
            </p:nvSpPr>
            <p:spPr>
              <a:xfrm>
                <a:off x="6613525" y="3018632"/>
                <a:ext cx="452438" cy="169070"/>
              </a:xfrm>
              <a:custGeom>
                <a:avLst/>
                <a:gdLst>
                  <a:gd name="connsiteX0" fmla="*/ 0 w 381000"/>
                  <a:gd name="connsiteY0" fmla="*/ 192882 h 194614"/>
                  <a:gd name="connsiteX1" fmla="*/ 169069 w 381000"/>
                  <a:gd name="connsiteY1" fmla="*/ 166688 h 194614"/>
                  <a:gd name="connsiteX2" fmla="*/ 381000 w 381000"/>
                  <a:gd name="connsiteY2" fmla="*/ 0 h 194614"/>
                  <a:gd name="connsiteX0" fmla="*/ 0 w 431007"/>
                  <a:gd name="connsiteY0" fmla="*/ 145257 h 146031"/>
                  <a:gd name="connsiteX1" fmla="*/ 169069 w 431007"/>
                  <a:gd name="connsiteY1" fmla="*/ 119063 h 146031"/>
                  <a:gd name="connsiteX2" fmla="*/ 431007 w 431007"/>
                  <a:gd name="connsiteY2" fmla="*/ 0 h 146031"/>
                  <a:gd name="connsiteX0" fmla="*/ 0 w 431007"/>
                  <a:gd name="connsiteY0" fmla="*/ 145257 h 146851"/>
                  <a:gd name="connsiteX1" fmla="*/ 169069 w 431007"/>
                  <a:gd name="connsiteY1" fmla="*/ 119063 h 146851"/>
                  <a:gd name="connsiteX2" fmla="*/ 431007 w 431007"/>
                  <a:gd name="connsiteY2" fmla="*/ 0 h 146851"/>
                  <a:gd name="connsiteX0" fmla="*/ 0 w 452438"/>
                  <a:gd name="connsiteY0" fmla="*/ 169070 h 169312"/>
                  <a:gd name="connsiteX1" fmla="*/ 190500 w 452438"/>
                  <a:gd name="connsiteY1" fmla="*/ 119063 h 169312"/>
                  <a:gd name="connsiteX2" fmla="*/ 452438 w 452438"/>
                  <a:gd name="connsiteY2" fmla="*/ 0 h 169312"/>
                  <a:gd name="connsiteX0" fmla="*/ 0 w 452438"/>
                  <a:gd name="connsiteY0" fmla="*/ 169070 h 169070"/>
                  <a:gd name="connsiteX1" fmla="*/ 190500 w 452438"/>
                  <a:gd name="connsiteY1" fmla="*/ 119063 h 169070"/>
                  <a:gd name="connsiteX2" fmla="*/ 452438 w 452438"/>
                  <a:gd name="connsiteY2" fmla="*/ 0 h 169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2438" h="169070">
                    <a:moveTo>
                      <a:pt x="0" y="169070"/>
                    </a:moveTo>
                    <a:cubicBezTo>
                      <a:pt x="128984" y="145853"/>
                      <a:pt x="115094" y="147241"/>
                      <a:pt x="190500" y="119063"/>
                    </a:cubicBezTo>
                    <a:cubicBezTo>
                      <a:pt x="265906" y="90885"/>
                      <a:pt x="452438" y="0"/>
                      <a:pt x="452438" y="0"/>
                    </a:cubicBezTo>
                  </a:path>
                </a:pathLst>
              </a:custGeom>
              <a:noFill/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方向盘"/>
              <p:cNvSpPr/>
              <p:nvPr/>
            </p:nvSpPr>
            <p:spPr>
              <a:xfrm>
                <a:off x="4797879" y="2852058"/>
                <a:ext cx="2634342" cy="2634342"/>
              </a:xfrm>
              <a:prstGeom prst="blockArc">
                <a:avLst>
                  <a:gd name="adj1" fmla="val 10800000"/>
                  <a:gd name="adj2" fmla="val 0"/>
                  <a:gd name="adj3" fmla="val 1343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左边眼白"/>
              <p:cNvSpPr/>
              <p:nvPr/>
            </p:nvSpPr>
            <p:spPr>
              <a:xfrm>
                <a:off x="4851380" y="1763040"/>
                <a:ext cx="965220" cy="967952"/>
              </a:xfrm>
              <a:custGeom>
                <a:avLst/>
                <a:gdLst>
                  <a:gd name="connsiteX0" fmla="*/ 368484 w 1109306"/>
                  <a:gd name="connsiteY0" fmla="*/ 5610 h 1050489"/>
                  <a:gd name="connsiteX1" fmla="*/ 184 w 1109306"/>
                  <a:gd name="connsiteY1" fmla="*/ 539010 h 1050489"/>
                  <a:gd name="connsiteX2" fmla="*/ 330384 w 1109306"/>
                  <a:gd name="connsiteY2" fmla="*/ 1021610 h 1050489"/>
                  <a:gd name="connsiteX3" fmla="*/ 1066984 w 1109306"/>
                  <a:gd name="connsiteY3" fmla="*/ 920010 h 1050489"/>
                  <a:gd name="connsiteX4" fmla="*/ 952684 w 1109306"/>
                  <a:gd name="connsiteY4" fmla="*/ 297710 h 1050489"/>
                  <a:gd name="connsiteX5" fmla="*/ 368484 w 1109306"/>
                  <a:gd name="connsiteY5" fmla="*/ 5610 h 1050489"/>
                  <a:gd name="connsiteX0" fmla="*/ 368484 w 1066984"/>
                  <a:gd name="connsiteY0" fmla="*/ 5610 h 1050489"/>
                  <a:gd name="connsiteX1" fmla="*/ 184 w 1066984"/>
                  <a:gd name="connsiteY1" fmla="*/ 539010 h 1050489"/>
                  <a:gd name="connsiteX2" fmla="*/ 330384 w 1066984"/>
                  <a:gd name="connsiteY2" fmla="*/ 1021610 h 1050489"/>
                  <a:gd name="connsiteX3" fmla="*/ 1066984 w 1066984"/>
                  <a:gd name="connsiteY3" fmla="*/ 920010 h 1050489"/>
                  <a:gd name="connsiteX4" fmla="*/ 952684 w 1066984"/>
                  <a:gd name="connsiteY4" fmla="*/ 297710 h 1050489"/>
                  <a:gd name="connsiteX5" fmla="*/ 368484 w 1066984"/>
                  <a:gd name="connsiteY5" fmla="*/ 5610 h 1050489"/>
                  <a:gd name="connsiteX0" fmla="*/ 368476 w 1016176"/>
                  <a:gd name="connsiteY0" fmla="*/ 5769 h 1054698"/>
                  <a:gd name="connsiteX1" fmla="*/ 176 w 1016176"/>
                  <a:gd name="connsiteY1" fmla="*/ 539169 h 1054698"/>
                  <a:gd name="connsiteX2" fmla="*/ 330376 w 1016176"/>
                  <a:gd name="connsiteY2" fmla="*/ 1021769 h 1054698"/>
                  <a:gd name="connsiteX3" fmla="*/ 1016176 w 1016176"/>
                  <a:gd name="connsiteY3" fmla="*/ 932869 h 1054698"/>
                  <a:gd name="connsiteX4" fmla="*/ 952676 w 1016176"/>
                  <a:gd name="connsiteY4" fmla="*/ 297869 h 1054698"/>
                  <a:gd name="connsiteX5" fmla="*/ 368476 w 1016176"/>
                  <a:gd name="connsiteY5" fmla="*/ 5769 h 1054698"/>
                  <a:gd name="connsiteX0" fmla="*/ 368476 w 1016176"/>
                  <a:gd name="connsiteY0" fmla="*/ 5769 h 1042136"/>
                  <a:gd name="connsiteX1" fmla="*/ 176 w 1016176"/>
                  <a:gd name="connsiteY1" fmla="*/ 539169 h 1042136"/>
                  <a:gd name="connsiteX2" fmla="*/ 330376 w 1016176"/>
                  <a:gd name="connsiteY2" fmla="*/ 1021769 h 1042136"/>
                  <a:gd name="connsiteX3" fmla="*/ 1016176 w 1016176"/>
                  <a:gd name="connsiteY3" fmla="*/ 932869 h 1042136"/>
                  <a:gd name="connsiteX4" fmla="*/ 952676 w 1016176"/>
                  <a:gd name="connsiteY4" fmla="*/ 297869 h 1042136"/>
                  <a:gd name="connsiteX5" fmla="*/ 368476 w 1016176"/>
                  <a:gd name="connsiteY5" fmla="*/ 5769 h 1042136"/>
                  <a:gd name="connsiteX0" fmla="*/ 368841 w 1016541"/>
                  <a:gd name="connsiteY0" fmla="*/ 5769 h 982247"/>
                  <a:gd name="connsiteX1" fmla="*/ 541 w 1016541"/>
                  <a:gd name="connsiteY1" fmla="*/ 539169 h 982247"/>
                  <a:gd name="connsiteX2" fmla="*/ 305341 w 1016541"/>
                  <a:gd name="connsiteY2" fmla="*/ 945569 h 982247"/>
                  <a:gd name="connsiteX3" fmla="*/ 1016541 w 1016541"/>
                  <a:gd name="connsiteY3" fmla="*/ 932869 h 982247"/>
                  <a:gd name="connsiteX4" fmla="*/ 953041 w 1016541"/>
                  <a:gd name="connsiteY4" fmla="*/ 297869 h 982247"/>
                  <a:gd name="connsiteX5" fmla="*/ 368841 w 1016541"/>
                  <a:gd name="connsiteY5" fmla="*/ 5769 h 982247"/>
                  <a:gd name="connsiteX0" fmla="*/ 368888 w 1016588"/>
                  <a:gd name="connsiteY0" fmla="*/ 5769 h 966300"/>
                  <a:gd name="connsiteX1" fmla="*/ 588 w 1016588"/>
                  <a:gd name="connsiteY1" fmla="*/ 539169 h 966300"/>
                  <a:gd name="connsiteX2" fmla="*/ 305388 w 1016588"/>
                  <a:gd name="connsiteY2" fmla="*/ 945569 h 966300"/>
                  <a:gd name="connsiteX3" fmla="*/ 1016588 w 1016588"/>
                  <a:gd name="connsiteY3" fmla="*/ 932869 h 966300"/>
                  <a:gd name="connsiteX4" fmla="*/ 953088 w 1016588"/>
                  <a:gd name="connsiteY4" fmla="*/ 297869 h 966300"/>
                  <a:gd name="connsiteX5" fmla="*/ 368888 w 1016588"/>
                  <a:gd name="connsiteY5" fmla="*/ 5769 h 966300"/>
                  <a:gd name="connsiteX0" fmla="*/ 368767 w 1016467"/>
                  <a:gd name="connsiteY0" fmla="*/ 5769 h 982247"/>
                  <a:gd name="connsiteX1" fmla="*/ 467 w 1016467"/>
                  <a:gd name="connsiteY1" fmla="*/ 539169 h 982247"/>
                  <a:gd name="connsiteX2" fmla="*/ 305267 w 1016467"/>
                  <a:gd name="connsiteY2" fmla="*/ 945569 h 982247"/>
                  <a:gd name="connsiteX3" fmla="*/ 1016467 w 1016467"/>
                  <a:gd name="connsiteY3" fmla="*/ 932869 h 982247"/>
                  <a:gd name="connsiteX4" fmla="*/ 952967 w 1016467"/>
                  <a:gd name="connsiteY4" fmla="*/ 297869 h 982247"/>
                  <a:gd name="connsiteX5" fmla="*/ 368767 w 1016467"/>
                  <a:gd name="connsiteY5" fmla="*/ 5769 h 982247"/>
                  <a:gd name="connsiteX0" fmla="*/ 368767 w 1016467"/>
                  <a:gd name="connsiteY0" fmla="*/ 5769 h 982247"/>
                  <a:gd name="connsiteX1" fmla="*/ 467 w 1016467"/>
                  <a:gd name="connsiteY1" fmla="*/ 539169 h 982247"/>
                  <a:gd name="connsiteX2" fmla="*/ 305267 w 1016467"/>
                  <a:gd name="connsiteY2" fmla="*/ 945569 h 982247"/>
                  <a:gd name="connsiteX3" fmla="*/ 1016467 w 1016467"/>
                  <a:gd name="connsiteY3" fmla="*/ 932869 h 982247"/>
                  <a:gd name="connsiteX4" fmla="*/ 952967 w 1016467"/>
                  <a:gd name="connsiteY4" fmla="*/ 297869 h 982247"/>
                  <a:gd name="connsiteX5" fmla="*/ 368767 w 1016467"/>
                  <a:gd name="connsiteY5" fmla="*/ 5769 h 982247"/>
                  <a:gd name="connsiteX0" fmla="*/ 368767 w 1016467"/>
                  <a:gd name="connsiteY0" fmla="*/ 5769 h 971462"/>
                  <a:gd name="connsiteX1" fmla="*/ 467 w 1016467"/>
                  <a:gd name="connsiteY1" fmla="*/ 539169 h 971462"/>
                  <a:gd name="connsiteX2" fmla="*/ 305267 w 1016467"/>
                  <a:gd name="connsiteY2" fmla="*/ 945569 h 971462"/>
                  <a:gd name="connsiteX3" fmla="*/ 1016467 w 1016467"/>
                  <a:gd name="connsiteY3" fmla="*/ 932869 h 971462"/>
                  <a:gd name="connsiteX4" fmla="*/ 952967 w 1016467"/>
                  <a:gd name="connsiteY4" fmla="*/ 297869 h 971462"/>
                  <a:gd name="connsiteX5" fmla="*/ 368767 w 1016467"/>
                  <a:gd name="connsiteY5" fmla="*/ 5769 h 971462"/>
                  <a:gd name="connsiteX0" fmla="*/ 368841 w 1016541"/>
                  <a:gd name="connsiteY0" fmla="*/ 5769 h 971462"/>
                  <a:gd name="connsiteX1" fmla="*/ 541 w 1016541"/>
                  <a:gd name="connsiteY1" fmla="*/ 539169 h 971462"/>
                  <a:gd name="connsiteX2" fmla="*/ 305341 w 1016541"/>
                  <a:gd name="connsiteY2" fmla="*/ 945569 h 971462"/>
                  <a:gd name="connsiteX3" fmla="*/ 1016541 w 1016541"/>
                  <a:gd name="connsiteY3" fmla="*/ 932869 h 971462"/>
                  <a:gd name="connsiteX4" fmla="*/ 953041 w 1016541"/>
                  <a:gd name="connsiteY4" fmla="*/ 297869 h 971462"/>
                  <a:gd name="connsiteX5" fmla="*/ 368841 w 1016541"/>
                  <a:gd name="connsiteY5" fmla="*/ 5769 h 971462"/>
                  <a:gd name="connsiteX0" fmla="*/ 318298 w 965998"/>
                  <a:gd name="connsiteY0" fmla="*/ 2259 h 967952"/>
                  <a:gd name="connsiteX1" fmla="*/ 798 w 965998"/>
                  <a:gd name="connsiteY1" fmla="*/ 434059 h 967952"/>
                  <a:gd name="connsiteX2" fmla="*/ 254798 w 965998"/>
                  <a:gd name="connsiteY2" fmla="*/ 942059 h 967952"/>
                  <a:gd name="connsiteX3" fmla="*/ 965998 w 965998"/>
                  <a:gd name="connsiteY3" fmla="*/ 929359 h 967952"/>
                  <a:gd name="connsiteX4" fmla="*/ 902498 w 965998"/>
                  <a:gd name="connsiteY4" fmla="*/ 294359 h 967952"/>
                  <a:gd name="connsiteX5" fmla="*/ 318298 w 965998"/>
                  <a:gd name="connsiteY5" fmla="*/ 2259 h 967952"/>
                  <a:gd name="connsiteX0" fmla="*/ 317520 w 965220"/>
                  <a:gd name="connsiteY0" fmla="*/ 2259 h 967952"/>
                  <a:gd name="connsiteX1" fmla="*/ 20 w 965220"/>
                  <a:gd name="connsiteY1" fmla="*/ 434059 h 967952"/>
                  <a:gd name="connsiteX2" fmla="*/ 254020 w 965220"/>
                  <a:gd name="connsiteY2" fmla="*/ 942059 h 967952"/>
                  <a:gd name="connsiteX3" fmla="*/ 965220 w 965220"/>
                  <a:gd name="connsiteY3" fmla="*/ 929359 h 967952"/>
                  <a:gd name="connsiteX4" fmla="*/ 901720 w 965220"/>
                  <a:gd name="connsiteY4" fmla="*/ 294359 h 967952"/>
                  <a:gd name="connsiteX5" fmla="*/ 317520 w 965220"/>
                  <a:gd name="connsiteY5" fmla="*/ 2259 h 967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5220" h="967952">
                    <a:moveTo>
                      <a:pt x="317520" y="2259"/>
                    </a:moveTo>
                    <a:cubicBezTo>
                      <a:pt x="167237" y="25542"/>
                      <a:pt x="-2097" y="213926"/>
                      <a:pt x="20" y="434059"/>
                    </a:cubicBezTo>
                    <a:cubicBezTo>
                      <a:pt x="2137" y="654192"/>
                      <a:pt x="84687" y="812942"/>
                      <a:pt x="254020" y="942059"/>
                    </a:cubicBezTo>
                    <a:cubicBezTo>
                      <a:pt x="448753" y="982276"/>
                      <a:pt x="772603" y="973809"/>
                      <a:pt x="965220" y="929359"/>
                    </a:cubicBezTo>
                    <a:cubicBezTo>
                      <a:pt x="907012" y="761084"/>
                      <a:pt x="1009670" y="448876"/>
                      <a:pt x="901720" y="294359"/>
                    </a:cubicBezTo>
                    <a:cubicBezTo>
                      <a:pt x="793770" y="139842"/>
                      <a:pt x="467803" y="-21024"/>
                      <a:pt x="317520" y="225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900000" scaled="1"/>
              </a:gradFill>
              <a:ln w="25400">
                <a:gradFill flip="none" rotWithShape="1">
                  <a:gsLst>
                    <a:gs pos="35000">
                      <a:schemeClr val="tx1">
                        <a:lumMod val="95000"/>
                        <a:lumOff val="5000"/>
                      </a:schemeClr>
                    </a:gs>
                    <a:gs pos="90000">
                      <a:schemeClr val="tx1">
                        <a:lumMod val="95000"/>
                        <a:lumOff val="5000"/>
                        <a:alpha val="0"/>
                      </a:schemeClr>
                    </a:gs>
                  </a:gsLst>
                  <a:lin ang="54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右边眼白"/>
              <p:cNvSpPr/>
              <p:nvPr/>
            </p:nvSpPr>
            <p:spPr>
              <a:xfrm flipH="1">
                <a:off x="6347052" y="1757574"/>
                <a:ext cx="965220" cy="967952"/>
              </a:xfrm>
              <a:custGeom>
                <a:avLst/>
                <a:gdLst>
                  <a:gd name="connsiteX0" fmla="*/ 368484 w 1109306"/>
                  <a:gd name="connsiteY0" fmla="*/ 5610 h 1050489"/>
                  <a:gd name="connsiteX1" fmla="*/ 184 w 1109306"/>
                  <a:gd name="connsiteY1" fmla="*/ 539010 h 1050489"/>
                  <a:gd name="connsiteX2" fmla="*/ 330384 w 1109306"/>
                  <a:gd name="connsiteY2" fmla="*/ 1021610 h 1050489"/>
                  <a:gd name="connsiteX3" fmla="*/ 1066984 w 1109306"/>
                  <a:gd name="connsiteY3" fmla="*/ 920010 h 1050489"/>
                  <a:gd name="connsiteX4" fmla="*/ 952684 w 1109306"/>
                  <a:gd name="connsiteY4" fmla="*/ 297710 h 1050489"/>
                  <a:gd name="connsiteX5" fmla="*/ 368484 w 1109306"/>
                  <a:gd name="connsiteY5" fmla="*/ 5610 h 1050489"/>
                  <a:gd name="connsiteX0" fmla="*/ 368484 w 1066984"/>
                  <a:gd name="connsiteY0" fmla="*/ 5610 h 1050489"/>
                  <a:gd name="connsiteX1" fmla="*/ 184 w 1066984"/>
                  <a:gd name="connsiteY1" fmla="*/ 539010 h 1050489"/>
                  <a:gd name="connsiteX2" fmla="*/ 330384 w 1066984"/>
                  <a:gd name="connsiteY2" fmla="*/ 1021610 h 1050489"/>
                  <a:gd name="connsiteX3" fmla="*/ 1066984 w 1066984"/>
                  <a:gd name="connsiteY3" fmla="*/ 920010 h 1050489"/>
                  <a:gd name="connsiteX4" fmla="*/ 952684 w 1066984"/>
                  <a:gd name="connsiteY4" fmla="*/ 297710 h 1050489"/>
                  <a:gd name="connsiteX5" fmla="*/ 368484 w 1066984"/>
                  <a:gd name="connsiteY5" fmla="*/ 5610 h 1050489"/>
                  <a:gd name="connsiteX0" fmla="*/ 368476 w 1016176"/>
                  <a:gd name="connsiteY0" fmla="*/ 5769 h 1054698"/>
                  <a:gd name="connsiteX1" fmla="*/ 176 w 1016176"/>
                  <a:gd name="connsiteY1" fmla="*/ 539169 h 1054698"/>
                  <a:gd name="connsiteX2" fmla="*/ 330376 w 1016176"/>
                  <a:gd name="connsiteY2" fmla="*/ 1021769 h 1054698"/>
                  <a:gd name="connsiteX3" fmla="*/ 1016176 w 1016176"/>
                  <a:gd name="connsiteY3" fmla="*/ 932869 h 1054698"/>
                  <a:gd name="connsiteX4" fmla="*/ 952676 w 1016176"/>
                  <a:gd name="connsiteY4" fmla="*/ 297869 h 1054698"/>
                  <a:gd name="connsiteX5" fmla="*/ 368476 w 1016176"/>
                  <a:gd name="connsiteY5" fmla="*/ 5769 h 1054698"/>
                  <a:gd name="connsiteX0" fmla="*/ 368476 w 1016176"/>
                  <a:gd name="connsiteY0" fmla="*/ 5769 h 1042136"/>
                  <a:gd name="connsiteX1" fmla="*/ 176 w 1016176"/>
                  <a:gd name="connsiteY1" fmla="*/ 539169 h 1042136"/>
                  <a:gd name="connsiteX2" fmla="*/ 330376 w 1016176"/>
                  <a:gd name="connsiteY2" fmla="*/ 1021769 h 1042136"/>
                  <a:gd name="connsiteX3" fmla="*/ 1016176 w 1016176"/>
                  <a:gd name="connsiteY3" fmla="*/ 932869 h 1042136"/>
                  <a:gd name="connsiteX4" fmla="*/ 952676 w 1016176"/>
                  <a:gd name="connsiteY4" fmla="*/ 297869 h 1042136"/>
                  <a:gd name="connsiteX5" fmla="*/ 368476 w 1016176"/>
                  <a:gd name="connsiteY5" fmla="*/ 5769 h 1042136"/>
                  <a:gd name="connsiteX0" fmla="*/ 368841 w 1016541"/>
                  <a:gd name="connsiteY0" fmla="*/ 5769 h 982247"/>
                  <a:gd name="connsiteX1" fmla="*/ 541 w 1016541"/>
                  <a:gd name="connsiteY1" fmla="*/ 539169 h 982247"/>
                  <a:gd name="connsiteX2" fmla="*/ 305341 w 1016541"/>
                  <a:gd name="connsiteY2" fmla="*/ 945569 h 982247"/>
                  <a:gd name="connsiteX3" fmla="*/ 1016541 w 1016541"/>
                  <a:gd name="connsiteY3" fmla="*/ 932869 h 982247"/>
                  <a:gd name="connsiteX4" fmla="*/ 953041 w 1016541"/>
                  <a:gd name="connsiteY4" fmla="*/ 297869 h 982247"/>
                  <a:gd name="connsiteX5" fmla="*/ 368841 w 1016541"/>
                  <a:gd name="connsiteY5" fmla="*/ 5769 h 982247"/>
                  <a:gd name="connsiteX0" fmla="*/ 368888 w 1016588"/>
                  <a:gd name="connsiteY0" fmla="*/ 5769 h 966300"/>
                  <a:gd name="connsiteX1" fmla="*/ 588 w 1016588"/>
                  <a:gd name="connsiteY1" fmla="*/ 539169 h 966300"/>
                  <a:gd name="connsiteX2" fmla="*/ 305388 w 1016588"/>
                  <a:gd name="connsiteY2" fmla="*/ 945569 h 966300"/>
                  <a:gd name="connsiteX3" fmla="*/ 1016588 w 1016588"/>
                  <a:gd name="connsiteY3" fmla="*/ 932869 h 966300"/>
                  <a:gd name="connsiteX4" fmla="*/ 953088 w 1016588"/>
                  <a:gd name="connsiteY4" fmla="*/ 297869 h 966300"/>
                  <a:gd name="connsiteX5" fmla="*/ 368888 w 1016588"/>
                  <a:gd name="connsiteY5" fmla="*/ 5769 h 966300"/>
                  <a:gd name="connsiteX0" fmla="*/ 368767 w 1016467"/>
                  <a:gd name="connsiteY0" fmla="*/ 5769 h 982247"/>
                  <a:gd name="connsiteX1" fmla="*/ 467 w 1016467"/>
                  <a:gd name="connsiteY1" fmla="*/ 539169 h 982247"/>
                  <a:gd name="connsiteX2" fmla="*/ 305267 w 1016467"/>
                  <a:gd name="connsiteY2" fmla="*/ 945569 h 982247"/>
                  <a:gd name="connsiteX3" fmla="*/ 1016467 w 1016467"/>
                  <a:gd name="connsiteY3" fmla="*/ 932869 h 982247"/>
                  <a:gd name="connsiteX4" fmla="*/ 952967 w 1016467"/>
                  <a:gd name="connsiteY4" fmla="*/ 297869 h 982247"/>
                  <a:gd name="connsiteX5" fmla="*/ 368767 w 1016467"/>
                  <a:gd name="connsiteY5" fmla="*/ 5769 h 982247"/>
                  <a:gd name="connsiteX0" fmla="*/ 368767 w 1016467"/>
                  <a:gd name="connsiteY0" fmla="*/ 5769 h 982247"/>
                  <a:gd name="connsiteX1" fmla="*/ 467 w 1016467"/>
                  <a:gd name="connsiteY1" fmla="*/ 539169 h 982247"/>
                  <a:gd name="connsiteX2" fmla="*/ 305267 w 1016467"/>
                  <a:gd name="connsiteY2" fmla="*/ 945569 h 982247"/>
                  <a:gd name="connsiteX3" fmla="*/ 1016467 w 1016467"/>
                  <a:gd name="connsiteY3" fmla="*/ 932869 h 982247"/>
                  <a:gd name="connsiteX4" fmla="*/ 952967 w 1016467"/>
                  <a:gd name="connsiteY4" fmla="*/ 297869 h 982247"/>
                  <a:gd name="connsiteX5" fmla="*/ 368767 w 1016467"/>
                  <a:gd name="connsiteY5" fmla="*/ 5769 h 982247"/>
                  <a:gd name="connsiteX0" fmla="*/ 368767 w 1016467"/>
                  <a:gd name="connsiteY0" fmla="*/ 5769 h 971462"/>
                  <a:gd name="connsiteX1" fmla="*/ 467 w 1016467"/>
                  <a:gd name="connsiteY1" fmla="*/ 539169 h 971462"/>
                  <a:gd name="connsiteX2" fmla="*/ 305267 w 1016467"/>
                  <a:gd name="connsiteY2" fmla="*/ 945569 h 971462"/>
                  <a:gd name="connsiteX3" fmla="*/ 1016467 w 1016467"/>
                  <a:gd name="connsiteY3" fmla="*/ 932869 h 971462"/>
                  <a:gd name="connsiteX4" fmla="*/ 952967 w 1016467"/>
                  <a:gd name="connsiteY4" fmla="*/ 297869 h 971462"/>
                  <a:gd name="connsiteX5" fmla="*/ 368767 w 1016467"/>
                  <a:gd name="connsiteY5" fmla="*/ 5769 h 971462"/>
                  <a:gd name="connsiteX0" fmla="*/ 368841 w 1016541"/>
                  <a:gd name="connsiteY0" fmla="*/ 5769 h 971462"/>
                  <a:gd name="connsiteX1" fmla="*/ 541 w 1016541"/>
                  <a:gd name="connsiteY1" fmla="*/ 539169 h 971462"/>
                  <a:gd name="connsiteX2" fmla="*/ 305341 w 1016541"/>
                  <a:gd name="connsiteY2" fmla="*/ 945569 h 971462"/>
                  <a:gd name="connsiteX3" fmla="*/ 1016541 w 1016541"/>
                  <a:gd name="connsiteY3" fmla="*/ 932869 h 971462"/>
                  <a:gd name="connsiteX4" fmla="*/ 953041 w 1016541"/>
                  <a:gd name="connsiteY4" fmla="*/ 297869 h 971462"/>
                  <a:gd name="connsiteX5" fmla="*/ 368841 w 1016541"/>
                  <a:gd name="connsiteY5" fmla="*/ 5769 h 971462"/>
                  <a:gd name="connsiteX0" fmla="*/ 318298 w 965998"/>
                  <a:gd name="connsiteY0" fmla="*/ 2259 h 967952"/>
                  <a:gd name="connsiteX1" fmla="*/ 798 w 965998"/>
                  <a:gd name="connsiteY1" fmla="*/ 434059 h 967952"/>
                  <a:gd name="connsiteX2" fmla="*/ 254798 w 965998"/>
                  <a:gd name="connsiteY2" fmla="*/ 942059 h 967952"/>
                  <a:gd name="connsiteX3" fmla="*/ 965998 w 965998"/>
                  <a:gd name="connsiteY3" fmla="*/ 929359 h 967952"/>
                  <a:gd name="connsiteX4" fmla="*/ 902498 w 965998"/>
                  <a:gd name="connsiteY4" fmla="*/ 294359 h 967952"/>
                  <a:gd name="connsiteX5" fmla="*/ 318298 w 965998"/>
                  <a:gd name="connsiteY5" fmla="*/ 2259 h 967952"/>
                  <a:gd name="connsiteX0" fmla="*/ 317520 w 965220"/>
                  <a:gd name="connsiteY0" fmla="*/ 2259 h 967952"/>
                  <a:gd name="connsiteX1" fmla="*/ 20 w 965220"/>
                  <a:gd name="connsiteY1" fmla="*/ 434059 h 967952"/>
                  <a:gd name="connsiteX2" fmla="*/ 254020 w 965220"/>
                  <a:gd name="connsiteY2" fmla="*/ 942059 h 967952"/>
                  <a:gd name="connsiteX3" fmla="*/ 965220 w 965220"/>
                  <a:gd name="connsiteY3" fmla="*/ 929359 h 967952"/>
                  <a:gd name="connsiteX4" fmla="*/ 901720 w 965220"/>
                  <a:gd name="connsiteY4" fmla="*/ 294359 h 967952"/>
                  <a:gd name="connsiteX5" fmla="*/ 317520 w 965220"/>
                  <a:gd name="connsiteY5" fmla="*/ 2259 h 967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5220" h="967952">
                    <a:moveTo>
                      <a:pt x="317520" y="2259"/>
                    </a:moveTo>
                    <a:cubicBezTo>
                      <a:pt x="167237" y="25542"/>
                      <a:pt x="-2097" y="213926"/>
                      <a:pt x="20" y="434059"/>
                    </a:cubicBezTo>
                    <a:cubicBezTo>
                      <a:pt x="2137" y="654192"/>
                      <a:pt x="84687" y="812942"/>
                      <a:pt x="254020" y="942059"/>
                    </a:cubicBezTo>
                    <a:cubicBezTo>
                      <a:pt x="448753" y="982276"/>
                      <a:pt x="772603" y="973809"/>
                      <a:pt x="965220" y="929359"/>
                    </a:cubicBezTo>
                    <a:cubicBezTo>
                      <a:pt x="907012" y="761084"/>
                      <a:pt x="1009670" y="448876"/>
                      <a:pt x="901720" y="294359"/>
                    </a:cubicBezTo>
                    <a:cubicBezTo>
                      <a:pt x="793770" y="139842"/>
                      <a:pt x="467803" y="-21024"/>
                      <a:pt x="317520" y="225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900000" scaled="1"/>
              </a:gradFill>
              <a:ln w="25400">
                <a:gradFill flip="none" rotWithShape="1">
                  <a:gsLst>
                    <a:gs pos="35000">
                      <a:schemeClr val="tx1">
                        <a:lumMod val="95000"/>
                        <a:lumOff val="5000"/>
                      </a:schemeClr>
                    </a:gs>
                    <a:gs pos="90000">
                      <a:schemeClr val="tx1">
                        <a:lumMod val="95000"/>
                        <a:lumOff val="5000"/>
                        <a:alpha val="0"/>
                      </a:schemeClr>
                    </a:gs>
                  </a:gsLst>
                  <a:lin ang="54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眉毛右边"/>
              <p:cNvSpPr/>
              <p:nvPr/>
            </p:nvSpPr>
            <p:spPr>
              <a:xfrm flipH="1">
                <a:off x="6218891" y="1426639"/>
                <a:ext cx="1445342" cy="713790"/>
              </a:xfrm>
              <a:custGeom>
                <a:avLst/>
                <a:gdLst>
                  <a:gd name="connsiteX0" fmla="*/ 1445342 w 1445342"/>
                  <a:gd name="connsiteY0" fmla="*/ 678426 h 678426"/>
                  <a:gd name="connsiteX1" fmla="*/ 471949 w 1445342"/>
                  <a:gd name="connsiteY1" fmla="*/ 265471 h 678426"/>
                  <a:gd name="connsiteX2" fmla="*/ 0 w 1445342"/>
                  <a:gd name="connsiteY2" fmla="*/ 589935 h 678426"/>
                  <a:gd name="connsiteX3" fmla="*/ 353962 w 1445342"/>
                  <a:gd name="connsiteY3" fmla="*/ 0 h 678426"/>
                  <a:gd name="connsiteX4" fmla="*/ 1445342 w 1445342"/>
                  <a:gd name="connsiteY4" fmla="*/ 678426 h 678426"/>
                  <a:gd name="connsiteX0" fmla="*/ 1445342 w 1445720"/>
                  <a:gd name="connsiteY0" fmla="*/ 678426 h 681534"/>
                  <a:gd name="connsiteX1" fmla="*/ 471949 w 1445720"/>
                  <a:gd name="connsiteY1" fmla="*/ 265471 h 681534"/>
                  <a:gd name="connsiteX2" fmla="*/ 0 w 1445720"/>
                  <a:gd name="connsiteY2" fmla="*/ 589935 h 681534"/>
                  <a:gd name="connsiteX3" fmla="*/ 353962 w 1445720"/>
                  <a:gd name="connsiteY3" fmla="*/ 0 h 681534"/>
                  <a:gd name="connsiteX4" fmla="*/ 1445342 w 1445720"/>
                  <a:gd name="connsiteY4" fmla="*/ 678426 h 681534"/>
                  <a:gd name="connsiteX0" fmla="*/ 1445342 w 1445720"/>
                  <a:gd name="connsiteY0" fmla="*/ 708486 h 711594"/>
                  <a:gd name="connsiteX1" fmla="*/ 471949 w 1445720"/>
                  <a:gd name="connsiteY1" fmla="*/ 295531 h 711594"/>
                  <a:gd name="connsiteX2" fmla="*/ 0 w 1445720"/>
                  <a:gd name="connsiteY2" fmla="*/ 619995 h 711594"/>
                  <a:gd name="connsiteX3" fmla="*/ 353962 w 1445720"/>
                  <a:gd name="connsiteY3" fmla="*/ 30060 h 711594"/>
                  <a:gd name="connsiteX4" fmla="*/ 1445342 w 1445720"/>
                  <a:gd name="connsiteY4" fmla="*/ 708486 h 711594"/>
                  <a:gd name="connsiteX0" fmla="*/ 1445342 w 1445711"/>
                  <a:gd name="connsiteY0" fmla="*/ 708486 h 711231"/>
                  <a:gd name="connsiteX1" fmla="*/ 471949 w 1445711"/>
                  <a:gd name="connsiteY1" fmla="*/ 295531 h 711231"/>
                  <a:gd name="connsiteX2" fmla="*/ 0 w 1445711"/>
                  <a:gd name="connsiteY2" fmla="*/ 619995 h 711231"/>
                  <a:gd name="connsiteX3" fmla="*/ 353962 w 1445711"/>
                  <a:gd name="connsiteY3" fmla="*/ 30060 h 711231"/>
                  <a:gd name="connsiteX4" fmla="*/ 1445342 w 1445711"/>
                  <a:gd name="connsiteY4" fmla="*/ 708486 h 711231"/>
                  <a:gd name="connsiteX0" fmla="*/ 1445342 w 1445342"/>
                  <a:gd name="connsiteY0" fmla="*/ 708486 h 715858"/>
                  <a:gd name="connsiteX1" fmla="*/ 471949 w 1445342"/>
                  <a:gd name="connsiteY1" fmla="*/ 295531 h 715858"/>
                  <a:gd name="connsiteX2" fmla="*/ 0 w 1445342"/>
                  <a:gd name="connsiteY2" fmla="*/ 619995 h 715858"/>
                  <a:gd name="connsiteX3" fmla="*/ 353962 w 1445342"/>
                  <a:gd name="connsiteY3" fmla="*/ 30060 h 715858"/>
                  <a:gd name="connsiteX4" fmla="*/ 1445342 w 1445342"/>
                  <a:gd name="connsiteY4" fmla="*/ 708486 h 715858"/>
                  <a:gd name="connsiteX0" fmla="*/ 1445342 w 1445342"/>
                  <a:gd name="connsiteY0" fmla="*/ 708486 h 713790"/>
                  <a:gd name="connsiteX1" fmla="*/ 471949 w 1445342"/>
                  <a:gd name="connsiteY1" fmla="*/ 295531 h 713790"/>
                  <a:gd name="connsiteX2" fmla="*/ 0 w 1445342"/>
                  <a:gd name="connsiteY2" fmla="*/ 619995 h 713790"/>
                  <a:gd name="connsiteX3" fmla="*/ 353962 w 1445342"/>
                  <a:gd name="connsiteY3" fmla="*/ 30060 h 713790"/>
                  <a:gd name="connsiteX4" fmla="*/ 1445342 w 1445342"/>
                  <a:gd name="connsiteY4" fmla="*/ 708486 h 713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5342" h="713790">
                    <a:moveTo>
                      <a:pt x="1445342" y="708486"/>
                    </a:moveTo>
                    <a:cubicBezTo>
                      <a:pt x="1350706" y="771781"/>
                      <a:pt x="693789" y="246779"/>
                      <a:pt x="471949" y="295531"/>
                    </a:cubicBezTo>
                    <a:cubicBezTo>
                      <a:pt x="250109" y="344283"/>
                      <a:pt x="19664" y="664240"/>
                      <a:pt x="0" y="619995"/>
                    </a:cubicBezTo>
                    <a:lnTo>
                      <a:pt x="353962" y="30060"/>
                    </a:lnTo>
                    <a:cubicBezTo>
                      <a:pt x="471949" y="-166585"/>
                      <a:pt x="1425678" y="664241"/>
                      <a:pt x="1445342" y="708486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眉毛左边"/>
              <p:cNvSpPr/>
              <p:nvPr/>
            </p:nvSpPr>
            <p:spPr>
              <a:xfrm>
                <a:off x="4525705" y="1428773"/>
                <a:ext cx="1445342" cy="713790"/>
              </a:xfrm>
              <a:custGeom>
                <a:avLst/>
                <a:gdLst>
                  <a:gd name="connsiteX0" fmla="*/ 1445342 w 1445342"/>
                  <a:gd name="connsiteY0" fmla="*/ 678426 h 678426"/>
                  <a:gd name="connsiteX1" fmla="*/ 471949 w 1445342"/>
                  <a:gd name="connsiteY1" fmla="*/ 265471 h 678426"/>
                  <a:gd name="connsiteX2" fmla="*/ 0 w 1445342"/>
                  <a:gd name="connsiteY2" fmla="*/ 589935 h 678426"/>
                  <a:gd name="connsiteX3" fmla="*/ 353962 w 1445342"/>
                  <a:gd name="connsiteY3" fmla="*/ 0 h 678426"/>
                  <a:gd name="connsiteX4" fmla="*/ 1445342 w 1445342"/>
                  <a:gd name="connsiteY4" fmla="*/ 678426 h 678426"/>
                  <a:gd name="connsiteX0" fmla="*/ 1445342 w 1445720"/>
                  <a:gd name="connsiteY0" fmla="*/ 678426 h 681534"/>
                  <a:gd name="connsiteX1" fmla="*/ 471949 w 1445720"/>
                  <a:gd name="connsiteY1" fmla="*/ 265471 h 681534"/>
                  <a:gd name="connsiteX2" fmla="*/ 0 w 1445720"/>
                  <a:gd name="connsiteY2" fmla="*/ 589935 h 681534"/>
                  <a:gd name="connsiteX3" fmla="*/ 353962 w 1445720"/>
                  <a:gd name="connsiteY3" fmla="*/ 0 h 681534"/>
                  <a:gd name="connsiteX4" fmla="*/ 1445342 w 1445720"/>
                  <a:gd name="connsiteY4" fmla="*/ 678426 h 681534"/>
                  <a:gd name="connsiteX0" fmla="*/ 1445342 w 1445720"/>
                  <a:gd name="connsiteY0" fmla="*/ 708486 h 711594"/>
                  <a:gd name="connsiteX1" fmla="*/ 471949 w 1445720"/>
                  <a:gd name="connsiteY1" fmla="*/ 295531 h 711594"/>
                  <a:gd name="connsiteX2" fmla="*/ 0 w 1445720"/>
                  <a:gd name="connsiteY2" fmla="*/ 619995 h 711594"/>
                  <a:gd name="connsiteX3" fmla="*/ 353962 w 1445720"/>
                  <a:gd name="connsiteY3" fmla="*/ 30060 h 711594"/>
                  <a:gd name="connsiteX4" fmla="*/ 1445342 w 1445720"/>
                  <a:gd name="connsiteY4" fmla="*/ 708486 h 711594"/>
                  <a:gd name="connsiteX0" fmla="*/ 1445342 w 1445711"/>
                  <a:gd name="connsiteY0" fmla="*/ 708486 h 711231"/>
                  <a:gd name="connsiteX1" fmla="*/ 471949 w 1445711"/>
                  <a:gd name="connsiteY1" fmla="*/ 295531 h 711231"/>
                  <a:gd name="connsiteX2" fmla="*/ 0 w 1445711"/>
                  <a:gd name="connsiteY2" fmla="*/ 619995 h 711231"/>
                  <a:gd name="connsiteX3" fmla="*/ 353962 w 1445711"/>
                  <a:gd name="connsiteY3" fmla="*/ 30060 h 711231"/>
                  <a:gd name="connsiteX4" fmla="*/ 1445342 w 1445711"/>
                  <a:gd name="connsiteY4" fmla="*/ 708486 h 711231"/>
                  <a:gd name="connsiteX0" fmla="*/ 1445342 w 1445342"/>
                  <a:gd name="connsiteY0" fmla="*/ 708486 h 715858"/>
                  <a:gd name="connsiteX1" fmla="*/ 471949 w 1445342"/>
                  <a:gd name="connsiteY1" fmla="*/ 295531 h 715858"/>
                  <a:gd name="connsiteX2" fmla="*/ 0 w 1445342"/>
                  <a:gd name="connsiteY2" fmla="*/ 619995 h 715858"/>
                  <a:gd name="connsiteX3" fmla="*/ 353962 w 1445342"/>
                  <a:gd name="connsiteY3" fmla="*/ 30060 h 715858"/>
                  <a:gd name="connsiteX4" fmla="*/ 1445342 w 1445342"/>
                  <a:gd name="connsiteY4" fmla="*/ 708486 h 715858"/>
                  <a:gd name="connsiteX0" fmla="*/ 1445342 w 1445342"/>
                  <a:gd name="connsiteY0" fmla="*/ 708486 h 713790"/>
                  <a:gd name="connsiteX1" fmla="*/ 471949 w 1445342"/>
                  <a:gd name="connsiteY1" fmla="*/ 295531 h 713790"/>
                  <a:gd name="connsiteX2" fmla="*/ 0 w 1445342"/>
                  <a:gd name="connsiteY2" fmla="*/ 619995 h 713790"/>
                  <a:gd name="connsiteX3" fmla="*/ 353962 w 1445342"/>
                  <a:gd name="connsiteY3" fmla="*/ 30060 h 713790"/>
                  <a:gd name="connsiteX4" fmla="*/ 1445342 w 1445342"/>
                  <a:gd name="connsiteY4" fmla="*/ 708486 h 713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5342" h="713790">
                    <a:moveTo>
                      <a:pt x="1445342" y="708486"/>
                    </a:moveTo>
                    <a:cubicBezTo>
                      <a:pt x="1350706" y="771781"/>
                      <a:pt x="693789" y="246779"/>
                      <a:pt x="471949" y="295531"/>
                    </a:cubicBezTo>
                    <a:cubicBezTo>
                      <a:pt x="250109" y="344283"/>
                      <a:pt x="19664" y="664240"/>
                      <a:pt x="0" y="619995"/>
                    </a:cubicBezTo>
                    <a:lnTo>
                      <a:pt x="353962" y="30060"/>
                    </a:lnTo>
                    <a:cubicBezTo>
                      <a:pt x="471949" y="-166585"/>
                      <a:pt x="1425678" y="664241"/>
                      <a:pt x="1445342" y="708486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椭圆 69"/>
              <p:cNvSpPr/>
              <p:nvPr/>
            </p:nvSpPr>
            <p:spPr>
              <a:xfrm>
                <a:off x="5146018" y="1898265"/>
                <a:ext cx="504825" cy="661170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5314628" y="2057469"/>
                <a:ext cx="167607" cy="34918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6548417" y="1910687"/>
                <a:ext cx="504825" cy="661170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椭圆 72"/>
              <p:cNvSpPr/>
              <p:nvPr/>
            </p:nvSpPr>
            <p:spPr>
              <a:xfrm>
                <a:off x="6672723" y="2057469"/>
                <a:ext cx="167607" cy="34918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任意多边形 73"/>
              <p:cNvSpPr/>
              <p:nvPr/>
            </p:nvSpPr>
            <p:spPr>
              <a:xfrm>
                <a:off x="5438775" y="2300288"/>
                <a:ext cx="176213" cy="195262"/>
              </a:xfrm>
              <a:custGeom>
                <a:avLst/>
                <a:gdLst>
                  <a:gd name="connsiteX0" fmla="*/ 0 w 176213"/>
                  <a:gd name="connsiteY0" fmla="*/ 85725 h 195262"/>
                  <a:gd name="connsiteX1" fmla="*/ 47625 w 176213"/>
                  <a:gd name="connsiteY1" fmla="*/ 0 h 195262"/>
                  <a:gd name="connsiteX2" fmla="*/ 176213 w 176213"/>
                  <a:gd name="connsiteY2" fmla="*/ 57150 h 195262"/>
                  <a:gd name="connsiteX3" fmla="*/ 90488 w 176213"/>
                  <a:gd name="connsiteY3" fmla="*/ 195262 h 195262"/>
                  <a:gd name="connsiteX4" fmla="*/ 0 w 176213"/>
                  <a:gd name="connsiteY4" fmla="*/ 85725 h 195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213" h="195262">
                    <a:moveTo>
                      <a:pt x="0" y="85725"/>
                    </a:moveTo>
                    <a:lnTo>
                      <a:pt x="47625" y="0"/>
                    </a:lnTo>
                    <a:lnTo>
                      <a:pt x="176213" y="57150"/>
                    </a:lnTo>
                    <a:lnTo>
                      <a:pt x="90488" y="195262"/>
                    </a:lnTo>
                    <a:lnTo>
                      <a:pt x="0" y="857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任意多边形 74"/>
              <p:cNvSpPr/>
              <p:nvPr/>
            </p:nvSpPr>
            <p:spPr>
              <a:xfrm>
                <a:off x="6793045" y="2300288"/>
                <a:ext cx="176213" cy="195262"/>
              </a:xfrm>
              <a:custGeom>
                <a:avLst/>
                <a:gdLst>
                  <a:gd name="connsiteX0" fmla="*/ 0 w 176213"/>
                  <a:gd name="connsiteY0" fmla="*/ 85725 h 195262"/>
                  <a:gd name="connsiteX1" fmla="*/ 47625 w 176213"/>
                  <a:gd name="connsiteY1" fmla="*/ 0 h 195262"/>
                  <a:gd name="connsiteX2" fmla="*/ 176213 w 176213"/>
                  <a:gd name="connsiteY2" fmla="*/ 57150 h 195262"/>
                  <a:gd name="connsiteX3" fmla="*/ 90488 w 176213"/>
                  <a:gd name="connsiteY3" fmla="*/ 195262 h 195262"/>
                  <a:gd name="connsiteX4" fmla="*/ 0 w 176213"/>
                  <a:gd name="connsiteY4" fmla="*/ 85725 h 195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213" h="195262">
                    <a:moveTo>
                      <a:pt x="0" y="85725"/>
                    </a:moveTo>
                    <a:lnTo>
                      <a:pt x="47625" y="0"/>
                    </a:lnTo>
                    <a:lnTo>
                      <a:pt x="176213" y="57150"/>
                    </a:lnTo>
                    <a:lnTo>
                      <a:pt x="90488" y="195262"/>
                    </a:lnTo>
                    <a:lnTo>
                      <a:pt x="0" y="857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面罩"/>
              <p:cNvSpPr/>
              <p:nvPr/>
            </p:nvSpPr>
            <p:spPr>
              <a:xfrm>
                <a:off x="3850525" y="0"/>
                <a:ext cx="4457700" cy="4457700"/>
              </a:xfrm>
              <a:custGeom>
                <a:avLst/>
                <a:gdLst>
                  <a:gd name="connsiteX0" fmla="*/ 711200 w 4457700"/>
                  <a:gd name="connsiteY0" fmla="*/ 1385956 h 4457700"/>
                  <a:gd name="connsiteX1" fmla="*/ 482600 w 4457700"/>
                  <a:gd name="connsiteY1" fmla="*/ 1690756 h 4457700"/>
                  <a:gd name="connsiteX2" fmla="*/ 654050 w 4457700"/>
                  <a:gd name="connsiteY2" fmla="*/ 3090931 h 4457700"/>
                  <a:gd name="connsiteX3" fmla="*/ 1377950 w 4457700"/>
                  <a:gd name="connsiteY3" fmla="*/ 3471931 h 4457700"/>
                  <a:gd name="connsiteX4" fmla="*/ 2235200 w 4457700"/>
                  <a:gd name="connsiteY4" fmla="*/ 3605281 h 4457700"/>
                  <a:gd name="connsiteX5" fmla="*/ 3111500 w 4457700"/>
                  <a:gd name="connsiteY5" fmla="*/ 3481456 h 4457700"/>
                  <a:gd name="connsiteX6" fmla="*/ 3825875 w 4457700"/>
                  <a:gd name="connsiteY6" fmla="*/ 3081406 h 4457700"/>
                  <a:gd name="connsiteX7" fmla="*/ 3997325 w 4457700"/>
                  <a:gd name="connsiteY7" fmla="*/ 1700281 h 4457700"/>
                  <a:gd name="connsiteX8" fmla="*/ 3778250 w 4457700"/>
                  <a:gd name="connsiteY8" fmla="*/ 1395481 h 4457700"/>
                  <a:gd name="connsiteX9" fmla="*/ 2225675 w 4457700"/>
                  <a:gd name="connsiteY9" fmla="*/ 1738381 h 4457700"/>
                  <a:gd name="connsiteX10" fmla="*/ 2228850 w 4457700"/>
                  <a:gd name="connsiteY10" fmla="*/ 0 h 4457700"/>
                  <a:gd name="connsiteX11" fmla="*/ 4457700 w 4457700"/>
                  <a:gd name="connsiteY11" fmla="*/ 2228850 h 4457700"/>
                  <a:gd name="connsiteX12" fmla="*/ 2228850 w 4457700"/>
                  <a:gd name="connsiteY12" fmla="*/ 4457700 h 4457700"/>
                  <a:gd name="connsiteX13" fmla="*/ 0 w 4457700"/>
                  <a:gd name="connsiteY13" fmla="*/ 2228850 h 4457700"/>
                  <a:gd name="connsiteX14" fmla="*/ 2228850 w 4457700"/>
                  <a:gd name="connsiteY14" fmla="*/ 0 h 445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57700" h="4457700">
                    <a:moveTo>
                      <a:pt x="711200" y="1385956"/>
                    </a:moveTo>
                    <a:lnTo>
                      <a:pt x="482600" y="1690756"/>
                    </a:lnTo>
                    <a:lnTo>
                      <a:pt x="654050" y="3090931"/>
                    </a:lnTo>
                    <a:lnTo>
                      <a:pt x="1377950" y="3471931"/>
                    </a:lnTo>
                    <a:lnTo>
                      <a:pt x="2235200" y="3605281"/>
                    </a:lnTo>
                    <a:lnTo>
                      <a:pt x="3111500" y="3481456"/>
                    </a:lnTo>
                    <a:lnTo>
                      <a:pt x="3825875" y="3081406"/>
                    </a:lnTo>
                    <a:lnTo>
                      <a:pt x="3997325" y="1700281"/>
                    </a:lnTo>
                    <a:lnTo>
                      <a:pt x="3778250" y="1395481"/>
                    </a:lnTo>
                    <a:lnTo>
                      <a:pt x="2225675" y="1738381"/>
                    </a:lnTo>
                    <a:close/>
                    <a:moveTo>
                      <a:pt x="2228850" y="0"/>
                    </a:moveTo>
                    <a:cubicBezTo>
                      <a:pt x="3459810" y="0"/>
                      <a:pt x="4457700" y="997890"/>
                      <a:pt x="4457700" y="2228850"/>
                    </a:cubicBezTo>
                    <a:cubicBezTo>
                      <a:pt x="4457700" y="3459810"/>
                      <a:pt x="3459810" y="4457700"/>
                      <a:pt x="2228850" y="4457700"/>
                    </a:cubicBezTo>
                    <a:cubicBezTo>
                      <a:pt x="997890" y="4457700"/>
                      <a:pt x="0" y="3459810"/>
                      <a:pt x="0" y="2228850"/>
                    </a:cubicBezTo>
                    <a:cubicBezTo>
                      <a:pt x="0" y="997890"/>
                      <a:pt x="997890" y="0"/>
                      <a:pt x="2228850" y="0"/>
                    </a:cubicBezTo>
                    <a:close/>
                  </a:path>
                </a:pathLst>
              </a:custGeom>
              <a:gradFill flip="none" rotWithShape="1">
                <a:gsLst>
                  <a:gs pos="40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3500000" scaled="1"/>
                <a:tileRect/>
              </a:gra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梯形 76"/>
              <p:cNvSpPr/>
              <p:nvPr/>
            </p:nvSpPr>
            <p:spPr>
              <a:xfrm flipV="1">
                <a:off x="4419872" y="3872250"/>
                <a:ext cx="3498578" cy="2743200"/>
              </a:xfrm>
              <a:prstGeom prst="trapezoid">
                <a:avLst>
                  <a:gd name="adj" fmla="val 13194"/>
                </a:avLst>
              </a:prstGeom>
              <a:solidFill>
                <a:srgbClr val="A9322A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梯形 77"/>
              <p:cNvSpPr/>
              <p:nvPr/>
            </p:nvSpPr>
            <p:spPr>
              <a:xfrm>
                <a:off x="4403732" y="3446936"/>
                <a:ext cx="3540118" cy="438150"/>
              </a:xfrm>
              <a:prstGeom prst="trapezoid">
                <a:avLst>
                  <a:gd name="adj" fmla="val 37500"/>
                </a:avLst>
              </a:prstGeom>
              <a:gradFill flip="none" rotWithShape="1">
                <a:gsLst>
                  <a:gs pos="2600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任意多边形 78"/>
              <p:cNvSpPr/>
              <p:nvPr/>
            </p:nvSpPr>
            <p:spPr>
              <a:xfrm>
                <a:off x="5602351" y="-881"/>
                <a:ext cx="993892" cy="1429618"/>
              </a:xfrm>
              <a:custGeom>
                <a:avLst/>
                <a:gdLst>
                  <a:gd name="connsiteX0" fmla="*/ 182880 w 1165860"/>
                  <a:gd name="connsiteY0" fmla="*/ 38100 h 1417320"/>
                  <a:gd name="connsiteX1" fmla="*/ 0 w 1165860"/>
                  <a:gd name="connsiteY1" fmla="*/ 548640 h 1417320"/>
                  <a:gd name="connsiteX2" fmla="*/ 129540 w 1165860"/>
                  <a:gd name="connsiteY2" fmla="*/ 1379220 h 1417320"/>
                  <a:gd name="connsiteX3" fmla="*/ 548640 w 1165860"/>
                  <a:gd name="connsiteY3" fmla="*/ 1417320 h 1417320"/>
                  <a:gd name="connsiteX4" fmla="*/ 1036320 w 1165860"/>
                  <a:gd name="connsiteY4" fmla="*/ 1371600 h 1417320"/>
                  <a:gd name="connsiteX5" fmla="*/ 1165860 w 1165860"/>
                  <a:gd name="connsiteY5" fmla="*/ 510540 h 1417320"/>
                  <a:gd name="connsiteX6" fmla="*/ 1043940 w 1165860"/>
                  <a:gd name="connsiteY6" fmla="*/ 53340 h 1417320"/>
                  <a:gd name="connsiteX7" fmla="*/ 548640 w 1165860"/>
                  <a:gd name="connsiteY7" fmla="*/ 0 h 1417320"/>
                  <a:gd name="connsiteX8" fmla="*/ 182880 w 1165860"/>
                  <a:gd name="connsiteY8" fmla="*/ 38100 h 1417320"/>
                  <a:gd name="connsiteX0" fmla="*/ 182880 w 1165860"/>
                  <a:gd name="connsiteY0" fmla="*/ 54446 h 1433666"/>
                  <a:gd name="connsiteX1" fmla="*/ 0 w 1165860"/>
                  <a:gd name="connsiteY1" fmla="*/ 564986 h 1433666"/>
                  <a:gd name="connsiteX2" fmla="*/ 129540 w 1165860"/>
                  <a:gd name="connsiteY2" fmla="*/ 1395566 h 1433666"/>
                  <a:gd name="connsiteX3" fmla="*/ 548640 w 1165860"/>
                  <a:gd name="connsiteY3" fmla="*/ 1433666 h 1433666"/>
                  <a:gd name="connsiteX4" fmla="*/ 1036320 w 1165860"/>
                  <a:gd name="connsiteY4" fmla="*/ 1387946 h 1433666"/>
                  <a:gd name="connsiteX5" fmla="*/ 1165860 w 1165860"/>
                  <a:gd name="connsiteY5" fmla="*/ 526886 h 1433666"/>
                  <a:gd name="connsiteX6" fmla="*/ 1043940 w 1165860"/>
                  <a:gd name="connsiteY6" fmla="*/ 69686 h 1433666"/>
                  <a:gd name="connsiteX7" fmla="*/ 548640 w 1165860"/>
                  <a:gd name="connsiteY7" fmla="*/ 16346 h 1433666"/>
                  <a:gd name="connsiteX8" fmla="*/ 182880 w 1165860"/>
                  <a:gd name="connsiteY8" fmla="*/ 54446 h 1433666"/>
                  <a:gd name="connsiteX0" fmla="*/ 182880 w 1165860"/>
                  <a:gd name="connsiteY0" fmla="*/ 54446 h 1433666"/>
                  <a:gd name="connsiteX1" fmla="*/ 0 w 1165860"/>
                  <a:gd name="connsiteY1" fmla="*/ 564986 h 1433666"/>
                  <a:gd name="connsiteX2" fmla="*/ 129540 w 1165860"/>
                  <a:gd name="connsiteY2" fmla="*/ 1395566 h 1433666"/>
                  <a:gd name="connsiteX3" fmla="*/ 548640 w 1165860"/>
                  <a:gd name="connsiteY3" fmla="*/ 1433666 h 1433666"/>
                  <a:gd name="connsiteX4" fmla="*/ 1036320 w 1165860"/>
                  <a:gd name="connsiteY4" fmla="*/ 1387946 h 1433666"/>
                  <a:gd name="connsiteX5" fmla="*/ 1165860 w 1165860"/>
                  <a:gd name="connsiteY5" fmla="*/ 526886 h 1433666"/>
                  <a:gd name="connsiteX6" fmla="*/ 1043940 w 1165860"/>
                  <a:gd name="connsiteY6" fmla="*/ 69686 h 1433666"/>
                  <a:gd name="connsiteX7" fmla="*/ 548640 w 1165860"/>
                  <a:gd name="connsiteY7" fmla="*/ 16346 h 1433666"/>
                  <a:gd name="connsiteX8" fmla="*/ 182880 w 1165860"/>
                  <a:gd name="connsiteY8" fmla="*/ 54446 h 1433666"/>
                  <a:gd name="connsiteX0" fmla="*/ 82129 w 1065109"/>
                  <a:gd name="connsiteY0" fmla="*/ 54446 h 1433666"/>
                  <a:gd name="connsiteX1" fmla="*/ 28789 w 1065109"/>
                  <a:gd name="connsiteY1" fmla="*/ 1395566 h 1433666"/>
                  <a:gd name="connsiteX2" fmla="*/ 447889 w 1065109"/>
                  <a:gd name="connsiteY2" fmla="*/ 1433666 h 1433666"/>
                  <a:gd name="connsiteX3" fmla="*/ 935569 w 1065109"/>
                  <a:gd name="connsiteY3" fmla="*/ 1387946 h 1433666"/>
                  <a:gd name="connsiteX4" fmla="*/ 1065109 w 1065109"/>
                  <a:gd name="connsiteY4" fmla="*/ 526886 h 1433666"/>
                  <a:gd name="connsiteX5" fmla="*/ 943189 w 1065109"/>
                  <a:gd name="connsiteY5" fmla="*/ 69686 h 1433666"/>
                  <a:gd name="connsiteX6" fmla="*/ 447889 w 1065109"/>
                  <a:gd name="connsiteY6" fmla="*/ 16346 h 1433666"/>
                  <a:gd name="connsiteX7" fmla="*/ 82129 w 1065109"/>
                  <a:gd name="connsiteY7" fmla="*/ 54446 h 1433666"/>
                  <a:gd name="connsiteX0" fmla="*/ 82129 w 943189"/>
                  <a:gd name="connsiteY0" fmla="*/ 54446 h 1433666"/>
                  <a:gd name="connsiteX1" fmla="*/ 28789 w 943189"/>
                  <a:gd name="connsiteY1" fmla="*/ 1395566 h 1433666"/>
                  <a:gd name="connsiteX2" fmla="*/ 447889 w 943189"/>
                  <a:gd name="connsiteY2" fmla="*/ 1433666 h 1433666"/>
                  <a:gd name="connsiteX3" fmla="*/ 935569 w 943189"/>
                  <a:gd name="connsiteY3" fmla="*/ 1387946 h 1433666"/>
                  <a:gd name="connsiteX4" fmla="*/ 943189 w 943189"/>
                  <a:gd name="connsiteY4" fmla="*/ 69686 h 1433666"/>
                  <a:gd name="connsiteX5" fmla="*/ 447889 w 943189"/>
                  <a:gd name="connsiteY5" fmla="*/ 16346 h 1433666"/>
                  <a:gd name="connsiteX6" fmla="*/ 82129 w 943189"/>
                  <a:gd name="connsiteY6" fmla="*/ 54446 h 1433666"/>
                  <a:gd name="connsiteX0" fmla="*/ 82129 w 943189"/>
                  <a:gd name="connsiteY0" fmla="*/ 54446 h 1505910"/>
                  <a:gd name="connsiteX1" fmla="*/ 28789 w 943189"/>
                  <a:gd name="connsiteY1" fmla="*/ 1395566 h 1505910"/>
                  <a:gd name="connsiteX2" fmla="*/ 447889 w 943189"/>
                  <a:gd name="connsiteY2" fmla="*/ 1433666 h 1505910"/>
                  <a:gd name="connsiteX3" fmla="*/ 935569 w 943189"/>
                  <a:gd name="connsiteY3" fmla="*/ 1387946 h 1505910"/>
                  <a:gd name="connsiteX4" fmla="*/ 943189 w 943189"/>
                  <a:gd name="connsiteY4" fmla="*/ 69686 h 1505910"/>
                  <a:gd name="connsiteX5" fmla="*/ 447889 w 943189"/>
                  <a:gd name="connsiteY5" fmla="*/ 16346 h 1505910"/>
                  <a:gd name="connsiteX6" fmla="*/ 82129 w 943189"/>
                  <a:gd name="connsiteY6" fmla="*/ 54446 h 1505910"/>
                  <a:gd name="connsiteX0" fmla="*/ 82129 w 943189"/>
                  <a:gd name="connsiteY0" fmla="*/ 54446 h 1595531"/>
                  <a:gd name="connsiteX1" fmla="*/ 28789 w 943189"/>
                  <a:gd name="connsiteY1" fmla="*/ 1395566 h 1595531"/>
                  <a:gd name="connsiteX2" fmla="*/ 447889 w 943189"/>
                  <a:gd name="connsiteY2" fmla="*/ 1433666 h 1595531"/>
                  <a:gd name="connsiteX3" fmla="*/ 935569 w 943189"/>
                  <a:gd name="connsiteY3" fmla="*/ 1387946 h 1595531"/>
                  <a:gd name="connsiteX4" fmla="*/ 943189 w 943189"/>
                  <a:gd name="connsiteY4" fmla="*/ 69686 h 1595531"/>
                  <a:gd name="connsiteX5" fmla="*/ 447889 w 943189"/>
                  <a:gd name="connsiteY5" fmla="*/ 16346 h 1595531"/>
                  <a:gd name="connsiteX6" fmla="*/ 82129 w 943189"/>
                  <a:gd name="connsiteY6" fmla="*/ 54446 h 1595531"/>
                  <a:gd name="connsiteX0" fmla="*/ 117123 w 978183"/>
                  <a:gd name="connsiteY0" fmla="*/ 54446 h 1595531"/>
                  <a:gd name="connsiteX1" fmla="*/ 63783 w 978183"/>
                  <a:gd name="connsiteY1" fmla="*/ 1395566 h 1595531"/>
                  <a:gd name="connsiteX2" fmla="*/ 482883 w 978183"/>
                  <a:gd name="connsiteY2" fmla="*/ 1433666 h 1595531"/>
                  <a:gd name="connsiteX3" fmla="*/ 970563 w 978183"/>
                  <a:gd name="connsiteY3" fmla="*/ 1387946 h 1595531"/>
                  <a:gd name="connsiteX4" fmla="*/ 978183 w 978183"/>
                  <a:gd name="connsiteY4" fmla="*/ 69686 h 1595531"/>
                  <a:gd name="connsiteX5" fmla="*/ 482883 w 978183"/>
                  <a:gd name="connsiteY5" fmla="*/ 16346 h 1595531"/>
                  <a:gd name="connsiteX6" fmla="*/ 117123 w 978183"/>
                  <a:gd name="connsiteY6" fmla="*/ 54446 h 1595531"/>
                  <a:gd name="connsiteX0" fmla="*/ 117123 w 1003654"/>
                  <a:gd name="connsiteY0" fmla="*/ 54446 h 1433666"/>
                  <a:gd name="connsiteX1" fmla="*/ 63783 w 1003654"/>
                  <a:gd name="connsiteY1" fmla="*/ 1395566 h 1433666"/>
                  <a:gd name="connsiteX2" fmla="*/ 482883 w 1003654"/>
                  <a:gd name="connsiteY2" fmla="*/ 1433666 h 1433666"/>
                  <a:gd name="connsiteX3" fmla="*/ 970563 w 1003654"/>
                  <a:gd name="connsiteY3" fmla="*/ 1387946 h 1433666"/>
                  <a:gd name="connsiteX4" fmla="*/ 978183 w 1003654"/>
                  <a:gd name="connsiteY4" fmla="*/ 69686 h 1433666"/>
                  <a:gd name="connsiteX5" fmla="*/ 482883 w 1003654"/>
                  <a:gd name="connsiteY5" fmla="*/ 16346 h 1433666"/>
                  <a:gd name="connsiteX6" fmla="*/ 117123 w 1003654"/>
                  <a:gd name="connsiteY6" fmla="*/ 54446 h 1433666"/>
                  <a:gd name="connsiteX0" fmla="*/ 113737 w 1000268"/>
                  <a:gd name="connsiteY0" fmla="*/ 54446 h 1433666"/>
                  <a:gd name="connsiteX1" fmla="*/ 60397 w 1000268"/>
                  <a:gd name="connsiteY1" fmla="*/ 1395566 h 1433666"/>
                  <a:gd name="connsiteX2" fmla="*/ 479497 w 1000268"/>
                  <a:gd name="connsiteY2" fmla="*/ 1433666 h 1433666"/>
                  <a:gd name="connsiteX3" fmla="*/ 967177 w 1000268"/>
                  <a:gd name="connsiteY3" fmla="*/ 1387946 h 1433666"/>
                  <a:gd name="connsiteX4" fmla="*/ 974797 w 1000268"/>
                  <a:gd name="connsiteY4" fmla="*/ 69686 h 1433666"/>
                  <a:gd name="connsiteX5" fmla="*/ 479497 w 1000268"/>
                  <a:gd name="connsiteY5" fmla="*/ 16346 h 1433666"/>
                  <a:gd name="connsiteX6" fmla="*/ 113737 w 1000268"/>
                  <a:gd name="connsiteY6" fmla="*/ 54446 h 1433666"/>
                  <a:gd name="connsiteX0" fmla="*/ 85515 w 973736"/>
                  <a:gd name="connsiteY0" fmla="*/ 54446 h 1505360"/>
                  <a:gd name="connsiteX1" fmla="*/ 32175 w 973736"/>
                  <a:gd name="connsiteY1" fmla="*/ 1395566 h 1505360"/>
                  <a:gd name="connsiteX2" fmla="*/ 496995 w 973736"/>
                  <a:gd name="connsiteY2" fmla="*/ 1433666 h 1505360"/>
                  <a:gd name="connsiteX3" fmla="*/ 938955 w 973736"/>
                  <a:gd name="connsiteY3" fmla="*/ 1387946 h 1505360"/>
                  <a:gd name="connsiteX4" fmla="*/ 946575 w 973736"/>
                  <a:gd name="connsiteY4" fmla="*/ 69686 h 1505360"/>
                  <a:gd name="connsiteX5" fmla="*/ 451275 w 973736"/>
                  <a:gd name="connsiteY5" fmla="*/ 16346 h 1505360"/>
                  <a:gd name="connsiteX6" fmla="*/ 85515 w 973736"/>
                  <a:gd name="connsiteY6" fmla="*/ 54446 h 1505360"/>
                  <a:gd name="connsiteX0" fmla="*/ 85515 w 973736"/>
                  <a:gd name="connsiteY0" fmla="*/ 54446 h 1505910"/>
                  <a:gd name="connsiteX1" fmla="*/ 32175 w 973736"/>
                  <a:gd name="connsiteY1" fmla="*/ 1395566 h 1505910"/>
                  <a:gd name="connsiteX2" fmla="*/ 496995 w 973736"/>
                  <a:gd name="connsiteY2" fmla="*/ 1433666 h 1505910"/>
                  <a:gd name="connsiteX3" fmla="*/ 938955 w 973736"/>
                  <a:gd name="connsiteY3" fmla="*/ 1387946 h 1505910"/>
                  <a:gd name="connsiteX4" fmla="*/ 946575 w 973736"/>
                  <a:gd name="connsiteY4" fmla="*/ 69686 h 1505910"/>
                  <a:gd name="connsiteX5" fmla="*/ 451275 w 973736"/>
                  <a:gd name="connsiteY5" fmla="*/ 16346 h 1505910"/>
                  <a:gd name="connsiteX6" fmla="*/ 85515 w 973736"/>
                  <a:gd name="connsiteY6" fmla="*/ 54446 h 1505910"/>
                  <a:gd name="connsiteX0" fmla="*/ 95674 w 983895"/>
                  <a:gd name="connsiteY0" fmla="*/ 54446 h 1505910"/>
                  <a:gd name="connsiteX1" fmla="*/ 42334 w 983895"/>
                  <a:gd name="connsiteY1" fmla="*/ 1395566 h 1505910"/>
                  <a:gd name="connsiteX2" fmla="*/ 507154 w 983895"/>
                  <a:gd name="connsiteY2" fmla="*/ 1433666 h 1505910"/>
                  <a:gd name="connsiteX3" fmla="*/ 949114 w 983895"/>
                  <a:gd name="connsiteY3" fmla="*/ 1387946 h 1505910"/>
                  <a:gd name="connsiteX4" fmla="*/ 956734 w 983895"/>
                  <a:gd name="connsiteY4" fmla="*/ 69686 h 1505910"/>
                  <a:gd name="connsiteX5" fmla="*/ 461434 w 983895"/>
                  <a:gd name="connsiteY5" fmla="*/ 16346 h 1505910"/>
                  <a:gd name="connsiteX6" fmla="*/ 95674 w 983895"/>
                  <a:gd name="connsiteY6" fmla="*/ 54446 h 1505910"/>
                  <a:gd name="connsiteX0" fmla="*/ 95674 w 997421"/>
                  <a:gd name="connsiteY0" fmla="*/ 54446 h 1439268"/>
                  <a:gd name="connsiteX1" fmla="*/ 42334 w 997421"/>
                  <a:gd name="connsiteY1" fmla="*/ 1395566 h 1439268"/>
                  <a:gd name="connsiteX2" fmla="*/ 507154 w 997421"/>
                  <a:gd name="connsiteY2" fmla="*/ 1433666 h 1439268"/>
                  <a:gd name="connsiteX3" fmla="*/ 949114 w 997421"/>
                  <a:gd name="connsiteY3" fmla="*/ 1387946 h 1439268"/>
                  <a:gd name="connsiteX4" fmla="*/ 956734 w 997421"/>
                  <a:gd name="connsiteY4" fmla="*/ 69686 h 1439268"/>
                  <a:gd name="connsiteX5" fmla="*/ 461434 w 997421"/>
                  <a:gd name="connsiteY5" fmla="*/ 16346 h 1439268"/>
                  <a:gd name="connsiteX6" fmla="*/ 95674 w 997421"/>
                  <a:gd name="connsiteY6" fmla="*/ 54446 h 1439268"/>
                  <a:gd name="connsiteX0" fmla="*/ 95674 w 990656"/>
                  <a:gd name="connsiteY0" fmla="*/ 54446 h 1439268"/>
                  <a:gd name="connsiteX1" fmla="*/ 42334 w 990656"/>
                  <a:gd name="connsiteY1" fmla="*/ 1395566 h 1439268"/>
                  <a:gd name="connsiteX2" fmla="*/ 507154 w 990656"/>
                  <a:gd name="connsiteY2" fmla="*/ 1433666 h 1439268"/>
                  <a:gd name="connsiteX3" fmla="*/ 949114 w 990656"/>
                  <a:gd name="connsiteY3" fmla="*/ 1387946 h 1439268"/>
                  <a:gd name="connsiteX4" fmla="*/ 956734 w 990656"/>
                  <a:gd name="connsiteY4" fmla="*/ 69686 h 1439268"/>
                  <a:gd name="connsiteX5" fmla="*/ 461434 w 990656"/>
                  <a:gd name="connsiteY5" fmla="*/ 16346 h 1439268"/>
                  <a:gd name="connsiteX6" fmla="*/ 95674 w 990656"/>
                  <a:gd name="connsiteY6" fmla="*/ 54446 h 1439268"/>
                  <a:gd name="connsiteX0" fmla="*/ 95674 w 996426"/>
                  <a:gd name="connsiteY0" fmla="*/ 54446 h 1439268"/>
                  <a:gd name="connsiteX1" fmla="*/ 42334 w 996426"/>
                  <a:gd name="connsiteY1" fmla="*/ 1395566 h 1439268"/>
                  <a:gd name="connsiteX2" fmla="*/ 507154 w 996426"/>
                  <a:gd name="connsiteY2" fmla="*/ 1433666 h 1439268"/>
                  <a:gd name="connsiteX3" fmla="*/ 949114 w 996426"/>
                  <a:gd name="connsiteY3" fmla="*/ 1387946 h 1439268"/>
                  <a:gd name="connsiteX4" fmla="*/ 956734 w 996426"/>
                  <a:gd name="connsiteY4" fmla="*/ 69686 h 1439268"/>
                  <a:gd name="connsiteX5" fmla="*/ 461434 w 996426"/>
                  <a:gd name="connsiteY5" fmla="*/ 16346 h 1439268"/>
                  <a:gd name="connsiteX6" fmla="*/ 95674 w 996426"/>
                  <a:gd name="connsiteY6" fmla="*/ 54446 h 1439268"/>
                  <a:gd name="connsiteX0" fmla="*/ 95674 w 996426"/>
                  <a:gd name="connsiteY0" fmla="*/ 54446 h 1439268"/>
                  <a:gd name="connsiteX1" fmla="*/ 42334 w 996426"/>
                  <a:gd name="connsiteY1" fmla="*/ 1395566 h 1439268"/>
                  <a:gd name="connsiteX2" fmla="*/ 507154 w 996426"/>
                  <a:gd name="connsiteY2" fmla="*/ 1433666 h 1439268"/>
                  <a:gd name="connsiteX3" fmla="*/ 949114 w 996426"/>
                  <a:gd name="connsiteY3" fmla="*/ 1387946 h 1439268"/>
                  <a:gd name="connsiteX4" fmla="*/ 956734 w 996426"/>
                  <a:gd name="connsiteY4" fmla="*/ 69686 h 1439268"/>
                  <a:gd name="connsiteX5" fmla="*/ 461434 w 996426"/>
                  <a:gd name="connsiteY5" fmla="*/ 16346 h 1439268"/>
                  <a:gd name="connsiteX6" fmla="*/ 95674 w 996426"/>
                  <a:gd name="connsiteY6" fmla="*/ 54446 h 1439268"/>
                  <a:gd name="connsiteX0" fmla="*/ 96620 w 997372"/>
                  <a:gd name="connsiteY0" fmla="*/ 116268 h 1501090"/>
                  <a:gd name="connsiteX1" fmla="*/ 43280 w 997372"/>
                  <a:gd name="connsiteY1" fmla="*/ 1457388 h 1501090"/>
                  <a:gd name="connsiteX2" fmla="*/ 508100 w 997372"/>
                  <a:gd name="connsiteY2" fmla="*/ 1495488 h 1501090"/>
                  <a:gd name="connsiteX3" fmla="*/ 950060 w 997372"/>
                  <a:gd name="connsiteY3" fmla="*/ 1449768 h 1501090"/>
                  <a:gd name="connsiteX4" fmla="*/ 957680 w 997372"/>
                  <a:gd name="connsiteY4" fmla="*/ 131508 h 1501090"/>
                  <a:gd name="connsiteX5" fmla="*/ 487780 w 997372"/>
                  <a:gd name="connsiteY5" fmla="*/ 71818 h 1501090"/>
                  <a:gd name="connsiteX6" fmla="*/ 96620 w 997372"/>
                  <a:gd name="connsiteY6" fmla="*/ 116268 h 1501090"/>
                  <a:gd name="connsiteX0" fmla="*/ 97348 w 998100"/>
                  <a:gd name="connsiteY0" fmla="*/ 116268 h 1501090"/>
                  <a:gd name="connsiteX1" fmla="*/ 44008 w 998100"/>
                  <a:gd name="connsiteY1" fmla="*/ 1457388 h 1501090"/>
                  <a:gd name="connsiteX2" fmla="*/ 508828 w 998100"/>
                  <a:gd name="connsiteY2" fmla="*/ 1495488 h 1501090"/>
                  <a:gd name="connsiteX3" fmla="*/ 950788 w 998100"/>
                  <a:gd name="connsiteY3" fmla="*/ 1449768 h 1501090"/>
                  <a:gd name="connsiteX4" fmla="*/ 958408 w 998100"/>
                  <a:gd name="connsiteY4" fmla="*/ 131508 h 1501090"/>
                  <a:gd name="connsiteX5" fmla="*/ 507558 w 998100"/>
                  <a:gd name="connsiteY5" fmla="*/ 71818 h 1501090"/>
                  <a:gd name="connsiteX6" fmla="*/ 97348 w 998100"/>
                  <a:gd name="connsiteY6" fmla="*/ 116268 h 1501090"/>
                  <a:gd name="connsiteX0" fmla="*/ 97105 w 997857"/>
                  <a:gd name="connsiteY0" fmla="*/ 117555 h 1502377"/>
                  <a:gd name="connsiteX1" fmla="*/ 43765 w 997857"/>
                  <a:gd name="connsiteY1" fmla="*/ 1458675 h 1502377"/>
                  <a:gd name="connsiteX2" fmla="*/ 508585 w 997857"/>
                  <a:gd name="connsiteY2" fmla="*/ 1496775 h 1502377"/>
                  <a:gd name="connsiteX3" fmla="*/ 950545 w 997857"/>
                  <a:gd name="connsiteY3" fmla="*/ 1451055 h 1502377"/>
                  <a:gd name="connsiteX4" fmla="*/ 958165 w 997857"/>
                  <a:gd name="connsiteY4" fmla="*/ 132795 h 1502377"/>
                  <a:gd name="connsiteX5" fmla="*/ 500965 w 997857"/>
                  <a:gd name="connsiteY5" fmla="*/ 69930 h 1502377"/>
                  <a:gd name="connsiteX6" fmla="*/ 97105 w 997857"/>
                  <a:gd name="connsiteY6" fmla="*/ 117555 h 1502377"/>
                  <a:gd name="connsiteX0" fmla="*/ 97105 w 997857"/>
                  <a:gd name="connsiteY0" fmla="*/ 117555 h 1502377"/>
                  <a:gd name="connsiteX1" fmla="*/ 43765 w 997857"/>
                  <a:gd name="connsiteY1" fmla="*/ 1458675 h 1502377"/>
                  <a:gd name="connsiteX2" fmla="*/ 508585 w 997857"/>
                  <a:gd name="connsiteY2" fmla="*/ 1496775 h 1502377"/>
                  <a:gd name="connsiteX3" fmla="*/ 950545 w 997857"/>
                  <a:gd name="connsiteY3" fmla="*/ 1451055 h 1502377"/>
                  <a:gd name="connsiteX4" fmla="*/ 958165 w 997857"/>
                  <a:gd name="connsiteY4" fmla="*/ 132795 h 1502377"/>
                  <a:gd name="connsiteX5" fmla="*/ 500965 w 997857"/>
                  <a:gd name="connsiteY5" fmla="*/ 69930 h 1502377"/>
                  <a:gd name="connsiteX6" fmla="*/ 97105 w 997857"/>
                  <a:gd name="connsiteY6" fmla="*/ 117555 h 1502377"/>
                  <a:gd name="connsiteX0" fmla="*/ 97105 w 997857"/>
                  <a:gd name="connsiteY0" fmla="*/ 117555 h 1502377"/>
                  <a:gd name="connsiteX1" fmla="*/ 43765 w 997857"/>
                  <a:gd name="connsiteY1" fmla="*/ 1458675 h 1502377"/>
                  <a:gd name="connsiteX2" fmla="*/ 508585 w 997857"/>
                  <a:gd name="connsiteY2" fmla="*/ 1496775 h 1502377"/>
                  <a:gd name="connsiteX3" fmla="*/ 950545 w 997857"/>
                  <a:gd name="connsiteY3" fmla="*/ 1451055 h 1502377"/>
                  <a:gd name="connsiteX4" fmla="*/ 958165 w 997857"/>
                  <a:gd name="connsiteY4" fmla="*/ 132795 h 1502377"/>
                  <a:gd name="connsiteX5" fmla="*/ 500965 w 997857"/>
                  <a:gd name="connsiteY5" fmla="*/ 69930 h 1502377"/>
                  <a:gd name="connsiteX6" fmla="*/ 97105 w 997857"/>
                  <a:gd name="connsiteY6" fmla="*/ 117555 h 1502377"/>
                  <a:gd name="connsiteX0" fmla="*/ 84893 w 988820"/>
                  <a:gd name="connsiteY0" fmla="*/ 113993 h 1578542"/>
                  <a:gd name="connsiteX1" fmla="*/ 34728 w 988820"/>
                  <a:gd name="connsiteY1" fmla="*/ 1467813 h 1578542"/>
                  <a:gd name="connsiteX2" fmla="*/ 499548 w 988820"/>
                  <a:gd name="connsiteY2" fmla="*/ 1505913 h 1578542"/>
                  <a:gd name="connsiteX3" fmla="*/ 941508 w 988820"/>
                  <a:gd name="connsiteY3" fmla="*/ 1460193 h 1578542"/>
                  <a:gd name="connsiteX4" fmla="*/ 949128 w 988820"/>
                  <a:gd name="connsiteY4" fmla="*/ 141933 h 1578542"/>
                  <a:gd name="connsiteX5" fmla="*/ 491928 w 988820"/>
                  <a:gd name="connsiteY5" fmla="*/ 79068 h 1578542"/>
                  <a:gd name="connsiteX6" fmla="*/ 84893 w 988820"/>
                  <a:gd name="connsiteY6" fmla="*/ 113993 h 1578542"/>
                  <a:gd name="connsiteX0" fmla="*/ 84893 w 988820"/>
                  <a:gd name="connsiteY0" fmla="*/ 36756 h 1501305"/>
                  <a:gd name="connsiteX1" fmla="*/ 34728 w 988820"/>
                  <a:gd name="connsiteY1" fmla="*/ 1390576 h 1501305"/>
                  <a:gd name="connsiteX2" fmla="*/ 499548 w 988820"/>
                  <a:gd name="connsiteY2" fmla="*/ 1428676 h 1501305"/>
                  <a:gd name="connsiteX3" fmla="*/ 941508 w 988820"/>
                  <a:gd name="connsiteY3" fmla="*/ 1382956 h 1501305"/>
                  <a:gd name="connsiteX4" fmla="*/ 949128 w 988820"/>
                  <a:gd name="connsiteY4" fmla="*/ 64696 h 1501305"/>
                  <a:gd name="connsiteX5" fmla="*/ 491928 w 988820"/>
                  <a:gd name="connsiteY5" fmla="*/ 1831 h 1501305"/>
                  <a:gd name="connsiteX6" fmla="*/ 84893 w 988820"/>
                  <a:gd name="connsiteY6" fmla="*/ 36756 h 1501305"/>
                  <a:gd name="connsiteX0" fmla="*/ 70830 w 974757"/>
                  <a:gd name="connsiteY0" fmla="*/ 36756 h 1434278"/>
                  <a:gd name="connsiteX1" fmla="*/ 20665 w 974757"/>
                  <a:gd name="connsiteY1" fmla="*/ 1390576 h 1434278"/>
                  <a:gd name="connsiteX2" fmla="*/ 485485 w 974757"/>
                  <a:gd name="connsiteY2" fmla="*/ 1428676 h 1434278"/>
                  <a:gd name="connsiteX3" fmla="*/ 927445 w 974757"/>
                  <a:gd name="connsiteY3" fmla="*/ 1382956 h 1434278"/>
                  <a:gd name="connsiteX4" fmla="*/ 935065 w 974757"/>
                  <a:gd name="connsiteY4" fmla="*/ 64696 h 1434278"/>
                  <a:gd name="connsiteX5" fmla="*/ 477865 w 974757"/>
                  <a:gd name="connsiteY5" fmla="*/ 1831 h 1434278"/>
                  <a:gd name="connsiteX6" fmla="*/ 70830 w 974757"/>
                  <a:gd name="connsiteY6" fmla="*/ 36756 h 1434278"/>
                  <a:gd name="connsiteX0" fmla="*/ 75640 w 979567"/>
                  <a:gd name="connsiteY0" fmla="*/ 111435 h 1505453"/>
                  <a:gd name="connsiteX1" fmla="*/ 19125 w 979567"/>
                  <a:gd name="connsiteY1" fmla="*/ 1430330 h 1505453"/>
                  <a:gd name="connsiteX2" fmla="*/ 490295 w 979567"/>
                  <a:gd name="connsiteY2" fmla="*/ 1503355 h 1505453"/>
                  <a:gd name="connsiteX3" fmla="*/ 932255 w 979567"/>
                  <a:gd name="connsiteY3" fmla="*/ 1457635 h 1505453"/>
                  <a:gd name="connsiteX4" fmla="*/ 939875 w 979567"/>
                  <a:gd name="connsiteY4" fmla="*/ 139375 h 1505453"/>
                  <a:gd name="connsiteX5" fmla="*/ 482675 w 979567"/>
                  <a:gd name="connsiteY5" fmla="*/ 76510 h 1505453"/>
                  <a:gd name="connsiteX6" fmla="*/ 75640 w 979567"/>
                  <a:gd name="connsiteY6" fmla="*/ 111435 h 1505453"/>
                  <a:gd name="connsiteX0" fmla="*/ 86928 w 990855"/>
                  <a:gd name="connsiteY0" fmla="*/ 111435 h 1505453"/>
                  <a:gd name="connsiteX1" fmla="*/ 30413 w 990855"/>
                  <a:gd name="connsiteY1" fmla="*/ 1430330 h 1505453"/>
                  <a:gd name="connsiteX2" fmla="*/ 501583 w 990855"/>
                  <a:gd name="connsiteY2" fmla="*/ 1503355 h 1505453"/>
                  <a:gd name="connsiteX3" fmla="*/ 943543 w 990855"/>
                  <a:gd name="connsiteY3" fmla="*/ 1457635 h 1505453"/>
                  <a:gd name="connsiteX4" fmla="*/ 951163 w 990855"/>
                  <a:gd name="connsiteY4" fmla="*/ 139375 h 1505453"/>
                  <a:gd name="connsiteX5" fmla="*/ 493963 w 990855"/>
                  <a:gd name="connsiteY5" fmla="*/ 76510 h 1505453"/>
                  <a:gd name="connsiteX6" fmla="*/ 86928 w 990855"/>
                  <a:gd name="connsiteY6" fmla="*/ 111435 h 1505453"/>
                  <a:gd name="connsiteX0" fmla="*/ 89965 w 993892"/>
                  <a:gd name="connsiteY0" fmla="*/ 35600 h 1429618"/>
                  <a:gd name="connsiteX1" fmla="*/ 33450 w 993892"/>
                  <a:gd name="connsiteY1" fmla="*/ 1354495 h 1429618"/>
                  <a:gd name="connsiteX2" fmla="*/ 504620 w 993892"/>
                  <a:gd name="connsiteY2" fmla="*/ 1427520 h 1429618"/>
                  <a:gd name="connsiteX3" fmla="*/ 946580 w 993892"/>
                  <a:gd name="connsiteY3" fmla="*/ 1381800 h 1429618"/>
                  <a:gd name="connsiteX4" fmla="*/ 954200 w 993892"/>
                  <a:gd name="connsiteY4" fmla="*/ 63540 h 1429618"/>
                  <a:gd name="connsiteX5" fmla="*/ 497000 w 993892"/>
                  <a:gd name="connsiteY5" fmla="*/ 675 h 1429618"/>
                  <a:gd name="connsiteX6" fmla="*/ 89965 w 993892"/>
                  <a:gd name="connsiteY6" fmla="*/ 35600 h 1429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93892" h="1429618">
                    <a:moveTo>
                      <a:pt x="89965" y="35600"/>
                    </a:moveTo>
                    <a:cubicBezTo>
                      <a:pt x="7" y="54862"/>
                      <a:pt x="-29309" y="1313008"/>
                      <a:pt x="33450" y="1354495"/>
                    </a:cubicBezTo>
                    <a:cubicBezTo>
                      <a:pt x="96209" y="1395982"/>
                      <a:pt x="352432" y="1422969"/>
                      <a:pt x="504620" y="1427520"/>
                    </a:cubicBezTo>
                    <a:cubicBezTo>
                      <a:pt x="656808" y="1432071"/>
                      <a:pt x="856410" y="1433870"/>
                      <a:pt x="946580" y="1381800"/>
                    </a:cubicBezTo>
                    <a:cubicBezTo>
                      <a:pt x="1036750" y="1329730"/>
                      <a:pt x="973885" y="201335"/>
                      <a:pt x="954200" y="63540"/>
                    </a:cubicBezTo>
                    <a:cubicBezTo>
                      <a:pt x="848155" y="-18375"/>
                      <a:pt x="641039" y="5332"/>
                      <a:pt x="497000" y="675"/>
                    </a:cubicBezTo>
                    <a:cubicBezTo>
                      <a:pt x="352961" y="-3982"/>
                      <a:pt x="179923" y="16338"/>
                      <a:pt x="89965" y="35600"/>
                    </a:cubicBezTo>
                    <a:close/>
                  </a:path>
                </a:pathLst>
              </a:custGeom>
              <a:solidFill>
                <a:srgbClr val="C1272D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任意多边形 79"/>
              <p:cNvSpPr/>
              <p:nvPr/>
            </p:nvSpPr>
            <p:spPr>
              <a:xfrm>
                <a:off x="4712147" y="2161309"/>
                <a:ext cx="133003" cy="33251"/>
              </a:xfrm>
              <a:custGeom>
                <a:avLst/>
                <a:gdLst>
                  <a:gd name="connsiteX0" fmla="*/ 133003 w 133003"/>
                  <a:gd name="connsiteY0" fmla="*/ 33251 h 33251"/>
                  <a:gd name="connsiteX1" fmla="*/ 0 w 133003"/>
                  <a:gd name="connsiteY1" fmla="*/ 0 h 33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3003" h="33251">
                    <a:moveTo>
                      <a:pt x="133003" y="33251"/>
                    </a:moveTo>
                    <a:lnTo>
                      <a:pt x="0" y="0"/>
                    </a:lnTo>
                  </a:path>
                </a:pathLst>
              </a:custGeom>
              <a:noFill/>
              <a:ln w="254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任意多边形 80"/>
              <p:cNvSpPr/>
              <p:nvPr/>
            </p:nvSpPr>
            <p:spPr>
              <a:xfrm flipH="1">
                <a:off x="7323144" y="2161309"/>
                <a:ext cx="133003" cy="33251"/>
              </a:xfrm>
              <a:custGeom>
                <a:avLst/>
                <a:gdLst>
                  <a:gd name="connsiteX0" fmla="*/ 133003 w 133003"/>
                  <a:gd name="connsiteY0" fmla="*/ 33251 h 33251"/>
                  <a:gd name="connsiteX1" fmla="*/ 0 w 133003"/>
                  <a:gd name="connsiteY1" fmla="*/ 0 h 33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3003" h="33251">
                    <a:moveTo>
                      <a:pt x="133003" y="33251"/>
                    </a:moveTo>
                    <a:lnTo>
                      <a:pt x="0" y="0"/>
                    </a:lnTo>
                  </a:path>
                </a:pathLst>
              </a:custGeom>
              <a:noFill/>
              <a:ln w="254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任意多边形 82"/>
              <p:cNvSpPr/>
              <p:nvPr/>
            </p:nvSpPr>
            <p:spPr>
              <a:xfrm>
                <a:off x="4168140" y="868448"/>
                <a:ext cx="3876040" cy="748865"/>
              </a:xfrm>
              <a:custGeom>
                <a:avLst/>
                <a:gdLst>
                  <a:gd name="connsiteX0" fmla="*/ 83127 w 3840480"/>
                  <a:gd name="connsiteY0" fmla="*/ 0 h 748146"/>
                  <a:gd name="connsiteX1" fmla="*/ 1895302 w 3840480"/>
                  <a:gd name="connsiteY1" fmla="*/ 581891 h 748146"/>
                  <a:gd name="connsiteX2" fmla="*/ 3707476 w 3840480"/>
                  <a:gd name="connsiteY2" fmla="*/ 83127 h 748146"/>
                  <a:gd name="connsiteX3" fmla="*/ 3840480 w 3840480"/>
                  <a:gd name="connsiteY3" fmla="*/ 332509 h 748146"/>
                  <a:gd name="connsiteX4" fmla="*/ 1911927 w 3840480"/>
                  <a:gd name="connsiteY4" fmla="*/ 748146 h 748146"/>
                  <a:gd name="connsiteX5" fmla="*/ 0 w 3840480"/>
                  <a:gd name="connsiteY5" fmla="*/ 216131 h 748146"/>
                  <a:gd name="connsiteX6" fmla="*/ 83127 w 3840480"/>
                  <a:gd name="connsiteY6" fmla="*/ 0 h 748146"/>
                  <a:gd name="connsiteX0" fmla="*/ 83127 w 3840480"/>
                  <a:gd name="connsiteY0" fmla="*/ 0 h 748146"/>
                  <a:gd name="connsiteX1" fmla="*/ 1895302 w 3840480"/>
                  <a:gd name="connsiteY1" fmla="*/ 581891 h 748146"/>
                  <a:gd name="connsiteX2" fmla="*/ 3707476 w 3840480"/>
                  <a:gd name="connsiteY2" fmla="*/ 83127 h 748146"/>
                  <a:gd name="connsiteX3" fmla="*/ 3840480 w 3840480"/>
                  <a:gd name="connsiteY3" fmla="*/ 332509 h 748146"/>
                  <a:gd name="connsiteX4" fmla="*/ 1911927 w 3840480"/>
                  <a:gd name="connsiteY4" fmla="*/ 748146 h 748146"/>
                  <a:gd name="connsiteX5" fmla="*/ 0 w 3840480"/>
                  <a:gd name="connsiteY5" fmla="*/ 216131 h 748146"/>
                  <a:gd name="connsiteX6" fmla="*/ 83127 w 3840480"/>
                  <a:gd name="connsiteY6" fmla="*/ 0 h 748146"/>
                  <a:gd name="connsiteX0" fmla="*/ 83127 w 3840480"/>
                  <a:gd name="connsiteY0" fmla="*/ 0 h 748980"/>
                  <a:gd name="connsiteX1" fmla="*/ 1895302 w 3840480"/>
                  <a:gd name="connsiteY1" fmla="*/ 581891 h 748980"/>
                  <a:gd name="connsiteX2" fmla="*/ 3707476 w 3840480"/>
                  <a:gd name="connsiteY2" fmla="*/ 83127 h 748980"/>
                  <a:gd name="connsiteX3" fmla="*/ 3840480 w 3840480"/>
                  <a:gd name="connsiteY3" fmla="*/ 332509 h 748980"/>
                  <a:gd name="connsiteX4" fmla="*/ 1911927 w 3840480"/>
                  <a:gd name="connsiteY4" fmla="*/ 748146 h 748980"/>
                  <a:gd name="connsiteX5" fmla="*/ 0 w 3840480"/>
                  <a:gd name="connsiteY5" fmla="*/ 216131 h 748980"/>
                  <a:gd name="connsiteX6" fmla="*/ 83127 w 3840480"/>
                  <a:gd name="connsiteY6" fmla="*/ 0 h 748980"/>
                  <a:gd name="connsiteX0" fmla="*/ 121227 w 3878580"/>
                  <a:gd name="connsiteY0" fmla="*/ 0 h 749086"/>
                  <a:gd name="connsiteX1" fmla="*/ 1933402 w 3878580"/>
                  <a:gd name="connsiteY1" fmla="*/ 581891 h 749086"/>
                  <a:gd name="connsiteX2" fmla="*/ 3745576 w 3878580"/>
                  <a:gd name="connsiteY2" fmla="*/ 83127 h 749086"/>
                  <a:gd name="connsiteX3" fmla="*/ 3878580 w 3878580"/>
                  <a:gd name="connsiteY3" fmla="*/ 332509 h 749086"/>
                  <a:gd name="connsiteX4" fmla="*/ 1950027 w 3878580"/>
                  <a:gd name="connsiteY4" fmla="*/ 748146 h 749086"/>
                  <a:gd name="connsiteX5" fmla="*/ 0 w 3878580"/>
                  <a:gd name="connsiteY5" fmla="*/ 208511 h 749086"/>
                  <a:gd name="connsiteX6" fmla="*/ 121227 w 3878580"/>
                  <a:gd name="connsiteY6" fmla="*/ 0 h 749086"/>
                  <a:gd name="connsiteX0" fmla="*/ 121227 w 3901440"/>
                  <a:gd name="connsiteY0" fmla="*/ 0 h 748961"/>
                  <a:gd name="connsiteX1" fmla="*/ 1933402 w 3901440"/>
                  <a:gd name="connsiteY1" fmla="*/ 581891 h 748961"/>
                  <a:gd name="connsiteX2" fmla="*/ 3745576 w 3901440"/>
                  <a:gd name="connsiteY2" fmla="*/ 83127 h 748961"/>
                  <a:gd name="connsiteX3" fmla="*/ 3901440 w 3901440"/>
                  <a:gd name="connsiteY3" fmla="*/ 324889 h 748961"/>
                  <a:gd name="connsiteX4" fmla="*/ 1950027 w 3901440"/>
                  <a:gd name="connsiteY4" fmla="*/ 748146 h 748961"/>
                  <a:gd name="connsiteX5" fmla="*/ 0 w 3901440"/>
                  <a:gd name="connsiteY5" fmla="*/ 208511 h 748961"/>
                  <a:gd name="connsiteX6" fmla="*/ 121227 w 3901440"/>
                  <a:gd name="connsiteY6" fmla="*/ 0 h 748961"/>
                  <a:gd name="connsiteX0" fmla="*/ 121227 w 3901440"/>
                  <a:gd name="connsiteY0" fmla="*/ 0 h 748961"/>
                  <a:gd name="connsiteX1" fmla="*/ 1933402 w 3901440"/>
                  <a:gd name="connsiteY1" fmla="*/ 562841 h 748961"/>
                  <a:gd name="connsiteX2" fmla="*/ 3745576 w 3901440"/>
                  <a:gd name="connsiteY2" fmla="*/ 83127 h 748961"/>
                  <a:gd name="connsiteX3" fmla="*/ 3901440 w 3901440"/>
                  <a:gd name="connsiteY3" fmla="*/ 324889 h 748961"/>
                  <a:gd name="connsiteX4" fmla="*/ 1950027 w 3901440"/>
                  <a:gd name="connsiteY4" fmla="*/ 748146 h 748961"/>
                  <a:gd name="connsiteX5" fmla="*/ 0 w 3901440"/>
                  <a:gd name="connsiteY5" fmla="*/ 208511 h 748961"/>
                  <a:gd name="connsiteX6" fmla="*/ 121227 w 3901440"/>
                  <a:gd name="connsiteY6" fmla="*/ 0 h 748961"/>
                  <a:gd name="connsiteX0" fmla="*/ 140277 w 3901440"/>
                  <a:gd name="connsiteY0" fmla="*/ 0 h 748961"/>
                  <a:gd name="connsiteX1" fmla="*/ 1933402 w 3901440"/>
                  <a:gd name="connsiteY1" fmla="*/ 562841 h 748961"/>
                  <a:gd name="connsiteX2" fmla="*/ 3745576 w 3901440"/>
                  <a:gd name="connsiteY2" fmla="*/ 83127 h 748961"/>
                  <a:gd name="connsiteX3" fmla="*/ 3901440 w 3901440"/>
                  <a:gd name="connsiteY3" fmla="*/ 324889 h 748961"/>
                  <a:gd name="connsiteX4" fmla="*/ 1950027 w 3901440"/>
                  <a:gd name="connsiteY4" fmla="*/ 748146 h 748961"/>
                  <a:gd name="connsiteX5" fmla="*/ 0 w 3901440"/>
                  <a:gd name="connsiteY5" fmla="*/ 208511 h 748961"/>
                  <a:gd name="connsiteX6" fmla="*/ 140277 w 3901440"/>
                  <a:gd name="connsiteY6" fmla="*/ 0 h 748961"/>
                  <a:gd name="connsiteX0" fmla="*/ 140277 w 3869690"/>
                  <a:gd name="connsiteY0" fmla="*/ 0 h 748961"/>
                  <a:gd name="connsiteX1" fmla="*/ 1933402 w 3869690"/>
                  <a:gd name="connsiteY1" fmla="*/ 562841 h 748961"/>
                  <a:gd name="connsiteX2" fmla="*/ 3745576 w 3869690"/>
                  <a:gd name="connsiteY2" fmla="*/ 83127 h 748961"/>
                  <a:gd name="connsiteX3" fmla="*/ 3869690 w 3869690"/>
                  <a:gd name="connsiteY3" fmla="*/ 324889 h 748961"/>
                  <a:gd name="connsiteX4" fmla="*/ 1950027 w 3869690"/>
                  <a:gd name="connsiteY4" fmla="*/ 748146 h 748961"/>
                  <a:gd name="connsiteX5" fmla="*/ 0 w 3869690"/>
                  <a:gd name="connsiteY5" fmla="*/ 208511 h 748961"/>
                  <a:gd name="connsiteX6" fmla="*/ 140277 w 3869690"/>
                  <a:gd name="connsiteY6" fmla="*/ 0 h 748961"/>
                  <a:gd name="connsiteX0" fmla="*/ 140277 w 3876040"/>
                  <a:gd name="connsiteY0" fmla="*/ 0 h 748865"/>
                  <a:gd name="connsiteX1" fmla="*/ 1933402 w 3876040"/>
                  <a:gd name="connsiteY1" fmla="*/ 562841 h 748865"/>
                  <a:gd name="connsiteX2" fmla="*/ 3745576 w 3876040"/>
                  <a:gd name="connsiteY2" fmla="*/ 83127 h 748865"/>
                  <a:gd name="connsiteX3" fmla="*/ 3876040 w 3876040"/>
                  <a:gd name="connsiteY3" fmla="*/ 318539 h 748865"/>
                  <a:gd name="connsiteX4" fmla="*/ 1950027 w 3876040"/>
                  <a:gd name="connsiteY4" fmla="*/ 748146 h 748865"/>
                  <a:gd name="connsiteX5" fmla="*/ 0 w 3876040"/>
                  <a:gd name="connsiteY5" fmla="*/ 208511 h 748865"/>
                  <a:gd name="connsiteX6" fmla="*/ 140277 w 3876040"/>
                  <a:gd name="connsiteY6" fmla="*/ 0 h 748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76040" h="748865">
                    <a:moveTo>
                      <a:pt x="140277" y="0"/>
                    </a:moveTo>
                    <a:cubicBezTo>
                      <a:pt x="456161" y="60960"/>
                      <a:pt x="1332519" y="548987"/>
                      <a:pt x="1933402" y="562841"/>
                    </a:cubicBezTo>
                    <a:cubicBezTo>
                      <a:pt x="2534285" y="576695"/>
                      <a:pt x="3421380" y="124691"/>
                      <a:pt x="3745576" y="83127"/>
                    </a:cubicBezTo>
                    <a:lnTo>
                      <a:pt x="3876040" y="318539"/>
                    </a:lnTo>
                    <a:cubicBezTo>
                      <a:pt x="3576782" y="429376"/>
                      <a:pt x="2596034" y="766484"/>
                      <a:pt x="1950027" y="748146"/>
                    </a:cubicBezTo>
                    <a:cubicBezTo>
                      <a:pt x="1304020" y="729808"/>
                      <a:pt x="304800" y="333202"/>
                      <a:pt x="0" y="208511"/>
                    </a:cubicBezTo>
                    <a:lnTo>
                      <a:pt x="140277" y="0"/>
                    </a:lnTo>
                    <a:close/>
                  </a:path>
                </a:pathLst>
              </a:cu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矩形 93"/>
              <p:cNvSpPr/>
              <p:nvPr/>
            </p:nvSpPr>
            <p:spPr>
              <a:xfrm>
                <a:off x="5602749" y="1359170"/>
                <a:ext cx="1007672" cy="256329"/>
              </a:xfrm>
              <a:custGeom>
                <a:avLst/>
                <a:gdLst>
                  <a:gd name="connsiteX0" fmla="*/ 0 w 914263"/>
                  <a:gd name="connsiteY0" fmla="*/ 0 h 257619"/>
                  <a:gd name="connsiteX1" fmla="*/ 914263 w 914263"/>
                  <a:gd name="connsiteY1" fmla="*/ 0 h 257619"/>
                  <a:gd name="connsiteX2" fmla="*/ 914263 w 914263"/>
                  <a:gd name="connsiteY2" fmla="*/ 257619 h 257619"/>
                  <a:gd name="connsiteX3" fmla="*/ 0 w 914263"/>
                  <a:gd name="connsiteY3" fmla="*/ 257619 h 257619"/>
                  <a:gd name="connsiteX4" fmla="*/ 0 w 914263"/>
                  <a:gd name="connsiteY4" fmla="*/ 0 h 257619"/>
                  <a:gd name="connsiteX0" fmla="*/ 26194 w 940457"/>
                  <a:gd name="connsiteY0" fmla="*/ 0 h 257619"/>
                  <a:gd name="connsiteX1" fmla="*/ 940457 w 940457"/>
                  <a:gd name="connsiteY1" fmla="*/ 0 h 257619"/>
                  <a:gd name="connsiteX2" fmla="*/ 940457 w 940457"/>
                  <a:gd name="connsiteY2" fmla="*/ 257619 h 257619"/>
                  <a:gd name="connsiteX3" fmla="*/ 0 w 940457"/>
                  <a:gd name="connsiteY3" fmla="*/ 190944 h 257619"/>
                  <a:gd name="connsiteX4" fmla="*/ 26194 w 940457"/>
                  <a:gd name="connsiteY4" fmla="*/ 0 h 257619"/>
                  <a:gd name="connsiteX0" fmla="*/ 26194 w 959507"/>
                  <a:gd name="connsiteY0" fmla="*/ 0 h 226663"/>
                  <a:gd name="connsiteX1" fmla="*/ 940457 w 959507"/>
                  <a:gd name="connsiteY1" fmla="*/ 0 h 226663"/>
                  <a:gd name="connsiteX2" fmla="*/ 959507 w 959507"/>
                  <a:gd name="connsiteY2" fmla="*/ 226663 h 226663"/>
                  <a:gd name="connsiteX3" fmla="*/ 0 w 959507"/>
                  <a:gd name="connsiteY3" fmla="*/ 190944 h 226663"/>
                  <a:gd name="connsiteX4" fmla="*/ 26194 w 959507"/>
                  <a:gd name="connsiteY4" fmla="*/ 0 h 226663"/>
                  <a:gd name="connsiteX0" fmla="*/ 26194 w 959507"/>
                  <a:gd name="connsiteY0" fmla="*/ 0 h 226663"/>
                  <a:gd name="connsiteX1" fmla="*/ 949982 w 959507"/>
                  <a:gd name="connsiteY1" fmla="*/ 9525 h 226663"/>
                  <a:gd name="connsiteX2" fmla="*/ 959507 w 959507"/>
                  <a:gd name="connsiteY2" fmla="*/ 226663 h 226663"/>
                  <a:gd name="connsiteX3" fmla="*/ 0 w 959507"/>
                  <a:gd name="connsiteY3" fmla="*/ 190944 h 226663"/>
                  <a:gd name="connsiteX4" fmla="*/ 26194 w 959507"/>
                  <a:gd name="connsiteY4" fmla="*/ 0 h 226663"/>
                  <a:gd name="connsiteX0" fmla="*/ 26194 w 959507"/>
                  <a:gd name="connsiteY0" fmla="*/ 0 h 226663"/>
                  <a:gd name="connsiteX1" fmla="*/ 949982 w 959507"/>
                  <a:gd name="connsiteY1" fmla="*/ 9525 h 226663"/>
                  <a:gd name="connsiteX2" fmla="*/ 959507 w 959507"/>
                  <a:gd name="connsiteY2" fmla="*/ 226663 h 226663"/>
                  <a:gd name="connsiteX3" fmla="*/ 488020 w 959507"/>
                  <a:gd name="connsiteY3" fmla="*/ 202406 h 226663"/>
                  <a:gd name="connsiteX4" fmla="*/ 0 w 959507"/>
                  <a:gd name="connsiteY4" fmla="*/ 190944 h 226663"/>
                  <a:gd name="connsiteX5" fmla="*/ 26194 w 959507"/>
                  <a:gd name="connsiteY5" fmla="*/ 0 h 226663"/>
                  <a:gd name="connsiteX0" fmla="*/ 26194 w 959507"/>
                  <a:gd name="connsiteY0" fmla="*/ 0 h 226663"/>
                  <a:gd name="connsiteX1" fmla="*/ 949982 w 959507"/>
                  <a:gd name="connsiteY1" fmla="*/ 9525 h 226663"/>
                  <a:gd name="connsiteX2" fmla="*/ 959507 w 959507"/>
                  <a:gd name="connsiteY2" fmla="*/ 226663 h 226663"/>
                  <a:gd name="connsiteX3" fmla="*/ 476114 w 959507"/>
                  <a:gd name="connsiteY3" fmla="*/ 197644 h 226663"/>
                  <a:gd name="connsiteX4" fmla="*/ 0 w 959507"/>
                  <a:gd name="connsiteY4" fmla="*/ 190944 h 226663"/>
                  <a:gd name="connsiteX5" fmla="*/ 26194 w 959507"/>
                  <a:gd name="connsiteY5" fmla="*/ 0 h 226663"/>
                  <a:gd name="connsiteX0" fmla="*/ 26194 w 959507"/>
                  <a:gd name="connsiteY0" fmla="*/ 0 h 236331"/>
                  <a:gd name="connsiteX1" fmla="*/ 949982 w 959507"/>
                  <a:gd name="connsiteY1" fmla="*/ 9525 h 236331"/>
                  <a:gd name="connsiteX2" fmla="*/ 959507 w 959507"/>
                  <a:gd name="connsiteY2" fmla="*/ 226663 h 236331"/>
                  <a:gd name="connsiteX3" fmla="*/ 476114 w 959507"/>
                  <a:gd name="connsiteY3" fmla="*/ 197644 h 236331"/>
                  <a:gd name="connsiteX4" fmla="*/ 0 w 959507"/>
                  <a:gd name="connsiteY4" fmla="*/ 190944 h 236331"/>
                  <a:gd name="connsiteX5" fmla="*/ 26194 w 959507"/>
                  <a:gd name="connsiteY5" fmla="*/ 0 h 236331"/>
                  <a:gd name="connsiteX0" fmla="*/ 26194 w 959507"/>
                  <a:gd name="connsiteY0" fmla="*/ 0 h 257326"/>
                  <a:gd name="connsiteX1" fmla="*/ 949982 w 959507"/>
                  <a:gd name="connsiteY1" fmla="*/ 9525 h 257326"/>
                  <a:gd name="connsiteX2" fmla="*/ 959507 w 959507"/>
                  <a:gd name="connsiteY2" fmla="*/ 226663 h 257326"/>
                  <a:gd name="connsiteX3" fmla="*/ 480877 w 959507"/>
                  <a:gd name="connsiteY3" fmla="*/ 254794 h 257326"/>
                  <a:gd name="connsiteX4" fmla="*/ 0 w 959507"/>
                  <a:gd name="connsiteY4" fmla="*/ 190944 h 257326"/>
                  <a:gd name="connsiteX5" fmla="*/ 26194 w 959507"/>
                  <a:gd name="connsiteY5" fmla="*/ 0 h 257326"/>
                  <a:gd name="connsiteX0" fmla="*/ 26194 w 959507"/>
                  <a:gd name="connsiteY0" fmla="*/ 0 h 257326"/>
                  <a:gd name="connsiteX1" fmla="*/ 483257 w 959507"/>
                  <a:gd name="connsiteY1" fmla="*/ 9524 h 257326"/>
                  <a:gd name="connsiteX2" fmla="*/ 949982 w 959507"/>
                  <a:gd name="connsiteY2" fmla="*/ 9525 h 257326"/>
                  <a:gd name="connsiteX3" fmla="*/ 959507 w 959507"/>
                  <a:gd name="connsiteY3" fmla="*/ 226663 h 257326"/>
                  <a:gd name="connsiteX4" fmla="*/ 480877 w 959507"/>
                  <a:gd name="connsiteY4" fmla="*/ 254794 h 257326"/>
                  <a:gd name="connsiteX5" fmla="*/ 0 w 959507"/>
                  <a:gd name="connsiteY5" fmla="*/ 190944 h 257326"/>
                  <a:gd name="connsiteX6" fmla="*/ 26194 w 959507"/>
                  <a:gd name="connsiteY6" fmla="*/ 0 h 257326"/>
                  <a:gd name="connsiteX0" fmla="*/ 26194 w 959507"/>
                  <a:gd name="connsiteY0" fmla="*/ 0 h 257326"/>
                  <a:gd name="connsiteX1" fmla="*/ 480876 w 959507"/>
                  <a:gd name="connsiteY1" fmla="*/ 66674 h 257326"/>
                  <a:gd name="connsiteX2" fmla="*/ 949982 w 959507"/>
                  <a:gd name="connsiteY2" fmla="*/ 9525 h 257326"/>
                  <a:gd name="connsiteX3" fmla="*/ 959507 w 959507"/>
                  <a:gd name="connsiteY3" fmla="*/ 226663 h 257326"/>
                  <a:gd name="connsiteX4" fmla="*/ 480877 w 959507"/>
                  <a:gd name="connsiteY4" fmla="*/ 254794 h 257326"/>
                  <a:gd name="connsiteX5" fmla="*/ 0 w 959507"/>
                  <a:gd name="connsiteY5" fmla="*/ 190944 h 257326"/>
                  <a:gd name="connsiteX6" fmla="*/ 26194 w 959507"/>
                  <a:gd name="connsiteY6" fmla="*/ 0 h 257326"/>
                  <a:gd name="connsiteX0" fmla="*/ 26194 w 959507"/>
                  <a:gd name="connsiteY0" fmla="*/ 0 h 257326"/>
                  <a:gd name="connsiteX1" fmla="*/ 483257 w 959507"/>
                  <a:gd name="connsiteY1" fmla="*/ 73818 h 257326"/>
                  <a:gd name="connsiteX2" fmla="*/ 949982 w 959507"/>
                  <a:gd name="connsiteY2" fmla="*/ 9525 h 257326"/>
                  <a:gd name="connsiteX3" fmla="*/ 959507 w 959507"/>
                  <a:gd name="connsiteY3" fmla="*/ 226663 h 257326"/>
                  <a:gd name="connsiteX4" fmla="*/ 480877 w 959507"/>
                  <a:gd name="connsiteY4" fmla="*/ 254794 h 257326"/>
                  <a:gd name="connsiteX5" fmla="*/ 0 w 959507"/>
                  <a:gd name="connsiteY5" fmla="*/ 190944 h 257326"/>
                  <a:gd name="connsiteX6" fmla="*/ 26194 w 959507"/>
                  <a:gd name="connsiteY6" fmla="*/ 0 h 257326"/>
                  <a:gd name="connsiteX0" fmla="*/ 26194 w 959507"/>
                  <a:gd name="connsiteY0" fmla="*/ 2723 h 260049"/>
                  <a:gd name="connsiteX1" fmla="*/ 483257 w 959507"/>
                  <a:gd name="connsiteY1" fmla="*/ 76541 h 260049"/>
                  <a:gd name="connsiteX2" fmla="*/ 949982 w 959507"/>
                  <a:gd name="connsiteY2" fmla="*/ 12248 h 260049"/>
                  <a:gd name="connsiteX3" fmla="*/ 959507 w 959507"/>
                  <a:gd name="connsiteY3" fmla="*/ 229386 h 260049"/>
                  <a:gd name="connsiteX4" fmla="*/ 480877 w 959507"/>
                  <a:gd name="connsiteY4" fmla="*/ 257517 h 260049"/>
                  <a:gd name="connsiteX5" fmla="*/ 0 w 959507"/>
                  <a:gd name="connsiteY5" fmla="*/ 193667 h 260049"/>
                  <a:gd name="connsiteX6" fmla="*/ 26194 w 959507"/>
                  <a:gd name="connsiteY6" fmla="*/ 2723 h 260049"/>
                  <a:gd name="connsiteX0" fmla="*/ 41500 w 974813"/>
                  <a:gd name="connsiteY0" fmla="*/ 2723 h 260049"/>
                  <a:gd name="connsiteX1" fmla="*/ 498563 w 974813"/>
                  <a:gd name="connsiteY1" fmla="*/ 76541 h 260049"/>
                  <a:gd name="connsiteX2" fmla="*/ 965288 w 974813"/>
                  <a:gd name="connsiteY2" fmla="*/ 12248 h 260049"/>
                  <a:gd name="connsiteX3" fmla="*/ 974813 w 974813"/>
                  <a:gd name="connsiteY3" fmla="*/ 229386 h 260049"/>
                  <a:gd name="connsiteX4" fmla="*/ 496183 w 974813"/>
                  <a:gd name="connsiteY4" fmla="*/ 257517 h 260049"/>
                  <a:gd name="connsiteX5" fmla="*/ 15306 w 974813"/>
                  <a:gd name="connsiteY5" fmla="*/ 193667 h 260049"/>
                  <a:gd name="connsiteX6" fmla="*/ 41500 w 974813"/>
                  <a:gd name="connsiteY6" fmla="*/ 2723 h 260049"/>
                  <a:gd name="connsiteX0" fmla="*/ 46662 w 979975"/>
                  <a:gd name="connsiteY0" fmla="*/ 1266 h 258592"/>
                  <a:gd name="connsiteX1" fmla="*/ 503725 w 979975"/>
                  <a:gd name="connsiteY1" fmla="*/ 75084 h 258592"/>
                  <a:gd name="connsiteX2" fmla="*/ 970450 w 979975"/>
                  <a:gd name="connsiteY2" fmla="*/ 10791 h 258592"/>
                  <a:gd name="connsiteX3" fmla="*/ 979975 w 979975"/>
                  <a:gd name="connsiteY3" fmla="*/ 227929 h 258592"/>
                  <a:gd name="connsiteX4" fmla="*/ 501345 w 979975"/>
                  <a:gd name="connsiteY4" fmla="*/ 256060 h 258592"/>
                  <a:gd name="connsiteX5" fmla="*/ 20468 w 979975"/>
                  <a:gd name="connsiteY5" fmla="*/ 192210 h 258592"/>
                  <a:gd name="connsiteX6" fmla="*/ 46662 w 979975"/>
                  <a:gd name="connsiteY6" fmla="*/ 1266 h 258592"/>
                  <a:gd name="connsiteX0" fmla="*/ 31396 w 964709"/>
                  <a:gd name="connsiteY0" fmla="*/ 667 h 257993"/>
                  <a:gd name="connsiteX1" fmla="*/ 488459 w 964709"/>
                  <a:gd name="connsiteY1" fmla="*/ 74485 h 257993"/>
                  <a:gd name="connsiteX2" fmla="*/ 955184 w 964709"/>
                  <a:gd name="connsiteY2" fmla="*/ 10192 h 257993"/>
                  <a:gd name="connsiteX3" fmla="*/ 964709 w 964709"/>
                  <a:gd name="connsiteY3" fmla="*/ 227330 h 257993"/>
                  <a:gd name="connsiteX4" fmla="*/ 486079 w 964709"/>
                  <a:gd name="connsiteY4" fmla="*/ 255461 h 257993"/>
                  <a:gd name="connsiteX5" fmla="*/ 5202 w 964709"/>
                  <a:gd name="connsiteY5" fmla="*/ 191611 h 257993"/>
                  <a:gd name="connsiteX6" fmla="*/ 31396 w 964709"/>
                  <a:gd name="connsiteY6" fmla="*/ 667 h 257993"/>
                  <a:gd name="connsiteX0" fmla="*/ 31396 w 964709"/>
                  <a:gd name="connsiteY0" fmla="*/ 11454 h 268780"/>
                  <a:gd name="connsiteX1" fmla="*/ 488459 w 964709"/>
                  <a:gd name="connsiteY1" fmla="*/ 85272 h 268780"/>
                  <a:gd name="connsiteX2" fmla="*/ 955184 w 964709"/>
                  <a:gd name="connsiteY2" fmla="*/ 20979 h 268780"/>
                  <a:gd name="connsiteX3" fmla="*/ 964709 w 964709"/>
                  <a:gd name="connsiteY3" fmla="*/ 238117 h 268780"/>
                  <a:gd name="connsiteX4" fmla="*/ 486079 w 964709"/>
                  <a:gd name="connsiteY4" fmla="*/ 266248 h 268780"/>
                  <a:gd name="connsiteX5" fmla="*/ 5202 w 964709"/>
                  <a:gd name="connsiteY5" fmla="*/ 202398 h 268780"/>
                  <a:gd name="connsiteX6" fmla="*/ 31396 w 964709"/>
                  <a:gd name="connsiteY6" fmla="*/ 11454 h 268780"/>
                  <a:gd name="connsiteX0" fmla="*/ 31396 w 976545"/>
                  <a:gd name="connsiteY0" fmla="*/ 667 h 257993"/>
                  <a:gd name="connsiteX1" fmla="*/ 488459 w 976545"/>
                  <a:gd name="connsiteY1" fmla="*/ 74485 h 257993"/>
                  <a:gd name="connsiteX2" fmla="*/ 955184 w 976545"/>
                  <a:gd name="connsiteY2" fmla="*/ 10192 h 257993"/>
                  <a:gd name="connsiteX3" fmla="*/ 964709 w 976545"/>
                  <a:gd name="connsiteY3" fmla="*/ 227330 h 257993"/>
                  <a:gd name="connsiteX4" fmla="*/ 486079 w 976545"/>
                  <a:gd name="connsiteY4" fmla="*/ 255461 h 257993"/>
                  <a:gd name="connsiteX5" fmla="*/ 5202 w 976545"/>
                  <a:gd name="connsiteY5" fmla="*/ 191611 h 257993"/>
                  <a:gd name="connsiteX6" fmla="*/ 31396 w 976545"/>
                  <a:gd name="connsiteY6" fmla="*/ 667 h 257993"/>
                  <a:gd name="connsiteX0" fmla="*/ 31396 w 1008047"/>
                  <a:gd name="connsiteY0" fmla="*/ 667 h 257993"/>
                  <a:gd name="connsiteX1" fmla="*/ 488459 w 1008047"/>
                  <a:gd name="connsiteY1" fmla="*/ 74485 h 257993"/>
                  <a:gd name="connsiteX2" fmla="*/ 955184 w 1008047"/>
                  <a:gd name="connsiteY2" fmla="*/ 10192 h 257993"/>
                  <a:gd name="connsiteX3" fmla="*/ 964709 w 1008047"/>
                  <a:gd name="connsiteY3" fmla="*/ 227330 h 257993"/>
                  <a:gd name="connsiteX4" fmla="*/ 486079 w 1008047"/>
                  <a:gd name="connsiteY4" fmla="*/ 255461 h 257993"/>
                  <a:gd name="connsiteX5" fmla="*/ 5202 w 1008047"/>
                  <a:gd name="connsiteY5" fmla="*/ 191611 h 257993"/>
                  <a:gd name="connsiteX6" fmla="*/ 31396 w 1008047"/>
                  <a:gd name="connsiteY6" fmla="*/ 667 h 257993"/>
                  <a:gd name="connsiteX0" fmla="*/ 31396 w 990974"/>
                  <a:gd name="connsiteY0" fmla="*/ 667 h 256471"/>
                  <a:gd name="connsiteX1" fmla="*/ 488459 w 990974"/>
                  <a:gd name="connsiteY1" fmla="*/ 74485 h 256471"/>
                  <a:gd name="connsiteX2" fmla="*/ 955184 w 990974"/>
                  <a:gd name="connsiteY2" fmla="*/ 10192 h 256471"/>
                  <a:gd name="connsiteX3" fmla="*/ 964709 w 990974"/>
                  <a:gd name="connsiteY3" fmla="*/ 227330 h 256471"/>
                  <a:gd name="connsiteX4" fmla="*/ 486079 w 990974"/>
                  <a:gd name="connsiteY4" fmla="*/ 255461 h 256471"/>
                  <a:gd name="connsiteX5" fmla="*/ 5202 w 990974"/>
                  <a:gd name="connsiteY5" fmla="*/ 191611 h 256471"/>
                  <a:gd name="connsiteX6" fmla="*/ 31396 w 990974"/>
                  <a:gd name="connsiteY6" fmla="*/ 667 h 256471"/>
                  <a:gd name="connsiteX0" fmla="*/ 31396 w 990974"/>
                  <a:gd name="connsiteY0" fmla="*/ 667 h 256471"/>
                  <a:gd name="connsiteX1" fmla="*/ 488459 w 990974"/>
                  <a:gd name="connsiteY1" fmla="*/ 74485 h 256471"/>
                  <a:gd name="connsiteX2" fmla="*/ 955184 w 990974"/>
                  <a:gd name="connsiteY2" fmla="*/ 10192 h 256471"/>
                  <a:gd name="connsiteX3" fmla="*/ 964709 w 990974"/>
                  <a:gd name="connsiteY3" fmla="*/ 227330 h 256471"/>
                  <a:gd name="connsiteX4" fmla="*/ 486079 w 990974"/>
                  <a:gd name="connsiteY4" fmla="*/ 255461 h 256471"/>
                  <a:gd name="connsiteX5" fmla="*/ 5202 w 990974"/>
                  <a:gd name="connsiteY5" fmla="*/ 191611 h 256471"/>
                  <a:gd name="connsiteX6" fmla="*/ 31396 w 990974"/>
                  <a:gd name="connsiteY6" fmla="*/ 667 h 256471"/>
                  <a:gd name="connsiteX0" fmla="*/ 48094 w 1007672"/>
                  <a:gd name="connsiteY0" fmla="*/ 525 h 256329"/>
                  <a:gd name="connsiteX1" fmla="*/ 505157 w 1007672"/>
                  <a:gd name="connsiteY1" fmla="*/ 74343 h 256329"/>
                  <a:gd name="connsiteX2" fmla="*/ 971882 w 1007672"/>
                  <a:gd name="connsiteY2" fmla="*/ 10050 h 256329"/>
                  <a:gd name="connsiteX3" fmla="*/ 981407 w 1007672"/>
                  <a:gd name="connsiteY3" fmla="*/ 227188 h 256329"/>
                  <a:gd name="connsiteX4" fmla="*/ 502777 w 1007672"/>
                  <a:gd name="connsiteY4" fmla="*/ 255319 h 256329"/>
                  <a:gd name="connsiteX5" fmla="*/ 21900 w 1007672"/>
                  <a:gd name="connsiteY5" fmla="*/ 191469 h 256329"/>
                  <a:gd name="connsiteX6" fmla="*/ 48094 w 1007672"/>
                  <a:gd name="connsiteY6" fmla="*/ 525 h 256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7672" h="256329">
                    <a:moveTo>
                      <a:pt x="48094" y="525"/>
                    </a:moveTo>
                    <a:cubicBezTo>
                      <a:pt x="104824" y="11961"/>
                      <a:pt x="351192" y="72756"/>
                      <a:pt x="505157" y="74343"/>
                    </a:cubicBezTo>
                    <a:cubicBezTo>
                      <a:pt x="659122" y="75930"/>
                      <a:pt x="928225" y="25778"/>
                      <a:pt x="971882" y="10050"/>
                    </a:cubicBezTo>
                    <a:cubicBezTo>
                      <a:pt x="1015539" y="-5678"/>
                      <a:pt x="1019904" y="214885"/>
                      <a:pt x="981407" y="227188"/>
                    </a:cubicBezTo>
                    <a:cubicBezTo>
                      <a:pt x="942910" y="239491"/>
                      <a:pt x="662695" y="261272"/>
                      <a:pt x="502777" y="255319"/>
                    </a:cubicBezTo>
                    <a:cubicBezTo>
                      <a:pt x="342859" y="249366"/>
                      <a:pt x="56031" y="214636"/>
                      <a:pt x="21900" y="191469"/>
                    </a:cubicBezTo>
                    <a:cubicBezTo>
                      <a:pt x="-12231" y="168302"/>
                      <a:pt x="-8636" y="-10911"/>
                      <a:pt x="48094" y="525"/>
                    </a:cubicBezTo>
                    <a:close/>
                  </a:path>
                </a:pathLst>
              </a:custGeom>
              <a:solidFill>
                <a:srgbClr val="FBB03B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6" name="车身"/>
            <p:cNvGrpSpPr/>
            <p:nvPr/>
          </p:nvGrpSpPr>
          <p:grpSpPr>
            <a:xfrm>
              <a:off x="5216911" y="3805084"/>
              <a:ext cx="1745570" cy="1738465"/>
              <a:chOff x="5216911" y="3805084"/>
              <a:chExt cx="1745570" cy="1738465"/>
            </a:xfrm>
          </p:grpSpPr>
          <p:sp>
            <p:nvSpPr>
              <p:cNvPr id="14" name="圆角矩形 13"/>
              <p:cNvSpPr/>
              <p:nvPr/>
            </p:nvSpPr>
            <p:spPr>
              <a:xfrm>
                <a:off x="5216911" y="3805084"/>
                <a:ext cx="1745570" cy="1738465"/>
              </a:xfrm>
              <a:prstGeom prst="roundRect">
                <a:avLst>
                  <a:gd name="adj" fmla="val 10238"/>
                </a:avLst>
              </a:prstGeom>
              <a:solidFill>
                <a:srgbClr val="A9322A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>
                <a:off x="5335746" y="4402350"/>
                <a:ext cx="1530656" cy="1099290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车头导向杆"/>
            <p:cNvSpPr/>
            <p:nvPr/>
          </p:nvSpPr>
          <p:spPr>
            <a:xfrm>
              <a:off x="971550" y="5562600"/>
              <a:ext cx="10248900" cy="285750"/>
            </a:xfrm>
            <a:prstGeom prst="roundRect">
              <a:avLst>
                <a:gd name="adj" fmla="val 50000"/>
              </a:avLst>
            </a:prstGeom>
            <a:gradFill>
              <a:gsLst>
                <a:gs pos="49000">
                  <a:schemeClr val="bg1">
                    <a:lumMod val="50000"/>
                  </a:schemeClr>
                </a:gs>
                <a:gs pos="57000">
                  <a:srgbClr val="A9322A"/>
                </a:gs>
              </a:gsLst>
              <a:lin ang="5400000" scaled="1"/>
            </a:gra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车头护杆"/>
            <p:cNvSpPr/>
            <p:nvPr/>
          </p:nvSpPr>
          <p:spPr>
            <a:xfrm>
              <a:off x="4706336" y="4533900"/>
              <a:ext cx="2779328" cy="1314450"/>
            </a:xfrm>
            <a:custGeom>
              <a:avLst/>
              <a:gdLst>
                <a:gd name="connsiteX0" fmla="*/ 418900 w 3251200"/>
                <a:gd name="connsiteY0" fmla="*/ 121049 h 933450"/>
                <a:gd name="connsiteX1" fmla="*/ 246062 w 3251200"/>
                <a:gd name="connsiteY1" fmla="*/ 812402 h 933450"/>
                <a:gd name="connsiteX2" fmla="*/ 3005138 w 3251200"/>
                <a:gd name="connsiteY2" fmla="*/ 812402 h 933450"/>
                <a:gd name="connsiteX3" fmla="*/ 2832300 w 3251200"/>
                <a:gd name="connsiteY3" fmla="*/ 121049 h 933450"/>
                <a:gd name="connsiteX4" fmla="*/ 233363 w 3251200"/>
                <a:gd name="connsiteY4" fmla="*/ 0 h 933450"/>
                <a:gd name="connsiteX5" fmla="*/ 3017838 w 3251200"/>
                <a:gd name="connsiteY5" fmla="*/ 0 h 933450"/>
                <a:gd name="connsiteX6" fmla="*/ 3251200 w 3251200"/>
                <a:gd name="connsiteY6" fmla="*/ 933450 h 933450"/>
                <a:gd name="connsiteX7" fmla="*/ 0 w 3251200"/>
                <a:gd name="connsiteY7" fmla="*/ 933450 h 93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51200" h="933450">
                  <a:moveTo>
                    <a:pt x="418900" y="121049"/>
                  </a:moveTo>
                  <a:lnTo>
                    <a:pt x="246062" y="812402"/>
                  </a:lnTo>
                  <a:lnTo>
                    <a:pt x="3005138" y="812402"/>
                  </a:lnTo>
                  <a:lnTo>
                    <a:pt x="2832300" y="121049"/>
                  </a:lnTo>
                  <a:close/>
                  <a:moveTo>
                    <a:pt x="233363" y="0"/>
                  </a:moveTo>
                  <a:lnTo>
                    <a:pt x="3017838" y="0"/>
                  </a:lnTo>
                  <a:lnTo>
                    <a:pt x="3251200" y="933450"/>
                  </a:lnTo>
                  <a:lnTo>
                    <a:pt x="0" y="933450"/>
                  </a:lnTo>
                  <a:close/>
                </a:path>
              </a:pathLst>
            </a:custGeom>
            <a:gradFill flip="none" rotWithShape="1">
              <a:gsLst>
                <a:gs pos="49000">
                  <a:schemeClr val="bg1">
                    <a:lumMod val="50000"/>
                  </a:schemeClr>
                </a:gs>
                <a:gs pos="50000">
                  <a:srgbClr val="A9322A"/>
                </a:gs>
              </a:gsLst>
              <a:lin ang="5400000" scaled="1"/>
              <a:tileRect/>
            </a:gradFill>
            <a:ln w="127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6" name="换背景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0000">
                <a:schemeClr val="tx1">
                  <a:lumMod val="75000"/>
                  <a:lumOff val="25000"/>
                </a:schemeClr>
              </a:gs>
              <a:gs pos="13000">
                <a:schemeClr val="tx1">
                  <a:lumMod val="75000"/>
                  <a:lumOff val="25000"/>
                </a:schemeClr>
              </a:gs>
              <a:gs pos="48000">
                <a:schemeClr val="bg1">
                  <a:lumMod val="95000"/>
                </a:schemeClr>
              </a:gs>
              <a:gs pos="58000">
                <a:schemeClr val="bg1">
                  <a:lumMod val="65000"/>
                </a:schemeClr>
              </a:gs>
              <a:gs pos="38000">
                <a:schemeClr val="bg1">
                  <a:lumMod val="65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6" name="地面线"/>
          <p:cNvGrpSpPr/>
          <p:nvPr/>
        </p:nvGrpSpPr>
        <p:grpSpPr>
          <a:xfrm>
            <a:off x="-2095500" y="4606297"/>
            <a:ext cx="1958220" cy="1508043"/>
            <a:chOff x="-2095500" y="4606297"/>
            <a:chExt cx="1958220" cy="1508043"/>
          </a:xfrm>
        </p:grpSpPr>
        <p:cxnSp>
          <p:nvCxnSpPr>
            <p:cNvPr id="175" name="直接连接符 174"/>
            <p:cNvCxnSpPr/>
            <p:nvPr/>
          </p:nvCxnSpPr>
          <p:spPr>
            <a:xfrm flipV="1">
              <a:off x="-2095500" y="4606297"/>
              <a:ext cx="1619250" cy="91736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接连接符 181"/>
            <p:cNvCxnSpPr/>
            <p:nvPr/>
          </p:nvCxnSpPr>
          <p:spPr>
            <a:xfrm flipV="1">
              <a:off x="-2023503" y="4725727"/>
              <a:ext cx="1619250" cy="91736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接连接符 182"/>
            <p:cNvCxnSpPr/>
            <p:nvPr/>
          </p:nvCxnSpPr>
          <p:spPr>
            <a:xfrm flipV="1">
              <a:off x="-1933170" y="4872839"/>
              <a:ext cx="1619250" cy="91736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接连接符 183"/>
            <p:cNvCxnSpPr/>
            <p:nvPr/>
          </p:nvCxnSpPr>
          <p:spPr>
            <a:xfrm flipV="1">
              <a:off x="-1859289" y="5019951"/>
              <a:ext cx="1619250" cy="91736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接连接符 184"/>
            <p:cNvCxnSpPr/>
            <p:nvPr/>
          </p:nvCxnSpPr>
          <p:spPr>
            <a:xfrm flipV="1">
              <a:off x="-1756530" y="5196979"/>
              <a:ext cx="1619250" cy="91736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7" name="地面线"/>
          <p:cNvGrpSpPr/>
          <p:nvPr/>
        </p:nvGrpSpPr>
        <p:grpSpPr>
          <a:xfrm>
            <a:off x="-2550267" y="3226510"/>
            <a:ext cx="1958220" cy="1508043"/>
            <a:chOff x="-2095500" y="4606297"/>
            <a:chExt cx="1958220" cy="1508043"/>
          </a:xfrm>
        </p:grpSpPr>
        <p:cxnSp>
          <p:nvCxnSpPr>
            <p:cNvPr id="188" name="直接连接符 187"/>
            <p:cNvCxnSpPr/>
            <p:nvPr/>
          </p:nvCxnSpPr>
          <p:spPr>
            <a:xfrm flipV="1">
              <a:off x="-2095500" y="4606297"/>
              <a:ext cx="1619250" cy="91736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接连接符 188"/>
            <p:cNvCxnSpPr/>
            <p:nvPr/>
          </p:nvCxnSpPr>
          <p:spPr>
            <a:xfrm flipV="1">
              <a:off x="-2023503" y="4725727"/>
              <a:ext cx="1619250" cy="91736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接连接符 189"/>
            <p:cNvCxnSpPr/>
            <p:nvPr/>
          </p:nvCxnSpPr>
          <p:spPr>
            <a:xfrm flipV="1">
              <a:off x="-1933170" y="4872839"/>
              <a:ext cx="1619250" cy="91736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接连接符 190"/>
            <p:cNvCxnSpPr/>
            <p:nvPr/>
          </p:nvCxnSpPr>
          <p:spPr>
            <a:xfrm flipV="1">
              <a:off x="-1859289" y="5019951"/>
              <a:ext cx="1619250" cy="91736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接连接符 191"/>
            <p:cNvCxnSpPr/>
            <p:nvPr/>
          </p:nvCxnSpPr>
          <p:spPr>
            <a:xfrm flipV="1">
              <a:off x="-1756530" y="5196979"/>
              <a:ext cx="1619250" cy="91736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3" name="地面线"/>
          <p:cNvGrpSpPr/>
          <p:nvPr/>
        </p:nvGrpSpPr>
        <p:grpSpPr>
          <a:xfrm>
            <a:off x="-281820" y="8304172"/>
            <a:ext cx="1958220" cy="1508043"/>
            <a:chOff x="-2095500" y="4606297"/>
            <a:chExt cx="1958220" cy="1508043"/>
          </a:xfrm>
        </p:grpSpPr>
        <p:cxnSp>
          <p:nvCxnSpPr>
            <p:cNvPr id="194" name="直接连接符 193"/>
            <p:cNvCxnSpPr/>
            <p:nvPr/>
          </p:nvCxnSpPr>
          <p:spPr>
            <a:xfrm flipV="1">
              <a:off x="-2095500" y="4606297"/>
              <a:ext cx="1619250" cy="91736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接连接符 194"/>
            <p:cNvCxnSpPr/>
            <p:nvPr/>
          </p:nvCxnSpPr>
          <p:spPr>
            <a:xfrm flipV="1">
              <a:off x="-2023503" y="4725727"/>
              <a:ext cx="1619250" cy="91736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接连接符 195"/>
            <p:cNvCxnSpPr/>
            <p:nvPr/>
          </p:nvCxnSpPr>
          <p:spPr>
            <a:xfrm flipV="1">
              <a:off x="-1933170" y="4872839"/>
              <a:ext cx="1619250" cy="91736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接连接符 196"/>
            <p:cNvCxnSpPr/>
            <p:nvPr/>
          </p:nvCxnSpPr>
          <p:spPr>
            <a:xfrm flipV="1">
              <a:off x="-1859289" y="5019951"/>
              <a:ext cx="1619250" cy="91736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接连接符 197"/>
            <p:cNvCxnSpPr/>
            <p:nvPr/>
          </p:nvCxnSpPr>
          <p:spPr>
            <a:xfrm flipV="1">
              <a:off x="-1756530" y="5196979"/>
              <a:ext cx="1619250" cy="91736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地面线"/>
          <p:cNvGrpSpPr/>
          <p:nvPr/>
        </p:nvGrpSpPr>
        <p:grpSpPr>
          <a:xfrm>
            <a:off x="-736587" y="6924385"/>
            <a:ext cx="1958220" cy="1508043"/>
            <a:chOff x="-2095500" y="4606297"/>
            <a:chExt cx="1958220" cy="1508043"/>
          </a:xfrm>
        </p:grpSpPr>
        <p:cxnSp>
          <p:nvCxnSpPr>
            <p:cNvPr id="200" name="直接连接符 199"/>
            <p:cNvCxnSpPr/>
            <p:nvPr/>
          </p:nvCxnSpPr>
          <p:spPr>
            <a:xfrm flipV="1">
              <a:off x="-2095500" y="4606297"/>
              <a:ext cx="1619250" cy="91736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直接连接符 200"/>
            <p:cNvCxnSpPr/>
            <p:nvPr/>
          </p:nvCxnSpPr>
          <p:spPr>
            <a:xfrm flipV="1">
              <a:off x="-2023503" y="4725727"/>
              <a:ext cx="1619250" cy="91736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接连接符 201"/>
            <p:cNvCxnSpPr/>
            <p:nvPr/>
          </p:nvCxnSpPr>
          <p:spPr>
            <a:xfrm flipV="1">
              <a:off x="-1933170" y="4872839"/>
              <a:ext cx="1619250" cy="91736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直接连接符 202"/>
            <p:cNvCxnSpPr/>
            <p:nvPr/>
          </p:nvCxnSpPr>
          <p:spPr>
            <a:xfrm flipV="1">
              <a:off x="-1859289" y="5019951"/>
              <a:ext cx="1619250" cy="91736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接连接符 203"/>
            <p:cNvCxnSpPr/>
            <p:nvPr/>
          </p:nvCxnSpPr>
          <p:spPr>
            <a:xfrm flipV="1">
              <a:off x="-1756530" y="5196979"/>
              <a:ext cx="1619250" cy="91736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" name="地面线"/>
          <p:cNvGrpSpPr/>
          <p:nvPr/>
        </p:nvGrpSpPr>
        <p:grpSpPr>
          <a:xfrm>
            <a:off x="4555112" y="8809705"/>
            <a:ext cx="1958220" cy="1508043"/>
            <a:chOff x="-2095500" y="4606297"/>
            <a:chExt cx="1958220" cy="1508043"/>
          </a:xfrm>
        </p:grpSpPr>
        <p:cxnSp>
          <p:nvCxnSpPr>
            <p:cNvPr id="206" name="直接连接符 205"/>
            <p:cNvCxnSpPr/>
            <p:nvPr/>
          </p:nvCxnSpPr>
          <p:spPr>
            <a:xfrm flipV="1">
              <a:off x="-2095500" y="4606297"/>
              <a:ext cx="1619250" cy="91736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接连接符 206"/>
            <p:cNvCxnSpPr/>
            <p:nvPr/>
          </p:nvCxnSpPr>
          <p:spPr>
            <a:xfrm flipV="1">
              <a:off x="-2023503" y="4725727"/>
              <a:ext cx="1619250" cy="91736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接连接符 207"/>
            <p:cNvCxnSpPr/>
            <p:nvPr/>
          </p:nvCxnSpPr>
          <p:spPr>
            <a:xfrm flipV="1">
              <a:off x="-1933170" y="4872839"/>
              <a:ext cx="1619250" cy="91736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接连接符 208"/>
            <p:cNvCxnSpPr/>
            <p:nvPr/>
          </p:nvCxnSpPr>
          <p:spPr>
            <a:xfrm flipV="1">
              <a:off x="-1859289" y="5019951"/>
              <a:ext cx="1619250" cy="91736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接连接符 209"/>
            <p:cNvCxnSpPr/>
            <p:nvPr/>
          </p:nvCxnSpPr>
          <p:spPr>
            <a:xfrm flipV="1">
              <a:off x="-1756530" y="5196979"/>
              <a:ext cx="1619250" cy="91736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1" name="地面线"/>
          <p:cNvGrpSpPr/>
          <p:nvPr/>
        </p:nvGrpSpPr>
        <p:grpSpPr>
          <a:xfrm>
            <a:off x="4100345" y="7429918"/>
            <a:ext cx="1958220" cy="1508043"/>
            <a:chOff x="-2095500" y="4606297"/>
            <a:chExt cx="1958220" cy="1508043"/>
          </a:xfrm>
        </p:grpSpPr>
        <p:cxnSp>
          <p:nvCxnSpPr>
            <p:cNvPr id="212" name="直接连接符 211"/>
            <p:cNvCxnSpPr/>
            <p:nvPr/>
          </p:nvCxnSpPr>
          <p:spPr>
            <a:xfrm flipV="1">
              <a:off x="-2095500" y="4606297"/>
              <a:ext cx="1619250" cy="91736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接连接符 212"/>
            <p:cNvCxnSpPr/>
            <p:nvPr/>
          </p:nvCxnSpPr>
          <p:spPr>
            <a:xfrm flipV="1">
              <a:off x="-2023503" y="4725727"/>
              <a:ext cx="1619250" cy="91736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接连接符 213"/>
            <p:cNvCxnSpPr/>
            <p:nvPr/>
          </p:nvCxnSpPr>
          <p:spPr>
            <a:xfrm flipV="1">
              <a:off x="-1933170" y="4872839"/>
              <a:ext cx="1619250" cy="91736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接连接符 214"/>
            <p:cNvCxnSpPr/>
            <p:nvPr/>
          </p:nvCxnSpPr>
          <p:spPr>
            <a:xfrm flipV="1">
              <a:off x="-1859289" y="5019951"/>
              <a:ext cx="1619250" cy="91736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接连接符 215"/>
            <p:cNvCxnSpPr/>
            <p:nvPr/>
          </p:nvCxnSpPr>
          <p:spPr>
            <a:xfrm flipV="1">
              <a:off x="-1756530" y="5196979"/>
              <a:ext cx="1619250" cy="91736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俯视车型"/>
          <p:cNvGrpSpPr/>
          <p:nvPr/>
        </p:nvGrpSpPr>
        <p:grpSpPr>
          <a:xfrm rot="3242102">
            <a:off x="12650038" y="-3453650"/>
            <a:ext cx="3129553" cy="5128359"/>
            <a:chOff x="-2894090" y="2744379"/>
            <a:chExt cx="3129553" cy="5128359"/>
          </a:xfrm>
        </p:grpSpPr>
        <p:sp>
          <p:nvSpPr>
            <p:cNvPr id="118" name="直角三角形 117"/>
            <p:cNvSpPr/>
            <p:nvPr/>
          </p:nvSpPr>
          <p:spPr>
            <a:xfrm rot="20100000" flipH="1" flipV="1">
              <a:off x="-1120547" y="4884789"/>
              <a:ext cx="452041" cy="781883"/>
            </a:xfrm>
            <a:prstGeom prst="rtTriangle">
              <a:avLst/>
            </a:prstGeom>
            <a:solidFill>
              <a:srgbClr val="A9322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直角三角形 118"/>
            <p:cNvSpPr/>
            <p:nvPr/>
          </p:nvSpPr>
          <p:spPr>
            <a:xfrm rot="1500000" flipV="1">
              <a:off x="-2178495" y="4884789"/>
              <a:ext cx="452041" cy="781883"/>
            </a:xfrm>
            <a:prstGeom prst="rtTriangle">
              <a:avLst/>
            </a:prstGeom>
            <a:solidFill>
              <a:srgbClr val="A9322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梯形 119"/>
            <p:cNvSpPr/>
            <p:nvPr/>
          </p:nvSpPr>
          <p:spPr>
            <a:xfrm rot="60000" flipV="1">
              <a:off x="-934333" y="4163086"/>
              <a:ext cx="573715" cy="346685"/>
            </a:xfrm>
            <a:prstGeom prst="trapezoid">
              <a:avLst/>
            </a:prstGeom>
            <a:solidFill>
              <a:srgbClr val="C1272D"/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梯形 120"/>
            <p:cNvSpPr/>
            <p:nvPr/>
          </p:nvSpPr>
          <p:spPr>
            <a:xfrm rot="60000" flipV="1">
              <a:off x="-2438768" y="4163086"/>
              <a:ext cx="573715" cy="346685"/>
            </a:xfrm>
            <a:prstGeom prst="trapezoid">
              <a:avLst/>
            </a:prstGeom>
            <a:solidFill>
              <a:srgbClr val="C1272D"/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Freeform 5"/>
            <p:cNvSpPr>
              <a:spLocks/>
            </p:cNvSpPr>
            <p:nvPr/>
          </p:nvSpPr>
          <p:spPr bwMode="auto">
            <a:xfrm rot="18961431">
              <a:off x="-2002797" y="5609222"/>
              <a:ext cx="1133475" cy="1131888"/>
            </a:xfrm>
            <a:custGeom>
              <a:avLst/>
              <a:gdLst>
                <a:gd name="T0" fmla="*/ 644 w 714"/>
                <a:gd name="T1" fmla="*/ 713 h 713"/>
                <a:gd name="T2" fmla="*/ 0 w 714"/>
                <a:gd name="T3" fmla="*/ 70 h 713"/>
                <a:gd name="T4" fmla="*/ 69 w 714"/>
                <a:gd name="T5" fmla="*/ 0 h 713"/>
                <a:gd name="T6" fmla="*/ 714 w 714"/>
                <a:gd name="T7" fmla="*/ 645 h 713"/>
                <a:gd name="T8" fmla="*/ 644 w 714"/>
                <a:gd name="T9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4" h="713">
                  <a:moveTo>
                    <a:pt x="644" y="713"/>
                  </a:moveTo>
                  <a:lnTo>
                    <a:pt x="0" y="70"/>
                  </a:lnTo>
                  <a:lnTo>
                    <a:pt x="69" y="0"/>
                  </a:lnTo>
                  <a:lnTo>
                    <a:pt x="714" y="645"/>
                  </a:lnTo>
                  <a:lnTo>
                    <a:pt x="644" y="71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Rectangle 6"/>
            <p:cNvSpPr>
              <a:spLocks noChangeArrowheads="1"/>
            </p:cNvSpPr>
            <p:nvPr/>
          </p:nvSpPr>
          <p:spPr bwMode="auto">
            <a:xfrm rot="17100000">
              <a:off x="-974741" y="5520157"/>
              <a:ext cx="84138" cy="82391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Rectangle 7"/>
            <p:cNvSpPr>
              <a:spLocks noChangeArrowheads="1"/>
            </p:cNvSpPr>
            <p:nvPr/>
          </p:nvSpPr>
          <p:spPr bwMode="auto">
            <a:xfrm rot="20700000">
              <a:off x="-2341277" y="5872233"/>
              <a:ext cx="823913" cy="841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8"/>
            <p:cNvSpPr>
              <a:spLocks/>
            </p:cNvSpPr>
            <p:nvPr/>
          </p:nvSpPr>
          <p:spPr bwMode="auto">
            <a:xfrm rot="18961431">
              <a:off x="-2800611" y="5732482"/>
              <a:ext cx="852488" cy="854075"/>
            </a:xfrm>
            <a:custGeom>
              <a:avLst/>
              <a:gdLst>
                <a:gd name="T0" fmla="*/ 380 w 889"/>
                <a:gd name="T1" fmla="*/ 871 h 890"/>
                <a:gd name="T2" fmla="*/ 312 w 889"/>
                <a:gd name="T3" fmla="*/ 871 h 890"/>
                <a:gd name="T4" fmla="*/ 19 w 889"/>
                <a:gd name="T5" fmla="*/ 578 h 890"/>
                <a:gd name="T6" fmla="*/ 19 w 889"/>
                <a:gd name="T7" fmla="*/ 510 h 890"/>
                <a:gd name="T8" fmla="*/ 510 w 889"/>
                <a:gd name="T9" fmla="*/ 19 h 890"/>
                <a:gd name="T10" fmla="*/ 577 w 889"/>
                <a:gd name="T11" fmla="*/ 19 h 890"/>
                <a:gd name="T12" fmla="*/ 871 w 889"/>
                <a:gd name="T13" fmla="*/ 312 h 890"/>
                <a:gd name="T14" fmla="*/ 871 w 889"/>
                <a:gd name="T15" fmla="*/ 380 h 890"/>
                <a:gd name="T16" fmla="*/ 380 w 889"/>
                <a:gd name="T17" fmla="*/ 871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9" h="890">
                  <a:moveTo>
                    <a:pt x="380" y="871"/>
                  </a:moveTo>
                  <a:cubicBezTo>
                    <a:pt x="361" y="890"/>
                    <a:pt x="331" y="890"/>
                    <a:pt x="312" y="871"/>
                  </a:cubicBezTo>
                  <a:cubicBezTo>
                    <a:pt x="19" y="578"/>
                    <a:pt x="19" y="578"/>
                    <a:pt x="19" y="578"/>
                  </a:cubicBezTo>
                  <a:cubicBezTo>
                    <a:pt x="0" y="559"/>
                    <a:pt x="0" y="529"/>
                    <a:pt x="19" y="510"/>
                  </a:cubicBezTo>
                  <a:cubicBezTo>
                    <a:pt x="510" y="19"/>
                    <a:pt x="510" y="19"/>
                    <a:pt x="510" y="19"/>
                  </a:cubicBezTo>
                  <a:cubicBezTo>
                    <a:pt x="528" y="0"/>
                    <a:pt x="559" y="0"/>
                    <a:pt x="577" y="19"/>
                  </a:cubicBezTo>
                  <a:cubicBezTo>
                    <a:pt x="871" y="312"/>
                    <a:pt x="871" y="312"/>
                    <a:pt x="871" y="312"/>
                  </a:cubicBezTo>
                  <a:cubicBezTo>
                    <a:pt x="889" y="331"/>
                    <a:pt x="889" y="362"/>
                    <a:pt x="871" y="380"/>
                  </a:cubicBezTo>
                  <a:lnTo>
                    <a:pt x="380" y="87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9"/>
            <p:cNvSpPr>
              <a:spLocks/>
            </p:cNvSpPr>
            <p:nvPr/>
          </p:nvSpPr>
          <p:spPr bwMode="auto">
            <a:xfrm rot="18961431">
              <a:off x="-2677594" y="6038730"/>
              <a:ext cx="600075" cy="598488"/>
            </a:xfrm>
            <a:custGeom>
              <a:avLst/>
              <a:gdLst>
                <a:gd name="T0" fmla="*/ 18 w 625"/>
                <a:gd name="T1" fmla="*/ 246 h 625"/>
                <a:gd name="T2" fmla="*/ 18 w 625"/>
                <a:gd name="T3" fmla="*/ 313 h 625"/>
                <a:gd name="T4" fmla="*/ 312 w 625"/>
                <a:gd name="T5" fmla="*/ 607 h 625"/>
                <a:gd name="T6" fmla="*/ 380 w 625"/>
                <a:gd name="T7" fmla="*/ 607 h 625"/>
                <a:gd name="T8" fmla="*/ 625 w 625"/>
                <a:gd name="T9" fmla="*/ 361 h 625"/>
                <a:gd name="T10" fmla="*/ 264 w 625"/>
                <a:gd name="T11" fmla="*/ 0 h 625"/>
                <a:gd name="T12" fmla="*/ 18 w 625"/>
                <a:gd name="T13" fmla="*/ 246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625">
                  <a:moveTo>
                    <a:pt x="18" y="246"/>
                  </a:moveTo>
                  <a:cubicBezTo>
                    <a:pt x="0" y="264"/>
                    <a:pt x="0" y="295"/>
                    <a:pt x="18" y="313"/>
                  </a:cubicBezTo>
                  <a:cubicBezTo>
                    <a:pt x="312" y="607"/>
                    <a:pt x="312" y="607"/>
                    <a:pt x="312" y="607"/>
                  </a:cubicBezTo>
                  <a:cubicBezTo>
                    <a:pt x="331" y="625"/>
                    <a:pt x="361" y="625"/>
                    <a:pt x="380" y="607"/>
                  </a:cubicBezTo>
                  <a:cubicBezTo>
                    <a:pt x="625" y="361"/>
                    <a:pt x="625" y="361"/>
                    <a:pt x="625" y="361"/>
                  </a:cubicBezTo>
                  <a:cubicBezTo>
                    <a:pt x="264" y="0"/>
                    <a:pt x="264" y="0"/>
                    <a:pt x="264" y="0"/>
                  </a:cubicBezTo>
                  <a:lnTo>
                    <a:pt x="18" y="24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0"/>
            <p:cNvSpPr>
              <a:spLocks/>
            </p:cNvSpPr>
            <p:nvPr/>
          </p:nvSpPr>
          <p:spPr bwMode="auto">
            <a:xfrm rot="18961431">
              <a:off x="-2818430" y="5861228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1"/>
            <p:cNvSpPr>
              <a:spLocks/>
            </p:cNvSpPr>
            <p:nvPr/>
          </p:nvSpPr>
          <p:spPr bwMode="auto">
            <a:xfrm rot="18961431">
              <a:off x="-2517639" y="5866604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2"/>
            <p:cNvSpPr>
              <a:spLocks/>
            </p:cNvSpPr>
            <p:nvPr/>
          </p:nvSpPr>
          <p:spPr bwMode="auto">
            <a:xfrm rot="18961431">
              <a:off x="-2668035" y="5863915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3"/>
            <p:cNvSpPr>
              <a:spLocks/>
            </p:cNvSpPr>
            <p:nvPr/>
          </p:nvSpPr>
          <p:spPr bwMode="auto">
            <a:xfrm rot="18961431">
              <a:off x="-922344" y="5766281"/>
              <a:ext cx="852488" cy="852488"/>
            </a:xfrm>
            <a:custGeom>
              <a:avLst/>
              <a:gdLst>
                <a:gd name="T0" fmla="*/ 379 w 889"/>
                <a:gd name="T1" fmla="*/ 871 h 889"/>
                <a:gd name="T2" fmla="*/ 312 w 889"/>
                <a:gd name="T3" fmla="*/ 871 h 889"/>
                <a:gd name="T4" fmla="*/ 18 w 889"/>
                <a:gd name="T5" fmla="*/ 577 h 889"/>
                <a:gd name="T6" fmla="*/ 18 w 889"/>
                <a:gd name="T7" fmla="*/ 509 h 889"/>
                <a:gd name="T8" fmla="*/ 509 w 889"/>
                <a:gd name="T9" fmla="*/ 19 h 889"/>
                <a:gd name="T10" fmla="*/ 577 w 889"/>
                <a:gd name="T11" fmla="*/ 19 h 889"/>
                <a:gd name="T12" fmla="*/ 870 w 889"/>
                <a:gd name="T13" fmla="*/ 312 h 889"/>
                <a:gd name="T14" fmla="*/ 870 w 889"/>
                <a:gd name="T15" fmla="*/ 380 h 889"/>
                <a:gd name="T16" fmla="*/ 379 w 889"/>
                <a:gd name="T17" fmla="*/ 871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9" h="889">
                  <a:moveTo>
                    <a:pt x="379" y="871"/>
                  </a:moveTo>
                  <a:cubicBezTo>
                    <a:pt x="361" y="889"/>
                    <a:pt x="330" y="889"/>
                    <a:pt x="312" y="871"/>
                  </a:cubicBezTo>
                  <a:cubicBezTo>
                    <a:pt x="18" y="577"/>
                    <a:pt x="18" y="577"/>
                    <a:pt x="18" y="577"/>
                  </a:cubicBezTo>
                  <a:cubicBezTo>
                    <a:pt x="0" y="558"/>
                    <a:pt x="0" y="528"/>
                    <a:pt x="18" y="509"/>
                  </a:cubicBezTo>
                  <a:cubicBezTo>
                    <a:pt x="509" y="19"/>
                    <a:pt x="509" y="19"/>
                    <a:pt x="509" y="19"/>
                  </a:cubicBezTo>
                  <a:cubicBezTo>
                    <a:pt x="528" y="0"/>
                    <a:pt x="558" y="0"/>
                    <a:pt x="577" y="19"/>
                  </a:cubicBezTo>
                  <a:cubicBezTo>
                    <a:pt x="870" y="312"/>
                    <a:pt x="870" y="312"/>
                    <a:pt x="870" y="312"/>
                  </a:cubicBezTo>
                  <a:cubicBezTo>
                    <a:pt x="889" y="331"/>
                    <a:pt x="889" y="361"/>
                    <a:pt x="870" y="380"/>
                  </a:cubicBezTo>
                  <a:lnTo>
                    <a:pt x="379" y="87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4"/>
            <p:cNvSpPr>
              <a:spLocks/>
            </p:cNvSpPr>
            <p:nvPr/>
          </p:nvSpPr>
          <p:spPr bwMode="auto">
            <a:xfrm rot="18961431">
              <a:off x="-800469" y="6072044"/>
              <a:ext cx="600075" cy="600075"/>
            </a:xfrm>
            <a:custGeom>
              <a:avLst/>
              <a:gdLst>
                <a:gd name="T0" fmla="*/ 19 w 625"/>
                <a:gd name="T1" fmla="*/ 245 h 625"/>
                <a:gd name="T2" fmla="*/ 19 w 625"/>
                <a:gd name="T3" fmla="*/ 313 h 625"/>
                <a:gd name="T4" fmla="*/ 312 w 625"/>
                <a:gd name="T5" fmla="*/ 606 h 625"/>
                <a:gd name="T6" fmla="*/ 380 w 625"/>
                <a:gd name="T7" fmla="*/ 606 h 625"/>
                <a:gd name="T8" fmla="*/ 625 w 625"/>
                <a:gd name="T9" fmla="*/ 361 h 625"/>
                <a:gd name="T10" fmla="*/ 264 w 625"/>
                <a:gd name="T11" fmla="*/ 0 h 625"/>
                <a:gd name="T12" fmla="*/ 19 w 625"/>
                <a:gd name="T13" fmla="*/ 24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625">
                  <a:moveTo>
                    <a:pt x="19" y="245"/>
                  </a:moveTo>
                  <a:cubicBezTo>
                    <a:pt x="0" y="264"/>
                    <a:pt x="0" y="294"/>
                    <a:pt x="19" y="313"/>
                  </a:cubicBezTo>
                  <a:cubicBezTo>
                    <a:pt x="312" y="606"/>
                    <a:pt x="312" y="606"/>
                    <a:pt x="312" y="606"/>
                  </a:cubicBezTo>
                  <a:cubicBezTo>
                    <a:pt x="331" y="625"/>
                    <a:pt x="361" y="625"/>
                    <a:pt x="380" y="606"/>
                  </a:cubicBezTo>
                  <a:cubicBezTo>
                    <a:pt x="625" y="361"/>
                    <a:pt x="625" y="361"/>
                    <a:pt x="625" y="361"/>
                  </a:cubicBezTo>
                  <a:cubicBezTo>
                    <a:pt x="264" y="0"/>
                    <a:pt x="264" y="0"/>
                    <a:pt x="264" y="0"/>
                  </a:cubicBezTo>
                  <a:lnTo>
                    <a:pt x="19" y="24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5"/>
            <p:cNvSpPr>
              <a:spLocks/>
            </p:cNvSpPr>
            <p:nvPr/>
          </p:nvSpPr>
          <p:spPr bwMode="auto">
            <a:xfrm rot="18961431">
              <a:off x="-941305" y="5896130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3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3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6"/>
            <p:cNvSpPr>
              <a:spLocks/>
            </p:cNvSpPr>
            <p:nvPr/>
          </p:nvSpPr>
          <p:spPr bwMode="auto">
            <a:xfrm rot="18961431">
              <a:off x="-640515" y="5901506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4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4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7"/>
            <p:cNvSpPr>
              <a:spLocks/>
            </p:cNvSpPr>
            <p:nvPr/>
          </p:nvSpPr>
          <p:spPr bwMode="auto">
            <a:xfrm rot="18961431">
              <a:off x="-790910" y="5898818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4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4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8"/>
            <p:cNvSpPr>
              <a:spLocks/>
            </p:cNvSpPr>
            <p:nvPr/>
          </p:nvSpPr>
          <p:spPr bwMode="auto">
            <a:xfrm rot="18961431">
              <a:off x="-2757497" y="3352214"/>
              <a:ext cx="852488" cy="852488"/>
            </a:xfrm>
            <a:custGeom>
              <a:avLst/>
              <a:gdLst>
                <a:gd name="T0" fmla="*/ 379 w 889"/>
                <a:gd name="T1" fmla="*/ 870 h 889"/>
                <a:gd name="T2" fmla="*/ 312 w 889"/>
                <a:gd name="T3" fmla="*/ 870 h 889"/>
                <a:gd name="T4" fmla="*/ 18 w 889"/>
                <a:gd name="T5" fmla="*/ 577 h 889"/>
                <a:gd name="T6" fmla="*/ 18 w 889"/>
                <a:gd name="T7" fmla="*/ 509 h 889"/>
                <a:gd name="T8" fmla="*/ 509 w 889"/>
                <a:gd name="T9" fmla="*/ 19 h 889"/>
                <a:gd name="T10" fmla="*/ 577 w 889"/>
                <a:gd name="T11" fmla="*/ 19 h 889"/>
                <a:gd name="T12" fmla="*/ 870 w 889"/>
                <a:gd name="T13" fmla="*/ 312 h 889"/>
                <a:gd name="T14" fmla="*/ 870 w 889"/>
                <a:gd name="T15" fmla="*/ 380 h 889"/>
                <a:gd name="T16" fmla="*/ 379 w 889"/>
                <a:gd name="T17" fmla="*/ 870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9" h="889">
                  <a:moveTo>
                    <a:pt x="379" y="870"/>
                  </a:moveTo>
                  <a:cubicBezTo>
                    <a:pt x="361" y="889"/>
                    <a:pt x="330" y="889"/>
                    <a:pt x="312" y="870"/>
                  </a:cubicBezTo>
                  <a:cubicBezTo>
                    <a:pt x="18" y="577"/>
                    <a:pt x="18" y="577"/>
                    <a:pt x="18" y="577"/>
                  </a:cubicBezTo>
                  <a:cubicBezTo>
                    <a:pt x="0" y="558"/>
                    <a:pt x="0" y="528"/>
                    <a:pt x="18" y="509"/>
                  </a:cubicBezTo>
                  <a:cubicBezTo>
                    <a:pt x="509" y="19"/>
                    <a:pt x="509" y="19"/>
                    <a:pt x="509" y="19"/>
                  </a:cubicBezTo>
                  <a:cubicBezTo>
                    <a:pt x="528" y="0"/>
                    <a:pt x="558" y="0"/>
                    <a:pt x="577" y="19"/>
                  </a:cubicBezTo>
                  <a:cubicBezTo>
                    <a:pt x="870" y="312"/>
                    <a:pt x="870" y="312"/>
                    <a:pt x="870" y="312"/>
                  </a:cubicBezTo>
                  <a:cubicBezTo>
                    <a:pt x="889" y="331"/>
                    <a:pt x="889" y="361"/>
                    <a:pt x="870" y="380"/>
                  </a:cubicBezTo>
                  <a:lnTo>
                    <a:pt x="379" y="87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9"/>
            <p:cNvSpPr>
              <a:spLocks/>
            </p:cNvSpPr>
            <p:nvPr/>
          </p:nvSpPr>
          <p:spPr bwMode="auto">
            <a:xfrm rot="18961431">
              <a:off x="-2635622" y="3657976"/>
              <a:ext cx="600075" cy="600075"/>
            </a:xfrm>
            <a:custGeom>
              <a:avLst/>
              <a:gdLst>
                <a:gd name="T0" fmla="*/ 19 w 625"/>
                <a:gd name="T1" fmla="*/ 245 h 625"/>
                <a:gd name="T2" fmla="*/ 19 w 625"/>
                <a:gd name="T3" fmla="*/ 313 h 625"/>
                <a:gd name="T4" fmla="*/ 312 w 625"/>
                <a:gd name="T5" fmla="*/ 606 h 625"/>
                <a:gd name="T6" fmla="*/ 380 w 625"/>
                <a:gd name="T7" fmla="*/ 606 h 625"/>
                <a:gd name="T8" fmla="*/ 625 w 625"/>
                <a:gd name="T9" fmla="*/ 361 h 625"/>
                <a:gd name="T10" fmla="*/ 264 w 625"/>
                <a:gd name="T11" fmla="*/ 0 h 625"/>
                <a:gd name="T12" fmla="*/ 19 w 625"/>
                <a:gd name="T13" fmla="*/ 24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625">
                  <a:moveTo>
                    <a:pt x="19" y="245"/>
                  </a:moveTo>
                  <a:cubicBezTo>
                    <a:pt x="0" y="264"/>
                    <a:pt x="0" y="294"/>
                    <a:pt x="19" y="313"/>
                  </a:cubicBezTo>
                  <a:cubicBezTo>
                    <a:pt x="312" y="606"/>
                    <a:pt x="312" y="606"/>
                    <a:pt x="312" y="606"/>
                  </a:cubicBezTo>
                  <a:cubicBezTo>
                    <a:pt x="331" y="625"/>
                    <a:pt x="361" y="625"/>
                    <a:pt x="380" y="606"/>
                  </a:cubicBezTo>
                  <a:cubicBezTo>
                    <a:pt x="625" y="361"/>
                    <a:pt x="625" y="361"/>
                    <a:pt x="625" y="361"/>
                  </a:cubicBezTo>
                  <a:cubicBezTo>
                    <a:pt x="264" y="0"/>
                    <a:pt x="264" y="0"/>
                    <a:pt x="264" y="0"/>
                  </a:cubicBezTo>
                  <a:lnTo>
                    <a:pt x="19" y="24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20"/>
            <p:cNvSpPr>
              <a:spLocks/>
            </p:cNvSpPr>
            <p:nvPr/>
          </p:nvSpPr>
          <p:spPr bwMode="auto">
            <a:xfrm rot="18961431">
              <a:off x="-2776458" y="3482063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3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3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21"/>
            <p:cNvSpPr>
              <a:spLocks/>
            </p:cNvSpPr>
            <p:nvPr/>
          </p:nvSpPr>
          <p:spPr bwMode="auto">
            <a:xfrm rot="18961431">
              <a:off x="-2475668" y="3487438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3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3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22"/>
            <p:cNvSpPr>
              <a:spLocks/>
            </p:cNvSpPr>
            <p:nvPr/>
          </p:nvSpPr>
          <p:spPr bwMode="auto">
            <a:xfrm rot="18961431">
              <a:off x="-2626063" y="3484750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3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3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23"/>
            <p:cNvSpPr>
              <a:spLocks/>
            </p:cNvSpPr>
            <p:nvPr/>
          </p:nvSpPr>
          <p:spPr bwMode="auto">
            <a:xfrm rot="18961431">
              <a:off x="-880372" y="3385529"/>
              <a:ext cx="852488" cy="854075"/>
            </a:xfrm>
            <a:custGeom>
              <a:avLst/>
              <a:gdLst>
                <a:gd name="T0" fmla="*/ 380 w 889"/>
                <a:gd name="T1" fmla="*/ 871 h 890"/>
                <a:gd name="T2" fmla="*/ 312 w 889"/>
                <a:gd name="T3" fmla="*/ 871 h 890"/>
                <a:gd name="T4" fmla="*/ 19 w 889"/>
                <a:gd name="T5" fmla="*/ 578 h 890"/>
                <a:gd name="T6" fmla="*/ 19 w 889"/>
                <a:gd name="T7" fmla="*/ 510 h 890"/>
                <a:gd name="T8" fmla="*/ 510 w 889"/>
                <a:gd name="T9" fmla="*/ 19 h 890"/>
                <a:gd name="T10" fmla="*/ 577 w 889"/>
                <a:gd name="T11" fmla="*/ 19 h 890"/>
                <a:gd name="T12" fmla="*/ 871 w 889"/>
                <a:gd name="T13" fmla="*/ 312 h 890"/>
                <a:gd name="T14" fmla="*/ 871 w 889"/>
                <a:gd name="T15" fmla="*/ 380 h 890"/>
                <a:gd name="T16" fmla="*/ 380 w 889"/>
                <a:gd name="T17" fmla="*/ 871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9" h="890">
                  <a:moveTo>
                    <a:pt x="380" y="871"/>
                  </a:moveTo>
                  <a:cubicBezTo>
                    <a:pt x="361" y="890"/>
                    <a:pt x="331" y="890"/>
                    <a:pt x="312" y="871"/>
                  </a:cubicBezTo>
                  <a:cubicBezTo>
                    <a:pt x="19" y="578"/>
                    <a:pt x="19" y="578"/>
                    <a:pt x="19" y="578"/>
                  </a:cubicBezTo>
                  <a:cubicBezTo>
                    <a:pt x="0" y="559"/>
                    <a:pt x="0" y="529"/>
                    <a:pt x="19" y="510"/>
                  </a:cubicBezTo>
                  <a:cubicBezTo>
                    <a:pt x="510" y="19"/>
                    <a:pt x="510" y="19"/>
                    <a:pt x="510" y="19"/>
                  </a:cubicBezTo>
                  <a:cubicBezTo>
                    <a:pt x="528" y="0"/>
                    <a:pt x="559" y="0"/>
                    <a:pt x="577" y="19"/>
                  </a:cubicBezTo>
                  <a:cubicBezTo>
                    <a:pt x="871" y="312"/>
                    <a:pt x="871" y="312"/>
                    <a:pt x="871" y="312"/>
                  </a:cubicBezTo>
                  <a:cubicBezTo>
                    <a:pt x="889" y="331"/>
                    <a:pt x="889" y="362"/>
                    <a:pt x="871" y="380"/>
                  </a:cubicBezTo>
                  <a:lnTo>
                    <a:pt x="380" y="87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24"/>
            <p:cNvSpPr>
              <a:spLocks/>
            </p:cNvSpPr>
            <p:nvPr/>
          </p:nvSpPr>
          <p:spPr bwMode="auto">
            <a:xfrm rot="18961431">
              <a:off x="-757355" y="3691777"/>
              <a:ext cx="600075" cy="598488"/>
            </a:xfrm>
            <a:custGeom>
              <a:avLst/>
              <a:gdLst>
                <a:gd name="T0" fmla="*/ 19 w 625"/>
                <a:gd name="T1" fmla="*/ 246 h 625"/>
                <a:gd name="T2" fmla="*/ 19 w 625"/>
                <a:gd name="T3" fmla="*/ 313 h 625"/>
                <a:gd name="T4" fmla="*/ 312 w 625"/>
                <a:gd name="T5" fmla="*/ 607 h 625"/>
                <a:gd name="T6" fmla="*/ 380 w 625"/>
                <a:gd name="T7" fmla="*/ 607 h 625"/>
                <a:gd name="T8" fmla="*/ 625 w 625"/>
                <a:gd name="T9" fmla="*/ 361 h 625"/>
                <a:gd name="T10" fmla="*/ 264 w 625"/>
                <a:gd name="T11" fmla="*/ 0 h 625"/>
                <a:gd name="T12" fmla="*/ 19 w 625"/>
                <a:gd name="T13" fmla="*/ 246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625">
                  <a:moveTo>
                    <a:pt x="19" y="246"/>
                  </a:moveTo>
                  <a:cubicBezTo>
                    <a:pt x="0" y="264"/>
                    <a:pt x="0" y="295"/>
                    <a:pt x="19" y="313"/>
                  </a:cubicBezTo>
                  <a:cubicBezTo>
                    <a:pt x="312" y="607"/>
                    <a:pt x="312" y="607"/>
                    <a:pt x="312" y="607"/>
                  </a:cubicBezTo>
                  <a:cubicBezTo>
                    <a:pt x="331" y="625"/>
                    <a:pt x="361" y="625"/>
                    <a:pt x="380" y="607"/>
                  </a:cubicBezTo>
                  <a:cubicBezTo>
                    <a:pt x="625" y="361"/>
                    <a:pt x="625" y="361"/>
                    <a:pt x="625" y="361"/>
                  </a:cubicBezTo>
                  <a:cubicBezTo>
                    <a:pt x="264" y="0"/>
                    <a:pt x="264" y="0"/>
                    <a:pt x="264" y="0"/>
                  </a:cubicBezTo>
                  <a:lnTo>
                    <a:pt x="19" y="24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25"/>
            <p:cNvSpPr>
              <a:spLocks/>
            </p:cNvSpPr>
            <p:nvPr/>
          </p:nvSpPr>
          <p:spPr bwMode="auto">
            <a:xfrm rot="18961431">
              <a:off x="-898190" y="3514275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26"/>
            <p:cNvSpPr>
              <a:spLocks/>
            </p:cNvSpPr>
            <p:nvPr/>
          </p:nvSpPr>
          <p:spPr bwMode="auto">
            <a:xfrm rot="18961431">
              <a:off x="-597400" y="3519650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7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7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27"/>
            <p:cNvSpPr>
              <a:spLocks/>
            </p:cNvSpPr>
            <p:nvPr/>
          </p:nvSpPr>
          <p:spPr bwMode="auto">
            <a:xfrm rot="18961431">
              <a:off x="-747796" y="3516963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28"/>
            <p:cNvSpPr>
              <a:spLocks/>
            </p:cNvSpPr>
            <p:nvPr/>
          </p:nvSpPr>
          <p:spPr bwMode="auto">
            <a:xfrm rot="18961431">
              <a:off x="-2334201" y="6055027"/>
              <a:ext cx="1770063" cy="1770063"/>
            </a:xfrm>
            <a:custGeom>
              <a:avLst/>
              <a:gdLst>
                <a:gd name="T0" fmla="*/ 890 w 1115"/>
                <a:gd name="T1" fmla="*/ 1115 h 1115"/>
                <a:gd name="T2" fmla="*/ 0 w 1115"/>
                <a:gd name="T3" fmla="*/ 224 h 1115"/>
                <a:gd name="T4" fmla="*/ 224 w 1115"/>
                <a:gd name="T5" fmla="*/ 0 h 1115"/>
                <a:gd name="T6" fmla="*/ 1115 w 1115"/>
                <a:gd name="T7" fmla="*/ 890 h 1115"/>
                <a:gd name="T8" fmla="*/ 890 w 1115"/>
                <a:gd name="T9" fmla="*/ 1115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5" h="1115">
                  <a:moveTo>
                    <a:pt x="890" y="1115"/>
                  </a:moveTo>
                  <a:lnTo>
                    <a:pt x="0" y="224"/>
                  </a:lnTo>
                  <a:lnTo>
                    <a:pt x="224" y="0"/>
                  </a:lnTo>
                  <a:lnTo>
                    <a:pt x="1115" y="890"/>
                  </a:lnTo>
                  <a:lnTo>
                    <a:pt x="890" y="1115"/>
                  </a:lnTo>
                  <a:close/>
                </a:path>
              </a:pathLst>
            </a:custGeom>
            <a:solidFill>
              <a:srgbClr val="666666"/>
            </a:solidFill>
            <a:ln>
              <a:solidFill>
                <a:srgbClr val="000000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29"/>
            <p:cNvSpPr>
              <a:spLocks/>
            </p:cNvSpPr>
            <p:nvPr/>
          </p:nvSpPr>
          <p:spPr bwMode="auto">
            <a:xfrm rot="18961431">
              <a:off x="-2222015" y="6332863"/>
              <a:ext cx="1539875" cy="1539875"/>
            </a:xfrm>
            <a:custGeom>
              <a:avLst/>
              <a:gdLst>
                <a:gd name="T0" fmla="*/ 890 w 970"/>
                <a:gd name="T1" fmla="*/ 970 h 970"/>
                <a:gd name="T2" fmla="*/ 0 w 970"/>
                <a:gd name="T3" fmla="*/ 79 h 970"/>
                <a:gd name="T4" fmla="*/ 80 w 970"/>
                <a:gd name="T5" fmla="*/ 0 h 970"/>
                <a:gd name="T6" fmla="*/ 970 w 970"/>
                <a:gd name="T7" fmla="*/ 890 h 970"/>
                <a:gd name="T8" fmla="*/ 890 w 970"/>
                <a:gd name="T9" fmla="*/ 970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0" h="970">
                  <a:moveTo>
                    <a:pt x="890" y="970"/>
                  </a:moveTo>
                  <a:lnTo>
                    <a:pt x="0" y="79"/>
                  </a:lnTo>
                  <a:lnTo>
                    <a:pt x="80" y="0"/>
                  </a:lnTo>
                  <a:lnTo>
                    <a:pt x="970" y="890"/>
                  </a:lnTo>
                  <a:lnTo>
                    <a:pt x="890" y="970"/>
                  </a:lnTo>
                  <a:close/>
                </a:path>
              </a:pathLst>
            </a:custGeom>
            <a:solidFill>
              <a:srgbClr val="C1272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30"/>
            <p:cNvSpPr>
              <a:spLocks/>
            </p:cNvSpPr>
            <p:nvPr/>
          </p:nvSpPr>
          <p:spPr bwMode="auto">
            <a:xfrm rot="18961431">
              <a:off x="-2717260" y="6696000"/>
              <a:ext cx="450850" cy="450850"/>
            </a:xfrm>
            <a:custGeom>
              <a:avLst/>
              <a:gdLst>
                <a:gd name="T0" fmla="*/ 81 w 470"/>
                <a:gd name="T1" fmla="*/ 453 h 471"/>
                <a:gd name="T2" fmla="*/ 17 w 470"/>
                <a:gd name="T3" fmla="*/ 453 h 471"/>
                <a:gd name="T4" fmla="*/ 17 w 470"/>
                <a:gd name="T5" fmla="*/ 453 h 471"/>
                <a:gd name="T6" fmla="*/ 17 w 470"/>
                <a:gd name="T7" fmla="*/ 390 h 471"/>
                <a:gd name="T8" fmla="*/ 389 w 470"/>
                <a:gd name="T9" fmla="*/ 18 h 471"/>
                <a:gd name="T10" fmla="*/ 453 w 470"/>
                <a:gd name="T11" fmla="*/ 18 h 471"/>
                <a:gd name="T12" fmla="*/ 453 w 470"/>
                <a:gd name="T13" fmla="*/ 18 h 471"/>
                <a:gd name="T14" fmla="*/ 453 w 470"/>
                <a:gd name="T15" fmla="*/ 81 h 471"/>
                <a:gd name="T16" fmla="*/ 81 w 470"/>
                <a:gd name="T17" fmla="*/ 453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0" h="471">
                  <a:moveTo>
                    <a:pt x="81" y="453"/>
                  </a:moveTo>
                  <a:cubicBezTo>
                    <a:pt x="63" y="471"/>
                    <a:pt x="35" y="471"/>
                    <a:pt x="17" y="453"/>
                  </a:cubicBezTo>
                  <a:cubicBezTo>
                    <a:pt x="17" y="453"/>
                    <a:pt x="17" y="453"/>
                    <a:pt x="17" y="453"/>
                  </a:cubicBezTo>
                  <a:cubicBezTo>
                    <a:pt x="0" y="436"/>
                    <a:pt x="0" y="407"/>
                    <a:pt x="17" y="390"/>
                  </a:cubicBezTo>
                  <a:cubicBezTo>
                    <a:pt x="389" y="18"/>
                    <a:pt x="389" y="18"/>
                    <a:pt x="389" y="18"/>
                  </a:cubicBezTo>
                  <a:cubicBezTo>
                    <a:pt x="407" y="0"/>
                    <a:pt x="435" y="0"/>
                    <a:pt x="453" y="18"/>
                  </a:cubicBezTo>
                  <a:cubicBezTo>
                    <a:pt x="453" y="18"/>
                    <a:pt x="453" y="18"/>
                    <a:pt x="453" y="18"/>
                  </a:cubicBezTo>
                  <a:cubicBezTo>
                    <a:pt x="470" y="35"/>
                    <a:pt x="470" y="64"/>
                    <a:pt x="453" y="81"/>
                  </a:cubicBezTo>
                  <a:lnTo>
                    <a:pt x="81" y="453"/>
                  </a:lnTo>
                  <a:close/>
                </a:path>
              </a:pathLst>
            </a:custGeom>
            <a:solidFill>
              <a:srgbClr val="A6212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31"/>
            <p:cNvSpPr>
              <a:spLocks/>
            </p:cNvSpPr>
            <p:nvPr/>
          </p:nvSpPr>
          <p:spPr bwMode="auto">
            <a:xfrm rot="18961431">
              <a:off x="-631928" y="6733268"/>
              <a:ext cx="450850" cy="450850"/>
            </a:xfrm>
            <a:custGeom>
              <a:avLst/>
              <a:gdLst>
                <a:gd name="T0" fmla="*/ 81 w 471"/>
                <a:gd name="T1" fmla="*/ 453 h 470"/>
                <a:gd name="T2" fmla="*/ 18 w 471"/>
                <a:gd name="T3" fmla="*/ 453 h 470"/>
                <a:gd name="T4" fmla="*/ 18 w 471"/>
                <a:gd name="T5" fmla="*/ 453 h 470"/>
                <a:gd name="T6" fmla="*/ 18 w 471"/>
                <a:gd name="T7" fmla="*/ 389 h 470"/>
                <a:gd name="T8" fmla="*/ 390 w 471"/>
                <a:gd name="T9" fmla="*/ 17 h 470"/>
                <a:gd name="T10" fmla="*/ 453 w 471"/>
                <a:gd name="T11" fmla="*/ 17 h 470"/>
                <a:gd name="T12" fmla="*/ 453 w 471"/>
                <a:gd name="T13" fmla="*/ 17 h 470"/>
                <a:gd name="T14" fmla="*/ 453 w 471"/>
                <a:gd name="T15" fmla="*/ 81 h 470"/>
                <a:gd name="T16" fmla="*/ 81 w 471"/>
                <a:gd name="T17" fmla="*/ 45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1" h="470">
                  <a:moveTo>
                    <a:pt x="81" y="453"/>
                  </a:moveTo>
                  <a:cubicBezTo>
                    <a:pt x="64" y="470"/>
                    <a:pt x="35" y="470"/>
                    <a:pt x="18" y="453"/>
                  </a:cubicBezTo>
                  <a:cubicBezTo>
                    <a:pt x="18" y="453"/>
                    <a:pt x="18" y="453"/>
                    <a:pt x="18" y="453"/>
                  </a:cubicBezTo>
                  <a:cubicBezTo>
                    <a:pt x="0" y="435"/>
                    <a:pt x="0" y="407"/>
                    <a:pt x="18" y="389"/>
                  </a:cubicBezTo>
                  <a:cubicBezTo>
                    <a:pt x="390" y="17"/>
                    <a:pt x="390" y="17"/>
                    <a:pt x="390" y="17"/>
                  </a:cubicBezTo>
                  <a:cubicBezTo>
                    <a:pt x="407" y="0"/>
                    <a:pt x="436" y="0"/>
                    <a:pt x="453" y="17"/>
                  </a:cubicBezTo>
                  <a:cubicBezTo>
                    <a:pt x="453" y="17"/>
                    <a:pt x="453" y="17"/>
                    <a:pt x="453" y="17"/>
                  </a:cubicBezTo>
                  <a:cubicBezTo>
                    <a:pt x="471" y="35"/>
                    <a:pt x="471" y="63"/>
                    <a:pt x="453" y="81"/>
                  </a:cubicBezTo>
                  <a:lnTo>
                    <a:pt x="81" y="453"/>
                  </a:lnTo>
                  <a:close/>
                </a:path>
              </a:pathLst>
            </a:custGeom>
            <a:solidFill>
              <a:srgbClr val="A6212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32"/>
            <p:cNvSpPr>
              <a:spLocks/>
            </p:cNvSpPr>
            <p:nvPr/>
          </p:nvSpPr>
          <p:spPr bwMode="auto">
            <a:xfrm rot="18961431">
              <a:off x="-2894090" y="3477640"/>
              <a:ext cx="2960688" cy="2960688"/>
            </a:xfrm>
            <a:custGeom>
              <a:avLst/>
              <a:gdLst>
                <a:gd name="T0" fmla="*/ 895 w 3089"/>
                <a:gd name="T1" fmla="*/ 1484 h 3089"/>
                <a:gd name="T2" fmla="*/ 92 w 3089"/>
                <a:gd name="T3" fmla="*/ 2665 h 3089"/>
                <a:gd name="T4" fmla="*/ 92 w 3089"/>
                <a:gd name="T5" fmla="*/ 2997 h 3089"/>
                <a:gd name="T6" fmla="*/ 424 w 3089"/>
                <a:gd name="T7" fmla="*/ 2997 h 3089"/>
                <a:gd name="T8" fmla="*/ 1605 w 3089"/>
                <a:gd name="T9" fmla="*/ 2194 h 3089"/>
                <a:gd name="T10" fmla="*/ 1921 w 3089"/>
                <a:gd name="T11" fmla="*/ 2258 h 3089"/>
                <a:gd name="T12" fmla="*/ 3089 w 3089"/>
                <a:gd name="T13" fmla="*/ 1090 h 3089"/>
                <a:gd name="T14" fmla="*/ 1999 w 3089"/>
                <a:gd name="T15" fmla="*/ 0 h 3089"/>
                <a:gd name="T16" fmla="*/ 831 w 3089"/>
                <a:gd name="T17" fmla="*/ 1168 h 3089"/>
                <a:gd name="T18" fmla="*/ 895 w 3089"/>
                <a:gd name="T19" fmla="*/ 1484 h 3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89" h="3089">
                  <a:moveTo>
                    <a:pt x="895" y="1484"/>
                  </a:moveTo>
                  <a:cubicBezTo>
                    <a:pt x="927" y="1641"/>
                    <a:pt x="582" y="2174"/>
                    <a:pt x="92" y="2665"/>
                  </a:cubicBezTo>
                  <a:cubicBezTo>
                    <a:pt x="0" y="2756"/>
                    <a:pt x="0" y="2905"/>
                    <a:pt x="92" y="2997"/>
                  </a:cubicBezTo>
                  <a:cubicBezTo>
                    <a:pt x="183" y="3089"/>
                    <a:pt x="333" y="3088"/>
                    <a:pt x="424" y="2997"/>
                  </a:cubicBezTo>
                  <a:cubicBezTo>
                    <a:pt x="914" y="2507"/>
                    <a:pt x="1405" y="2156"/>
                    <a:pt x="1605" y="2194"/>
                  </a:cubicBezTo>
                  <a:cubicBezTo>
                    <a:pt x="1652" y="2203"/>
                    <a:pt x="1921" y="2258"/>
                    <a:pt x="1921" y="2258"/>
                  </a:cubicBezTo>
                  <a:cubicBezTo>
                    <a:pt x="3089" y="1090"/>
                    <a:pt x="3089" y="1090"/>
                    <a:pt x="3089" y="1090"/>
                  </a:cubicBezTo>
                  <a:cubicBezTo>
                    <a:pt x="1999" y="0"/>
                    <a:pt x="1999" y="0"/>
                    <a:pt x="1999" y="0"/>
                  </a:cubicBezTo>
                  <a:cubicBezTo>
                    <a:pt x="831" y="1168"/>
                    <a:pt x="831" y="1168"/>
                    <a:pt x="831" y="1168"/>
                  </a:cubicBezTo>
                  <a:cubicBezTo>
                    <a:pt x="831" y="1168"/>
                    <a:pt x="879" y="1404"/>
                    <a:pt x="895" y="1484"/>
                  </a:cubicBezTo>
                  <a:close/>
                </a:path>
              </a:pathLst>
            </a:custGeom>
            <a:solidFill>
              <a:srgbClr val="A6212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35"/>
            <p:cNvSpPr>
              <a:spLocks/>
            </p:cNvSpPr>
            <p:nvPr/>
          </p:nvSpPr>
          <p:spPr bwMode="auto">
            <a:xfrm rot="18961431">
              <a:off x="-2250884" y="2983848"/>
              <a:ext cx="755650" cy="752475"/>
            </a:xfrm>
            <a:custGeom>
              <a:avLst/>
              <a:gdLst>
                <a:gd name="T0" fmla="*/ 768 w 787"/>
                <a:gd name="T1" fmla="*/ 86 h 785"/>
                <a:gd name="T2" fmla="*/ 768 w 787"/>
                <a:gd name="T3" fmla="*/ 18 h 785"/>
                <a:gd name="T4" fmla="*/ 705 w 787"/>
                <a:gd name="T5" fmla="*/ 14 h 785"/>
                <a:gd name="T6" fmla="*/ 704 w 787"/>
                <a:gd name="T7" fmla="*/ 14 h 785"/>
                <a:gd name="T8" fmla="*/ 700 w 787"/>
                <a:gd name="T9" fmla="*/ 18 h 785"/>
                <a:gd name="T10" fmla="*/ 420 w 787"/>
                <a:gd name="T11" fmla="*/ 298 h 785"/>
                <a:gd name="T12" fmla="*/ 0 w 787"/>
                <a:gd name="T13" fmla="*/ 718 h 785"/>
                <a:gd name="T14" fmla="*/ 68 w 787"/>
                <a:gd name="T15" fmla="*/ 785 h 785"/>
                <a:gd name="T16" fmla="*/ 483 w 787"/>
                <a:gd name="T17" fmla="*/ 370 h 785"/>
                <a:gd name="T18" fmla="*/ 488 w 787"/>
                <a:gd name="T19" fmla="*/ 366 h 785"/>
                <a:gd name="T20" fmla="*/ 768 w 787"/>
                <a:gd name="T21" fmla="*/ 86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7" h="785">
                  <a:moveTo>
                    <a:pt x="768" y="86"/>
                  </a:moveTo>
                  <a:cubicBezTo>
                    <a:pt x="787" y="67"/>
                    <a:pt x="787" y="37"/>
                    <a:pt x="768" y="18"/>
                  </a:cubicBezTo>
                  <a:cubicBezTo>
                    <a:pt x="751" y="1"/>
                    <a:pt x="723" y="0"/>
                    <a:pt x="705" y="14"/>
                  </a:cubicBezTo>
                  <a:cubicBezTo>
                    <a:pt x="704" y="14"/>
                    <a:pt x="704" y="14"/>
                    <a:pt x="704" y="14"/>
                  </a:cubicBezTo>
                  <a:cubicBezTo>
                    <a:pt x="700" y="18"/>
                    <a:pt x="700" y="18"/>
                    <a:pt x="700" y="18"/>
                  </a:cubicBezTo>
                  <a:cubicBezTo>
                    <a:pt x="420" y="298"/>
                    <a:pt x="420" y="298"/>
                    <a:pt x="420" y="298"/>
                  </a:cubicBezTo>
                  <a:cubicBezTo>
                    <a:pt x="0" y="718"/>
                    <a:pt x="0" y="718"/>
                    <a:pt x="0" y="718"/>
                  </a:cubicBezTo>
                  <a:cubicBezTo>
                    <a:pt x="68" y="785"/>
                    <a:pt x="68" y="785"/>
                    <a:pt x="68" y="785"/>
                  </a:cubicBezTo>
                  <a:cubicBezTo>
                    <a:pt x="483" y="370"/>
                    <a:pt x="483" y="370"/>
                    <a:pt x="483" y="370"/>
                  </a:cubicBezTo>
                  <a:cubicBezTo>
                    <a:pt x="484" y="369"/>
                    <a:pt x="486" y="368"/>
                    <a:pt x="488" y="366"/>
                  </a:cubicBezTo>
                  <a:lnTo>
                    <a:pt x="768" y="86"/>
                  </a:lnTo>
                  <a:close/>
                </a:path>
              </a:pathLst>
            </a:custGeom>
            <a:solidFill>
              <a:srgbClr val="A9322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36"/>
            <p:cNvSpPr>
              <a:spLocks/>
            </p:cNvSpPr>
            <p:nvPr/>
          </p:nvSpPr>
          <p:spPr bwMode="auto">
            <a:xfrm rot="18961431">
              <a:off x="-1282340" y="3003668"/>
              <a:ext cx="754063" cy="754063"/>
            </a:xfrm>
            <a:custGeom>
              <a:avLst/>
              <a:gdLst>
                <a:gd name="T0" fmla="*/ 768 w 786"/>
                <a:gd name="T1" fmla="*/ 86 h 786"/>
                <a:gd name="T2" fmla="*/ 770 w 786"/>
                <a:gd name="T3" fmla="*/ 84 h 786"/>
                <a:gd name="T4" fmla="*/ 772 w 786"/>
                <a:gd name="T5" fmla="*/ 81 h 786"/>
                <a:gd name="T6" fmla="*/ 772 w 786"/>
                <a:gd name="T7" fmla="*/ 81 h 786"/>
                <a:gd name="T8" fmla="*/ 768 w 786"/>
                <a:gd name="T9" fmla="*/ 18 h 786"/>
                <a:gd name="T10" fmla="*/ 705 w 786"/>
                <a:gd name="T11" fmla="*/ 14 h 786"/>
                <a:gd name="T12" fmla="*/ 705 w 786"/>
                <a:gd name="T13" fmla="*/ 14 h 786"/>
                <a:gd name="T14" fmla="*/ 703 w 786"/>
                <a:gd name="T15" fmla="*/ 16 h 786"/>
                <a:gd name="T16" fmla="*/ 700 w 786"/>
                <a:gd name="T17" fmla="*/ 18 h 786"/>
                <a:gd name="T18" fmla="*/ 420 w 786"/>
                <a:gd name="T19" fmla="*/ 298 h 786"/>
                <a:gd name="T20" fmla="*/ 418 w 786"/>
                <a:gd name="T21" fmla="*/ 301 h 786"/>
                <a:gd name="T22" fmla="*/ 0 w 786"/>
                <a:gd name="T23" fmla="*/ 718 h 786"/>
                <a:gd name="T24" fmla="*/ 68 w 786"/>
                <a:gd name="T25" fmla="*/ 786 h 786"/>
                <a:gd name="T26" fmla="*/ 485 w 786"/>
                <a:gd name="T27" fmla="*/ 368 h 786"/>
                <a:gd name="T28" fmla="*/ 488 w 786"/>
                <a:gd name="T29" fmla="*/ 366 h 786"/>
                <a:gd name="T30" fmla="*/ 768 w 786"/>
                <a:gd name="T31" fmla="*/ 86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6" h="786">
                  <a:moveTo>
                    <a:pt x="768" y="86"/>
                  </a:moveTo>
                  <a:cubicBezTo>
                    <a:pt x="769" y="85"/>
                    <a:pt x="769" y="84"/>
                    <a:pt x="770" y="84"/>
                  </a:cubicBezTo>
                  <a:cubicBezTo>
                    <a:pt x="772" y="81"/>
                    <a:pt x="772" y="81"/>
                    <a:pt x="772" y="81"/>
                  </a:cubicBezTo>
                  <a:cubicBezTo>
                    <a:pt x="772" y="81"/>
                    <a:pt x="772" y="81"/>
                    <a:pt x="772" y="81"/>
                  </a:cubicBezTo>
                  <a:cubicBezTo>
                    <a:pt x="786" y="63"/>
                    <a:pt x="785" y="35"/>
                    <a:pt x="768" y="18"/>
                  </a:cubicBezTo>
                  <a:cubicBezTo>
                    <a:pt x="751" y="1"/>
                    <a:pt x="724" y="0"/>
                    <a:pt x="705" y="14"/>
                  </a:cubicBezTo>
                  <a:cubicBezTo>
                    <a:pt x="705" y="14"/>
                    <a:pt x="705" y="14"/>
                    <a:pt x="705" y="14"/>
                  </a:cubicBezTo>
                  <a:cubicBezTo>
                    <a:pt x="703" y="16"/>
                    <a:pt x="703" y="16"/>
                    <a:pt x="703" y="16"/>
                  </a:cubicBezTo>
                  <a:cubicBezTo>
                    <a:pt x="702" y="17"/>
                    <a:pt x="701" y="17"/>
                    <a:pt x="700" y="18"/>
                  </a:cubicBezTo>
                  <a:cubicBezTo>
                    <a:pt x="420" y="298"/>
                    <a:pt x="420" y="298"/>
                    <a:pt x="420" y="298"/>
                  </a:cubicBezTo>
                  <a:cubicBezTo>
                    <a:pt x="419" y="299"/>
                    <a:pt x="419" y="300"/>
                    <a:pt x="418" y="301"/>
                  </a:cubicBezTo>
                  <a:cubicBezTo>
                    <a:pt x="0" y="718"/>
                    <a:pt x="0" y="718"/>
                    <a:pt x="0" y="718"/>
                  </a:cubicBezTo>
                  <a:cubicBezTo>
                    <a:pt x="68" y="786"/>
                    <a:pt x="68" y="786"/>
                    <a:pt x="68" y="786"/>
                  </a:cubicBezTo>
                  <a:cubicBezTo>
                    <a:pt x="485" y="368"/>
                    <a:pt x="485" y="368"/>
                    <a:pt x="485" y="368"/>
                  </a:cubicBezTo>
                  <a:cubicBezTo>
                    <a:pt x="486" y="368"/>
                    <a:pt x="487" y="367"/>
                    <a:pt x="488" y="366"/>
                  </a:cubicBezTo>
                  <a:lnTo>
                    <a:pt x="768" y="86"/>
                  </a:lnTo>
                  <a:close/>
                </a:path>
              </a:pathLst>
            </a:custGeom>
            <a:solidFill>
              <a:srgbClr val="A9322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37"/>
            <p:cNvSpPr>
              <a:spLocks/>
            </p:cNvSpPr>
            <p:nvPr/>
          </p:nvSpPr>
          <p:spPr bwMode="auto">
            <a:xfrm rot="18961431">
              <a:off x="-2636325" y="3895846"/>
              <a:ext cx="2871788" cy="2438400"/>
            </a:xfrm>
            <a:custGeom>
              <a:avLst/>
              <a:gdLst>
                <a:gd name="T0" fmla="*/ 1829 w 2997"/>
                <a:gd name="T1" fmla="*/ 1713 h 2544"/>
                <a:gd name="T2" fmla="*/ 1513 w 2997"/>
                <a:gd name="T3" fmla="*/ 1649 h 2544"/>
                <a:gd name="T4" fmla="*/ 332 w 2997"/>
                <a:gd name="T5" fmla="*/ 2452 h 2544"/>
                <a:gd name="T6" fmla="*/ 0 w 2997"/>
                <a:gd name="T7" fmla="*/ 2452 h 2544"/>
                <a:gd name="T8" fmla="*/ 0 w 2997"/>
                <a:gd name="T9" fmla="*/ 2452 h 2544"/>
                <a:gd name="T10" fmla="*/ 2452 w 2997"/>
                <a:gd name="T11" fmla="*/ 0 h 2544"/>
                <a:gd name="T12" fmla="*/ 2997 w 2997"/>
                <a:gd name="T13" fmla="*/ 545 h 2544"/>
                <a:gd name="T14" fmla="*/ 1829 w 2997"/>
                <a:gd name="T15" fmla="*/ 1713 h 2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97" h="2544">
                  <a:moveTo>
                    <a:pt x="1829" y="1713"/>
                  </a:moveTo>
                  <a:cubicBezTo>
                    <a:pt x="1829" y="1713"/>
                    <a:pt x="1593" y="1665"/>
                    <a:pt x="1513" y="1649"/>
                  </a:cubicBezTo>
                  <a:cubicBezTo>
                    <a:pt x="1356" y="1617"/>
                    <a:pt x="823" y="1962"/>
                    <a:pt x="332" y="2452"/>
                  </a:cubicBezTo>
                  <a:cubicBezTo>
                    <a:pt x="241" y="2544"/>
                    <a:pt x="92" y="2544"/>
                    <a:pt x="0" y="2452"/>
                  </a:cubicBezTo>
                  <a:cubicBezTo>
                    <a:pt x="0" y="2452"/>
                    <a:pt x="0" y="2452"/>
                    <a:pt x="0" y="2452"/>
                  </a:cubicBezTo>
                  <a:cubicBezTo>
                    <a:pt x="2452" y="0"/>
                    <a:pt x="2452" y="0"/>
                    <a:pt x="2452" y="0"/>
                  </a:cubicBezTo>
                  <a:cubicBezTo>
                    <a:pt x="2997" y="545"/>
                    <a:pt x="2997" y="545"/>
                    <a:pt x="2997" y="545"/>
                  </a:cubicBezTo>
                  <a:lnTo>
                    <a:pt x="1829" y="1713"/>
                  </a:lnTo>
                  <a:close/>
                </a:path>
              </a:pathLst>
            </a:custGeom>
            <a:solidFill>
              <a:srgbClr val="C1272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43"/>
            <p:cNvSpPr>
              <a:spLocks/>
            </p:cNvSpPr>
            <p:nvPr/>
          </p:nvSpPr>
          <p:spPr bwMode="auto">
            <a:xfrm rot="18961431">
              <a:off x="-1336646" y="3571081"/>
              <a:ext cx="1119188" cy="1441450"/>
            </a:xfrm>
            <a:custGeom>
              <a:avLst/>
              <a:gdLst>
                <a:gd name="T0" fmla="*/ 1168 w 1168"/>
                <a:gd name="T1" fmla="*/ 335 h 1503"/>
                <a:gd name="T2" fmla="*/ 833 w 1168"/>
                <a:gd name="T3" fmla="*/ 0 h 1503"/>
                <a:gd name="T4" fmla="*/ 0 w 1168"/>
                <a:gd name="T5" fmla="*/ 1503 h 1503"/>
                <a:gd name="T6" fmla="*/ 1168 w 1168"/>
                <a:gd name="T7" fmla="*/ 335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8" h="1503">
                  <a:moveTo>
                    <a:pt x="1168" y="335"/>
                  </a:moveTo>
                  <a:cubicBezTo>
                    <a:pt x="833" y="0"/>
                    <a:pt x="833" y="0"/>
                    <a:pt x="833" y="0"/>
                  </a:cubicBezTo>
                  <a:cubicBezTo>
                    <a:pt x="182" y="651"/>
                    <a:pt x="81" y="1233"/>
                    <a:pt x="0" y="1503"/>
                  </a:cubicBezTo>
                  <a:lnTo>
                    <a:pt x="1168" y="335"/>
                  </a:lnTo>
                  <a:close/>
                </a:path>
              </a:pathLst>
            </a:custGeom>
            <a:solidFill>
              <a:srgbClr val="801A1E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44"/>
            <p:cNvSpPr>
              <a:spLocks/>
            </p:cNvSpPr>
            <p:nvPr/>
          </p:nvSpPr>
          <p:spPr bwMode="auto">
            <a:xfrm rot="18961431">
              <a:off x="-2746733" y="3710439"/>
              <a:ext cx="1439863" cy="1119188"/>
            </a:xfrm>
            <a:custGeom>
              <a:avLst/>
              <a:gdLst>
                <a:gd name="T0" fmla="*/ 1168 w 1503"/>
                <a:gd name="T1" fmla="*/ 0 h 1168"/>
                <a:gd name="T2" fmla="*/ 1503 w 1503"/>
                <a:gd name="T3" fmla="*/ 335 h 1168"/>
                <a:gd name="T4" fmla="*/ 0 w 1503"/>
                <a:gd name="T5" fmla="*/ 1168 h 1168"/>
                <a:gd name="T6" fmla="*/ 1168 w 1503"/>
                <a:gd name="T7" fmla="*/ 0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3" h="1168">
                  <a:moveTo>
                    <a:pt x="1168" y="0"/>
                  </a:moveTo>
                  <a:cubicBezTo>
                    <a:pt x="1503" y="335"/>
                    <a:pt x="1503" y="335"/>
                    <a:pt x="1503" y="335"/>
                  </a:cubicBezTo>
                  <a:cubicBezTo>
                    <a:pt x="852" y="986"/>
                    <a:pt x="270" y="1087"/>
                    <a:pt x="0" y="1168"/>
                  </a:cubicBezTo>
                  <a:lnTo>
                    <a:pt x="1168" y="0"/>
                  </a:lnTo>
                  <a:close/>
                </a:path>
              </a:pathLst>
            </a:custGeom>
            <a:solidFill>
              <a:srgbClr val="801A1E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45"/>
            <p:cNvSpPr>
              <a:spLocks/>
            </p:cNvSpPr>
            <p:nvPr/>
          </p:nvSpPr>
          <p:spPr bwMode="auto">
            <a:xfrm rot="18961431">
              <a:off x="-2020106" y="3262907"/>
              <a:ext cx="1250950" cy="1250950"/>
            </a:xfrm>
            <a:custGeom>
              <a:avLst/>
              <a:gdLst>
                <a:gd name="T0" fmla="*/ 129 w 788"/>
                <a:gd name="T1" fmla="*/ 0 h 788"/>
                <a:gd name="T2" fmla="*/ 788 w 788"/>
                <a:gd name="T3" fmla="*/ 659 h 788"/>
                <a:gd name="T4" fmla="*/ 658 w 788"/>
                <a:gd name="T5" fmla="*/ 788 h 788"/>
                <a:gd name="T6" fmla="*/ 0 w 788"/>
                <a:gd name="T7" fmla="*/ 130 h 788"/>
                <a:gd name="T8" fmla="*/ 129 w 788"/>
                <a:gd name="T9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788">
                  <a:moveTo>
                    <a:pt x="129" y="0"/>
                  </a:moveTo>
                  <a:lnTo>
                    <a:pt x="788" y="659"/>
                  </a:lnTo>
                  <a:lnTo>
                    <a:pt x="658" y="788"/>
                  </a:lnTo>
                  <a:lnTo>
                    <a:pt x="0" y="13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46"/>
            <p:cNvSpPr>
              <a:spLocks/>
            </p:cNvSpPr>
            <p:nvPr/>
          </p:nvSpPr>
          <p:spPr bwMode="auto">
            <a:xfrm rot="18961431">
              <a:off x="-2129965" y="3522645"/>
              <a:ext cx="717550" cy="719138"/>
            </a:xfrm>
            <a:custGeom>
              <a:avLst/>
              <a:gdLst>
                <a:gd name="T0" fmla="*/ 129 w 452"/>
                <a:gd name="T1" fmla="*/ 0 h 453"/>
                <a:gd name="T2" fmla="*/ 452 w 452"/>
                <a:gd name="T3" fmla="*/ 324 h 453"/>
                <a:gd name="T4" fmla="*/ 324 w 452"/>
                <a:gd name="T5" fmla="*/ 453 h 453"/>
                <a:gd name="T6" fmla="*/ 0 w 452"/>
                <a:gd name="T7" fmla="*/ 130 h 453"/>
                <a:gd name="T8" fmla="*/ 129 w 452"/>
                <a:gd name="T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3">
                  <a:moveTo>
                    <a:pt x="129" y="0"/>
                  </a:moveTo>
                  <a:lnTo>
                    <a:pt x="452" y="324"/>
                  </a:lnTo>
                  <a:lnTo>
                    <a:pt x="324" y="453"/>
                  </a:lnTo>
                  <a:lnTo>
                    <a:pt x="0" y="13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A62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47"/>
            <p:cNvSpPr>
              <a:spLocks/>
            </p:cNvSpPr>
            <p:nvPr/>
          </p:nvSpPr>
          <p:spPr bwMode="auto">
            <a:xfrm rot="18961431">
              <a:off x="-2083124" y="3488918"/>
              <a:ext cx="1366838" cy="1366838"/>
            </a:xfrm>
            <a:custGeom>
              <a:avLst/>
              <a:gdLst>
                <a:gd name="T0" fmla="*/ 404 w 1426"/>
                <a:gd name="T1" fmla="*/ 1426 h 1426"/>
                <a:gd name="T2" fmla="*/ 0 w 1426"/>
                <a:gd name="T3" fmla="*/ 1022 h 1426"/>
                <a:gd name="T4" fmla="*/ 1224 w 1426"/>
                <a:gd name="T5" fmla="*/ 202 h 1426"/>
                <a:gd name="T6" fmla="*/ 1224 w 1426"/>
                <a:gd name="T7" fmla="*/ 202 h 1426"/>
                <a:gd name="T8" fmla="*/ 404 w 1426"/>
                <a:gd name="T9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6" h="1426">
                  <a:moveTo>
                    <a:pt x="404" y="1426"/>
                  </a:moveTo>
                  <a:cubicBezTo>
                    <a:pt x="0" y="1022"/>
                    <a:pt x="0" y="1022"/>
                    <a:pt x="0" y="1022"/>
                  </a:cubicBezTo>
                  <a:cubicBezTo>
                    <a:pt x="0" y="1022"/>
                    <a:pt x="1022" y="0"/>
                    <a:pt x="1224" y="202"/>
                  </a:cubicBezTo>
                  <a:cubicBezTo>
                    <a:pt x="1224" y="202"/>
                    <a:pt x="1224" y="202"/>
                    <a:pt x="1224" y="202"/>
                  </a:cubicBezTo>
                  <a:cubicBezTo>
                    <a:pt x="1426" y="404"/>
                    <a:pt x="404" y="1426"/>
                    <a:pt x="404" y="1426"/>
                  </a:cubicBezTo>
                  <a:close/>
                </a:path>
              </a:pathLst>
            </a:custGeom>
            <a:solidFill>
              <a:srgbClr val="801A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48"/>
            <p:cNvSpPr>
              <a:spLocks/>
            </p:cNvSpPr>
            <p:nvPr/>
          </p:nvSpPr>
          <p:spPr bwMode="auto">
            <a:xfrm rot="18961431">
              <a:off x="-1716040" y="4435533"/>
              <a:ext cx="611188" cy="612775"/>
            </a:xfrm>
            <a:custGeom>
              <a:avLst/>
              <a:gdLst>
                <a:gd name="T0" fmla="*/ 350 w 638"/>
                <a:gd name="T1" fmla="*/ 639 h 639"/>
                <a:gd name="T2" fmla="*/ 0 w 638"/>
                <a:gd name="T3" fmla="*/ 289 h 639"/>
                <a:gd name="T4" fmla="*/ 191 w 638"/>
                <a:gd name="T5" fmla="*/ 97 h 639"/>
                <a:gd name="T6" fmla="*/ 542 w 638"/>
                <a:gd name="T7" fmla="*/ 97 h 639"/>
                <a:gd name="T8" fmla="*/ 542 w 638"/>
                <a:gd name="T9" fmla="*/ 97 h 639"/>
                <a:gd name="T10" fmla="*/ 542 w 638"/>
                <a:gd name="T11" fmla="*/ 447 h 639"/>
                <a:gd name="T12" fmla="*/ 350 w 638"/>
                <a:gd name="T13" fmla="*/ 639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639">
                  <a:moveTo>
                    <a:pt x="350" y="639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191" y="97"/>
                    <a:pt x="191" y="97"/>
                    <a:pt x="191" y="97"/>
                  </a:cubicBezTo>
                  <a:cubicBezTo>
                    <a:pt x="288" y="0"/>
                    <a:pt x="445" y="0"/>
                    <a:pt x="542" y="97"/>
                  </a:cubicBezTo>
                  <a:cubicBezTo>
                    <a:pt x="542" y="97"/>
                    <a:pt x="542" y="97"/>
                    <a:pt x="542" y="97"/>
                  </a:cubicBezTo>
                  <a:cubicBezTo>
                    <a:pt x="638" y="194"/>
                    <a:pt x="638" y="351"/>
                    <a:pt x="542" y="447"/>
                  </a:cubicBezTo>
                  <a:lnTo>
                    <a:pt x="350" y="63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49"/>
            <p:cNvSpPr>
              <a:spLocks/>
            </p:cNvSpPr>
            <p:nvPr/>
          </p:nvSpPr>
          <p:spPr bwMode="auto">
            <a:xfrm rot="18961431">
              <a:off x="-1566997" y="4581963"/>
              <a:ext cx="314325" cy="314325"/>
            </a:xfrm>
            <a:custGeom>
              <a:avLst/>
              <a:gdLst>
                <a:gd name="T0" fmla="*/ 310 w 328"/>
                <a:gd name="T1" fmla="*/ 310 h 328"/>
                <a:gd name="T2" fmla="*/ 247 w 328"/>
                <a:gd name="T3" fmla="*/ 310 h 328"/>
                <a:gd name="T4" fmla="*/ 17 w 328"/>
                <a:gd name="T5" fmla="*/ 81 h 328"/>
                <a:gd name="T6" fmla="*/ 17 w 328"/>
                <a:gd name="T7" fmla="*/ 17 h 328"/>
                <a:gd name="T8" fmla="*/ 17 w 328"/>
                <a:gd name="T9" fmla="*/ 17 h 328"/>
                <a:gd name="T10" fmla="*/ 81 w 328"/>
                <a:gd name="T11" fmla="*/ 17 h 328"/>
                <a:gd name="T12" fmla="*/ 310 w 328"/>
                <a:gd name="T13" fmla="*/ 247 h 328"/>
                <a:gd name="T14" fmla="*/ 310 w 328"/>
                <a:gd name="T15" fmla="*/ 31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328">
                  <a:moveTo>
                    <a:pt x="310" y="310"/>
                  </a:moveTo>
                  <a:cubicBezTo>
                    <a:pt x="293" y="328"/>
                    <a:pt x="265" y="328"/>
                    <a:pt x="247" y="310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0" y="63"/>
                    <a:pt x="0" y="35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35" y="0"/>
                    <a:pt x="63" y="0"/>
                    <a:pt x="81" y="17"/>
                  </a:cubicBezTo>
                  <a:cubicBezTo>
                    <a:pt x="310" y="247"/>
                    <a:pt x="310" y="247"/>
                    <a:pt x="310" y="247"/>
                  </a:cubicBezTo>
                  <a:cubicBezTo>
                    <a:pt x="328" y="265"/>
                    <a:pt x="328" y="293"/>
                    <a:pt x="310" y="3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50"/>
            <p:cNvSpPr>
              <a:spLocks/>
            </p:cNvSpPr>
            <p:nvPr/>
          </p:nvSpPr>
          <p:spPr bwMode="auto">
            <a:xfrm rot="18961431">
              <a:off x="-1745553" y="4627319"/>
              <a:ext cx="663575" cy="663575"/>
            </a:xfrm>
            <a:custGeom>
              <a:avLst/>
              <a:gdLst>
                <a:gd name="T0" fmla="*/ 526 w 693"/>
                <a:gd name="T1" fmla="*/ 693 h 693"/>
                <a:gd name="T2" fmla="*/ 0 w 693"/>
                <a:gd name="T3" fmla="*/ 167 h 693"/>
                <a:gd name="T4" fmla="*/ 21 w 693"/>
                <a:gd name="T5" fmla="*/ 145 h 693"/>
                <a:gd name="T6" fmla="*/ 503 w 693"/>
                <a:gd name="T7" fmla="*/ 189 h 693"/>
                <a:gd name="T8" fmla="*/ 503 w 693"/>
                <a:gd name="T9" fmla="*/ 189 h 693"/>
                <a:gd name="T10" fmla="*/ 547 w 693"/>
                <a:gd name="T11" fmla="*/ 672 h 693"/>
                <a:gd name="T12" fmla="*/ 526 w 693"/>
                <a:gd name="T13" fmla="*/ 693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3" h="693">
                  <a:moveTo>
                    <a:pt x="526" y="693"/>
                  </a:moveTo>
                  <a:cubicBezTo>
                    <a:pt x="0" y="167"/>
                    <a:pt x="0" y="167"/>
                    <a:pt x="0" y="167"/>
                  </a:cubicBezTo>
                  <a:cubicBezTo>
                    <a:pt x="21" y="145"/>
                    <a:pt x="21" y="145"/>
                    <a:pt x="21" y="145"/>
                  </a:cubicBezTo>
                  <a:cubicBezTo>
                    <a:pt x="166" y="0"/>
                    <a:pt x="358" y="44"/>
                    <a:pt x="503" y="189"/>
                  </a:cubicBezTo>
                  <a:cubicBezTo>
                    <a:pt x="503" y="189"/>
                    <a:pt x="503" y="189"/>
                    <a:pt x="503" y="189"/>
                  </a:cubicBezTo>
                  <a:cubicBezTo>
                    <a:pt x="649" y="335"/>
                    <a:pt x="693" y="526"/>
                    <a:pt x="547" y="672"/>
                  </a:cubicBezTo>
                  <a:lnTo>
                    <a:pt x="526" y="6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51"/>
            <p:cNvSpPr>
              <a:spLocks/>
            </p:cNvSpPr>
            <p:nvPr/>
          </p:nvSpPr>
          <p:spPr bwMode="auto">
            <a:xfrm rot="18961431">
              <a:off x="-1623180" y="4892125"/>
              <a:ext cx="412750" cy="411163"/>
            </a:xfrm>
            <a:custGeom>
              <a:avLst/>
              <a:gdLst>
                <a:gd name="T0" fmla="*/ 406 w 429"/>
                <a:gd name="T1" fmla="*/ 406 h 428"/>
                <a:gd name="T2" fmla="*/ 323 w 429"/>
                <a:gd name="T3" fmla="*/ 406 h 428"/>
                <a:gd name="T4" fmla="*/ 23 w 429"/>
                <a:gd name="T5" fmla="*/ 105 h 428"/>
                <a:gd name="T6" fmla="*/ 23 w 429"/>
                <a:gd name="T7" fmla="*/ 23 h 428"/>
                <a:gd name="T8" fmla="*/ 23 w 429"/>
                <a:gd name="T9" fmla="*/ 23 h 428"/>
                <a:gd name="T10" fmla="*/ 106 w 429"/>
                <a:gd name="T11" fmla="*/ 23 h 428"/>
                <a:gd name="T12" fmla="*/ 406 w 429"/>
                <a:gd name="T13" fmla="*/ 323 h 428"/>
                <a:gd name="T14" fmla="*/ 406 w 429"/>
                <a:gd name="T15" fmla="*/ 406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9" h="428">
                  <a:moveTo>
                    <a:pt x="406" y="406"/>
                  </a:moveTo>
                  <a:cubicBezTo>
                    <a:pt x="383" y="428"/>
                    <a:pt x="346" y="428"/>
                    <a:pt x="323" y="406"/>
                  </a:cubicBezTo>
                  <a:cubicBezTo>
                    <a:pt x="23" y="105"/>
                    <a:pt x="23" y="105"/>
                    <a:pt x="23" y="105"/>
                  </a:cubicBezTo>
                  <a:cubicBezTo>
                    <a:pt x="0" y="83"/>
                    <a:pt x="0" y="46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46" y="0"/>
                    <a:pt x="83" y="0"/>
                    <a:pt x="106" y="23"/>
                  </a:cubicBezTo>
                  <a:cubicBezTo>
                    <a:pt x="406" y="323"/>
                    <a:pt x="406" y="323"/>
                    <a:pt x="406" y="323"/>
                  </a:cubicBezTo>
                  <a:cubicBezTo>
                    <a:pt x="429" y="346"/>
                    <a:pt x="429" y="383"/>
                    <a:pt x="406" y="406"/>
                  </a:cubicBezTo>
                  <a:close/>
                </a:path>
              </a:pathLst>
            </a:custGeom>
            <a:solidFill>
              <a:srgbClr val="801A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矩形 161"/>
            <p:cNvSpPr/>
            <p:nvPr/>
          </p:nvSpPr>
          <p:spPr>
            <a:xfrm rot="31644">
              <a:off x="-1919564" y="2744379"/>
              <a:ext cx="1074290" cy="496093"/>
            </a:xfrm>
            <a:prstGeom prst="rect">
              <a:avLst/>
            </a:prstGeom>
            <a:gradFill>
              <a:gsLst>
                <a:gs pos="23030">
                  <a:schemeClr val="bg1"/>
                </a:gs>
                <a:gs pos="20000">
                  <a:srgbClr val="A9322A"/>
                </a:gs>
                <a:gs pos="49000">
                  <a:schemeClr val="bg1"/>
                </a:gs>
                <a:gs pos="50000">
                  <a:srgbClr val="A9322A"/>
                </a:gs>
              </a:gsLst>
              <a:lin ang="5400000" scaled="1"/>
            </a:gra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文本框 162"/>
            <p:cNvSpPr txBox="1"/>
            <p:nvPr/>
          </p:nvSpPr>
          <p:spPr>
            <a:xfrm rot="60645">
              <a:off x="-2137577" y="5104918"/>
              <a:ext cx="1412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 smtClean="0"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岳麓三人组</a:t>
              </a:r>
              <a:endParaRPr lang="en-US" altLang="zh-CN" sz="1400" dirty="0" smtClean="0">
                <a:latin typeface="碳化硅大黑体" panose="02010601030101010101" pitchFamily="2" charset="-122"/>
                <a:ea typeface="碳化硅大黑体" panose="02010601030101010101" pitchFamily="2" charset="-122"/>
              </a:endParaRPr>
            </a:p>
            <a:p>
              <a:pPr algn="ctr"/>
              <a:r>
                <a:rPr lang="en-US" altLang="zh-CN" sz="1400" dirty="0" smtClean="0"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TXX</a:t>
              </a:r>
              <a:endParaRPr lang="zh-CN" altLang="en-US" sz="1400" dirty="0">
                <a:latin typeface="碳化硅大黑体" panose="02010601030101010101" pitchFamily="2" charset="-122"/>
                <a:ea typeface="碳化硅大黑体" panose="02010601030101010101" pitchFamily="2" charset="-122"/>
              </a:endParaRPr>
            </a:p>
          </p:txBody>
        </p:sp>
        <p:sp>
          <p:nvSpPr>
            <p:cNvPr id="164" name="任意多边形 163"/>
            <p:cNvSpPr/>
            <p:nvPr/>
          </p:nvSpPr>
          <p:spPr>
            <a:xfrm>
              <a:off x="-1718717" y="5722352"/>
              <a:ext cx="571500" cy="1200403"/>
            </a:xfrm>
            <a:custGeom>
              <a:avLst/>
              <a:gdLst>
                <a:gd name="connsiteX0" fmla="*/ 0 w 571500"/>
                <a:gd name="connsiteY0" fmla="*/ 195262 h 1200150"/>
                <a:gd name="connsiteX1" fmla="*/ 52387 w 571500"/>
                <a:gd name="connsiteY1" fmla="*/ 1009650 h 1200150"/>
                <a:gd name="connsiteX2" fmla="*/ 276225 w 571500"/>
                <a:gd name="connsiteY2" fmla="*/ 1200150 h 1200150"/>
                <a:gd name="connsiteX3" fmla="*/ 509587 w 571500"/>
                <a:gd name="connsiteY3" fmla="*/ 1009650 h 1200150"/>
                <a:gd name="connsiteX4" fmla="*/ 571500 w 571500"/>
                <a:gd name="connsiteY4" fmla="*/ 185737 h 1200150"/>
                <a:gd name="connsiteX5" fmla="*/ 290512 w 571500"/>
                <a:gd name="connsiteY5" fmla="*/ 0 h 1200150"/>
                <a:gd name="connsiteX6" fmla="*/ 0 w 571500"/>
                <a:gd name="connsiteY6" fmla="*/ 195262 h 1200150"/>
                <a:gd name="connsiteX0" fmla="*/ 0 w 571500"/>
                <a:gd name="connsiteY0" fmla="*/ 195262 h 1200150"/>
                <a:gd name="connsiteX1" fmla="*/ 52387 w 571500"/>
                <a:gd name="connsiteY1" fmla="*/ 1009650 h 1200150"/>
                <a:gd name="connsiteX2" fmla="*/ 276225 w 571500"/>
                <a:gd name="connsiteY2" fmla="*/ 1200150 h 1200150"/>
                <a:gd name="connsiteX3" fmla="*/ 509587 w 571500"/>
                <a:gd name="connsiteY3" fmla="*/ 1009650 h 1200150"/>
                <a:gd name="connsiteX4" fmla="*/ 571500 w 571500"/>
                <a:gd name="connsiteY4" fmla="*/ 185737 h 1200150"/>
                <a:gd name="connsiteX5" fmla="*/ 290512 w 571500"/>
                <a:gd name="connsiteY5" fmla="*/ 0 h 1200150"/>
                <a:gd name="connsiteX6" fmla="*/ 0 w 571500"/>
                <a:gd name="connsiteY6" fmla="*/ 195262 h 1200150"/>
                <a:gd name="connsiteX0" fmla="*/ 0 w 571500"/>
                <a:gd name="connsiteY0" fmla="*/ 195262 h 1200403"/>
                <a:gd name="connsiteX1" fmla="*/ 52387 w 571500"/>
                <a:gd name="connsiteY1" fmla="*/ 1009650 h 1200403"/>
                <a:gd name="connsiteX2" fmla="*/ 276225 w 571500"/>
                <a:gd name="connsiteY2" fmla="*/ 1200150 h 1200403"/>
                <a:gd name="connsiteX3" fmla="*/ 509587 w 571500"/>
                <a:gd name="connsiteY3" fmla="*/ 1009650 h 1200403"/>
                <a:gd name="connsiteX4" fmla="*/ 571500 w 571500"/>
                <a:gd name="connsiteY4" fmla="*/ 185737 h 1200403"/>
                <a:gd name="connsiteX5" fmla="*/ 290512 w 571500"/>
                <a:gd name="connsiteY5" fmla="*/ 0 h 1200403"/>
                <a:gd name="connsiteX6" fmla="*/ 0 w 571500"/>
                <a:gd name="connsiteY6" fmla="*/ 195262 h 1200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0" h="1200403">
                  <a:moveTo>
                    <a:pt x="0" y="195262"/>
                  </a:moveTo>
                  <a:lnTo>
                    <a:pt x="52387" y="1009650"/>
                  </a:lnTo>
                  <a:cubicBezTo>
                    <a:pt x="98425" y="1177131"/>
                    <a:pt x="180975" y="1196975"/>
                    <a:pt x="276225" y="1200150"/>
                  </a:cubicBezTo>
                  <a:cubicBezTo>
                    <a:pt x="371475" y="1203325"/>
                    <a:pt x="460374" y="1178719"/>
                    <a:pt x="509587" y="1009650"/>
                  </a:cubicBezTo>
                  <a:lnTo>
                    <a:pt x="571500" y="185737"/>
                  </a:lnTo>
                  <a:lnTo>
                    <a:pt x="290512" y="0"/>
                  </a:lnTo>
                  <a:lnTo>
                    <a:pt x="0" y="195262"/>
                  </a:lnTo>
                  <a:close/>
                </a:path>
              </a:pathLst>
            </a:custGeom>
            <a:gradFill flip="none" rotWithShape="1">
              <a:gsLst>
                <a:gs pos="24000">
                  <a:srgbClr val="C1272D"/>
                </a:gs>
                <a:gs pos="48000">
                  <a:srgbClr val="FBB03B"/>
                </a:gs>
                <a:gs pos="49000">
                  <a:schemeClr val="tx1">
                    <a:lumMod val="95000"/>
                    <a:lumOff val="5000"/>
                  </a:schemeClr>
                </a:gs>
                <a:gs pos="25000">
                  <a:srgbClr val="FBB03B"/>
                </a:gs>
                <a:gs pos="75000">
                  <a:srgbClr val="E66E40"/>
                </a:gs>
                <a:gs pos="76000">
                  <a:srgbClr val="C1272D"/>
                </a:gs>
                <a:gs pos="51000">
                  <a:srgbClr val="FBB03B"/>
                </a:gs>
              </a:gsLst>
              <a:lin ang="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圆角矩形 164"/>
            <p:cNvSpPr/>
            <p:nvPr/>
          </p:nvSpPr>
          <p:spPr>
            <a:xfrm rot="60000">
              <a:off x="-1749965" y="6883524"/>
              <a:ext cx="629830" cy="91262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矩形 165"/>
            <p:cNvSpPr/>
            <p:nvPr/>
          </p:nvSpPr>
          <p:spPr>
            <a:xfrm rot="60000">
              <a:off x="-2058178" y="6833698"/>
              <a:ext cx="327113" cy="165100"/>
            </a:xfrm>
            <a:prstGeom prst="rect">
              <a:avLst/>
            </a:prstGeom>
            <a:solidFill>
              <a:srgbClr val="C1272D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矩形 166"/>
            <p:cNvSpPr/>
            <p:nvPr/>
          </p:nvSpPr>
          <p:spPr>
            <a:xfrm rot="60000">
              <a:off x="-1129219" y="6847984"/>
              <a:ext cx="327113" cy="165100"/>
            </a:xfrm>
            <a:prstGeom prst="rect">
              <a:avLst/>
            </a:prstGeom>
            <a:solidFill>
              <a:srgbClr val="C1272D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文本框 167"/>
            <p:cNvSpPr txBox="1"/>
            <p:nvPr/>
          </p:nvSpPr>
          <p:spPr>
            <a:xfrm rot="20779792">
              <a:off x="-1681657" y="6080819"/>
              <a:ext cx="55031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P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神</a:t>
              </a:r>
              <a:endPara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碳化硅大黑体" panose="02010601030101010101" pitchFamily="2" charset="-122"/>
                <a:ea typeface="碳化硅大黑体" panose="02010601030101010101" pitchFamily="2" charset="-122"/>
              </a:endParaRPr>
            </a:p>
          </p:txBody>
        </p:sp>
        <p:sp>
          <p:nvSpPr>
            <p:cNvPr id="169" name="圆角矩形 168"/>
            <p:cNvSpPr/>
            <p:nvPr/>
          </p:nvSpPr>
          <p:spPr>
            <a:xfrm rot="60000">
              <a:off x="-1638367" y="6857695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圆角矩形 169"/>
            <p:cNvSpPr/>
            <p:nvPr/>
          </p:nvSpPr>
          <p:spPr>
            <a:xfrm rot="60000">
              <a:off x="-1551337" y="6857695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圆角矩形 170"/>
            <p:cNvSpPr/>
            <p:nvPr/>
          </p:nvSpPr>
          <p:spPr>
            <a:xfrm rot="60000">
              <a:off x="-1461003" y="6857696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圆角矩形 171"/>
            <p:cNvSpPr/>
            <p:nvPr/>
          </p:nvSpPr>
          <p:spPr>
            <a:xfrm rot="60000">
              <a:off x="-1370536" y="6857696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圆角矩形 172"/>
            <p:cNvSpPr/>
            <p:nvPr/>
          </p:nvSpPr>
          <p:spPr>
            <a:xfrm rot="60000">
              <a:off x="-1279968" y="6857697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5" name="车胎高光"/>
          <p:cNvGrpSpPr/>
          <p:nvPr/>
        </p:nvGrpSpPr>
        <p:grpSpPr>
          <a:xfrm>
            <a:off x="7475166" y="2008126"/>
            <a:ext cx="233473" cy="246131"/>
            <a:chOff x="7436171" y="1956318"/>
            <a:chExt cx="233473" cy="246131"/>
          </a:xfrm>
        </p:grpSpPr>
        <p:grpSp>
          <p:nvGrpSpPr>
            <p:cNvPr id="217" name="组合 216"/>
            <p:cNvGrpSpPr/>
            <p:nvPr/>
          </p:nvGrpSpPr>
          <p:grpSpPr>
            <a:xfrm>
              <a:off x="7436171" y="1956318"/>
              <a:ext cx="156875" cy="135059"/>
              <a:chOff x="-2095500" y="4606297"/>
              <a:chExt cx="1958220" cy="1508043"/>
            </a:xfrm>
          </p:grpSpPr>
          <p:cxnSp>
            <p:nvCxnSpPr>
              <p:cNvPr id="218" name="直接连接符 217"/>
              <p:cNvCxnSpPr/>
              <p:nvPr/>
            </p:nvCxnSpPr>
            <p:spPr>
              <a:xfrm flipV="1">
                <a:off x="-2095500" y="4606297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直接连接符 218"/>
              <p:cNvCxnSpPr/>
              <p:nvPr/>
            </p:nvCxnSpPr>
            <p:spPr>
              <a:xfrm flipV="1">
                <a:off x="-2023503" y="4725727"/>
                <a:ext cx="1619250" cy="91736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直接连接符 219"/>
              <p:cNvCxnSpPr/>
              <p:nvPr/>
            </p:nvCxnSpPr>
            <p:spPr>
              <a:xfrm flipV="1">
                <a:off x="-1933170" y="4872839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直接连接符 220"/>
              <p:cNvCxnSpPr/>
              <p:nvPr/>
            </p:nvCxnSpPr>
            <p:spPr>
              <a:xfrm flipV="1">
                <a:off x="-1859289" y="5019951"/>
                <a:ext cx="1619250" cy="917361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直接连接符 221"/>
              <p:cNvCxnSpPr/>
              <p:nvPr/>
            </p:nvCxnSpPr>
            <p:spPr>
              <a:xfrm flipV="1">
                <a:off x="-1756530" y="5196979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3" name="组合 222"/>
            <p:cNvGrpSpPr/>
            <p:nvPr/>
          </p:nvGrpSpPr>
          <p:grpSpPr>
            <a:xfrm>
              <a:off x="7470822" y="2010179"/>
              <a:ext cx="156875" cy="135059"/>
              <a:chOff x="-2095500" y="4606297"/>
              <a:chExt cx="1958220" cy="1508043"/>
            </a:xfrm>
          </p:grpSpPr>
          <p:cxnSp>
            <p:nvCxnSpPr>
              <p:cNvPr id="224" name="直接连接符 223"/>
              <p:cNvCxnSpPr/>
              <p:nvPr/>
            </p:nvCxnSpPr>
            <p:spPr>
              <a:xfrm flipV="1">
                <a:off x="-2095500" y="4606297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直接连接符 224"/>
              <p:cNvCxnSpPr/>
              <p:nvPr/>
            </p:nvCxnSpPr>
            <p:spPr>
              <a:xfrm flipV="1">
                <a:off x="-2023503" y="4725727"/>
                <a:ext cx="1619250" cy="91736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直接连接符 225"/>
              <p:cNvCxnSpPr/>
              <p:nvPr/>
            </p:nvCxnSpPr>
            <p:spPr>
              <a:xfrm flipV="1">
                <a:off x="-1933170" y="4872839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直接连接符 226"/>
              <p:cNvCxnSpPr/>
              <p:nvPr/>
            </p:nvCxnSpPr>
            <p:spPr>
              <a:xfrm flipV="1">
                <a:off x="-1859289" y="5019951"/>
                <a:ext cx="1619250" cy="917361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直接连接符 227"/>
              <p:cNvCxnSpPr/>
              <p:nvPr/>
            </p:nvCxnSpPr>
            <p:spPr>
              <a:xfrm flipV="1">
                <a:off x="-1756530" y="5196979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9" name="组合 228"/>
            <p:cNvGrpSpPr/>
            <p:nvPr/>
          </p:nvGrpSpPr>
          <p:grpSpPr>
            <a:xfrm>
              <a:off x="7512769" y="2067390"/>
              <a:ext cx="156875" cy="135059"/>
              <a:chOff x="-2095500" y="4606297"/>
              <a:chExt cx="1958220" cy="1508043"/>
            </a:xfrm>
          </p:grpSpPr>
          <p:cxnSp>
            <p:nvCxnSpPr>
              <p:cNvPr id="230" name="直接连接符 229"/>
              <p:cNvCxnSpPr/>
              <p:nvPr/>
            </p:nvCxnSpPr>
            <p:spPr>
              <a:xfrm flipV="1">
                <a:off x="-2095500" y="4606297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直接连接符 230"/>
              <p:cNvCxnSpPr/>
              <p:nvPr/>
            </p:nvCxnSpPr>
            <p:spPr>
              <a:xfrm flipV="1">
                <a:off x="-2023503" y="4725727"/>
                <a:ext cx="1619250" cy="91736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直接连接符 231"/>
              <p:cNvCxnSpPr/>
              <p:nvPr/>
            </p:nvCxnSpPr>
            <p:spPr>
              <a:xfrm flipV="1">
                <a:off x="-1933170" y="4872839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直接连接符 232"/>
              <p:cNvCxnSpPr/>
              <p:nvPr/>
            </p:nvCxnSpPr>
            <p:spPr>
              <a:xfrm flipV="1">
                <a:off x="-1859289" y="5019951"/>
                <a:ext cx="1619250" cy="917361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直接连接符 233"/>
              <p:cNvCxnSpPr/>
              <p:nvPr/>
            </p:nvCxnSpPr>
            <p:spPr>
              <a:xfrm flipV="1">
                <a:off x="-1756530" y="5196979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6" name="车胎高光"/>
          <p:cNvGrpSpPr/>
          <p:nvPr/>
        </p:nvGrpSpPr>
        <p:grpSpPr>
          <a:xfrm>
            <a:off x="8637667" y="3661187"/>
            <a:ext cx="233473" cy="246131"/>
            <a:chOff x="7436171" y="1956318"/>
            <a:chExt cx="233473" cy="246131"/>
          </a:xfrm>
        </p:grpSpPr>
        <p:grpSp>
          <p:nvGrpSpPr>
            <p:cNvPr id="237" name="组合 236"/>
            <p:cNvGrpSpPr/>
            <p:nvPr/>
          </p:nvGrpSpPr>
          <p:grpSpPr>
            <a:xfrm>
              <a:off x="7436171" y="1956318"/>
              <a:ext cx="156875" cy="135059"/>
              <a:chOff x="-2095500" y="4606297"/>
              <a:chExt cx="1958220" cy="1508043"/>
            </a:xfrm>
          </p:grpSpPr>
          <p:cxnSp>
            <p:nvCxnSpPr>
              <p:cNvPr id="250" name="直接连接符 249"/>
              <p:cNvCxnSpPr/>
              <p:nvPr/>
            </p:nvCxnSpPr>
            <p:spPr>
              <a:xfrm flipV="1">
                <a:off x="-2095500" y="4606297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直接连接符 250"/>
              <p:cNvCxnSpPr/>
              <p:nvPr/>
            </p:nvCxnSpPr>
            <p:spPr>
              <a:xfrm flipV="1">
                <a:off x="-2023503" y="4725727"/>
                <a:ext cx="1619250" cy="91736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直接连接符 251"/>
              <p:cNvCxnSpPr/>
              <p:nvPr/>
            </p:nvCxnSpPr>
            <p:spPr>
              <a:xfrm flipV="1">
                <a:off x="-1933170" y="4872839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直接连接符 252"/>
              <p:cNvCxnSpPr/>
              <p:nvPr/>
            </p:nvCxnSpPr>
            <p:spPr>
              <a:xfrm flipV="1">
                <a:off x="-1859289" y="5019951"/>
                <a:ext cx="1619250" cy="917361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直接连接符 253"/>
              <p:cNvCxnSpPr/>
              <p:nvPr/>
            </p:nvCxnSpPr>
            <p:spPr>
              <a:xfrm flipV="1">
                <a:off x="-1756530" y="5196979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8" name="组合 237"/>
            <p:cNvGrpSpPr/>
            <p:nvPr/>
          </p:nvGrpSpPr>
          <p:grpSpPr>
            <a:xfrm>
              <a:off x="7470822" y="2010179"/>
              <a:ext cx="156875" cy="135059"/>
              <a:chOff x="-2095500" y="4606297"/>
              <a:chExt cx="1958220" cy="1508043"/>
            </a:xfrm>
          </p:grpSpPr>
          <p:cxnSp>
            <p:nvCxnSpPr>
              <p:cNvPr id="245" name="直接连接符 244"/>
              <p:cNvCxnSpPr/>
              <p:nvPr/>
            </p:nvCxnSpPr>
            <p:spPr>
              <a:xfrm flipV="1">
                <a:off x="-2095500" y="4606297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直接连接符 245"/>
              <p:cNvCxnSpPr/>
              <p:nvPr/>
            </p:nvCxnSpPr>
            <p:spPr>
              <a:xfrm flipV="1">
                <a:off x="-2023503" y="4725727"/>
                <a:ext cx="1619250" cy="91736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直接连接符 246"/>
              <p:cNvCxnSpPr/>
              <p:nvPr/>
            </p:nvCxnSpPr>
            <p:spPr>
              <a:xfrm flipV="1">
                <a:off x="-1933170" y="4872839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直接连接符 247"/>
              <p:cNvCxnSpPr/>
              <p:nvPr/>
            </p:nvCxnSpPr>
            <p:spPr>
              <a:xfrm flipV="1">
                <a:off x="-1859289" y="5019951"/>
                <a:ext cx="1619250" cy="917361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直接连接符 248"/>
              <p:cNvCxnSpPr/>
              <p:nvPr/>
            </p:nvCxnSpPr>
            <p:spPr>
              <a:xfrm flipV="1">
                <a:off x="-1756530" y="5196979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9" name="组合 238"/>
            <p:cNvGrpSpPr/>
            <p:nvPr/>
          </p:nvGrpSpPr>
          <p:grpSpPr>
            <a:xfrm>
              <a:off x="7512769" y="2067390"/>
              <a:ext cx="156875" cy="135059"/>
              <a:chOff x="-2095500" y="4606297"/>
              <a:chExt cx="1958220" cy="1508043"/>
            </a:xfrm>
          </p:grpSpPr>
          <p:cxnSp>
            <p:nvCxnSpPr>
              <p:cNvPr id="240" name="直接连接符 239"/>
              <p:cNvCxnSpPr/>
              <p:nvPr/>
            </p:nvCxnSpPr>
            <p:spPr>
              <a:xfrm flipV="1">
                <a:off x="-2095500" y="4606297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直接连接符 240"/>
              <p:cNvCxnSpPr/>
              <p:nvPr/>
            </p:nvCxnSpPr>
            <p:spPr>
              <a:xfrm flipV="1">
                <a:off x="-2023503" y="4725727"/>
                <a:ext cx="1619250" cy="91736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直接连接符 241"/>
              <p:cNvCxnSpPr/>
              <p:nvPr/>
            </p:nvCxnSpPr>
            <p:spPr>
              <a:xfrm flipV="1">
                <a:off x="-1933170" y="4872839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直接连接符 242"/>
              <p:cNvCxnSpPr/>
              <p:nvPr/>
            </p:nvCxnSpPr>
            <p:spPr>
              <a:xfrm flipV="1">
                <a:off x="-1859289" y="5019951"/>
                <a:ext cx="1619250" cy="917361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直接连接符 243"/>
              <p:cNvCxnSpPr/>
              <p:nvPr/>
            </p:nvCxnSpPr>
            <p:spPr>
              <a:xfrm flipV="1">
                <a:off x="-1756530" y="5196979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4" name="车胎高光"/>
          <p:cNvGrpSpPr/>
          <p:nvPr/>
        </p:nvGrpSpPr>
        <p:grpSpPr>
          <a:xfrm>
            <a:off x="9405791" y="650088"/>
            <a:ext cx="233473" cy="246131"/>
            <a:chOff x="7436171" y="1956318"/>
            <a:chExt cx="233473" cy="246131"/>
          </a:xfrm>
        </p:grpSpPr>
        <p:grpSp>
          <p:nvGrpSpPr>
            <p:cNvPr id="275" name="组合 274"/>
            <p:cNvGrpSpPr/>
            <p:nvPr/>
          </p:nvGrpSpPr>
          <p:grpSpPr>
            <a:xfrm>
              <a:off x="7436171" y="1956318"/>
              <a:ext cx="156875" cy="135059"/>
              <a:chOff x="-2095500" y="4606297"/>
              <a:chExt cx="1958220" cy="1508043"/>
            </a:xfrm>
          </p:grpSpPr>
          <p:cxnSp>
            <p:nvCxnSpPr>
              <p:cNvPr id="288" name="直接连接符 287"/>
              <p:cNvCxnSpPr/>
              <p:nvPr/>
            </p:nvCxnSpPr>
            <p:spPr>
              <a:xfrm flipV="1">
                <a:off x="-2095500" y="4606297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直接连接符 288"/>
              <p:cNvCxnSpPr/>
              <p:nvPr/>
            </p:nvCxnSpPr>
            <p:spPr>
              <a:xfrm flipV="1">
                <a:off x="-2023503" y="4725727"/>
                <a:ext cx="1619250" cy="91736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直接连接符 289"/>
              <p:cNvCxnSpPr/>
              <p:nvPr/>
            </p:nvCxnSpPr>
            <p:spPr>
              <a:xfrm flipV="1">
                <a:off x="-1933170" y="4872839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直接连接符 290"/>
              <p:cNvCxnSpPr/>
              <p:nvPr/>
            </p:nvCxnSpPr>
            <p:spPr>
              <a:xfrm flipV="1">
                <a:off x="-1859289" y="5019951"/>
                <a:ext cx="1619250" cy="917361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直接连接符 291"/>
              <p:cNvCxnSpPr/>
              <p:nvPr/>
            </p:nvCxnSpPr>
            <p:spPr>
              <a:xfrm flipV="1">
                <a:off x="-1756530" y="5196979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6" name="组合 275"/>
            <p:cNvGrpSpPr/>
            <p:nvPr/>
          </p:nvGrpSpPr>
          <p:grpSpPr>
            <a:xfrm>
              <a:off x="7470822" y="2010179"/>
              <a:ext cx="156875" cy="135059"/>
              <a:chOff x="-2095500" y="4606297"/>
              <a:chExt cx="1958220" cy="1508043"/>
            </a:xfrm>
          </p:grpSpPr>
          <p:cxnSp>
            <p:nvCxnSpPr>
              <p:cNvPr id="283" name="直接连接符 282"/>
              <p:cNvCxnSpPr/>
              <p:nvPr/>
            </p:nvCxnSpPr>
            <p:spPr>
              <a:xfrm flipV="1">
                <a:off x="-2095500" y="4606297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直接连接符 283"/>
              <p:cNvCxnSpPr/>
              <p:nvPr/>
            </p:nvCxnSpPr>
            <p:spPr>
              <a:xfrm flipV="1">
                <a:off x="-2023503" y="4725727"/>
                <a:ext cx="1619250" cy="91736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直接连接符 284"/>
              <p:cNvCxnSpPr/>
              <p:nvPr/>
            </p:nvCxnSpPr>
            <p:spPr>
              <a:xfrm flipV="1">
                <a:off x="-1933170" y="4872839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直接连接符 285"/>
              <p:cNvCxnSpPr/>
              <p:nvPr/>
            </p:nvCxnSpPr>
            <p:spPr>
              <a:xfrm flipV="1">
                <a:off x="-1859289" y="5019951"/>
                <a:ext cx="1619250" cy="917361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直接连接符 286"/>
              <p:cNvCxnSpPr/>
              <p:nvPr/>
            </p:nvCxnSpPr>
            <p:spPr>
              <a:xfrm flipV="1">
                <a:off x="-1756530" y="5196979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7" name="组合 276"/>
            <p:cNvGrpSpPr/>
            <p:nvPr/>
          </p:nvGrpSpPr>
          <p:grpSpPr>
            <a:xfrm>
              <a:off x="7512769" y="2067390"/>
              <a:ext cx="156875" cy="135059"/>
              <a:chOff x="-2095500" y="4606297"/>
              <a:chExt cx="1958220" cy="1508043"/>
            </a:xfrm>
          </p:grpSpPr>
          <p:cxnSp>
            <p:nvCxnSpPr>
              <p:cNvPr id="278" name="直接连接符 277"/>
              <p:cNvCxnSpPr/>
              <p:nvPr/>
            </p:nvCxnSpPr>
            <p:spPr>
              <a:xfrm flipV="1">
                <a:off x="-2095500" y="4606297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直接连接符 278"/>
              <p:cNvCxnSpPr/>
              <p:nvPr/>
            </p:nvCxnSpPr>
            <p:spPr>
              <a:xfrm flipV="1">
                <a:off x="-2023503" y="4725727"/>
                <a:ext cx="1619250" cy="91736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直接连接符 279"/>
              <p:cNvCxnSpPr/>
              <p:nvPr/>
            </p:nvCxnSpPr>
            <p:spPr>
              <a:xfrm flipV="1">
                <a:off x="-1933170" y="4872839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直接连接符 280"/>
              <p:cNvCxnSpPr/>
              <p:nvPr/>
            </p:nvCxnSpPr>
            <p:spPr>
              <a:xfrm flipV="1">
                <a:off x="-1859289" y="5019951"/>
                <a:ext cx="1619250" cy="917361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直接连接符 281"/>
              <p:cNvCxnSpPr/>
              <p:nvPr/>
            </p:nvCxnSpPr>
            <p:spPr>
              <a:xfrm flipV="1">
                <a:off x="-1756530" y="5196979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93" name="车胎高光"/>
          <p:cNvGrpSpPr/>
          <p:nvPr/>
        </p:nvGrpSpPr>
        <p:grpSpPr>
          <a:xfrm>
            <a:off x="10550598" y="2212052"/>
            <a:ext cx="233473" cy="246131"/>
            <a:chOff x="7436171" y="1956318"/>
            <a:chExt cx="233473" cy="246131"/>
          </a:xfrm>
        </p:grpSpPr>
        <p:grpSp>
          <p:nvGrpSpPr>
            <p:cNvPr id="294" name="组合 293"/>
            <p:cNvGrpSpPr/>
            <p:nvPr/>
          </p:nvGrpSpPr>
          <p:grpSpPr>
            <a:xfrm>
              <a:off x="7436171" y="1956318"/>
              <a:ext cx="156875" cy="135059"/>
              <a:chOff x="-2095500" y="4606297"/>
              <a:chExt cx="1958220" cy="1508043"/>
            </a:xfrm>
          </p:grpSpPr>
          <p:cxnSp>
            <p:nvCxnSpPr>
              <p:cNvPr id="307" name="直接连接符 306"/>
              <p:cNvCxnSpPr/>
              <p:nvPr/>
            </p:nvCxnSpPr>
            <p:spPr>
              <a:xfrm flipV="1">
                <a:off x="-2095500" y="4606297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" name="直接连接符 307"/>
              <p:cNvCxnSpPr/>
              <p:nvPr/>
            </p:nvCxnSpPr>
            <p:spPr>
              <a:xfrm flipV="1">
                <a:off x="-2023503" y="4725727"/>
                <a:ext cx="1619250" cy="91736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" name="直接连接符 308"/>
              <p:cNvCxnSpPr/>
              <p:nvPr/>
            </p:nvCxnSpPr>
            <p:spPr>
              <a:xfrm flipV="1">
                <a:off x="-1933170" y="4872839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" name="直接连接符 309"/>
              <p:cNvCxnSpPr/>
              <p:nvPr/>
            </p:nvCxnSpPr>
            <p:spPr>
              <a:xfrm flipV="1">
                <a:off x="-1859289" y="5019951"/>
                <a:ext cx="1619250" cy="917361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" name="直接连接符 310"/>
              <p:cNvCxnSpPr/>
              <p:nvPr/>
            </p:nvCxnSpPr>
            <p:spPr>
              <a:xfrm flipV="1">
                <a:off x="-1756530" y="5196979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5" name="组合 294"/>
            <p:cNvGrpSpPr/>
            <p:nvPr/>
          </p:nvGrpSpPr>
          <p:grpSpPr>
            <a:xfrm>
              <a:off x="7470822" y="2010179"/>
              <a:ext cx="156875" cy="135059"/>
              <a:chOff x="-2095500" y="4606297"/>
              <a:chExt cx="1958220" cy="1508043"/>
            </a:xfrm>
          </p:grpSpPr>
          <p:cxnSp>
            <p:nvCxnSpPr>
              <p:cNvPr id="302" name="直接连接符 301"/>
              <p:cNvCxnSpPr/>
              <p:nvPr/>
            </p:nvCxnSpPr>
            <p:spPr>
              <a:xfrm flipV="1">
                <a:off x="-2095500" y="4606297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" name="直接连接符 302"/>
              <p:cNvCxnSpPr/>
              <p:nvPr/>
            </p:nvCxnSpPr>
            <p:spPr>
              <a:xfrm flipV="1">
                <a:off x="-2023503" y="4725727"/>
                <a:ext cx="1619250" cy="91736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" name="直接连接符 303"/>
              <p:cNvCxnSpPr/>
              <p:nvPr/>
            </p:nvCxnSpPr>
            <p:spPr>
              <a:xfrm flipV="1">
                <a:off x="-1933170" y="4872839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直接连接符 304"/>
              <p:cNvCxnSpPr/>
              <p:nvPr/>
            </p:nvCxnSpPr>
            <p:spPr>
              <a:xfrm flipV="1">
                <a:off x="-1859289" y="5019951"/>
                <a:ext cx="1619250" cy="917361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" name="直接连接符 305"/>
              <p:cNvCxnSpPr/>
              <p:nvPr/>
            </p:nvCxnSpPr>
            <p:spPr>
              <a:xfrm flipV="1">
                <a:off x="-1756530" y="5196979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6" name="组合 295"/>
            <p:cNvGrpSpPr/>
            <p:nvPr/>
          </p:nvGrpSpPr>
          <p:grpSpPr>
            <a:xfrm>
              <a:off x="7512769" y="2067390"/>
              <a:ext cx="156875" cy="135059"/>
              <a:chOff x="-2095500" y="4606297"/>
              <a:chExt cx="1958220" cy="1508043"/>
            </a:xfrm>
          </p:grpSpPr>
          <p:cxnSp>
            <p:nvCxnSpPr>
              <p:cNvPr id="297" name="直接连接符 296"/>
              <p:cNvCxnSpPr/>
              <p:nvPr/>
            </p:nvCxnSpPr>
            <p:spPr>
              <a:xfrm flipV="1">
                <a:off x="-2095500" y="4606297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直接连接符 297"/>
              <p:cNvCxnSpPr/>
              <p:nvPr/>
            </p:nvCxnSpPr>
            <p:spPr>
              <a:xfrm flipV="1">
                <a:off x="-2023503" y="4725727"/>
                <a:ext cx="1619250" cy="91736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直接连接符 298"/>
              <p:cNvCxnSpPr/>
              <p:nvPr/>
            </p:nvCxnSpPr>
            <p:spPr>
              <a:xfrm flipV="1">
                <a:off x="-1933170" y="4872839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直接连接符 299"/>
              <p:cNvCxnSpPr/>
              <p:nvPr/>
            </p:nvCxnSpPr>
            <p:spPr>
              <a:xfrm flipV="1">
                <a:off x="-1859289" y="5019951"/>
                <a:ext cx="1619250" cy="917361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直接连接符 300"/>
              <p:cNvCxnSpPr/>
              <p:nvPr/>
            </p:nvCxnSpPr>
            <p:spPr>
              <a:xfrm flipV="1">
                <a:off x="-1756530" y="5196979"/>
                <a:ext cx="1619250" cy="91736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12" name="图片 3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460" y="1824075"/>
            <a:ext cx="3764070" cy="2114209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314" name="图片 3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198" y="1837795"/>
            <a:ext cx="3749416" cy="210904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315" name="图片 3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880" y="1815230"/>
            <a:ext cx="3828820" cy="2167493"/>
          </a:xfrm>
          <a:prstGeom prst="rect">
            <a:avLst/>
          </a:prstGeom>
          <a:ln>
            <a:noFill/>
          </a:ln>
        </p:spPr>
      </p:pic>
      <p:sp>
        <p:nvSpPr>
          <p:cNvPr id="255" name="矩形 254"/>
          <p:cNvSpPr/>
          <p:nvPr/>
        </p:nvSpPr>
        <p:spPr>
          <a:xfrm rot="-1860000">
            <a:off x="-1390786" y="3176886"/>
            <a:ext cx="15067682" cy="1593590"/>
          </a:xfrm>
          <a:prstGeom prst="rect">
            <a:avLst/>
          </a:prstGeom>
          <a:gradFill flip="none" rotWithShape="1">
            <a:gsLst>
              <a:gs pos="33000">
                <a:srgbClr val="38BDF6"/>
              </a:gs>
              <a:gs pos="7000">
                <a:srgbClr val="9000C1"/>
              </a:gs>
              <a:gs pos="19000">
                <a:srgbClr val="0060FF"/>
              </a:gs>
              <a:gs pos="44617">
                <a:srgbClr val="80CF01"/>
              </a:gs>
              <a:gs pos="59000">
                <a:srgbClr val="FFD800"/>
              </a:gs>
              <a:gs pos="72000">
                <a:srgbClr val="FF8B00"/>
              </a:gs>
              <a:gs pos="83000">
                <a:srgbClr val="FF3F30"/>
              </a:gs>
            </a:gsLst>
            <a:lin ang="16200000" scaled="1"/>
            <a:tileRect/>
          </a:gra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91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15000" decel="7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4250" fill="hold"/>
                                        <p:tgtEl>
                                          <p:spTgt spid="113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3.7037E-6 L -0.39063 -0.49629 " pathEditMode="relative" rAng="0" ptsTypes="AA">
                                      <p:cBhvr>
                                        <p:cTn id="8" dur="15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31" y="-2481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3.7037E-7 L -0.26367 -0.45463 " pathEditMode="relative" rAng="0" ptsTypes="AA">
                                      <p:cBhvr>
                                        <p:cTn id="10" dur="15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90" y="-2273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1.11111E-6 L 0.10573 -0.51528 " pathEditMode="relative" rAng="0" ptsTypes="AA">
                                      <p:cBhvr>
                                        <p:cTn id="12" dur="15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6" y="-2576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2.22222E-6 L 0.34362 -0.42755 " pathEditMode="relative" rAng="0" ptsTypes="AA">
                                      <p:cBhvr>
                                        <p:cTn id="14" dur="15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74" y="-2138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1.11111E-6 L 0.43086 -0.3493 " pathEditMode="relative" rAng="0" ptsTypes="AA">
                                      <p:cBhvr>
                                        <p:cTn id="16" dur="1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36" y="-17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25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4.58333E-6 -3.7037E-7 L -0.43607 0.50625 " pathEditMode="relative" rAng="0" ptsTypes="AA">
                                      <p:cBhvr>
                                        <p:cTn id="2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10" y="25301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repeatCount="indefinite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3.54167E-6 -2.96296E-6 L 0.9043 -0.90949 " pathEditMode="relative" rAng="0" ptsTypes="AA">
                                      <p:cBhvr>
                                        <p:cTn id="23" dur="1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208" y="-45486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42" presetClass="path" presetSubtype="0" repeatCount="indefinite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3.95833E-6 -4.07407E-6 L 0.9043 -0.90949 " pathEditMode="relative" rAng="0" ptsTypes="AA">
                                      <p:cBhvr>
                                        <p:cTn id="25" dur="15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208" y="-45486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repeatCount="indefinite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3.54167E-6 -2.96296E-6 L 0.9043 -0.90949 " pathEditMode="relative" rAng="0" ptsTypes="AA">
                                      <p:cBhvr>
                                        <p:cTn id="27" dur="15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208" y="-45486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repeatCount="indefinite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3.95833E-6 -4.07407E-6 L 0.9043 -0.90949 " pathEditMode="relative" rAng="0" ptsTypes="AA">
                                      <p:cBhvr>
                                        <p:cTn id="29" dur="1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208" y="-4548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repeatCount="indefinite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3.54167E-6 -2.96296E-6 L 0.9043 -0.90949 " pathEditMode="relative" rAng="0" ptsTypes="AA">
                                      <p:cBhvr>
                                        <p:cTn id="31" dur="15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208" y="-4548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repeatCount="indefinite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3.95833E-6 -4.07407E-6 L 0.9043 -0.90949 " pathEditMode="relative" rAng="0" ptsTypes="AA">
                                      <p:cBhvr>
                                        <p:cTn id="33" dur="15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208" y="-45486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6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" tmFilter="0, 0; .2, .5; .8, .5; 1, 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100" autoRev="1" fill="hold"/>
                                        <p:tgtEl>
                                          <p:spTgt spid="2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" tmFilter="0, 0; .2, .5; .8, .5; 1, 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100" autoRev="1" fill="hold"/>
                                        <p:tgtEl>
                                          <p:spTgt spid="2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" tmFilter="0, 0; .2, .5; .8, .5; 1, 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100" autoRev="1" fill="hold"/>
                                        <p:tgtEl>
                                          <p:spTgt spid="2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6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" tmFilter="0, 0; .2, .5; .8, .5; 1, 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100" autoRev="1" fill="hold"/>
                                        <p:tgtEl>
                                          <p:spTgt spid="2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2" presetClass="entr" presetSubtype="8" accel="10000" decel="9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250"/>
                            </p:stCondLst>
                            <p:childTnLst>
                              <p:par>
                                <p:cTn id="59" presetID="2" presetClass="exit" presetSubtype="4" accel="2000" decel="8000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050"/>
                            </p:stCondLst>
                            <p:childTnLst>
                              <p:par>
                                <p:cTn id="64" presetID="2" presetClass="entr" presetSubtype="8" accel="10000" decel="9000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650"/>
                            </p:stCondLst>
                            <p:childTnLst>
                              <p:par>
                                <p:cTn id="69" presetID="2" presetClass="exit" presetSubtype="4" accel="2000" decel="8000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450"/>
                            </p:stCondLst>
                            <p:childTnLst>
                              <p:par>
                                <p:cTn id="74" presetID="2" presetClass="entr" presetSubtype="8" accel="10000" decel="9000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50"/>
                            </p:stCondLst>
                            <p:childTnLst>
                              <p:par>
                                <p:cTn id="79" presetID="2" presetClass="exit" presetSubtype="4" accel="2000" decel="8000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43607 0.50625 L -0.10404 0.12963 " pathEditMode="relative" rAng="0" ptsTypes="AA">
                                      <p:cBhvr>
                                        <p:cTn id="84" dur="2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02" y="-1884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3.75E-6 1.85185E-6 L 0.34323 -0.37593 " pathEditMode="relative" rAng="0" ptsTypes="AA">
                                      <p:cBhvr>
                                        <p:cTn id="86" dur="2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61" y="-18796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1.25E-6 -3.7037E-7 L 0.33802 -0.39051 " pathEditMode="relative" rAng="0" ptsTypes="AA">
                                      <p:cBhvr>
                                        <p:cTn id="88" dur="2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01" y="-19537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4.16667E-7 -1.48148E-6 L 0.33802 -0.38727 " pathEditMode="relative" rAng="0" ptsTypes="AA">
                                      <p:cBhvr>
                                        <p:cTn id="90" dur="2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01" y="-19352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08333E-7 2.22222E-6 L 0.34258 -0.38681 " pathEditMode="relative" rAng="0" ptsTypes="AA">
                                      <p:cBhvr>
                                        <p:cTn id="92" dur="2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22" y="-19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2850"/>
                            </p:stCondLst>
                            <p:childTnLst>
                              <p:par>
                                <p:cTn id="94" presetID="42" presetClass="path" presetSubtype="0" accel="20000" decel="80000" fill="hold" nodeType="afterEffect">
                                  <p:stCondLst>
                                    <p:cond delay="1010"/>
                                  </p:stCondLst>
                                  <p:childTnLst>
                                    <p:animMotion origin="layout" path="M -0.10404 0.12963 L -1.30743 1.41412 " pathEditMode="relative" rAng="0" ptsTypes="AA">
                                      <p:cBhvr>
                                        <p:cTn id="95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169" y="64213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2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48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25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FBB03B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车胎特写"/>
          <p:cNvGrpSpPr/>
          <p:nvPr/>
        </p:nvGrpSpPr>
        <p:grpSpPr>
          <a:xfrm>
            <a:off x="-25965070" y="-7163512"/>
            <a:ext cx="39492816" cy="14116170"/>
            <a:chOff x="971550" y="2298558"/>
            <a:chExt cx="10248900" cy="3663330"/>
          </a:xfrm>
        </p:grpSpPr>
        <p:sp>
          <p:nvSpPr>
            <p:cNvPr id="3" name="矩形 2"/>
            <p:cNvSpPr/>
            <p:nvPr/>
          </p:nvSpPr>
          <p:spPr>
            <a:xfrm>
              <a:off x="4959625" y="3577378"/>
              <a:ext cx="2238602" cy="313023"/>
            </a:xfrm>
            <a:prstGeom prst="rect">
              <a:avLst/>
            </a:prstGeom>
            <a:solidFill>
              <a:srgbClr val="A9322A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3375560" y="3808485"/>
              <a:ext cx="824356" cy="1171976"/>
              <a:chOff x="1995176" y="1920319"/>
              <a:chExt cx="1581150" cy="2247900"/>
            </a:xfrm>
          </p:grpSpPr>
          <p:sp>
            <p:nvSpPr>
              <p:cNvPr id="54" name="圆角矩形 53"/>
              <p:cNvSpPr/>
              <p:nvPr/>
            </p:nvSpPr>
            <p:spPr>
              <a:xfrm>
                <a:off x="1995176" y="1920319"/>
                <a:ext cx="1581150" cy="2247900"/>
              </a:xfrm>
              <a:prstGeom prst="roundRect">
                <a:avLst/>
              </a:prstGeom>
              <a:solidFill>
                <a:srgbClr val="322D3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5" name="组合 54"/>
              <p:cNvGrpSpPr/>
              <p:nvPr/>
            </p:nvGrpSpPr>
            <p:grpSpPr>
              <a:xfrm>
                <a:off x="2299214" y="1969087"/>
                <a:ext cx="1016127" cy="2160000"/>
                <a:chOff x="1980438" y="4115943"/>
                <a:chExt cx="1016127" cy="2160000"/>
              </a:xfrm>
            </p:grpSpPr>
            <p:cxnSp>
              <p:nvCxnSpPr>
                <p:cNvPr id="56" name="直接连接符 55"/>
                <p:cNvCxnSpPr/>
                <p:nvPr/>
              </p:nvCxnSpPr>
              <p:spPr>
                <a:xfrm>
                  <a:off x="1980438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直接连接符 56"/>
                <p:cNvCxnSpPr/>
                <p:nvPr/>
              </p:nvCxnSpPr>
              <p:spPr>
                <a:xfrm>
                  <a:off x="2234470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直接连接符 57"/>
                <p:cNvCxnSpPr/>
                <p:nvPr/>
              </p:nvCxnSpPr>
              <p:spPr>
                <a:xfrm>
                  <a:off x="2488502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直接连接符 58"/>
                <p:cNvCxnSpPr/>
                <p:nvPr/>
              </p:nvCxnSpPr>
              <p:spPr>
                <a:xfrm>
                  <a:off x="2996565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直接连接符 59"/>
                <p:cNvCxnSpPr/>
                <p:nvPr/>
              </p:nvCxnSpPr>
              <p:spPr>
                <a:xfrm>
                  <a:off x="2742534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" name="矩形 4"/>
            <p:cNvSpPr/>
            <p:nvPr/>
          </p:nvSpPr>
          <p:spPr>
            <a:xfrm rot="4935410">
              <a:off x="4028362" y="3114350"/>
              <a:ext cx="1709771" cy="116114"/>
            </a:xfrm>
            <a:prstGeom prst="rect">
              <a:avLst/>
            </a:prstGeom>
            <a:solidFill>
              <a:srgbClr val="A9322A"/>
            </a:solidFill>
            <a:ln w="3175"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8005897" y="3808489"/>
              <a:ext cx="824356" cy="1171976"/>
              <a:chOff x="1995176" y="1920319"/>
              <a:chExt cx="1581150" cy="2247900"/>
            </a:xfrm>
          </p:grpSpPr>
          <p:sp>
            <p:nvSpPr>
              <p:cNvPr id="47" name="圆角矩形 46"/>
              <p:cNvSpPr/>
              <p:nvPr/>
            </p:nvSpPr>
            <p:spPr>
              <a:xfrm>
                <a:off x="1995176" y="1920319"/>
                <a:ext cx="1581150" cy="2247900"/>
              </a:xfrm>
              <a:prstGeom prst="roundRect">
                <a:avLst/>
              </a:prstGeom>
              <a:solidFill>
                <a:srgbClr val="322D3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8" name="组合 47"/>
              <p:cNvGrpSpPr/>
              <p:nvPr/>
            </p:nvGrpSpPr>
            <p:grpSpPr>
              <a:xfrm>
                <a:off x="2299214" y="1969087"/>
                <a:ext cx="1016127" cy="2160000"/>
                <a:chOff x="1980438" y="4115943"/>
                <a:chExt cx="1016127" cy="2160000"/>
              </a:xfrm>
            </p:grpSpPr>
            <p:cxnSp>
              <p:nvCxnSpPr>
                <p:cNvPr id="49" name="直接连接符 48"/>
                <p:cNvCxnSpPr/>
                <p:nvPr/>
              </p:nvCxnSpPr>
              <p:spPr>
                <a:xfrm>
                  <a:off x="1980438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直接连接符 49"/>
                <p:cNvCxnSpPr/>
                <p:nvPr/>
              </p:nvCxnSpPr>
              <p:spPr>
                <a:xfrm>
                  <a:off x="2234470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直接连接符 50"/>
                <p:cNvCxnSpPr/>
                <p:nvPr/>
              </p:nvCxnSpPr>
              <p:spPr>
                <a:xfrm>
                  <a:off x="2488502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直接连接符 51"/>
                <p:cNvCxnSpPr/>
                <p:nvPr/>
              </p:nvCxnSpPr>
              <p:spPr>
                <a:xfrm>
                  <a:off x="2996565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直接连接符 52"/>
                <p:cNvCxnSpPr/>
                <p:nvPr/>
              </p:nvCxnSpPr>
              <p:spPr>
                <a:xfrm>
                  <a:off x="2742534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" name="矩形 6"/>
            <p:cNvSpPr/>
            <p:nvPr/>
          </p:nvSpPr>
          <p:spPr>
            <a:xfrm rot="16664590" flipH="1">
              <a:off x="6462155" y="3114350"/>
              <a:ext cx="1709771" cy="116114"/>
            </a:xfrm>
            <a:prstGeom prst="rect">
              <a:avLst/>
            </a:prstGeom>
            <a:solidFill>
              <a:srgbClr val="A9322A"/>
            </a:solidFill>
            <a:ln w="3175"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8934450" y="4067175"/>
              <a:ext cx="1581150" cy="1894713"/>
              <a:chOff x="8934450" y="4067175"/>
              <a:chExt cx="1581150" cy="2247900"/>
            </a:xfrm>
          </p:grpSpPr>
          <p:sp>
            <p:nvSpPr>
              <p:cNvPr id="40" name="圆角矩形 39"/>
              <p:cNvSpPr/>
              <p:nvPr/>
            </p:nvSpPr>
            <p:spPr>
              <a:xfrm>
                <a:off x="8934450" y="4067175"/>
                <a:ext cx="1581150" cy="2247900"/>
              </a:xfrm>
              <a:prstGeom prst="roundRect">
                <a:avLst/>
              </a:prstGeom>
              <a:solidFill>
                <a:srgbClr val="322D3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1" name="组合 40"/>
              <p:cNvGrpSpPr/>
              <p:nvPr/>
            </p:nvGrpSpPr>
            <p:grpSpPr>
              <a:xfrm>
                <a:off x="9213786" y="4115943"/>
                <a:ext cx="1016127" cy="2160000"/>
                <a:chOff x="1980438" y="4115943"/>
                <a:chExt cx="1016127" cy="2160000"/>
              </a:xfrm>
            </p:grpSpPr>
            <p:cxnSp>
              <p:nvCxnSpPr>
                <p:cNvPr id="42" name="直接连接符 41"/>
                <p:cNvCxnSpPr/>
                <p:nvPr/>
              </p:nvCxnSpPr>
              <p:spPr>
                <a:xfrm>
                  <a:off x="1980438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接连接符 42"/>
                <p:cNvCxnSpPr/>
                <p:nvPr/>
              </p:nvCxnSpPr>
              <p:spPr>
                <a:xfrm>
                  <a:off x="2234470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直接连接符 43"/>
                <p:cNvCxnSpPr/>
                <p:nvPr/>
              </p:nvCxnSpPr>
              <p:spPr>
                <a:xfrm>
                  <a:off x="2488502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直接连接符 44"/>
                <p:cNvCxnSpPr/>
                <p:nvPr/>
              </p:nvCxnSpPr>
              <p:spPr>
                <a:xfrm>
                  <a:off x="2996565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直接连接符 45"/>
                <p:cNvCxnSpPr/>
                <p:nvPr/>
              </p:nvCxnSpPr>
              <p:spPr>
                <a:xfrm>
                  <a:off x="2742534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" name="组合 8"/>
            <p:cNvGrpSpPr/>
            <p:nvPr/>
          </p:nvGrpSpPr>
          <p:grpSpPr>
            <a:xfrm>
              <a:off x="3245202" y="3805084"/>
              <a:ext cx="2648679" cy="1335352"/>
              <a:chOff x="3447321" y="3805084"/>
              <a:chExt cx="2648679" cy="1335352"/>
            </a:xfrm>
          </p:grpSpPr>
          <p:sp>
            <p:nvSpPr>
              <p:cNvPr id="38" name="圆角矩形 37"/>
              <p:cNvSpPr/>
              <p:nvPr/>
            </p:nvSpPr>
            <p:spPr>
              <a:xfrm>
                <a:off x="3447321" y="3805084"/>
                <a:ext cx="2648679" cy="1335352"/>
              </a:xfrm>
              <a:prstGeom prst="roundRect">
                <a:avLst/>
              </a:prstGeom>
              <a:solidFill>
                <a:srgbClr val="A9322A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>
                <a:off x="3695957" y="3932310"/>
                <a:ext cx="2160066" cy="1089014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6295764" y="3805084"/>
              <a:ext cx="2648679" cy="1335352"/>
              <a:chOff x="6045794" y="3805084"/>
              <a:chExt cx="2648679" cy="1335352"/>
            </a:xfrm>
          </p:grpSpPr>
          <p:sp>
            <p:nvSpPr>
              <p:cNvPr id="36" name="圆角矩形 35"/>
              <p:cNvSpPr/>
              <p:nvPr/>
            </p:nvSpPr>
            <p:spPr>
              <a:xfrm>
                <a:off x="6045794" y="3805084"/>
                <a:ext cx="2648679" cy="1335352"/>
              </a:xfrm>
              <a:prstGeom prst="roundRect">
                <a:avLst/>
              </a:prstGeom>
              <a:solidFill>
                <a:srgbClr val="A9322A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>
                <a:off x="6285771" y="3932310"/>
                <a:ext cx="2160066" cy="1089014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676400" y="4067175"/>
              <a:ext cx="1581150" cy="1894713"/>
              <a:chOff x="1676400" y="4067175"/>
              <a:chExt cx="1581150" cy="2247900"/>
            </a:xfrm>
          </p:grpSpPr>
          <p:sp>
            <p:nvSpPr>
              <p:cNvPr id="29" name="圆角矩形 28"/>
              <p:cNvSpPr/>
              <p:nvPr/>
            </p:nvSpPr>
            <p:spPr>
              <a:xfrm>
                <a:off x="1676400" y="4067175"/>
                <a:ext cx="1581150" cy="2247900"/>
              </a:xfrm>
              <a:prstGeom prst="roundRect">
                <a:avLst/>
              </a:prstGeom>
              <a:solidFill>
                <a:srgbClr val="322D3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0" name="组合 29"/>
              <p:cNvGrpSpPr/>
              <p:nvPr/>
            </p:nvGrpSpPr>
            <p:grpSpPr>
              <a:xfrm>
                <a:off x="1980438" y="4115943"/>
                <a:ext cx="1016127" cy="2160000"/>
                <a:chOff x="1980438" y="4115943"/>
                <a:chExt cx="1016127" cy="2160000"/>
              </a:xfrm>
            </p:grpSpPr>
            <p:cxnSp>
              <p:nvCxnSpPr>
                <p:cNvPr id="31" name="直接连接符 30"/>
                <p:cNvCxnSpPr/>
                <p:nvPr/>
              </p:nvCxnSpPr>
              <p:spPr>
                <a:xfrm>
                  <a:off x="1980438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直接连接符 31"/>
                <p:cNvCxnSpPr/>
                <p:nvPr/>
              </p:nvCxnSpPr>
              <p:spPr>
                <a:xfrm>
                  <a:off x="2234470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32"/>
                <p:cNvCxnSpPr/>
                <p:nvPr/>
              </p:nvCxnSpPr>
              <p:spPr>
                <a:xfrm>
                  <a:off x="2488502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直接连接符 33"/>
                <p:cNvCxnSpPr/>
                <p:nvPr/>
              </p:nvCxnSpPr>
              <p:spPr>
                <a:xfrm>
                  <a:off x="2996565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直接连接符 34"/>
                <p:cNvCxnSpPr/>
                <p:nvPr/>
              </p:nvCxnSpPr>
              <p:spPr>
                <a:xfrm>
                  <a:off x="2742534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" name="组合 11"/>
            <p:cNvGrpSpPr/>
            <p:nvPr/>
          </p:nvGrpSpPr>
          <p:grpSpPr>
            <a:xfrm flipH="1">
              <a:off x="6923819" y="4648435"/>
              <a:ext cx="2061524" cy="751297"/>
              <a:chOff x="3229827" y="4636243"/>
              <a:chExt cx="2061524" cy="751297"/>
            </a:xfrm>
          </p:grpSpPr>
          <p:sp>
            <p:nvSpPr>
              <p:cNvPr id="27" name="矩形 26"/>
              <p:cNvSpPr/>
              <p:nvPr/>
            </p:nvSpPr>
            <p:spPr>
              <a:xfrm rot="21303006">
                <a:off x="3229827" y="4636243"/>
                <a:ext cx="2046501" cy="9871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2225"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 rot="21303006">
                <a:off x="3244850" y="5288826"/>
                <a:ext cx="2046501" cy="9871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2225"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3229827" y="4636243"/>
              <a:ext cx="2061524" cy="751297"/>
              <a:chOff x="3229827" y="4636243"/>
              <a:chExt cx="2061524" cy="751297"/>
            </a:xfrm>
          </p:grpSpPr>
          <p:sp>
            <p:nvSpPr>
              <p:cNvPr id="25" name="矩形 24"/>
              <p:cNvSpPr/>
              <p:nvPr/>
            </p:nvSpPr>
            <p:spPr>
              <a:xfrm rot="21303006">
                <a:off x="3229827" y="4636243"/>
                <a:ext cx="2046501" cy="9871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2225"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矩形 25"/>
              <p:cNvSpPr/>
              <p:nvPr/>
            </p:nvSpPr>
            <p:spPr>
              <a:xfrm rot="21303006">
                <a:off x="3244850" y="5288826"/>
                <a:ext cx="2046501" cy="9871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2225"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圆角矩形 13"/>
            <p:cNvSpPr/>
            <p:nvPr/>
          </p:nvSpPr>
          <p:spPr>
            <a:xfrm>
              <a:off x="5216911" y="3805084"/>
              <a:ext cx="1745570" cy="1738465"/>
            </a:xfrm>
            <a:prstGeom prst="roundRect">
              <a:avLst>
                <a:gd name="adj" fmla="val 10238"/>
              </a:avLst>
            </a:prstGeom>
            <a:solidFill>
              <a:srgbClr val="A9322A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5335746" y="4402350"/>
              <a:ext cx="1530656" cy="109929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971550" y="5562600"/>
              <a:ext cx="10248900" cy="285750"/>
            </a:xfrm>
            <a:prstGeom prst="roundRect">
              <a:avLst>
                <a:gd name="adj" fmla="val 50000"/>
              </a:avLst>
            </a:prstGeom>
            <a:gradFill>
              <a:gsLst>
                <a:gs pos="49000">
                  <a:schemeClr val="bg1">
                    <a:lumMod val="50000"/>
                  </a:schemeClr>
                </a:gs>
                <a:gs pos="57000">
                  <a:srgbClr val="A9322A"/>
                </a:gs>
              </a:gsLst>
              <a:lin ang="5400000" scaled="1"/>
            </a:gra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4706336" y="4533900"/>
              <a:ext cx="2779328" cy="1314450"/>
            </a:xfrm>
            <a:custGeom>
              <a:avLst/>
              <a:gdLst>
                <a:gd name="connsiteX0" fmla="*/ 418900 w 3251200"/>
                <a:gd name="connsiteY0" fmla="*/ 121049 h 933450"/>
                <a:gd name="connsiteX1" fmla="*/ 246062 w 3251200"/>
                <a:gd name="connsiteY1" fmla="*/ 812402 h 933450"/>
                <a:gd name="connsiteX2" fmla="*/ 3005138 w 3251200"/>
                <a:gd name="connsiteY2" fmla="*/ 812402 h 933450"/>
                <a:gd name="connsiteX3" fmla="*/ 2832300 w 3251200"/>
                <a:gd name="connsiteY3" fmla="*/ 121049 h 933450"/>
                <a:gd name="connsiteX4" fmla="*/ 233363 w 3251200"/>
                <a:gd name="connsiteY4" fmla="*/ 0 h 933450"/>
                <a:gd name="connsiteX5" fmla="*/ 3017838 w 3251200"/>
                <a:gd name="connsiteY5" fmla="*/ 0 h 933450"/>
                <a:gd name="connsiteX6" fmla="*/ 3251200 w 3251200"/>
                <a:gd name="connsiteY6" fmla="*/ 933450 h 933450"/>
                <a:gd name="connsiteX7" fmla="*/ 0 w 3251200"/>
                <a:gd name="connsiteY7" fmla="*/ 933450 h 93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51200" h="933450">
                  <a:moveTo>
                    <a:pt x="418900" y="121049"/>
                  </a:moveTo>
                  <a:lnTo>
                    <a:pt x="246062" y="812402"/>
                  </a:lnTo>
                  <a:lnTo>
                    <a:pt x="3005138" y="812402"/>
                  </a:lnTo>
                  <a:lnTo>
                    <a:pt x="2832300" y="121049"/>
                  </a:lnTo>
                  <a:close/>
                  <a:moveTo>
                    <a:pt x="233363" y="0"/>
                  </a:moveTo>
                  <a:lnTo>
                    <a:pt x="3017838" y="0"/>
                  </a:lnTo>
                  <a:lnTo>
                    <a:pt x="3251200" y="933450"/>
                  </a:lnTo>
                  <a:lnTo>
                    <a:pt x="0" y="933450"/>
                  </a:lnTo>
                  <a:close/>
                </a:path>
              </a:pathLst>
            </a:custGeom>
            <a:gradFill flip="none" rotWithShape="1">
              <a:gsLst>
                <a:gs pos="49000">
                  <a:schemeClr val="bg1">
                    <a:lumMod val="50000"/>
                  </a:schemeClr>
                </a:gs>
                <a:gs pos="50000">
                  <a:srgbClr val="A9322A"/>
                </a:gs>
              </a:gsLst>
              <a:lin ang="5400000" scaled="1"/>
              <a:tileRect/>
            </a:gra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3596520" y="5095874"/>
              <a:ext cx="861180" cy="447675"/>
            </a:xfrm>
            <a:prstGeom prst="rect">
              <a:avLst/>
            </a:prstGeom>
            <a:solidFill>
              <a:srgbClr val="A9322A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7734300" y="5095874"/>
              <a:ext cx="861180" cy="447675"/>
            </a:xfrm>
            <a:prstGeom prst="rect">
              <a:avLst/>
            </a:prstGeom>
            <a:solidFill>
              <a:srgbClr val="A9322A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3682245" y="5140436"/>
              <a:ext cx="689730" cy="358550"/>
            </a:xfrm>
            <a:prstGeom prst="rect">
              <a:avLst/>
            </a:prstGeom>
            <a:gradFill flip="none" rotWithShape="1">
              <a:gsLst>
                <a:gs pos="78000">
                  <a:srgbClr val="322D33"/>
                </a:gs>
                <a:gs pos="46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7819270" y="5140436"/>
              <a:ext cx="689730" cy="358550"/>
            </a:xfrm>
            <a:prstGeom prst="rect">
              <a:avLst/>
            </a:prstGeom>
            <a:gradFill flip="none" rotWithShape="1">
              <a:gsLst>
                <a:gs pos="78000">
                  <a:srgbClr val="322D33"/>
                </a:gs>
                <a:gs pos="46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梯形 21"/>
            <p:cNvSpPr/>
            <p:nvPr/>
          </p:nvSpPr>
          <p:spPr>
            <a:xfrm flipV="1">
              <a:off x="4698508" y="2298558"/>
              <a:ext cx="2798082" cy="894216"/>
            </a:xfrm>
            <a:prstGeom prst="trapezoid">
              <a:avLst>
                <a:gd name="adj" fmla="val 14041"/>
              </a:avLst>
            </a:prstGeom>
            <a:gradFill>
              <a:gsLst>
                <a:gs pos="23030">
                  <a:schemeClr val="bg1"/>
                </a:gs>
                <a:gs pos="20000">
                  <a:srgbClr val="A9322A"/>
                </a:gs>
                <a:gs pos="49000">
                  <a:schemeClr val="bg1"/>
                </a:gs>
                <a:gs pos="50000">
                  <a:srgbClr val="A9322A"/>
                </a:gs>
              </a:gsLst>
              <a:lin ang="5400000" scaled="1"/>
            </a:gradFill>
            <a:ln w="12700"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>
              <a:off x="5753148" y="2455366"/>
              <a:ext cx="694217" cy="1346542"/>
            </a:xfrm>
            <a:prstGeom prst="triangle">
              <a:avLst/>
            </a:prstGeom>
            <a:solidFill>
              <a:srgbClr val="A9322A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等腰三角形 23"/>
            <p:cNvSpPr/>
            <p:nvPr/>
          </p:nvSpPr>
          <p:spPr>
            <a:xfrm>
              <a:off x="5854001" y="2843936"/>
              <a:ext cx="492381" cy="955050"/>
            </a:xfrm>
            <a:prstGeom prst="triangl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0" name="车头特写"/>
          <p:cNvGrpSpPr/>
          <p:nvPr/>
        </p:nvGrpSpPr>
        <p:grpSpPr>
          <a:xfrm rot="-60000">
            <a:off x="-1824526" y="-17580312"/>
            <a:ext cx="16843191" cy="27600725"/>
            <a:chOff x="-2894090" y="2744379"/>
            <a:chExt cx="3129553" cy="5128359"/>
          </a:xfrm>
        </p:grpSpPr>
        <p:sp>
          <p:nvSpPr>
            <p:cNvPr id="121" name="直角三角形 120"/>
            <p:cNvSpPr/>
            <p:nvPr/>
          </p:nvSpPr>
          <p:spPr>
            <a:xfrm rot="20100000" flipH="1" flipV="1">
              <a:off x="-1120547" y="4884789"/>
              <a:ext cx="452041" cy="781883"/>
            </a:xfrm>
            <a:prstGeom prst="rtTriangle">
              <a:avLst/>
            </a:prstGeom>
            <a:solidFill>
              <a:srgbClr val="A9322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直角三角形 121"/>
            <p:cNvSpPr/>
            <p:nvPr/>
          </p:nvSpPr>
          <p:spPr>
            <a:xfrm rot="1500000" flipV="1">
              <a:off x="-2178495" y="4884789"/>
              <a:ext cx="452041" cy="781883"/>
            </a:xfrm>
            <a:prstGeom prst="rtTriangle">
              <a:avLst/>
            </a:prstGeom>
            <a:solidFill>
              <a:srgbClr val="A9322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梯形 122"/>
            <p:cNvSpPr/>
            <p:nvPr/>
          </p:nvSpPr>
          <p:spPr>
            <a:xfrm rot="60000" flipV="1">
              <a:off x="-934333" y="4163086"/>
              <a:ext cx="573715" cy="346685"/>
            </a:xfrm>
            <a:prstGeom prst="trapezoid">
              <a:avLst/>
            </a:prstGeom>
            <a:solidFill>
              <a:srgbClr val="C1272D"/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梯形 123"/>
            <p:cNvSpPr/>
            <p:nvPr/>
          </p:nvSpPr>
          <p:spPr>
            <a:xfrm rot="60000" flipV="1">
              <a:off x="-2438768" y="4163086"/>
              <a:ext cx="573715" cy="346685"/>
            </a:xfrm>
            <a:prstGeom prst="trapezoid">
              <a:avLst/>
            </a:prstGeom>
            <a:solidFill>
              <a:srgbClr val="C1272D"/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Freeform 5"/>
            <p:cNvSpPr>
              <a:spLocks/>
            </p:cNvSpPr>
            <p:nvPr/>
          </p:nvSpPr>
          <p:spPr bwMode="auto">
            <a:xfrm rot="18961431">
              <a:off x="-2002797" y="5609222"/>
              <a:ext cx="1133475" cy="1131888"/>
            </a:xfrm>
            <a:custGeom>
              <a:avLst/>
              <a:gdLst>
                <a:gd name="T0" fmla="*/ 644 w 714"/>
                <a:gd name="T1" fmla="*/ 713 h 713"/>
                <a:gd name="T2" fmla="*/ 0 w 714"/>
                <a:gd name="T3" fmla="*/ 70 h 713"/>
                <a:gd name="T4" fmla="*/ 69 w 714"/>
                <a:gd name="T5" fmla="*/ 0 h 713"/>
                <a:gd name="T6" fmla="*/ 714 w 714"/>
                <a:gd name="T7" fmla="*/ 645 h 713"/>
                <a:gd name="T8" fmla="*/ 644 w 714"/>
                <a:gd name="T9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4" h="713">
                  <a:moveTo>
                    <a:pt x="644" y="713"/>
                  </a:moveTo>
                  <a:lnTo>
                    <a:pt x="0" y="70"/>
                  </a:lnTo>
                  <a:lnTo>
                    <a:pt x="69" y="0"/>
                  </a:lnTo>
                  <a:lnTo>
                    <a:pt x="714" y="645"/>
                  </a:lnTo>
                  <a:lnTo>
                    <a:pt x="644" y="71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Rectangle 6"/>
            <p:cNvSpPr>
              <a:spLocks noChangeArrowheads="1"/>
            </p:cNvSpPr>
            <p:nvPr/>
          </p:nvSpPr>
          <p:spPr bwMode="auto">
            <a:xfrm rot="17100000">
              <a:off x="-974741" y="5520157"/>
              <a:ext cx="84138" cy="82391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Rectangle 7"/>
            <p:cNvSpPr>
              <a:spLocks noChangeArrowheads="1"/>
            </p:cNvSpPr>
            <p:nvPr/>
          </p:nvSpPr>
          <p:spPr bwMode="auto">
            <a:xfrm rot="20700000">
              <a:off x="-2341277" y="5872233"/>
              <a:ext cx="823913" cy="841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8"/>
            <p:cNvSpPr>
              <a:spLocks/>
            </p:cNvSpPr>
            <p:nvPr/>
          </p:nvSpPr>
          <p:spPr bwMode="auto">
            <a:xfrm rot="18961431">
              <a:off x="-2800611" y="5732482"/>
              <a:ext cx="852488" cy="854075"/>
            </a:xfrm>
            <a:custGeom>
              <a:avLst/>
              <a:gdLst>
                <a:gd name="T0" fmla="*/ 380 w 889"/>
                <a:gd name="T1" fmla="*/ 871 h 890"/>
                <a:gd name="T2" fmla="*/ 312 w 889"/>
                <a:gd name="T3" fmla="*/ 871 h 890"/>
                <a:gd name="T4" fmla="*/ 19 w 889"/>
                <a:gd name="T5" fmla="*/ 578 h 890"/>
                <a:gd name="T6" fmla="*/ 19 w 889"/>
                <a:gd name="T7" fmla="*/ 510 h 890"/>
                <a:gd name="T8" fmla="*/ 510 w 889"/>
                <a:gd name="T9" fmla="*/ 19 h 890"/>
                <a:gd name="T10" fmla="*/ 577 w 889"/>
                <a:gd name="T11" fmla="*/ 19 h 890"/>
                <a:gd name="T12" fmla="*/ 871 w 889"/>
                <a:gd name="T13" fmla="*/ 312 h 890"/>
                <a:gd name="T14" fmla="*/ 871 w 889"/>
                <a:gd name="T15" fmla="*/ 380 h 890"/>
                <a:gd name="T16" fmla="*/ 380 w 889"/>
                <a:gd name="T17" fmla="*/ 871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9" h="890">
                  <a:moveTo>
                    <a:pt x="380" y="871"/>
                  </a:moveTo>
                  <a:cubicBezTo>
                    <a:pt x="361" y="890"/>
                    <a:pt x="331" y="890"/>
                    <a:pt x="312" y="871"/>
                  </a:cubicBezTo>
                  <a:cubicBezTo>
                    <a:pt x="19" y="578"/>
                    <a:pt x="19" y="578"/>
                    <a:pt x="19" y="578"/>
                  </a:cubicBezTo>
                  <a:cubicBezTo>
                    <a:pt x="0" y="559"/>
                    <a:pt x="0" y="529"/>
                    <a:pt x="19" y="510"/>
                  </a:cubicBezTo>
                  <a:cubicBezTo>
                    <a:pt x="510" y="19"/>
                    <a:pt x="510" y="19"/>
                    <a:pt x="510" y="19"/>
                  </a:cubicBezTo>
                  <a:cubicBezTo>
                    <a:pt x="528" y="0"/>
                    <a:pt x="559" y="0"/>
                    <a:pt x="577" y="19"/>
                  </a:cubicBezTo>
                  <a:cubicBezTo>
                    <a:pt x="871" y="312"/>
                    <a:pt x="871" y="312"/>
                    <a:pt x="871" y="312"/>
                  </a:cubicBezTo>
                  <a:cubicBezTo>
                    <a:pt x="889" y="331"/>
                    <a:pt x="889" y="362"/>
                    <a:pt x="871" y="380"/>
                  </a:cubicBezTo>
                  <a:lnTo>
                    <a:pt x="380" y="87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9"/>
            <p:cNvSpPr>
              <a:spLocks/>
            </p:cNvSpPr>
            <p:nvPr/>
          </p:nvSpPr>
          <p:spPr bwMode="auto">
            <a:xfrm rot="18961431">
              <a:off x="-2677594" y="6038730"/>
              <a:ext cx="600075" cy="598488"/>
            </a:xfrm>
            <a:custGeom>
              <a:avLst/>
              <a:gdLst>
                <a:gd name="T0" fmla="*/ 18 w 625"/>
                <a:gd name="T1" fmla="*/ 246 h 625"/>
                <a:gd name="T2" fmla="*/ 18 w 625"/>
                <a:gd name="T3" fmla="*/ 313 h 625"/>
                <a:gd name="T4" fmla="*/ 312 w 625"/>
                <a:gd name="T5" fmla="*/ 607 h 625"/>
                <a:gd name="T6" fmla="*/ 380 w 625"/>
                <a:gd name="T7" fmla="*/ 607 h 625"/>
                <a:gd name="T8" fmla="*/ 625 w 625"/>
                <a:gd name="T9" fmla="*/ 361 h 625"/>
                <a:gd name="T10" fmla="*/ 264 w 625"/>
                <a:gd name="T11" fmla="*/ 0 h 625"/>
                <a:gd name="T12" fmla="*/ 18 w 625"/>
                <a:gd name="T13" fmla="*/ 246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625">
                  <a:moveTo>
                    <a:pt x="18" y="246"/>
                  </a:moveTo>
                  <a:cubicBezTo>
                    <a:pt x="0" y="264"/>
                    <a:pt x="0" y="295"/>
                    <a:pt x="18" y="313"/>
                  </a:cubicBezTo>
                  <a:cubicBezTo>
                    <a:pt x="312" y="607"/>
                    <a:pt x="312" y="607"/>
                    <a:pt x="312" y="607"/>
                  </a:cubicBezTo>
                  <a:cubicBezTo>
                    <a:pt x="331" y="625"/>
                    <a:pt x="361" y="625"/>
                    <a:pt x="380" y="607"/>
                  </a:cubicBezTo>
                  <a:cubicBezTo>
                    <a:pt x="625" y="361"/>
                    <a:pt x="625" y="361"/>
                    <a:pt x="625" y="361"/>
                  </a:cubicBezTo>
                  <a:cubicBezTo>
                    <a:pt x="264" y="0"/>
                    <a:pt x="264" y="0"/>
                    <a:pt x="264" y="0"/>
                  </a:cubicBezTo>
                  <a:lnTo>
                    <a:pt x="18" y="24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0"/>
            <p:cNvSpPr>
              <a:spLocks/>
            </p:cNvSpPr>
            <p:nvPr/>
          </p:nvSpPr>
          <p:spPr bwMode="auto">
            <a:xfrm rot="18961431">
              <a:off x="-2818430" y="5861228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1"/>
            <p:cNvSpPr>
              <a:spLocks/>
            </p:cNvSpPr>
            <p:nvPr/>
          </p:nvSpPr>
          <p:spPr bwMode="auto">
            <a:xfrm rot="18961431">
              <a:off x="-2517639" y="5866604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2"/>
            <p:cNvSpPr>
              <a:spLocks/>
            </p:cNvSpPr>
            <p:nvPr/>
          </p:nvSpPr>
          <p:spPr bwMode="auto">
            <a:xfrm rot="18961431">
              <a:off x="-2668035" y="5863915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3"/>
            <p:cNvSpPr>
              <a:spLocks/>
            </p:cNvSpPr>
            <p:nvPr/>
          </p:nvSpPr>
          <p:spPr bwMode="auto">
            <a:xfrm rot="18961431">
              <a:off x="-922344" y="5766281"/>
              <a:ext cx="852488" cy="852488"/>
            </a:xfrm>
            <a:custGeom>
              <a:avLst/>
              <a:gdLst>
                <a:gd name="T0" fmla="*/ 379 w 889"/>
                <a:gd name="T1" fmla="*/ 871 h 889"/>
                <a:gd name="T2" fmla="*/ 312 w 889"/>
                <a:gd name="T3" fmla="*/ 871 h 889"/>
                <a:gd name="T4" fmla="*/ 18 w 889"/>
                <a:gd name="T5" fmla="*/ 577 h 889"/>
                <a:gd name="T6" fmla="*/ 18 w 889"/>
                <a:gd name="T7" fmla="*/ 509 h 889"/>
                <a:gd name="T8" fmla="*/ 509 w 889"/>
                <a:gd name="T9" fmla="*/ 19 h 889"/>
                <a:gd name="T10" fmla="*/ 577 w 889"/>
                <a:gd name="T11" fmla="*/ 19 h 889"/>
                <a:gd name="T12" fmla="*/ 870 w 889"/>
                <a:gd name="T13" fmla="*/ 312 h 889"/>
                <a:gd name="T14" fmla="*/ 870 w 889"/>
                <a:gd name="T15" fmla="*/ 380 h 889"/>
                <a:gd name="T16" fmla="*/ 379 w 889"/>
                <a:gd name="T17" fmla="*/ 871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9" h="889">
                  <a:moveTo>
                    <a:pt x="379" y="871"/>
                  </a:moveTo>
                  <a:cubicBezTo>
                    <a:pt x="361" y="889"/>
                    <a:pt x="330" y="889"/>
                    <a:pt x="312" y="871"/>
                  </a:cubicBezTo>
                  <a:cubicBezTo>
                    <a:pt x="18" y="577"/>
                    <a:pt x="18" y="577"/>
                    <a:pt x="18" y="577"/>
                  </a:cubicBezTo>
                  <a:cubicBezTo>
                    <a:pt x="0" y="558"/>
                    <a:pt x="0" y="528"/>
                    <a:pt x="18" y="509"/>
                  </a:cubicBezTo>
                  <a:cubicBezTo>
                    <a:pt x="509" y="19"/>
                    <a:pt x="509" y="19"/>
                    <a:pt x="509" y="19"/>
                  </a:cubicBezTo>
                  <a:cubicBezTo>
                    <a:pt x="528" y="0"/>
                    <a:pt x="558" y="0"/>
                    <a:pt x="577" y="19"/>
                  </a:cubicBezTo>
                  <a:cubicBezTo>
                    <a:pt x="870" y="312"/>
                    <a:pt x="870" y="312"/>
                    <a:pt x="870" y="312"/>
                  </a:cubicBezTo>
                  <a:cubicBezTo>
                    <a:pt x="889" y="331"/>
                    <a:pt x="889" y="361"/>
                    <a:pt x="870" y="380"/>
                  </a:cubicBezTo>
                  <a:lnTo>
                    <a:pt x="379" y="87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4"/>
            <p:cNvSpPr>
              <a:spLocks/>
            </p:cNvSpPr>
            <p:nvPr/>
          </p:nvSpPr>
          <p:spPr bwMode="auto">
            <a:xfrm rot="18961431">
              <a:off x="-800469" y="6072044"/>
              <a:ext cx="600075" cy="600075"/>
            </a:xfrm>
            <a:custGeom>
              <a:avLst/>
              <a:gdLst>
                <a:gd name="T0" fmla="*/ 19 w 625"/>
                <a:gd name="T1" fmla="*/ 245 h 625"/>
                <a:gd name="T2" fmla="*/ 19 w 625"/>
                <a:gd name="T3" fmla="*/ 313 h 625"/>
                <a:gd name="T4" fmla="*/ 312 w 625"/>
                <a:gd name="T5" fmla="*/ 606 h 625"/>
                <a:gd name="T6" fmla="*/ 380 w 625"/>
                <a:gd name="T7" fmla="*/ 606 h 625"/>
                <a:gd name="T8" fmla="*/ 625 w 625"/>
                <a:gd name="T9" fmla="*/ 361 h 625"/>
                <a:gd name="T10" fmla="*/ 264 w 625"/>
                <a:gd name="T11" fmla="*/ 0 h 625"/>
                <a:gd name="T12" fmla="*/ 19 w 625"/>
                <a:gd name="T13" fmla="*/ 24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625">
                  <a:moveTo>
                    <a:pt x="19" y="245"/>
                  </a:moveTo>
                  <a:cubicBezTo>
                    <a:pt x="0" y="264"/>
                    <a:pt x="0" y="294"/>
                    <a:pt x="19" y="313"/>
                  </a:cubicBezTo>
                  <a:cubicBezTo>
                    <a:pt x="312" y="606"/>
                    <a:pt x="312" y="606"/>
                    <a:pt x="312" y="606"/>
                  </a:cubicBezTo>
                  <a:cubicBezTo>
                    <a:pt x="331" y="625"/>
                    <a:pt x="361" y="625"/>
                    <a:pt x="380" y="606"/>
                  </a:cubicBezTo>
                  <a:cubicBezTo>
                    <a:pt x="625" y="361"/>
                    <a:pt x="625" y="361"/>
                    <a:pt x="625" y="361"/>
                  </a:cubicBezTo>
                  <a:cubicBezTo>
                    <a:pt x="264" y="0"/>
                    <a:pt x="264" y="0"/>
                    <a:pt x="264" y="0"/>
                  </a:cubicBezTo>
                  <a:lnTo>
                    <a:pt x="19" y="24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5"/>
            <p:cNvSpPr>
              <a:spLocks/>
            </p:cNvSpPr>
            <p:nvPr/>
          </p:nvSpPr>
          <p:spPr bwMode="auto">
            <a:xfrm rot="18961431">
              <a:off x="-941305" y="5896130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3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3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6"/>
            <p:cNvSpPr>
              <a:spLocks/>
            </p:cNvSpPr>
            <p:nvPr/>
          </p:nvSpPr>
          <p:spPr bwMode="auto">
            <a:xfrm rot="18961431">
              <a:off x="-640515" y="5901506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4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4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7"/>
            <p:cNvSpPr>
              <a:spLocks/>
            </p:cNvSpPr>
            <p:nvPr/>
          </p:nvSpPr>
          <p:spPr bwMode="auto">
            <a:xfrm rot="18961431">
              <a:off x="-790910" y="5898818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4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4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8"/>
            <p:cNvSpPr>
              <a:spLocks/>
            </p:cNvSpPr>
            <p:nvPr/>
          </p:nvSpPr>
          <p:spPr bwMode="auto">
            <a:xfrm rot="18961431">
              <a:off x="-2757497" y="3352214"/>
              <a:ext cx="852488" cy="852488"/>
            </a:xfrm>
            <a:custGeom>
              <a:avLst/>
              <a:gdLst>
                <a:gd name="T0" fmla="*/ 379 w 889"/>
                <a:gd name="T1" fmla="*/ 870 h 889"/>
                <a:gd name="T2" fmla="*/ 312 w 889"/>
                <a:gd name="T3" fmla="*/ 870 h 889"/>
                <a:gd name="T4" fmla="*/ 18 w 889"/>
                <a:gd name="T5" fmla="*/ 577 h 889"/>
                <a:gd name="T6" fmla="*/ 18 w 889"/>
                <a:gd name="T7" fmla="*/ 509 h 889"/>
                <a:gd name="T8" fmla="*/ 509 w 889"/>
                <a:gd name="T9" fmla="*/ 19 h 889"/>
                <a:gd name="T10" fmla="*/ 577 w 889"/>
                <a:gd name="T11" fmla="*/ 19 h 889"/>
                <a:gd name="T12" fmla="*/ 870 w 889"/>
                <a:gd name="T13" fmla="*/ 312 h 889"/>
                <a:gd name="T14" fmla="*/ 870 w 889"/>
                <a:gd name="T15" fmla="*/ 380 h 889"/>
                <a:gd name="T16" fmla="*/ 379 w 889"/>
                <a:gd name="T17" fmla="*/ 870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9" h="889">
                  <a:moveTo>
                    <a:pt x="379" y="870"/>
                  </a:moveTo>
                  <a:cubicBezTo>
                    <a:pt x="361" y="889"/>
                    <a:pt x="330" y="889"/>
                    <a:pt x="312" y="870"/>
                  </a:cubicBezTo>
                  <a:cubicBezTo>
                    <a:pt x="18" y="577"/>
                    <a:pt x="18" y="577"/>
                    <a:pt x="18" y="577"/>
                  </a:cubicBezTo>
                  <a:cubicBezTo>
                    <a:pt x="0" y="558"/>
                    <a:pt x="0" y="528"/>
                    <a:pt x="18" y="509"/>
                  </a:cubicBezTo>
                  <a:cubicBezTo>
                    <a:pt x="509" y="19"/>
                    <a:pt x="509" y="19"/>
                    <a:pt x="509" y="19"/>
                  </a:cubicBezTo>
                  <a:cubicBezTo>
                    <a:pt x="528" y="0"/>
                    <a:pt x="558" y="0"/>
                    <a:pt x="577" y="19"/>
                  </a:cubicBezTo>
                  <a:cubicBezTo>
                    <a:pt x="870" y="312"/>
                    <a:pt x="870" y="312"/>
                    <a:pt x="870" y="312"/>
                  </a:cubicBezTo>
                  <a:cubicBezTo>
                    <a:pt x="889" y="331"/>
                    <a:pt x="889" y="361"/>
                    <a:pt x="870" y="380"/>
                  </a:cubicBezTo>
                  <a:lnTo>
                    <a:pt x="379" y="87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9"/>
            <p:cNvSpPr>
              <a:spLocks/>
            </p:cNvSpPr>
            <p:nvPr/>
          </p:nvSpPr>
          <p:spPr bwMode="auto">
            <a:xfrm rot="18961431">
              <a:off x="-2635622" y="3657976"/>
              <a:ext cx="600075" cy="600075"/>
            </a:xfrm>
            <a:custGeom>
              <a:avLst/>
              <a:gdLst>
                <a:gd name="T0" fmla="*/ 19 w 625"/>
                <a:gd name="T1" fmla="*/ 245 h 625"/>
                <a:gd name="T2" fmla="*/ 19 w 625"/>
                <a:gd name="T3" fmla="*/ 313 h 625"/>
                <a:gd name="T4" fmla="*/ 312 w 625"/>
                <a:gd name="T5" fmla="*/ 606 h 625"/>
                <a:gd name="T6" fmla="*/ 380 w 625"/>
                <a:gd name="T7" fmla="*/ 606 h 625"/>
                <a:gd name="T8" fmla="*/ 625 w 625"/>
                <a:gd name="T9" fmla="*/ 361 h 625"/>
                <a:gd name="T10" fmla="*/ 264 w 625"/>
                <a:gd name="T11" fmla="*/ 0 h 625"/>
                <a:gd name="T12" fmla="*/ 19 w 625"/>
                <a:gd name="T13" fmla="*/ 24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625">
                  <a:moveTo>
                    <a:pt x="19" y="245"/>
                  </a:moveTo>
                  <a:cubicBezTo>
                    <a:pt x="0" y="264"/>
                    <a:pt x="0" y="294"/>
                    <a:pt x="19" y="313"/>
                  </a:cubicBezTo>
                  <a:cubicBezTo>
                    <a:pt x="312" y="606"/>
                    <a:pt x="312" y="606"/>
                    <a:pt x="312" y="606"/>
                  </a:cubicBezTo>
                  <a:cubicBezTo>
                    <a:pt x="331" y="625"/>
                    <a:pt x="361" y="625"/>
                    <a:pt x="380" y="606"/>
                  </a:cubicBezTo>
                  <a:cubicBezTo>
                    <a:pt x="625" y="361"/>
                    <a:pt x="625" y="361"/>
                    <a:pt x="625" y="361"/>
                  </a:cubicBezTo>
                  <a:cubicBezTo>
                    <a:pt x="264" y="0"/>
                    <a:pt x="264" y="0"/>
                    <a:pt x="264" y="0"/>
                  </a:cubicBezTo>
                  <a:lnTo>
                    <a:pt x="19" y="24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20"/>
            <p:cNvSpPr>
              <a:spLocks/>
            </p:cNvSpPr>
            <p:nvPr/>
          </p:nvSpPr>
          <p:spPr bwMode="auto">
            <a:xfrm rot="18961431">
              <a:off x="-2776458" y="3482063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3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3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21"/>
            <p:cNvSpPr>
              <a:spLocks/>
            </p:cNvSpPr>
            <p:nvPr/>
          </p:nvSpPr>
          <p:spPr bwMode="auto">
            <a:xfrm rot="18961431">
              <a:off x="-2475668" y="3487438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3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3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22"/>
            <p:cNvSpPr>
              <a:spLocks/>
            </p:cNvSpPr>
            <p:nvPr/>
          </p:nvSpPr>
          <p:spPr bwMode="auto">
            <a:xfrm rot="18961431">
              <a:off x="-2626063" y="3484750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3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3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23"/>
            <p:cNvSpPr>
              <a:spLocks/>
            </p:cNvSpPr>
            <p:nvPr/>
          </p:nvSpPr>
          <p:spPr bwMode="auto">
            <a:xfrm rot="18961431">
              <a:off x="-880372" y="3385529"/>
              <a:ext cx="852488" cy="854075"/>
            </a:xfrm>
            <a:custGeom>
              <a:avLst/>
              <a:gdLst>
                <a:gd name="T0" fmla="*/ 380 w 889"/>
                <a:gd name="T1" fmla="*/ 871 h 890"/>
                <a:gd name="T2" fmla="*/ 312 w 889"/>
                <a:gd name="T3" fmla="*/ 871 h 890"/>
                <a:gd name="T4" fmla="*/ 19 w 889"/>
                <a:gd name="T5" fmla="*/ 578 h 890"/>
                <a:gd name="T6" fmla="*/ 19 w 889"/>
                <a:gd name="T7" fmla="*/ 510 h 890"/>
                <a:gd name="T8" fmla="*/ 510 w 889"/>
                <a:gd name="T9" fmla="*/ 19 h 890"/>
                <a:gd name="T10" fmla="*/ 577 w 889"/>
                <a:gd name="T11" fmla="*/ 19 h 890"/>
                <a:gd name="T12" fmla="*/ 871 w 889"/>
                <a:gd name="T13" fmla="*/ 312 h 890"/>
                <a:gd name="T14" fmla="*/ 871 w 889"/>
                <a:gd name="T15" fmla="*/ 380 h 890"/>
                <a:gd name="T16" fmla="*/ 380 w 889"/>
                <a:gd name="T17" fmla="*/ 871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9" h="890">
                  <a:moveTo>
                    <a:pt x="380" y="871"/>
                  </a:moveTo>
                  <a:cubicBezTo>
                    <a:pt x="361" y="890"/>
                    <a:pt x="331" y="890"/>
                    <a:pt x="312" y="871"/>
                  </a:cubicBezTo>
                  <a:cubicBezTo>
                    <a:pt x="19" y="578"/>
                    <a:pt x="19" y="578"/>
                    <a:pt x="19" y="578"/>
                  </a:cubicBezTo>
                  <a:cubicBezTo>
                    <a:pt x="0" y="559"/>
                    <a:pt x="0" y="529"/>
                    <a:pt x="19" y="510"/>
                  </a:cubicBezTo>
                  <a:cubicBezTo>
                    <a:pt x="510" y="19"/>
                    <a:pt x="510" y="19"/>
                    <a:pt x="510" y="19"/>
                  </a:cubicBezTo>
                  <a:cubicBezTo>
                    <a:pt x="528" y="0"/>
                    <a:pt x="559" y="0"/>
                    <a:pt x="577" y="19"/>
                  </a:cubicBezTo>
                  <a:cubicBezTo>
                    <a:pt x="871" y="312"/>
                    <a:pt x="871" y="312"/>
                    <a:pt x="871" y="312"/>
                  </a:cubicBezTo>
                  <a:cubicBezTo>
                    <a:pt x="889" y="331"/>
                    <a:pt x="889" y="362"/>
                    <a:pt x="871" y="380"/>
                  </a:cubicBezTo>
                  <a:lnTo>
                    <a:pt x="380" y="87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24"/>
            <p:cNvSpPr>
              <a:spLocks/>
            </p:cNvSpPr>
            <p:nvPr/>
          </p:nvSpPr>
          <p:spPr bwMode="auto">
            <a:xfrm rot="18961431">
              <a:off x="-757355" y="3691777"/>
              <a:ext cx="600075" cy="598488"/>
            </a:xfrm>
            <a:custGeom>
              <a:avLst/>
              <a:gdLst>
                <a:gd name="T0" fmla="*/ 19 w 625"/>
                <a:gd name="T1" fmla="*/ 246 h 625"/>
                <a:gd name="T2" fmla="*/ 19 w 625"/>
                <a:gd name="T3" fmla="*/ 313 h 625"/>
                <a:gd name="T4" fmla="*/ 312 w 625"/>
                <a:gd name="T5" fmla="*/ 607 h 625"/>
                <a:gd name="T6" fmla="*/ 380 w 625"/>
                <a:gd name="T7" fmla="*/ 607 h 625"/>
                <a:gd name="T8" fmla="*/ 625 w 625"/>
                <a:gd name="T9" fmla="*/ 361 h 625"/>
                <a:gd name="T10" fmla="*/ 264 w 625"/>
                <a:gd name="T11" fmla="*/ 0 h 625"/>
                <a:gd name="T12" fmla="*/ 19 w 625"/>
                <a:gd name="T13" fmla="*/ 246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625">
                  <a:moveTo>
                    <a:pt x="19" y="246"/>
                  </a:moveTo>
                  <a:cubicBezTo>
                    <a:pt x="0" y="264"/>
                    <a:pt x="0" y="295"/>
                    <a:pt x="19" y="313"/>
                  </a:cubicBezTo>
                  <a:cubicBezTo>
                    <a:pt x="312" y="607"/>
                    <a:pt x="312" y="607"/>
                    <a:pt x="312" y="607"/>
                  </a:cubicBezTo>
                  <a:cubicBezTo>
                    <a:pt x="331" y="625"/>
                    <a:pt x="361" y="625"/>
                    <a:pt x="380" y="607"/>
                  </a:cubicBezTo>
                  <a:cubicBezTo>
                    <a:pt x="625" y="361"/>
                    <a:pt x="625" y="361"/>
                    <a:pt x="625" y="361"/>
                  </a:cubicBezTo>
                  <a:cubicBezTo>
                    <a:pt x="264" y="0"/>
                    <a:pt x="264" y="0"/>
                    <a:pt x="264" y="0"/>
                  </a:cubicBezTo>
                  <a:lnTo>
                    <a:pt x="19" y="24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25"/>
            <p:cNvSpPr>
              <a:spLocks/>
            </p:cNvSpPr>
            <p:nvPr/>
          </p:nvSpPr>
          <p:spPr bwMode="auto">
            <a:xfrm rot="18961431">
              <a:off x="-898190" y="3514275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26"/>
            <p:cNvSpPr>
              <a:spLocks/>
            </p:cNvSpPr>
            <p:nvPr/>
          </p:nvSpPr>
          <p:spPr bwMode="auto">
            <a:xfrm rot="18961431">
              <a:off x="-597400" y="3519650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7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7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27"/>
            <p:cNvSpPr>
              <a:spLocks/>
            </p:cNvSpPr>
            <p:nvPr/>
          </p:nvSpPr>
          <p:spPr bwMode="auto">
            <a:xfrm rot="18961431">
              <a:off x="-747796" y="3516963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28"/>
            <p:cNvSpPr>
              <a:spLocks/>
            </p:cNvSpPr>
            <p:nvPr/>
          </p:nvSpPr>
          <p:spPr bwMode="auto">
            <a:xfrm rot="18961431">
              <a:off x="-2334201" y="6055027"/>
              <a:ext cx="1770063" cy="1770063"/>
            </a:xfrm>
            <a:custGeom>
              <a:avLst/>
              <a:gdLst>
                <a:gd name="T0" fmla="*/ 890 w 1115"/>
                <a:gd name="T1" fmla="*/ 1115 h 1115"/>
                <a:gd name="T2" fmla="*/ 0 w 1115"/>
                <a:gd name="T3" fmla="*/ 224 h 1115"/>
                <a:gd name="T4" fmla="*/ 224 w 1115"/>
                <a:gd name="T5" fmla="*/ 0 h 1115"/>
                <a:gd name="T6" fmla="*/ 1115 w 1115"/>
                <a:gd name="T7" fmla="*/ 890 h 1115"/>
                <a:gd name="T8" fmla="*/ 890 w 1115"/>
                <a:gd name="T9" fmla="*/ 1115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5" h="1115">
                  <a:moveTo>
                    <a:pt x="890" y="1115"/>
                  </a:moveTo>
                  <a:lnTo>
                    <a:pt x="0" y="224"/>
                  </a:lnTo>
                  <a:lnTo>
                    <a:pt x="224" y="0"/>
                  </a:lnTo>
                  <a:lnTo>
                    <a:pt x="1115" y="890"/>
                  </a:lnTo>
                  <a:lnTo>
                    <a:pt x="890" y="1115"/>
                  </a:lnTo>
                  <a:close/>
                </a:path>
              </a:pathLst>
            </a:custGeom>
            <a:solidFill>
              <a:srgbClr val="666666"/>
            </a:solidFill>
            <a:ln>
              <a:solidFill>
                <a:srgbClr val="000000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29"/>
            <p:cNvSpPr>
              <a:spLocks/>
            </p:cNvSpPr>
            <p:nvPr/>
          </p:nvSpPr>
          <p:spPr bwMode="auto">
            <a:xfrm rot="18961431">
              <a:off x="-2222015" y="6332863"/>
              <a:ext cx="1539875" cy="1539875"/>
            </a:xfrm>
            <a:custGeom>
              <a:avLst/>
              <a:gdLst>
                <a:gd name="T0" fmla="*/ 890 w 970"/>
                <a:gd name="T1" fmla="*/ 970 h 970"/>
                <a:gd name="T2" fmla="*/ 0 w 970"/>
                <a:gd name="T3" fmla="*/ 79 h 970"/>
                <a:gd name="T4" fmla="*/ 80 w 970"/>
                <a:gd name="T5" fmla="*/ 0 h 970"/>
                <a:gd name="T6" fmla="*/ 970 w 970"/>
                <a:gd name="T7" fmla="*/ 890 h 970"/>
                <a:gd name="T8" fmla="*/ 890 w 970"/>
                <a:gd name="T9" fmla="*/ 970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0" h="970">
                  <a:moveTo>
                    <a:pt x="890" y="970"/>
                  </a:moveTo>
                  <a:lnTo>
                    <a:pt x="0" y="79"/>
                  </a:lnTo>
                  <a:lnTo>
                    <a:pt x="80" y="0"/>
                  </a:lnTo>
                  <a:lnTo>
                    <a:pt x="970" y="890"/>
                  </a:lnTo>
                  <a:lnTo>
                    <a:pt x="890" y="970"/>
                  </a:lnTo>
                  <a:close/>
                </a:path>
              </a:pathLst>
            </a:custGeom>
            <a:solidFill>
              <a:srgbClr val="C1272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30"/>
            <p:cNvSpPr>
              <a:spLocks/>
            </p:cNvSpPr>
            <p:nvPr/>
          </p:nvSpPr>
          <p:spPr bwMode="auto">
            <a:xfrm rot="18961431">
              <a:off x="-2717260" y="6696000"/>
              <a:ext cx="450850" cy="450850"/>
            </a:xfrm>
            <a:custGeom>
              <a:avLst/>
              <a:gdLst>
                <a:gd name="T0" fmla="*/ 81 w 470"/>
                <a:gd name="T1" fmla="*/ 453 h 471"/>
                <a:gd name="T2" fmla="*/ 17 w 470"/>
                <a:gd name="T3" fmla="*/ 453 h 471"/>
                <a:gd name="T4" fmla="*/ 17 w 470"/>
                <a:gd name="T5" fmla="*/ 453 h 471"/>
                <a:gd name="T6" fmla="*/ 17 w 470"/>
                <a:gd name="T7" fmla="*/ 390 h 471"/>
                <a:gd name="T8" fmla="*/ 389 w 470"/>
                <a:gd name="T9" fmla="*/ 18 h 471"/>
                <a:gd name="T10" fmla="*/ 453 w 470"/>
                <a:gd name="T11" fmla="*/ 18 h 471"/>
                <a:gd name="T12" fmla="*/ 453 w 470"/>
                <a:gd name="T13" fmla="*/ 18 h 471"/>
                <a:gd name="T14" fmla="*/ 453 w 470"/>
                <a:gd name="T15" fmla="*/ 81 h 471"/>
                <a:gd name="T16" fmla="*/ 81 w 470"/>
                <a:gd name="T17" fmla="*/ 453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0" h="471">
                  <a:moveTo>
                    <a:pt x="81" y="453"/>
                  </a:moveTo>
                  <a:cubicBezTo>
                    <a:pt x="63" y="471"/>
                    <a:pt x="35" y="471"/>
                    <a:pt x="17" y="453"/>
                  </a:cubicBezTo>
                  <a:cubicBezTo>
                    <a:pt x="17" y="453"/>
                    <a:pt x="17" y="453"/>
                    <a:pt x="17" y="453"/>
                  </a:cubicBezTo>
                  <a:cubicBezTo>
                    <a:pt x="0" y="436"/>
                    <a:pt x="0" y="407"/>
                    <a:pt x="17" y="390"/>
                  </a:cubicBezTo>
                  <a:cubicBezTo>
                    <a:pt x="389" y="18"/>
                    <a:pt x="389" y="18"/>
                    <a:pt x="389" y="18"/>
                  </a:cubicBezTo>
                  <a:cubicBezTo>
                    <a:pt x="407" y="0"/>
                    <a:pt x="435" y="0"/>
                    <a:pt x="453" y="18"/>
                  </a:cubicBezTo>
                  <a:cubicBezTo>
                    <a:pt x="453" y="18"/>
                    <a:pt x="453" y="18"/>
                    <a:pt x="453" y="18"/>
                  </a:cubicBezTo>
                  <a:cubicBezTo>
                    <a:pt x="470" y="35"/>
                    <a:pt x="470" y="64"/>
                    <a:pt x="453" y="81"/>
                  </a:cubicBezTo>
                  <a:lnTo>
                    <a:pt x="81" y="453"/>
                  </a:lnTo>
                  <a:close/>
                </a:path>
              </a:pathLst>
            </a:custGeom>
            <a:solidFill>
              <a:srgbClr val="A6212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31"/>
            <p:cNvSpPr>
              <a:spLocks/>
            </p:cNvSpPr>
            <p:nvPr/>
          </p:nvSpPr>
          <p:spPr bwMode="auto">
            <a:xfrm rot="18961431">
              <a:off x="-631928" y="6733268"/>
              <a:ext cx="450850" cy="450850"/>
            </a:xfrm>
            <a:custGeom>
              <a:avLst/>
              <a:gdLst>
                <a:gd name="T0" fmla="*/ 81 w 471"/>
                <a:gd name="T1" fmla="*/ 453 h 470"/>
                <a:gd name="T2" fmla="*/ 18 w 471"/>
                <a:gd name="T3" fmla="*/ 453 h 470"/>
                <a:gd name="T4" fmla="*/ 18 w 471"/>
                <a:gd name="T5" fmla="*/ 453 h 470"/>
                <a:gd name="T6" fmla="*/ 18 w 471"/>
                <a:gd name="T7" fmla="*/ 389 h 470"/>
                <a:gd name="T8" fmla="*/ 390 w 471"/>
                <a:gd name="T9" fmla="*/ 17 h 470"/>
                <a:gd name="T10" fmla="*/ 453 w 471"/>
                <a:gd name="T11" fmla="*/ 17 h 470"/>
                <a:gd name="T12" fmla="*/ 453 w 471"/>
                <a:gd name="T13" fmla="*/ 17 h 470"/>
                <a:gd name="T14" fmla="*/ 453 w 471"/>
                <a:gd name="T15" fmla="*/ 81 h 470"/>
                <a:gd name="T16" fmla="*/ 81 w 471"/>
                <a:gd name="T17" fmla="*/ 45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1" h="470">
                  <a:moveTo>
                    <a:pt x="81" y="453"/>
                  </a:moveTo>
                  <a:cubicBezTo>
                    <a:pt x="64" y="470"/>
                    <a:pt x="35" y="470"/>
                    <a:pt x="18" y="453"/>
                  </a:cubicBezTo>
                  <a:cubicBezTo>
                    <a:pt x="18" y="453"/>
                    <a:pt x="18" y="453"/>
                    <a:pt x="18" y="453"/>
                  </a:cubicBezTo>
                  <a:cubicBezTo>
                    <a:pt x="0" y="435"/>
                    <a:pt x="0" y="407"/>
                    <a:pt x="18" y="389"/>
                  </a:cubicBezTo>
                  <a:cubicBezTo>
                    <a:pt x="390" y="17"/>
                    <a:pt x="390" y="17"/>
                    <a:pt x="390" y="17"/>
                  </a:cubicBezTo>
                  <a:cubicBezTo>
                    <a:pt x="407" y="0"/>
                    <a:pt x="436" y="0"/>
                    <a:pt x="453" y="17"/>
                  </a:cubicBezTo>
                  <a:cubicBezTo>
                    <a:pt x="453" y="17"/>
                    <a:pt x="453" y="17"/>
                    <a:pt x="453" y="17"/>
                  </a:cubicBezTo>
                  <a:cubicBezTo>
                    <a:pt x="471" y="35"/>
                    <a:pt x="471" y="63"/>
                    <a:pt x="453" y="81"/>
                  </a:cubicBezTo>
                  <a:lnTo>
                    <a:pt x="81" y="453"/>
                  </a:lnTo>
                  <a:close/>
                </a:path>
              </a:pathLst>
            </a:custGeom>
            <a:solidFill>
              <a:srgbClr val="A6212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32"/>
            <p:cNvSpPr>
              <a:spLocks/>
            </p:cNvSpPr>
            <p:nvPr/>
          </p:nvSpPr>
          <p:spPr bwMode="auto">
            <a:xfrm rot="18961431">
              <a:off x="-2894090" y="3477640"/>
              <a:ext cx="2960688" cy="2960688"/>
            </a:xfrm>
            <a:custGeom>
              <a:avLst/>
              <a:gdLst>
                <a:gd name="T0" fmla="*/ 895 w 3089"/>
                <a:gd name="T1" fmla="*/ 1484 h 3089"/>
                <a:gd name="T2" fmla="*/ 92 w 3089"/>
                <a:gd name="T3" fmla="*/ 2665 h 3089"/>
                <a:gd name="T4" fmla="*/ 92 w 3089"/>
                <a:gd name="T5" fmla="*/ 2997 h 3089"/>
                <a:gd name="T6" fmla="*/ 424 w 3089"/>
                <a:gd name="T7" fmla="*/ 2997 h 3089"/>
                <a:gd name="T8" fmla="*/ 1605 w 3089"/>
                <a:gd name="T9" fmla="*/ 2194 h 3089"/>
                <a:gd name="T10" fmla="*/ 1921 w 3089"/>
                <a:gd name="T11" fmla="*/ 2258 h 3089"/>
                <a:gd name="T12" fmla="*/ 3089 w 3089"/>
                <a:gd name="T13" fmla="*/ 1090 h 3089"/>
                <a:gd name="T14" fmla="*/ 1999 w 3089"/>
                <a:gd name="T15" fmla="*/ 0 h 3089"/>
                <a:gd name="T16" fmla="*/ 831 w 3089"/>
                <a:gd name="T17" fmla="*/ 1168 h 3089"/>
                <a:gd name="T18" fmla="*/ 895 w 3089"/>
                <a:gd name="T19" fmla="*/ 1484 h 3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89" h="3089">
                  <a:moveTo>
                    <a:pt x="895" y="1484"/>
                  </a:moveTo>
                  <a:cubicBezTo>
                    <a:pt x="927" y="1641"/>
                    <a:pt x="582" y="2174"/>
                    <a:pt x="92" y="2665"/>
                  </a:cubicBezTo>
                  <a:cubicBezTo>
                    <a:pt x="0" y="2756"/>
                    <a:pt x="0" y="2905"/>
                    <a:pt x="92" y="2997"/>
                  </a:cubicBezTo>
                  <a:cubicBezTo>
                    <a:pt x="183" y="3089"/>
                    <a:pt x="333" y="3088"/>
                    <a:pt x="424" y="2997"/>
                  </a:cubicBezTo>
                  <a:cubicBezTo>
                    <a:pt x="914" y="2507"/>
                    <a:pt x="1405" y="2156"/>
                    <a:pt x="1605" y="2194"/>
                  </a:cubicBezTo>
                  <a:cubicBezTo>
                    <a:pt x="1652" y="2203"/>
                    <a:pt x="1921" y="2258"/>
                    <a:pt x="1921" y="2258"/>
                  </a:cubicBezTo>
                  <a:cubicBezTo>
                    <a:pt x="3089" y="1090"/>
                    <a:pt x="3089" y="1090"/>
                    <a:pt x="3089" y="1090"/>
                  </a:cubicBezTo>
                  <a:cubicBezTo>
                    <a:pt x="1999" y="0"/>
                    <a:pt x="1999" y="0"/>
                    <a:pt x="1999" y="0"/>
                  </a:cubicBezTo>
                  <a:cubicBezTo>
                    <a:pt x="831" y="1168"/>
                    <a:pt x="831" y="1168"/>
                    <a:pt x="831" y="1168"/>
                  </a:cubicBezTo>
                  <a:cubicBezTo>
                    <a:pt x="831" y="1168"/>
                    <a:pt x="879" y="1404"/>
                    <a:pt x="895" y="1484"/>
                  </a:cubicBezTo>
                  <a:close/>
                </a:path>
              </a:pathLst>
            </a:custGeom>
            <a:solidFill>
              <a:srgbClr val="A6212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35"/>
            <p:cNvSpPr>
              <a:spLocks/>
            </p:cNvSpPr>
            <p:nvPr/>
          </p:nvSpPr>
          <p:spPr bwMode="auto">
            <a:xfrm rot="18961431">
              <a:off x="-2250884" y="2983848"/>
              <a:ext cx="755650" cy="752475"/>
            </a:xfrm>
            <a:custGeom>
              <a:avLst/>
              <a:gdLst>
                <a:gd name="T0" fmla="*/ 768 w 787"/>
                <a:gd name="T1" fmla="*/ 86 h 785"/>
                <a:gd name="T2" fmla="*/ 768 w 787"/>
                <a:gd name="T3" fmla="*/ 18 h 785"/>
                <a:gd name="T4" fmla="*/ 705 w 787"/>
                <a:gd name="T5" fmla="*/ 14 h 785"/>
                <a:gd name="T6" fmla="*/ 704 w 787"/>
                <a:gd name="T7" fmla="*/ 14 h 785"/>
                <a:gd name="T8" fmla="*/ 700 w 787"/>
                <a:gd name="T9" fmla="*/ 18 h 785"/>
                <a:gd name="T10" fmla="*/ 420 w 787"/>
                <a:gd name="T11" fmla="*/ 298 h 785"/>
                <a:gd name="T12" fmla="*/ 0 w 787"/>
                <a:gd name="T13" fmla="*/ 718 h 785"/>
                <a:gd name="T14" fmla="*/ 68 w 787"/>
                <a:gd name="T15" fmla="*/ 785 h 785"/>
                <a:gd name="T16" fmla="*/ 483 w 787"/>
                <a:gd name="T17" fmla="*/ 370 h 785"/>
                <a:gd name="T18" fmla="*/ 488 w 787"/>
                <a:gd name="T19" fmla="*/ 366 h 785"/>
                <a:gd name="T20" fmla="*/ 768 w 787"/>
                <a:gd name="T21" fmla="*/ 86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7" h="785">
                  <a:moveTo>
                    <a:pt x="768" y="86"/>
                  </a:moveTo>
                  <a:cubicBezTo>
                    <a:pt x="787" y="67"/>
                    <a:pt x="787" y="37"/>
                    <a:pt x="768" y="18"/>
                  </a:cubicBezTo>
                  <a:cubicBezTo>
                    <a:pt x="751" y="1"/>
                    <a:pt x="723" y="0"/>
                    <a:pt x="705" y="14"/>
                  </a:cubicBezTo>
                  <a:cubicBezTo>
                    <a:pt x="704" y="14"/>
                    <a:pt x="704" y="14"/>
                    <a:pt x="704" y="14"/>
                  </a:cubicBezTo>
                  <a:cubicBezTo>
                    <a:pt x="700" y="18"/>
                    <a:pt x="700" y="18"/>
                    <a:pt x="700" y="18"/>
                  </a:cubicBezTo>
                  <a:cubicBezTo>
                    <a:pt x="420" y="298"/>
                    <a:pt x="420" y="298"/>
                    <a:pt x="420" y="298"/>
                  </a:cubicBezTo>
                  <a:cubicBezTo>
                    <a:pt x="0" y="718"/>
                    <a:pt x="0" y="718"/>
                    <a:pt x="0" y="718"/>
                  </a:cubicBezTo>
                  <a:cubicBezTo>
                    <a:pt x="68" y="785"/>
                    <a:pt x="68" y="785"/>
                    <a:pt x="68" y="785"/>
                  </a:cubicBezTo>
                  <a:cubicBezTo>
                    <a:pt x="483" y="370"/>
                    <a:pt x="483" y="370"/>
                    <a:pt x="483" y="370"/>
                  </a:cubicBezTo>
                  <a:cubicBezTo>
                    <a:pt x="484" y="369"/>
                    <a:pt x="486" y="368"/>
                    <a:pt x="488" y="366"/>
                  </a:cubicBezTo>
                  <a:lnTo>
                    <a:pt x="768" y="86"/>
                  </a:lnTo>
                  <a:close/>
                </a:path>
              </a:pathLst>
            </a:custGeom>
            <a:solidFill>
              <a:srgbClr val="A9322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36"/>
            <p:cNvSpPr>
              <a:spLocks/>
            </p:cNvSpPr>
            <p:nvPr/>
          </p:nvSpPr>
          <p:spPr bwMode="auto">
            <a:xfrm rot="18961431">
              <a:off x="-1282340" y="3003668"/>
              <a:ext cx="754063" cy="754063"/>
            </a:xfrm>
            <a:custGeom>
              <a:avLst/>
              <a:gdLst>
                <a:gd name="T0" fmla="*/ 768 w 786"/>
                <a:gd name="T1" fmla="*/ 86 h 786"/>
                <a:gd name="T2" fmla="*/ 770 w 786"/>
                <a:gd name="T3" fmla="*/ 84 h 786"/>
                <a:gd name="T4" fmla="*/ 772 w 786"/>
                <a:gd name="T5" fmla="*/ 81 h 786"/>
                <a:gd name="T6" fmla="*/ 772 w 786"/>
                <a:gd name="T7" fmla="*/ 81 h 786"/>
                <a:gd name="T8" fmla="*/ 768 w 786"/>
                <a:gd name="T9" fmla="*/ 18 h 786"/>
                <a:gd name="T10" fmla="*/ 705 w 786"/>
                <a:gd name="T11" fmla="*/ 14 h 786"/>
                <a:gd name="T12" fmla="*/ 705 w 786"/>
                <a:gd name="T13" fmla="*/ 14 h 786"/>
                <a:gd name="T14" fmla="*/ 703 w 786"/>
                <a:gd name="T15" fmla="*/ 16 h 786"/>
                <a:gd name="T16" fmla="*/ 700 w 786"/>
                <a:gd name="T17" fmla="*/ 18 h 786"/>
                <a:gd name="T18" fmla="*/ 420 w 786"/>
                <a:gd name="T19" fmla="*/ 298 h 786"/>
                <a:gd name="T20" fmla="*/ 418 w 786"/>
                <a:gd name="T21" fmla="*/ 301 h 786"/>
                <a:gd name="T22" fmla="*/ 0 w 786"/>
                <a:gd name="T23" fmla="*/ 718 h 786"/>
                <a:gd name="T24" fmla="*/ 68 w 786"/>
                <a:gd name="T25" fmla="*/ 786 h 786"/>
                <a:gd name="T26" fmla="*/ 485 w 786"/>
                <a:gd name="T27" fmla="*/ 368 h 786"/>
                <a:gd name="T28" fmla="*/ 488 w 786"/>
                <a:gd name="T29" fmla="*/ 366 h 786"/>
                <a:gd name="T30" fmla="*/ 768 w 786"/>
                <a:gd name="T31" fmla="*/ 86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6" h="786">
                  <a:moveTo>
                    <a:pt x="768" y="86"/>
                  </a:moveTo>
                  <a:cubicBezTo>
                    <a:pt x="769" y="85"/>
                    <a:pt x="769" y="84"/>
                    <a:pt x="770" y="84"/>
                  </a:cubicBezTo>
                  <a:cubicBezTo>
                    <a:pt x="772" y="81"/>
                    <a:pt x="772" y="81"/>
                    <a:pt x="772" y="81"/>
                  </a:cubicBezTo>
                  <a:cubicBezTo>
                    <a:pt x="772" y="81"/>
                    <a:pt x="772" y="81"/>
                    <a:pt x="772" y="81"/>
                  </a:cubicBezTo>
                  <a:cubicBezTo>
                    <a:pt x="786" y="63"/>
                    <a:pt x="785" y="35"/>
                    <a:pt x="768" y="18"/>
                  </a:cubicBezTo>
                  <a:cubicBezTo>
                    <a:pt x="751" y="1"/>
                    <a:pt x="724" y="0"/>
                    <a:pt x="705" y="14"/>
                  </a:cubicBezTo>
                  <a:cubicBezTo>
                    <a:pt x="705" y="14"/>
                    <a:pt x="705" y="14"/>
                    <a:pt x="705" y="14"/>
                  </a:cubicBezTo>
                  <a:cubicBezTo>
                    <a:pt x="703" y="16"/>
                    <a:pt x="703" y="16"/>
                    <a:pt x="703" y="16"/>
                  </a:cubicBezTo>
                  <a:cubicBezTo>
                    <a:pt x="702" y="17"/>
                    <a:pt x="701" y="17"/>
                    <a:pt x="700" y="18"/>
                  </a:cubicBezTo>
                  <a:cubicBezTo>
                    <a:pt x="420" y="298"/>
                    <a:pt x="420" y="298"/>
                    <a:pt x="420" y="298"/>
                  </a:cubicBezTo>
                  <a:cubicBezTo>
                    <a:pt x="419" y="299"/>
                    <a:pt x="419" y="300"/>
                    <a:pt x="418" y="301"/>
                  </a:cubicBezTo>
                  <a:cubicBezTo>
                    <a:pt x="0" y="718"/>
                    <a:pt x="0" y="718"/>
                    <a:pt x="0" y="718"/>
                  </a:cubicBezTo>
                  <a:cubicBezTo>
                    <a:pt x="68" y="786"/>
                    <a:pt x="68" y="786"/>
                    <a:pt x="68" y="786"/>
                  </a:cubicBezTo>
                  <a:cubicBezTo>
                    <a:pt x="485" y="368"/>
                    <a:pt x="485" y="368"/>
                    <a:pt x="485" y="368"/>
                  </a:cubicBezTo>
                  <a:cubicBezTo>
                    <a:pt x="486" y="368"/>
                    <a:pt x="487" y="367"/>
                    <a:pt x="488" y="366"/>
                  </a:cubicBezTo>
                  <a:lnTo>
                    <a:pt x="768" y="86"/>
                  </a:lnTo>
                  <a:close/>
                </a:path>
              </a:pathLst>
            </a:custGeom>
            <a:solidFill>
              <a:srgbClr val="A9322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37"/>
            <p:cNvSpPr>
              <a:spLocks/>
            </p:cNvSpPr>
            <p:nvPr/>
          </p:nvSpPr>
          <p:spPr bwMode="auto">
            <a:xfrm rot="18961431">
              <a:off x="-2636325" y="3895846"/>
              <a:ext cx="2871788" cy="2438400"/>
            </a:xfrm>
            <a:custGeom>
              <a:avLst/>
              <a:gdLst>
                <a:gd name="T0" fmla="*/ 1829 w 2997"/>
                <a:gd name="T1" fmla="*/ 1713 h 2544"/>
                <a:gd name="T2" fmla="*/ 1513 w 2997"/>
                <a:gd name="T3" fmla="*/ 1649 h 2544"/>
                <a:gd name="T4" fmla="*/ 332 w 2997"/>
                <a:gd name="T5" fmla="*/ 2452 h 2544"/>
                <a:gd name="T6" fmla="*/ 0 w 2997"/>
                <a:gd name="T7" fmla="*/ 2452 h 2544"/>
                <a:gd name="T8" fmla="*/ 0 w 2997"/>
                <a:gd name="T9" fmla="*/ 2452 h 2544"/>
                <a:gd name="T10" fmla="*/ 2452 w 2997"/>
                <a:gd name="T11" fmla="*/ 0 h 2544"/>
                <a:gd name="T12" fmla="*/ 2997 w 2997"/>
                <a:gd name="T13" fmla="*/ 545 h 2544"/>
                <a:gd name="T14" fmla="*/ 1829 w 2997"/>
                <a:gd name="T15" fmla="*/ 1713 h 2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97" h="2544">
                  <a:moveTo>
                    <a:pt x="1829" y="1713"/>
                  </a:moveTo>
                  <a:cubicBezTo>
                    <a:pt x="1829" y="1713"/>
                    <a:pt x="1593" y="1665"/>
                    <a:pt x="1513" y="1649"/>
                  </a:cubicBezTo>
                  <a:cubicBezTo>
                    <a:pt x="1356" y="1617"/>
                    <a:pt x="823" y="1962"/>
                    <a:pt x="332" y="2452"/>
                  </a:cubicBezTo>
                  <a:cubicBezTo>
                    <a:pt x="241" y="2544"/>
                    <a:pt x="92" y="2544"/>
                    <a:pt x="0" y="2452"/>
                  </a:cubicBezTo>
                  <a:cubicBezTo>
                    <a:pt x="0" y="2452"/>
                    <a:pt x="0" y="2452"/>
                    <a:pt x="0" y="2452"/>
                  </a:cubicBezTo>
                  <a:cubicBezTo>
                    <a:pt x="2452" y="0"/>
                    <a:pt x="2452" y="0"/>
                    <a:pt x="2452" y="0"/>
                  </a:cubicBezTo>
                  <a:cubicBezTo>
                    <a:pt x="2997" y="545"/>
                    <a:pt x="2997" y="545"/>
                    <a:pt x="2997" y="545"/>
                  </a:cubicBezTo>
                  <a:lnTo>
                    <a:pt x="1829" y="1713"/>
                  </a:lnTo>
                  <a:close/>
                </a:path>
              </a:pathLst>
            </a:custGeom>
            <a:solidFill>
              <a:srgbClr val="C1272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43"/>
            <p:cNvSpPr>
              <a:spLocks/>
            </p:cNvSpPr>
            <p:nvPr/>
          </p:nvSpPr>
          <p:spPr bwMode="auto">
            <a:xfrm rot="18961431">
              <a:off x="-1336646" y="3571081"/>
              <a:ext cx="1119188" cy="1441450"/>
            </a:xfrm>
            <a:custGeom>
              <a:avLst/>
              <a:gdLst>
                <a:gd name="T0" fmla="*/ 1168 w 1168"/>
                <a:gd name="T1" fmla="*/ 335 h 1503"/>
                <a:gd name="T2" fmla="*/ 833 w 1168"/>
                <a:gd name="T3" fmla="*/ 0 h 1503"/>
                <a:gd name="T4" fmla="*/ 0 w 1168"/>
                <a:gd name="T5" fmla="*/ 1503 h 1503"/>
                <a:gd name="T6" fmla="*/ 1168 w 1168"/>
                <a:gd name="T7" fmla="*/ 335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8" h="1503">
                  <a:moveTo>
                    <a:pt x="1168" y="335"/>
                  </a:moveTo>
                  <a:cubicBezTo>
                    <a:pt x="833" y="0"/>
                    <a:pt x="833" y="0"/>
                    <a:pt x="833" y="0"/>
                  </a:cubicBezTo>
                  <a:cubicBezTo>
                    <a:pt x="182" y="651"/>
                    <a:pt x="81" y="1233"/>
                    <a:pt x="0" y="1503"/>
                  </a:cubicBezTo>
                  <a:lnTo>
                    <a:pt x="1168" y="335"/>
                  </a:lnTo>
                  <a:close/>
                </a:path>
              </a:pathLst>
            </a:custGeom>
            <a:solidFill>
              <a:srgbClr val="801A1E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44"/>
            <p:cNvSpPr>
              <a:spLocks/>
            </p:cNvSpPr>
            <p:nvPr/>
          </p:nvSpPr>
          <p:spPr bwMode="auto">
            <a:xfrm rot="18961431">
              <a:off x="-2746733" y="3710439"/>
              <a:ext cx="1439863" cy="1119188"/>
            </a:xfrm>
            <a:custGeom>
              <a:avLst/>
              <a:gdLst>
                <a:gd name="T0" fmla="*/ 1168 w 1503"/>
                <a:gd name="T1" fmla="*/ 0 h 1168"/>
                <a:gd name="T2" fmla="*/ 1503 w 1503"/>
                <a:gd name="T3" fmla="*/ 335 h 1168"/>
                <a:gd name="T4" fmla="*/ 0 w 1503"/>
                <a:gd name="T5" fmla="*/ 1168 h 1168"/>
                <a:gd name="T6" fmla="*/ 1168 w 1503"/>
                <a:gd name="T7" fmla="*/ 0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3" h="1168">
                  <a:moveTo>
                    <a:pt x="1168" y="0"/>
                  </a:moveTo>
                  <a:cubicBezTo>
                    <a:pt x="1503" y="335"/>
                    <a:pt x="1503" y="335"/>
                    <a:pt x="1503" y="335"/>
                  </a:cubicBezTo>
                  <a:cubicBezTo>
                    <a:pt x="852" y="986"/>
                    <a:pt x="270" y="1087"/>
                    <a:pt x="0" y="1168"/>
                  </a:cubicBezTo>
                  <a:lnTo>
                    <a:pt x="1168" y="0"/>
                  </a:lnTo>
                  <a:close/>
                </a:path>
              </a:pathLst>
            </a:custGeom>
            <a:solidFill>
              <a:srgbClr val="801A1E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45"/>
            <p:cNvSpPr>
              <a:spLocks/>
            </p:cNvSpPr>
            <p:nvPr/>
          </p:nvSpPr>
          <p:spPr bwMode="auto">
            <a:xfrm rot="18961431">
              <a:off x="-2020106" y="3262907"/>
              <a:ext cx="1250950" cy="1250950"/>
            </a:xfrm>
            <a:custGeom>
              <a:avLst/>
              <a:gdLst>
                <a:gd name="T0" fmla="*/ 129 w 788"/>
                <a:gd name="T1" fmla="*/ 0 h 788"/>
                <a:gd name="T2" fmla="*/ 788 w 788"/>
                <a:gd name="T3" fmla="*/ 659 h 788"/>
                <a:gd name="T4" fmla="*/ 658 w 788"/>
                <a:gd name="T5" fmla="*/ 788 h 788"/>
                <a:gd name="T6" fmla="*/ 0 w 788"/>
                <a:gd name="T7" fmla="*/ 130 h 788"/>
                <a:gd name="T8" fmla="*/ 129 w 788"/>
                <a:gd name="T9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788">
                  <a:moveTo>
                    <a:pt x="129" y="0"/>
                  </a:moveTo>
                  <a:lnTo>
                    <a:pt x="788" y="659"/>
                  </a:lnTo>
                  <a:lnTo>
                    <a:pt x="658" y="788"/>
                  </a:lnTo>
                  <a:lnTo>
                    <a:pt x="0" y="13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46"/>
            <p:cNvSpPr>
              <a:spLocks/>
            </p:cNvSpPr>
            <p:nvPr/>
          </p:nvSpPr>
          <p:spPr bwMode="auto">
            <a:xfrm rot="18961431">
              <a:off x="-2129965" y="3522645"/>
              <a:ext cx="717550" cy="719138"/>
            </a:xfrm>
            <a:custGeom>
              <a:avLst/>
              <a:gdLst>
                <a:gd name="T0" fmla="*/ 129 w 452"/>
                <a:gd name="T1" fmla="*/ 0 h 453"/>
                <a:gd name="T2" fmla="*/ 452 w 452"/>
                <a:gd name="T3" fmla="*/ 324 h 453"/>
                <a:gd name="T4" fmla="*/ 324 w 452"/>
                <a:gd name="T5" fmla="*/ 453 h 453"/>
                <a:gd name="T6" fmla="*/ 0 w 452"/>
                <a:gd name="T7" fmla="*/ 130 h 453"/>
                <a:gd name="T8" fmla="*/ 129 w 452"/>
                <a:gd name="T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3">
                  <a:moveTo>
                    <a:pt x="129" y="0"/>
                  </a:moveTo>
                  <a:lnTo>
                    <a:pt x="452" y="324"/>
                  </a:lnTo>
                  <a:lnTo>
                    <a:pt x="324" y="453"/>
                  </a:lnTo>
                  <a:lnTo>
                    <a:pt x="0" y="13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A62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47"/>
            <p:cNvSpPr>
              <a:spLocks/>
            </p:cNvSpPr>
            <p:nvPr/>
          </p:nvSpPr>
          <p:spPr bwMode="auto">
            <a:xfrm rot="18961431">
              <a:off x="-2083124" y="3488918"/>
              <a:ext cx="1366838" cy="1366838"/>
            </a:xfrm>
            <a:custGeom>
              <a:avLst/>
              <a:gdLst>
                <a:gd name="T0" fmla="*/ 404 w 1426"/>
                <a:gd name="T1" fmla="*/ 1426 h 1426"/>
                <a:gd name="T2" fmla="*/ 0 w 1426"/>
                <a:gd name="T3" fmla="*/ 1022 h 1426"/>
                <a:gd name="T4" fmla="*/ 1224 w 1426"/>
                <a:gd name="T5" fmla="*/ 202 h 1426"/>
                <a:gd name="T6" fmla="*/ 1224 w 1426"/>
                <a:gd name="T7" fmla="*/ 202 h 1426"/>
                <a:gd name="T8" fmla="*/ 404 w 1426"/>
                <a:gd name="T9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6" h="1426">
                  <a:moveTo>
                    <a:pt x="404" y="1426"/>
                  </a:moveTo>
                  <a:cubicBezTo>
                    <a:pt x="0" y="1022"/>
                    <a:pt x="0" y="1022"/>
                    <a:pt x="0" y="1022"/>
                  </a:cubicBezTo>
                  <a:cubicBezTo>
                    <a:pt x="0" y="1022"/>
                    <a:pt x="1022" y="0"/>
                    <a:pt x="1224" y="202"/>
                  </a:cubicBezTo>
                  <a:cubicBezTo>
                    <a:pt x="1224" y="202"/>
                    <a:pt x="1224" y="202"/>
                    <a:pt x="1224" y="202"/>
                  </a:cubicBezTo>
                  <a:cubicBezTo>
                    <a:pt x="1426" y="404"/>
                    <a:pt x="404" y="1426"/>
                    <a:pt x="404" y="1426"/>
                  </a:cubicBezTo>
                  <a:close/>
                </a:path>
              </a:pathLst>
            </a:custGeom>
            <a:solidFill>
              <a:srgbClr val="801A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48"/>
            <p:cNvSpPr>
              <a:spLocks/>
            </p:cNvSpPr>
            <p:nvPr/>
          </p:nvSpPr>
          <p:spPr bwMode="auto">
            <a:xfrm rot="18961431">
              <a:off x="-1716040" y="4435533"/>
              <a:ext cx="611188" cy="612775"/>
            </a:xfrm>
            <a:custGeom>
              <a:avLst/>
              <a:gdLst>
                <a:gd name="T0" fmla="*/ 350 w 638"/>
                <a:gd name="T1" fmla="*/ 639 h 639"/>
                <a:gd name="T2" fmla="*/ 0 w 638"/>
                <a:gd name="T3" fmla="*/ 289 h 639"/>
                <a:gd name="T4" fmla="*/ 191 w 638"/>
                <a:gd name="T5" fmla="*/ 97 h 639"/>
                <a:gd name="T6" fmla="*/ 542 w 638"/>
                <a:gd name="T7" fmla="*/ 97 h 639"/>
                <a:gd name="T8" fmla="*/ 542 w 638"/>
                <a:gd name="T9" fmla="*/ 97 h 639"/>
                <a:gd name="T10" fmla="*/ 542 w 638"/>
                <a:gd name="T11" fmla="*/ 447 h 639"/>
                <a:gd name="T12" fmla="*/ 350 w 638"/>
                <a:gd name="T13" fmla="*/ 639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639">
                  <a:moveTo>
                    <a:pt x="350" y="639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191" y="97"/>
                    <a:pt x="191" y="97"/>
                    <a:pt x="191" y="97"/>
                  </a:cubicBezTo>
                  <a:cubicBezTo>
                    <a:pt x="288" y="0"/>
                    <a:pt x="445" y="0"/>
                    <a:pt x="542" y="97"/>
                  </a:cubicBezTo>
                  <a:cubicBezTo>
                    <a:pt x="542" y="97"/>
                    <a:pt x="542" y="97"/>
                    <a:pt x="542" y="97"/>
                  </a:cubicBezTo>
                  <a:cubicBezTo>
                    <a:pt x="638" y="194"/>
                    <a:pt x="638" y="351"/>
                    <a:pt x="542" y="447"/>
                  </a:cubicBezTo>
                  <a:lnTo>
                    <a:pt x="350" y="63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49"/>
            <p:cNvSpPr>
              <a:spLocks/>
            </p:cNvSpPr>
            <p:nvPr/>
          </p:nvSpPr>
          <p:spPr bwMode="auto">
            <a:xfrm rot="18961431">
              <a:off x="-1566997" y="4581963"/>
              <a:ext cx="314325" cy="314325"/>
            </a:xfrm>
            <a:custGeom>
              <a:avLst/>
              <a:gdLst>
                <a:gd name="T0" fmla="*/ 310 w 328"/>
                <a:gd name="T1" fmla="*/ 310 h 328"/>
                <a:gd name="T2" fmla="*/ 247 w 328"/>
                <a:gd name="T3" fmla="*/ 310 h 328"/>
                <a:gd name="T4" fmla="*/ 17 w 328"/>
                <a:gd name="T5" fmla="*/ 81 h 328"/>
                <a:gd name="T6" fmla="*/ 17 w 328"/>
                <a:gd name="T7" fmla="*/ 17 h 328"/>
                <a:gd name="T8" fmla="*/ 17 w 328"/>
                <a:gd name="T9" fmla="*/ 17 h 328"/>
                <a:gd name="T10" fmla="*/ 81 w 328"/>
                <a:gd name="T11" fmla="*/ 17 h 328"/>
                <a:gd name="T12" fmla="*/ 310 w 328"/>
                <a:gd name="T13" fmla="*/ 247 h 328"/>
                <a:gd name="T14" fmla="*/ 310 w 328"/>
                <a:gd name="T15" fmla="*/ 31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328">
                  <a:moveTo>
                    <a:pt x="310" y="310"/>
                  </a:moveTo>
                  <a:cubicBezTo>
                    <a:pt x="293" y="328"/>
                    <a:pt x="265" y="328"/>
                    <a:pt x="247" y="310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0" y="63"/>
                    <a:pt x="0" y="35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35" y="0"/>
                    <a:pt x="63" y="0"/>
                    <a:pt x="81" y="17"/>
                  </a:cubicBezTo>
                  <a:cubicBezTo>
                    <a:pt x="310" y="247"/>
                    <a:pt x="310" y="247"/>
                    <a:pt x="310" y="247"/>
                  </a:cubicBezTo>
                  <a:cubicBezTo>
                    <a:pt x="328" y="265"/>
                    <a:pt x="328" y="293"/>
                    <a:pt x="310" y="3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50"/>
            <p:cNvSpPr>
              <a:spLocks/>
            </p:cNvSpPr>
            <p:nvPr/>
          </p:nvSpPr>
          <p:spPr bwMode="auto">
            <a:xfrm rot="18961431">
              <a:off x="-1745553" y="4627319"/>
              <a:ext cx="663575" cy="663575"/>
            </a:xfrm>
            <a:custGeom>
              <a:avLst/>
              <a:gdLst>
                <a:gd name="T0" fmla="*/ 526 w 693"/>
                <a:gd name="T1" fmla="*/ 693 h 693"/>
                <a:gd name="T2" fmla="*/ 0 w 693"/>
                <a:gd name="T3" fmla="*/ 167 h 693"/>
                <a:gd name="T4" fmla="*/ 21 w 693"/>
                <a:gd name="T5" fmla="*/ 145 h 693"/>
                <a:gd name="T6" fmla="*/ 503 w 693"/>
                <a:gd name="T7" fmla="*/ 189 h 693"/>
                <a:gd name="T8" fmla="*/ 503 w 693"/>
                <a:gd name="T9" fmla="*/ 189 h 693"/>
                <a:gd name="T10" fmla="*/ 547 w 693"/>
                <a:gd name="T11" fmla="*/ 672 h 693"/>
                <a:gd name="T12" fmla="*/ 526 w 693"/>
                <a:gd name="T13" fmla="*/ 693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3" h="693">
                  <a:moveTo>
                    <a:pt x="526" y="693"/>
                  </a:moveTo>
                  <a:cubicBezTo>
                    <a:pt x="0" y="167"/>
                    <a:pt x="0" y="167"/>
                    <a:pt x="0" y="167"/>
                  </a:cubicBezTo>
                  <a:cubicBezTo>
                    <a:pt x="21" y="145"/>
                    <a:pt x="21" y="145"/>
                    <a:pt x="21" y="145"/>
                  </a:cubicBezTo>
                  <a:cubicBezTo>
                    <a:pt x="166" y="0"/>
                    <a:pt x="358" y="44"/>
                    <a:pt x="503" y="189"/>
                  </a:cubicBezTo>
                  <a:cubicBezTo>
                    <a:pt x="503" y="189"/>
                    <a:pt x="503" y="189"/>
                    <a:pt x="503" y="189"/>
                  </a:cubicBezTo>
                  <a:cubicBezTo>
                    <a:pt x="649" y="335"/>
                    <a:pt x="693" y="526"/>
                    <a:pt x="547" y="672"/>
                  </a:cubicBezTo>
                  <a:lnTo>
                    <a:pt x="526" y="6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51"/>
            <p:cNvSpPr>
              <a:spLocks/>
            </p:cNvSpPr>
            <p:nvPr/>
          </p:nvSpPr>
          <p:spPr bwMode="auto">
            <a:xfrm rot="18961431">
              <a:off x="-1623180" y="4892125"/>
              <a:ext cx="412750" cy="411163"/>
            </a:xfrm>
            <a:custGeom>
              <a:avLst/>
              <a:gdLst>
                <a:gd name="T0" fmla="*/ 406 w 429"/>
                <a:gd name="T1" fmla="*/ 406 h 428"/>
                <a:gd name="T2" fmla="*/ 323 w 429"/>
                <a:gd name="T3" fmla="*/ 406 h 428"/>
                <a:gd name="T4" fmla="*/ 23 w 429"/>
                <a:gd name="T5" fmla="*/ 105 h 428"/>
                <a:gd name="T6" fmla="*/ 23 w 429"/>
                <a:gd name="T7" fmla="*/ 23 h 428"/>
                <a:gd name="T8" fmla="*/ 23 w 429"/>
                <a:gd name="T9" fmla="*/ 23 h 428"/>
                <a:gd name="T10" fmla="*/ 106 w 429"/>
                <a:gd name="T11" fmla="*/ 23 h 428"/>
                <a:gd name="T12" fmla="*/ 406 w 429"/>
                <a:gd name="T13" fmla="*/ 323 h 428"/>
                <a:gd name="T14" fmla="*/ 406 w 429"/>
                <a:gd name="T15" fmla="*/ 406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9" h="428">
                  <a:moveTo>
                    <a:pt x="406" y="406"/>
                  </a:moveTo>
                  <a:cubicBezTo>
                    <a:pt x="383" y="428"/>
                    <a:pt x="346" y="428"/>
                    <a:pt x="323" y="406"/>
                  </a:cubicBezTo>
                  <a:cubicBezTo>
                    <a:pt x="23" y="105"/>
                    <a:pt x="23" y="105"/>
                    <a:pt x="23" y="105"/>
                  </a:cubicBezTo>
                  <a:cubicBezTo>
                    <a:pt x="0" y="83"/>
                    <a:pt x="0" y="46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46" y="0"/>
                    <a:pt x="83" y="0"/>
                    <a:pt x="106" y="23"/>
                  </a:cubicBezTo>
                  <a:cubicBezTo>
                    <a:pt x="406" y="323"/>
                    <a:pt x="406" y="323"/>
                    <a:pt x="406" y="323"/>
                  </a:cubicBezTo>
                  <a:cubicBezTo>
                    <a:pt x="429" y="346"/>
                    <a:pt x="429" y="383"/>
                    <a:pt x="406" y="406"/>
                  </a:cubicBezTo>
                  <a:close/>
                </a:path>
              </a:pathLst>
            </a:custGeom>
            <a:solidFill>
              <a:srgbClr val="801A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矩形 164"/>
            <p:cNvSpPr/>
            <p:nvPr/>
          </p:nvSpPr>
          <p:spPr>
            <a:xfrm rot="31644">
              <a:off x="-1919564" y="2744379"/>
              <a:ext cx="1074290" cy="496093"/>
            </a:xfrm>
            <a:prstGeom prst="rect">
              <a:avLst/>
            </a:prstGeom>
            <a:gradFill>
              <a:gsLst>
                <a:gs pos="23030">
                  <a:schemeClr val="bg1"/>
                </a:gs>
                <a:gs pos="20000">
                  <a:srgbClr val="A9322A"/>
                </a:gs>
                <a:gs pos="49000">
                  <a:schemeClr val="bg1"/>
                </a:gs>
                <a:gs pos="50000">
                  <a:srgbClr val="A9322A"/>
                </a:gs>
              </a:gsLst>
              <a:lin ang="5400000" scaled="1"/>
            </a:gra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文本框 165"/>
            <p:cNvSpPr txBox="1"/>
            <p:nvPr/>
          </p:nvSpPr>
          <p:spPr>
            <a:xfrm rot="60645">
              <a:off x="-2137577" y="5104918"/>
              <a:ext cx="1412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 smtClean="0"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岳麓三人组</a:t>
              </a:r>
              <a:endParaRPr lang="en-US" altLang="zh-CN" sz="1400" dirty="0" smtClean="0">
                <a:latin typeface="碳化硅大黑体" panose="02010601030101010101" pitchFamily="2" charset="-122"/>
                <a:ea typeface="碳化硅大黑体" panose="02010601030101010101" pitchFamily="2" charset="-122"/>
              </a:endParaRPr>
            </a:p>
            <a:p>
              <a:pPr algn="ctr"/>
              <a:r>
                <a:rPr lang="en-US" altLang="zh-CN" sz="1400" dirty="0" smtClean="0"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TXX</a:t>
              </a:r>
              <a:endParaRPr lang="zh-CN" altLang="en-US" sz="1400" dirty="0">
                <a:latin typeface="碳化硅大黑体" panose="02010601030101010101" pitchFamily="2" charset="-122"/>
                <a:ea typeface="碳化硅大黑体" panose="02010601030101010101" pitchFamily="2" charset="-122"/>
              </a:endParaRPr>
            </a:p>
          </p:txBody>
        </p:sp>
        <p:sp>
          <p:nvSpPr>
            <p:cNvPr id="167" name="任意多边形 166"/>
            <p:cNvSpPr/>
            <p:nvPr/>
          </p:nvSpPr>
          <p:spPr>
            <a:xfrm>
              <a:off x="-1718717" y="5722352"/>
              <a:ext cx="571500" cy="1200403"/>
            </a:xfrm>
            <a:custGeom>
              <a:avLst/>
              <a:gdLst>
                <a:gd name="connsiteX0" fmla="*/ 0 w 571500"/>
                <a:gd name="connsiteY0" fmla="*/ 195262 h 1200150"/>
                <a:gd name="connsiteX1" fmla="*/ 52387 w 571500"/>
                <a:gd name="connsiteY1" fmla="*/ 1009650 h 1200150"/>
                <a:gd name="connsiteX2" fmla="*/ 276225 w 571500"/>
                <a:gd name="connsiteY2" fmla="*/ 1200150 h 1200150"/>
                <a:gd name="connsiteX3" fmla="*/ 509587 w 571500"/>
                <a:gd name="connsiteY3" fmla="*/ 1009650 h 1200150"/>
                <a:gd name="connsiteX4" fmla="*/ 571500 w 571500"/>
                <a:gd name="connsiteY4" fmla="*/ 185737 h 1200150"/>
                <a:gd name="connsiteX5" fmla="*/ 290512 w 571500"/>
                <a:gd name="connsiteY5" fmla="*/ 0 h 1200150"/>
                <a:gd name="connsiteX6" fmla="*/ 0 w 571500"/>
                <a:gd name="connsiteY6" fmla="*/ 195262 h 1200150"/>
                <a:gd name="connsiteX0" fmla="*/ 0 w 571500"/>
                <a:gd name="connsiteY0" fmla="*/ 195262 h 1200150"/>
                <a:gd name="connsiteX1" fmla="*/ 52387 w 571500"/>
                <a:gd name="connsiteY1" fmla="*/ 1009650 h 1200150"/>
                <a:gd name="connsiteX2" fmla="*/ 276225 w 571500"/>
                <a:gd name="connsiteY2" fmla="*/ 1200150 h 1200150"/>
                <a:gd name="connsiteX3" fmla="*/ 509587 w 571500"/>
                <a:gd name="connsiteY3" fmla="*/ 1009650 h 1200150"/>
                <a:gd name="connsiteX4" fmla="*/ 571500 w 571500"/>
                <a:gd name="connsiteY4" fmla="*/ 185737 h 1200150"/>
                <a:gd name="connsiteX5" fmla="*/ 290512 w 571500"/>
                <a:gd name="connsiteY5" fmla="*/ 0 h 1200150"/>
                <a:gd name="connsiteX6" fmla="*/ 0 w 571500"/>
                <a:gd name="connsiteY6" fmla="*/ 195262 h 1200150"/>
                <a:gd name="connsiteX0" fmla="*/ 0 w 571500"/>
                <a:gd name="connsiteY0" fmla="*/ 195262 h 1200403"/>
                <a:gd name="connsiteX1" fmla="*/ 52387 w 571500"/>
                <a:gd name="connsiteY1" fmla="*/ 1009650 h 1200403"/>
                <a:gd name="connsiteX2" fmla="*/ 276225 w 571500"/>
                <a:gd name="connsiteY2" fmla="*/ 1200150 h 1200403"/>
                <a:gd name="connsiteX3" fmla="*/ 509587 w 571500"/>
                <a:gd name="connsiteY3" fmla="*/ 1009650 h 1200403"/>
                <a:gd name="connsiteX4" fmla="*/ 571500 w 571500"/>
                <a:gd name="connsiteY4" fmla="*/ 185737 h 1200403"/>
                <a:gd name="connsiteX5" fmla="*/ 290512 w 571500"/>
                <a:gd name="connsiteY5" fmla="*/ 0 h 1200403"/>
                <a:gd name="connsiteX6" fmla="*/ 0 w 571500"/>
                <a:gd name="connsiteY6" fmla="*/ 195262 h 1200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0" h="1200403">
                  <a:moveTo>
                    <a:pt x="0" y="195262"/>
                  </a:moveTo>
                  <a:lnTo>
                    <a:pt x="52387" y="1009650"/>
                  </a:lnTo>
                  <a:cubicBezTo>
                    <a:pt x="98425" y="1177131"/>
                    <a:pt x="180975" y="1196975"/>
                    <a:pt x="276225" y="1200150"/>
                  </a:cubicBezTo>
                  <a:cubicBezTo>
                    <a:pt x="371475" y="1203325"/>
                    <a:pt x="460374" y="1178719"/>
                    <a:pt x="509587" y="1009650"/>
                  </a:cubicBezTo>
                  <a:lnTo>
                    <a:pt x="571500" y="185737"/>
                  </a:lnTo>
                  <a:lnTo>
                    <a:pt x="290512" y="0"/>
                  </a:lnTo>
                  <a:lnTo>
                    <a:pt x="0" y="195262"/>
                  </a:lnTo>
                  <a:close/>
                </a:path>
              </a:pathLst>
            </a:custGeom>
            <a:gradFill flip="none" rotWithShape="1">
              <a:gsLst>
                <a:gs pos="24000">
                  <a:srgbClr val="C1272D"/>
                </a:gs>
                <a:gs pos="48000">
                  <a:srgbClr val="FBB03B"/>
                </a:gs>
                <a:gs pos="49000">
                  <a:schemeClr val="tx1">
                    <a:lumMod val="95000"/>
                    <a:lumOff val="5000"/>
                  </a:schemeClr>
                </a:gs>
                <a:gs pos="25000">
                  <a:srgbClr val="FBB03B"/>
                </a:gs>
                <a:gs pos="75000">
                  <a:srgbClr val="E66E40"/>
                </a:gs>
                <a:gs pos="76000">
                  <a:srgbClr val="C1272D"/>
                </a:gs>
                <a:gs pos="51000">
                  <a:srgbClr val="FBB03B"/>
                </a:gs>
              </a:gsLst>
              <a:lin ang="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圆角矩形 167"/>
            <p:cNvSpPr/>
            <p:nvPr/>
          </p:nvSpPr>
          <p:spPr>
            <a:xfrm rot="60000">
              <a:off x="-1749965" y="6883524"/>
              <a:ext cx="629830" cy="91262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矩形 168"/>
            <p:cNvSpPr/>
            <p:nvPr/>
          </p:nvSpPr>
          <p:spPr>
            <a:xfrm rot="60000">
              <a:off x="-2058178" y="6833698"/>
              <a:ext cx="327113" cy="165100"/>
            </a:xfrm>
            <a:prstGeom prst="rect">
              <a:avLst/>
            </a:prstGeom>
            <a:solidFill>
              <a:srgbClr val="C1272D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矩形 169"/>
            <p:cNvSpPr/>
            <p:nvPr/>
          </p:nvSpPr>
          <p:spPr>
            <a:xfrm rot="60000">
              <a:off x="-1129219" y="6847984"/>
              <a:ext cx="327113" cy="165100"/>
            </a:xfrm>
            <a:prstGeom prst="rect">
              <a:avLst/>
            </a:prstGeom>
            <a:solidFill>
              <a:srgbClr val="C1272D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文本框 170"/>
            <p:cNvSpPr txBox="1"/>
            <p:nvPr/>
          </p:nvSpPr>
          <p:spPr>
            <a:xfrm rot="20779792">
              <a:off x="-1681657" y="6087406"/>
              <a:ext cx="550317" cy="3253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P</a:t>
              </a:r>
              <a:r>
                <a:rPr lang="zh-CN" altLang="en-US" sz="9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神</a:t>
              </a:r>
              <a:endParaRPr lang="zh-CN" altLang="en-US" sz="9600" dirty="0">
                <a:solidFill>
                  <a:schemeClr val="tx1">
                    <a:lumMod val="95000"/>
                    <a:lumOff val="5000"/>
                  </a:schemeClr>
                </a:solidFill>
                <a:latin typeface="碳化硅大黑体" panose="02010601030101010101" pitchFamily="2" charset="-122"/>
                <a:ea typeface="碳化硅大黑体" panose="02010601030101010101" pitchFamily="2" charset="-122"/>
              </a:endParaRPr>
            </a:p>
          </p:txBody>
        </p:sp>
        <p:sp>
          <p:nvSpPr>
            <p:cNvPr id="172" name="圆角矩形 171"/>
            <p:cNvSpPr/>
            <p:nvPr/>
          </p:nvSpPr>
          <p:spPr>
            <a:xfrm rot="60000">
              <a:off x="-1638367" y="6857695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圆角矩形 172"/>
            <p:cNvSpPr/>
            <p:nvPr/>
          </p:nvSpPr>
          <p:spPr>
            <a:xfrm rot="60000">
              <a:off x="-1551337" y="6857695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圆角矩形 173"/>
            <p:cNvSpPr/>
            <p:nvPr/>
          </p:nvSpPr>
          <p:spPr>
            <a:xfrm rot="60000">
              <a:off x="-1461003" y="6857696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圆角矩形 174"/>
            <p:cNvSpPr/>
            <p:nvPr/>
          </p:nvSpPr>
          <p:spPr>
            <a:xfrm rot="60000">
              <a:off x="-1370536" y="6857696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圆角矩形 175"/>
            <p:cNvSpPr/>
            <p:nvPr/>
          </p:nvSpPr>
          <p:spPr>
            <a:xfrm rot="60000">
              <a:off x="-1279968" y="6857697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7" name="驾驶座特写"/>
          <p:cNvGrpSpPr/>
          <p:nvPr/>
        </p:nvGrpSpPr>
        <p:grpSpPr>
          <a:xfrm>
            <a:off x="-12929336" y="-1022087"/>
            <a:ext cx="43458245" cy="11045924"/>
            <a:chOff x="2214592" y="3404030"/>
            <a:chExt cx="5356028" cy="1361359"/>
          </a:xfrm>
        </p:grpSpPr>
        <p:grpSp>
          <p:nvGrpSpPr>
            <p:cNvPr id="178" name="车身"/>
            <p:cNvGrpSpPr/>
            <p:nvPr/>
          </p:nvGrpSpPr>
          <p:grpSpPr>
            <a:xfrm>
              <a:off x="3267682" y="3967793"/>
              <a:ext cx="3052194" cy="616002"/>
              <a:chOff x="3267682" y="3967793"/>
              <a:chExt cx="3052194" cy="648622"/>
            </a:xfrm>
          </p:grpSpPr>
          <p:sp>
            <p:nvSpPr>
              <p:cNvPr id="211" name="矩形 210"/>
              <p:cNvSpPr/>
              <p:nvPr/>
            </p:nvSpPr>
            <p:spPr>
              <a:xfrm>
                <a:off x="3267682" y="3970619"/>
                <a:ext cx="3052194" cy="645796"/>
              </a:xfrm>
              <a:prstGeom prst="rect">
                <a:avLst/>
              </a:prstGeom>
              <a:solidFill>
                <a:srgbClr val="C1272D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2" name="直角三角形 211"/>
              <p:cNvSpPr/>
              <p:nvPr/>
            </p:nvSpPr>
            <p:spPr>
              <a:xfrm rot="5400000">
                <a:off x="4916293" y="3718964"/>
                <a:ext cx="636902" cy="1158000"/>
              </a:xfrm>
              <a:prstGeom prst="rtTriangle">
                <a:avLst/>
              </a:prstGeom>
              <a:solidFill>
                <a:srgbClr val="FBB0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3" name="任意多边形 212"/>
              <p:cNvSpPr/>
              <p:nvPr/>
            </p:nvSpPr>
            <p:spPr>
              <a:xfrm>
                <a:off x="3460482" y="3967793"/>
                <a:ext cx="1488603" cy="638070"/>
              </a:xfrm>
              <a:custGeom>
                <a:avLst/>
                <a:gdLst>
                  <a:gd name="connsiteX0" fmla="*/ 0 w 1488603"/>
                  <a:gd name="connsiteY0" fmla="*/ 0 h 638070"/>
                  <a:gd name="connsiteX1" fmla="*/ 1488603 w 1488603"/>
                  <a:gd name="connsiteY1" fmla="*/ 0 h 638070"/>
                  <a:gd name="connsiteX2" fmla="*/ 1488603 w 1488603"/>
                  <a:gd name="connsiteY2" fmla="*/ 396053 h 638070"/>
                  <a:gd name="connsiteX3" fmla="*/ 1268873 w 1488603"/>
                  <a:gd name="connsiteY3" fmla="*/ 638070 h 638070"/>
                  <a:gd name="connsiteX4" fmla="*/ 0 w 1488603"/>
                  <a:gd name="connsiteY4" fmla="*/ 638070 h 638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8603" h="638070">
                    <a:moveTo>
                      <a:pt x="0" y="0"/>
                    </a:moveTo>
                    <a:lnTo>
                      <a:pt x="1488603" y="0"/>
                    </a:lnTo>
                    <a:lnTo>
                      <a:pt x="1488603" y="396053"/>
                    </a:lnTo>
                    <a:lnTo>
                      <a:pt x="1268873" y="638070"/>
                    </a:lnTo>
                    <a:lnTo>
                      <a:pt x="0" y="638070"/>
                    </a:lnTo>
                    <a:close/>
                  </a:path>
                </a:pathLst>
              </a:custGeom>
              <a:solidFill>
                <a:srgbClr val="801A1E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任意多边形 213"/>
              <p:cNvSpPr/>
              <p:nvPr/>
            </p:nvSpPr>
            <p:spPr>
              <a:xfrm>
                <a:off x="3460482" y="3997289"/>
                <a:ext cx="849516" cy="587375"/>
              </a:xfrm>
              <a:custGeom>
                <a:avLst/>
                <a:gdLst>
                  <a:gd name="connsiteX0" fmla="*/ 0 w 1488603"/>
                  <a:gd name="connsiteY0" fmla="*/ 0 h 638070"/>
                  <a:gd name="connsiteX1" fmla="*/ 1488603 w 1488603"/>
                  <a:gd name="connsiteY1" fmla="*/ 0 h 638070"/>
                  <a:gd name="connsiteX2" fmla="*/ 1488603 w 1488603"/>
                  <a:gd name="connsiteY2" fmla="*/ 396053 h 638070"/>
                  <a:gd name="connsiteX3" fmla="*/ 1268873 w 1488603"/>
                  <a:gd name="connsiteY3" fmla="*/ 638070 h 638070"/>
                  <a:gd name="connsiteX4" fmla="*/ 0 w 1488603"/>
                  <a:gd name="connsiteY4" fmla="*/ 638070 h 638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8603" h="638070">
                    <a:moveTo>
                      <a:pt x="0" y="0"/>
                    </a:moveTo>
                    <a:lnTo>
                      <a:pt x="1488603" y="0"/>
                    </a:lnTo>
                    <a:lnTo>
                      <a:pt x="1488603" y="396053"/>
                    </a:lnTo>
                    <a:lnTo>
                      <a:pt x="1268873" y="638070"/>
                    </a:lnTo>
                    <a:lnTo>
                      <a:pt x="0" y="638070"/>
                    </a:lnTo>
                    <a:close/>
                  </a:path>
                </a:pathLst>
              </a:custGeom>
              <a:solidFill>
                <a:srgbClr val="C127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9" name="前车头"/>
            <p:cNvGrpSpPr/>
            <p:nvPr/>
          </p:nvGrpSpPr>
          <p:grpSpPr>
            <a:xfrm>
              <a:off x="6474981" y="3956681"/>
              <a:ext cx="1095639" cy="674518"/>
              <a:chOff x="6474981" y="3937631"/>
              <a:chExt cx="1095639" cy="674518"/>
            </a:xfrm>
          </p:grpSpPr>
          <p:sp>
            <p:nvSpPr>
              <p:cNvPr id="209" name="任意多边形 208"/>
              <p:cNvSpPr/>
              <p:nvPr/>
            </p:nvSpPr>
            <p:spPr>
              <a:xfrm>
                <a:off x="6474981" y="3937631"/>
                <a:ext cx="957925" cy="638069"/>
              </a:xfrm>
              <a:custGeom>
                <a:avLst/>
                <a:gdLst>
                  <a:gd name="connsiteX0" fmla="*/ 0 w 957925"/>
                  <a:gd name="connsiteY0" fmla="*/ 0 h 652525"/>
                  <a:gd name="connsiteX1" fmla="*/ 957925 w 957925"/>
                  <a:gd name="connsiteY1" fmla="*/ 512581 h 652525"/>
                  <a:gd name="connsiteX2" fmla="*/ 957925 w 957925"/>
                  <a:gd name="connsiteY2" fmla="*/ 652525 h 652525"/>
                  <a:gd name="connsiteX3" fmla="*/ 0 w 957925"/>
                  <a:gd name="connsiteY3" fmla="*/ 652525 h 652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7925" h="652525">
                    <a:moveTo>
                      <a:pt x="0" y="0"/>
                    </a:moveTo>
                    <a:lnTo>
                      <a:pt x="957925" y="512581"/>
                    </a:lnTo>
                    <a:lnTo>
                      <a:pt x="957925" y="652525"/>
                    </a:lnTo>
                    <a:lnTo>
                      <a:pt x="0" y="652525"/>
                    </a:lnTo>
                    <a:close/>
                  </a:path>
                </a:pathLst>
              </a:custGeom>
              <a:solidFill>
                <a:srgbClr val="C1272D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0" name="椭圆 209"/>
              <p:cNvSpPr/>
              <p:nvPr/>
            </p:nvSpPr>
            <p:spPr>
              <a:xfrm>
                <a:off x="7354224" y="4395753"/>
                <a:ext cx="216396" cy="21639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0" name="车顶"/>
            <p:cNvGrpSpPr/>
            <p:nvPr/>
          </p:nvGrpSpPr>
          <p:grpSpPr>
            <a:xfrm>
              <a:off x="3417463" y="3588584"/>
              <a:ext cx="1531622" cy="378587"/>
              <a:chOff x="3417463" y="3588584"/>
              <a:chExt cx="1531622" cy="378587"/>
            </a:xfrm>
          </p:grpSpPr>
          <p:sp>
            <p:nvSpPr>
              <p:cNvPr id="207" name="任意多边形 206"/>
              <p:cNvSpPr/>
              <p:nvPr/>
            </p:nvSpPr>
            <p:spPr>
              <a:xfrm flipH="1">
                <a:off x="3417463" y="3588584"/>
                <a:ext cx="1531622" cy="378587"/>
              </a:xfrm>
              <a:custGeom>
                <a:avLst/>
                <a:gdLst>
                  <a:gd name="connsiteX0" fmla="*/ 552983 w 2271937"/>
                  <a:gd name="connsiteY0" fmla="*/ 0 h 512289"/>
                  <a:gd name="connsiteX1" fmla="*/ 0 w 2271937"/>
                  <a:gd name="connsiteY1" fmla="*/ 0 h 512289"/>
                  <a:gd name="connsiteX2" fmla="*/ 0 w 2271937"/>
                  <a:gd name="connsiteY2" fmla="*/ 512289 h 512289"/>
                  <a:gd name="connsiteX3" fmla="*/ 2271937 w 2271937"/>
                  <a:gd name="connsiteY3" fmla="*/ 512289 h 512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71937" h="512289">
                    <a:moveTo>
                      <a:pt x="552983" y="0"/>
                    </a:moveTo>
                    <a:lnTo>
                      <a:pt x="0" y="0"/>
                    </a:lnTo>
                    <a:lnTo>
                      <a:pt x="0" y="512289"/>
                    </a:lnTo>
                    <a:lnTo>
                      <a:pt x="2271937" y="512289"/>
                    </a:lnTo>
                    <a:close/>
                  </a:path>
                </a:pathLst>
              </a:custGeom>
              <a:solidFill>
                <a:srgbClr val="C1272D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8" name="直角三角形 207"/>
              <p:cNvSpPr/>
              <p:nvPr/>
            </p:nvSpPr>
            <p:spPr>
              <a:xfrm flipH="1">
                <a:off x="3587204" y="3657600"/>
                <a:ext cx="825136" cy="287934"/>
              </a:xfrm>
              <a:prstGeom prst="rtTriangle">
                <a:avLst/>
              </a:prstGeom>
              <a:solidFill>
                <a:srgbClr val="801A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1" name="车尾平流板"/>
            <p:cNvGrpSpPr/>
            <p:nvPr/>
          </p:nvGrpSpPr>
          <p:grpSpPr>
            <a:xfrm>
              <a:off x="2214592" y="3404030"/>
              <a:ext cx="1333500" cy="982390"/>
              <a:chOff x="2214592" y="3404030"/>
              <a:chExt cx="1333500" cy="982390"/>
            </a:xfrm>
          </p:grpSpPr>
          <p:sp>
            <p:nvSpPr>
              <p:cNvPr id="203" name="任意多边形 202"/>
              <p:cNvSpPr/>
              <p:nvPr/>
            </p:nvSpPr>
            <p:spPr>
              <a:xfrm>
                <a:off x="2214592" y="3404030"/>
                <a:ext cx="1333500" cy="982390"/>
              </a:xfrm>
              <a:custGeom>
                <a:avLst/>
                <a:gdLst>
                  <a:gd name="connsiteX0" fmla="*/ 184656 w 1333500"/>
                  <a:gd name="connsiteY0" fmla="*/ 0 h 982390"/>
                  <a:gd name="connsiteX1" fmla="*/ 1089337 w 1333500"/>
                  <a:gd name="connsiteY1" fmla="*/ 0 h 982390"/>
                  <a:gd name="connsiteX2" fmla="*/ 1333500 w 1333500"/>
                  <a:gd name="connsiteY2" fmla="*/ 185700 h 982390"/>
                  <a:gd name="connsiteX3" fmla="*/ 1333500 w 1333500"/>
                  <a:gd name="connsiteY3" fmla="*/ 982390 h 982390"/>
                  <a:gd name="connsiteX4" fmla="*/ 0 w 1333500"/>
                  <a:gd name="connsiteY4" fmla="*/ 982390 h 982390"/>
                  <a:gd name="connsiteX5" fmla="*/ 0 w 1333500"/>
                  <a:gd name="connsiteY5" fmla="*/ 292273 h 982390"/>
                  <a:gd name="connsiteX6" fmla="*/ 184656 w 1333500"/>
                  <a:gd name="connsiteY6" fmla="*/ 292273 h 98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3500" h="982390">
                    <a:moveTo>
                      <a:pt x="184656" y="0"/>
                    </a:moveTo>
                    <a:lnTo>
                      <a:pt x="1089337" y="0"/>
                    </a:lnTo>
                    <a:lnTo>
                      <a:pt x="1333500" y="185700"/>
                    </a:lnTo>
                    <a:lnTo>
                      <a:pt x="1333500" y="982390"/>
                    </a:lnTo>
                    <a:lnTo>
                      <a:pt x="0" y="982390"/>
                    </a:lnTo>
                    <a:lnTo>
                      <a:pt x="0" y="292273"/>
                    </a:lnTo>
                    <a:lnTo>
                      <a:pt x="184656" y="292273"/>
                    </a:lnTo>
                    <a:close/>
                  </a:path>
                </a:pathLst>
              </a:custGeom>
              <a:solidFill>
                <a:srgbClr val="C1272D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矩形 203"/>
              <p:cNvSpPr/>
              <p:nvPr/>
            </p:nvSpPr>
            <p:spPr>
              <a:xfrm>
                <a:off x="2305391" y="3815098"/>
                <a:ext cx="575774" cy="3700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5" name="文本框 204"/>
              <p:cNvSpPr txBox="1"/>
              <p:nvPr/>
            </p:nvSpPr>
            <p:spPr>
              <a:xfrm>
                <a:off x="2264838" y="3869763"/>
                <a:ext cx="6254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 smtClean="0">
                    <a:latin typeface="Broadway" panose="04040905080B02020502" pitchFamily="82" charset="0"/>
                  </a:rPr>
                  <a:t>2015</a:t>
                </a:r>
                <a:endParaRPr lang="zh-CN" altLang="en-US" sz="1200" dirty="0">
                  <a:latin typeface="Broadway" panose="04040905080B02020502" pitchFamily="82" charset="0"/>
                </a:endParaRPr>
              </a:p>
            </p:txBody>
          </p:sp>
          <p:sp>
            <p:nvSpPr>
              <p:cNvPr id="206" name="剪去单角的矩形 205"/>
              <p:cNvSpPr/>
              <p:nvPr/>
            </p:nvSpPr>
            <p:spPr>
              <a:xfrm>
                <a:off x="2516393" y="3440940"/>
                <a:ext cx="920415" cy="279455"/>
              </a:xfrm>
              <a:prstGeom prst="snip1Rect">
                <a:avLst>
                  <a:gd name="adj" fmla="val 50000"/>
                </a:avLst>
              </a:prstGeom>
              <a:solidFill>
                <a:srgbClr val="801A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2" name="后轮"/>
            <p:cNvGrpSpPr/>
            <p:nvPr/>
          </p:nvGrpSpPr>
          <p:grpSpPr>
            <a:xfrm>
              <a:off x="2907107" y="3883621"/>
              <a:ext cx="830143" cy="830143"/>
              <a:chOff x="1714500" y="3848100"/>
              <a:chExt cx="1219200" cy="1219200"/>
            </a:xfrm>
          </p:grpSpPr>
          <p:sp>
            <p:nvSpPr>
              <p:cNvPr id="197" name="椭圆 196"/>
              <p:cNvSpPr/>
              <p:nvPr/>
            </p:nvSpPr>
            <p:spPr>
              <a:xfrm>
                <a:off x="1714500" y="3848100"/>
                <a:ext cx="1219200" cy="1219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8" name="椭圆 197"/>
              <p:cNvSpPr/>
              <p:nvPr/>
            </p:nvSpPr>
            <p:spPr>
              <a:xfrm>
                <a:off x="1905000" y="4038600"/>
                <a:ext cx="838200" cy="838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9" name="椭圆 198"/>
              <p:cNvSpPr/>
              <p:nvPr/>
            </p:nvSpPr>
            <p:spPr>
              <a:xfrm>
                <a:off x="1981200" y="4114800"/>
                <a:ext cx="685800" cy="6858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0" name="文本框 199"/>
              <p:cNvSpPr txBox="1"/>
              <p:nvPr/>
            </p:nvSpPr>
            <p:spPr>
              <a:xfrm>
                <a:off x="1809749" y="3988435"/>
                <a:ext cx="1028700" cy="74106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>
                    <a:gd name="adj" fmla="val 10599037"/>
                  </a:avLst>
                </a:prstTxWarp>
                <a:spAutoFit/>
              </a:bodyPr>
              <a:lstStyle/>
              <a:p>
                <a:pPr algn="ctr"/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</a:t>
                </a:r>
                <a:r>
                  <a:rPr lang="zh-CN" altLang="en-US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神</a:t>
                </a:r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TXX</a:t>
                </a:r>
                <a:endParaRPr lang="zh-CN" altLang="en-US" sz="700" spc="3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1" name="文本框 200"/>
              <p:cNvSpPr txBox="1"/>
              <p:nvPr/>
            </p:nvSpPr>
            <p:spPr>
              <a:xfrm flipV="1">
                <a:off x="1809749" y="4264496"/>
                <a:ext cx="1028700" cy="667867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>
                    <a:gd name="adj" fmla="val 10599037"/>
                  </a:avLst>
                </a:prstTxWarp>
                <a:spAutoFit/>
              </a:bodyPr>
              <a:lstStyle/>
              <a:p>
                <a:pPr algn="ctr"/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</a:t>
                </a:r>
                <a:r>
                  <a:rPr lang="zh-CN" altLang="en-US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神</a:t>
                </a:r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TXX</a:t>
                </a:r>
                <a:endParaRPr lang="zh-CN" altLang="en-US" sz="700" spc="3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2" name="椭圆 201"/>
              <p:cNvSpPr/>
              <p:nvPr/>
            </p:nvSpPr>
            <p:spPr>
              <a:xfrm>
                <a:off x="2178050" y="4291013"/>
                <a:ext cx="292100" cy="2921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3" name="前轮"/>
            <p:cNvGrpSpPr/>
            <p:nvPr/>
          </p:nvGrpSpPr>
          <p:grpSpPr>
            <a:xfrm>
              <a:off x="6005607" y="3935246"/>
              <a:ext cx="830143" cy="830143"/>
              <a:chOff x="1714500" y="3848099"/>
              <a:chExt cx="1219200" cy="1219200"/>
            </a:xfrm>
          </p:grpSpPr>
          <p:sp>
            <p:nvSpPr>
              <p:cNvPr id="191" name="椭圆 190"/>
              <p:cNvSpPr/>
              <p:nvPr/>
            </p:nvSpPr>
            <p:spPr>
              <a:xfrm>
                <a:off x="1714500" y="3848099"/>
                <a:ext cx="1219200" cy="1219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2" name="椭圆 191"/>
              <p:cNvSpPr/>
              <p:nvPr/>
            </p:nvSpPr>
            <p:spPr>
              <a:xfrm>
                <a:off x="1905000" y="4038600"/>
                <a:ext cx="838200" cy="838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3" name="椭圆 192"/>
              <p:cNvSpPr/>
              <p:nvPr/>
            </p:nvSpPr>
            <p:spPr>
              <a:xfrm>
                <a:off x="1981200" y="4114800"/>
                <a:ext cx="685800" cy="6858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4" name="文本框 193"/>
              <p:cNvSpPr txBox="1"/>
              <p:nvPr/>
            </p:nvSpPr>
            <p:spPr>
              <a:xfrm>
                <a:off x="1809749" y="4012425"/>
                <a:ext cx="1028700" cy="775102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>
                    <a:gd name="adj" fmla="val 10599037"/>
                  </a:avLst>
                </a:prstTxWarp>
                <a:spAutoFit/>
              </a:bodyPr>
              <a:lstStyle/>
              <a:p>
                <a:pPr algn="ctr"/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</a:t>
                </a:r>
                <a:r>
                  <a:rPr lang="zh-CN" altLang="en-US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神</a:t>
                </a:r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TXX</a:t>
                </a:r>
                <a:endParaRPr lang="zh-CN" altLang="en-US" sz="700" spc="3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5" name="文本框 194"/>
              <p:cNvSpPr txBox="1"/>
              <p:nvPr/>
            </p:nvSpPr>
            <p:spPr>
              <a:xfrm flipV="1">
                <a:off x="1809749" y="4199483"/>
                <a:ext cx="1028700" cy="716887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>
                    <a:gd name="adj" fmla="val 10599037"/>
                  </a:avLst>
                </a:prstTxWarp>
                <a:spAutoFit/>
              </a:bodyPr>
              <a:lstStyle/>
              <a:p>
                <a:pPr algn="ctr"/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</a:t>
                </a:r>
                <a:r>
                  <a:rPr lang="zh-CN" altLang="en-US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神</a:t>
                </a:r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TXX</a:t>
                </a:r>
                <a:endParaRPr lang="zh-CN" altLang="en-US" sz="700" spc="3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6" name="椭圆 195"/>
              <p:cNvSpPr/>
              <p:nvPr/>
            </p:nvSpPr>
            <p:spPr>
              <a:xfrm>
                <a:off x="2178050" y="4291013"/>
                <a:ext cx="292100" cy="2921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4" name="01标志"/>
            <p:cNvGrpSpPr/>
            <p:nvPr/>
          </p:nvGrpSpPr>
          <p:grpSpPr>
            <a:xfrm>
              <a:off x="5417204" y="4124192"/>
              <a:ext cx="441972" cy="295372"/>
              <a:chOff x="5698201" y="4138481"/>
              <a:chExt cx="441972" cy="295372"/>
            </a:xfrm>
          </p:grpSpPr>
          <p:sp>
            <p:nvSpPr>
              <p:cNvPr id="189" name="矩形 188"/>
              <p:cNvSpPr/>
              <p:nvPr/>
            </p:nvSpPr>
            <p:spPr>
              <a:xfrm>
                <a:off x="5698201" y="4138481"/>
                <a:ext cx="441972" cy="295372"/>
              </a:xfrm>
              <a:prstGeom prst="rect">
                <a:avLst/>
              </a:prstGeom>
              <a:gradFill>
                <a:gsLst>
                  <a:gs pos="45000">
                    <a:srgbClr val="D94443"/>
                  </a:gs>
                  <a:gs pos="46000">
                    <a:srgbClr val="FBB03B"/>
                  </a:gs>
                </a:gsLst>
                <a:lin ang="18900000" scaled="1"/>
              </a:gra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0" name="文本框 189"/>
              <p:cNvSpPr txBox="1"/>
              <p:nvPr/>
            </p:nvSpPr>
            <p:spPr>
              <a:xfrm>
                <a:off x="5732479" y="4152456"/>
                <a:ext cx="36467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 smtClean="0">
                    <a:latin typeface="Broadway" panose="04040905080B02020502" pitchFamily="82" charset="0"/>
                  </a:rPr>
                  <a:t>01</a:t>
                </a:r>
                <a:endParaRPr lang="zh-CN" altLang="en-US" sz="1100" dirty="0">
                  <a:latin typeface="Broadway" panose="04040905080B02020502" pitchFamily="82" charset="0"/>
                </a:endParaRPr>
              </a:p>
            </p:txBody>
          </p:sp>
        </p:grpSp>
        <p:grpSp>
          <p:nvGrpSpPr>
            <p:cNvPr id="185" name="文本P"/>
            <p:cNvGrpSpPr/>
            <p:nvPr/>
          </p:nvGrpSpPr>
          <p:grpSpPr>
            <a:xfrm>
              <a:off x="4566532" y="3627531"/>
              <a:ext cx="389534" cy="289208"/>
              <a:chOff x="4566532" y="3627531"/>
              <a:chExt cx="389534" cy="289208"/>
            </a:xfrm>
          </p:grpSpPr>
          <p:sp>
            <p:nvSpPr>
              <p:cNvPr id="187" name="椭圆 186"/>
              <p:cNvSpPr/>
              <p:nvPr/>
            </p:nvSpPr>
            <p:spPr>
              <a:xfrm>
                <a:off x="4614971" y="3627531"/>
                <a:ext cx="289208" cy="289208"/>
              </a:xfrm>
              <a:prstGeom prst="ellipse">
                <a:avLst/>
              </a:prstGeom>
              <a:solidFill>
                <a:srgbClr val="FBB0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8" name="文本框 187"/>
              <p:cNvSpPr txBox="1"/>
              <p:nvPr/>
            </p:nvSpPr>
            <p:spPr>
              <a:xfrm>
                <a:off x="4566532" y="3678088"/>
                <a:ext cx="389534" cy="1934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96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</a:t>
                </a:r>
                <a:r>
                  <a:rPr lang="zh-CN" altLang="en-US" sz="96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神</a:t>
                </a:r>
                <a:endParaRPr lang="zh-CN" altLang="en-US" sz="96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86" name="文本岳麓"/>
            <p:cNvSpPr txBox="1"/>
            <p:nvPr/>
          </p:nvSpPr>
          <p:spPr>
            <a:xfrm>
              <a:off x="3692425" y="4015549"/>
              <a:ext cx="1707050" cy="326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600" spc="300" dirty="0" smtClean="0">
                  <a:solidFill>
                    <a:schemeClr val="bg1"/>
                  </a:solidFill>
                  <a:latin typeface="迷你简汉真广标" panose="02010609000101010101" pitchFamily="49" charset="-122"/>
                  <a:ea typeface="迷你简汉真广标" panose="02010609000101010101" pitchFamily="49" charset="-122"/>
                </a:rPr>
                <a:t>岳麓三人组</a:t>
              </a:r>
              <a:endParaRPr lang="zh-CN" altLang="en-US" sz="16600" spc="300" dirty="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endParaRPr>
            </a:p>
          </p:txBody>
        </p:sp>
      </p:grpSp>
      <p:grpSp>
        <p:nvGrpSpPr>
          <p:cNvPr id="278" name="车灯特写"/>
          <p:cNvGrpSpPr/>
          <p:nvPr/>
        </p:nvGrpSpPr>
        <p:grpSpPr>
          <a:xfrm>
            <a:off x="-10640018" y="-12383201"/>
            <a:ext cx="54954778" cy="21825313"/>
            <a:chOff x="-9217618" y="-13094401"/>
            <a:chExt cx="54954778" cy="21825313"/>
          </a:xfrm>
        </p:grpSpPr>
        <p:grpSp>
          <p:nvGrpSpPr>
            <p:cNvPr id="215" name="车灯"/>
            <p:cNvGrpSpPr/>
            <p:nvPr/>
          </p:nvGrpSpPr>
          <p:grpSpPr>
            <a:xfrm>
              <a:off x="-9217618" y="-13094401"/>
              <a:ext cx="54954778" cy="19642838"/>
              <a:chOff x="971550" y="2298558"/>
              <a:chExt cx="10248900" cy="3663330"/>
            </a:xfrm>
          </p:grpSpPr>
          <p:sp>
            <p:nvSpPr>
              <p:cNvPr id="216" name="矩形 215"/>
              <p:cNvSpPr/>
              <p:nvPr/>
            </p:nvSpPr>
            <p:spPr>
              <a:xfrm>
                <a:off x="4959625" y="3577378"/>
                <a:ext cx="2238602" cy="313023"/>
              </a:xfrm>
              <a:prstGeom prst="rect">
                <a:avLst/>
              </a:prstGeom>
              <a:solidFill>
                <a:srgbClr val="A9322A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17" name="组合 216"/>
              <p:cNvGrpSpPr/>
              <p:nvPr/>
            </p:nvGrpSpPr>
            <p:grpSpPr>
              <a:xfrm>
                <a:off x="3375560" y="3808485"/>
                <a:ext cx="824356" cy="1171976"/>
                <a:chOff x="1995176" y="1920319"/>
                <a:chExt cx="1581150" cy="2247900"/>
              </a:xfrm>
            </p:grpSpPr>
            <p:sp>
              <p:nvSpPr>
                <p:cNvPr id="267" name="圆角矩形 266"/>
                <p:cNvSpPr/>
                <p:nvPr/>
              </p:nvSpPr>
              <p:spPr>
                <a:xfrm>
                  <a:off x="1995176" y="1920319"/>
                  <a:ext cx="1581150" cy="2247900"/>
                </a:xfrm>
                <a:prstGeom prst="roundRect">
                  <a:avLst/>
                </a:prstGeom>
                <a:solidFill>
                  <a:srgbClr val="322D33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268" name="组合 267"/>
                <p:cNvGrpSpPr/>
                <p:nvPr/>
              </p:nvGrpSpPr>
              <p:grpSpPr>
                <a:xfrm>
                  <a:off x="2299214" y="1969087"/>
                  <a:ext cx="1016127" cy="2160000"/>
                  <a:chOff x="1980438" y="4115943"/>
                  <a:chExt cx="1016127" cy="2160000"/>
                </a:xfrm>
              </p:grpSpPr>
              <p:cxnSp>
                <p:nvCxnSpPr>
                  <p:cNvPr id="269" name="直接连接符 268"/>
                  <p:cNvCxnSpPr/>
                  <p:nvPr/>
                </p:nvCxnSpPr>
                <p:spPr>
                  <a:xfrm>
                    <a:off x="1980438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0" name="直接连接符 269"/>
                  <p:cNvCxnSpPr/>
                  <p:nvPr/>
                </p:nvCxnSpPr>
                <p:spPr>
                  <a:xfrm>
                    <a:off x="2234470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1" name="直接连接符 270"/>
                  <p:cNvCxnSpPr/>
                  <p:nvPr/>
                </p:nvCxnSpPr>
                <p:spPr>
                  <a:xfrm>
                    <a:off x="2488502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2" name="直接连接符 271"/>
                  <p:cNvCxnSpPr/>
                  <p:nvPr/>
                </p:nvCxnSpPr>
                <p:spPr>
                  <a:xfrm>
                    <a:off x="2996565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3" name="直接连接符 272"/>
                  <p:cNvCxnSpPr/>
                  <p:nvPr/>
                </p:nvCxnSpPr>
                <p:spPr>
                  <a:xfrm>
                    <a:off x="2742534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18" name="矩形 217"/>
              <p:cNvSpPr/>
              <p:nvPr/>
            </p:nvSpPr>
            <p:spPr>
              <a:xfrm rot="4935410">
                <a:off x="4028362" y="3114350"/>
                <a:ext cx="1709771" cy="116114"/>
              </a:xfrm>
              <a:prstGeom prst="rect">
                <a:avLst/>
              </a:prstGeom>
              <a:solidFill>
                <a:srgbClr val="A9322A"/>
              </a:solidFill>
              <a:ln w="3175"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19" name="组合 218"/>
              <p:cNvGrpSpPr/>
              <p:nvPr/>
            </p:nvGrpSpPr>
            <p:grpSpPr>
              <a:xfrm>
                <a:off x="8005897" y="3808489"/>
                <a:ext cx="824356" cy="1171976"/>
                <a:chOff x="1995176" y="1920319"/>
                <a:chExt cx="1581150" cy="2247900"/>
              </a:xfrm>
            </p:grpSpPr>
            <p:sp>
              <p:nvSpPr>
                <p:cNvPr id="260" name="圆角矩形 259"/>
                <p:cNvSpPr/>
                <p:nvPr/>
              </p:nvSpPr>
              <p:spPr>
                <a:xfrm>
                  <a:off x="1995176" y="1920319"/>
                  <a:ext cx="1581150" cy="2247900"/>
                </a:xfrm>
                <a:prstGeom prst="roundRect">
                  <a:avLst/>
                </a:prstGeom>
                <a:solidFill>
                  <a:srgbClr val="322D33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261" name="组合 260"/>
                <p:cNvGrpSpPr/>
                <p:nvPr/>
              </p:nvGrpSpPr>
              <p:grpSpPr>
                <a:xfrm>
                  <a:off x="2299214" y="1969087"/>
                  <a:ext cx="1016127" cy="2160000"/>
                  <a:chOff x="1980438" y="4115943"/>
                  <a:chExt cx="1016127" cy="2160000"/>
                </a:xfrm>
              </p:grpSpPr>
              <p:cxnSp>
                <p:nvCxnSpPr>
                  <p:cNvPr id="262" name="直接连接符 261"/>
                  <p:cNvCxnSpPr/>
                  <p:nvPr/>
                </p:nvCxnSpPr>
                <p:spPr>
                  <a:xfrm>
                    <a:off x="1980438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3" name="直接连接符 262"/>
                  <p:cNvCxnSpPr/>
                  <p:nvPr/>
                </p:nvCxnSpPr>
                <p:spPr>
                  <a:xfrm>
                    <a:off x="2234470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4" name="直接连接符 263"/>
                  <p:cNvCxnSpPr/>
                  <p:nvPr/>
                </p:nvCxnSpPr>
                <p:spPr>
                  <a:xfrm>
                    <a:off x="2488502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5" name="直接连接符 264"/>
                  <p:cNvCxnSpPr/>
                  <p:nvPr/>
                </p:nvCxnSpPr>
                <p:spPr>
                  <a:xfrm>
                    <a:off x="2996565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6" name="直接连接符 265"/>
                  <p:cNvCxnSpPr/>
                  <p:nvPr/>
                </p:nvCxnSpPr>
                <p:spPr>
                  <a:xfrm>
                    <a:off x="2742534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20" name="矩形 219"/>
              <p:cNvSpPr/>
              <p:nvPr/>
            </p:nvSpPr>
            <p:spPr>
              <a:xfrm rot="16664590" flipH="1">
                <a:off x="6462155" y="3114350"/>
                <a:ext cx="1709771" cy="116114"/>
              </a:xfrm>
              <a:prstGeom prst="rect">
                <a:avLst/>
              </a:prstGeom>
              <a:solidFill>
                <a:srgbClr val="A9322A"/>
              </a:solidFill>
              <a:ln w="3175"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21" name="组合 220"/>
              <p:cNvGrpSpPr/>
              <p:nvPr/>
            </p:nvGrpSpPr>
            <p:grpSpPr>
              <a:xfrm>
                <a:off x="8934450" y="4067175"/>
                <a:ext cx="1581150" cy="1894713"/>
                <a:chOff x="8934450" y="4067175"/>
                <a:chExt cx="1581150" cy="2247900"/>
              </a:xfrm>
            </p:grpSpPr>
            <p:sp>
              <p:nvSpPr>
                <p:cNvPr id="253" name="圆角矩形 252"/>
                <p:cNvSpPr/>
                <p:nvPr/>
              </p:nvSpPr>
              <p:spPr>
                <a:xfrm>
                  <a:off x="8934450" y="4067175"/>
                  <a:ext cx="1581150" cy="2247900"/>
                </a:xfrm>
                <a:prstGeom prst="roundRect">
                  <a:avLst/>
                </a:prstGeom>
                <a:solidFill>
                  <a:srgbClr val="322D33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254" name="组合 253"/>
                <p:cNvGrpSpPr/>
                <p:nvPr/>
              </p:nvGrpSpPr>
              <p:grpSpPr>
                <a:xfrm>
                  <a:off x="9213786" y="4115943"/>
                  <a:ext cx="1016127" cy="2160000"/>
                  <a:chOff x="1980438" y="4115943"/>
                  <a:chExt cx="1016127" cy="2160000"/>
                </a:xfrm>
              </p:grpSpPr>
              <p:cxnSp>
                <p:nvCxnSpPr>
                  <p:cNvPr id="255" name="直接连接符 254"/>
                  <p:cNvCxnSpPr/>
                  <p:nvPr/>
                </p:nvCxnSpPr>
                <p:spPr>
                  <a:xfrm>
                    <a:off x="1980438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6" name="直接连接符 255"/>
                  <p:cNvCxnSpPr/>
                  <p:nvPr/>
                </p:nvCxnSpPr>
                <p:spPr>
                  <a:xfrm>
                    <a:off x="2234470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7" name="直接连接符 256"/>
                  <p:cNvCxnSpPr/>
                  <p:nvPr/>
                </p:nvCxnSpPr>
                <p:spPr>
                  <a:xfrm>
                    <a:off x="2488502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8" name="直接连接符 257"/>
                  <p:cNvCxnSpPr/>
                  <p:nvPr/>
                </p:nvCxnSpPr>
                <p:spPr>
                  <a:xfrm>
                    <a:off x="2996565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9" name="直接连接符 258"/>
                  <p:cNvCxnSpPr/>
                  <p:nvPr/>
                </p:nvCxnSpPr>
                <p:spPr>
                  <a:xfrm>
                    <a:off x="2742534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22" name="组合 221"/>
              <p:cNvGrpSpPr/>
              <p:nvPr/>
            </p:nvGrpSpPr>
            <p:grpSpPr>
              <a:xfrm>
                <a:off x="3245202" y="3805084"/>
                <a:ext cx="2648679" cy="1335352"/>
                <a:chOff x="3447321" y="3805084"/>
                <a:chExt cx="2648679" cy="1335352"/>
              </a:xfrm>
            </p:grpSpPr>
            <p:sp>
              <p:nvSpPr>
                <p:cNvPr id="251" name="圆角矩形 250"/>
                <p:cNvSpPr/>
                <p:nvPr/>
              </p:nvSpPr>
              <p:spPr>
                <a:xfrm>
                  <a:off x="3447321" y="3805084"/>
                  <a:ext cx="2648679" cy="1335352"/>
                </a:xfrm>
                <a:prstGeom prst="roundRect">
                  <a:avLst/>
                </a:prstGeom>
                <a:solidFill>
                  <a:srgbClr val="A9322A"/>
                </a:solidFill>
                <a:ln>
                  <a:solidFill>
                    <a:srgbClr val="2D2D2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2" name="圆角矩形 251"/>
                <p:cNvSpPr/>
                <p:nvPr/>
              </p:nvSpPr>
              <p:spPr>
                <a:xfrm>
                  <a:off x="3695957" y="3932310"/>
                  <a:ext cx="2160066" cy="1089014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23" name="组合 222"/>
              <p:cNvGrpSpPr/>
              <p:nvPr/>
            </p:nvGrpSpPr>
            <p:grpSpPr>
              <a:xfrm>
                <a:off x="6295764" y="3805084"/>
                <a:ext cx="2648679" cy="1335352"/>
                <a:chOff x="6045794" y="3805084"/>
                <a:chExt cx="2648679" cy="1335352"/>
              </a:xfrm>
            </p:grpSpPr>
            <p:sp>
              <p:nvSpPr>
                <p:cNvPr id="249" name="圆角矩形 248"/>
                <p:cNvSpPr/>
                <p:nvPr/>
              </p:nvSpPr>
              <p:spPr>
                <a:xfrm>
                  <a:off x="6045794" y="3805084"/>
                  <a:ext cx="2648679" cy="1335352"/>
                </a:xfrm>
                <a:prstGeom prst="roundRect">
                  <a:avLst/>
                </a:prstGeom>
                <a:solidFill>
                  <a:srgbClr val="A9322A"/>
                </a:solidFill>
                <a:ln>
                  <a:solidFill>
                    <a:srgbClr val="2D2D2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0" name="圆角矩形 249"/>
                <p:cNvSpPr/>
                <p:nvPr/>
              </p:nvSpPr>
              <p:spPr>
                <a:xfrm>
                  <a:off x="6285771" y="3932310"/>
                  <a:ext cx="2160066" cy="1089014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24" name="组合 223"/>
              <p:cNvGrpSpPr/>
              <p:nvPr/>
            </p:nvGrpSpPr>
            <p:grpSpPr>
              <a:xfrm>
                <a:off x="1676400" y="4067175"/>
                <a:ext cx="1581150" cy="1894713"/>
                <a:chOff x="1676400" y="4067175"/>
                <a:chExt cx="1581150" cy="2247900"/>
              </a:xfrm>
            </p:grpSpPr>
            <p:sp>
              <p:nvSpPr>
                <p:cNvPr id="242" name="圆角矩形 241"/>
                <p:cNvSpPr/>
                <p:nvPr/>
              </p:nvSpPr>
              <p:spPr>
                <a:xfrm>
                  <a:off x="1676400" y="4067175"/>
                  <a:ext cx="1581150" cy="2247900"/>
                </a:xfrm>
                <a:prstGeom prst="roundRect">
                  <a:avLst/>
                </a:prstGeom>
                <a:solidFill>
                  <a:srgbClr val="322D33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243" name="组合 242"/>
                <p:cNvGrpSpPr/>
                <p:nvPr/>
              </p:nvGrpSpPr>
              <p:grpSpPr>
                <a:xfrm>
                  <a:off x="1980438" y="4115943"/>
                  <a:ext cx="1016127" cy="2160000"/>
                  <a:chOff x="1980438" y="4115943"/>
                  <a:chExt cx="1016127" cy="2160000"/>
                </a:xfrm>
              </p:grpSpPr>
              <p:cxnSp>
                <p:nvCxnSpPr>
                  <p:cNvPr id="244" name="直接连接符 243"/>
                  <p:cNvCxnSpPr/>
                  <p:nvPr/>
                </p:nvCxnSpPr>
                <p:spPr>
                  <a:xfrm>
                    <a:off x="1980438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5" name="直接连接符 244"/>
                  <p:cNvCxnSpPr/>
                  <p:nvPr/>
                </p:nvCxnSpPr>
                <p:spPr>
                  <a:xfrm>
                    <a:off x="2234470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6" name="直接连接符 245"/>
                  <p:cNvCxnSpPr/>
                  <p:nvPr/>
                </p:nvCxnSpPr>
                <p:spPr>
                  <a:xfrm>
                    <a:off x="2488502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7" name="直接连接符 246"/>
                  <p:cNvCxnSpPr/>
                  <p:nvPr/>
                </p:nvCxnSpPr>
                <p:spPr>
                  <a:xfrm>
                    <a:off x="2996565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8" name="直接连接符 247"/>
                  <p:cNvCxnSpPr/>
                  <p:nvPr/>
                </p:nvCxnSpPr>
                <p:spPr>
                  <a:xfrm>
                    <a:off x="2742534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25" name="组合 224"/>
              <p:cNvGrpSpPr/>
              <p:nvPr/>
            </p:nvGrpSpPr>
            <p:grpSpPr>
              <a:xfrm flipH="1">
                <a:off x="6923819" y="4648435"/>
                <a:ext cx="2061524" cy="751297"/>
                <a:chOff x="3229827" y="4636243"/>
                <a:chExt cx="2061524" cy="751297"/>
              </a:xfrm>
            </p:grpSpPr>
            <p:sp>
              <p:nvSpPr>
                <p:cNvPr id="240" name="矩形 239"/>
                <p:cNvSpPr/>
                <p:nvPr/>
              </p:nvSpPr>
              <p:spPr>
                <a:xfrm rot="21303006">
                  <a:off x="3229827" y="4636243"/>
                  <a:ext cx="2046501" cy="98714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22225">
                  <a:solidFill>
                    <a:srgbClr val="2D2D2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1" name="矩形 240"/>
                <p:cNvSpPr/>
                <p:nvPr/>
              </p:nvSpPr>
              <p:spPr>
                <a:xfrm rot="21303006">
                  <a:off x="3244850" y="5288826"/>
                  <a:ext cx="2046501" cy="98714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22225">
                  <a:solidFill>
                    <a:srgbClr val="2D2D2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26" name="组合 225"/>
              <p:cNvGrpSpPr/>
              <p:nvPr/>
            </p:nvGrpSpPr>
            <p:grpSpPr>
              <a:xfrm>
                <a:off x="3229827" y="4636243"/>
                <a:ext cx="2061524" cy="751297"/>
                <a:chOff x="3229827" y="4636243"/>
                <a:chExt cx="2061524" cy="751297"/>
              </a:xfrm>
            </p:grpSpPr>
            <p:sp>
              <p:nvSpPr>
                <p:cNvPr id="238" name="矩形 237"/>
                <p:cNvSpPr/>
                <p:nvPr/>
              </p:nvSpPr>
              <p:spPr>
                <a:xfrm rot="21303006">
                  <a:off x="3229827" y="4636243"/>
                  <a:ext cx="2046501" cy="98714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22225">
                  <a:solidFill>
                    <a:srgbClr val="2D2D2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9" name="矩形 238"/>
                <p:cNvSpPr/>
                <p:nvPr/>
              </p:nvSpPr>
              <p:spPr>
                <a:xfrm rot="21303006">
                  <a:off x="3244850" y="5288826"/>
                  <a:ext cx="2046501" cy="98714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22225">
                  <a:solidFill>
                    <a:srgbClr val="2D2D2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27" name="圆角矩形 226"/>
              <p:cNvSpPr/>
              <p:nvPr/>
            </p:nvSpPr>
            <p:spPr>
              <a:xfrm>
                <a:off x="5216911" y="3805084"/>
                <a:ext cx="1745570" cy="1738465"/>
              </a:xfrm>
              <a:prstGeom prst="roundRect">
                <a:avLst>
                  <a:gd name="adj" fmla="val 10238"/>
                </a:avLst>
              </a:prstGeom>
              <a:solidFill>
                <a:srgbClr val="A9322A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8" name="圆角矩形 227"/>
              <p:cNvSpPr/>
              <p:nvPr/>
            </p:nvSpPr>
            <p:spPr>
              <a:xfrm>
                <a:off x="5335746" y="4402350"/>
                <a:ext cx="1530656" cy="1099290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9" name="圆角矩形 228"/>
              <p:cNvSpPr/>
              <p:nvPr/>
            </p:nvSpPr>
            <p:spPr>
              <a:xfrm>
                <a:off x="971550" y="5562600"/>
                <a:ext cx="10248900" cy="28575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49000">
                    <a:schemeClr val="bg1">
                      <a:lumMod val="50000"/>
                    </a:schemeClr>
                  </a:gs>
                  <a:gs pos="57000">
                    <a:srgbClr val="A9322A"/>
                  </a:gs>
                </a:gsLst>
                <a:lin ang="5400000" scaled="1"/>
              </a:gradFill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0" name="任意多边形 229"/>
              <p:cNvSpPr/>
              <p:nvPr/>
            </p:nvSpPr>
            <p:spPr>
              <a:xfrm>
                <a:off x="4706336" y="4533900"/>
                <a:ext cx="2779328" cy="1314450"/>
              </a:xfrm>
              <a:custGeom>
                <a:avLst/>
                <a:gdLst>
                  <a:gd name="connsiteX0" fmla="*/ 418900 w 3251200"/>
                  <a:gd name="connsiteY0" fmla="*/ 121049 h 933450"/>
                  <a:gd name="connsiteX1" fmla="*/ 246062 w 3251200"/>
                  <a:gd name="connsiteY1" fmla="*/ 812402 h 933450"/>
                  <a:gd name="connsiteX2" fmla="*/ 3005138 w 3251200"/>
                  <a:gd name="connsiteY2" fmla="*/ 812402 h 933450"/>
                  <a:gd name="connsiteX3" fmla="*/ 2832300 w 3251200"/>
                  <a:gd name="connsiteY3" fmla="*/ 121049 h 933450"/>
                  <a:gd name="connsiteX4" fmla="*/ 233363 w 3251200"/>
                  <a:gd name="connsiteY4" fmla="*/ 0 h 933450"/>
                  <a:gd name="connsiteX5" fmla="*/ 3017838 w 3251200"/>
                  <a:gd name="connsiteY5" fmla="*/ 0 h 933450"/>
                  <a:gd name="connsiteX6" fmla="*/ 3251200 w 3251200"/>
                  <a:gd name="connsiteY6" fmla="*/ 933450 h 933450"/>
                  <a:gd name="connsiteX7" fmla="*/ 0 w 3251200"/>
                  <a:gd name="connsiteY7" fmla="*/ 933450 h 933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51200" h="933450">
                    <a:moveTo>
                      <a:pt x="418900" y="121049"/>
                    </a:moveTo>
                    <a:lnTo>
                      <a:pt x="246062" y="812402"/>
                    </a:lnTo>
                    <a:lnTo>
                      <a:pt x="3005138" y="812402"/>
                    </a:lnTo>
                    <a:lnTo>
                      <a:pt x="2832300" y="121049"/>
                    </a:lnTo>
                    <a:close/>
                    <a:moveTo>
                      <a:pt x="233363" y="0"/>
                    </a:moveTo>
                    <a:lnTo>
                      <a:pt x="3017838" y="0"/>
                    </a:lnTo>
                    <a:lnTo>
                      <a:pt x="3251200" y="933450"/>
                    </a:lnTo>
                    <a:lnTo>
                      <a:pt x="0" y="933450"/>
                    </a:ln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>
                      <a:lumMod val="50000"/>
                    </a:schemeClr>
                  </a:gs>
                  <a:gs pos="50000">
                    <a:srgbClr val="A9322A"/>
                  </a:gs>
                </a:gsLst>
                <a:lin ang="5400000" scaled="1"/>
                <a:tileRect/>
              </a:gradFill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1" name="矩形 230"/>
              <p:cNvSpPr/>
              <p:nvPr/>
            </p:nvSpPr>
            <p:spPr>
              <a:xfrm>
                <a:off x="3596520" y="5095874"/>
                <a:ext cx="861180" cy="447675"/>
              </a:xfrm>
              <a:prstGeom prst="rect">
                <a:avLst/>
              </a:prstGeom>
              <a:solidFill>
                <a:srgbClr val="A9322A"/>
              </a:solidFill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2" name="矩形 231"/>
              <p:cNvSpPr/>
              <p:nvPr/>
            </p:nvSpPr>
            <p:spPr>
              <a:xfrm>
                <a:off x="7734300" y="5095874"/>
                <a:ext cx="861180" cy="447675"/>
              </a:xfrm>
              <a:prstGeom prst="rect">
                <a:avLst/>
              </a:prstGeom>
              <a:solidFill>
                <a:srgbClr val="A9322A"/>
              </a:solidFill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3" name="矩形 232"/>
              <p:cNvSpPr/>
              <p:nvPr/>
            </p:nvSpPr>
            <p:spPr>
              <a:xfrm>
                <a:off x="3682245" y="5140436"/>
                <a:ext cx="689730" cy="358550"/>
              </a:xfrm>
              <a:prstGeom prst="rect">
                <a:avLst/>
              </a:prstGeom>
              <a:gradFill flip="none" rotWithShape="1">
                <a:gsLst>
                  <a:gs pos="78000">
                    <a:srgbClr val="322D33"/>
                  </a:gs>
                  <a:gs pos="46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4" name="矩形 233"/>
              <p:cNvSpPr/>
              <p:nvPr/>
            </p:nvSpPr>
            <p:spPr>
              <a:xfrm>
                <a:off x="7819270" y="5140436"/>
                <a:ext cx="689730" cy="358550"/>
              </a:xfrm>
              <a:prstGeom prst="rect">
                <a:avLst/>
              </a:prstGeom>
              <a:gradFill flip="none" rotWithShape="1">
                <a:gsLst>
                  <a:gs pos="78000">
                    <a:srgbClr val="322D33"/>
                  </a:gs>
                  <a:gs pos="46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5" name="梯形 234"/>
              <p:cNvSpPr/>
              <p:nvPr/>
            </p:nvSpPr>
            <p:spPr>
              <a:xfrm flipV="1">
                <a:off x="4698508" y="2298558"/>
                <a:ext cx="2798082" cy="894216"/>
              </a:xfrm>
              <a:prstGeom prst="trapezoid">
                <a:avLst>
                  <a:gd name="adj" fmla="val 14041"/>
                </a:avLst>
              </a:prstGeom>
              <a:gradFill>
                <a:gsLst>
                  <a:gs pos="23030">
                    <a:schemeClr val="bg1"/>
                  </a:gs>
                  <a:gs pos="20000">
                    <a:srgbClr val="A9322A"/>
                  </a:gs>
                  <a:gs pos="49000">
                    <a:schemeClr val="bg1"/>
                  </a:gs>
                  <a:gs pos="50000">
                    <a:srgbClr val="A9322A"/>
                  </a:gs>
                </a:gsLst>
                <a:lin ang="5400000" scaled="1"/>
              </a:gradFill>
              <a:ln w="12700"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6" name="等腰三角形 235"/>
              <p:cNvSpPr/>
              <p:nvPr/>
            </p:nvSpPr>
            <p:spPr>
              <a:xfrm>
                <a:off x="5753148" y="2455366"/>
                <a:ext cx="694217" cy="1346542"/>
              </a:xfrm>
              <a:prstGeom prst="triangle">
                <a:avLst/>
              </a:prstGeom>
              <a:solidFill>
                <a:srgbClr val="A9322A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7" name="等腰三角形 236"/>
              <p:cNvSpPr/>
              <p:nvPr/>
            </p:nvSpPr>
            <p:spPr>
              <a:xfrm>
                <a:off x="5854001" y="2843936"/>
                <a:ext cx="492381" cy="955050"/>
              </a:xfrm>
              <a:prstGeom prst="triangl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4" name="组合 273"/>
            <p:cNvGrpSpPr/>
            <p:nvPr/>
          </p:nvGrpSpPr>
          <p:grpSpPr>
            <a:xfrm>
              <a:off x="-953615" y="-2456377"/>
              <a:ext cx="18240604" cy="11187289"/>
              <a:chOff x="1905501" y="3850174"/>
              <a:chExt cx="4769621" cy="2925294"/>
            </a:xfrm>
          </p:grpSpPr>
          <p:sp>
            <p:nvSpPr>
              <p:cNvPr id="275" name="矩形 274"/>
              <p:cNvSpPr/>
              <p:nvPr/>
            </p:nvSpPr>
            <p:spPr>
              <a:xfrm>
                <a:off x="3520352" y="5039937"/>
                <a:ext cx="1018482" cy="5503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143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6" name="椭圆 275"/>
              <p:cNvSpPr/>
              <p:nvPr/>
            </p:nvSpPr>
            <p:spPr>
              <a:xfrm rot="2700000">
                <a:off x="2509434" y="4786026"/>
                <a:ext cx="2925294" cy="105359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61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8763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7" name="椭圆 276"/>
              <p:cNvSpPr/>
              <p:nvPr/>
            </p:nvSpPr>
            <p:spPr>
              <a:xfrm rot="8100000">
                <a:off x="1905501" y="4569577"/>
                <a:ext cx="4769621" cy="111479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61000"/>
                    </a:schemeClr>
                  </a:gs>
                  <a:gs pos="71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927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79" name="车中部特写"/>
          <p:cNvGrpSpPr/>
          <p:nvPr/>
        </p:nvGrpSpPr>
        <p:grpSpPr>
          <a:xfrm rot="-60000">
            <a:off x="-688305" y="-4204875"/>
            <a:ext cx="20731578" cy="33972576"/>
            <a:chOff x="-2894090" y="2744379"/>
            <a:chExt cx="3129553" cy="5128359"/>
          </a:xfrm>
        </p:grpSpPr>
        <p:sp>
          <p:nvSpPr>
            <p:cNvPr id="280" name="直角三角形 279"/>
            <p:cNvSpPr/>
            <p:nvPr/>
          </p:nvSpPr>
          <p:spPr>
            <a:xfrm rot="20100000" flipH="1" flipV="1">
              <a:off x="-1120547" y="4884789"/>
              <a:ext cx="452041" cy="781883"/>
            </a:xfrm>
            <a:prstGeom prst="rtTriangle">
              <a:avLst/>
            </a:prstGeom>
            <a:solidFill>
              <a:srgbClr val="A9322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1" name="直角三角形 280"/>
            <p:cNvSpPr/>
            <p:nvPr/>
          </p:nvSpPr>
          <p:spPr>
            <a:xfrm rot="1500000" flipV="1">
              <a:off x="-2178495" y="4884789"/>
              <a:ext cx="452041" cy="781883"/>
            </a:xfrm>
            <a:prstGeom prst="rtTriangle">
              <a:avLst/>
            </a:prstGeom>
            <a:solidFill>
              <a:srgbClr val="A9322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2" name="梯形 281"/>
            <p:cNvSpPr/>
            <p:nvPr/>
          </p:nvSpPr>
          <p:spPr>
            <a:xfrm rot="60000" flipV="1">
              <a:off x="-934333" y="4163086"/>
              <a:ext cx="573715" cy="346685"/>
            </a:xfrm>
            <a:prstGeom prst="trapezoid">
              <a:avLst/>
            </a:prstGeom>
            <a:solidFill>
              <a:srgbClr val="C1272D"/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3" name="梯形 282"/>
            <p:cNvSpPr/>
            <p:nvPr/>
          </p:nvSpPr>
          <p:spPr>
            <a:xfrm rot="60000" flipV="1">
              <a:off x="-2438768" y="4163086"/>
              <a:ext cx="573715" cy="346685"/>
            </a:xfrm>
            <a:prstGeom prst="trapezoid">
              <a:avLst/>
            </a:prstGeom>
            <a:solidFill>
              <a:srgbClr val="C1272D"/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4" name="Freeform 5"/>
            <p:cNvSpPr>
              <a:spLocks/>
            </p:cNvSpPr>
            <p:nvPr/>
          </p:nvSpPr>
          <p:spPr bwMode="auto">
            <a:xfrm rot="18961431">
              <a:off x="-2002797" y="5609222"/>
              <a:ext cx="1133475" cy="1131888"/>
            </a:xfrm>
            <a:custGeom>
              <a:avLst/>
              <a:gdLst>
                <a:gd name="T0" fmla="*/ 644 w 714"/>
                <a:gd name="T1" fmla="*/ 713 h 713"/>
                <a:gd name="T2" fmla="*/ 0 w 714"/>
                <a:gd name="T3" fmla="*/ 70 h 713"/>
                <a:gd name="T4" fmla="*/ 69 w 714"/>
                <a:gd name="T5" fmla="*/ 0 h 713"/>
                <a:gd name="T6" fmla="*/ 714 w 714"/>
                <a:gd name="T7" fmla="*/ 645 h 713"/>
                <a:gd name="T8" fmla="*/ 644 w 714"/>
                <a:gd name="T9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4" h="713">
                  <a:moveTo>
                    <a:pt x="644" y="713"/>
                  </a:moveTo>
                  <a:lnTo>
                    <a:pt x="0" y="70"/>
                  </a:lnTo>
                  <a:lnTo>
                    <a:pt x="69" y="0"/>
                  </a:lnTo>
                  <a:lnTo>
                    <a:pt x="714" y="645"/>
                  </a:lnTo>
                  <a:lnTo>
                    <a:pt x="644" y="71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Rectangle 6"/>
            <p:cNvSpPr>
              <a:spLocks noChangeArrowheads="1"/>
            </p:cNvSpPr>
            <p:nvPr/>
          </p:nvSpPr>
          <p:spPr bwMode="auto">
            <a:xfrm rot="17100000">
              <a:off x="-974741" y="5520157"/>
              <a:ext cx="84138" cy="82391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Rectangle 7"/>
            <p:cNvSpPr>
              <a:spLocks noChangeArrowheads="1"/>
            </p:cNvSpPr>
            <p:nvPr/>
          </p:nvSpPr>
          <p:spPr bwMode="auto">
            <a:xfrm rot="20700000">
              <a:off x="-2341277" y="5872233"/>
              <a:ext cx="823913" cy="841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8"/>
            <p:cNvSpPr>
              <a:spLocks/>
            </p:cNvSpPr>
            <p:nvPr/>
          </p:nvSpPr>
          <p:spPr bwMode="auto">
            <a:xfrm rot="18961431">
              <a:off x="-2800611" y="5732482"/>
              <a:ext cx="852488" cy="854075"/>
            </a:xfrm>
            <a:custGeom>
              <a:avLst/>
              <a:gdLst>
                <a:gd name="T0" fmla="*/ 380 w 889"/>
                <a:gd name="T1" fmla="*/ 871 h 890"/>
                <a:gd name="T2" fmla="*/ 312 w 889"/>
                <a:gd name="T3" fmla="*/ 871 h 890"/>
                <a:gd name="T4" fmla="*/ 19 w 889"/>
                <a:gd name="T5" fmla="*/ 578 h 890"/>
                <a:gd name="T6" fmla="*/ 19 w 889"/>
                <a:gd name="T7" fmla="*/ 510 h 890"/>
                <a:gd name="T8" fmla="*/ 510 w 889"/>
                <a:gd name="T9" fmla="*/ 19 h 890"/>
                <a:gd name="T10" fmla="*/ 577 w 889"/>
                <a:gd name="T11" fmla="*/ 19 h 890"/>
                <a:gd name="T12" fmla="*/ 871 w 889"/>
                <a:gd name="T13" fmla="*/ 312 h 890"/>
                <a:gd name="T14" fmla="*/ 871 w 889"/>
                <a:gd name="T15" fmla="*/ 380 h 890"/>
                <a:gd name="T16" fmla="*/ 380 w 889"/>
                <a:gd name="T17" fmla="*/ 871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9" h="890">
                  <a:moveTo>
                    <a:pt x="380" y="871"/>
                  </a:moveTo>
                  <a:cubicBezTo>
                    <a:pt x="361" y="890"/>
                    <a:pt x="331" y="890"/>
                    <a:pt x="312" y="871"/>
                  </a:cubicBezTo>
                  <a:cubicBezTo>
                    <a:pt x="19" y="578"/>
                    <a:pt x="19" y="578"/>
                    <a:pt x="19" y="578"/>
                  </a:cubicBezTo>
                  <a:cubicBezTo>
                    <a:pt x="0" y="559"/>
                    <a:pt x="0" y="529"/>
                    <a:pt x="19" y="510"/>
                  </a:cubicBezTo>
                  <a:cubicBezTo>
                    <a:pt x="510" y="19"/>
                    <a:pt x="510" y="19"/>
                    <a:pt x="510" y="19"/>
                  </a:cubicBezTo>
                  <a:cubicBezTo>
                    <a:pt x="528" y="0"/>
                    <a:pt x="559" y="0"/>
                    <a:pt x="577" y="19"/>
                  </a:cubicBezTo>
                  <a:cubicBezTo>
                    <a:pt x="871" y="312"/>
                    <a:pt x="871" y="312"/>
                    <a:pt x="871" y="312"/>
                  </a:cubicBezTo>
                  <a:cubicBezTo>
                    <a:pt x="889" y="331"/>
                    <a:pt x="889" y="362"/>
                    <a:pt x="871" y="380"/>
                  </a:cubicBezTo>
                  <a:lnTo>
                    <a:pt x="380" y="87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9"/>
            <p:cNvSpPr>
              <a:spLocks/>
            </p:cNvSpPr>
            <p:nvPr/>
          </p:nvSpPr>
          <p:spPr bwMode="auto">
            <a:xfrm rot="18961431">
              <a:off x="-2677594" y="6038730"/>
              <a:ext cx="600075" cy="598488"/>
            </a:xfrm>
            <a:custGeom>
              <a:avLst/>
              <a:gdLst>
                <a:gd name="T0" fmla="*/ 18 w 625"/>
                <a:gd name="T1" fmla="*/ 246 h 625"/>
                <a:gd name="T2" fmla="*/ 18 w 625"/>
                <a:gd name="T3" fmla="*/ 313 h 625"/>
                <a:gd name="T4" fmla="*/ 312 w 625"/>
                <a:gd name="T5" fmla="*/ 607 h 625"/>
                <a:gd name="T6" fmla="*/ 380 w 625"/>
                <a:gd name="T7" fmla="*/ 607 h 625"/>
                <a:gd name="T8" fmla="*/ 625 w 625"/>
                <a:gd name="T9" fmla="*/ 361 h 625"/>
                <a:gd name="T10" fmla="*/ 264 w 625"/>
                <a:gd name="T11" fmla="*/ 0 h 625"/>
                <a:gd name="T12" fmla="*/ 18 w 625"/>
                <a:gd name="T13" fmla="*/ 246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625">
                  <a:moveTo>
                    <a:pt x="18" y="246"/>
                  </a:moveTo>
                  <a:cubicBezTo>
                    <a:pt x="0" y="264"/>
                    <a:pt x="0" y="295"/>
                    <a:pt x="18" y="313"/>
                  </a:cubicBezTo>
                  <a:cubicBezTo>
                    <a:pt x="312" y="607"/>
                    <a:pt x="312" y="607"/>
                    <a:pt x="312" y="607"/>
                  </a:cubicBezTo>
                  <a:cubicBezTo>
                    <a:pt x="331" y="625"/>
                    <a:pt x="361" y="625"/>
                    <a:pt x="380" y="607"/>
                  </a:cubicBezTo>
                  <a:cubicBezTo>
                    <a:pt x="625" y="361"/>
                    <a:pt x="625" y="361"/>
                    <a:pt x="625" y="361"/>
                  </a:cubicBezTo>
                  <a:cubicBezTo>
                    <a:pt x="264" y="0"/>
                    <a:pt x="264" y="0"/>
                    <a:pt x="264" y="0"/>
                  </a:cubicBezTo>
                  <a:lnTo>
                    <a:pt x="18" y="24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10"/>
            <p:cNvSpPr>
              <a:spLocks/>
            </p:cNvSpPr>
            <p:nvPr/>
          </p:nvSpPr>
          <p:spPr bwMode="auto">
            <a:xfrm rot="18961431">
              <a:off x="-2818430" y="5861228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11"/>
            <p:cNvSpPr>
              <a:spLocks/>
            </p:cNvSpPr>
            <p:nvPr/>
          </p:nvSpPr>
          <p:spPr bwMode="auto">
            <a:xfrm rot="18961431">
              <a:off x="-2517639" y="5866604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12"/>
            <p:cNvSpPr>
              <a:spLocks/>
            </p:cNvSpPr>
            <p:nvPr/>
          </p:nvSpPr>
          <p:spPr bwMode="auto">
            <a:xfrm rot="18961431">
              <a:off x="-2668035" y="5863915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13"/>
            <p:cNvSpPr>
              <a:spLocks/>
            </p:cNvSpPr>
            <p:nvPr/>
          </p:nvSpPr>
          <p:spPr bwMode="auto">
            <a:xfrm rot="18961431">
              <a:off x="-922344" y="5766281"/>
              <a:ext cx="852488" cy="852488"/>
            </a:xfrm>
            <a:custGeom>
              <a:avLst/>
              <a:gdLst>
                <a:gd name="T0" fmla="*/ 379 w 889"/>
                <a:gd name="T1" fmla="*/ 871 h 889"/>
                <a:gd name="T2" fmla="*/ 312 w 889"/>
                <a:gd name="T3" fmla="*/ 871 h 889"/>
                <a:gd name="T4" fmla="*/ 18 w 889"/>
                <a:gd name="T5" fmla="*/ 577 h 889"/>
                <a:gd name="T6" fmla="*/ 18 w 889"/>
                <a:gd name="T7" fmla="*/ 509 h 889"/>
                <a:gd name="T8" fmla="*/ 509 w 889"/>
                <a:gd name="T9" fmla="*/ 19 h 889"/>
                <a:gd name="T10" fmla="*/ 577 w 889"/>
                <a:gd name="T11" fmla="*/ 19 h 889"/>
                <a:gd name="T12" fmla="*/ 870 w 889"/>
                <a:gd name="T13" fmla="*/ 312 h 889"/>
                <a:gd name="T14" fmla="*/ 870 w 889"/>
                <a:gd name="T15" fmla="*/ 380 h 889"/>
                <a:gd name="T16" fmla="*/ 379 w 889"/>
                <a:gd name="T17" fmla="*/ 871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9" h="889">
                  <a:moveTo>
                    <a:pt x="379" y="871"/>
                  </a:moveTo>
                  <a:cubicBezTo>
                    <a:pt x="361" y="889"/>
                    <a:pt x="330" y="889"/>
                    <a:pt x="312" y="871"/>
                  </a:cubicBezTo>
                  <a:cubicBezTo>
                    <a:pt x="18" y="577"/>
                    <a:pt x="18" y="577"/>
                    <a:pt x="18" y="577"/>
                  </a:cubicBezTo>
                  <a:cubicBezTo>
                    <a:pt x="0" y="558"/>
                    <a:pt x="0" y="528"/>
                    <a:pt x="18" y="509"/>
                  </a:cubicBezTo>
                  <a:cubicBezTo>
                    <a:pt x="509" y="19"/>
                    <a:pt x="509" y="19"/>
                    <a:pt x="509" y="19"/>
                  </a:cubicBezTo>
                  <a:cubicBezTo>
                    <a:pt x="528" y="0"/>
                    <a:pt x="558" y="0"/>
                    <a:pt x="577" y="19"/>
                  </a:cubicBezTo>
                  <a:cubicBezTo>
                    <a:pt x="870" y="312"/>
                    <a:pt x="870" y="312"/>
                    <a:pt x="870" y="312"/>
                  </a:cubicBezTo>
                  <a:cubicBezTo>
                    <a:pt x="889" y="331"/>
                    <a:pt x="889" y="361"/>
                    <a:pt x="870" y="380"/>
                  </a:cubicBezTo>
                  <a:lnTo>
                    <a:pt x="379" y="87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14"/>
            <p:cNvSpPr>
              <a:spLocks/>
            </p:cNvSpPr>
            <p:nvPr/>
          </p:nvSpPr>
          <p:spPr bwMode="auto">
            <a:xfrm rot="18961431">
              <a:off x="-800469" y="6072044"/>
              <a:ext cx="600075" cy="600075"/>
            </a:xfrm>
            <a:custGeom>
              <a:avLst/>
              <a:gdLst>
                <a:gd name="T0" fmla="*/ 19 w 625"/>
                <a:gd name="T1" fmla="*/ 245 h 625"/>
                <a:gd name="T2" fmla="*/ 19 w 625"/>
                <a:gd name="T3" fmla="*/ 313 h 625"/>
                <a:gd name="T4" fmla="*/ 312 w 625"/>
                <a:gd name="T5" fmla="*/ 606 h 625"/>
                <a:gd name="T6" fmla="*/ 380 w 625"/>
                <a:gd name="T7" fmla="*/ 606 h 625"/>
                <a:gd name="T8" fmla="*/ 625 w 625"/>
                <a:gd name="T9" fmla="*/ 361 h 625"/>
                <a:gd name="T10" fmla="*/ 264 w 625"/>
                <a:gd name="T11" fmla="*/ 0 h 625"/>
                <a:gd name="T12" fmla="*/ 19 w 625"/>
                <a:gd name="T13" fmla="*/ 24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625">
                  <a:moveTo>
                    <a:pt x="19" y="245"/>
                  </a:moveTo>
                  <a:cubicBezTo>
                    <a:pt x="0" y="264"/>
                    <a:pt x="0" y="294"/>
                    <a:pt x="19" y="313"/>
                  </a:cubicBezTo>
                  <a:cubicBezTo>
                    <a:pt x="312" y="606"/>
                    <a:pt x="312" y="606"/>
                    <a:pt x="312" y="606"/>
                  </a:cubicBezTo>
                  <a:cubicBezTo>
                    <a:pt x="331" y="625"/>
                    <a:pt x="361" y="625"/>
                    <a:pt x="380" y="606"/>
                  </a:cubicBezTo>
                  <a:cubicBezTo>
                    <a:pt x="625" y="361"/>
                    <a:pt x="625" y="361"/>
                    <a:pt x="625" y="361"/>
                  </a:cubicBezTo>
                  <a:cubicBezTo>
                    <a:pt x="264" y="0"/>
                    <a:pt x="264" y="0"/>
                    <a:pt x="264" y="0"/>
                  </a:cubicBezTo>
                  <a:lnTo>
                    <a:pt x="19" y="24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15"/>
            <p:cNvSpPr>
              <a:spLocks/>
            </p:cNvSpPr>
            <p:nvPr/>
          </p:nvSpPr>
          <p:spPr bwMode="auto">
            <a:xfrm rot="18961431">
              <a:off x="-941305" y="5896130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3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3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16"/>
            <p:cNvSpPr>
              <a:spLocks/>
            </p:cNvSpPr>
            <p:nvPr/>
          </p:nvSpPr>
          <p:spPr bwMode="auto">
            <a:xfrm rot="18961431">
              <a:off x="-640515" y="5901506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4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4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17"/>
            <p:cNvSpPr>
              <a:spLocks/>
            </p:cNvSpPr>
            <p:nvPr/>
          </p:nvSpPr>
          <p:spPr bwMode="auto">
            <a:xfrm rot="18961431">
              <a:off x="-790910" y="5898818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4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4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18"/>
            <p:cNvSpPr>
              <a:spLocks/>
            </p:cNvSpPr>
            <p:nvPr/>
          </p:nvSpPr>
          <p:spPr bwMode="auto">
            <a:xfrm rot="18961431">
              <a:off x="-2757497" y="3352214"/>
              <a:ext cx="852488" cy="852488"/>
            </a:xfrm>
            <a:custGeom>
              <a:avLst/>
              <a:gdLst>
                <a:gd name="T0" fmla="*/ 379 w 889"/>
                <a:gd name="T1" fmla="*/ 870 h 889"/>
                <a:gd name="T2" fmla="*/ 312 w 889"/>
                <a:gd name="T3" fmla="*/ 870 h 889"/>
                <a:gd name="T4" fmla="*/ 18 w 889"/>
                <a:gd name="T5" fmla="*/ 577 h 889"/>
                <a:gd name="T6" fmla="*/ 18 w 889"/>
                <a:gd name="T7" fmla="*/ 509 h 889"/>
                <a:gd name="T8" fmla="*/ 509 w 889"/>
                <a:gd name="T9" fmla="*/ 19 h 889"/>
                <a:gd name="T10" fmla="*/ 577 w 889"/>
                <a:gd name="T11" fmla="*/ 19 h 889"/>
                <a:gd name="T12" fmla="*/ 870 w 889"/>
                <a:gd name="T13" fmla="*/ 312 h 889"/>
                <a:gd name="T14" fmla="*/ 870 w 889"/>
                <a:gd name="T15" fmla="*/ 380 h 889"/>
                <a:gd name="T16" fmla="*/ 379 w 889"/>
                <a:gd name="T17" fmla="*/ 870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9" h="889">
                  <a:moveTo>
                    <a:pt x="379" y="870"/>
                  </a:moveTo>
                  <a:cubicBezTo>
                    <a:pt x="361" y="889"/>
                    <a:pt x="330" y="889"/>
                    <a:pt x="312" y="870"/>
                  </a:cubicBezTo>
                  <a:cubicBezTo>
                    <a:pt x="18" y="577"/>
                    <a:pt x="18" y="577"/>
                    <a:pt x="18" y="577"/>
                  </a:cubicBezTo>
                  <a:cubicBezTo>
                    <a:pt x="0" y="558"/>
                    <a:pt x="0" y="528"/>
                    <a:pt x="18" y="509"/>
                  </a:cubicBezTo>
                  <a:cubicBezTo>
                    <a:pt x="509" y="19"/>
                    <a:pt x="509" y="19"/>
                    <a:pt x="509" y="19"/>
                  </a:cubicBezTo>
                  <a:cubicBezTo>
                    <a:pt x="528" y="0"/>
                    <a:pt x="558" y="0"/>
                    <a:pt x="577" y="19"/>
                  </a:cubicBezTo>
                  <a:cubicBezTo>
                    <a:pt x="870" y="312"/>
                    <a:pt x="870" y="312"/>
                    <a:pt x="870" y="312"/>
                  </a:cubicBezTo>
                  <a:cubicBezTo>
                    <a:pt x="889" y="331"/>
                    <a:pt x="889" y="361"/>
                    <a:pt x="870" y="380"/>
                  </a:cubicBezTo>
                  <a:lnTo>
                    <a:pt x="379" y="87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19"/>
            <p:cNvSpPr>
              <a:spLocks/>
            </p:cNvSpPr>
            <p:nvPr/>
          </p:nvSpPr>
          <p:spPr bwMode="auto">
            <a:xfrm rot="18961431">
              <a:off x="-2635622" y="3657976"/>
              <a:ext cx="600075" cy="600075"/>
            </a:xfrm>
            <a:custGeom>
              <a:avLst/>
              <a:gdLst>
                <a:gd name="T0" fmla="*/ 19 w 625"/>
                <a:gd name="T1" fmla="*/ 245 h 625"/>
                <a:gd name="T2" fmla="*/ 19 w 625"/>
                <a:gd name="T3" fmla="*/ 313 h 625"/>
                <a:gd name="T4" fmla="*/ 312 w 625"/>
                <a:gd name="T5" fmla="*/ 606 h 625"/>
                <a:gd name="T6" fmla="*/ 380 w 625"/>
                <a:gd name="T7" fmla="*/ 606 h 625"/>
                <a:gd name="T8" fmla="*/ 625 w 625"/>
                <a:gd name="T9" fmla="*/ 361 h 625"/>
                <a:gd name="T10" fmla="*/ 264 w 625"/>
                <a:gd name="T11" fmla="*/ 0 h 625"/>
                <a:gd name="T12" fmla="*/ 19 w 625"/>
                <a:gd name="T13" fmla="*/ 24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625">
                  <a:moveTo>
                    <a:pt x="19" y="245"/>
                  </a:moveTo>
                  <a:cubicBezTo>
                    <a:pt x="0" y="264"/>
                    <a:pt x="0" y="294"/>
                    <a:pt x="19" y="313"/>
                  </a:cubicBezTo>
                  <a:cubicBezTo>
                    <a:pt x="312" y="606"/>
                    <a:pt x="312" y="606"/>
                    <a:pt x="312" y="606"/>
                  </a:cubicBezTo>
                  <a:cubicBezTo>
                    <a:pt x="331" y="625"/>
                    <a:pt x="361" y="625"/>
                    <a:pt x="380" y="606"/>
                  </a:cubicBezTo>
                  <a:cubicBezTo>
                    <a:pt x="625" y="361"/>
                    <a:pt x="625" y="361"/>
                    <a:pt x="625" y="361"/>
                  </a:cubicBezTo>
                  <a:cubicBezTo>
                    <a:pt x="264" y="0"/>
                    <a:pt x="264" y="0"/>
                    <a:pt x="264" y="0"/>
                  </a:cubicBezTo>
                  <a:lnTo>
                    <a:pt x="19" y="24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20"/>
            <p:cNvSpPr>
              <a:spLocks/>
            </p:cNvSpPr>
            <p:nvPr/>
          </p:nvSpPr>
          <p:spPr bwMode="auto">
            <a:xfrm rot="18961431">
              <a:off x="-2776458" y="3482063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3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3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21"/>
            <p:cNvSpPr>
              <a:spLocks/>
            </p:cNvSpPr>
            <p:nvPr/>
          </p:nvSpPr>
          <p:spPr bwMode="auto">
            <a:xfrm rot="18961431">
              <a:off x="-2475668" y="3487438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3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3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22"/>
            <p:cNvSpPr>
              <a:spLocks/>
            </p:cNvSpPr>
            <p:nvPr/>
          </p:nvSpPr>
          <p:spPr bwMode="auto">
            <a:xfrm rot="18961431">
              <a:off x="-2626063" y="3484750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3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3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23"/>
            <p:cNvSpPr>
              <a:spLocks/>
            </p:cNvSpPr>
            <p:nvPr/>
          </p:nvSpPr>
          <p:spPr bwMode="auto">
            <a:xfrm rot="18961431">
              <a:off x="-880372" y="3385529"/>
              <a:ext cx="852488" cy="854075"/>
            </a:xfrm>
            <a:custGeom>
              <a:avLst/>
              <a:gdLst>
                <a:gd name="T0" fmla="*/ 380 w 889"/>
                <a:gd name="T1" fmla="*/ 871 h 890"/>
                <a:gd name="T2" fmla="*/ 312 w 889"/>
                <a:gd name="T3" fmla="*/ 871 h 890"/>
                <a:gd name="T4" fmla="*/ 19 w 889"/>
                <a:gd name="T5" fmla="*/ 578 h 890"/>
                <a:gd name="T6" fmla="*/ 19 w 889"/>
                <a:gd name="T7" fmla="*/ 510 h 890"/>
                <a:gd name="T8" fmla="*/ 510 w 889"/>
                <a:gd name="T9" fmla="*/ 19 h 890"/>
                <a:gd name="T10" fmla="*/ 577 w 889"/>
                <a:gd name="T11" fmla="*/ 19 h 890"/>
                <a:gd name="T12" fmla="*/ 871 w 889"/>
                <a:gd name="T13" fmla="*/ 312 h 890"/>
                <a:gd name="T14" fmla="*/ 871 w 889"/>
                <a:gd name="T15" fmla="*/ 380 h 890"/>
                <a:gd name="T16" fmla="*/ 380 w 889"/>
                <a:gd name="T17" fmla="*/ 871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9" h="890">
                  <a:moveTo>
                    <a:pt x="380" y="871"/>
                  </a:moveTo>
                  <a:cubicBezTo>
                    <a:pt x="361" y="890"/>
                    <a:pt x="331" y="890"/>
                    <a:pt x="312" y="871"/>
                  </a:cubicBezTo>
                  <a:cubicBezTo>
                    <a:pt x="19" y="578"/>
                    <a:pt x="19" y="578"/>
                    <a:pt x="19" y="578"/>
                  </a:cubicBezTo>
                  <a:cubicBezTo>
                    <a:pt x="0" y="559"/>
                    <a:pt x="0" y="529"/>
                    <a:pt x="19" y="510"/>
                  </a:cubicBezTo>
                  <a:cubicBezTo>
                    <a:pt x="510" y="19"/>
                    <a:pt x="510" y="19"/>
                    <a:pt x="510" y="19"/>
                  </a:cubicBezTo>
                  <a:cubicBezTo>
                    <a:pt x="528" y="0"/>
                    <a:pt x="559" y="0"/>
                    <a:pt x="577" y="19"/>
                  </a:cubicBezTo>
                  <a:cubicBezTo>
                    <a:pt x="871" y="312"/>
                    <a:pt x="871" y="312"/>
                    <a:pt x="871" y="312"/>
                  </a:cubicBezTo>
                  <a:cubicBezTo>
                    <a:pt x="889" y="331"/>
                    <a:pt x="889" y="362"/>
                    <a:pt x="871" y="380"/>
                  </a:cubicBezTo>
                  <a:lnTo>
                    <a:pt x="380" y="87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24"/>
            <p:cNvSpPr>
              <a:spLocks/>
            </p:cNvSpPr>
            <p:nvPr/>
          </p:nvSpPr>
          <p:spPr bwMode="auto">
            <a:xfrm rot="18961431">
              <a:off x="-757355" y="3691777"/>
              <a:ext cx="600075" cy="598488"/>
            </a:xfrm>
            <a:custGeom>
              <a:avLst/>
              <a:gdLst>
                <a:gd name="T0" fmla="*/ 19 w 625"/>
                <a:gd name="T1" fmla="*/ 246 h 625"/>
                <a:gd name="T2" fmla="*/ 19 w 625"/>
                <a:gd name="T3" fmla="*/ 313 h 625"/>
                <a:gd name="T4" fmla="*/ 312 w 625"/>
                <a:gd name="T5" fmla="*/ 607 h 625"/>
                <a:gd name="T6" fmla="*/ 380 w 625"/>
                <a:gd name="T7" fmla="*/ 607 h 625"/>
                <a:gd name="T8" fmla="*/ 625 w 625"/>
                <a:gd name="T9" fmla="*/ 361 h 625"/>
                <a:gd name="T10" fmla="*/ 264 w 625"/>
                <a:gd name="T11" fmla="*/ 0 h 625"/>
                <a:gd name="T12" fmla="*/ 19 w 625"/>
                <a:gd name="T13" fmla="*/ 246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625">
                  <a:moveTo>
                    <a:pt x="19" y="246"/>
                  </a:moveTo>
                  <a:cubicBezTo>
                    <a:pt x="0" y="264"/>
                    <a:pt x="0" y="295"/>
                    <a:pt x="19" y="313"/>
                  </a:cubicBezTo>
                  <a:cubicBezTo>
                    <a:pt x="312" y="607"/>
                    <a:pt x="312" y="607"/>
                    <a:pt x="312" y="607"/>
                  </a:cubicBezTo>
                  <a:cubicBezTo>
                    <a:pt x="331" y="625"/>
                    <a:pt x="361" y="625"/>
                    <a:pt x="380" y="607"/>
                  </a:cubicBezTo>
                  <a:cubicBezTo>
                    <a:pt x="625" y="361"/>
                    <a:pt x="625" y="361"/>
                    <a:pt x="625" y="361"/>
                  </a:cubicBezTo>
                  <a:cubicBezTo>
                    <a:pt x="264" y="0"/>
                    <a:pt x="264" y="0"/>
                    <a:pt x="264" y="0"/>
                  </a:cubicBezTo>
                  <a:lnTo>
                    <a:pt x="19" y="24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25"/>
            <p:cNvSpPr>
              <a:spLocks/>
            </p:cNvSpPr>
            <p:nvPr/>
          </p:nvSpPr>
          <p:spPr bwMode="auto">
            <a:xfrm rot="18961431">
              <a:off x="-898190" y="3514275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26"/>
            <p:cNvSpPr>
              <a:spLocks/>
            </p:cNvSpPr>
            <p:nvPr/>
          </p:nvSpPr>
          <p:spPr bwMode="auto">
            <a:xfrm rot="18961431">
              <a:off x="-597400" y="3519650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7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7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27"/>
            <p:cNvSpPr>
              <a:spLocks/>
            </p:cNvSpPr>
            <p:nvPr/>
          </p:nvSpPr>
          <p:spPr bwMode="auto">
            <a:xfrm rot="18961431">
              <a:off x="-747796" y="3516963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28"/>
            <p:cNvSpPr>
              <a:spLocks/>
            </p:cNvSpPr>
            <p:nvPr/>
          </p:nvSpPr>
          <p:spPr bwMode="auto">
            <a:xfrm rot="18961431">
              <a:off x="-2334201" y="6055027"/>
              <a:ext cx="1770063" cy="1770063"/>
            </a:xfrm>
            <a:custGeom>
              <a:avLst/>
              <a:gdLst>
                <a:gd name="T0" fmla="*/ 890 w 1115"/>
                <a:gd name="T1" fmla="*/ 1115 h 1115"/>
                <a:gd name="T2" fmla="*/ 0 w 1115"/>
                <a:gd name="T3" fmla="*/ 224 h 1115"/>
                <a:gd name="T4" fmla="*/ 224 w 1115"/>
                <a:gd name="T5" fmla="*/ 0 h 1115"/>
                <a:gd name="T6" fmla="*/ 1115 w 1115"/>
                <a:gd name="T7" fmla="*/ 890 h 1115"/>
                <a:gd name="T8" fmla="*/ 890 w 1115"/>
                <a:gd name="T9" fmla="*/ 1115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5" h="1115">
                  <a:moveTo>
                    <a:pt x="890" y="1115"/>
                  </a:moveTo>
                  <a:lnTo>
                    <a:pt x="0" y="224"/>
                  </a:lnTo>
                  <a:lnTo>
                    <a:pt x="224" y="0"/>
                  </a:lnTo>
                  <a:lnTo>
                    <a:pt x="1115" y="890"/>
                  </a:lnTo>
                  <a:lnTo>
                    <a:pt x="890" y="1115"/>
                  </a:lnTo>
                  <a:close/>
                </a:path>
              </a:pathLst>
            </a:custGeom>
            <a:solidFill>
              <a:srgbClr val="666666"/>
            </a:solidFill>
            <a:ln>
              <a:solidFill>
                <a:srgbClr val="000000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29"/>
            <p:cNvSpPr>
              <a:spLocks/>
            </p:cNvSpPr>
            <p:nvPr/>
          </p:nvSpPr>
          <p:spPr bwMode="auto">
            <a:xfrm rot="18961431">
              <a:off x="-2222015" y="6332863"/>
              <a:ext cx="1539875" cy="1539875"/>
            </a:xfrm>
            <a:custGeom>
              <a:avLst/>
              <a:gdLst>
                <a:gd name="T0" fmla="*/ 890 w 970"/>
                <a:gd name="T1" fmla="*/ 970 h 970"/>
                <a:gd name="T2" fmla="*/ 0 w 970"/>
                <a:gd name="T3" fmla="*/ 79 h 970"/>
                <a:gd name="T4" fmla="*/ 80 w 970"/>
                <a:gd name="T5" fmla="*/ 0 h 970"/>
                <a:gd name="T6" fmla="*/ 970 w 970"/>
                <a:gd name="T7" fmla="*/ 890 h 970"/>
                <a:gd name="T8" fmla="*/ 890 w 970"/>
                <a:gd name="T9" fmla="*/ 970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0" h="970">
                  <a:moveTo>
                    <a:pt x="890" y="970"/>
                  </a:moveTo>
                  <a:lnTo>
                    <a:pt x="0" y="79"/>
                  </a:lnTo>
                  <a:lnTo>
                    <a:pt x="80" y="0"/>
                  </a:lnTo>
                  <a:lnTo>
                    <a:pt x="970" y="890"/>
                  </a:lnTo>
                  <a:lnTo>
                    <a:pt x="890" y="970"/>
                  </a:lnTo>
                  <a:close/>
                </a:path>
              </a:pathLst>
            </a:custGeom>
            <a:solidFill>
              <a:srgbClr val="C1272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30"/>
            <p:cNvSpPr>
              <a:spLocks/>
            </p:cNvSpPr>
            <p:nvPr/>
          </p:nvSpPr>
          <p:spPr bwMode="auto">
            <a:xfrm rot="18961431">
              <a:off x="-2717260" y="6696000"/>
              <a:ext cx="450850" cy="450850"/>
            </a:xfrm>
            <a:custGeom>
              <a:avLst/>
              <a:gdLst>
                <a:gd name="T0" fmla="*/ 81 w 470"/>
                <a:gd name="T1" fmla="*/ 453 h 471"/>
                <a:gd name="T2" fmla="*/ 17 w 470"/>
                <a:gd name="T3" fmla="*/ 453 h 471"/>
                <a:gd name="T4" fmla="*/ 17 w 470"/>
                <a:gd name="T5" fmla="*/ 453 h 471"/>
                <a:gd name="T6" fmla="*/ 17 w 470"/>
                <a:gd name="T7" fmla="*/ 390 h 471"/>
                <a:gd name="T8" fmla="*/ 389 w 470"/>
                <a:gd name="T9" fmla="*/ 18 h 471"/>
                <a:gd name="T10" fmla="*/ 453 w 470"/>
                <a:gd name="T11" fmla="*/ 18 h 471"/>
                <a:gd name="T12" fmla="*/ 453 w 470"/>
                <a:gd name="T13" fmla="*/ 18 h 471"/>
                <a:gd name="T14" fmla="*/ 453 w 470"/>
                <a:gd name="T15" fmla="*/ 81 h 471"/>
                <a:gd name="T16" fmla="*/ 81 w 470"/>
                <a:gd name="T17" fmla="*/ 453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0" h="471">
                  <a:moveTo>
                    <a:pt x="81" y="453"/>
                  </a:moveTo>
                  <a:cubicBezTo>
                    <a:pt x="63" y="471"/>
                    <a:pt x="35" y="471"/>
                    <a:pt x="17" y="453"/>
                  </a:cubicBezTo>
                  <a:cubicBezTo>
                    <a:pt x="17" y="453"/>
                    <a:pt x="17" y="453"/>
                    <a:pt x="17" y="453"/>
                  </a:cubicBezTo>
                  <a:cubicBezTo>
                    <a:pt x="0" y="436"/>
                    <a:pt x="0" y="407"/>
                    <a:pt x="17" y="390"/>
                  </a:cubicBezTo>
                  <a:cubicBezTo>
                    <a:pt x="389" y="18"/>
                    <a:pt x="389" y="18"/>
                    <a:pt x="389" y="18"/>
                  </a:cubicBezTo>
                  <a:cubicBezTo>
                    <a:pt x="407" y="0"/>
                    <a:pt x="435" y="0"/>
                    <a:pt x="453" y="18"/>
                  </a:cubicBezTo>
                  <a:cubicBezTo>
                    <a:pt x="453" y="18"/>
                    <a:pt x="453" y="18"/>
                    <a:pt x="453" y="18"/>
                  </a:cubicBezTo>
                  <a:cubicBezTo>
                    <a:pt x="470" y="35"/>
                    <a:pt x="470" y="64"/>
                    <a:pt x="453" y="81"/>
                  </a:cubicBezTo>
                  <a:lnTo>
                    <a:pt x="81" y="453"/>
                  </a:lnTo>
                  <a:close/>
                </a:path>
              </a:pathLst>
            </a:custGeom>
            <a:solidFill>
              <a:srgbClr val="A6212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31"/>
            <p:cNvSpPr>
              <a:spLocks/>
            </p:cNvSpPr>
            <p:nvPr/>
          </p:nvSpPr>
          <p:spPr bwMode="auto">
            <a:xfrm rot="18961431">
              <a:off x="-631928" y="6733268"/>
              <a:ext cx="450850" cy="450850"/>
            </a:xfrm>
            <a:custGeom>
              <a:avLst/>
              <a:gdLst>
                <a:gd name="T0" fmla="*/ 81 w 471"/>
                <a:gd name="T1" fmla="*/ 453 h 470"/>
                <a:gd name="T2" fmla="*/ 18 w 471"/>
                <a:gd name="T3" fmla="*/ 453 h 470"/>
                <a:gd name="T4" fmla="*/ 18 w 471"/>
                <a:gd name="T5" fmla="*/ 453 h 470"/>
                <a:gd name="T6" fmla="*/ 18 w 471"/>
                <a:gd name="T7" fmla="*/ 389 h 470"/>
                <a:gd name="T8" fmla="*/ 390 w 471"/>
                <a:gd name="T9" fmla="*/ 17 h 470"/>
                <a:gd name="T10" fmla="*/ 453 w 471"/>
                <a:gd name="T11" fmla="*/ 17 h 470"/>
                <a:gd name="T12" fmla="*/ 453 w 471"/>
                <a:gd name="T13" fmla="*/ 17 h 470"/>
                <a:gd name="T14" fmla="*/ 453 w 471"/>
                <a:gd name="T15" fmla="*/ 81 h 470"/>
                <a:gd name="T16" fmla="*/ 81 w 471"/>
                <a:gd name="T17" fmla="*/ 45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1" h="470">
                  <a:moveTo>
                    <a:pt x="81" y="453"/>
                  </a:moveTo>
                  <a:cubicBezTo>
                    <a:pt x="64" y="470"/>
                    <a:pt x="35" y="470"/>
                    <a:pt x="18" y="453"/>
                  </a:cubicBezTo>
                  <a:cubicBezTo>
                    <a:pt x="18" y="453"/>
                    <a:pt x="18" y="453"/>
                    <a:pt x="18" y="453"/>
                  </a:cubicBezTo>
                  <a:cubicBezTo>
                    <a:pt x="0" y="435"/>
                    <a:pt x="0" y="407"/>
                    <a:pt x="18" y="389"/>
                  </a:cubicBezTo>
                  <a:cubicBezTo>
                    <a:pt x="390" y="17"/>
                    <a:pt x="390" y="17"/>
                    <a:pt x="390" y="17"/>
                  </a:cubicBezTo>
                  <a:cubicBezTo>
                    <a:pt x="407" y="0"/>
                    <a:pt x="436" y="0"/>
                    <a:pt x="453" y="17"/>
                  </a:cubicBezTo>
                  <a:cubicBezTo>
                    <a:pt x="453" y="17"/>
                    <a:pt x="453" y="17"/>
                    <a:pt x="453" y="17"/>
                  </a:cubicBezTo>
                  <a:cubicBezTo>
                    <a:pt x="471" y="35"/>
                    <a:pt x="471" y="63"/>
                    <a:pt x="453" y="81"/>
                  </a:cubicBezTo>
                  <a:lnTo>
                    <a:pt x="81" y="453"/>
                  </a:lnTo>
                  <a:close/>
                </a:path>
              </a:pathLst>
            </a:custGeom>
            <a:solidFill>
              <a:srgbClr val="A6212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Freeform 32"/>
            <p:cNvSpPr>
              <a:spLocks/>
            </p:cNvSpPr>
            <p:nvPr/>
          </p:nvSpPr>
          <p:spPr bwMode="auto">
            <a:xfrm rot="18961431">
              <a:off x="-2894090" y="3477640"/>
              <a:ext cx="2960688" cy="2960688"/>
            </a:xfrm>
            <a:custGeom>
              <a:avLst/>
              <a:gdLst>
                <a:gd name="T0" fmla="*/ 895 w 3089"/>
                <a:gd name="T1" fmla="*/ 1484 h 3089"/>
                <a:gd name="T2" fmla="*/ 92 w 3089"/>
                <a:gd name="T3" fmla="*/ 2665 h 3089"/>
                <a:gd name="T4" fmla="*/ 92 w 3089"/>
                <a:gd name="T5" fmla="*/ 2997 h 3089"/>
                <a:gd name="T6" fmla="*/ 424 w 3089"/>
                <a:gd name="T7" fmla="*/ 2997 h 3089"/>
                <a:gd name="T8" fmla="*/ 1605 w 3089"/>
                <a:gd name="T9" fmla="*/ 2194 h 3089"/>
                <a:gd name="T10" fmla="*/ 1921 w 3089"/>
                <a:gd name="T11" fmla="*/ 2258 h 3089"/>
                <a:gd name="T12" fmla="*/ 3089 w 3089"/>
                <a:gd name="T13" fmla="*/ 1090 h 3089"/>
                <a:gd name="T14" fmla="*/ 1999 w 3089"/>
                <a:gd name="T15" fmla="*/ 0 h 3089"/>
                <a:gd name="T16" fmla="*/ 831 w 3089"/>
                <a:gd name="T17" fmla="*/ 1168 h 3089"/>
                <a:gd name="T18" fmla="*/ 895 w 3089"/>
                <a:gd name="T19" fmla="*/ 1484 h 3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89" h="3089">
                  <a:moveTo>
                    <a:pt x="895" y="1484"/>
                  </a:moveTo>
                  <a:cubicBezTo>
                    <a:pt x="927" y="1641"/>
                    <a:pt x="582" y="2174"/>
                    <a:pt x="92" y="2665"/>
                  </a:cubicBezTo>
                  <a:cubicBezTo>
                    <a:pt x="0" y="2756"/>
                    <a:pt x="0" y="2905"/>
                    <a:pt x="92" y="2997"/>
                  </a:cubicBezTo>
                  <a:cubicBezTo>
                    <a:pt x="183" y="3089"/>
                    <a:pt x="333" y="3088"/>
                    <a:pt x="424" y="2997"/>
                  </a:cubicBezTo>
                  <a:cubicBezTo>
                    <a:pt x="914" y="2507"/>
                    <a:pt x="1405" y="2156"/>
                    <a:pt x="1605" y="2194"/>
                  </a:cubicBezTo>
                  <a:cubicBezTo>
                    <a:pt x="1652" y="2203"/>
                    <a:pt x="1921" y="2258"/>
                    <a:pt x="1921" y="2258"/>
                  </a:cubicBezTo>
                  <a:cubicBezTo>
                    <a:pt x="3089" y="1090"/>
                    <a:pt x="3089" y="1090"/>
                    <a:pt x="3089" y="1090"/>
                  </a:cubicBezTo>
                  <a:cubicBezTo>
                    <a:pt x="1999" y="0"/>
                    <a:pt x="1999" y="0"/>
                    <a:pt x="1999" y="0"/>
                  </a:cubicBezTo>
                  <a:cubicBezTo>
                    <a:pt x="831" y="1168"/>
                    <a:pt x="831" y="1168"/>
                    <a:pt x="831" y="1168"/>
                  </a:cubicBezTo>
                  <a:cubicBezTo>
                    <a:pt x="831" y="1168"/>
                    <a:pt x="879" y="1404"/>
                    <a:pt x="895" y="1484"/>
                  </a:cubicBezTo>
                  <a:close/>
                </a:path>
              </a:pathLst>
            </a:custGeom>
            <a:solidFill>
              <a:srgbClr val="A6212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35"/>
            <p:cNvSpPr>
              <a:spLocks/>
            </p:cNvSpPr>
            <p:nvPr/>
          </p:nvSpPr>
          <p:spPr bwMode="auto">
            <a:xfrm rot="18961431">
              <a:off x="-2250884" y="2983848"/>
              <a:ext cx="755650" cy="752475"/>
            </a:xfrm>
            <a:custGeom>
              <a:avLst/>
              <a:gdLst>
                <a:gd name="T0" fmla="*/ 768 w 787"/>
                <a:gd name="T1" fmla="*/ 86 h 785"/>
                <a:gd name="T2" fmla="*/ 768 w 787"/>
                <a:gd name="T3" fmla="*/ 18 h 785"/>
                <a:gd name="T4" fmla="*/ 705 w 787"/>
                <a:gd name="T5" fmla="*/ 14 h 785"/>
                <a:gd name="T6" fmla="*/ 704 w 787"/>
                <a:gd name="T7" fmla="*/ 14 h 785"/>
                <a:gd name="T8" fmla="*/ 700 w 787"/>
                <a:gd name="T9" fmla="*/ 18 h 785"/>
                <a:gd name="T10" fmla="*/ 420 w 787"/>
                <a:gd name="T11" fmla="*/ 298 h 785"/>
                <a:gd name="T12" fmla="*/ 0 w 787"/>
                <a:gd name="T13" fmla="*/ 718 h 785"/>
                <a:gd name="T14" fmla="*/ 68 w 787"/>
                <a:gd name="T15" fmla="*/ 785 h 785"/>
                <a:gd name="T16" fmla="*/ 483 w 787"/>
                <a:gd name="T17" fmla="*/ 370 h 785"/>
                <a:gd name="T18" fmla="*/ 488 w 787"/>
                <a:gd name="T19" fmla="*/ 366 h 785"/>
                <a:gd name="T20" fmla="*/ 768 w 787"/>
                <a:gd name="T21" fmla="*/ 86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7" h="785">
                  <a:moveTo>
                    <a:pt x="768" y="86"/>
                  </a:moveTo>
                  <a:cubicBezTo>
                    <a:pt x="787" y="67"/>
                    <a:pt x="787" y="37"/>
                    <a:pt x="768" y="18"/>
                  </a:cubicBezTo>
                  <a:cubicBezTo>
                    <a:pt x="751" y="1"/>
                    <a:pt x="723" y="0"/>
                    <a:pt x="705" y="14"/>
                  </a:cubicBezTo>
                  <a:cubicBezTo>
                    <a:pt x="704" y="14"/>
                    <a:pt x="704" y="14"/>
                    <a:pt x="704" y="14"/>
                  </a:cubicBezTo>
                  <a:cubicBezTo>
                    <a:pt x="700" y="18"/>
                    <a:pt x="700" y="18"/>
                    <a:pt x="700" y="18"/>
                  </a:cubicBezTo>
                  <a:cubicBezTo>
                    <a:pt x="420" y="298"/>
                    <a:pt x="420" y="298"/>
                    <a:pt x="420" y="298"/>
                  </a:cubicBezTo>
                  <a:cubicBezTo>
                    <a:pt x="0" y="718"/>
                    <a:pt x="0" y="718"/>
                    <a:pt x="0" y="718"/>
                  </a:cubicBezTo>
                  <a:cubicBezTo>
                    <a:pt x="68" y="785"/>
                    <a:pt x="68" y="785"/>
                    <a:pt x="68" y="785"/>
                  </a:cubicBezTo>
                  <a:cubicBezTo>
                    <a:pt x="483" y="370"/>
                    <a:pt x="483" y="370"/>
                    <a:pt x="483" y="370"/>
                  </a:cubicBezTo>
                  <a:cubicBezTo>
                    <a:pt x="484" y="369"/>
                    <a:pt x="486" y="368"/>
                    <a:pt x="488" y="366"/>
                  </a:cubicBezTo>
                  <a:lnTo>
                    <a:pt x="768" y="86"/>
                  </a:lnTo>
                  <a:close/>
                </a:path>
              </a:pathLst>
            </a:custGeom>
            <a:solidFill>
              <a:srgbClr val="A9322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36"/>
            <p:cNvSpPr>
              <a:spLocks/>
            </p:cNvSpPr>
            <p:nvPr/>
          </p:nvSpPr>
          <p:spPr bwMode="auto">
            <a:xfrm rot="18961431">
              <a:off x="-1282340" y="3003668"/>
              <a:ext cx="754063" cy="754063"/>
            </a:xfrm>
            <a:custGeom>
              <a:avLst/>
              <a:gdLst>
                <a:gd name="T0" fmla="*/ 768 w 786"/>
                <a:gd name="T1" fmla="*/ 86 h 786"/>
                <a:gd name="T2" fmla="*/ 770 w 786"/>
                <a:gd name="T3" fmla="*/ 84 h 786"/>
                <a:gd name="T4" fmla="*/ 772 w 786"/>
                <a:gd name="T5" fmla="*/ 81 h 786"/>
                <a:gd name="T6" fmla="*/ 772 w 786"/>
                <a:gd name="T7" fmla="*/ 81 h 786"/>
                <a:gd name="T8" fmla="*/ 768 w 786"/>
                <a:gd name="T9" fmla="*/ 18 h 786"/>
                <a:gd name="T10" fmla="*/ 705 w 786"/>
                <a:gd name="T11" fmla="*/ 14 h 786"/>
                <a:gd name="T12" fmla="*/ 705 w 786"/>
                <a:gd name="T13" fmla="*/ 14 h 786"/>
                <a:gd name="T14" fmla="*/ 703 w 786"/>
                <a:gd name="T15" fmla="*/ 16 h 786"/>
                <a:gd name="T16" fmla="*/ 700 w 786"/>
                <a:gd name="T17" fmla="*/ 18 h 786"/>
                <a:gd name="T18" fmla="*/ 420 w 786"/>
                <a:gd name="T19" fmla="*/ 298 h 786"/>
                <a:gd name="T20" fmla="*/ 418 w 786"/>
                <a:gd name="T21" fmla="*/ 301 h 786"/>
                <a:gd name="T22" fmla="*/ 0 w 786"/>
                <a:gd name="T23" fmla="*/ 718 h 786"/>
                <a:gd name="T24" fmla="*/ 68 w 786"/>
                <a:gd name="T25" fmla="*/ 786 h 786"/>
                <a:gd name="T26" fmla="*/ 485 w 786"/>
                <a:gd name="T27" fmla="*/ 368 h 786"/>
                <a:gd name="T28" fmla="*/ 488 w 786"/>
                <a:gd name="T29" fmla="*/ 366 h 786"/>
                <a:gd name="T30" fmla="*/ 768 w 786"/>
                <a:gd name="T31" fmla="*/ 86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6" h="786">
                  <a:moveTo>
                    <a:pt x="768" y="86"/>
                  </a:moveTo>
                  <a:cubicBezTo>
                    <a:pt x="769" y="85"/>
                    <a:pt x="769" y="84"/>
                    <a:pt x="770" y="84"/>
                  </a:cubicBezTo>
                  <a:cubicBezTo>
                    <a:pt x="772" y="81"/>
                    <a:pt x="772" y="81"/>
                    <a:pt x="772" y="81"/>
                  </a:cubicBezTo>
                  <a:cubicBezTo>
                    <a:pt x="772" y="81"/>
                    <a:pt x="772" y="81"/>
                    <a:pt x="772" y="81"/>
                  </a:cubicBezTo>
                  <a:cubicBezTo>
                    <a:pt x="786" y="63"/>
                    <a:pt x="785" y="35"/>
                    <a:pt x="768" y="18"/>
                  </a:cubicBezTo>
                  <a:cubicBezTo>
                    <a:pt x="751" y="1"/>
                    <a:pt x="724" y="0"/>
                    <a:pt x="705" y="14"/>
                  </a:cubicBezTo>
                  <a:cubicBezTo>
                    <a:pt x="705" y="14"/>
                    <a:pt x="705" y="14"/>
                    <a:pt x="705" y="14"/>
                  </a:cubicBezTo>
                  <a:cubicBezTo>
                    <a:pt x="703" y="16"/>
                    <a:pt x="703" y="16"/>
                    <a:pt x="703" y="16"/>
                  </a:cubicBezTo>
                  <a:cubicBezTo>
                    <a:pt x="702" y="17"/>
                    <a:pt x="701" y="17"/>
                    <a:pt x="700" y="18"/>
                  </a:cubicBezTo>
                  <a:cubicBezTo>
                    <a:pt x="420" y="298"/>
                    <a:pt x="420" y="298"/>
                    <a:pt x="420" y="298"/>
                  </a:cubicBezTo>
                  <a:cubicBezTo>
                    <a:pt x="419" y="299"/>
                    <a:pt x="419" y="300"/>
                    <a:pt x="418" y="301"/>
                  </a:cubicBezTo>
                  <a:cubicBezTo>
                    <a:pt x="0" y="718"/>
                    <a:pt x="0" y="718"/>
                    <a:pt x="0" y="718"/>
                  </a:cubicBezTo>
                  <a:cubicBezTo>
                    <a:pt x="68" y="786"/>
                    <a:pt x="68" y="786"/>
                    <a:pt x="68" y="786"/>
                  </a:cubicBezTo>
                  <a:cubicBezTo>
                    <a:pt x="485" y="368"/>
                    <a:pt x="485" y="368"/>
                    <a:pt x="485" y="368"/>
                  </a:cubicBezTo>
                  <a:cubicBezTo>
                    <a:pt x="486" y="368"/>
                    <a:pt x="487" y="367"/>
                    <a:pt x="488" y="366"/>
                  </a:cubicBezTo>
                  <a:lnTo>
                    <a:pt x="768" y="86"/>
                  </a:lnTo>
                  <a:close/>
                </a:path>
              </a:pathLst>
            </a:custGeom>
            <a:solidFill>
              <a:srgbClr val="A9322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37"/>
            <p:cNvSpPr>
              <a:spLocks/>
            </p:cNvSpPr>
            <p:nvPr/>
          </p:nvSpPr>
          <p:spPr bwMode="auto">
            <a:xfrm rot="18961431">
              <a:off x="-2636325" y="3895846"/>
              <a:ext cx="2871788" cy="2438400"/>
            </a:xfrm>
            <a:custGeom>
              <a:avLst/>
              <a:gdLst>
                <a:gd name="T0" fmla="*/ 1829 w 2997"/>
                <a:gd name="T1" fmla="*/ 1713 h 2544"/>
                <a:gd name="T2" fmla="*/ 1513 w 2997"/>
                <a:gd name="T3" fmla="*/ 1649 h 2544"/>
                <a:gd name="T4" fmla="*/ 332 w 2997"/>
                <a:gd name="T5" fmla="*/ 2452 h 2544"/>
                <a:gd name="T6" fmla="*/ 0 w 2997"/>
                <a:gd name="T7" fmla="*/ 2452 h 2544"/>
                <a:gd name="T8" fmla="*/ 0 w 2997"/>
                <a:gd name="T9" fmla="*/ 2452 h 2544"/>
                <a:gd name="T10" fmla="*/ 2452 w 2997"/>
                <a:gd name="T11" fmla="*/ 0 h 2544"/>
                <a:gd name="T12" fmla="*/ 2997 w 2997"/>
                <a:gd name="T13" fmla="*/ 545 h 2544"/>
                <a:gd name="T14" fmla="*/ 1829 w 2997"/>
                <a:gd name="T15" fmla="*/ 1713 h 2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97" h="2544">
                  <a:moveTo>
                    <a:pt x="1829" y="1713"/>
                  </a:moveTo>
                  <a:cubicBezTo>
                    <a:pt x="1829" y="1713"/>
                    <a:pt x="1593" y="1665"/>
                    <a:pt x="1513" y="1649"/>
                  </a:cubicBezTo>
                  <a:cubicBezTo>
                    <a:pt x="1356" y="1617"/>
                    <a:pt x="823" y="1962"/>
                    <a:pt x="332" y="2452"/>
                  </a:cubicBezTo>
                  <a:cubicBezTo>
                    <a:pt x="241" y="2544"/>
                    <a:pt x="92" y="2544"/>
                    <a:pt x="0" y="2452"/>
                  </a:cubicBezTo>
                  <a:cubicBezTo>
                    <a:pt x="0" y="2452"/>
                    <a:pt x="0" y="2452"/>
                    <a:pt x="0" y="2452"/>
                  </a:cubicBezTo>
                  <a:cubicBezTo>
                    <a:pt x="2452" y="0"/>
                    <a:pt x="2452" y="0"/>
                    <a:pt x="2452" y="0"/>
                  </a:cubicBezTo>
                  <a:cubicBezTo>
                    <a:pt x="2997" y="545"/>
                    <a:pt x="2997" y="545"/>
                    <a:pt x="2997" y="545"/>
                  </a:cubicBezTo>
                  <a:lnTo>
                    <a:pt x="1829" y="1713"/>
                  </a:lnTo>
                  <a:close/>
                </a:path>
              </a:pathLst>
            </a:custGeom>
            <a:solidFill>
              <a:srgbClr val="C1272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43"/>
            <p:cNvSpPr>
              <a:spLocks/>
            </p:cNvSpPr>
            <p:nvPr/>
          </p:nvSpPr>
          <p:spPr bwMode="auto">
            <a:xfrm rot="18961431">
              <a:off x="-1336646" y="3571081"/>
              <a:ext cx="1119188" cy="1441450"/>
            </a:xfrm>
            <a:custGeom>
              <a:avLst/>
              <a:gdLst>
                <a:gd name="T0" fmla="*/ 1168 w 1168"/>
                <a:gd name="T1" fmla="*/ 335 h 1503"/>
                <a:gd name="T2" fmla="*/ 833 w 1168"/>
                <a:gd name="T3" fmla="*/ 0 h 1503"/>
                <a:gd name="T4" fmla="*/ 0 w 1168"/>
                <a:gd name="T5" fmla="*/ 1503 h 1503"/>
                <a:gd name="T6" fmla="*/ 1168 w 1168"/>
                <a:gd name="T7" fmla="*/ 335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8" h="1503">
                  <a:moveTo>
                    <a:pt x="1168" y="335"/>
                  </a:moveTo>
                  <a:cubicBezTo>
                    <a:pt x="833" y="0"/>
                    <a:pt x="833" y="0"/>
                    <a:pt x="833" y="0"/>
                  </a:cubicBezTo>
                  <a:cubicBezTo>
                    <a:pt x="182" y="651"/>
                    <a:pt x="81" y="1233"/>
                    <a:pt x="0" y="1503"/>
                  </a:cubicBezTo>
                  <a:lnTo>
                    <a:pt x="1168" y="335"/>
                  </a:lnTo>
                  <a:close/>
                </a:path>
              </a:pathLst>
            </a:custGeom>
            <a:solidFill>
              <a:srgbClr val="801A1E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44"/>
            <p:cNvSpPr>
              <a:spLocks/>
            </p:cNvSpPr>
            <p:nvPr/>
          </p:nvSpPr>
          <p:spPr bwMode="auto">
            <a:xfrm rot="18961431">
              <a:off x="-2746733" y="3710439"/>
              <a:ext cx="1439863" cy="1119188"/>
            </a:xfrm>
            <a:custGeom>
              <a:avLst/>
              <a:gdLst>
                <a:gd name="T0" fmla="*/ 1168 w 1503"/>
                <a:gd name="T1" fmla="*/ 0 h 1168"/>
                <a:gd name="T2" fmla="*/ 1503 w 1503"/>
                <a:gd name="T3" fmla="*/ 335 h 1168"/>
                <a:gd name="T4" fmla="*/ 0 w 1503"/>
                <a:gd name="T5" fmla="*/ 1168 h 1168"/>
                <a:gd name="T6" fmla="*/ 1168 w 1503"/>
                <a:gd name="T7" fmla="*/ 0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3" h="1168">
                  <a:moveTo>
                    <a:pt x="1168" y="0"/>
                  </a:moveTo>
                  <a:cubicBezTo>
                    <a:pt x="1503" y="335"/>
                    <a:pt x="1503" y="335"/>
                    <a:pt x="1503" y="335"/>
                  </a:cubicBezTo>
                  <a:cubicBezTo>
                    <a:pt x="852" y="986"/>
                    <a:pt x="270" y="1087"/>
                    <a:pt x="0" y="1168"/>
                  </a:cubicBezTo>
                  <a:lnTo>
                    <a:pt x="1168" y="0"/>
                  </a:lnTo>
                  <a:close/>
                </a:path>
              </a:pathLst>
            </a:custGeom>
            <a:solidFill>
              <a:srgbClr val="801A1E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45"/>
            <p:cNvSpPr>
              <a:spLocks/>
            </p:cNvSpPr>
            <p:nvPr/>
          </p:nvSpPr>
          <p:spPr bwMode="auto">
            <a:xfrm rot="18961431">
              <a:off x="-2020106" y="3262907"/>
              <a:ext cx="1250950" cy="1250950"/>
            </a:xfrm>
            <a:custGeom>
              <a:avLst/>
              <a:gdLst>
                <a:gd name="T0" fmla="*/ 129 w 788"/>
                <a:gd name="T1" fmla="*/ 0 h 788"/>
                <a:gd name="T2" fmla="*/ 788 w 788"/>
                <a:gd name="T3" fmla="*/ 659 h 788"/>
                <a:gd name="T4" fmla="*/ 658 w 788"/>
                <a:gd name="T5" fmla="*/ 788 h 788"/>
                <a:gd name="T6" fmla="*/ 0 w 788"/>
                <a:gd name="T7" fmla="*/ 130 h 788"/>
                <a:gd name="T8" fmla="*/ 129 w 788"/>
                <a:gd name="T9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788">
                  <a:moveTo>
                    <a:pt x="129" y="0"/>
                  </a:moveTo>
                  <a:lnTo>
                    <a:pt x="788" y="659"/>
                  </a:lnTo>
                  <a:lnTo>
                    <a:pt x="658" y="788"/>
                  </a:lnTo>
                  <a:lnTo>
                    <a:pt x="0" y="13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46"/>
            <p:cNvSpPr>
              <a:spLocks/>
            </p:cNvSpPr>
            <p:nvPr/>
          </p:nvSpPr>
          <p:spPr bwMode="auto">
            <a:xfrm rot="18961431">
              <a:off x="-2129965" y="3522645"/>
              <a:ext cx="717550" cy="719138"/>
            </a:xfrm>
            <a:custGeom>
              <a:avLst/>
              <a:gdLst>
                <a:gd name="T0" fmla="*/ 129 w 452"/>
                <a:gd name="T1" fmla="*/ 0 h 453"/>
                <a:gd name="T2" fmla="*/ 452 w 452"/>
                <a:gd name="T3" fmla="*/ 324 h 453"/>
                <a:gd name="T4" fmla="*/ 324 w 452"/>
                <a:gd name="T5" fmla="*/ 453 h 453"/>
                <a:gd name="T6" fmla="*/ 0 w 452"/>
                <a:gd name="T7" fmla="*/ 130 h 453"/>
                <a:gd name="T8" fmla="*/ 129 w 452"/>
                <a:gd name="T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3">
                  <a:moveTo>
                    <a:pt x="129" y="0"/>
                  </a:moveTo>
                  <a:lnTo>
                    <a:pt x="452" y="324"/>
                  </a:lnTo>
                  <a:lnTo>
                    <a:pt x="324" y="453"/>
                  </a:lnTo>
                  <a:lnTo>
                    <a:pt x="0" y="13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A62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47"/>
            <p:cNvSpPr>
              <a:spLocks/>
            </p:cNvSpPr>
            <p:nvPr/>
          </p:nvSpPr>
          <p:spPr bwMode="auto">
            <a:xfrm rot="18961431">
              <a:off x="-2083124" y="3488918"/>
              <a:ext cx="1366838" cy="1366838"/>
            </a:xfrm>
            <a:custGeom>
              <a:avLst/>
              <a:gdLst>
                <a:gd name="T0" fmla="*/ 404 w 1426"/>
                <a:gd name="T1" fmla="*/ 1426 h 1426"/>
                <a:gd name="T2" fmla="*/ 0 w 1426"/>
                <a:gd name="T3" fmla="*/ 1022 h 1426"/>
                <a:gd name="T4" fmla="*/ 1224 w 1426"/>
                <a:gd name="T5" fmla="*/ 202 h 1426"/>
                <a:gd name="T6" fmla="*/ 1224 w 1426"/>
                <a:gd name="T7" fmla="*/ 202 h 1426"/>
                <a:gd name="T8" fmla="*/ 404 w 1426"/>
                <a:gd name="T9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6" h="1426">
                  <a:moveTo>
                    <a:pt x="404" y="1426"/>
                  </a:moveTo>
                  <a:cubicBezTo>
                    <a:pt x="0" y="1022"/>
                    <a:pt x="0" y="1022"/>
                    <a:pt x="0" y="1022"/>
                  </a:cubicBezTo>
                  <a:cubicBezTo>
                    <a:pt x="0" y="1022"/>
                    <a:pt x="1022" y="0"/>
                    <a:pt x="1224" y="202"/>
                  </a:cubicBezTo>
                  <a:cubicBezTo>
                    <a:pt x="1224" y="202"/>
                    <a:pt x="1224" y="202"/>
                    <a:pt x="1224" y="202"/>
                  </a:cubicBezTo>
                  <a:cubicBezTo>
                    <a:pt x="1426" y="404"/>
                    <a:pt x="404" y="1426"/>
                    <a:pt x="404" y="1426"/>
                  </a:cubicBezTo>
                  <a:close/>
                </a:path>
              </a:pathLst>
            </a:custGeom>
            <a:solidFill>
              <a:srgbClr val="801A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48"/>
            <p:cNvSpPr>
              <a:spLocks/>
            </p:cNvSpPr>
            <p:nvPr/>
          </p:nvSpPr>
          <p:spPr bwMode="auto">
            <a:xfrm rot="18961431">
              <a:off x="-1716040" y="4435533"/>
              <a:ext cx="611188" cy="612775"/>
            </a:xfrm>
            <a:custGeom>
              <a:avLst/>
              <a:gdLst>
                <a:gd name="T0" fmla="*/ 350 w 638"/>
                <a:gd name="T1" fmla="*/ 639 h 639"/>
                <a:gd name="T2" fmla="*/ 0 w 638"/>
                <a:gd name="T3" fmla="*/ 289 h 639"/>
                <a:gd name="T4" fmla="*/ 191 w 638"/>
                <a:gd name="T5" fmla="*/ 97 h 639"/>
                <a:gd name="T6" fmla="*/ 542 w 638"/>
                <a:gd name="T7" fmla="*/ 97 h 639"/>
                <a:gd name="T8" fmla="*/ 542 w 638"/>
                <a:gd name="T9" fmla="*/ 97 h 639"/>
                <a:gd name="T10" fmla="*/ 542 w 638"/>
                <a:gd name="T11" fmla="*/ 447 h 639"/>
                <a:gd name="T12" fmla="*/ 350 w 638"/>
                <a:gd name="T13" fmla="*/ 639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639">
                  <a:moveTo>
                    <a:pt x="350" y="639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191" y="97"/>
                    <a:pt x="191" y="97"/>
                    <a:pt x="191" y="97"/>
                  </a:cubicBezTo>
                  <a:cubicBezTo>
                    <a:pt x="288" y="0"/>
                    <a:pt x="445" y="0"/>
                    <a:pt x="542" y="97"/>
                  </a:cubicBezTo>
                  <a:cubicBezTo>
                    <a:pt x="542" y="97"/>
                    <a:pt x="542" y="97"/>
                    <a:pt x="542" y="97"/>
                  </a:cubicBezTo>
                  <a:cubicBezTo>
                    <a:pt x="638" y="194"/>
                    <a:pt x="638" y="351"/>
                    <a:pt x="542" y="447"/>
                  </a:cubicBezTo>
                  <a:lnTo>
                    <a:pt x="350" y="63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49"/>
            <p:cNvSpPr>
              <a:spLocks/>
            </p:cNvSpPr>
            <p:nvPr/>
          </p:nvSpPr>
          <p:spPr bwMode="auto">
            <a:xfrm rot="18961431">
              <a:off x="-1566997" y="4581963"/>
              <a:ext cx="314325" cy="314325"/>
            </a:xfrm>
            <a:custGeom>
              <a:avLst/>
              <a:gdLst>
                <a:gd name="T0" fmla="*/ 310 w 328"/>
                <a:gd name="T1" fmla="*/ 310 h 328"/>
                <a:gd name="T2" fmla="*/ 247 w 328"/>
                <a:gd name="T3" fmla="*/ 310 h 328"/>
                <a:gd name="T4" fmla="*/ 17 w 328"/>
                <a:gd name="T5" fmla="*/ 81 h 328"/>
                <a:gd name="T6" fmla="*/ 17 w 328"/>
                <a:gd name="T7" fmla="*/ 17 h 328"/>
                <a:gd name="T8" fmla="*/ 17 w 328"/>
                <a:gd name="T9" fmla="*/ 17 h 328"/>
                <a:gd name="T10" fmla="*/ 81 w 328"/>
                <a:gd name="T11" fmla="*/ 17 h 328"/>
                <a:gd name="T12" fmla="*/ 310 w 328"/>
                <a:gd name="T13" fmla="*/ 247 h 328"/>
                <a:gd name="T14" fmla="*/ 310 w 328"/>
                <a:gd name="T15" fmla="*/ 31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328">
                  <a:moveTo>
                    <a:pt x="310" y="310"/>
                  </a:moveTo>
                  <a:cubicBezTo>
                    <a:pt x="293" y="328"/>
                    <a:pt x="265" y="328"/>
                    <a:pt x="247" y="310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0" y="63"/>
                    <a:pt x="0" y="35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35" y="0"/>
                    <a:pt x="63" y="0"/>
                    <a:pt x="81" y="17"/>
                  </a:cubicBezTo>
                  <a:cubicBezTo>
                    <a:pt x="310" y="247"/>
                    <a:pt x="310" y="247"/>
                    <a:pt x="310" y="247"/>
                  </a:cubicBezTo>
                  <a:cubicBezTo>
                    <a:pt x="328" y="265"/>
                    <a:pt x="328" y="293"/>
                    <a:pt x="310" y="3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50"/>
            <p:cNvSpPr>
              <a:spLocks/>
            </p:cNvSpPr>
            <p:nvPr/>
          </p:nvSpPr>
          <p:spPr bwMode="auto">
            <a:xfrm rot="18961431">
              <a:off x="-1745553" y="4627319"/>
              <a:ext cx="663575" cy="663575"/>
            </a:xfrm>
            <a:custGeom>
              <a:avLst/>
              <a:gdLst>
                <a:gd name="T0" fmla="*/ 526 w 693"/>
                <a:gd name="T1" fmla="*/ 693 h 693"/>
                <a:gd name="T2" fmla="*/ 0 w 693"/>
                <a:gd name="T3" fmla="*/ 167 h 693"/>
                <a:gd name="T4" fmla="*/ 21 w 693"/>
                <a:gd name="T5" fmla="*/ 145 h 693"/>
                <a:gd name="T6" fmla="*/ 503 w 693"/>
                <a:gd name="T7" fmla="*/ 189 h 693"/>
                <a:gd name="T8" fmla="*/ 503 w 693"/>
                <a:gd name="T9" fmla="*/ 189 h 693"/>
                <a:gd name="T10" fmla="*/ 547 w 693"/>
                <a:gd name="T11" fmla="*/ 672 h 693"/>
                <a:gd name="T12" fmla="*/ 526 w 693"/>
                <a:gd name="T13" fmla="*/ 693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3" h="693">
                  <a:moveTo>
                    <a:pt x="526" y="693"/>
                  </a:moveTo>
                  <a:cubicBezTo>
                    <a:pt x="0" y="167"/>
                    <a:pt x="0" y="167"/>
                    <a:pt x="0" y="167"/>
                  </a:cubicBezTo>
                  <a:cubicBezTo>
                    <a:pt x="21" y="145"/>
                    <a:pt x="21" y="145"/>
                    <a:pt x="21" y="145"/>
                  </a:cubicBezTo>
                  <a:cubicBezTo>
                    <a:pt x="166" y="0"/>
                    <a:pt x="358" y="44"/>
                    <a:pt x="503" y="189"/>
                  </a:cubicBezTo>
                  <a:cubicBezTo>
                    <a:pt x="503" y="189"/>
                    <a:pt x="503" y="189"/>
                    <a:pt x="503" y="189"/>
                  </a:cubicBezTo>
                  <a:cubicBezTo>
                    <a:pt x="649" y="335"/>
                    <a:pt x="693" y="526"/>
                    <a:pt x="547" y="672"/>
                  </a:cubicBezTo>
                  <a:lnTo>
                    <a:pt x="526" y="6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51"/>
            <p:cNvSpPr>
              <a:spLocks/>
            </p:cNvSpPr>
            <p:nvPr/>
          </p:nvSpPr>
          <p:spPr bwMode="auto">
            <a:xfrm rot="18961431">
              <a:off x="-1623180" y="4892125"/>
              <a:ext cx="412750" cy="411163"/>
            </a:xfrm>
            <a:custGeom>
              <a:avLst/>
              <a:gdLst>
                <a:gd name="T0" fmla="*/ 406 w 429"/>
                <a:gd name="T1" fmla="*/ 406 h 428"/>
                <a:gd name="T2" fmla="*/ 323 w 429"/>
                <a:gd name="T3" fmla="*/ 406 h 428"/>
                <a:gd name="T4" fmla="*/ 23 w 429"/>
                <a:gd name="T5" fmla="*/ 105 h 428"/>
                <a:gd name="T6" fmla="*/ 23 w 429"/>
                <a:gd name="T7" fmla="*/ 23 h 428"/>
                <a:gd name="T8" fmla="*/ 23 w 429"/>
                <a:gd name="T9" fmla="*/ 23 h 428"/>
                <a:gd name="T10" fmla="*/ 106 w 429"/>
                <a:gd name="T11" fmla="*/ 23 h 428"/>
                <a:gd name="T12" fmla="*/ 406 w 429"/>
                <a:gd name="T13" fmla="*/ 323 h 428"/>
                <a:gd name="T14" fmla="*/ 406 w 429"/>
                <a:gd name="T15" fmla="*/ 406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9" h="428">
                  <a:moveTo>
                    <a:pt x="406" y="406"/>
                  </a:moveTo>
                  <a:cubicBezTo>
                    <a:pt x="383" y="428"/>
                    <a:pt x="346" y="428"/>
                    <a:pt x="323" y="406"/>
                  </a:cubicBezTo>
                  <a:cubicBezTo>
                    <a:pt x="23" y="105"/>
                    <a:pt x="23" y="105"/>
                    <a:pt x="23" y="105"/>
                  </a:cubicBezTo>
                  <a:cubicBezTo>
                    <a:pt x="0" y="83"/>
                    <a:pt x="0" y="46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46" y="0"/>
                    <a:pt x="83" y="0"/>
                    <a:pt x="106" y="23"/>
                  </a:cubicBezTo>
                  <a:cubicBezTo>
                    <a:pt x="406" y="323"/>
                    <a:pt x="406" y="323"/>
                    <a:pt x="406" y="323"/>
                  </a:cubicBezTo>
                  <a:cubicBezTo>
                    <a:pt x="429" y="346"/>
                    <a:pt x="429" y="383"/>
                    <a:pt x="406" y="406"/>
                  </a:cubicBezTo>
                  <a:close/>
                </a:path>
              </a:pathLst>
            </a:custGeom>
            <a:solidFill>
              <a:srgbClr val="801A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矩形 323"/>
            <p:cNvSpPr/>
            <p:nvPr/>
          </p:nvSpPr>
          <p:spPr>
            <a:xfrm rot="31644">
              <a:off x="-1919564" y="2744379"/>
              <a:ext cx="1074290" cy="496093"/>
            </a:xfrm>
            <a:prstGeom prst="rect">
              <a:avLst/>
            </a:prstGeom>
            <a:gradFill>
              <a:gsLst>
                <a:gs pos="23030">
                  <a:schemeClr val="bg1"/>
                </a:gs>
                <a:gs pos="20000">
                  <a:srgbClr val="A9322A"/>
                </a:gs>
                <a:gs pos="49000">
                  <a:schemeClr val="bg1"/>
                </a:gs>
                <a:gs pos="50000">
                  <a:srgbClr val="A9322A"/>
                </a:gs>
              </a:gsLst>
              <a:lin ang="5400000" scaled="1"/>
            </a:gra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5" name="文本框 324"/>
            <p:cNvSpPr txBox="1"/>
            <p:nvPr/>
          </p:nvSpPr>
          <p:spPr>
            <a:xfrm rot="60645">
              <a:off x="-2137577" y="5104918"/>
              <a:ext cx="1412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 smtClean="0"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岳麓三人组</a:t>
              </a:r>
              <a:endParaRPr lang="en-US" altLang="zh-CN" sz="1400" dirty="0" smtClean="0">
                <a:latin typeface="碳化硅大黑体" panose="02010601030101010101" pitchFamily="2" charset="-122"/>
                <a:ea typeface="碳化硅大黑体" panose="02010601030101010101" pitchFamily="2" charset="-122"/>
              </a:endParaRPr>
            </a:p>
            <a:p>
              <a:pPr algn="ctr"/>
              <a:r>
                <a:rPr lang="en-US" altLang="zh-CN" sz="1400" dirty="0" smtClean="0"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TXX</a:t>
              </a:r>
              <a:endParaRPr lang="zh-CN" altLang="en-US" sz="1400" dirty="0">
                <a:latin typeface="碳化硅大黑体" panose="02010601030101010101" pitchFamily="2" charset="-122"/>
                <a:ea typeface="碳化硅大黑体" panose="02010601030101010101" pitchFamily="2" charset="-122"/>
              </a:endParaRPr>
            </a:p>
          </p:txBody>
        </p:sp>
        <p:sp>
          <p:nvSpPr>
            <p:cNvPr id="326" name="任意多边形 325"/>
            <p:cNvSpPr/>
            <p:nvPr/>
          </p:nvSpPr>
          <p:spPr>
            <a:xfrm>
              <a:off x="-1718717" y="5722352"/>
              <a:ext cx="571500" cy="1200403"/>
            </a:xfrm>
            <a:custGeom>
              <a:avLst/>
              <a:gdLst>
                <a:gd name="connsiteX0" fmla="*/ 0 w 571500"/>
                <a:gd name="connsiteY0" fmla="*/ 195262 h 1200150"/>
                <a:gd name="connsiteX1" fmla="*/ 52387 w 571500"/>
                <a:gd name="connsiteY1" fmla="*/ 1009650 h 1200150"/>
                <a:gd name="connsiteX2" fmla="*/ 276225 w 571500"/>
                <a:gd name="connsiteY2" fmla="*/ 1200150 h 1200150"/>
                <a:gd name="connsiteX3" fmla="*/ 509587 w 571500"/>
                <a:gd name="connsiteY3" fmla="*/ 1009650 h 1200150"/>
                <a:gd name="connsiteX4" fmla="*/ 571500 w 571500"/>
                <a:gd name="connsiteY4" fmla="*/ 185737 h 1200150"/>
                <a:gd name="connsiteX5" fmla="*/ 290512 w 571500"/>
                <a:gd name="connsiteY5" fmla="*/ 0 h 1200150"/>
                <a:gd name="connsiteX6" fmla="*/ 0 w 571500"/>
                <a:gd name="connsiteY6" fmla="*/ 195262 h 1200150"/>
                <a:gd name="connsiteX0" fmla="*/ 0 w 571500"/>
                <a:gd name="connsiteY0" fmla="*/ 195262 h 1200150"/>
                <a:gd name="connsiteX1" fmla="*/ 52387 w 571500"/>
                <a:gd name="connsiteY1" fmla="*/ 1009650 h 1200150"/>
                <a:gd name="connsiteX2" fmla="*/ 276225 w 571500"/>
                <a:gd name="connsiteY2" fmla="*/ 1200150 h 1200150"/>
                <a:gd name="connsiteX3" fmla="*/ 509587 w 571500"/>
                <a:gd name="connsiteY3" fmla="*/ 1009650 h 1200150"/>
                <a:gd name="connsiteX4" fmla="*/ 571500 w 571500"/>
                <a:gd name="connsiteY4" fmla="*/ 185737 h 1200150"/>
                <a:gd name="connsiteX5" fmla="*/ 290512 w 571500"/>
                <a:gd name="connsiteY5" fmla="*/ 0 h 1200150"/>
                <a:gd name="connsiteX6" fmla="*/ 0 w 571500"/>
                <a:gd name="connsiteY6" fmla="*/ 195262 h 1200150"/>
                <a:gd name="connsiteX0" fmla="*/ 0 w 571500"/>
                <a:gd name="connsiteY0" fmla="*/ 195262 h 1200403"/>
                <a:gd name="connsiteX1" fmla="*/ 52387 w 571500"/>
                <a:gd name="connsiteY1" fmla="*/ 1009650 h 1200403"/>
                <a:gd name="connsiteX2" fmla="*/ 276225 w 571500"/>
                <a:gd name="connsiteY2" fmla="*/ 1200150 h 1200403"/>
                <a:gd name="connsiteX3" fmla="*/ 509587 w 571500"/>
                <a:gd name="connsiteY3" fmla="*/ 1009650 h 1200403"/>
                <a:gd name="connsiteX4" fmla="*/ 571500 w 571500"/>
                <a:gd name="connsiteY4" fmla="*/ 185737 h 1200403"/>
                <a:gd name="connsiteX5" fmla="*/ 290512 w 571500"/>
                <a:gd name="connsiteY5" fmla="*/ 0 h 1200403"/>
                <a:gd name="connsiteX6" fmla="*/ 0 w 571500"/>
                <a:gd name="connsiteY6" fmla="*/ 195262 h 1200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0" h="1200403">
                  <a:moveTo>
                    <a:pt x="0" y="195262"/>
                  </a:moveTo>
                  <a:lnTo>
                    <a:pt x="52387" y="1009650"/>
                  </a:lnTo>
                  <a:cubicBezTo>
                    <a:pt x="98425" y="1177131"/>
                    <a:pt x="180975" y="1196975"/>
                    <a:pt x="276225" y="1200150"/>
                  </a:cubicBezTo>
                  <a:cubicBezTo>
                    <a:pt x="371475" y="1203325"/>
                    <a:pt x="460374" y="1178719"/>
                    <a:pt x="509587" y="1009650"/>
                  </a:cubicBezTo>
                  <a:lnTo>
                    <a:pt x="571500" y="185737"/>
                  </a:lnTo>
                  <a:lnTo>
                    <a:pt x="290512" y="0"/>
                  </a:lnTo>
                  <a:lnTo>
                    <a:pt x="0" y="195262"/>
                  </a:lnTo>
                  <a:close/>
                </a:path>
              </a:pathLst>
            </a:custGeom>
            <a:gradFill flip="none" rotWithShape="1">
              <a:gsLst>
                <a:gs pos="24000">
                  <a:srgbClr val="C1272D"/>
                </a:gs>
                <a:gs pos="48000">
                  <a:srgbClr val="FBB03B"/>
                </a:gs>
                <a:gs pos="49000">
                  <a:schemeClr val="tx1">
                    <a:lumMod val="95000"/>
                    <a:lumOff val="5000"/>
                  </a:schemeClr>
                </a:gs>
                <a:gs pos="25000">
                  <a:srgbClr val="FBB03B"/>
                </a:gs>
                <a:gs pos="75000">
                  <a:srgbClr val="E66E40"/>
                </a:gs>
                <a:gs pos="76000">
                  <a:srgbClr val="C1272D"/>
                </a:gs>
                <a:gs pos="51000">
                  <a:srgbClr val="FBB03B"/>
                </a:gs>
              </a:gsLst>
              <a:lin ang="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7" name="圆角矩形 326"/>
            <p:cNvSpPr/>
            <p:nvPr/>
          </p:nvSpPr>
          <p:spPr>
            <a:xfrm rot="60000">
              <a:off x="-1749965" y="6883524"/>
              <a:ext cx="629830" cy="91262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8" name="矩形 327"/>
            <p:cNvSpPr/>
            <p:nvPr/>
          </p:nvSpPr>
          <p:spPr>
            <a:xfrm rot="60000">
              <a:off x="-2058178" y="6833698"/>
              <a:ext cx="327113" cy="165100"/>
            </a:xfrm>
            <a:prstGeom prst="rect">
              <a:avLst/>
            </a:prstGeom>
            <a:solidFill>
              <a:srgbClr val="C1272D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9" name="矩形 328"/>
            <p:cNvSpPr/>
            <p:nvPr/>
          </p:nvSpPr>
          <p:spPr>
            <a:xfrm rot="60000">
              <a:off x="-1129219" y="6847984"/>
              <a:ext cx="327113" cy="165100"/>
            </a:xfrm>
            <a:prstGeom prst="rect">
              <a:avLst/>
            </a:prstGeom>
            <a:solidFill>
              <a:srgbClr val="C1272D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0" name="文本框 329"/>
            <p:cNvSpPr txBox="1"/>
            <p:nvPr/>
          </p:nvSpPr>
          <p:spPr>
            <a:xfrm rot="20779792">
              <a:off x="-1681657" y="6087406"/>
              <a:ext cx="550317" cy="3253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P</a:t>
              </a:r>
              <a:r>
                <a:rPr lang="zh-CN" altLang="en-US" sz="9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神</a:t>
              </a:r>
              <a:endParaRPr lang="zh-CN" altLang="en-US" sz="9600" dirty="0">
                <a:solidFill>
                  <a:schemeClr val="tx1">
                    <a:lumMod val="95000"/>
                    <a:lumOff val="5000"/>
                  </a:schemeClr>
                </a:solidFill>
                <a:latin typeface="碳化硅大黑体" panose="02010601030101010101" pitchFamily="2" charset="-122"/>
                <a:ea typeface="碳化硅大黑体" panose="02010601030101010101" pitchFamily="2" charset="-122"/>
              </a:endParaRPr>
            </a:p>
          </p:txBody>
        </p:sp>
        <p:sp>
          <p:nvSpPr>
            <p:cNvPr id="331" name="圆角矩形 330"/>
            <p:cNvSpPr/>
            <p:nvPr/>
          </p:nvSpPr>
          <p:spPr>
            <a:xfrm rot="60000">
              <a:off x="-1638367" y="6857695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2" name="圆角矩形 331"/>
            <p:cNvSpPr/>
            <p:nvPr/>
          </p:nvSpPr>
          <p:spPr>
            <a:xfrm rot="60000">
              <a:off x="-1551337" y="6857695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3" name="圆角矩形 332"/>
            <p:cNvSpPr/>
            <p:nvPr/>
          </p:nvSpPr>
          <p:spPr>
            <a:xfrm rot="60000">
              <a:off x="-1461003" y="6857696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4" name="圆角矩形 333"/>
            <p:cNvSpPr/>
            <p:nvPr/>
          </p:nvSpPr>
          <p:spPr>
            <a:xfrm rot="60000">
              <a:off x="-1370536" y="6857696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5" name="圆角矩形 334"/>
            <p:cNvSpPr/>
            <p:nvPr/>
          </p:nvSpPr>
          <p:spPr>
            <a:xfrm rot="60000">
              <a:off x="-1279968" y="6857697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6" name="车胎特写快"/>
          <p:cNvGrpSpPr/>
          <p:nvPr/>
        </p:nvGrpSpPr>
        <p:grpSpPr>
          <a:xfrm>
            <a:off x="-25914270" y="-7011112"/>
            <a:ext cx="39492816" cy="14116170"/>
            <a:chOff x="971550" y="2298558"/>
            <a:chExt cx="10248900" cy="3663330"/>
          </a:xfrm>
        </p:grpSpPr>
        <p:sp>
          <p:nvSpPr>
            <p:cNvPr id="337" name="矩形 336"/>
            <p:cNvSpPr/>
            <p:nvPr/>
          </p:nvSpPr>
          <p:spPr>
            <a:xfrm>
              <a:off x="4959625" y="3577378"/>
              <a:ext cx="2238602" cy="313023"/>
            </a:xfrm>
            <a:prstGeom prst="rect">
              <a:avLst/>
            </a:prstGeom>
            <a:solidFill>
              <a:srgbClr val="A9322A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38" name="组合 337"/>
            <p:cNvGrpSpPr/>
            <p:nvPr/>
          </p:nvGrpSpPr>
          <p:grpSpPr>
            <a:xfrm>
              <a:off x="3375560" y="3808485"/>
              <a:ext cx="824356" cy="1171976"/>
              <a:chOff x="1995176" y="1920319"/>
              <a:chExt cx="1581150" cy="2247900"/>
            </a:xfrm>
          </p:grpSpPr>
          <p:sp>
            <p:nvSpPr>
              <p:cNvPr id="388" name="圆角矩形 387"/>
              <p:cNvSpPr/>
              <p:nvPr/>
            </p:nvSpPr>
            <p:spPr>
              <a:xfrm>
                <a:off x="1995176" y="1920319"/>
                <a:ext cx="1581150" cy="2247900"/>
              </a:xfrm>
              <a:prstGeom prst="roundRect">
                <a:avLst/>
              </a:prstGeom>
              <a:solidFill>
                <a:srgbClr val="322D3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89" name="组合 388"/>
              <p:cNvGrpSpPr/>
              <p:nvPr/>
            </p:nvGrpSpPr>
            <p:grpSpPr>
              <a:xfrm>
                <a:off x="2299214" y="1969087"/>
                <a:ext cx="1016127" cy="2160000"/>
                <a:chOff x="1980438" y="4115943"/>
                <a:chExt cx="1016127" cy="2160000"/>
              </a:xfrm>
            </p:grpSpPr>
            <p:cxnSp>
              <p:nvCxnSpPr>
                <p:cNvPr id="390" name="直接连接符 389"/>
                <p:cNvCxnSpPr/>
                <p:nvPr/>
              </p:nvCxnSpPr>
              <p:spPr>
                <a:xfrm>
                  <a:off x="1980438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1" name="直接连接符 390"/>
                <p:cNvCxnSpPr/>
                <p:nvPr/>
              </p:nvCxnSpPr>
              <p:spPr>
                <a:xfrm>
                  <a:off x="2234470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2" name="直接连接符 391"/>
                <p:cNvCxnSpPr/>
                <p:nvPr/>
              </p:nvCxnSpPr>
              <p:spPr>
                <a:xfrm>
                  <a:off x="2488502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3" name="直接连接符 392"/>
                <p:cNvCxnSpPr/>
                <p:nvPr/>
              </p:nvCxnSpPr>
              <p:spPr>
                <a:xfrm>
                  <a:off x="2996565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4" name="直接连接符 393"/>
                <p:cNvCxnSpPr/>
                <p:nvPr/>
              </p:nvCxnSpPr>
              <p:spPr>
                <a:xfrm>
                  <a:off x="2742534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39" name="矩形 338"/>
            <p:cNvSpPr/>
            <p:nvPr/>
          </p:nvSpPr>
          <p:spPr>
            <a:xfrm rot="4935410">
              <a:off x="4028362" y="3114350"/>
              <a:ext cx="1709771" cy="116114"/>
            </a:xfrm>
            <a:prstGeom prst="rect">
              <a:avLst/>
            </a:prstGeom>
            <a:solidFill>
              <a:srgbClr val="A9322A"/>
            </a:solidFill>
            <a:ln w="3175"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0" name="组合 339"/>
            <p:cNvGrpSpPr/>
            <p:nvPr/>
          </p:nvGrpSpPr>
          <p:grpSpPr>
            <a:xfrm>
              <a:off x="8005897" y="3808489"/>
              <a:ext cx="824356" cy="1171976"/>
              <a:chOff x="1995176" y="1920319"/>
              <a:chExt cx="1581150" cy="2247900"/>
            </a:xfrm>
          </p:grpSpPr>
          <p:sp>
            <p:nvSpPr>
              <p:cNvPr id="381" name="圆角矩形 380"/>
              <p:cNvSpPr/>
              <p:nvPr/>
            </p:nvSpPr>
            <p:spPr>
              <a:xfrm>
                <a:off x="1995176" y="1920319"/>
                <a:ext cx="1581150" cy="2247900"/>
              </a:xfrm>
              <a:prstGeom prst="roundRect">
                <a:avLst/>
              </a:prstGeom>
              <a:solidFill>
                <a:srgbClr val="322D3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82" name="组合 381"/>
              <p:cNvGrpSpPr/>
              <p:nvPr/>
            </p:nvGrpSpPr>
            <p:grpSpPr>
              <a:xfrm>
                <a:off x="2299214" y="1969087"/>
                <a:ext cx="1016127" cy="2160000"/>
                <a:chOff x="1980438" y="4115943"/>
                <a:chExt cx="1016127" cy="2160000"/>
              </a:xfrm>
            </p:grpSpPr>
            <p:cxnSp>
              <p:nvCxnSpPr>
                <p:cNvPr id="383" name="直接连接符 382"/>
                <p:cNvCxnSpPr/>
                <p:nvPr/>
              </p:nvCxnSpPr>
              <p:spPr>
                <a:xfrm>
                  <a:off x="1980438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4" name="直接连接符 383"/>
                <p:cNvCxnSpPr/>
                <p:nvPr/>
              </p:nvCxnSpPr>
              <p:spPr>
                <a:xfrm>
                  <a:off x="2234470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5" name="直接连接符 384"/>
                <p:cNvCxnSpPr/>
                <p:nvPr/>
              </p:nvCxnSpPr>
              <p:spPr>
                <a:xfrm>
                  <a:off x="2488502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6" name="直接连接符 385"/>
                <p:cNvCxnSpPr/>
                <p:nvPr/>
              </p:nvCxnSpPr>
              <p:spPr>
                <a:xfrm>
                  <a:off x="2996565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7" name="直接连接符 386"/>
                <p:cNvCxnSpPr/>
                <p:nvPr/>
              </p:nvCxnSpPr>
              <p:spPr>
                <a:xfrm>
                  <a:off x="2742534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41" name="矩形 340"/>
            <p:cNvSpPr/>
            <p:nvPr/>
          </p:nvSpPr>
          <p:spPr>
            <a:xfrm rot="16664590" flipH="1">
              <a:off x="6462155" y="3114350"/>
              <a:ext cx="1709771" cy="116114"/>
            </a:xfrm>
            <a:prstGeom prst="rect">
              <a:avLst/>
            </a:prstGeom>
            <a:solidFill>
              <a:srgbClr val="A9322A"/>
            </a:solidFill>
            <a:ln w="3175"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2" name="组合 341"/>
            <p:cNvGrpSpPr/>
            <p:nvPr/>
          </p:nvGrpSpPr>
          <p:grpSpPr>
            <a:xfrm>
              <a:off x="8934450" y="4067175"/>
              <a:ext cx="1581150" cy="1894713"/>
              <a:chOff x="8934450" y="4067175"/>
              <a:chExt cx="1581150" cy="2247900"/>
            </a:xfrm>
          </p:grpSpPr>
          <p:sp>
            <p:nvSpPr>
              <p:cNvPr id="374" name="圆角矩形 373"/>
              <p:cNvSpPr/>
              <p:nvPr/>
            </p:nvSpPr>
            <p:spPr>
              <a:xfrm>
                <a:off x="8934450" y="4067175"/>
                <a:ext cx="1581150" cy="2247900"/>
              </a:xfrm>
              <a:prstGeom prst="roundRect">
                <a:avLst/>
              </a:prstGeom>
              <a:solidFill>
                <a:srgbClr val="322D3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75" name="组合 374"/>
              <p:cNvGrpSpPr/>
              <p:nvPr/>
            </p:nvGrpSpPr>
            <p:grpSpPr>
              <a:xfrm>
                <a:off x="9213786" y="4115943"/>
                <a:ext cx="1016127" cy="2160000"/>
                <a:chOff x="1980438" y="4115943"/>
                <a:chExt cx="1016127" cy="2160000"/>
              </a:xfrm>
            </p:grpSpPr>
            <p:cxnSp>
              <p:nvCxnSpPr>
                <p:cNvPr id="376" name="直接连接符 375"/>
                <p:cNvCxnSpPr/>
                <p:nvPr/>
              </p:nvCxnSpPr>
              <p:spPr>
                <a:xfrm>
                  <a:off x="1980438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7" name="直接连接符 376"/>
                <p:cNvCxnSpPr/>
                <p:nvPr/>
              </p:nvCxnSpPr>
              <p:spPr>
                <a:xfrm>
                  <a:off x="2234470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8" name="直接连接符 377"/>
                <p:cNvCxnSpPr/>
                <p:nvPr/>
              </p:nvCxnSpPr>
              <p:spPr>
                <a:xfrm>
                  <a:off x="2488502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9" name="直接连接符 378"/>
                <p:cNvCxnSpPr/>
                <p:nvPr/>
              </p:nvCxnSpPr>
              <p:spPr>
                <a:xfrm>
                  <a:off x="2996565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0" name="直接连接符 379"/>
                <p:cNvCxnSpPr/>
                <p:nvPr/>
              </p:nvCxnSpPr>
              <p:spPr>
                <a:xfrm>
                  <a:off x="2742534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43" name="组合 342"/>
            <p:cNvGrpSpPr/>
            <p:nvPr/>
          </p:nvGrpSpPr>
          <p:grpSpPr>
            <a:xfrm>
              <a:off x="3245202" y="3805084"/>
              <a:ext cx="2648679" cy="1335352"/>
              <a:chOff x="3447321" y="3805084"/>
              <a:chExt cx="2648679" cy="1335352"/>
            </a:xfrm>
          </p:grpSpPr>
          <p:sp>
            <p:nvSpPr>
              <p:cNvPr id="372" name="圆角矩形 371"/>
              <p:cNvSpPr/>
              <p:nvPr/>
            </p:nvSpPr>
            <p:spPr>
              <a:xfrm>
                <a:off x="3447321" y="3805084"/>
                <a:ext cx="2648679" cy="1335352"/>
              </a:xfrm>
              <a:prstGeom prst="roundRect">
                <a:avLst/>
              </a:prstGeom>
              <a:solidFill>
                <a:srgbClr val="A9322A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3" name="圆角矩形 372"/>
              <p:cNvSpPr/>
              <p:nvPr/>
            </p:nvSpPr>
            <p:spPr>
              <a:xfrm>
                <a:off x="3695957" y="3932310"/>
                <a:ext cx="2160066" cy="1089014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44" name="组合 343"/>
            <p:cNvGrpSpPr/>
            <p:nvPr/>
          </p:nvGrpSpPr>
          <p:grpSpPr>
            <a:xfrm>
              <a:off x="6295764" y="3805084"/>
              <a:ext cx="2648679" cy="1335352"/>
              <a:chOff x="6045794" y="3805084"/>
              <a:chExt cx="2648679" cy="1335352"/>
            </a:xfrm>
          </p:grpSpPr>
          <p:sp>
            <p:nvSpPr>
              <p:cNvPr id="370" name="圆角矩形 369"/>
              <p:cNvSpPr/>
              <p:nvPr/>
            </p:nvSpPr>
            <p:spPr>
              <a:xfrm>
                <a:off x="6045794" y="3805084"/>
                <a:ext cx="2648679" cy="1335352"/>
              </a:xfrm>
              <a:prstGeom prst="roundRect">
                <a:avLst/>
              </a:prstGeom>
              <a:solidFill>
                <a:srgbClr val="A9322A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1" name="圆角矩形 370"/>
              <p:cNvSpPr/>
              <p:nvPr/>
            </p:nvSpPr>
            <p:spPr>
              <a:xfrm>
                <a:off x="6285771" y="3932310"/>
                <a:ext cx="2160066" cy="1089014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45" name="组合 344"/>
            <p:cNvGrpSpPr/>
            <p:nvPr/>
          </p:nvGrpSpPr>
          <p:grpSpPr>
            <a:xfrm>
              <a:off x="1676400" y="4067175"/>
              <a:ext cx="1581150" cy="1894713"/>
              <a:chOff x="1676400" y="4067175"/>
              <a:chExt cx="1581150" cy="2247900"/>
            </a:xfrm>
          </p:grpSpPr>
          <p:sp>
            <p:nvSpPr>
              <p:cNvPr id="363" name="圆角矩形 362"/>
              <p:cNvSpPr/>
              <p:nvPr/>
            </p:nvSpPr>
            <p:spPr>
              <a:xfrm>
                <a:off x="1676400" y="4067175"/>
                <a:ext cx="1581150" cy="2247900"/>
              </a:xfrm>
              <a:prstGeom prst="roundRect">
                <a:avLst/>
              </a:prstGeom>
              <a:solidFill>
                <a:srgbClr val="322D3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64" name="组合 363"/>
              <p:cNvGrpSpPr/>
              <p:nvPr/>
            </p:nvGrpSpPr>
            <p:grpSpPr>
              <a:xfrm>
                <a:off x="1980438" y="4115943"/>
                <a:ext cx="1016127" cy="2160000"/>
                <a:chOff x="1980438" y="4115943"/>
                <a:chExt cx="1016127" cy="2160000"/>
              </a:xfrm>
            </p:grpSpPr>
            <p:cxnSp>
              <p:nvCxnSpPr>
                <p:cNvPr id="365" name="直接连接符 364"/>
                <p:cNvCxnSpPr/>
                <p:nvPr/>
              </p:nvCxnSpPr>
              <p:spPr>
                <a:xfrm>
                  <a:off x="1980438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6" name="直接连接符 365"/>
                <p:cNvCxnSpPr/>
                <p:nvPr/>
              </p:nvCxnSpPr>
              <p:spPr>
                <a:xfrm>
                  <a:off x="2234470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7" name="直接连接符 366"/>
                <p:cNvCxnSpPr/>
                <p:nvPr/>
              </p:nvCxnSpPr>
              <p:spPr>
                <a:xfrm>
                  <a:off x="2488502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8" name="直接连接符 367"/>
                <p:cNvCxnSpPr/>
                <p:nvPr/>
              </p:nvCxnSpPr>
              <p:spPr>
                <a:xfrm>
                  <a:off x="2996565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9" name="直接连接符 368"/>
                <p:cNvCxnSpPr/>
                <p:nvPr/>
              </p:nvCxnSpPr>
              <p:spPr>
                <a:xfrm>
                  <a:off x="2742534" y="4115943"/>
                  <a:ext cx="0" cy="216000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46" name="组合 345"/>
            <p:cNvGrpSpPr/>
            <p:nvPr/>
          </p:nvGrpSpPr>
          <p:grpSpPr>
            <a:xfrm flipH="1">
              <a:off x="6923819" y="4648435"/>
              <a:ext cx="2061524" cy="751297"/>
              <a:chOff x="3229827" y="4636243"/>
              <a:chExt cx="2061524" cy="751297"/>
            </a:xfrm>
          </p:grpSpPr>
          <p:sp>
            <p:nvSpPr>
              <p:cNvPr id="361" name="矩形 360"/>
              <p:cNvSpPr/>
              <p:nvPr/>
            </p:nvSpPr>
            <p:spPr>
              <a:xfrm rot="21303006">
                <a:off x="3229827" y="4636243"/>
                <a:ext cx="2046501" cy="9871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2225"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2" name="矩形 361"/>
              <p:cNvSpPr/>
              <p:nvPr/>
            </p:nvSpPr>
            <p:spPr>
              <a:xfrm rot="21303006">
                <a:off x="3244850" y="5288826"/>
                <a:ext cx="2046501" cy="9871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2225"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47" name="组合 346"/>
            <p:cNvGrpSpPr/>
            <p:nvPr/>
          </p:nvGrpSpPr>
          <p:grpSpPr>
            <a:xfrm>
              <a:off x="3229827" y="4636243"/>
              <a:ext cx="2061524" cy="751297"/>
              <a:chOff x="3229827" y="4636243"/>
              <a:chExt cx="2061524" cy="751297"/>
            </a:xfrm>
          </p:grpSpPr>
          <p:sp>
            <p:nvSpPr>
              <p:cNvPr id="359" name="矩形 358"/>
              <p:cNvSpPr/>
              <p:nvPr/>
            </p:nvSpPr>
            <p:spPr>
              <a:xfrm rot="21303006">
                <a:off x="3229827" y="4636243"/>
                <a:ext cx="2046501" cy="9871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2225"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0" name="矩形 359"/>
              <p:cNvSpPr/>
              <p:nvPr/>
            </p:nvSpPr>
            <p:spPr>
              <a:xfrm rot="21303006">
                <a:off x="3244850" y="5288826"/>
                <a:ext cx="2046501" cy="9871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2225"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48" name="圆角矩形 347"/>
            <p:cNvSpPr/>
            <p:nvPr/>
          </p:nvSpPr>
          <p:spPr>
            <a:xfrm>
              <a:off x="5216911" y="3805084"/>
              <a:ext cx="1745570" cy="1738465"/>
            </a:xfrm>
            <a:prstGeom prst="roundRect">
              <a:avLst>
                <a:gd name="adj" fmla="val 10238"/>
              </a:avLst>
            </a:prstGeom>
            <a:solidFill>
              <a:srgbClr val="A9322A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9" name="圆角矩形 348"/>
            <p:cNvSpPr/>
            <p:nvPr/>
          </p:nvSpPr>
          <p:spPr>
            <a:xfrm>
              <a:off x="5335746" y="4402350"/>
              <a:ext cx="1530656" cy="109929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0" name="圆角矩形 349"/>
            <p:cNvSpPr/>
            <p:nvPr/>
          </p:nvSpPr>
          <p:spPr>
            <a:xfrm>
              <a:off x="971550" y="5562600"/>
              <a:ext cx="10248900" cy="285750"/>
            </a:xfrm>
            <a:prstGeom prst="roundRect">
              <a:avLst>
                <a:gd name="adj" fmla="val 50000"/>
              </a:avLst>
            </a:prstGeom>
            <a:gradFill>
              <a:gsLst>
                <a:gs pos="49000">
                  <a:schemeClr val="bg1">
                    <a:lumMod val="50000"/>
                  </a:schemeClr>
                </a:gs>
                <a:gs pos="57000">
                  <a:srgbClr val="A9322A"/>
                </a:gs>
              </a:gsLst>
              <a:lin ang="5400000" scaled="1"/>
            </a:gra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1" name="任意多边形 350"/>
            <p:cNvSpPr/>
            <p:nvPr/>
          </p:nvSpPr>
          <p:spPr>
            <a:xfrm>
              <a:off x="4706336" y="4533900"/>
              <a:ext cx="2779328" cy="1314450"/>
            </a:xfrm>
            <a:custGeom>
              <a:avLst/>
              <a:gdLst>
                <a:gd name="connsiteX0" fmla="*/ 418900 w 3251200"/>
                <a:gd name="connsiteY0" fmla="*/ 121049 h 933450"/>
                <a:gd name="connsiteX1" fmla="*/ 246062 w 3251200"/>
                <a:gd name="connsiteY1" fmla="*/ 812402 h 933450"/>
                <a:gd name="connsiteX2" fmla="*/ 3005138 w 3251200"/>
                <a:gd name="connsiteY2" fmla="*/ 812402 h 933450"/>
                <a:gd name="connsiteX3" fmla="*/ 2832300 w 3251200"/>
                <a:gd name="connsiteY3" fmla="*/ 121049 h 933450"/>
                <a:gd name="connsiteX4" fmla="*/ 233363 w 3251200"/>
                <a:gd name="connsiteY4" fmla="*/ 0 h 933450"/>
                <a:gd name="connsiteX5" fmla="*/ 3017838 w 3251200"/>
                <a:gd name="connsiteY5" fmla="*/ 0 h 933450"/>
                <a:gd name="connsiteX6" fmla="*/ 3251200 w 3251200"/>
                <a:gd name="connsiteY6" fmla="*/ 933450 h 933450"/>
                <a:gd name="connsiteX7" fmla="*/ 0 w 3251200"/>
                <a:gd name="connsiteY7" fmla="*/ 933450 h 93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51200" h="933450">
                  <a:moveTo>
                    <a:pt x="418900" y="121049"/>
                  </a:moveTo>
                  <a:lnTo>
                    <a:pt x="246062" y="812402"/>
                  </a:lnTo>
                  <a:lnTo>
                    <a:pt x="3005138" y="812402"/>
                  </a:lnTo>
                  <a:lnTo>
                    <a:pt x="2832300" y="121049"/>
                  </a:lnTo>
                  <a:close/>
                  <a:moveTo>
                    <a:pt x="233363" y="0"/>
                  </a:moveTo>
                  <a:lnTo>
                    <a:pt x="3017838" y="0"/>
                  </a:lnTo>
                  <a:lnTo>
                    <a:pt x="3251200" y="933450"/>
                  </a:lnTo>
                  <a:lnTo>
                    <a:pt x="0" y="933450"/>
                  </a:lnTo>
                  <a:close/>
                </a:path>
              </a:pathLst>
            </a:custGeom>
            <a:gradFill flip="none" rotWithShape="1">
              <a:gsLst>
                <a:gs pos="49000">
                  <a:schemeClr val="bg1">
                    <a:lumMod val="50000"/>
                  </a:schemeClr>
                </a:gs>
                <a:gs pos="50000">
                  <a:srgbClr val="A9322A"/>
                </a:gs>
              </a:gsLst>
              <a:lin ang="5400000" scaled="1"/>
              <a:tileRect/>
            </a:gra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2" name="矩形 351"/>
            <p:cNvSpPr/>
            <p:nvPr/>
          </p:nvSpPr>
          <p:spPr>
            <a:xfrm>
              <a:off x="3596520" y="5095874"/>
              <a:ext cx="861180" cy="447675"/>
            </a:xfrm>
            <a:prstGeom prst="rect">
              <a:avLst/>
            </a:prstGeom>
            <a:solidFill>
              <a:srgbClr val="A9322A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3" name="矩形 352"/>
            <p:cNvSpPr/>
            <p:nvPr/>
          </p:nvSpPr>
          <p:spPr>
            <a:xfrm>
              <a:off x="7734300" y="5095874"/>
              <a:ext cx="861180" cy="447675"/>
            </a:xfrm>
            <a:prstGeom prst="rect">
              <a:avLst/>
            </a:prstGeom>
            <a:solidFill>
              <a:srgbClr val="A9322A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4" name="矩形 353"/>
            <p:cNvSpPr/>
            <p:nvPr/>
          </p:nvSpPr>
          <p:spPr>
            <a:xfrm>
              <a:off x="3682245" y="5140436"/>
              <a:ext cx="689730" cy="358550"/>
            </a:xfrm>
            <a:prstGeom prst="rect">
              <a:avLst/>
            </a:prstGeom>
            <a:gradFill flip="none" rotWithShape="1">
              <a:gsLst>
                <a:gs pos="78000">
                  <a:srgbClr val="322D33"/>
                </a:gs>
                <a:gs pos="46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5" name="矩形 354"/>
            <p:cNvSpPr/>
            <p:nvPr/>
          </p:nvSpPr>
          <p:spPr>
            <a:xfrm>
              <a:off x="7819270" y="5140436"/>
              <a:ext cx="689730" cy="358550"/>
            </a:xfrm>
            <a:prstGeom prst="rect">
              <a:avLst/>
            </a:prstGeom>
            <a:gradFill flip="none" rotWithShape="1">
              <a:gsLst>
                <a:gs pos="78000">
                  <a:srgbClr val="322D33"/>
                </a:gs>
                <a:gs pos="46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6" name="梯形 355"/>
            <p:cNvSpPr/>
            <p:nvPr/>
          </p:nvSpPr>
          <p:spPr>
            <a:xfrm flipV="1">
              <a:off x="4698508" y="2298558"/>
              <a:ext cx="2798082" cy="894216"/>
            </a:xfrm>
            <a:prstGeom prst="trapezoid">
              <a:avLst>
                <a:gd name="adj" fmla="val 14041"/>
              </a:avLst>
            </a:prstGeom>
            <a:gradFill>
              <a:gsLst>
                <a:gs pos="23030">
                  <a:schemeClr val="bg1"/>
                </a:gs>
                <a:gs pos="20000">
                  <a:srgbClr val="A9322A"/>
                </a:gs>
                <a:gs pos="49000">
                  <a:schemeClr val="bg1"/>
                </a:gs>
                <a:gs pos="50000">
                  <a:srgbClr val="A9322A"/>
                </a:gs>
              </a:gsLst>
              <a:lin ang="5400000" scaled="1"/>
            </a:gradFill>
            <a:ln w="12700"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7" name="等腰三角形 356"/>
            <p:cNvSpPr/>
            <p:nvPr/>
          </p:nvSpPr>
          <p:spPr>
            <a:xfrm>
              <a:off x="5753148" y="2455366"/>
              <a:ext cx="694217" cy="1346542"/>
            </a:xfrm>
            <a:prstGeom prst="triangle">
              <a:avLst/>
            </a:prstGeom>
            <a:solidFill>
              <a:srgbClr val="A9322A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8" name="等腰三角形 357"/>
            <p:cNvSpPr/>
            <p:nvPr/>
          </p:nvSpPr>
          <p:spPr>
            <a:xfrm>
              <a:off x="5854001" y="2843936"/>
              <a:ext cx="492381" cy="955050"/>
            </a:xfrm>
            <a:prstGeom prst="triangl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5" name="车头特写快"/>
          <p:cNvGrpSpPr/>
          <p:nvPr/>
        </p:nvGrpSpPr>
        <p:grpSpPr>
          <a:xfrm rot="-60000">
            <a:off x="-1773726" y="-17529512"/>
            <a:ext cx="16843191" cy="27600725"/>
            <a:chOff x="-2894090" y="2744379"/>
            <a:chExt cx="3129553" cy="5128359"/>
          </a:xfrm>
        </p:grpSpPr>
        <p:sp>
          <p:nvSpPr>
            <p:cNvPr id="396" name="直角三角形 395"/>
            <p:cNvSpPr/>
            <p:nvPr/>
          </p:nvSpPr>
          <p:spPr>
            <a:xfrm rot="20100000" flipH="1" flipV="1">
              <a:off x="-1120547" y="4884789"/>
              <a:ext cx="452041" cy="781883"/>
            </a:xfrm>
            <a:prstGeom prst="rtTriangle">
              <a:avLst/>
            </a:prstGeom>
            <a:solidFill>
              <a:srgbClr val="A9322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7" name="直角三角形 396"/>
            <p:cNvSpPr/>
            <p:nvPr/>
          </p:nvSpPr>
          <p:spPr>
            <a:xfrm rot="1500000" flipV="1">
              <a:off x="-2178495" y="4884789"/>
              <a:ext cx="452041" cy="781883"/>
            </a:xfrm>
            <a:prstGeom prst="rtTriangle">
              <a:avLst/>
            </a:prstGeom>
            <a:solidFill>
              <a:srgbClr val="A9322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8" name="梯形 397"/>
            <p:cNvSpPr/>
            <p:nvPr/>
          </p:nvSpPr>
          <p:spPr>
            <a:xfrm rot="60000" flipV="1">
              <a:off x="-934333" y="4163086"/>
              <a:ext cx="573715" cy="346685"/>
            </a:xfrm>
            <a:prstGeom prst="trapezoid">
              <a:avLst/>
            </a:prstGeom>
            <a:solidFill>
              <a:srgbClr val="C1272D"/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9" name="梯形 398"/>
            <p:cNvSpPr/>
            <p:nvPr/>
          </p:nvSpPr>
          <p:spPr>
            <a:xfrm rot="60000" flipV="1">
              <a:off x="-2438768" y="4163086"/>
              <a:ext cx="573715" cy="346685"/>
            </a:xfrm>
            <a:prstGeom prst="trapezoid">
              <a:avLst/>
            </a:prstGeom>
            <a:solidFill>
              <a:srgbClr val="C1272D"/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0" name="Freeform 5"/>
            <p:cNvSpPr>
              <a:spLocks/>
            </p:cNvSpPr>
            <p:nvPr/>
          </p:nvSpPr>
          <p:spPr bwMode="auto">
            <a:xfrm rot="18961431">
              <a:off x="-2002797" y="5609222"/>
              <a:ext cx="1133475" cy="1131888"/>
            </a:xfrm>
            <a:custGeom>
              <a:avLst/>
              <a:gdLst>
                <a:gd name="T0" fmla="*/ 644 w 714"/>
                <a:gd name="T1" fmla="*/ 713 h 713"/>
                <a:gd name="T2" fmla="*/ 0 w 714"/>
                <a:gd name="T3" fmla="*/ 70 h 713"/>
                <a:gd name="T4" fmla="*/ 69 w 714"/>
                <a:gd name="T5" fmla="*/ 0 h 713"/>
                <a:gd name="T6" fmla="*/ 714 w 714"/>
                <a:gd name="T7" fmla="*/ 645 h 713"/>
                <a:gd name="T8" fmla="*/ 644 w 714"/>
                <a:gd name="T9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4" h="713">
                  <a:moveTo>
                    <a:pt x="644" y="713"/>
                  </a:moveTo>
                  <a:lnTo>
                    <a:pt x="0" y="70"/>
                  </a:lnTo>
                  <a:lnTo>
                    <a:pt x="69" y="0"/>
                  </a:lnTo>
                  <a:lnTo>
                    <a:pt x="714" y="645"/>
                  </a:lnTo>
                  <a:lnTo>
                    <a:pt x="644" y="71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Rectangle 6"/>
            <p:cNvSpPr>
              <a:spLocks noChangeArrowheads="1"/>
            </p:cNvSpPr>
            <p:nvPr/>
          </p:nvSpPr>
          <p:spPr bwMode="auto">
            <a:xfrm rot="17100000">
              <a:off x="-974741" y="5520157"/>
              <a:ext cx="84138" cy="82391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Rectangle 7"/>
            <p:cNvSpPr>
              <a:spLocks noChangeArrowheads="1"/>
            </p:cNvSpPr>
            <p:nvPr/>
          </p:nvSpPr>
          <p:spPr bwMode="auto">
            <a:xfrm rot="20700000">
              <a:off x="-2341277" y="5872233"/>
              <a:ext cx="823913" cy="841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Freeform 8"/>
            <p:cNvSpPr>
              <a:spLocks/>
            </p:cNvSpPr>
            <p:nvPr/>
          </p:nvSpPr>
          <p:spPr bwMode="auto">
            <a:xfrm rot="18961431">
              <a:off x="-2800611" y="5732482"/>
              <a:ext cx="852488" cy="854075"/>
            </a:xfrm>
            <a:custGeom>
              <a:avLst/>
              <a:gdLst>
                <a:gd name="T0" fmla="*/ 380 w 889"/>
                <a:gd name="T1" fmla="*/ 871 h 890"/>
                <a:gd name="T2" fmla="*/ 312 w 889"/>
                <a:gd name="T3" fmla="*/ 871 h 890"/>
                <a:gd name="T4" fmla="*/ 19 w 889"/>
                <a:gd name="T5" fmla="*/ 578 h 890"/>
                <a:gd name="T6" fmla="*/ 19 w 889"/>
                <a:gd name="T7" fmla="*/ 510 h 890"/>
                <a:gd name="T8" fmla="*/ 510 w 889"/>
                <a:gd name="T9" fmla="*/ 19 h 890"/>
                <a:gd name="T10" fmla="*/ 577 w 889"/>
                <a:gd name="T11" fmla="*/ 19 h 890"/>
                <a:gd name="T12" fmla="*/ 871 w 889"/>
                <a:gd name="T13" fmla="*/ 312 h 890"/>
                <a:gd name="T14" fmla="*/ 871 w 889"/>
                <a:gd name="T15" fmla="*/ 380 h 890"/>
                <a:gd name="T16" fmla="*/ 380 w 889"/>
                <a:gd name="T17" fmla="*/ 871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9" h="890">
                  <a:moveTo>
                    <a:pt x="380" y="871"/>
                  </a:moveTo>
                  <a:cubicBezTo>
                    <a:pt x="361" y="890"/>
                    <a:pt x="331" y="890"/>
                    <a:pt x="312" y="871"/>
                  </a:cubicBezTo>
                  <a:cubicBezTo>
                    <a:pt x="19" y="578"/>
                    <a:pt x="19" y="578"/>
                    <a:pt x="19" y="578"/>
                  </a:cubicBezTo>
                  <a:cubicBezTo>
                    <a:pt x="0" y="559"/>
                    <a:pt x="0" y="529"/>
                    <a:pt x="19" y="510"/>
                  </a:cubicBezTo>
                  <a:cubicBezTo>
                    <a:pt x="510" y="19"/>
                    <a:pt x="510" y="19"/>
                    <a:pt x="510" y="19"/>
                  </a:cubicBezTo>
                  <a:cubicBezTo>
                    <a:pt x="528" y="0"/>
                    <a:pt x="559" y="0"/>
                    <a:pt x="577" y="19"/>
                  </a:cubicBezTo>
                  <a:cubicBezTo>
                    <a:pt x="871" y="312"/>
                    <a:pt x="871" y="312"/>
                    <a:pt x="871" y="312"/>
                  </a:cubicBezTo>
                  <a:cubicBezTo>
                    <a:pt x="889" y="331"/>
                    <a:pt x="889" y="362"/>
                    <a:pt x="871" y="380"/>
                  </a:cubicBezTo>
                  <a:lnTo>
                    <a:pt x="380" y="87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Freeform 9"/>
            <p:cNvSpPr>
              <a:spLocks/>
            </p:cNvSpPr>
            <p:nvPr/>
          </p:nvSpPr>
          <p:spPr bwMode="auto">
            <a:xfrm rot="18961431">
              <a:off x="-2677594" y="6038730"/>
              <a:ext cx="600075" cy="598488"/>
            </a:xfrm>
            <a:custGeom>
              <a:avLst/>
              <a:gdLst>
                <a:gd name="T0" fmla="*/ 18 w 625"/>
                <a:gd name="T1" fmla="*/ 246 h 625"/>
                <a:gd name="T2" fmla="*/ 18 w 625"/>
                <a:gd name="T3" fmla="*/ 313 h 625"/>
                <a:gd name="T4" fmla="*/ 312 w 625"/>
                <a:gd name="T5" fmla="*/ 607 h 625"/>
                <a:gd name="T6" fmla="*/ 380 w 625"/>
                <a:gd name="T7" fmla="*/ 607 h 625"/>
                <a:gd name="T8" fmla="*/ 625 w 625"/>
                <a:gd name="T9" fmla="*/ 361 h 625"/>
                <a:gd name="T10" fmla="*/ 264 w 625"/>
                <a:gd name="T11" fmla="*/ 0 h 625"/>
                <a:gd name="T12" fmla="*/ 18 w 625"/>
                <a:gd name="T13" fmla="*/ 246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625">
                  <a:moveTo>
                    <a:pt x="18" y="246"/>
                  </a:moveTo>
                  <a:cubicBezTo>
                    <a:pt x="0" y="264"/>
                    <a:pt x="0" y="295"/>
                    <a:pt x="18" y="313"/>
                  </a:cubicBezTo>
                  <a:cubicBezTo>
                    <a:pt x="312" y="607"/>
                    <a:pt x="312" y="607"/>
                    <a:pt x="312" y="607"/>
                  </a:cubicBezTo>
                  <a:cubicBezTo>
                    <a:pt x="331" y="625"/>
                    <a:pt x="361" y="625"/>
                    <a:pt x="380" y="607"/>
                  </a:cubicBezTo>
                  <a:cubicBezTo>
                    <a:pt x="625" y="361"/>
                    <a:pt x="625" y="361"/>
                    <a:pt x="625" y="361"/>
                  </a:cubicBezTo>
                  <a:cubicBezTo>
                    <a:pt x="264" y="0"/>
                    <a:pt x="264" y="0"/>
                    <a:pt x="264" y="0"/>
                  </a:cubicBezTo>
                  <a:lnTo>
                    <a:pt x="18" y="24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Freeform 10"/>
            <p:cNvSpPr>
              <a:spLocks/>
            </p:cNvSpPr>
            <p:nvPr/>
          </p:nvSpPr>
          <p:spPr bwMode="auto">
            <a:xfrm rot="18961431">
              <a:off x="-2818430" y="5861228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Freeform 11"/>
            <p:cNvSpPr>
              <a:spLocks/>
            </p:cNvSpPr>
            <p:nvPr/>
          </p:nvSpPr>
          <p:spPr bwMode="auto">
            <a:xfrm rot="18961431">
              <a:off x="-2517639" y="5866604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Freeform 12"/>
            <p:cNvSpPr>
              <a:spLocks/>
            </p:cNvSpPr>
            <p:nvPr/>
          </p:nvSpPr>
          <p:spPr bwMode="auto">
            <a:xfrm rot="18961431">
              <a:off x="-2668035" y="5863915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Freeform 13"/>
            <p:cNvSpPr>
              <a:spLocks/>
            </p:cNvSpPr>
            <p:nvPr/>
          </p:nvSpPr>
          <p:spPr bwMode="auto">
            <a:xfrm rot="18961431">
              <a:off x="-922344" y="5766281"/>
              <a:ext cx="852488" cy="852488"/>
            </a:xfrm>
            <a:custGeom>
              <a:avLst/>
              <a:gdLst>
                <a:gd name="T0" fmla="*/ 379 w 889"/>
                <a:gd name="T1" fmla="*/ 871 h 889"/>
                <a:gd name="T2" fmla="*/ 312 w 889"/>
                <a:gd name="T3" fmla="*/ 871 h 889"/>
                <a:gd name="T4" fmla="*/ 18 w 889"/>
                <a:gd name="T5" fmla="*/ 577 h 889"/>
                <a:gd name="T6" fmla="*/ 18 w 889"/>
                <a:gd name="T7" fmla="*/ 509 h 889"/>
                <a:gd name="T8" fmla="*/ 509 w 889"/>
                <a:gd name="T9" fmla="*/ 19 h 889"/>
                <a:gd name="T10" fmla="*/ 577 w 889"/>
                <a:gd name="T11" fmla="*/ 19 h 889"/>
                <a:gd name="T12" fmla="*/ 870 w 889"/>
                <a:gd name="T13" fmla="*/ 312 h 889"/>
                <a:gd name="T14" fmla="*/ 870 w 889"/>
                <a:gd name="T15" fmla="*/ 380 h 889"/>
                <a:gd name="T16" fmla="*/ 379 w 889"/>
                <a:gd name="T17" fmla="*/ 871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9" h="889">
                  <a:moveTo>
                    <a:pt x="379" y="871"/>
                  </a:moveTo>
                  <a:cubicBezTo>
                    <a:pt x="361" y="889"/>
                    <a:pt x="330" y="889"/>
                    <a:pt x="312" y="871"/>
                  </a:cubicBezTo>
                  <a:cubicBezTo>
                    <a:pt x="18" y="577"/>
                    <a:pt x="18" y="577"/>
                    <a:pt x="18" y="577"/>
                  </a:cubicBezTo>
                  <a:cubicBezTo>
                    <a:pt x="0" y="558"/>
                    <a:pt x="0" y="528"/>
                    <a:pt x="18" y="509"/>
                  </a:cubicBezTo>
                  <a:cubicBezTo>
                    <a:pt x="509" y="19"/>
                    <a:pt x="509" y="19"/>
                    <a:pt x="509" y="19"/>
                  </a:cubicBezTo>
                  <a:cubicBezTo>
                    <a:pt x="528" y="0"/>
                    <a:pt x="558" y="0"/>
                    <a:pt x="577" y="19"/>
                  </a:cubicBezTo>
                  <a:cubicBezTo>
                    <a:pt x="870" y="312"/>
                    <a:pt x="870" y="312"/>
                    <a:pt x="870" y="312"/>
                  </a:cubicBezTo>
                  <a:cubicBezTo>
                    <a:pt x="889" y="331"/>
                    <a:pt x="889" y="361"/>
                    <a:pt x="870" y="380"/>
                  </a:cubicBezTo>
                  <a:lnTo>
                    <a:pt x="379" y="87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Freeform 14"/>
            <p:cNvSpPr>
              <a:spLocks/>
            </p:cNvSpPr>
            <p:nvPr/>
          </p:nvSpPr>
          <p:spPr bwMode="auto">
            <a:xfrm rot="18961431">
              <a:off x="-800469" y="6072044"/>
              <a:ext cx="600075" cy="600075"/>
            </a:xfrm>
            <a:custGeom>
              <a:avLst/>
              <a:gdLst>
                <a:gd name="T0" fmla="*/ 19 w 625"/>
                <a:gd name="T1" fmla="*/ 245 h 625"/>
                <a:gd name="T2" fmla="*/ 19 w 625"/>
                <a:gd name="T3" fmla="*/ 313 h 625"/>
                <a:gd name="T4" fmla="*/ 312 w 625"/>
                <a:gd name="T5" fmla="*/ 606 h 625"/>
                <a:gd name="T6" fmla="*/ 380 w 625"/>
                <a:gd name="T7" fmla="*/ 606 h 625"/>
                <a:gd name="T8" fmla="*/ 625 w 625"/>
                <a:gd name="T9" fmla="*/ 361 h 625"/>
                <a:gd name="T10" fmla="*/ 264 w 625"/>
                <a:gd name="T11" fmla="*/ 0 h 625"/>
                <a:gd name="T12" fmla="*/ 19 w 625"/>
                <a:gd name="T13" fmla="*/ 24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625">
                  <a:moveTo>
                    <a:pt x="19" y="245"/>
                  </a:moveTo>
                  <a:cubicBezTo>
                    <a:pt x="0" y="264"/>
                    <a:pt x="0" y="294"/>
                    <a:pt x="19" y="313"/>
                  </a:cubicBezTo>
                  <a:cubicBezTo>
                    <a:pt x="312" y="606"/>
                    <a:pt x="312" y="606"/>
                    <a:pt x="312" y="606"/>
                  </a:cubicBezTo>
                  <a:cubicBezTo>
                    <a:pt x="331" y="625"/>
                    <a:pt x="361" y="625"/>
                    <a:pt x="380" y="606"/>
                  </a:cubicBezTo>
                  <a:cubicBezTo>
                    <a:pt x="625" y="361"/>
                    <a:pt x="625" y="361"/>
                    <a:pt x="625" y="361"/>
                  </a:cubicBezTo>
                  <a:cubicBezTo>
                    <a:pt x="264" y="0"/>
                    <a:pt x="264" y="0"/>
                    <a:pt x="264" y="0"/>
                  </a:cubicBezTo>
                  <a:lnTo>
                    <a:pt x="19" y="24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Freeform 15"/>
            <p:cNvSpPr>
              <a:spLocks/>
            </p:cNvSpPr>
            <p:nvPr/>
          </p:nvSpPr>
          <p:spPr bwMode="auto">
            <a:xfrm rot="18961431">
              <a:off x="-941305" y="5896130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3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3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Freeform 16"/>
            <p:cNvSpPr>
              <a:spLocks/>
            </p:cNvSpPr>
            <p:nvPr/>
          </p:nvSpPr>
          <p:spPr bwMode="auto">
            <a:xfrm rot="18961431">
              <a:off x="-640515" y="5901506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4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4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Freeform 17"/>
            <p:cNvSpPr>
              <a:spLocks/>
            </p:cNvSpPr>
            <p:nvPr/>
          </p:nvSpPr>
          <p:spPr bwMode="auto">
            <a:xfrm rot="18961431">
              <a:off x="-790910" y="5898818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4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4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18"/>
            <p:cNvSpPr>
              <a:spLocks/>
            </p:cNvSpPr>
            <p:nvPr/>
          </p:nvSpPr>
          <p:spPr bwMode="auto">
            <a:xfrm rot="18961431">
              <a:off x="-2757497" y="3352214"/>
              <a:ext cx="852488" cy="852488"/>
            </a:xfrm>
            <a:custGeom>
              <a:avLst/>
              <a:gdLst>
                <a:gd name="T0" fmla="*/ 379 w 889"/>
                <a:gd name="T1" fmla="*/ 870 h 889"/>
                <a:gd name="T2" fmla="*/ 312 w 889"/>
                <a:gd name="T3" fmla="*/ 870 h 889"/>
                <a:gd name="T4" fmla="*/ 18 w 889"/>
                <a:gd name="T5" fmla="*/ 577 h 889"/>
                <a:gd name="T6" fmla="*/ 18 w 889"/>
                <a:gd name="T7" fmla="*/ 509 h 889"/>
                <a:gd name="T8" fmla="*/ 509 w 889"/>
                <a:gd name="T9" fmla="*/ 19 h 889"/>
                <a:gd name="T10" fmla="*/ 577 w 889"/>
                <a:gd name="T11" fmla="*/ 19 h 889"/>
                <a:gd name="T12" fmla="*/ 870 w 889"/>
                <a:gd name="T13" fmla="*/ 312 h 889"/>
                <a:gd name="T14" fmla="*/ 870 w 889"/>
                <a:gd name="T15" fmla="*/ 380 h 889"/>
                <a:gd name="T16" fmla="*/ 379 w 889"/>
                <a:gd name="T17" fmla="*/ 870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9" h="889">
                  <a:moveTo>
                    <a:pt x="379" y="870"/>
                  </a:moveTo>
                  <a:cubicBezTo>
                    <a:pt x="361" y="889"/>
                    <a:pt x="330" y="889"/>
                    <a:pt x="312" y="870"/>
                  </a:cubicBezTo>
                  <a:cubicBezTo>
                    <a:pt x="18" y="577"/>
                    <a:pt x="18" y="577"/>
                    <a:pt x="18" y="577"/>
                  </a:cubicBezTo>
                  <a:cubicBezTo>
                    <a:pt x="0" y="558"/>
                    <a:pt x="0" y="528"/>
                    <a:pt x="18" y="509"/>
                  </a:cubicBezTo>
                  <a:cubicBezTo>
                    <a:pt x="509" y="19"/>
                    <a:pt x="509" y="19"/>
                    <a:pt x="509" y="19"/>
                  </a:cubicBezTo>
                  <a:cubicBezTo>
                    <a:pt x="528" y="0"/>
                    <a:pt x="558" y="0"/>
                    <a:pt x="577" y="19"/>
                  </a:cubicBezTo>
                  <a:cubicBezTo>
                    <a:pt x="870" y="312"/>
                    <a:pt x="870" y="312"/>
                    <a:pt x="870" y="312"/>
                  </a:cubicBezTo>
                  <a:cubicBezTo>
                    <a:pt x="889" y="331"/>
                    <a:pt x="889" y="361"/>
                    <a:pt x="870" y="380"/>
                  </a:cubicBezTo>
                  <a:lnTo>
                    <a:pt x="379" y="87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Freeform 19"/>
            <p:cNvSpPr>
              <a:spLocks/>
            </p:cNvSpPr>
            <p:nvPr/>
          </p:nvSpPr>
          <p:spPr bwMode="auto">
            <a:xfrm rot="18961431">
              <a:off x="-2635622" y="3657976"/>
              <a:ext cx="600075" cy="600075"/>
            </a:xfrm>
            <a:custGeom>
              <a:avLst/>
              <a:gdLst>
                <a:gd name="T0" fmla="*/ 19 w 625"/>
                <a:gd name="T1" fmla="*/ 245 h 625"/>
                <a:gd name="T2" fmla="*/ 19 w 625"/>
                <a:gd name="T3" fmla="*/ 313 h 625"/>
                <a:gd name="T4" fmla="*/ 312 w 625"/>
                <a:gd name="T5" fmla="*/ 606 h 625"/>
                <a:gd name="T6" fmla="*/ 380 w 625"/>
                <a:gd name="T7" fmla="*/ 606 h 625"/>
                <a:gd name="T8" fmla="*/ 625 w 625"/>
                <a:gd name="T9" fmla="*/ 361 h 625"/>
                <a:gd name="T10" fmla="*/ 264 w 625"/>
                <a:gd name="T11" fmla="*/ 0 h 625"/>
                <a:gd name="T12" fmla="*/ 19 w 625"/>
                <a:gd name="T13" fmla="*/ 24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625">
                  <a:moveTo>
                    <a:pt x="19" y="245"/>
                  </a:moveTo>
                  <a:cubicBezTo>
                    <a:pt x="0" y="264"/>
                    <a:pt x="0" y="294"/>
                    <a:pt x="19" y="313"/>
                  </a:cubicBezTo>
                  <a:cubicBezTo>
                    <a:pt x="312" y="606"/>
                    <a:pt x="312" y="606"/>
                    <a:pt x="312" y="606"/>
                  </a:cubicBezTo>
                  <a:cubicBezTo>
                    <a:pt x="331" y="625"/>
                    <a:pt x="361" y="625"/>
                    <a:pt x="380" y="606"/>
                  </a:cubicBezTo>
                  <a:cubicBezTo>
                    <a:pt x="625" y="361"/>
                    <a:pt x="625" y="361"/>
                    <a:pt x="625" y="361"/>
                  </a:cubicBezTo>
                  <a:cubicBezTo>
                    <a:pt x="264" y="0"/>
                    <a:pt x="264" y="0"/>
                    <a:pt x="264" y="0"/>
                  </a:cubicBezTo>
                  <a:lnTo>
                    <a:pt x="19" y="24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Freeform 20"/>
            <p:cNvSpPr>
              <a:spLocks/>
            </p:cNvSpPr>
            <p:nvPr/>
          </p:nvSpPr>
          <p:spPr bwMode="auto">
            <a:xfrm rot="18961431">
              <a:off x="-2776458" y="3482063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3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3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Freeform 21"/>
            <p:cNvSpPr>
              <a:spLocks/>
            </p:cNvSpPr>
            <p:nvPr/>
          </p:nvSpPr>
          <p:spPr bwMode="auto">
            <a:xfrm rot="18961431">
              <a:off x="-2475668" y="3487438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3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3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Freeform 22"/>
            <p:cNvSpPr>
              <a:spLocks/>
            </p:cNvSpPr>
            <p:nvPr/>
          </p:nvSpPr>
          <p:spPr bwMode="auto">
            <a:xfrm rot="18961431">
              <a:off x="-2626063" y="3484750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3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3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Freeform 23"/>
            <p:cNvSpPr>
              <a:spLocks/>
            </p:cNvSpPr>
            <p:nvPr/>
          </p:nvSpPr>
          <p:spPr bwMode="auto">
            <a:xfrm rot="18961431">
              <a:off x="-880372" y="3385529"/>
              <a:ext cx="852488" cy="854075"/>
            </a:xfrm>
            <a:custGeom>
              <a:avLst/>
              <a:gdLst>
                <a:gd name="T0" fmla="*/ 380 w 889"/>
                <a:gd name="T1" fmla="*/ 871 h 890"/>
                <a:gd name="T2" fmla="*/ 312 w 889"/>
                <a:gd name="T3" fmla="*/ 871 h 890"/>
                <a:gd name="T4" fmla="*/ 19 w 889"/>
                <a:gd name="T5" fmla="*/ 578 h 890"/>
                <a:gd name="T6" fmla="*/ 19 w 889"/>
                <a:gd name="T7" fmla="*/ 510 h 890"/>
                <a:gd name="T8" fmla="*/ 510 w 889"/>
                <a:gd name="T9" fmla="*/ 19 h 890"/>
                <a:gd name="T10" fmla="*/ 577 w 889"/>
                <a:gd name="T11" fmla="*/ 19 h 890"/>
                <a:gd name="T12" fmla="*/ 871 w 889"/>
                <a:gd name="T13" fmla="*/ 312 h 890"/>
                <a:gd name="T14" fmla="*/ 871 w 889"/>
                <a:gd name="T15" fmla="*/ 380 h 890"/>
                <a:gd name="T16" fmla="*/ 380 w 889"/>
                <a:gd name="T17" fmla="*/ 871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9" h="890">
                  <a:moveTo>
                    <a:pt x="380" y="871"/>
                  </a:moveTo>
                  <a:cubicBezTo>
                    <a:pt x="361" y="890"/>
                    <a:pt x="331" y="890"/>
                    <a:pt x="312" y="871"/>
                  </a:cubicBezTo>
                  <a:cubicBezTo>
                    <a:pt x="19" y="578"/>
                    <a:pt x="19" y="578"/>
                    <a:pt x="19" y="578"/>
                  </a:cubicBezTo>
                  <a:cubicBezTo>
                    <a:pt x="0" y="559"/>
                    <a:pt x="0" y="529"/>
                    <a:pt x="19" y="510"/>
                  </a:cubicBezTo>
                  <a:cubicBezTo>
                    <a:pt x="510" y="19"/>
                    <a:pt x="510" y="19"/>
                    <a:pt x="510" y="19"/>
                  </a:cubicBezTo>
                  <a:cubicBezTo>
                    <a:pt x="528" y="0"/>
                    <a:pt x="559" y="0"/>
                    <a:pt x="577" y="19"/>
                  </a:cubicBezTo>
                  <a:cubicBezTo>
                    <a:pt x="871" y="312"/>
                    <a:pt x="871" y="312"/>
                    <a:pt x="871" y="312"/>
                  </a:cubicBezTo>
                  <a:cubicBezTo>
                    <a:pt x="889" y="331"/>
                    <a:pt x="889" y="362"/>
                    <a:pt x="871" y="380"/>
                  </a:cubicBezTo>
                  <a:lnTo>
                    <a:pt x="380" y="87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Freeform 24"/>
            <p:cNvSpPr>
              <a:spLocks/>
            </p:cNvSpPr>
            <p:nvPr/>
          </p:nvSpPr>
          <p:spPr bwMode="auto">
            <a:xfrm rot="18961431">
              <a:off x="-757355" y="3691777"/>
              <a:ext cx="600075" cy="598488"/>
            </a:xfrm>
            <a:custGeom>
              <a:avLst/>
              <a:gdLst>
                <a:gd name="T0" fmla="*/ 19 w 625"/>
                <a:gd name="T1" fmla="*/ 246 h 625"/>
                <a:gd name="T2" fmla="*/ 19 w 625"/>
                <a:gd name="T3" fmla="*/ 313 h 625"/>
                <a:gd name="T4" fmla="*/ 312 w 625"/>
                <a:gd name="T5" fmla="*/ 607 h 625"/>
                <a:gd name="T6" fmla="*/ 380 w 625"/>
                <a:gd name="T7" fmla="*/ 607 h 625"/>
                <a:gd name="T8" fmla="*/ 625 w 625"/>
                <a:gd name="T9" fmla="*/ 361 h 625"/>
                <a:gd name="T10" fmla="*/ 264 w 625"/>
                <a:gd name="T11" fmla="*/ 0 h 625"/>
                <a:gd name="T12" fmla="*/ 19 w 625"/>
                <a:gd name="T13" fmla="*/ 246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625">
                  <a:moveTo>
                    <a:pt x="19" y="246"/>
                  </a:moveTo>
                  <a:cubicBezTo>
                    <a:pt x="0" y="264"/>
                    <a:pt x="0" y="295"/>
                    <a:pt x="19" y="313"/>
                  </a:cubicBezTo>
                  <a:cubicBezTo>
                    <a:pt x="312" y="607"/>
                    <a:pt x="312" y="607"/>
                    <a:pt x="312" y="607"/>
                  </a:cubicBezTo>
                  <a:cubicBezTo>
                    <a:pt x="331" y="625"/>
                    <a:pt x="361" y="625"/>
                    <a:pt x="380" y="607"/>
                  </a:cubicBezTo>
                  <a:cubicBezTo>
                    <a:pt x="625" y="361"/>
                    <a:pt x="625" y="361"/>
                    <a:pt x="625" y="361"/>
                  </a:cubicBezTo>
                  <a:cubicBezTo>
                    <a:pt x="264" y="0"/>
                    <a:pt x="264" y="0"/>
                    <a:pt x="264" y="0"/>
                  </a:cubicBezTo>
                  <a:lnTo>
                    <a:pt x="19" y="24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Freeform 25"/>
            <p:cNvSpPr>
              <a:spLocks/>
            </p:cNvSpPr>
            <p:nvPr/>
          </p:nvSpPr>
          <p:spPr bwMode="auto">
            <a:xfrm rot="18961431">
              <a:off x="-898190" y="3514275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Freeform 26"/>
            <p:cNvSpPr>
              <a:spLocks/>
            </p:cNvSpPr>
            <p:nvPr/>
          </p:nvSpPr>
          <p:spPr bwMode="auto">
            <a:xfrm rot="18961431">
              <a:off x="-597400" y="3519650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7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7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27"/>
            <p:cNvSpPr>
              <a:spLocks/>
            </p:cNvSpPr>
            <p:nvPr/>
          </p:nvSpPr>
          <p:spPr bwMode="auto">
            <a:xfrm rot="18961431">
              <a:off x="-747796" y="3516963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Freeform 28"/>
            <p:cNvSpPr>
              <a:spLocks/>
            </p:cNvSpPr>
            <p:nvPr/>
          </p:nvSpPr>
          <p:spPr bwMode="auto">
            <a:xfrm rot="18961431">
              <a:off x="-2334201" y="6055027"/>
              <a:ext cx="1770063" cy="1770063"/>
            </a:xfrm>
            <a:custGeom>
              <a:avLst/>
              <a:gdLst>
                <a:gd name="T0" fmla="*/ 890 w 1115"/>
                <a:gd name="T1" fmla="*/ 1115 h 1115"/>
                <a:gd name="T2" fmla="*/ 0 w 1115"/>
                <a:gd name="T3" fmla="*/ 224 h 1115"/>
                <a:gd name="T4" fmla="*/ 224 w 1115"/>
                <a:gd name="T5" fmla="*/ 0 h 1115"/>
                <a:gd name="T6" fmla="*/ 1115 w 1115"/>
                <a:gd name="T7" fmla="*/ 890 h 1115"/>
                <a:gd name="T8" fmla="*/ 890 w 1115"/>
                <a:gd name="T9" fmla="*/ 1115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5" h="1115">
                  <a:moveTo>
                    <a:pt x="890" y="1115"/>
                  </a:moveTo>
                  <a:lnTo>
                    <a:pt x="0" y="224"/>
                  </a:lnTo>
                  <a:lnTo>
                    <a:pt x="224" y="0"/>
                  </a:lnTo>
                  <a:lnTo>
                    <a:pt x="1115" y="890"/>
                  </a:lnTo>
                  <a:lnTo>
                    <a:pt x="890" y="1115"/>
                  </a:lnTo>
                  <a:close/>
                </a:path>
              </a:pathLst>
            </a:custGeom>
            <a:solidFill>
              <a:srgbClr val="666666"/>
            </a:solidFill>
            <a:ln>
              <a:solidFill>
                <a:srgbClr val="000000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Freeform 29"/>
            <p:cNvSpPr>
              <a:spLocks/>
            </p:cNvSpPr>
            <p:nvPr/>
          </p:nvSpPr>
          <p:spPr bwMode="auto">
            <a:xfrm rot="18961431">
              <a:off x="-2222015" y="6332863"/>
              <a:ext cx="1539875" cy="1539875"/>
            </a:xfrm>
            <a:custGeom>
              <a:avLst/>
              <a:gdLst>
                <a:gd name="T0" fmla="*/ 890 w 970"/>
                <a:gd name="T1" fmla="*/ 970 h 970"/>
                <a:gd name="T2" fmla="*/ 0 w 970"/>
                <a:gd name="T3" fmla="*/ 79 h 970"/>
                <a:gd name="T4" fmla="*/ 80 w 970"/>
                <a:gd name="T5" fmla="*/ 0 h 970"/>
                <a:gd name="T6" fmla="*/ 970 w 970"/>
                <a:gd name="T7" fmla="*/ 890 h 970"/>
                <a:gd name="T8" fmla="*/ 890 w 970"/>
                <a:gd name="T9" fmla="*/ 970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0" h="970">
                  <a:moveTo>
                    <a:pt x="890" y="970"/>
                  </a:moveTo>
                  <a:lnTo>
                    <a:pt x="0" y="79"/>
                  </a:lnTo>
                  <a:lnTo>
                    <a:pt x="80" y="0"/>
                  </a:lnTo>
                  <a:lnTo>
                    <a:pt x="970" y="890"/>
                  </a:lnTo>
                  <a:lnTo>
                    <a:pt x="890" y="970"/>
                  </a:lnTo>
                  <a:close/>
                </a:path>
              </a:pathLst>
            </a:custGeom>
            <a:solidFill>
              <a:srgbClr val="C1272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30"/>
            <p:cNvSpPr>
              <a:spLocks/>
            </p:cNvSpPr>
            <p:nvPr/>
          </p:nvSpPr>
          <p:spPr bwMode="auto">
            <a:xfrm rot="18961431">
              <a:off x="-2717260" y="6696000"/>
              <a:ext cx="450850" cy="450850"/>
            </a:xfrm>
            <a:custGeom>
              <a:avLst/>
              <a:gdLst>
                <a:gd name="T0" fmla="*/ 81 w 470"/>
                <a:gd name="T1" fmla="*/ 453 h 471"/>
                <a:gd name="T2" fmla="*/ 17 w 470"/>
                <a:gd name="T3" fmla="*/ 453 h 471"/>
                <a:gd name="T4" fmla="*/ 17 w 470"/>
                <a:gd name="T5" fmla="*/ 453 h 471"/>
                <a:gd name="T6" fmla="*/ 17 w 470"/>
                <a:gd name="T7" fmla="*/ 390 h 471"/>
                <a:gd name="T8" fmla="*/ 389 w 470"/>
                <a:gd name="T9" fmla="*/ 18 h 471"/>
                <a:gd name="T10" fmla="*/ 453 w 470"/>
                <a:gd name="T11" fmla="*/ 18 h 471"/>
                <a:gd name="T12" fmla="*/ 453 w 470"/>
                <a:gd name="T13" fmla="*/ 18 h 471"/>
                <a:gd name="T14" fmla="*/ 453 w 470"/>
                <a:gd name="T15" fmla="*/ 81 h 471"/>
                <a:gd name="T16" fmla="*/ 81 w 470"/>
                <a:gd name="T17" fmla="*/ 453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0" h="471">
                  <a:moveTo>
                    <a:pt x="81" y="453"/>
                  </a:moveTo>
                  <a:cubicBezTo>
                    <a:pt x="63" y="471"/>
                    <a:pt x="35" y="471"/>
                    <a:pt x="17" y="453"/>
                  </a:cubicBezTo>
                  <a:cubicBezTo>
                    <a:pt x="17" y="453"/>
                    <a:pt x="17" y="453"/>
                    <a:pt x="17" y="453"/>
                  </a:cubicBezTo>
                  <a:cubicBezTo>
                    <a:pt x="0" y="436"/>
                    <a:pt x="0" y="407"/>
                    <a:pt x="17" y="390"/>
                  </a:cubicBezTo>
                  <a:cubicBezTo>
                    <a:pt x="389" y="18"/>
                    <a:pt x="389" y="18"/>
                    <a:pt x="389" y="18"/>
                  </a:cubicBezTo>
                  <a:cubicBezTo>
                    <a:pt x="407" y="0"/>
                    <a:pt x="435" y="0"/>
                    <a:pt x="453" y="18"/>
                  </a:cubicBezTo>
                  <a:cubicBezTo>
                    <a:pt x="453" y="18"/>
                    <a:pt x="453" y="18"/>
                    <a:pt x="453" y="18"/>
                  </a:cubicBezTo>
                  <a:cubicBezTo>
                    <a:pt x="470" y="35"/>
                    <a:pt x="470" y="64"/>
                    <a:pt x="453" y="81"/>
                  </a:cubicBezTo>
                  <a:lnTo>
                    <a:pt x="81" y="453"/>
                  </a:lnTo>
                  <a:close/>
                </a:path>
              </a:pathLst>
            </a:custGeom>
            <a:solidFill>
              <a:srgbClr val="A6212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31"/>
            <p:cNvSpPr>
              <a:spLocks/>
            </p:cNvSpPr>
            <p:nvPr/>
          </p:nvSpPr>
          <p:spPr bwMode="auto">
            <a:xfrm rot="18961431">
              <a:off x="-631928" y="6733268"/>
              <a:ext cx="450850" cy="450850"/>
            </a:xfrm>
            <a:custGeom>
              <a:avLst/>
              <a:gdLst>
                <a:gd name="T0" fmla="*/ 81 w 471"/>
                <a:gd name="T1" fmla="*/ 453 h 470"/>
                <a:gd name="T2" fmla="*/ 18 w 471"/>
                <a:gd name="T3" fmla="*/ 453 h 470"/>
                <a:gd name="T4" fmla="*/ 18 w 471"/>
                <a:gd name="T5" fmla="*/ 453 h 470"/>
                <a:gd name="T6" fmla="*/ 18 w 471"/>
                <a:gd name="T7" fmla="*/ 389 h 470"/>
                <a:gd name="T8" fmla="*/ 390 w 471"/>
                <a:gd name="T9" fmla="*/ 17 h 470"/>
                <a:gd name="T10" fmla="*/ 453 w 471"/>
                <a:gd name="T11" fmla="*/ 17 h 470"/>
                <a:gd name="T12" fmla="*/ 453 w 471"/>
                <a:gd name="T13" fmla="*/ 17 h 470"/>
                <a:gd name="T14" fmla="*/ 453 w 471"/>
                <a:gd name="T15" fmla="*/ 81 h 470"/>
                <a:gd name="T16" fmla="*/ 81 w 471"/>
                <a:gd name="T17" fmla="*/ 45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1" h="470">
                  <a:moveTo>
                    <a:pt x="81" y="453"/>
                  </a:moveTo>
                  <a:cubicBezTo>
                    <a:pt x="64" y="470"/>
                    <a:pt x="35" y="470"/>
                    <a:pt x="18" y="453"/>
                  </a:cubicBezTo>
                  <a:cubicBezTo>
                    <a:pt x="18" y="453"/>
                    <a:pt x="18" y="453"/>
                    <a:pt x="18" y="453"/>
                  </a:cubicBezTo>
                  <a:cubicBezTo>
                    <a:pt x="0" y="435"/>
                    <a:pt x="0" y="407"/>
                    <a:pt x="18" y="389"/>
                  </a:cubicBezTo>
                  <a:cubicBezTo>
                    <a:pt x="390" y="17"/>
                    <a:pt x="390" y="17"/>
                    <a:pt x="390" y="17"/>
                  </a:cubicBezTo>
                  <a:cubicBezTo>
                    <a:pt x="407" y="0"/>
                    <a:pt x="436" y="0"/>
                    <a:pt x="453" y="17"/>
                  </a:cubicBezTo>
                  <a:cubicBezTo>
                    <a:pt x="453" y="17"/>
                    <a:pt x="453" y="17"/>
                    <a:pt x="453" y="17"/>
                  </a:cubicBezTo>
                  <a:cubicBezTo>
                    <a:pt x="471" y="35"/>
                    <a:pt x="471" y="63"/>
                    <a:pt x="453" y="81"/>
                  </a:cubicBezTo>
                  <a:lnTo>
                    <a:pt x="81" y="453"/>
                  </a:lnTo>
                  <a:close/>
                </a:path>
              </a:pathLst>
            </a:custGeom>
            <a:solidFill>
              <a:srgbClr val="A6212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32"/>
            <p:cNvSpPr>
              <a:spLocks/>
            </p:cNvSpPr>
            <p:nvPr/>
          </p:nvSpPr>
          <p:spPr bwMode="auto">
            <a:xfrm rot="18961431">
              <a:off x="-2894090" y="3477640"/>
              <a:ext cx="2960688" cy="2960688"/>
            </a:xfrm>
            <a:custGeom>
              <a:avLst/>
              <a:gdLst>
                <a:gd name="T0" fmla="*/ 895 w 3089"/>
                <a:gd name="T1" fmla="*/ 1484 h 3089"/>
                <a:gd name="T2" fmla="*/ 92 w 3089"/>
                <a:gd name="T3" fmla="*/ 2665 h 3089"/>
                <a:gd name="T4" fmla="*/ 92 w 3089"/>
                <a:gd name="T5" fmla="*/ 2997 h 3089"/>
                <a:gd name="T6" fmla="*/ 424 w 3089"/>
                <a:gd name="T7" fmla="*/ 2997 h 3089"/>
                <a:gd name="T8" fmla="*/ 1605 w 3089"/>
                <a:gd name="T9" fmla="*/ 2194 h 3089"/>
                <a:gd name="T10" fmla="*/ 1921 w 3089"/>
                <a:gd name="T11" fmla="*/ 2258 h 3089"/>
                <a:gd name="T12" fmla="*/ 3089 w 3089"/>
                <a:gd name="T13" fmla="*/ 1090 h 3089"/>
                <a:gd name="T14" fmla="*/ 1999 w 3089"/>
                <a:gd name="T15" fmla="*/ 0 h 3089"/>
                <a:gd name="T16" fmla="*/ 831 w 3089"/>
                <a:gd name="T17" fmla="*/ 1168 h 3089"/>
                <a:gd name="T18" fmla="*/ 895 w 3089"/>
                <a:gd name="T19" fmla="*/ 1484 h 3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89" h="3089">
                  <a:moveTo>
                    <a:pt x="895" y="1484"/>
                  </a:moveTo>
                  <a:cubicBezTo>
                    <a:pt x="927" y="1641"/>
                    <a:pt x="582" y="2174"/>
                    <a:pt x="92" y="2665"/>
                  </a:cubicBezTo>
                  <a:cubicBezTo>
                    <a:pt x="0" y="2756"/>
                    <a:pt x="0" y="2905"/>
                    <a:pt x="92" y="2997"/>
                  </a:cubicBezTo>
                  <a:cubicBezTo>
                    <a:pt x="183" y="3089"/>
                    <a:pt x="333" y="3088"/>
                    <a:pt x="424" y="2997"/>
                  </a:cubicBezTo>
                  <a:cubicBezTo>
                    <a:pt x="914" y="2507"/>
                    <a:pt x="1405" y="2156"/>
                    <a:pt x="1605" y="2194"/>
                  </a:cubicBezTo>
                  <a:cubicBezTo>
                    <a:pt x="1652" y="2203"/>
                    <a:pt x="1921" y="2258"/>
                    <a:pt x="1921" y="2258"/>
                  </a:cubicBezTo>
                  <a:cubicBezTo>
                    <a:pt x="3089" y="1090"/>
                    <a:pt x="3089" y="1090"/>
                    <a:pt x="3089" y="1090"/>
                  </a:cubicBezTo>
                  <a:cubicBezTo>
                    <a:pt x="1999" y="0"/>
                    <a:pt x="1999" y="0"/>
                    <a:pt x="1999" y="0"/>
                  </a:cubicBezTo>
                  <a:cubicBezTo>
                    <a:pt x="831" y="1168"/>
                    <a:pt x="831" y="1168"/>
                    <a:pt x="831" y="1168"/>
                  </a:cubicBezTo>
                  <a:cubicBezTo>
                    <a:pt x="831" y="1168"/>
                    <a:pt x="879" y="1404"/>
                    <a:pt x="895" y="1484"/>
                  </a:cubicBezTo>
                  <a:close/>
                </a:path>
              </a:pathLst>
            </a:custGeom>
            <a:solidFill>
              <a:srgbClr val="A6212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Freeform 35"/>
            <p:cNvSpPr>
              <a:spLocks/>
            </p:cNvSpPr>
            <p:nvPr/>
          </p:nvSpPr>
          <p:spPr bwMode="auto">
            <a:xfrm rot="18961431">
              <a:off x="-2250884" y="2983848"/>
              <a:ext cx="755650" cy="752475"/>
            </a:xfrm>
            <a:custGeom>
              <a:avLst/>
              <a:gdLst>
                <a:gd name="T0" fmla="*/ 768 w 787"/>
                <a:gd name="T1" fmla="*/ 86 h 785"/>
                <a:gd name="T2" fmla="*/ 768 w 787"/>
                <a:gd name="T3" fmla="*/ 18 h 785"/>
                <a:gd name="T4" fmla="*/ 705 w 787"/>
                <a:gd name="T5" fmla="*/ 14 h 785"/>
                <a:gd name="T6" fmla="*/ 704 w 787"/>
                <a:gd name="T7" fmla="*/ 14 h 785"/>
                <a:gd name="T8" fmla="*/ 700 w 787"/>
                <a:gd name="T9" fmla="*/ 18 h 785"/>
                <a:gd name="T10" fmla="*/ 420 w 787"/>
                <a:gd name="T11" fmla="*/ 298 h 785"/>
                <a:gd name="T12" fmla="*/ 0 w 787"/>
                <a:gd name="T13" fmla="*/ 718 h 785"/>
                <a:gd name="T14" fmla="*/ 68 w 787"/>
                <a:gd name="T15" fmla="*/ 785 h 785"/>
                <a:gd name="T16" fmla="*/ 483 w 787"/>
                <a:gd name="T17" fmla="*/ 370 h 785"/>
                <a:gd name="T18" fmla="*/ 488 w 787"/>
                <a:gd name="T19" fmla="*/ 366 h 785"/>
                <a:gd name="T20" fmla="*/ 768 w 787"/>
                <a:gd name="T21" fmla="*/ 86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7" h="785">
                  <a:moveTo>
                    <a:pt x="768" y="86"/>
                  </a:moveTo>
                  <a:cubicBezTo>
                    <a:pt x="787" y="67"/>
                    <a:pt x="787" y="37"/>
                    <a:pt x="768" y="18"/>
                  </a:cubicBezTo>
                  <a:cubicBezTo>
                    <a:pt x="751" y="1"/>
                    <a:pt x="723" y="0"/>
                    <a:pt x="705" y="14"/>
                  </a:cubicBezTo>
                  <a:cubicBezTo>
                    <a:pt x="704" y="14"/>
                    <a:pt x="704" y="14"/>
                    <a:pt x="704" y="14"/>
                  </a:cubicBezTo>
                  <a:cubicBezTo>
                    <a:pt x="700" y="18"/>
                    <a:pt x="700" y="18"/>
                    <a:pt x="700" y="18"/>
                  </a:cubicBezTo>
                  <a:cubicBezTo>
                    <a:pt x="420" y="298"/>
                    <a:pt x="420" y="298"/>
                    <a:pt x="420" y="298"/>
                  </a:cubicBezTo>
                  <a:cubicBezTo>
                    <a:pt x="0" y="718"/>
                    <a:pt x="0" y="718"/>
                    <a:pt x="0" y="718"/>
                  </a:cubicBezTo>
                  <a:cubicBezTo>
                    <a:pt x="68" y="785"/>
                    <a:pt x="68" y="785"/>
                    <a:pt x="68" y="785"/>
                  </a:cubicBezTo>
                  <a:cubicBezTo>
                    <a:pt x="483" y="370"/>
                    <a:pt x="483" y="370"/>
                    <a:pt x="483" y="370"/>
                  </a:cubicBezTo>
                  <a:cubicBezTo>
                    <a:pt x="484" y="369"/>
                    <a:pt x="486" y="368"/>
                    <a:pt x="488" y="366"/>
                  </a:cubicBezTo>
                  <a:lnTo>
                    <a:pt x="768" y="86"/>
                  </a:lnTo>
                  <a:close/>
                </a:path>
              </a:pathLst>
            </a:custGeom>
            <a:solidFill>
              <a:srgbClr val="A9322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Freeform 36"/>
            <p:cNvSpPr>
              <a:spLocks/>
            </p:cNvSpPr>
            <p:nvPr/>
          </p:nvSpPr>
          <p:spPr bwMode="auto">
            <a:xfrm rot="18961431">
              <a:off x="-1282340" y="3003668"/>
              <a:ext cx="754063" cy="754063"/>
            </a:xfrm>
            <a:custGeom>
              <a:avLst/>
              <a:gdLst>
                <a:gd name="T0" fmla="*/ 768 w 786"/>
                <a:gd name="T1" fmla="*/ 86 h 786"/>
                <a:gd name="T2" fmla="*/ 770 w 786"/>
                <a:gd name="T3" fmla="*/ 84 h 786"/>
                <a:gd name="T4" fmla="*/ 772 w 786"/>
                <a:gd name="T5" fmla="*/ 81 h 786"/>
                <a:gd name="T6" fmla="*/ 772 w 786"/>
                <a:gd name="T7" fmla="*/ 81 h 786"/>
                <a:gd name="T8" fmla="*/ 768 w 786"/>
                <a:gd name="T9" fmla="*/ 18 h 786"/>
                <a:gd name="T10" fmla="*/ 705 w 786"/>
                <a:gd name="T11" fmla="*/ 14 h 786"/>
                <a:gd name="T12" fmla="*/ 705 w 786"/>
                <a:gd name="T13" fmla="*/ 14 h 786"/>
                <a:gd name="T14" fmla="*/ 703 w 786"/>
                <a:gd name="T15" fmla="*/ 16 h 786"/>
                <a:gd name="T16" fmla="*/ 700 w 786"/>
                <a:gd name="T17" fmla="*/ 18 h 786"/>
                <a:gd name="T18" fmla="*/ 420 w 786"/>
                <a:gd name="T19" fmla="*/ 298 h 786"/>
                <a:gd name="T20" fmla="*/ 418 w 786"/>
                <a:gd name="T21" fmla="*/ 301 h 786"/>
                <a:gd name="T22" fmla="*/ 0 w 786"/>
                <a:gd name="T23" fmla="*/ 718 h 786"/>
                <a:gd name="T24" fmla="*/ 68 w 786"/>
                <a:gd name="T25" fmla="*/ 786 h 786"/>
                <a:gd name="T26" fmla="*/ 485 w 786"/>
                <a:gd name="T27" fmla="*/ 368 h 786"/>
                <a:gd name="T28" fmla="*/ 488 w 786"/>
                <a:gd name="T29" fmla="*/ 366 h 786"/>
                <a:gd name="T30" fmla="*/ 768 w 786"/>
                <a:gd name="T31" fmla="*/ 86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6" h="786">
                  <a:moveTo>
                    <a:pt x="768" y="86"/>
                  </a:moveTo>
                  <a:cubicBezTo>
                    <a:pt x="769" y="85"/>
                    <a:pt x="769" y="84"/>
                    <a:pt x="770" y="84"/>
                  </a:cubicBezTo>
                  <a:cubicBezTo>
                    <a:pt x="772" y="81"/>
                    <a:pt x="772" y="81"/>
                    <a:pt x="772" y="81"/>
                  </a:cubicBezTo>
                  <a:cubicBezTo>
                    <a:pt x="772" y="81"/>
                    <a:pt x="772" y="81"/>
                    <a:pt x="772" y="81"/>
                  </a:cubicBezTo>
                  <a:cubicBezTo>
                    <a:pt x="786" y="63"/>
                    <a:pt x="785" y="35"/>
                    <a:pt x="768" y="18"/>
                  </a:cubicBezTo>
                  <a:cubicBezTo>
                    <a:pt x="751" y="1"/>
                    <a:pt x="724" y="0"/>
                    <a:pt x="705" y="14"/>
                  </a:cubicBezTo>
                  <a:cubicBezTo>
                    <a:pt x="705" y="14"/>
                    <a:pt x="705" y="14"/>
                    <a:pt x="705" y="14"/>
                  </a:cubicBezTo>
                  <a:cubicBezTo>
                    <a:pt x="703" y="16"/>
                    <a:pt x="703" y="16"/>
                    <a:pt x="703" y="16"/>
                  </a:cubicBezTo>
                  <a:cubicBezTo>
                    <a:pt x="702" y="17"/>
                    <a:pt x="701" y="17"/>
                    <a:pt x="700" y="18"/>
                  </a:cubicBezTo>
                  <a:cubicBezTo>
                    <a:pt x="420" y="298"/>
                    <a:pt x="420" y="298"/>
                    <a:pt x="420" y="298"/>
                  </a:cubicBezTo>
                  <a:cubicBezTo>
                    <a:pt x="419" y="299"/>
                    <a:pt x="419" y="300"/>
                    <a:pt x="418" y="301"/>
                  </a:cubicBezTo>
                  <a:cubicBezTo>
                    <a:pt x="0" y="718"/>
                    <a:pt x="0" y="718"/>
                    <a:pt x="0" y="718"/>
                  </a:cubicBezTo>
                  <a:cubicBezTo>
                    <a:pt x="68" y="786"/>
                    <a:pt x="68" y="786"/>
                    <a:pt x="68" y="786"/>
                  </a:cubicBezTo>
                  <a:cubicBezTo>
                    <a:pt x="485" y="368"/>
                    <a:pt x="485" y="368"/>
                    <a:pt x="485" y="368"/>
                  </a:cubicBezTo>
                  <a:cubicBezTo>
                    <a:pt x="486" y="368"/>
                    <a:pt x="487" y="367"/>
                    <a:pt x="488" y="366"/>
                  </a:cubicBezTo>
                  <a:lnTo>
                    <a:pt x="768" y="86"/>
                  </a:lnTo>
                  <a:close/>
                </a:path>
              </a:pathLst>
            </a:custGeom>
            <a:solidFill>
              <a:srgbClr val="A9322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37"/>
            <p:cNvSpPr>
              <a:spLocks/>
            </p:cNvSpPr>
            <p:nvPr/>
          </p:nvSpPr>
          <p:spPr bwMode="auto">
            <a:xfrm rot="18961431">
              <a:off x="-2636325" y="3895846"/>
              <a:ext cx="2871788" cy="2438400"/>
            </a:xfrm>
            <a:custGeom>
              <a:avLst/>
              <a:gdLst>
                <a:gd name="T0" fmla="*/ 1829 w 2997"/>
                <a:gd name="T1" fmla="*/ 1713 h 2544"/>
                <a:gd name="T2" fmla="*/ 1513 w 2997"/>
                <a:gd name="T3" fmla="*/ 1649 h 2544"/>
                <a:gd name="T4" fmla="*/ 332 w 2997"/>
                <a:gd name="T5" fmla="*/ 2452 h 2544"/>
                <a:gd name="T6" fmla="*/ 0 w 2997"/>
                <a:gd name="T7" fmla="*/ 2452 h 2544"/>
                <a:gd name="T8" fmla="*/ 0 w 2997"/>
                <a:gd name="T9" fmla="*/ 2452 h 2544"/>
                <a:gd name="T10" fmla="*/ 2452 w 2997"/>
                <a:gd name="T11" fmla="*/ 0 h 2544"/>
                <a:gd name="T12" fmla="*/ 2997 w 2997"/>
                <a:gd name="T13" fmla="*/ 545 h 2544"/>
                <a:gd name="T14" fmla="*/ 1829 w 2997"/>
                <a:gd name="T15" fmla="*/ 1713 h 2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97" h="2544">
                  <a:moveTo>
                    <a:pt x="1829" y="1713"/>
                  </a:moveTo>
                  <a:cubicBezTo>
                    <a:pt x="1829" y="1713"/>
                    <a:pt x="1593" y="1665"/>
                    <a:pt x="1513" y="1649"/>
                  </a:cubicBezTo>
                  <a:cubicBezTo>
                    <a:pt x="1356" y="1617"/>
                    <a:pt x="823" y="1962"/>
                    <a:pt x="332" y="2452"/>
                  </a:cubicBezTo>
                  <a:cubicBezTo>
                    <a:pt x="241" y="2544"/>
                    <a:pt x="92" y="2544"/>
                    <a:pt x="0" y="2452"/>
                  </a:cubicBezTo>
                  <a:cubicBezTo>
                    <a:pt x="0" y="2452"/>
                    <a:pt x="0" y="2452"/>
                    <a:pt x="0" y="2452"/>
                  </a:cubicBezTo>
                  <a:cubicBezTo>
                    <a:pt x="2452" y="0"/>
                    <a:pt x="2452" y="0"/>
                    <a:pt x="2452" y="0"/>
                  </a:cubicBezTo>
                  <a:cubicBezTo>
                    <a:pt x="2997" y="545"/>
                    <a:pt x="2997" y="545"/>
                    <a:pt x="2997" y="545"/>
                  </a:cubicBezTo>
                  <a:lnTo>
                    <a:pt x="1829" y="1713"/>
                  </a:lnTo>
                  <a:close/>
                </a:path>
              </a:pathLst>
            </a:custGeom>
            <a:solidFill>
              <a:srgbClr val="C1272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Freeform 43"/>
            <p:cNvSpPr>
              <a:spLocks/>
            </p:cNvSpPr>
            <p:nvPr/>
          </p:nvSpPr>
          <p:spPr bwMode="auto">
            <a:xfrm rot="18961431">
              <a:off x="-1336646" y="3571081"/>
              <a:ext cx="1119188" cy="1441450"/>
            </a:xfrm>
            <a:custGeom>
              <a:avLst/>
              <a:gdLst>
                <a:gd name="T0" fmla="*/ 1168 w 1168"/>
                <a:gd name="T1" fmla="*/ 335 h 1503"/>
                <a:gd name="T2" fmla="*/ 833 w 1168"/>
                <a:gd name="T3" fmla="*/ 0 h 1503"/>
                <a:gd name="T4" fmla="*/ 0 w 1168"/>
                <a:gd name="T5" fmla="*/ 1503 h 1503"/>
                <a:gd name="T6" fmla="*/ 1168 w 1168"/>
                <a:gd name="T7" fmla="*/ 335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8" h="1503">
                  <a:moveTo>
                    <a:pt x="1168" y="335"/>
                  </a:moveTo>
                  <a:cubicBezTo>
                    <a:pt x="833" y="0"/>
                    <a:pt x="833" y="0"/>
                    <a:pt x="833" y="0"/>
                  </a:cubicBezTo>
                  <a:cubicBezTo>
                    <a:pt x="182" y="651"/>
                    <a:pt x="81" y="1233"/>
                    <a:pt x="0" y="1503"/>
                  </a:cubicBezTo>
                  <a:lnTo>
                    <a:pt x="1168" y="335"/>
                  </a:lnTo>
                  <a:close/>
                </a:path>
              </a:pathLst>
            </a:custGeom>
            <a:solidFill>
              <a:srgbClr val="801A1E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Freeform 44"/>
            <p:cNvSpPr>
              <a:spLocks/>
            </p:cNvSpPr>
            <p:nvPr/>
          </p:nvSpPr>
          <p:spPr bwMode="auto">
            <a:xfrm rot="18961431">
              <a:off x="-2746733" y="3710439"/>
              <a:ext cx="1439863" cy="1119188"/>
            </a:xfrm>
            <a:custGeom>
              <a:avLst/>
              <a:gdLst>
                <a:gd name="T0" fmla="*/ 1168 w 1503"/>
                <a:gd name="T1" fmla="*/ 0 h 1168"/>
                <a:gd name="T2" fmla="*/ 1503 w 1503"/>
                <a:gd name="T3" fmla="*/ 335 h 1168"/>
                <a:gd name="T4" fmla="*/ 0 w 1503"/>
                <a:gd name="T5" fmla="*/ 1168 h 1168"/>
                <a:gd name="T6" fmla="*/ 1168 w 1503"/>
                <a:gd name="T7" fmla="*/ 0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3" h="1168">
                  <a:moveTo>
                    <a:pt x="1168" y="0"/>
                  </a:moveTo>
                  <a:cubicBezTo>
                    <a:pt x="1503" y="335"/>
                    <a:pt x="1503" y="335"/>
                    <a:pt x="1503" y="335"/>
                  </a:cubicBezTo>
                  <a:cubicBezTo>
                    <a:pt x="852" y="986"/>
                    <a:pt x="270" y="1087"/>
                    <a:pt x="0" y="1168"/>
                  </a:cubicBezTo>
                  <a:lnTo>
                    <a:pt x="1168" y="0"/>
                  </a:lnTo>
                  <a:close/>
                </a:path>
              </a:pathLst>
            </a:custGeom>
            <a:solidFill>
              <a:srgbClr val="801A1E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Freeform 45"/>
            <p:cNvSpPr>
              <a:spLocks/>
            </p:cNvSpPr>
            <p:nvPr/>
          </p:nvSpPr>
          <p:spPr bwMode="auto">
            <a:xfrm rot="18961431">
              <a:off x="-2020106" y="3262907"/>
              <a:ext cx="1250950" cy="1250950"/>
            </a:xfrm>
            <a:custGeom>
              <a:avLst/>
              <a:gdLst>
                <a:gd name="T0" fmla="*/ 129 w 788"/>
                <a:gd name="T1" fmla="*/ 0 h 788"/>
                <a:gd name="T2" fmla="*/ 788 w 788"/>
                <a:gd name="T3" fmla="*/ 659 h 788"/>
                <a:gd name="T4" fmla="*/ 658 w 788"/>
                <a:gd name="T5" fmla="*/ 788 h 788"/>
                <a:gd name="T6" fmla="*/ 0 w 788"/>
                <a:gd name="T7" fmla="*/ 130 h 788"/>
                <a:gd name="T8" fmla="*/ 129 w 788"/>
                <a:gd name="T9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788">
                  <a:moveTo>
                    <a:pt x="129" y="0"/>
                  </a:moveTo>
                  <a:lnTo>
                    <a:pt x="788" y="659"/>
                  </a:lnTo>
                  <a:lnTo>
                    <a:pt x="658" y="788"/>
                  </a:lnTo>
                  <a:lnTo>
                    <a:pt x="0" y="13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46"/>
            <p:cNvSpPr>
              <a:spLocks/>
            </p:cNvSpPr>
            <p:nvPr/>
          </p:nvSpPr>
          <p:spPr bwMode="auto">
            <a:xfrm rot="18961431">
              <a:off x="-2129965" y="3522645"/>
              <a:ext cx="717550" cy="719138"/>
            </a:xfrm>
            <a:custGeom>
              <a:avLst/>
              <a:gdLst>
                <a:gd name="T0" fmla="*/ 129 w 452"/>
                <a:gd name="T1" fmla="*/ 0 h 453"/>
                <a:gd name="T2" fmla="*/ 452 w 452"/>
                <a:gd name="T3" fmla="*/ 324 h 453"/>
                <a:gd name="T4" fmla="*/ 324 w 452"/>
                <a:gd name="T5" fmla="*/ 453 h 453"/>
                <a:gd name="T6" fmla="*/ 0 w 452"/>
                <a:gd name="T7" fmla="*/ 130 h 453"/>
                <a:gd name="T8" fmla="*/ 129 w 452"/>
                <a:gd name="T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3">
                  <a:moveTo>
                    <a:pt x="129" y="0"/>
                  </a:moveTo>
                  <a:lnTo>
                    <a:pt x="452" y="324"/>
                  </a:lnTo>
                  <a:lnTo>
                    <a:pt x="324" y="453"/>
                  </a:lnTo>
                  <a:lnTo>
                    <a:pt x="0" y="13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A62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47"/>
            <p:cNvSpPr>
              <a:spLocks/>
            </p:cNvSpPr>
            <p:nvPr/>
          </p:nvSpPr>
          <p:spPr bwMode="auto">
            <a:xfrm rot="18961431">
              <a:off x="-2083124" y="3488918"/>
              <a:ext cx="1366838" cy="1366838"/>
            </a:xfrm>
            <a:custGeom>
              <a:avLst/>
              <a:gdLst>
                <a:gd name="T0" fmla="*/ 404 w 1426"/>
                <a:gd name="T1" fmla="*/ 1426 h 1426"/>
                <a:gd name="T2" fmla="*/ 0 w 1426"/>
                <a:gd name="T3" fmla="*/ 1022 h 1426"/>
                <a:gd name="T4" fmla="*/ 1224 w 1426"/>
                <a:gd name="T5" fmla="*/ 202 h 1426"/>
                <a:gd name="T6" fmla="*/ 1224 w 1426"/>
                <a:gd name="T7" fmla="*/ 202 h 1426"/>
                <a:gd name="T8" fmla="*/ 404 w 1426"/>
                <a:gd name="T9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6" h="1426">
                  <a:moveTo>
                    <a:pt x="404" y="1426"/>
                  </a:moveTo>
                  <a:cubicBezTo>
                    <a:pt x="0" y="1022"/>
                    <a:pt x="0" y="1022"/>
                    <a:pt x="0" y="1022"/>
                  </a:cubicBezTo>
                  <a:cubicBezTo>
                    <a:pt x="0" y="1022"/>
                    <a:pt x="1022" y="0"/>
                    <a:pt x="1224" y="202"/>
                  </a:cubicBezTo>
                  <a:cubicBezTo>
                    <a:pt x="1224" y="202"/>
                    <a:pt x="1224" y="202"/>
                    <a:pt x="1224" y="202"/>
                  </a:cubicBezTo>
                  <a:cubicBezTo>
                    <a:pt x="1426" y="404"/>
                    <a:pt x="404" y="1426"/>
                    <a:pt x="404" y="1426"/>
                  </a:cubicBezTo>
                  <a:close/>
                </a:path>
              </a:pathLst>
            </a:custGeom>
            <a:solidFill>
              <a:srgbClr val="801A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Freeform 48"/>
            <p:cNvSpPr>
              <a:spLocks/>
            </p:cNvSpPr>
            <p:nvPr/>
          </p:nvSpPr>
          <p:spPr bwMode="auto">
            <a:xfrm rot="18961431">
              <a:off x="-1716040" y="4435533"/>
              <a:ext cx="611188" cy="612775"/>
            </a:xfrm>
            <a:custGeom>
              <a:avLst/>
              <a:gdLst>
                <a:gd name="T0" fmla="*/ 350 w 638"/>
                <a:gd name="T1" fmla="*/ 639 h 639"/>
                <a:gd name="T2" fmla="*/ 0 w 638"/>
                <a:gd name="T3" fmla="*/ 289 h 639"/>
                <a:gd name="T4" fmla="*/ 191 w 638"/>
                <a:gd name="T5" fmla="*/ 97 h 639"/>
                <a:gd name="T6" fmla="*/ 542 w 638"/>
                <a:gd name="T7" fmla="*/ 97 h 639"/>
                <a:gd name="T8" fmla="*/ 542 w 638"/>
                <a:gd name="T9" fmla="*/ 97 h 639"/>
                <a:gd name="T10" fmla="*/ 542 w 638"/>
                <a:gd name="T11" fmla="*/ 447 h 639"/>
                <a:gd name="T12" fmla="*/ 350 w 638"/>
                <a:gd name="T13" fmla="*/ 639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639">
                  <a:moveTo>
                    <a:pt x="350" y="639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191" y="97"/>
                    <a:pt x="191" y="97"/>
                    <a:pt x="191" y="97"/>
                  </a:cubicBezTo>
                  <a:cubicBezTo>
                    <a:pt x="288" y="0"/>
                    <a:pt x="445" y="0"/>
                    <a:pt x="542" y="97"/>
                  </a:cubicBezTo>
                  <a:cubicBezTo>
                    <a:pt x="542" y="97"/>
                    <a:pt x="542" y="97"/>
                    <a:pt x="542" y="97"/>
                  </a:cubicBezTo>
                  <a:cubicBezTo>
                    <a:pt x="638" y="194"/>
                    <a:pt x="638" y="351"/>
                    <a:pt x="542" y="447"/>
                  </a:cubicBezTo>
                  <a:lnTo>
                    <a:pt x="350" y="63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Freeform 49"/>
            <p:cNvSpPr>
              <a:spLocks/>
            </p:cNvSpPr>
            <p:nvPr/>
          </p:nvSpPr>
          <p:spPr bwMode="auto">
            <a:xfrm rot="18961431">
              <a:off x="-1566997" y="4581963"/>
              <a:ext cx="314325" cy="314325"/>
            </a:xfrm>
            <a:custGeom>
              <a:avLst/>
              <a:gdLst>
                <a:gd name="T0" fmla="*/ 310 w 328"/>
                <a:gd name="T1" fmla="*/ 310 h 328"/>
                <a:gd name="T2" fmla="*/ 247 w 328"/>
                <a:gd name="T3" fmla="*/ 310 h 328"/>
                <a:gd name="T4" fmla="*/ 17 w 328"/>
                <a:gd name="T5" fmla="*/ 81 h 328"/>
                <a:gd name="T6" fmla="*/ 17 w 328"/>
                <a:gd name="T7" fmla="*/ 17 h 328"/>
                <a:gd name="T8" fmla="*/ 17 w 328"/>
                <a:gd name="T9" fmla="*/ 17 h 328"/>
                <a:gd name="T10" fmla="*/ 81 w 328"/>
                <a:gd name="T11" fmla="*/ 17 h 328"/>
                <a:gd name="T12" fmla="*/ 310 w 328"/>
                <a:gd name="T13" fmla="*/ 247 h 328"/>
                <a:gd name="T14" fmla="*/ 310 w 328"/>
                <a:gd name="T15" fmla="*/ 31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328">
                  <a:moveTo>
                    <a:pt x="310" y="310"/>
                  </a:moveTo>
                  <a:cubicBezTo>
                    <a:pt x="293" y="328"/>
                    <a:pt x="265" y="328"/>
                    <a:pt x="247" y="310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0" y="63"/>
                    <a:pt x="0" y="35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35" y="0"/>
                    <a:pt x="63" y="0"/>
                    <a:pt x="81" y="17"/>
                  </a:cubicBezTo>
                  <a:cubicBezTo>
                    <a:pt x="310" y="247"/>
                    <a:pt x="310" y="247"/>
                    <a:pt x="310" y="247"/>
                  </a:cubicBezTo>
                  <a:cubicBezTo>
                    <a:pt x="328" y="265"/>
                    <a:pt x="328" y="293"/>
                    <a:pt x="310" y="3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Freeform 50"/>
            <p:cNvSpPr>
              <a:spLocks/>
            </p:cNvSpPr>
            <p:nvPr/>
          </p:nvSpPr>
          <p:spPr bwMode="auto">
            <a:xfrm rot="18961431">
              <a:off x="-1745553" y="4627319"/>
              <a:ext cx="663575" cy="663575"/>
            </a:xfrm>
            <a:custGeom>
              <a:avLst/>
              <a:gdLst>
                <a:gd name="T0" fmla="*/ 526 w 693"/>
                <a:gd name="T1" fmla="*/ 693 h 693"/>
                <a:gd name="T2" fmla="*/ 0 w 693"/>
                <a:gd name="T3" fmla="*/ 167 h 693"/>
                <a:gd name="T4" fmla="*/ 21 w 693"/>
                <a:gd name="T5" fmla="*/ 145 h 693"/>
                <a:gd name="T6" fmla="*/ 503 w 693"/>
                <a:gd name="T7" fmla="*/ 189 h 693"/>
                <a:gd name="T8" fmla="*/ 503 w 693"/>
                <a:gd name="T9" fmla="*/ 189 h 693"/>
                <a:gd name="T10" fmla="*/ 547 w 693"/>
                <a:gd name="T11" fmla="*/ 672 h 693"/>
                <a:gd name="T12" fmla="*/ 526 w 693"/>
                <a:gd name="T13" fmla="*/ 693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3" h="693">
                  <a:moveTo>
                    <a:pt x="526" y="693"/>
                  </a:moveTo>
                  <a:cubicBezTo>
                    <a:pt x="0" y="167"/>
                    <a:pt x="0" y="167"/>
                    <a:pt x="0" y="167"/>
                  </a:cubicBezTo>
                  <a:cubicBezTo>
                    <a:pt x="21" y="145"/>
                    <a:pt x="21" y="145"/>
                    <a:pt x="21" y="145"/>
                  </a:cubicBezTo>
                  <a:cubicBezTo>
                    <a:pt x="166" y="0"/>
                    <a:pt x="358" y="44"/>
                    <a:pt x="503" y="189"/>
                  </a:cubicBezTo>
                  <a:cubicBezTo>
                    <a:pt x="503" y="189"/>
                    <a:pt x="503" y="189"/>
                    <a:pt x="503" y="189"/>
                  </a:cubicBezTo>
                  <a:cubicBezTo>
                    <a:pt x="649" y="335"/>
                    <a:pt x="693" y="526"/>
                    <a:pt x="547" y="672"/>
                  </a:cubicBezTo>
                  <a:lnTo>
                    <a:pt x="526" y="6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51"/>
            <p:cNvSpPr>
              <a:spLocks/>
            </p:cNvSpPr>
            <p:nvPr/>
          </p:nvSpPr>
          <p:spPr bwMode="auto">
            <a:xfrm rot="18961431">
              <a:off x="-1623180" y="4892125"/>
              <a:ext cx="412750" cy="411163"/>
            </a:xfrm>
            <a:custGeom>
              <a:avLst/>
              <a:gdLst>
                <a:gd name="T0" fmla="*/ 406 w 429"/>
                <a:gd name="T1" fmla="*/ 406 h 428"/>
                <a:gd name="T2" fmla="*/ 323 w 429"/>
                <a:gd name="T3" fmla="*/ 406 h 428"/>
                <a:gd name="T4" fmla="*/ 23 w 429"/>
                <a:gd name="T5" fmla="*/ 105 h 428"/>
                <a:gd name="T6" fmla="*/ 23 w 429"/>
                <a:gd name="T7" fmla="*/ 23 h 428"/>
                <a:gd name="T8" fmla="*/ 23 w 429"/>
                <a:gd name="T9" fmla="*/ 23 h 428"/>
                <a:gd name="T10" fmla="*/ 106 w 429"/>
                <a:gd name="T11" fmla="*/ 23 h 428"/>
                <a:gd name="T12" fmla="*/ 406 w 429"/>
                <a:gd name="T13" fmla="*/ 323 h 428"/>
                <a:gd name="T14" fmla="*/ 406 w 429"/>
                <a:gd name="T15" fmla="*/ 406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9" h="428">
                  <a:moveTo>
                    <a:pt x="406" y="406"/>
                  </a:moveTo>
                  <a:cubicBezTo>
                    <a:pt x="383" y="428"/>
                    <a:pt x="346" y="428"/>
                    <a:pt x="323" y="406"/>
                  </a:cubicBezTo>
                  <a:cubicBezTo>
                    <a:pt x="23" y="105"/>
                    <a:pt x="23" y="105"/>
                    <a:pt x="23" y="105"/>
                  </a:cubicBezTo>
                  <a:cubicBezTo>
                    <a:pt x="0" y="83"/>
                    <a:pt x="0" y="46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46" y="0"/>
                    <a:pt x="83" y="0"/>
                    <a:pt x="106" y="23"/>
                  </a:cubicBezTo>
                  <a:cubicBezTo>
                    <a:pt x="406" y="323"/>
                    <a:pt x="406" y="323"/>
                    <a:pt x="406" y="323"/>
                  </a:cubicBezTo>
                  <a:cubicBezTo>
                    <a:pt x="429" y="346"/>
                    <a:pt x="429" y="383"/>
                    <a:pt x="406" y="406"/>
                  </a:cubicBezTo>
                  <a:close/>
                </a:path>
              </a:pathLst>
            </a:custGeom>
            <a:solidFill>
              <a:srgbClr val="801A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矩形 439"/>
            <p:cNvSpPr/>
            <p:nvPr/>
          </p:nvSpPr>
          <p:spPr>
            <a:xfrm rot="31644">
              <a:off x="-1919564" y="2744379"/>
              <a:ext cx="1074290" cy="496093"/>
            </a:xfrm>
            <a:prstGeom prst="rect">
              <a:avLst/>
            </a:prstGeom>
            <a:gradFill>
              <a:gsLst>
                <a:gs pos="23030">
                  <a:schemeClr val="bg1"/>
                </a:gs>
                <a:gs pos="20000">
                  <a:srgbClr val="A9322A"/>
                </a:gs>
                <a:gs pos="49000">
                  <a:schemeClr val="bg1"/>
                </a:gs>
                <a:gs pos="50000">
                  <a:srgbClr val="A9322A"/>
                </a:gs>
              </a:gsLst>
              <a:lin ang="5400000" scaled="1"/>
            </a:gra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1" name="文本框 440"/>
            <p:cNvSpPr txBox="1"/>
            <p:nvPr/>
          </p:nvSpPr>
          <p:spPr>
            <a:xfrm rot="60645">
              <a:off x="-2137577" y="5104918"/>
              <a:ext cx="1412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 smtClean="0"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岳麓三人组</a:t>
              </a:r>
              <a:endParaRPr lang="en-US" altLang="zh-CN" sz="1400" dirty="0" smtClean="0">
                <a:latin typeface="碳化硅大黑体" panose="02010601030101010101" pitchFamily="2" charset="-122"/>
                <a:ea typeface="碳化硅大黑体" panose="02010601030101010101" pitchFamily="2" charset="-122"/>
              </a:endParaRPr>
            </a:p>
            <a:p>
              <a:pPr algn="ctr"/>
              <a:r>
                <a:rPr lang="en-US" altLang="zh-CN" sz="1400" dirty="0" smtClean="0"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TXX</a:t>
              </a:r>
              <a:endParaRPr lang="zh-CN" altLang="en-US" sz="1400" dirty="0">
                <a:latin typeface="碳化硅大黑体" panose="02010601030101010101" pitchFamily="2" charset="-122"/>
                <a:ea typeface="碳化硅大黑体" panose="02010601030101010101" pitchFamily="2" charset="-122"/>
              </a:endParaRPr>
            </a:p>
          </p:txBody>
        </p:sp>
        <p:sp>
          <p:nvSpPr>
            <p:cNvPr id="442" name="任意多边形 441"/>
            <p:cNvSpPr/>
            <p:nvPr/>
          </p:nvSpPr>
          <p:spPr>
            <a:xfrm>
              <a:off x="-1718717" y="5722352"/>
              <a:ext cx="571500" cy="1200403"/>
            </a:xfrm>
            <a:custGeom>
              <a:avLst/>
              <a:gdLst>
                <a:gd name="connsiteX0" fmla="*/ 0 w 571500"/>
                <a:gd name="connsiteY0" fmla="*/ 195262 h 1200150"/>
                <a:gd name="connsiteX1" fmla="*/ 52387 w 571500"/>
                <a:gd name="connsiteY1" fmla="*/ 1009650 h 1200150"/>
                <a:gd name="connsiteX2" fmla="*/ 276225 w 571500"/>
                <a:gd name="connsiteY2" fmla="*/ 1200150 h 1200150"/>
                <a:gd name="connsiteX3" fmla="*/ 509587 w 571500"/>
                <a:gd name="connsiteY3" fmla="*/ 1009650 h 1200150"/>
                <a:gd name="connsiteX4" fmla="*/ 571500 w 571500"/>
                <a:gd name="connsiteY4" fmla="*/ 185737 h 1200150"/>
                <a:gd name="connsiteX5" fmla="*/ 290512 w 571500"/>
                <a:gd name="connsiteY5" fmla="*/ 0 h 1200150"/>
                <a:gd name="connsiteX6" fmla="*/ 0 w 571500"/>
                <a:gd name="connsiteY6" fmla="*/ 195262 h 1200150"/>
                <a:gd name="connsiteX0" fmla="*/ 0 w 571500"/>
                <a:gd name="connsiteY0" fmla="*/ 195262 h 1200150"/>
                <a:gd name="connsiteX1" fmla="*/ 52387 w 571500"/>
                <a:gd name="connsiteY1" fmla="*/ 1009650 h 1200150"/>
                <a:gd name="connsiteX2" fmla="*/ 276225 w 571500"/>
                <a:gd name="connsiteY2" fmla="*/ 1200150 h 1200150"/>
                <a:gd name="connsiteX3" fmla="*/ 509587 w 571500"/>
                <a:gd name="connsiteY3" fmla="*/ 1009650 h 1200150"/>
                <a:gd name="connsiteX4" fmla="*/ 571500 w 571500"/>
                <a:gd name="connsiteY4" fmla="*/ 185737 h 1200150"/>
                <a:gd name="connsiteX5" fmla="*/ 290512 w 571500"/>
                <a:gd name="connsiteY5" fmla="*/ 0 h 1200150"/>
                <a:gd name="connsiteX6" fmla="*/ 0 w 571500"/>
                <a:gd name="connsiteY6" fmla="*/ 195262 h 1200150"/>
                <a:gd name="connsiteX0" fmla="*/ 0 w 571500"/>
                <a:gd name="connsiteY0" fmla="*/ 195262 h 1200403"/>
                <a:gd name="connsiteX1" fmla="*/ 52387 w 571500"/>
                <a:gd name="connsiteY1" fmla="*/ 1009650 h 1200403"/>
                <a:gd name="connsiteX2" fmla="*/ 276225 w 571500"/>
                <a:gd name="connsiteY2" fmla="*/ 1200150 h 1200403"/>
                <a:gd name="connsiteX3" fmla="*/ 509587 w 571500"/>
                <a:gd name="connsiteY3" fmla="*/ 1009650 h 1200403"/>
                <a:gd name="connsiteX4" fmla="*/ 571500 w 571500"/>
                <a:gd name="connsiteY4" fmla="*/ 185737 h 1200403"/>
                <a:gd name="connsiteX5" fmla="*/ 290512 w 571500"/>
                <a:gd name="connsiteY5" fmla="*/ 0 h 1200403"/>
                <a:gd name="connsiteX6" fmla="*/ 0 w 571500"/>
                <a:gd name="connsiteY6" fmla="*/ 195262 h 1200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0" h="1200403">
                  <a:moveTo>
                    <a:pt x="0" y="195262"/>
                  </a:moveTo>
                  <a:lnTo>
                    <a:pt x="52387" y="1009650"/>
                  </a:lnTo>
                  <a:cubicBezTo>
                    <a:pt x="98425" y="1177131"/>
                    <a:pt x="180975" y="1196975"/>
                    <a:pt x="276225" y="1200150"/>
                  </a:cubicBezTo>
                  <a:cubicBezTo>
                    <a:pt x="371475" y="1203325"/>
                    <a:pt x="460374" y="1178719"/>
                    <a:pt x="509587" y="1009650"/>
                  </a:cubicBezTo>
                  <a:lnTo>
                    <a:pt x="571500" y="185737"/>
                  </a:lnTo>
                  <a:lnTo>
                    <a:pt x="290512" y="0"/>
                  </a:lnTo>
                  <a:lnTo>
                    <a:pt x="0" y="195262"/>
                  </a:lnTo>
                  <a:close/>
                </a:path>
              </a:pathLst>
            </a:custGeom>
            <a:gradFill flip="none" rotWithShape="1">
              <a:gsLst>
                <a:gs pos="24000">
                  <a:srgbClr val="C1272D"/>
                </a:gs>
                <a:gs pos="48000">
                  <a:srgbClr val="FBB03B"/>
                </a:gs>
                <a:gs pos="49000">
                  <a:schemeClr val="tx1">
                    <a:lumMod val="95000"/>
                    <a:lumOff val="5000"/>
                  </a:schemeClr>
                </a:gs>
                <a:gs pos="25000">
                  <a:srgbClr val="FBB03B"/>
                </a:gs>
                <a:gs pos="75000">
                  <a:srgbClr val="E66E40"/>
                </a:gs>
                <a:gs pos="76000">
                  <a:srgbClr val="C1272D"/>
                </a:gs>
                <a:gs pos="51000">
                  <a:srgbClr val="FBB03B"/>
                </a:gs>
              </a:gsLst>
              <a:lin ang="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3" name="圆角矩形 442"/>
            <p:cNvSpPr/>
            <p:nvPr/>
          </p:nvSpPr>
          <p:spPr>
            <a:xfrm rot="60000">
              <a:off x="-1749965" y="6883524"/>
              <a:ext cx="629830" cy="91262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4" name="矩形 443"/>
            <p:cNvSpPr/>
            <p:nvPr/>
          </p:nvSpPr>
          <p:spPr>
            <a:xfrm rot="60000">
              <a:off x="-2058178" y="6833698"/>
              <a:ext cx="327113" cy="165100"/>
            </a:xfrm>
            <a:prstGeom prst="rect">
              <a:avLst/>
            </a:prstGeom>
            <a:solidFill>
              <a:srgbClr val="C1272D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5" name="矩形 444"/>
            <p:cNvSpPr/>
            <p:nvPr/>
          </p:nvSpPr>
          <p:spPr>
            <a:xfrm rot="60000">
              <a:off x="-1129219" y="6847984"/>
              <a:ext cx="327113" cy="165100"/>
            </a:xfrm>
            <a:prstGeom prst="rect">
              <a:avLst/>
            </a:prstGeom>
            <a:solidFill>
              <a:srgbClr val="C1272D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6" name="文本框 445"/>
            <p:cNvSpPr txBox="1"/>
            <p:nvPr/>
          </p:nvSpPr>
          <p:spPr>
            <a:xfrm rot="20779792">
              <a:off x="-1681657" y="6087406"/>
              <a:ext cx="550317" cy="3253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P</a:t>
              </a:r>
              <a:r>
                <a:rPr lang="zh-CN" altLang="en-US" sz="9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神</a:t>
              </a:r>
              <a:endParaRPr lang="zh-CN" altLang="en-US" sz="9600" dirty="0">
                <a:solidFill>
                  <a:schemeClr val="tx1">
                    <a:lumMod val="95000"/>
                    <a:lumOff val="5000"/>
                  </a:schemeClr>
                </a:solidFill>
                <a:latin typeface="碳化硅大黑体" panose="02010601030101010101" pitchFamily="2" charset="-122"/>
                <a:ea typeface="碳化硅大黑体" panose="02010601030101010101" pitchFamily="2" charset="-122"/>
              </a:endParaRPr>
            </a:p>
          </p:txBody>
        </p:sp>
        <p:sp>
          <p:nvSpPr>
            <p:cNvPr id="447" name="圆角矩形 446"/>
            <p:cNvSpPr/>
            <p:nvPr/>
          </p:nvSpPr>
          <p:spPr>
            <a:xfrm rot="60000">
              <a:off x="-1638367" y="6857695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8" name="圆角矩形 447"/>
            <p:cNvSpPr/>
            <p:nvPr/>
          </p:nvSpPr>
          <p:spPr>
            <a:xfrm rot="60000">
              <a:off x="-1551337" y="6857695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9" name="圆角矩形 448"/>
            <p:cNvSpPr/>
            <p:nvPr/>
          </p:nvSpPr>
          <p:spPr>
            <a:xfrm rot="60000">
              <a:off x="-1461003" y="6857696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0" name="圆角矩形 449"/>
            <p:cNvSpPr/>
            <p:nvPr/>
          </p:nvSpPr>
          <p:spPr>
            <a:xfrm rot="60000">
              <a:off x="-1370536" y="6857696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1" name="圆角矩形 450"/>
            <p:cNvSpPr/>
            <p:nvPr/>
          </p:nvSpPr>
          <p:spPr>
            <a:xfrm rot="60000">
              <a:off x="-1279968" y="6857697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2" name="驾驶座特写快"/>
          <p:cNvGrpSpPr/>
          <p:nvPr/>
        </p:nvGrpSpPr>
        <p:grpSpPr>
          <a:xfrm>
            <a:off x="-12878536" y="-971287"/>
            <a:ext cx="43458245" cy="11045924"/>
            <a:chOff x="2214592" y="3404030"/>
            <a:chExt cx="5356028" cy="1361359"/>
          </a:xfrm>
        </p:grpSpPr>
        <p:grpSp>
          <p:nvGrpSpPr>
            <p:cNvPr id="453" name="车身"/>
            <p:cNvGrpSpPr/>
            <p:nvPr/>
          </p:nvGrpSpPr>
          <p:grpSpPr>
            <a:xfrm>
              <a:off x="3267682" y="3967793"/>
              <a:ext cx="3052194" cy="616002"/>
              <a:chOff x="3267682" y="3967793"/>
              <a:chExt cx="3052194" cy="648622"/>
            </a:xfrm>
          </p:grpSpPr>
          <p:sp>
            <p:nvSpPr>
              <p:cNvPr id="486" name="矩形 485"/>
              <p:cNvSpPr/>
              <p:nvPr/>
            </p:nvSpPr>
            <p:spPr>
              <a:xfrm>
                <a:off x="3267682" y="3970619"/>
                <a:ext cx="3052194" cy="645796"/>
              </a:xfrm>
              <a:prstGeom prst="rect">
                <a:avLst/>
              </a:prstGeom>
              <a:solidFill>
                <a:srgbClr val="C1272D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7" name="直角三角形 486"/>
              <p:cNvSpPr/>
              <p:nvPr/>
            </p:nvSpPr>
            <p:spPr>
              <a:xfrm rot="5400000">
                <a:off x="4916293" y="3718964"/>
                <a:ext cx="636902" cy="1158000"/>
              </a:xfrm>
              <a:prstGeom prst="rtTriangle">
                <a:avLst/>
              </a:prstGeom>
              <a:solidFill>
                <a:srgbClr val="FBB0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8" name="任意多边形 487"/>
              <p:cNvSpPr/>
              <p:nvPr/>
            </p:nvSpPr>
            <p:spPr>
              <a:xfrm>
                <a:off x="3460482" y="3967793"/>
                <a:ext cx="1488603" cy="638070"/>
              </a:xfrm>
              <a:custGeom>
                <a:avLst/>
                <a:gdLst>
                  <a:gd name="connsiteX0" fmla="*/ 0 w 1488603"/>
                  <a:gd name="connsiteY0" fmla="*/ 0 h 638070"/>
                  <a:gd name="connsiteX1" fmla="*/ 1488603 w 1488603"/>
                  <a:gd name="connsiteY1" fmla="*/ 0 h 638070"/>
                  <a:gd name="connsiteX2" fmla="*/ 1488603 w 1488603"/>
                  <a:gd name="connsiteY2" fmla="*/ 396053 h 638070"/>
                  <a:gd name="connsiteX3" fmla="*/ 1268873 w 1488603"/>
                  <a:gd name="connsiteY3" fmla="*/ 638070 h 638070"/>
                  <a:gd name="connsiteX4" fmla="*/ 0 w 1488603"/>
                  <a:gd name="connsiteY4" fmla="*/ 638070 h 638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8603" h="638070">
                    <a:moveTo>
                      <a:pt x="0" y="0"/>
                    </a:moveTo>
                    <a:lnTo>
                      <a:pt x="1488603" y="0"/>
                    </a:lnTo>
                    <a:lnTo>
                      <a:pt x="1488603" y="396053"/>
                    </a:lnTo>
                    <a:lnTo>
                      <a:pt x="1268873" y="638070"/>
                    </a:lnTo>
                    <a:lnTo>
                      <a:pt x="0" y="638070"/>
                    </a:lnTo>
                    <a:close/>
                  </a:path>
                </a:pathLst>
              </a:custGeom>
              <a:solidFill>
                <a:srgbClr val="801A1E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9" name="任意多边形 488"/>
              <p:cNvSpPr/>
              <p:nvPr/>
            </p:nvSpPr>
            <p:spPr>
              <a:xfrm>
                <a:off x="3460482" y="3997289"/>
                <a:ext cx="849516" cy="587375"/>
              </a:xfrm>
              <a:custGeom>
                <a:avLst/>
                <a:gdLst>
                  <a:gd name="connsiteX0" fmla="*/ 0 w 1488603"/>
                  <a:gd name="connsiteY0" fmla="*/ 0 h 638070"/>
                  <a:gd name="connsiteX1" fmla="*/ 1488603 w 1488603"/>
                  <a:gd name="connsiteY1" fmla="*/ 0 h 638070"/>
                  <a:gd name="connsiteX2" fmla="*/ 1488603 w 1488603"/>
                  <a:gd name="connsiteY2" fmla="*/ 396053 h 638070"/>
                  <a:gd name="connsiteX3" fmla="*/ 1268873 w 1488603"/>
                  <a:gd name="connsiteY3" fmla="*/ 638070 h 638070"/>
                  <a:gd name="connsiteX4" fmla="*/ 0 w 1488603"/>
                  <a:gd name="connsiteY4" fmla="*/ 638070 h 638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8603" h="638070">
                    <a:moveTo>
                      <a:pt x="0" y="0"/>
                    </a:moveTo>
                    <a:lnTo>
                      <a:pt x="1488603" y="0"/>
                    </a:lnTo>
                    <a:lnTo>
                      <a:pt x="1488603" y="396053"/>
                    </a:lnTo>
                    <a:lnTo>
                      <a:pt x="1268873" y="638070"/>
                    </a:lnTo>
                    <a:lnTo>
                      <a:pt x="0" y="638070"/>
                    </a:lnTo>
                    <a:close/>
                  </a:path>
                </a:pathLst>
              </a:custGeom>
              <a:solidFill>
                <a:srgbClr val="C127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4" name="前车头"/>
            <p:cNvGrpSpPr/>
            <p:nvPr/>
          </p:nvGrpSpPr>
          <p:grpSpPr>
            <a:xfrm>
              <a:off x="6474981" y="3956681"/>
              <a:ext cx="1095639" cy="674518"/>
              <a:chOff x="6474981" y="3937631"/>
              <a:chExt cx="1095639" cy="674518"/>
            </a:xfrm>
          </p:grpSpPr>
          <p:sp>
            <p:nvSpPr>
              <p:cNvPr id="484" name="任意多边形 483"/>
              <p:cNvSpPr/>
              <p:nvPr/>
            </p:nvSpPr>
            <p:spPr>
              <a:xfrm>
                <a:off x="6474981" y="3937631"/>
                <a:ext cx="957925" cy="638069"/>
              </a:xfrm>
              <a:custGeom>
                <a:avLst/>
                <a:gdLst>
                  <a:gd name="connsiteX0" fmla="*/ 0 w 957925"/>
                  <a:gd name="connsiteY0" fmla="*/ 0 h 652525"/>
                  <a:gd name="connsiteX1" fmla="*/ 957925 w 957925"/>
                  <a:gd name="connsiteY1" fmla="*/ 512581 h 652525"/>
                  <a:gd name="connsiteX2" fmla="*/ 957925 w 957925"/>
                  <a:gd name="connsiteY2" fmla="*/ 652525 h 652525"/>
                  <a:gd name="connsiteX3" fmla="*/ 0 w 957925"/>
                  <a:gd name="connsiteY3" fmla="*/ 652525 h 652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7925" h="652525">
                    <a:moveTo>
                      <a:pt x="0" y="0"/>
                    </a:moveTo>
                    <a:lnTo>
                      <a:pt x="957925" y="512581"/>
                    </a:lnTo>
                    <a:lnTo>
                      <a:pt x="957925" y="652525"/>
                    </a:lnTo>
                    <a:lnTo>
                      <a:pt x="0" y="652525"/>
                    </a:lnTo>
                    <a:close/>
                  </a:path>
                </a:pathLst>
              </a:custGeom>
              <a:solidFill>
                <a:srgbClr val="C1272D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5" name="椭圆 484"/>
              <p:cNvSpPr/>
              <p:nvPr/>
            </p:nvSpPr>
            <p:spPr>
              <a:xfrm>
                <a:off x="7354224" y="4395753"/>
                <a:ext cx="216396" cy="21639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5" name="车顶"/>
            <p:cNvGrpSpPr/>
            <p:nvPr/>
          </p:nvGrpSpPr>
          <p:grpSpPr>
            <a:xfrm>
              <a:off x="3417463" y="3588584"/>
              <a:ext cx="1531622" cy="378587"/>
              <a:chOff x="3417463" y="3588584"/>
              <a:chExt cx="1531622" cy="378587"/>
            </a:xfrm>
          </p:grpSpPr>
          <p:sp>
            <p:nvSpPr>
              <p:cNvPr id="482" name="任意多边形 481"/>
              <p:cNvSpPr/>
              <p:nvPr/>
            </p:nvSpPr>
            <p:spPr>
              <a:xfrm flipH="1">
                <a:off x="3417463" y="3588584"/>
                <a:ext cx="1531622" cy="378587"/>
              </a:xfrm>
              <a:custGeom>
                <a:avLst/>
                <a:gdLst>
                  <a:gd name="connsiteX0" fmla="*/ 552983 w 2271937"/>
                  <a:gd name="connsiteY0" fmla="*/ 0 h 512289"/>
                  <a:gd name="connsiteX1" fmla="*/ 0 w 2271937"/>
                  <a:gd name="connsiteY1" fmla="*/ 0 h 512289"/>
                  <a:gd name="connsiteX2" fmla="*/ 0 w 2271937"/>
                  <a:gd name="connsiteY2" fmla="*/ 512289 h 512289"/>
                  <a:gd name="connsiteX3" fmla="*/ 2271937 w 2271937"/>
                  <a:gd name="connsiteY3" fmla="*/ 512289 h 512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71937" h="512289">
                    <a:moveTo>
                      <a:pt x="552983" y="0"/>
                    </a:moveTo>
                    <a:lnTo>
                      <a:pt x="0" y="0"/>
                    </a:lnTo>
                    <a:lnTo>
                      <a:pt x="0" y="512289"/>
                    </a:lnTo>
                    <a:lnTo>
                      <a:pt x="2271937" y="512289"/>
                    </a:lnTo>
                    <a:close/>
                  </a:path>
                </a:pathLst>
              </a:custGeom>
              <a:solidFill>
                <a:srgbClr val="C1272D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3" name="直角三角形 482"/>
              <p:cNvSpPr/>
              <p:nvPr/>
            </p:nvSpPr>
            <p:spPr>
              <a:xfrm flipH="1">
                <a:off x="3587204" y="3657600"/>
                <a:ext cx="825136" cy="287934"/>
              </a:xfrm>
              <a:prstGeom prst="rtTriangle">
                <a:avLst/>
              </a:prstGeom>
              <a:solidFill>
                <a:srgbClr val="801A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6" name="车尾平流板"/>
            <p:cNvGrpSpPr/>
            <p:nvPr/>
          </p:nvGrpSpPr>
          <p:grpSpPr>
            <a:xfrm>
              <a:off x="2214592" y="3404030"/>
              <a:ext cx="1333500" cy="982390"/>
              <a:chOff x="2214592" y="3404030"/>
              <a:chExt cx="1333500" cy="982390"/>
            </a:xfrm>
          </p:grpSpPr>
          <p:sp>
            <p:nvSpPr>
              <p:cNvPr id="478" name="任意多边形 477"/>
              <p:cNvSpPr/>
              <p:nvPr/>
            </p:nvSpPr>
            <p:spPr>
              <a:xfrm>
                <a:off x="2214592" y="3404030"/>
                <a:ext cx="1333500" cy="982390"/>
              </a:xfrm>
              <a:custGeom>
                <a:avLst/>
                <a:gdLst>
                  <a:gd name="connsiteX0" fmla="*/ 184656 w 1333500"/>
                  <a:gd name="connsiteY0" fmla="*/ 0 h 982390"/>
                  <a:gd name="connsiteX1" fmla="*/ 1089337 w 1333500"/>
                  <a:gd name="connsiteY1" fmla="*/ 0 h 982390"/>
                  <a:gd name="connsiteX2" fmla="*/ 1333500 w 1333500"/>
                  <a:gd name="connsiteY2" fmla="*/ 185700 h 982390"/>
                  <a:gd name="connsiteX3" fmla="*/ 1333500 w 1333500"/>
                  <a:gd name="connsiteY3" fmla="*/ 982390 h 982390"/>
                  <a:gd name="connsiteX4" fmla="*/ 0 w 1333500"/>
                  <a:gd name="connsiteY4" fmla="*/ 982390 h 982390"/>
                  <a:gd name="connsiteX5" fmla="*/ 0 w 1333500"/>
                  <a:gd name="connsiteY5" fmla="*/ 292273 h 982390"/>
                  <a:gd name="connsiteX6" fmla="*/ 184656 w 1333500"/>
                  <a:gd name="connsiteY6" fmla="*/ 292273 h 98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3500" h="982390">
                    <a:moveTo>
                      <a:pt x="184656" y="0"/>
                    </a:moveTo>
                    <a:lnTo>
                      <a:pt x="1089337" y="0"/>
                    </a:lnTo>
                    <a:lnTo>
                      <a:pt x="1333500" y="185700"/>
                    </a:lnTo>
                    <a:lnTo>
                      <a:pt x="1333500" y="982390"/>
                    </a:lnTo>
                    <a:lnTo>
                      <a:pt x="0" y="982390"/>
                    </a:lnTo>
                    <a:lnTo>
                      <a:pt x="0" y="292273"/>
                    </a:lnTo>
                    <a:lnTo>
                      <a:pt x="184656" y="292273"/>
                    </a:lnTo>
                    <a:close/>
                  </a:path>
                </a:pathLst>
              </a:custGeom>
              <a:solidFill>
                <a:srgbClr val="C1272D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9" name="矩形 478"/>
              <p:cNvSpPr/>
              <p:nvPr/>
            </p:nvSpPr>
            <p:spPr>
              <a:xfrm>
                <a:off x="2305391" y="3815098"/>
                <a:ext cx="575774" cy="3700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0" name="文本框 479"/>
              <p:cNvSpPr txBox="1"/>
              <p:nvPr/>
            </p:nvSpPr>
            <p:spPr>
              <a:xfrm>
                <a:off x="2264838" y="3869763"/>
                <a:ext cx="6254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 smtClean="0">
                    <a:latin typeface="Broadway" panose="04040905080B02020502" pitchFamily="82" charset="0"/>
                  </a:rPr>
                  <a:t>2015</a:t>
                </a:r>
                <a:endParaRPr lang="zh-CN" altLang="en-US" sz="1200" dirty="0">
                  <a:latin typeface="Broadway" panose="04040905080B02020502" pitchFamily="82" charset="0"/>
                </a:endParaRPr>
              </a:p>
            </p:txBody>
          </p:sp>
          <p:sp>
            <p:nvSpPr>
              <p:cNvPr id="481" name="剪去单角的矩形 480"/>
              <p:cNvSpPr/>
              <p:nvPr/>
            </p:nvSpPr>
            <p:spPr>
              <a:xfrm>
                <a:off x="2516393" y="3440940"/>
                <a:ext cx="920415" cy="279455"/>
              </a:xfrm>
              <a:prstGeom prst="snip1Rect">
                <a:avLst>
                  <a:gd name="adj" fmla="val 50000"/>
                </a:avLst>
              </a:prstGeom>
              <a:solidFill>
                <a:srgbClr val="801A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7" name="后轮"/>
            <p:cNvGrpSpPr/>
            <p:nvPr/>
          </p:nvGrpSpPr>
          <p:grpSpPr>
            <a:xfrm>
              <a:off x="2907107" y="3883621"/>
              <a:ext cx="830143" cy="830143"/>
              <a:chOff x="1714500" y="3848100"/>
              <a:chExt cx="1219200" cy="1219200"/>
            </a:xfrm>
          </p:grpSpPr>
          <p:sp>
            <p:nvSpPr>
              <p:cNvPr id="472" name="椭圆 471"/>
              <p:cNvSpPr/>
              <p:nvPr/>
            </p:nvSpPr>
            <p:spPr>
              <a:xfrm>
                <a:off x="1714500" y="3848100"/>
                <a:ext cx="1219200" cy="1219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3" name="椭圆 472"/>
              <p:cNvSpPr/>
              <p:nvPr/>
            </p:nvSpPr>
            <p:spPr>
              <a:xfrm>
                <a:off x="1905000" y="4038600"/>
                <a:ext cx="838200" cy="838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4" name="椭圆 473"/>
              <p:cNvSpPr/>
              <p:nvPr/>
            </p:nvSpPr>
            <p:spPr>
              <a:xfrm>
                <a:off x="1981200" y="4114800"/>
                <a:ext cx="685800" cy="6858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5" name="文本框 474"/>
              <p:cNvSpPr txBox="1"/>
              <p:nvPr/>
            </p:nvSpPr>
            <p:spPr>
              <a:xfrm>
                <a:off x="1809749" y="3988435"/>
                <a:ext cx="1028700" cy="74106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>
                    <a:gd name="adj" fmla="val 10599037"/>
                  </a:avLst>
                </a:prstTxWarp>
                <a:spAutoFit/>
              </a:bodyPr>
              <a:lstStyle/>
              <a:p>
                <a:pPr algn="ctr"/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</a:t>
                </a:r>
                <a:r>
                  <a:rPr lang="zh-CN" altLang="en-US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神</a:t>
                </a:r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TXX</a:t>
                </a:r>
                <a:endParaRPr lang="zh-CN" altLang="en-US" sz="700" spc="3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6" name="文本框 475"/>
              <p:cNvSpPr txBox="1"/>
              <p:nvPr/>
            </p:nvSpPr>
            <p:spPr>
              <a:xfrm flipV="1">
                <a:off x="1809749" y="4264496"/>
                <a:ext cx="1028700" cy="667867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>
                    <a:gd name="adj" fmla="val 10599037"/>
                  </a:avLst>
                </a:prstTxWarp>
                <a:spAutoFit/>
              </a:bodyPr>
              <a:lstStyle/>
              <a:p>
                <a:pPr algn="ctr"/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</a:t>
                </a:r>
                <a:r>
                  <a:rPr lang="zh-CN" altLang="en-US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神</a:t>
                </a:r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TXX</a:t>
                </a:r>
                <a:endParaRPr lang="zh-CN" altLang="en-US" sz="700" spc="3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7" name="椭圆 476"/>
              <p:cNvSpPr/>
              <p:nvPr/>
            </p:nvSpPr>
            <p:spPr>
              <a:xfrm>
                <a:off x="2178050" y="4291013"/>
                <a:ext cx="292100" cy="2921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8" name="前轮"/>
            <p:cNvGrpSpPr/>
            <p:nvPr/>
          </p:nvGrpSpPr>
          <p:grpSpPr>
            <a:xfrm>
              <a:off x="6005607" y="3935246"/>
              <a:ext cx="830143" cy="830143"/>
              <a:chOff x="1714500" y="3848099"/>
              <a:chExt cx="1219200" cy="1219200"/>
            </a:xfrm>
          </p:grpSpPr>
          <p:sp>
            <p:nvSpPr>
              <p:cNvPr id="466" name="椭圆 465"/>
              <p:cNvSpPr/>
              <p:nvPr/>
            </p:nvSpPr>
            <p:spPr>
              <a:xfrm>
                <a:off x="1714500" y="3848099"/>
                <a:ext cx="1219200" cy="1219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7" name="椭圆 466"/>
              <p:cNvSpPr/>
              <p:nvPr/>
            </p:nvSpPr>
            <p:spPr>
              <a:xfrm>
                <a:off x="1905000" y="4038600"/>
                <a:ext cx="838200" cy="838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8" name="椭圆 467"/>
              <p:cNvSpPr/>
              <p:nvPr/>
            </p:nvSpPr>
            <p:spPr>
              <a:xfrm>
                <a:off x="1981200" y="4114800"/>
                <a:ext cx="685800" cy="6858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9" name="文本框 468"/>
              <p:cNvSpPr txBox="1"/>
              <p:nvPr/>
            </p:nvSpPr>
            <p:spPr>
              <a:xfrm>
                <a:off x="1809749" y="4012425"/>
                <a:ext cx="1028700" cy="775102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>
                    <a:gd name="adj" fmla="val 10599037"/>
                  </a:avLst>
                </a:prstTxWarp>
                <a:spAutoFit/>
              </a:bodyPr>
              <a:lstStyle/>
              <a:p>
                <a:pPr algn="ctr"/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</a:t>
                </a:r>
                <a:r>
                  <a:rPr lang="zh-CN" altLang="en-US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神</a:t>
                </a:r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TXX</a:t>
                </a:r>
                <a:endParaRPr lang="zh-CN" altLang="en-US" sz="700" spc="3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0" name="文本框 469"/>
              <p:cNvSpPr txBox="1"/>
              <p:nvPr/>
            </p:nvSpPr>
            <p:spPr>
              <a:xfrm flipV="1">
                <a:off x="1809749" y="4199483"/>
                <a:ext cx="1028700" cy="716887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>
                    <a:gd name="adj" fmla="val 10599037"/>
                  </a:avLst>
                </a:prstTxWarp>
                <a:spAutoFit/>
              </a:bodyPr>
              <a:lstStyle/>
              <a:p>
                <a:pPr algn="ctr"/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</a:t>
                </a:r>
                <a:r>
                  <a:rPr lang="zh-CN" altLang="en-US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神</a:t>
                </a:r>
                <a:r>
                  <a:rPr lang="en-US" altLang="zh-CN" sz="700" spc="300" dirty="0" smtClean="0"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TXX</a:t>
                </a:r>
                <a:endParaRPr lang="zh-CN" altLang="en-US" sz="700" spc="3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1" name="椭圆 470"/>
              <p:cNvSpPr/>
              <p:nvPr/>
            </p:nvSpPr>
            <p:spPr>
              <a:xfrm>
                <a:off x="2178050" y="4291013"/>
                <a:ext cx="292100" cy="2921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9" name="01标志"/>
            <p:cNvGrpSpPr/>
            <p:nvPr/>
          </p:nvGrpSpPr>
          <p:grpSpPr>
            <a:xfrm>
              <a:off x="5417204" y="4124192"/>
              <a:ext cx="441972" cy="295372"/>
              <a:chOff x="5698201" y="4138481"/>
              <a:chExt cx="441972" cy="295372"/>
            </a:xfrm>
          </p:grpSpPr>
          <p:sp>
            <p:nvSpPr>
              <p:cNvPr id="464" name="矩形 463"/>
              <p:cNvSpPr/>
              <p:nvPr/>
            </p:nvSpPr>
            <p:spPr>
              <a:xfrm>
                <a:off x="5698201" y="4138481"/>
                <a:ext cx="441972" cy="295372"/>
              </a:xfrm>
              <a:prstGeom prst="rect">
                <a:avLst/>
              </a:prstGeom>
              <a:gradFill>
                <a:gsLst>
                  <a:gs pos="45000">
                    <a:srgbClr val="D94443"/>
                  </a:gs>
                  <a:gs pos="46000">
                    <a:srgbClr val="FBB03B"/>
                  </a:gs>
                </a:gsLst>
                <a:lin ang="18900000" scaled="1"/>
              </a:gra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5" name="文本框 464"/>
              <p:cNvSpPr txBox="1"/>
              <p:nvPr/>
            </p:nvSpPr>
            <p:spPr>
              <a:xfrm>
                <a:off x="5732479" y="4152456"/>
                <a:ext cx="36467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 smtClean="0">
                    <a:latin typeface="Broadway" panose="04040905080B02020502" pitchFamily="82" charset="0"/>
                  </a:rPr>
                  <a:t>01</a:t>
                </a:r>
                <a:endParaRPr lang="zh-CN" altLang="en-US" sz="1100" dirty="0">
                  <a:latin typeface="Broadway" panose="04040905080B02020502" pitchFamily="82" charset="0"/>
                </a:endParaRPr>
              </a:p>
            </p:txBody>
          </p:sp>
        </p:grpSp>
        <p:grpSp>
          <p:nvGrpSpPr>
            <p:cNvPr id="460" name="文本P"/>
            <p:cNvGrpSpPr/>
            <p:nvPr/>
          </p:nvGrpSpPr>
          <p:grpSpPr>
            <a:xfrm>
              <a:off x="4566532" y="3627531"/>
              <a:ext cx="389534" cy="289208"/>
              <a:chOff x="4566532" y="3627531"/>
              <a:chExt cx="389534" cy="289208"/>
            </a:xfrm>
          </p:grpSpPr>
          <p:sp>
            <p:nvSpPr>
              <p:cNvPr id="462" name="椭圆 461"/>
              <p:cNvSpPr/>
              <p:nvPr/>
            </p:nvSpPr>
            <p:spPr>
              <a:xfrm>
                <a:off x="4614971" y="3627531"/>
                <a:ext cx="289208" cy="289208"/>
              </a:xfrm>
              <a:prstGeom prst="ellipse">
                <a:avLst/>
              </a:prstGeom>
              <a:solidFill>
                <a:srgbClr val="FBB0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3" name="文本框 462"/>
              <p:cNvSpPr txBox="1"/>
              <p:nvPr/>
            </p:nvSpPr>
            <p:spPr>
              <a:xfrm>
                <a:off x="4566532" y="3678088"/>
                <a:ext cx="389534" cy="1934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96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</a:t>
                </a:r>
                <a:r>
                  <a:rPr lang="zh-CN" altLang="en-US" sz="96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神</a:t>
                </a:r>
                <a:endParaRPr lang="zh-CN" altLang="en-US" sz="96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61" name="文本岳麓"/>
            <p:cNvSpPr txBox="1"/>
            <p:nvPr/>
          </p:nvSpPr>
          <p:spPr>
            <a:xfrm>
              <a:off x="3692425" y="4015549"/>
              <a:ext cx="1707050" cy="326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600" spc="300" dirty="0" smtClean="0">
                  <a:solidFill>
                    <a:schemeClr val="bg1"/>
                  </a:solidFill>
                  <a:latin typeface="迷你简汉真广标" panose="02010609000101010101" pitchFamily="49" charset="-122"/>
                  <a:ea typeface="迷你简汉真广标" panose="02010609000101010101" pitchFamily="49" charset="-122"/>
                </a:rPr>
                <a:t>岳麓三人组</a:t>
              </a:r>
              <a:endParaRPr lang="zh-CN" altLang="en-US" sz="16600" spc="300" dirty="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endParaRPr>
            </a:p>
          </p:txBody>
        </p:sp>
      </p:grpSp>
      <p:grpSp>
        <p:nvGrpSpPr>
          <p:cNvPr id="490" name="车灯特写快"/>
          <p:cNvGrpSpPr/>
          <p:nvPr/>
        </p:nvGrpSpPr>
        <p:grpSpPr>
          <a:xfrm>
            <a:off x="-10690818" y="-12332401"/>
            <a:ext cx="54954778" cy="21825313"/>
            <a:chOff x="-9217618" y="-13094401"/>
            <a:chExt cx="54954778" cy="21825313"/>
          </a:xfrm>
        </p:grpSpPr>
        <p:grpSp>
          <p:nvGrpSpPr>
            <p:cNvPr id="491" name="车灯"/>
            <p:cNvGrpSpPr/>
            <p:nvPr/>
          </p:nvGrpSpPr>
          <p:grpSpPr>
            <a:xfrm>
              <a:off x="-9217618" y="-13094401"/>
              <a:ext cx="54954778" cy="19642838"/>
              <a:chOff x="971550" y="2298558"/>
              <a:chExt cx="10248900" cy="3663330"/>
            </a:xfrm>
          </p:grpSpPr>
          <p:sp>
            <p:nvSpPr>
              <p:cNvPr id="496" name="矩形 495"/>
              <p:cNvSpPr/>
              <p:nvPr/>
            </p:nvSpPr>
            <p:spPr>
              <a:xfrm>
                <a:off x="4959625" y="3577378"/>
                <a:ext cx="2238602" cy="313023"/>
              </a:xfrm>
              <a:prstGeom prst="rect">
                <a:avLst/>
              </a:prstGeom>
              <a:solidFill>
                <a:srgbClr val="A9322A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97" name="组合 496"/>
              <p:cNvGrpSpPr/>
              <p:nvPr/>
            </p:nvGrpSpPr>
            <p:grpSpPr>
              <a:xfrm>
                <a:off x="3375560" y="3808485"/>
                <a:ext cx="824356" cy="1171976"/>
                <a:chOff x="1995176" y="1920319"/>
                <a:chExt cx="1581150" cy="2247900"/>
              </a:xfrm>
            </p:grpSpPr>
            <p:sp>
              <p:nvSpPr>
                <p:cNvPr id="547" name="圆角矩形 546"/>
                <p:cNvSpPr/>
                <p:nvPr/>
              </p:nvSpPr>
              <p:spPr>
                <a:xfrm>
                  <a:off x="1995176" y="1920319"/>
                  <a:ext cx="1581150" cy="2247900"/>
                </a:xfrm>
                <a:prstGeom prst="roundRect">
                  <a:avLst/>
                </a:prstGeom>
                <a:solidFill>
                  <a:srgbClr val="322D33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548" name="组合 547"/>
                <p:cNvGrpSpPr/>
                <p:nvPr/>
              </p:nvGrpSpPr>
              <p:grpSpPr>
                <a:xfrm>
                  <a:off x="2299214" y="1969087"/>
                  <a:ext cx="1016127" cy="2160000"/>
                  <a:chOff x="1980438" y="4115943"/>
                  <a:chExt cx="1016127" cy="2160000"/>
                </a:xfrm>
              </p:grpSpPr>
              <p:cxnSp>
                <p:nvCxnSpPr>
                  <p:cNvPr id="549" name="直接连接符 548"/>
                  <p:cNvCxnSpPr/>
                  <p:nvPr/>
                </p:nvCxnSpPr>
                <p:spPr>
                  <a:xfrm>
                    <a:off x="1980438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0" name="直接连接符 549"/>
                  <p:cNvCxnSpPr/>
                  <p:nvPr/>
                </p:nvCxnSpPr>
                <p:spPr>
                  <a:xfrm>
                    <a:off x="2234470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1" name="直接连接符 550"/>
                  <p:cNvCxnSpPr/>
                  <p:nvPr/>
                </p:nvCxnSpPr>
                <p:spPr>
                  <a:xfrm>
                    <a:off x="2488502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2" name="直接连接符 551"/>
                  <p:cNvCxnSpPr/>
                  <p:nvPr/>
                </p:nvCxnSpPr>
                <p:spPr>
                  <a:xfrm>
                    <a:off x="2996565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3" name="直接连接符 552"/>
                  <p:cNvCxnSpPr/>
                  <p:nvPr/>
                </p:nvCxnSpPr>
                <p:spPr>
                  <a:xfrm>
                    <a:off x="2742534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498" name="矩形 497"/>
              <p:cNvSpPr/>
              <p:nvPr/>
            </p:nvSpPr>
            <p:spPr>
              <a:xfrm rot="4935410">
                <a:off x="4028362" y="3114350"/>
                <a:ext cx="1709771" cy="116114"/>
              </a:xfrm>
              <a:prstGeom prst="rect">
                <a:avLst/>
              </a:prstGeom>
              <a:solidFill>
                <a:srgbClr val="A9322A"/>
              </a:solidFill>
              <a:ln w="3175"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99" name="组合 498"/>
              <p:cNvGrpSpPr/>
              <p:nvPr/>
            </p:nvGrpSpPr>
            <p:grpSpPr>
              <a:xfrm>
                <a:off x="8005897" y="3808489"/>
                <a:ext cx="824356" cy="1171976"/>
                <a:chOff x="1995176" y="1920319"/>
                <a:chExt cx="1581150" cy="2247900"/>
              </a:xfrm>
            </p:grpSpPr>
            <p:sp>
              <p:nvSpPr>
                <p:cNvPr id="540" name="圆角矩形 539"/>
                <p:cNvSpPr/>
                <p:nvPr/>
              </p:nvSpPr>
              <p:spPr>
                <a:xfrm>
                  <a:off x="1995176" y="1920319"/>
                  <a:ext cx="1581150" cy="2247900"/>
                </a:xfrm>
                <a:prstGeom prst="roundRect">
                  <a:avLst/>
                </a:prstGeom>
                <a:solidFill>
                  <a:srgbClr val="322D33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541" name="组合 540"/>
                <p:cNvGrpSpPr/>
                <p:nvPr/>
              </p:nvGrpSpPr>
              <p:grpSpPr>
                <a:xfrm>
                  <a:off x="2299214" y="1969087"/>
                  <a:ext cx="1016127" cy="2160000"/>
                  <a:chOff x="1980438" y="4115943"/>
                  <a:chExt cx="1016127" cy="2160000"/>
                </a:xfrm>
              </p:grpSpPr>
              <p:cxnSp>
                <p:nvCxnSpPr>
                  <p:cNvPr id="542" name="直接连接符 541"/>
                  <p:cNvCxnSpPr/>
                  <p:nvPr/>
                </p:nvCxnSpPr>
                <p:spPr>
                  <a:xfrm>
                    <a:off x="1980438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3" name="直接连接符 542"/>
                  <p:cNvCxnSpPr/>
                  <p:nvPr/>
                </p:nvCxnSpPr>
                <p:spPr>
                  <a:xfrm>
                    <a:off x="2234470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4" name="直接连接符 543"/>
                  <p:cNvCxnSpPr/>
                  <p:nvPr/>
                </p:nvCxnSpPr>
                <p:spPr>
                  <a:xfrm>
                    <a:off x="2488502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5" name="直接连接符 544"/>
                  <p:cNvCxnSpPr/>
                  <p:nvPr/>
                </p:nvCxnSpPr>
                <p:spPr>
                  <a:xfrm>
                    <a:off x="2996565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6" name="直接连接符 545"/>
                  <p:cNvCxnSpPr/>
                  <p:nvPr/>
                </p:nvCxnSpPr>
                <p:spPr>
                  <a:xfrm>
                    <a:off x="2742534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500" name="矩形 499"/>
              <p:cNvSpPr/>
              <p:nvPr/>
            </p:nvSpPr>
            <p:spPr>
              <a:xfrm rot="16664590" flipH="1">
                <a:off x="6462155" y="3114350"/>
                <a:ext cx="1709771" cy="116114"/>
              </a:xfrm>
              <a:prstGeom prst="rect">
                <a:avLst/>
              </a:prstGeom>
              <a:solidFill>
                <a:srgbClr val="A9322A"/>
              </a:solidFill>
              <a:ln w="3175"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01" name="组合 500"/>
              <p:cNvGrpSpPr/>
              <p:nvPr/>
            </p:nvGrpSpPr>
            <p:grpSpPr>
              <a:xfrm>
                <a:off x="8934450" y="4067175"/>
                <a:ext cx="1581150" cy="1894713"/>
                <a:chOff x="8934450" y="4067175"/>
                <a:chExt cx="1581150" cy="2247900"/>
              </a:xfrm>
            </p:grpSpPr>
            <p:sp>
              <p:nvSpPr>
                <p:cNvPr id="533" name="圆角矩形 532"/>
                <p:cNvSpPr/>
                <p:nvPr/>
              </p:nvSpPr>
              <p:spPr>
                <a:xfrm>
                  <a:off x="8934450" y="4067175"/>
                  <a:ext cx="1581150" cy="2247900"/>
                </a:xfrm>
                <a:prstGeom prst="roundRect">
                  <a:avLst/>
                </a:prstGeom>
                <a:solidFill>
                  <a:srgbClr val="322D33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534" name="组合 533"/>
                <p:cNvGrpSpPr/>
                <p:nvPr/>
              </p:nvGrpSpPr>
              <p:grpSpPr>
                <a:xfrm>
                  <a:off x="9213786" y="4115943"/>
                  <a:ext cx="1016127" cy="2160000"/>
                  <a:chOff x="1980438" y="4115943"/>
                  <a:chExt cx="1016127" cy="2160000"/>
                </a:xfrm>
              </p:grpSpPr>
              <p:cxnSp>
                <p:nvCxnSpPr>
                  <p:cNvPr id="535" name="直接连接符 534"/>
                  <p:cNvCxnSpPr/>
                  <p:nvPr/>
                </p:nvCxnSpPr>
                <p:spPr>
                  <a:xfrm>
                    <a:off x="1980438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6" name="直接连接符 535"/>
                  <p:cNvCxnSpPr/>
                  <p:nvPr/>
                </p:nvCxnSpPr>
                <p:spPr>
                  <a:xfrm>
                    <a:off x="2234470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7" name="直接连接符 536"/>
                  <p:cNvCxnSpPr/>
                  <p:nvPr/>
                </p:nvCxnSpPr>
                <p:spPr>
                  <a:xfrm>
                    <a:off x="2488502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8" name="直接连接符 537"/>
                  <p:cNvCxnSpPr/>
                  <p:nvPr/>
                </p:nvCxnSpPr>
                <p:spPr>
                  <a:xfrm>
                    <a:off x="2996565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9" name="直接连接符 538"/>
                  <p:cNvCxnSpPr/>
                  <p:nvPr/>
                </p:nvCxnSpPr>
                <p:spPr>
                  <a:xfrm>
                    <a:off x="2742534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02" name="组合 501"/>
              <p:cNvGrpSpPr/>
              <p:nvPr/>
            </p:nvGrpSpPr>
            <p:grpSpPr>
              <a:xfrm>
                <a:off x="3245202" y="3805084"/>
                <a:ext cx="2648679" cy="1335352"/>
                <a:chOff x="3447321" y="3805084"/>
                <a:chExt cx="2648679" cy="1335352"/>
              </a:xfrm>
            </p:grpSpPr>
            <p:sp>
              <p:nvSpPr>
                <p:cNvPr id="531" name="圆角矩形 530"/>
                <p:cNvSpPr/>
                <p:nvPr/>
              </p:nvSpPr>
              <p:spPr>
                <a:xfrm>
                  <a:off x="3447321" y="3805084"/>
                  <a:ext cx="2648679" cy="1335352"/>
                </a:xfrm>
                <a:prstGeom prst="roundRect">
                  <a:avLst/>
                </a:prstGeom>
                <a:solidFill>
                  <a:srgbClr val="A9322A"/>
                </a:solidFill>
                <a:ln>
                  <a:solidFill>
                    <a:srgbClr val="2D2D2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2" name="圆角矩形 531"/>
                <p:cNvSpPr/>
                <p:nvPr/>
              </p:nvSpPr>
              <p:spPr>
                <a:xfrm>
                  <a:off x="3695957" y="3932310"/>
                  <a:ext cx="2160066" cy="1089014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03" name="组合 502"/>
              <p:cNvGrpSpPr/>
              <p:nvPr/>
            </p:nvGrpSpPr>
            <p:grpSpPr>
              <a:xfrm>
                <a:off x="6295764" y="3805084"/>
                <a:ext cx="2648679" cy="1335352"/>
                <a:chOff x="6045794" y="3805084"/>
                <a:chExt cx="2648679" cy="1335352"/>
              </a:xfrm>
            </p:grpSpPr>
            <p:sp>
              <p:nvSpPr>
                <p:cNvPr id="529" name="圆角矩形 528"/>
                <p:cNvSpPr/>
                <p:nvPr/>
              </p:nvSpPr>
              <p:spPr>
                <a:xfrm>
                  <a:off x="6045794" y="3805084"/>
                  <a:ext cx="2648679" cy="1335352"/>
                </a:xfrm>
                <a:prstGeom prst="roundRect">
                  <a:avLst/>
                </a:prstGeom>
                <a:solidFill>
                  <a:srgbClr val="A9322A"/>
                </a:solidFill>
                <a:ln>
                  <a:solidFill>
                    <a:srgbClr val="2D2D2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0" name="圆角矩形 529"/>
                <p:cNvSpPr/>
                <p:nvPr/>
              </p:nvSpPr>
              <p:spPr>
                <a:xfrm>
                  <a:off x="6285771" y="3932310"/>
                  <a:ext cx="2160066" cy="1089014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04" name="组合 503"/>
              <p:cNvGrpSpPr/>
              <p:nvPr/>
            </p:nvGrpSpPr>
            <p:grpSpPr>
              <a:xfrm>
                <a:off x="1676400" y="4067175"/>
                <a:ext cx="1581150" cy="1894713"/>
                <a:chOff x="1676400" y="4067175"/>
                <a:chExt cx="1581150" cy="2247900"/>
              </a:xfrm>
            </p:grpSpPr>
            <p:sp>
              <p:nvSpPr>
                <p:cNvPr id="522" name="圆角矩形 521"/>
                <p:cNvSpPr/>
                <p:nvPr/>
              </p:nvSpPr>
              <p:spPr>
                <a:xfrm>
                  <a:off x="1676400" y="4067175"/>
                  <a:ext cx="1581150" cy="2247900"/>
                </a:xfrm>
                <a:prstGeom prst="roundRect">
                  <a:avLst/>
                </a:prstGeom>
                <a:solidFill>
                  <a:srgbClr val="322D33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523" name="组合 522"/>
                <p:cNvGrpSpPr/>
                <p:nvPr/>
              </p:nvGrpSpPr>
              <p:grpSpPr>
                <a:xfrm>
                  <a:off x="1980438" y="4115943"/>
                  <a:ext cx="1016127" cy="2160000"/>
                  <a:chOff x="1980438" y="4115943"/>
                  <a:chExt cx="1016127" cy="2160000"/>
                </a:xfrm>
              </p:grpSpPr>
              <p:cxnSp>
                <p:nvCxnSpPr>
                  <p:cNvPr id="524" name="直接连接符 523"/>
                  <p:cNvCxnSpPr/>
                  <p:nvPr/>
                </p:nvCxnSpPr>
                <p:spPr>
                  <a:xfrm>
                    <a:off x="1980438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5" name="直接连接符 524"/>
                  <p:cNvCxnSpPr/>
                  <p:nvPr/>
                </p:nvCxnSpPr>
                <p:spPr>
                  <a:xfrm>
                    <a:off x="2234470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6" name="直接连接符 525"/>
                  <p:cNvCxnSpPr/>
                  <p:nvPr/>
                </p:nvCxnSpPr>
                <p:spPr>
                  <a:xfrm>
                    <a:off x="2488502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7" name="直接连接符 526"/>
                  <p:cNvCxnSpPr/>
                  <p:nvPr/>
                </p:nvCxnSpPr>
                <p:spPr>
                  <a:xfrm>
                    <a:off x="2996565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8" name="直接连接符 527"/>
                  <p:cNvCxnSpPr/>
                  <p:nvPr/>
                </p:nvCxnSpPr>
                <p:spPr>
                  <a:xfrm>
                    <a:off x="2742534" y="4115943"/>
                    <a:ext cx="0" cy="216000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05" name="组合 504"/>
              <p:cNvGrpSpPr/>
              <p:nvPr/>
            </p:nvGrpSpPr>
            <p:grpSpPr>
              <a:xfrm flipH="1">
                <a:off x="6923819" y="4648435"/>
                <a:ext cx="2061524" cy="751297"/>
                <a:chOff x="3229827" y="4636243"/>
                <a:chExt cx="2061524" cy="751297"/>
              </a:xfrm>
            </p:grpSpPr>
            <p:sp>
              <p:nvSpPr>
                <p:cNvPr id="520" name="矩形 519"/>
                <p:cNvSpPr/>
                <p:nvPr/>
              </p:nvSpPr>
              <p:spPr>
                <a:xfrm rot="21303006">
                  <a:off x="3229827" y="4636243"/>
                  <a:ext cx="2046501" cy="98714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22225">
                  <a:solidFill>
                    <a:srgbClr val="2D2D2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1" name="矩形 520"/>
                <p:cNvSpPr/>
                <p:nvPr/>
              </p:nvSpPr>
              <p:spPr>
                <a:xfrm rot="21303006">
                  <a:off x="3244850" y="5288826"/>
                  <a:ext cx="2046501" cy="98714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22225">
                  <a:solidFill>
                    <a:srgbClr val="2D2D2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06" name="组合 505"/>
              <p:cNvGrpSpPr/>
              <p:nvPr/>
            </p:nvGrpSpPr>
            <p:grpSpPr>
              <a:xfrm>
                <a:off x="3229827" y="4636243"/>
                <a:ext cx="2061524" cy="751297"/>
                <a:chOff x="3229827" y="4636243"/>
                <a:chExt cx="2061524" cy="751297"/>
              </a:xfrm>
            </p:grpSpPr>
            <p:sp>
              <p:nvSpPr>
                <p:cNvPr id="518" name="矩形 517"/>
                <p:cNvSpPr/>
                <p:nvPr/>
              </p:nvSpPr>
              <p:spPr>
                <a:xfrm rot="21303006">
                  <a:off x="3229827" y="4636243"/>
                  <a:ext cx="2046501" cy="98714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22225">
                  <a:solidFill>
                    <a:srgbClr val="2D2D2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9" name="矩形 518"/>
                <p:cNvSpPr/>
                <p:nvPr/>
              </p:nvSpPr>
              <p:spPr>
                <a:xfrm rot="21303006">
                  <a:off x="3244850" y="5288826"/>
                  <a:ext cx="2046501" cy="98714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22225">
                  <a:solidFill>
                    <a:srgbClr val="2D2D2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507" name="圆角矩形 506"/>
              <p:cNvSpPr/>
              <p:nvPr/>
            </p:nvSpPr>
            <p:spPr>
              <a:xfrm>
                <a:off x="5216911" y="3805084"/>
                <a:ext cx="1745570" cy="1738465"/>
              </a:xfrm>
              <a:prstGeom prst="roundRect">
                <a:avLst>
                  <a:gd name="adj" fmla="val 10238"/>
                </a:avLst>
              </a:prstGeom>
              <a:solidFill>
                <a:srgbClr val="A9322A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8" name="圆角矩形 507"/>
              <p:cNvSpPr/>
              <p:nvPr/>
            </p:nvSpPr>
            <p:spPr>
              <a:xfrm>
                <a:off x="5335746" y="4402350"/>
                <a:ext cx="1530656" cy="1099290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9" name="圆角矩形 508"/>
              <p:cNvSpPr/>
              <p:nvPr/>
            </p:nvSpPr>
            <p:spPr>
              <a:xfrm>
                <a:off x="971550" y="5562600"/>
                <a:ext cx="10248900" cy="28575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49000">
                    <a:schemeClr val="bg1">
                      <a:lumMod val="50000"/>
                    </a:schemeClr>
                  </a:gs>
                  <a:gs pos="57000">
                    <a:srgbClr val="A9322A"/>
                  </a:gs>
                </a:gsLst>
                <a:lin ang="5400000" scaled="1"/>
              </a:gradFill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0" name="任意多边形 509"/>
              <p:cNvSpPr/>
              <p:nvPr/>
            </p:nvSpPr>
            <p:spPr>
              <a:xfrm>
                <a:off x="4706336" y="4533900"/>
                <a:ext cx="2779328" cy="1314450"/>
              </a:xfrm>
              <a:custGeom>
                <a:avLst/>
                <a:gdLst>
                  <a:gd name="connsiteX0" fmla="*/ 418900 w 3251200"/>
                  <a:gd name="connsiteY0" fmla="*/ 121049 h 933450"/>
                  <a:gd name="connsiteX1" fmla="*/ 246062 w 3251200"/>
                  <a:gd name="connsiteY1" fmla="*/ 812402 h 933450"/>
                  <a:gd name="connsiteX2" fmla="*/ 3005138 w 3251200"/>
                  <a:gd name="connsiteY2" fmla="*/ 812402 h 933450"/>
                  <a:gd name="connsiteX3" fmla="*/ 2832300 w 3251200"/>
                  <a:gd name="connsiteY3" fmla="*/ 121049 h 933450"/>
                  <a:gd name="connsiteX4" fmla="*/ 233363 w 3251200"/>
                  <a:gd name="connsiteY4" fmla="*/ 0 h 933450"/>
                  <a:gd name="connsiteX5" fmla="*/ 3017838 w 3251200"/>
                  <a:gd name="connsiteY5" fmla="*/ 0 h 933450"/>
                  <a:gd name="connsiteX6" fmla="*/ 3251200 w 3251200"/>
                  <a:gd name="connsiteY6" fmla="*/ 933450 h 933450"/>
                  <a:gd name="connsiteX7" fmla="*/ 0 w 3251200"/>
                  <a:gd name="connsiteY7" fmla="*/ 933450 h 933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51200" h="933450">
                    <a:moveTo>
                      <a:pt x="418900" y="121049"/>
                    </a:moveTo>
                    <a:lnTo>
                      <a:pt x="246062" y="812402"/>
                    </a:lnTo>
                    <a:lnTo>
                      <a:pt x="3005138" y="812402"/>
                    </a:lnTo>
                    <a:lnTo>
                      <a:pt x="2832300" y="121049"/>
                    </a:lnTo>
                    <a:close/>
                    <a:moveTo>
                      <a:pt x="233363" y="0"/>
                    </a:moveTo>
                    <a:lnTo>
                      <a:pt x="3017838" y="0"/>
                    </a:lnTo>
                    <a:lnTo>
                      <a:pt x="3251200" y="933450"/>
                    </a:lnTo>
                    <a:lnTo>
                      <a:pt x="0" y="933450"/>
                    </a:ln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>
                      <a:lumMod val="50000"/>
                    </a:schemeClr>
                  </a:gs>
                  <a:gs pos="50000">
                    <a:srgbClr val="A9322A"/>
                  </a:gs>
                </a:gsLst>
                <a:lin ang="5400000" scaled="1"/>
                <a:tileRect/>
              </a:gradFill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1" name="矩形 510"/>
              <p:cNvSpPr/>
              <p:nvPr/>
            </p:nvSpPr>
            <p:spPr>
              <a:xfrm>
                <a:off x="3596520" y="5095874"/>
                <a:ext cx="861180" cy="447675"/>
              </a:xfrm>
              <a:prstGeom prst="rect">
                <a:avLst/>
              </a:prstGeom>
              <a:solidFill>
                <a:srgbClr val="A9322A"/>
              </a:solidFill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2" name="矩形 511"/>
              <p:cNvSpPr/>
              <p:nvPr/>
            </p:nvSpPr>
            <p:spPr>
              <a:xfrm>
                <a:off x="7734300" y="5095874"/>
                <a:ext cx="861180" cy="447675"/>
              </a:xfrm>
              <a:prstGeom prst="rect">
                <a:avLst/>
              </a:prstGeom>
              <a:solidFill>
                <a:srgbClr val="A9322A"/>
              </a:solidFill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3" name="矩形 512"/>
              <p:cNvSpPr/>
              <p:nvPr/>
            </p:nvSpPr>
            <p:spPr>
              <a:xfrm>
                <a:off x="3682245" y="5140436"/>
                <a:ext cx="689730" cy="358550"/>
              </a:xfrm>
              <a:prstGeom prst="rect">
                <a:avLst/>
              </a:prstGeom>
              <a:gradFill flip="none" rotWithShape="1">
                <a:gsLst>
                  <a:gs pos="78000">
                    <a:srgbClr val="322D33"/>
                  </a:gs>
                  <a:gs pos="46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4" name="矩形 513"/>
              <p:cNvSpPr/>
              <p:nvPr/>
            </p:nvSpPr>
            <p:spPr>
              <a:xfrm>
                <a:off x="7819270" y="5140436"/>
                <a:ext cx="689730" cy="358550"/>
              </a:xfrm>
              <a:prstGeom prst="rect">
                <a:avLst/>
              </a:prstGeom>
              <a:gradFill flip="none" rotWithShape="1">
                <a:gsLst>
                  <a:gs pos="78000">
                    <a:srgbClr val="322D33"/>
                  </a:gs>
                  <a:gs pos="46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5" name="梯形 514"/>
              <p:cNvSpPr/>
              <p:nvPr/>
            </p:nvSpPr>
            <p:spPr>
              <a:xfrm flipV="1">
                <a:off x="4698508" y="2298558"/>
                <a:ext cx="2798082" cy="894216"/>
              </a:xfrm>
              <a:prstGeom prst="trapezoid">
                <a:avLst>
                  <a:gd name="adj" fmla="val 14041"/>
                </a:avLst>
              </a:prstGeom>
              <a:gradFill>
                <a:gsLst>
                  <a:gs pos="23030">
                    <a:schemeClr val="bg1"/>
                  </a:gs>
                  <a:gs pos="20000">
                    <a:srgbClr val="A9322A"/>
                  </a:gs>
                  <a:gs pos="49000">
                    <a:schemeClr val="bg1"/>
                  </a:gs>
                  <a:gs pos="50000">
                    <a:srgbClr val="A9322A"/>
                  </a:gs>
                </a:gsLst>
                <a:lin ang="5400000" scaled="1"/>
              </a:gradFill>
              <a:ln w="12700"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6" name="等腰三角形 515"/>
              <p:cNvSpPr/>
              <p:nvPr/>
            </p:nvSpPr>
            <p:spPr>
              <a:xfrm>
                <a:off x="5753148" y="2455366"/>
                <a:ext cx="694217" cy="1346542"/>
              </a:xfrm>
              <a:prstGeom prst="triangle">
                <a:avLst/>
              </a:prstGeom>
              <a:solidFill>
                <a:srgbClr val="A9322A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7" name="等腰三角形 516"/>
              <p:cNvSpPr/>
              <p:nvPr/>
            </p:nvSpPr>
            <p:spPr>
              <a:xfrm>
                <a:off x="5854001" y="2843936"/>
                <a:ext cx="492381" cy="955050"/>
              </a:xfrm>
              <a:prstGeom prst="triangl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92" name="组合 491"/>
            <p:cNvGrpSpPr/>
            <p:nvPr/>
          </p:nvGrpSpPr>
          <p:grpSpPr>
            <a:xfrm>
              <a:off x="-953615" y="-2456377"/>
              <a:ext cx="18240604" cy="11187289"/>
              <a:chOff x="1905501" y="3850174"/>
              <a:chExt cx="4769621" cy="2925294"/>
            </a:xfrm>
          </p:grpSpPr>
          <p:sp>
            <p:nvSpPr>
              <p:cNvPr id="493" name="矩形 492"/>
              <p:cNvSpPr/>
              <p:nvPr/>
            </p:nvSpPr>
            <p:spPr>
              <a:xfrm>
                <a:off x="3520352" y="5039937"/>
                <a:ext cx="1018482" cy="5503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143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4" name="椭圆 493"/>
              <p:cNvSpPr/>
              <p:nvPr/>
            </p:nvSpPr>
            <p:spPr>
              <a:xfrm rot="2700000">
                <a:off x="2509434" y="4786026"/>
                <a:ext cx="2925294" cy="105359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61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8763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5" name="椭圆 494"/>
              <p:cNvSpPr/>
              <p:nvPr/>
            </p:nvSpPr>
            <p:spPr>
              <a:xfrm rot="8100000">
                <a:off x="1905501" y="4569577"/>
                <a:ext cx="4769621" cy="111479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61000"/>
                    </a:schemeClr>
                  </a:gs>
                  <a:gs pos="71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927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54" name="车中部特写"/>
          <p:cNvGrpSpPr/>
          <p:nvPr/>
        </p:nvGrpSpPr>
        <p:grpSpPr>
          <a:xfrm rot="-60000">
            <a:off x="-739105" y="-4255675"/>
            <a:ext cx="20731578" cy="33972576"/>
            <a:chOff x="-2894090" y="2744379"/>
            <a:chExt cx="3129553" cy="5128359"/>
          </a:xfrm>
        </p:grpSpPr>
        <p:sp>
          <p:nvSpPr>
            <p:cNvPr id="555" name="直角三角形 554"/>
            <p:cNvSpPr/>
            <p:nvPr/>
          </p:nvSpPr>
          <p:spPr>
            <a:xfrm rot="20100000" flipH="1" flipV="1">
              <a:off x="-1120547" y="4884789"/>
              <a:ext cx="452041" cy="781883"/>
            </a:xfrm>
            <a:prstGeom prst="rtTriangle">
              <a:avLst/>
            </a:prstGeom>
            <a:solidFill>
              <a:srgbClr val="A9322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6" name="直角三角形 555"/>
            <p:cNvSpPr/>
            <p:nvPr/>
          </p:nvSpPr>
          <p:spPr>
            <a:xfrm rot="1500000" flipV="1">
              <a:off x="-2178495" y="4884789"/>
              <a:ext cx="452041" cy="781883"/>
            </a:xfrm>
            <a:prstGeom prst="rtTriangle">
              <a:avLst/>
            </a:prstGeom>
            <a:solidFill>
              <a:srgbClr val="A9322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7" name="梯形 556"/>
            <p:cNvSpPr/>
            <p:nvPr/>
          </p:nvSpPr>
          <p:spPr>
            <a:xfrm rot="60000" flipV="1">
              <a:off x="-934333" y="4163086"/>
              <a:ext cx="573715" cy="346685"/>
            </a:xfrm>
            <a:prstGeom prst="trapezoid">
              <a:avLst/>
            </a:prstGeom>
            <a:solidFill>
              <a:srgbClr val="C1272D"/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8" name="梯形 557"/>
            <p:cNvSpPr/>
            <p:nvPr/>
          </p:nvSpPr>
          <p:spPr>
            <a:xfrm rot="60000" flipV="1">
              <a:off x="-2438768" y="4163086"/>
              <a:ext cx="573715" cy="346685"/>
            </a:xfrm>
            <a:prstGeom prst="trapezoid">
              <a:avLst/>
            </a:prstGeom>
            <a:solidFill>
              <a:srgbClr val="C1272D"/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9" name="Freeform 5"/>
            <p:cNvSpPr>
              <a:spLocks/>
            </p:cNvSpPr>
            <p:nvPr/>
          </p:nvSpPr>
          <p:spPr bwMode="auto">
            <a:xfrm rot="18961431">
              <a:off x="-2002797" y="5609222"/>
              <a:ext cx="1133475" cy="1131888"/>
            </a:xfrm>
            <a:custGeom>
              <a:avLst/>
              <a:gdLst>
                <a:gd name="T0" fmla="*/ 644 w 714"/>
                <a:gd name="T1" fmla="*/ 713 h 713"/>
                <a:gd name="T2" fmla="*/ 0 w 714"/>
                <a:gd name="T3" fmla="*/ 70 h 713"/>
                <a:gd name="T4" fmla="*/ 69 w 714"/>
                <a:gd name="T5" fmla="*/ 0 h 713"/>
                <a:gd name="T6" fmla="*/ 714 w 714"/>
                <a:gd name="T7" fmla="*/ 645 h 713"/>
                <a:gd name="T8" fmla="*/ 644 w 714"/>
                <a:gd name="T9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4" h="713">
                  <a:moveTo>
                    <a:pt x="644" y="713"/>
                  </a:moveTo>
                  <a:lnTo>
                    <a:pt x="0" y="70"/>
                  </a:lnTo>
                  <a:lnTo>
                    <a:pt x="69" y="0"/>
                  </a:lnTo>
                  <a:lnTo>
                    <a:pt x="714" y="645"/>
                  </a:lnTo>
                  <a:lnTo>
                    <a:pt x="644" y="71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0" name="Rectangle 6"/>
            <p:cNvSpPr>
              <a:spLocks noChangeArrowheads="1"/>
            </p:cNvSpPr>
            <p:nvPr/>
          </p:nvSpPr>
          <p:spPr bwMode="auto">
            <a:xfrm rot="17100000">
              <a:off x="-974741" y="5520157"/>
              <a:ext cx="84138" cy="82391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1" name="Rectangle 7"/>
            <p:cNvSpPr>
              <a:spLocks noChangeArrowheads="1"/>
            </p:cNvSpPr>
            <p:nvPr/>
          </p:nvSpPr>
          <p:spPr bwMode="auto">
            <a:xfrm rot="20700000">
              <a:off x="-2341277" y="5872233"/>
              <a:ext cx="823913" cy="841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2" name="Freeform 8"/>
            <p:cNvSpPr>
              <a:spLocks/>
            </p:cNvSpPr>
            <p:nvPr/>
          </p:nvSpPr>
          <p:spPr bwMode="auto">
            <a:xfrm rot="18961431">
              <a:off x="-2800611" y="5732482"/>
              <a:ext cx="852488" cy="854075"/>
            </a:xfrm>
            <a:custGeom>
              <a:avLst/>
              <a:gdLst>
                <a:gd name="T0" fmla="*/ 380 w 889"/>
                <a:gd name="T1" fmla="*/ 871 h 890"/>
                <a:gd name="T2" fmla="*/ 312 w 889"/>
                <a:gd name="T3" fmla="*/ 871 h 890"/>
                <a:gd name="T4" fmla="*/ 19 w 889"/>
                <a:gd name="T5" fmla="*/ 578 h 890"/>
                <a:gd name="T6" fmla="*/ 19 w 889"/>
                <a:gd name="T7" fmla="*/ 510 h 890"/>
                <a:gd name="T8" fmla="*/ 510 w 889"/>
                <a:gd name="T9" fmla="*/ 19 h 890"/>
                <a:gd name="T10" fmla="*/ 577 w 889"/>
                <a:gd name="T11" fmla="*/ 19 h 890"/>
                <a:gd name="T12" fmla="*/ 871 w 889"/>
                <a:gd name="T13" fmla="*/ 312 h 890"/>
                <a:gd name="T14" fmla="*/ 871 w 889"/>
                <a:gd name="T15" fmla="*/ 380 h 890"/>
                <a:gd name="T16" fmla="*/ 380 w 889"/>
                <a:gd name="T17" fmla="*/ 871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9" h="890">
                  <a:moveTo>
                    <a:pt x="380" y="871"/>
                  </a:moveTo>
                  <a:cubicBezTo>
                    <a:pt x="361" y="890"/>
                    <a:pt x="331" y="890"/>
                    <a:pt x="312" y="871"/>
                  </a:cubicBezTo>
                  <a:cubicBezTo>
                    <a:pt x="19" y="578"/>
                    <a:pt x="19" y="578"/>
                    <a:pt x="19" y="578"/>
                  </a:cubicBezTo>
                  <a:cubicBezTo>
                    <a:pt x="0" y="559"/>
                    <a:pt x="0" y="529"/>
                    <a:pt x="19" y="510"/>
                  </a:cubicBezTo>
                  <a:cubicBezTo>
                    <a:pt x="510" y="19"/>
                    <a:pt x="510" y="19"/>
                    <a:pt x="510" y="19"/>
                  </a:cubicBezTo>
                  <a:cubicBezTo>
                    <a:pt x="528" y="0"/>
                    <a:pt x="559" y="0"/>
                    <a:pt x="577" y="19"/>
                  </a:cubicBezTo>
                  <a:cubicBezTo>
                    <a:pt x="871" y="312"/>
                    <a:pt x="871" y="312"/>
                    <a:pt x="871" y="312"/>
                  </a:cubicBezTo>
                  <a:cubicBezTo>
                    <a:pt x="889" y="331"/>
                    <a:pt x="889" y="362"/>
                    <a:pt x="871" y="380"/>
                  </a:cubicBezTo>
                  <a:lnTo>
                    <a:pt x="380" y="87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3" name="Freeform 9"/>
            <p:cNvSpPr>
              <a:spLocks/>
            </p:cNvSpPr>
            <p:nvPr/>
          </p:nvSpPr>
          <p:spPr bwMode="auto">
            <a:xfrm rot="18961431">
              <a:off x="-2677594" y="6038730"/>
              <a:ext cx="600075" cy="598488"/>
            </a:xfrm>
            <a:custGeom>
              <a:avLst/>
              <a:gdLst>
                <a:gd name="T0" fmla="*/ 18 w 625"/>
                <a:gd name="T1" fmla="*/ 246 h 625"/>
                <a:gd name="T2" fmla="*/ 18 w 625"/>
                <a:gd name="T3" fmla="*/ 313 h 625"/>
                <a:gd name="T4" fmla="*/ 312 w 625"/>
                <a:gd name="T5" fmla="*/ 607 h 625"/>
                <a:gd name="T6" fmla="*/ 380 w 625"/>
                <a:gd name="T7" fmla="*/ 607 h 625"/>
                <a:gd name="T8" fmla="*/ 625 w 625"/>
                <a:gd name="T9" fmla="*/ 361 h 625"/>
                <a:gd name="T10" fmla="*/ 264 w 625"/>
                <a:gd name="T11" fmla="*/ 0 h 625"/>
                <a:gd name="T12" fmla="*/ 18 w 625"/>
                <a:gd name="T13" fmla="*/ 246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625">
                  <a:moveTo>
                    <a:pt x="18" y="246"/>
                  </a:moveTo>
                  <a:cubicBezTo>
                    <a:pt x="0" y="264"/>
                    <a:pt x="0" y="295"/>
                    <a:pt x="18" y="313"/>
                  </a:cubicBezTo>
                  <a:cubicBezTo>
                    <a:pt x="312" y="607"/>
                    <a:pt x="312" y="607"/>
                    <a:pt x="312" y="607"/>
                  </a:cubicBezTo>
                  <a:cubicBezTo>
                    <a:pt x="331" y="625"/>
                    <a:pt x="361" y="625"/>
                    <a:pt x="380" y="607"/>
                  </a:cubicBezTo>
                  <a:cubicBezTo>
                    <a:pt x="625" y="361"/>
                    <a:pt x="625" y="361"/>
                    <a:pt x="625" y="361"/>
                  </a:cubicBezTo>
                  <a:cubicBezTo>
                    <a:pt x="264" y="0"/>
                    <a:pt x="264" y="0"/>
                    <a:pt x="264" y="0"/>
                  </a:cubicBezTo>
                  <a:lnTo>
                    <a:pt x="18" y="24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4" name="Freeform 10"/>
            <p:cNvSpPr>
              <a:spLocks/>
            </p:cNvSpPr>
            <p:nvPr/>
          </p:nvSpPr>
          <p:spPr bwMode="auto">
            <a:xfrm rot="18961431">
              <a:off x="-2818430" y="5861228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5" name="Freeform 11"/>
            <p:cNvSpPr>
              <a:spLocks/>
            </p:cNvSpPr>
            <p:nvPr/>
          </p:nvSpPr>
          <p:spPr bwMode="auto">
            <a:xfrm rot="18961431">
              <a:off x="-2517639" y="5866604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6" name="Freeform 12"/>
            <p:cNvSpPr>
              <a:spLocks/>
            </p:cNvSpPr>
            <p:nvPr/>
          </p:nvSpPr>
          <p:spPr bwMode="auto">
            <a:xfrm rot="18961431">
              <a:off x="-2668035" y="5863915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7" name="Freeform 13"/>
            <p:cNvSpPr>
              <a:spLocks/>
            </p:cNvSpPr>
            <p:nvPr/>
          </p:nvSpPr>
          <p:spPr bwMode="auto">
            <a:xfrm rot="18961431">
              <a:off x="-922344" y="5766281"/>
              <a:ext cx="852488" cy="852488"/>
            </a:xfrm>
            <a:custGeom>
              <a:avLst/>
              <a:gdLst>
                <a:gd name="T0" fmla="*/ 379 w 889"/>
                <a:gd name="T1" fmla="*/ 871 h 889"/>
                <a:gd name="T2" fmla="*/ 312 w 889"/>
                <a:gd name="T3" fmla="*/ 871 h 889"/>
                <a:gd name="T4" fmla="*/ 18 w 889"/>
                <a:gd name="T5" fmla="*/ 577 h 889"/>
                <a:gd name="T6" fmla="*/ 18 w 889"/>
                <a:gd name="T7" fmla="*/ 509 h 889"/>
                <a:gd name="T8" fmla="*/ 509 w 889"/>
                <a:gd name="T9" fmla="*/ 19 h 889"/>
                <a:gd name="T10" fmla="*/ 577 w 889"/>
                <a:gd name="T11" fmla="*/ 19 h 889"/>
                <a:gd name="T12" fmla="*/ 870 w 889"/>
                <a:gd name="T13" fmla="*/ 312 h 889"/>
                <a:gd name="T14" fmla="*/ 870 w 889"/>
                <a:gd name="T15" fmla="*/ 380 h 889"/>
                <a:gd name="T16" fmla="*/ 379 w 889"/>
                <a:gd name="T17" fmla="*/ 871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9" h="889">
                  <a:moveTo>
                    <a:pt x="379" y="871"/>
                  </a:moveTo>
                  <a:cubicBezTo>
                    <a:pt x="361" y="889"/>
                    <a:pt x="330" y="889"/>
                    <a:pt x="312" y="871"/>
                  </a:cubicBezTo>
                  <a:cubicBezTo>
                    <a:pt x="18" y="577"/>
                    <a:pt x="18" y="577"/>
                    <a:pt x="18" y="577"/>
                  </a:cubicBezTo>
                  <a:cubicBezTo>
                    <a:pt x="0" y="558"/>
                    <a:pt x="0" y="528"/>
                    <a:pt x="18" y="509"/>
                  </a:cubicBezTo>
                  <a:cubicBezTo>
                    <a:pt x="509" y="19"/>
                    <a:pt x="509" y="19"/>
                    <a:pt x="509" y="19"/>
                  </a:cubicBezTo>
                  <a:cubicBezTo>
                    <a:pt x="528" y="0"/>
                    <a:pt x="558" y="0"/>
                    <a:pt x="577" y="19"/>
                  </a:cubicBezTo>
                  <a:cubicBezTo>
                    <a:pt x="870" y="312"/>
                    <a:pt x="870" y="312"/>
                    <a:pt x="870" y="312"/>
                  </a:cubicBezTo>
                  <a:cubicBezTo>
                    <a:pt x="889" y="331"/>
                    <a:pt x="889" y="361"/>
                    <a:pt x="870" y="380"/>
                  </a:cubicBezTo>
                  <a:lnTo>
                    <a:pt x="379" y="87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8" name="Freeform 14"/>
            <p:cNvSpPr>
              <a:spLocks/>
            </p:cNvSpPr>
            <p:nvPr/>
          </p:nvSpPr>
          <p:spPr bwMode="auto">
            <a:xfrm rot="18961431">
              <a:off x="-800469" y="6072044"/>
              <a:ext cx="600075" cy="600075"/>
            </a:xfrm>
            <a:custGeom>
              <a:avLst/>
              <a:gdLst>
                <a:gd name="T0" fmla="*/ 19 w 625"/>
                <a:gd name="T1" fmla="*/ 245 h 625"/>
                <a:gd name="T2" fmla="*/ 19 w 625"/>
                <a:gd name="T3" fmla="*/ 313 h 625"/>
                <a:gd name="T4" fmla="*/ 312 w 625"/>
                <a:gd name="T5" fmla="*/ 606 h 625"/>
                <a:gd name="T6" fmla="*/ 380 w 625"/>
                <a:gd name="T7" fmla="*/ 606 h 625"/>
                <a:gd name="T8" fmla="*/ 625 w 625"/>
                <a:gd name="T9" fmla="*/ 361 h 625"/>
                <a:gd name="T10" fmla="*/ 264 w 625"/>
                <a:gd name="T11" fmla="*/ 0 h 625"/>
                <a:gd name="T12" fmla="*/ 19 w 625"/>
                <a:gd name="T13" fmla="*/ 24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625">
                  <a:moveTo>
                    <a:pt x="19" y="245"/>
                  </a:moveTo>
                  <a:cubicBezTo>
                    <a:pt x="0" y="264"/>
                    <a:pt x="0" y="294"/>
                    <a:pt x="19" y="313"/>
                  </a:cubicBezTo>
                  <a:cubicBezTo>
                    <a:pt x="312" y="606"/>
                    <a:pt x="312" y="606"/>
                    <a:pt x="312" y="606"/>
                  </a:cubicBezTo>
                  <a:cubicBezTo>
                    <a:pt x="331" y="625"/>
                    <a:pt x="361" y="625"/>
                    <a:pt x="380" y="606"/>
                  </a:cubicBezTo>
                  <a:cubicBezTo>
                    <a:pt x="625" y="361"/>
                    <a:pt x="625" y="361"/>
                    <a:pt x="625" y="361"/>
                  </a:cubicBezTo>
                  <a:cubicBezTo>
                    <a:pt x="264" y="0"/>
                    <a:pt x="264" y="0"/>
                    <a:pt x="264" y="0"/>
                  </a:cubicBezTo>
                  <a:lnTo>
                    <a:pt x="19" y="24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9" name="Freeform 15"/>
            <p:cNvSpPr>
              <a:spLocks/>
            </p:cNvSpPr>
            <p:nvPr/>
          </p:nvSpPr>
          <p:spPr bwMode="auto">
            <a:xfrm rot="18961431">
              <a:off x="-941305" y="5896130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3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3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0" name="Freeform 16"/>
            <p:cNvSpPr>
              <a:spLocks/>
            </p:cNvSpPr>
            <p:nvPr/>
          </p:nvSpPr>
          <p:spPr bwMode="auto">
            <a:xfrm rot="18961431">
              <a:off x="-640515" y="5901506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4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4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1" name="Freeform 17"/>
            <p:cNvSpPr>
              <a:spLocks/>
            </p:cNvSpPr>
            <p:nvPr/>
          </p:nvSpPr>
          <p:spPr bwMode="auto">
            <a:xfrm rot="18961431">
              <a:off x="-790910" y="5898818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4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4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2" name="Freeform 18"/>
            <p:cNvSpPr>
              <a:spLocks/>
            </p:cNvSpPr>
            <p:nvPr/>
          </p:nvSpPr>
          <p:spPr bwMode="auto">
            <a:xfrm rot="18961431">
              <a:off x="-2757497" y="3352214"/>
              <a:ext cx="852488" cy="852488"/>
            </a:xfrm>
            <a:custGeom>
              <a:avLst/>
              <a:gdLst>
                <a:gd name="T0" fmla="*/ 379 w 889"/>
                <a:gd name="T1" fmla="*/ 870 h 889"/>
                <a:gd name="T2" fmla="*/ 312 w 889"/>
                <a:gd name="T3" fmla="*/ 870 h 889"/>
                <a:gd name="T4" fmla="*/ 18 w 889"/>
                <a:gd name="T5" fmla="*/ 577 h 889"/>
                <a:gd name="T6" fmla="*/ 18 w 889"/>
                <a:gd name="T7" fmla="*/ 509 h 889"/>
                <a:gd name="T8" fmla="*/ 509 w 889"/>
                <a:gd name="T9" fmla="*/ 19 h 889"/>
                <a:gd name="T10" fmla="*/ 577 w 889"/>
                <a:gd name="T11" fmla="*/ 19 h 889"/>
                <a:gd name="T12" fmla="*/ 870 w 889"/>
                <a:gd name="T13" fmla="*/ 312 h 889"/>
                <a:gd name="T14" fmla="*/ 870 w 889"/>
                <a:gd name="T15" fmla="*/ 380 h 889"/>
                <a:gd name="T16" fmla="*/ 379 w 889"/>
                <a:gd name="T17" fmla="*/ 870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9" h="889">
                  <a:moveTo>
                    <a:pt x="379" y="870"/>
                  </a:moveTo>
                  <a:cubicBezTo>
                    <a:pt x="361" y="889"/>
                    <a:pt x="330" y="889"/>
                    <a:pt x="312" y="870"/>
                  </a:cubicBezTo>
                  <a:cubicBezTo>
                    <a:pt x="18" y="577"/>
                    <a:pt x="18" y="577"/>
                    <a:pt x="18" y="577"/>
                  </a:cubicBezTo>
                  <a:cubicBezTo>
                    <a:pt x="0" y="558"/>
                    <a:pt x="0" y="528"/>
                    <a:pt x="18" y="509"/>
                  </a:cubicBezTo>
                  <a:cubicBezTo>
                    <a:pt x="509" y="19"/>
                    <a:pt x="509" y="19"/>
                    <a:pt x="509" y="19"/>
                  </a:cubicBezTo>
                  <a:cubicBezTo>
                    <a:pt x="528" y="0"/>
                    <a:pt x="558" y="0"/>
                    <a:pt x="577" y="19"/>
                  </a:cubicBezTo>
                  <a:cubicBezTo>
                    <a:pt x="870" y="312"/>
                    <a:pt x="870" y="312"/>
                    <a:pt x="870" y="312"/>
                  </a:cubicBezTo>
                  <a:cubicBezTo>
                    <a:pt x="889" y="331"/>
                    <a:pt x="889" y="361"/>
                    <a:pt x="870" y="380"/>
                  </a:cubicBezTo>
                  <a:lnTo>
                    <a:pt x="379" y="87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3" name="Freeform 19"/>
            <p:cNvSpPr>
              <a:spLocks/>
            </p:cNvSpPr>
            <p:nvPr/>
          </p:nvSpPr>
          <p:spPr bwMode="auto">
            <a:xfrm rot="18961431">
              <a:off x="-2635622" y="3657976"/>
              <a:ext cx="600075" cy="600075"/>
            </a:xfrm>
            <a:custGeom>
              <a:avLst/>
              <a:gdLst>
                <a:gd name="T0" fmla="*/ 19 w 625"/>
                <a:gd name="T1" fmla="*/ 245 h 625"/>
                <a:gd name="T2" fmla="*/ 19 w 625"/>
                <a:gd name="T3" fmla="*/ 313 h 625"/>
                <a:gd name="T4" fmla="*/ 312 w 625"/>
                <a:gd name="T5" fmla="*/ 606 h 625"/>
                <a:gd name="T6" fmla="*/ 380 w 625"/>
                <a:gd name="T7" fmla="*/ 606 h 625"/>
                <a:gd name="T8" fmla="*/ 625 w 625"/>
                <a:gd name="T9" fmla="*/ 361 h 625"/>
                <a:gd name="T10" fmla="*/ 264 w 625"/>
                <a:gd name="T11" fmla="*/ 0 h 625"/>
                <a:gd name="T12" fmla="*/ 19 w 625"/>
                <a:gd name="T13" fmla="*/ 24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625">
                  <a:moveTo>
                    <a:pt x="19" y="245"/>
                  </a:moveTo>
                  <a:cubicBezTo>
                    <a:pt x="0" y="264"/>
                    <a:pt x="0" y="294"/>
                    <a:pt x="19" y="313"/>
                  </a:cubicBezTo>
                  <a:cubicBezTo>
                    <a:pt x="312" y="606"/>
                    <a:pt x="312" y="606"/>
                    <a:pt x="312" y="606"/>
                  </a:cubicBezTo>
                  <a:cubicBezTo>
                    <a:pt x="331" y="625"/>
                    <a:pt x="361" y="625"/>
                    <a:pt x="380" y="606"/>
                  </a:cubicBezTo>
                  <a:cubicBezTo>
                    <a:pt x="625" y="361"/>
                    <a:pt x="625" y="361"/>
                    <a:pt x="625" y="361"/>
                  </a:cubicBezTo>
                  <a:cubicBezTo>
                    <a:pt x="264" y="0"/>
                    <a:pt x="264" y="0"/>
                    <a:pt x="264" y="0"/>
                  </a:cubicBezTo>
                  <a:lnTo>
                    <a:pt x="19" y="24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4" name="Freeform 20"/>
            <p:cNvSpPr>
              <a:spLocks/>
            </p:cNvSpPr>
            <p:nvPr/>
          </p:nvSpPr>
          <p:spPr bwMode="auto">
            <a:xfrm rot="18961431">
              <a:off x="-2776458" y="3482063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3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3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5" name="Freeform 21"/>
            <p:cNvSpPr>
              <a:spLocks/>
            </p:cNvSpPr>
            <p:nvPr/>
          </p:nvSpPr>
          <p:spPr bwMode="auto">
            <a:xfrm rot="18961431">
              <a:off x="-2475668" y="3487438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3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3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6" name="Freeform 22"/>
            <p:cNvSpPr>
              <a:spLocks/>
            </p:cNvSpPr>
            <p:nvPr/>
          </p:nvSpPr>
          <p:spPr bwMode="auto">
            <a:xfrm rot="18961431">
              <a:off x="-2626063" y="3484750"/>
              <a:ext cx="587375" cy="587375"/>
            </a:xfrm>
            <a:custGeom>
              <a:avLst/>
              <a:gdLst>
                <a:gd name="T0" fmla="*/ 33 w 370"/>
                <a:gd name="T1" fmla="*/ 370 h 370"/>
                <a:gd name="T2" fmla="*/ 0 w 370"/>
                <a:gd name="T3" fmla="*/ 337 h 370"/>
                <a:gd name="T4" fmla="*/ 337 w 370"/>
                <a:gd name="T5" fmla="*/ 0 h 370"/>
                <a:gd name="T6" fmla="*/ 370 w 370"/>
                <a:gd name="T7" fmla="*/ 33 h 370"/>
                <a:gd name="T8" fmla="*/ 33 w 370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0">
                  <a:moveTo>
                    <a:pt x="33" y="370"/>
                  </a:moveTo>
                  <a:lnTo>
                    <a:pt x="0" y="337"/>
                  </a:lnTo>
                  <a:lnTo>
                    <a:pt x="337" y="0"/>
                  </a:lnTo>
                  <a:lnTo>
                    <a:pt x="370" y="33"/>
                  </a:lnTo>
                  <a:lnTo>
                    <a:pt x="33" y="37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7" name="Freeform 23"/>
            <p:cNvSpPr>
              <a:spLocks/>
            </p:cNvSpPr>
            <p:nvPr/>
          </p:nvSpPr>
          <p:spPr bwMode="auto">
            <a:xfrm rot="18961431">
              <a:off x="-880372" y="3385529"/>
              <a:ext cx="852488" cy="854075"/>
            </a:xfrm>
            <a:custGeom>
              <a:avLst/>
              <a:gdLst>
                <a:gd name="T0" fmla="*/ 380 w 889"/>
                <a:gd name="T1" fmla="*/ 871 h 890"/>
                <a:gd name="T2" fmla="*/ 312 w 889"/>
                <a:gd name="T3" fmla="*/ 871 h 890"/>
                <a:gd name="T4" fmla="*/ 19 w 889"/>
                <a:gd name="T5" fmla="*/ 578 h 890"/>
                <a:gd name="T6" fmla="*/ 19 w 889"/>
                <a:gd name="T7" fmla="*/ 510 h 890"/>
                <a:gd name="T8" fmla="*/ 510 w 889"/>
                <a:gd name="T9" fmla="*/ 19 h 890"/>
                <a:gd name="T10" fmla="*/ 577 w 889"/>
                <a:gd name="T11" fmla="*/ 19 h 890"/>
                <a:gd name="T12" fmla="*/ 871 w 889"/>
                <a:gd name="T13" fmla="*/ 312 h 890"/>
                <a:gd name="T14" fmla="*/ 871 w 889"/>
                <a:gd name="T15" fmla="*/ 380 h 890"/>
                <a:gd name="T16" fmla="*/ 380 w 889"/>
                <a:gd name="T17" fmla="*/ 871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9" h="890">
                  <a:moveTo>
                    <a:pt x="380" y="871"/>
                  </a:moveTo>
                  <a:cubicBezTo>
                    <a:pt x="361" y="890"/>
                    <a:pt x="331" y="890"/>
                    <a:pt x="312" y="871"/>
                  </a:cubicBezTo>
                  <a:cubicBezTo>
                    <a:pt x="19" y="578"/>
                    <a:pt x="19" y="578"/>
                    <a:pt x="19" y="578"/>
                  </a:cubicBezTo>
                  <a:cubicBezTo>
                    <a:pt x="0" y="559"/>
                    <a:pt x="0" y="529"/>
                    <a:pt x="19" y="510"/>
                  </a:cubicBezTo>
                  <a:cubicBezTo>
                    <a:pt x="510" y="19"/>
                    <a:pt x="510" y="19"/>
                    <a:pt x="510" y="19"/>
                  </a:cubicBezTo>
                  <a:cubicBezTo>
                    <a:pt x="528" y="0"/>
                    <a:pt x="559" y="0"/>
                    <a:pt x="577" y="19"/>
                  </a:cubicBezTo>
                  <a:cubicBezTo>
                    <a:pt x="871" y="312"/>
                    <a:pt x="871" y="312"/>
                    <a:pt x="871" y="312"/>
                  </a:cubicBezTo>
                  <a:cubicBezTo>
                    <a:pt x="889" y="331"/>
                    <a:pt x="889" y="362"/>
                    <a:pt x="871" y="380"/>
                  </a:cubicBezTo>
                  <a:lnTo>
                    <a:pt x="380" y="87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8" name="Freeform 24"/>
            <p:cNvSpPr>
              <a:spLocks/>
            </p:cNvSpPr>
            <p:nvPr/>
          </p:nvSpPr>
          <p:spPr bwMode="auto">
            <a:xfrm rot="18961431">
              <a:off x="-757355" y="3691777"/>
              <a:ext cx="600075" cy="598488"/>
            </a:xfrm>
            <a:custGeom>
              <a:avLst/>
              <a:gdLst>
                <a:gd name="T0" fmla="*/ 19 w 625"/>
                <a:gd name="T1" fmla="*/ 246 h 625"/>
                <a:gd name="T2" fmla="*/ 19 w 625"/>
                <a:gd name="T3" fmla="*/ 313 h 625"/>
                <a:gd name="T4" fmla="*/ 312 w 625"/>
                <a:gd name="T5" fmla="*/ 607 h 625"/>
                <a:gd name="T6" fmla="*/ 380 w 625"/>
                <a:gd name="T7" fmla="*/ 607 h 625"/>
                <a:gd name="T8" fmla="*/ 625 w 625"/>
                <a:gd name="T9" fmla="*/ 361 h 625"/>
                <a:gd name="T10" fmla="*/ 264 w 625"/>
                <a:gd name="T11" fmla="*/ 0 h 625"/>
                <a:gd name="T12" fmla="*/ 19 w 625"/>
                <a:gd name="T13" fmla="*/ 246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5" h="625">
                  <a:moveTo>
                    <a:pt x="19" y="246"/>
                  </a:moveTo>
                  <a:cubicBezTo>
                    <a:pt x="0" y="264"/>
                    <a:pt x="0" y="295"/>
                    <a:pt x="19" y="313"/>
                  </a:cubicBezTo>
                  <a:cubicBezTo>
                    <a:pt x="312" y="607"/>
                    <a:pt x="312" y="607"/>
                    <a:pt x="312" y="607"/>
                  </a:cubicBezTo>
                  <a:cubicBezTo>
                    <a:pt x="331" y="625"/>
                    <a:pt x="361" y="625"/>
                    <a:pt x="380" y="607"/>
                  </a:cubicBezTo>
                  <a:cubicBezTo>
                    <a:pt x="625" y="361"/>
                    <a:pt x="625" y="361"/>
                    <a:pt x="625" y="361"/>
                  </a:cubicBezTo>
                  <a:cubicBezTo>
                    <a:pt x="264" y="0"/>
                    <a:pt x="264" y="0"/>
                    <a:pt x="264" y="0"/>
                  </a:cubicBezTo>
                  <a:lnTo>
                    <a:pt x="19" y="24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9" name="Freeform 25"/>
            <p:cNvSpPr>
              <a:spLocks/>
            </p:cNvSpPr>
            <p:nvPr/>
          </p:nvSpPr>
          <p:spPr bwMode="auto">
            <a:xfrm rot="18961431">
              <a:off x="-898190" y="3514275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0" name="Freeform 26"/>
            <p:cNvSpPr>
              <a:spLocks/>
            </p:cNvSpPr>
            <p:nvPr/>
          </p:nvSpPr>
          <p:spPr bwMode="auto">
            <a:xfrm rot="18961431">
              <a:off x="-597400" y="3519650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7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7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1" name="Freeform 27"/>
            <p:cNvSpPr>
              <a:spLocks/>
            </p:cNvSpPr>
            <p:nvPr/>
          </p:nvSpPr>
          <p:spPr bwMode="auto">
            <a:xfrm rot="18961431">
              <a:off x="-747796" y="3516963"/>
              <a:ext cx="587375" cy="588963"/>
            </a:xfrm>
            <a:custGeom>
              <a:avLst/>
              <a:gdLst>
                <a:gd name="T0" fmla="*/ 33 w 370"/>
                <a:gd name="T1" fmla="*/ 371 h 371"/>
                <a:gd name="T2" fmla="*/ 0 w 370"/>
                <a:gd name="T3" fmla="*/ 338 h 371"/>
                <a:gd name="T4" fmla="*/ 336 w 370"/>
                <a:gd name="T5" fmla="*/ 0 h 371"/>
                <a:gd name="T6" fmla="*/ 370 w 370"/>
                <a:gd name="T7" fmla="*/ 34 h 371"/>
                <a:gd name="T8" fmla="*/ 33 w 370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71">
                  <a:moveTo>
                    <a:pt x="33" y="371"/>
                  </a:moveTo>
                  <a:lnTo>
                    <a:pt x="0" y="338"/>
                  </a:lnTo>
                  <a:lnTo>
                    <a:pt x="336" y="0"/>
                  </a:lnTo>
                  <a:lnTo>
                    <a:pt x="370" y="34"/>
                  </a:lnTo>
                  <a:lnTo>
                    <a:pt x="33" y="37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2" name="Freeform 28"/>
            <p:cNvSpPr>
              <a:spLocks/>
            </p:cNvSpPr>
            <p:nvPr/>
          </p:nvSpPr>
          <p:spPr bwMode="auto">
            <a:xfrm rot="18961431">
              <a:off x="-2334201" y="6055027"/>
              <a:ext cx="1770063" cy="1770063"/>
            </a:xfrm>
            <a:custGeom>
              <a:avLst/>
              <a:gdLst>
                <a:gd name="T0" fmla="*/ 890 w 1115"/>
                <a:gd name="T1" fmla="*/ 1115 h 1115"/>
                <a:gd name="T2" fmla="*/ 0 w 1115"/>
                <a:gd name="T3" fmla="*/ 224 h 1115"/>
                <a:gd name="T4" fmla="*/ 224 w 1115"/>
                <a:gd name="T5" fmla="*/ 0 h 1115"/>
                <a:gd name="T6" fmla="*/ 1115 w 1115"/>
                <a:gd name="T7" fmla="*/ 890 h 1115"/>
                <a:gd name="T8" fmla="*/ 890 w 1115"/>
                <a:gd name="T9" fmla="*/ 1115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5" h="1115">
                  <a:moveTo>
                    <a:pt x="890" y="1115"/>
                  </a:moveTo>
                  <a:lnTo>
                    <a:pt x="0" y="224"/>
                  </a:lnTo>
                  <a:lnTo>
                    <a:pt x="224" y="0"/>
                  </a:lnTo>
                  <a:lnTo>
                    <a:pt x="1115" y="890"/>
                  </a:lnTo>
                  <a:lnTo>
                    <a:pt x="890" y="1115"/>
                  </a:lnTo>
                  <a:close/>
                </a:path>
              </a:pathLst>
            </a:custGeom>
            <a:solidFill>
              <a:srgbClr val="666666"/>
            </a:solidFill>
            <a:ln>
              <a:solidFill>
                <a:srgbClr val="000000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3" name="Freeform 29"/>
            <p:cNvSpPr>
              <a:spLocks/>
            </p:cNvSpPr>
            <p:nvPr/>
          </p:nvSpPr>
          <p:spPr bwMode="auto">
            <a:xfrm rot="18961431">
              <a:off x="-2222015" y="6332863"/>
              <a:ext cx="1539875" cy="1539875"/>
            </a:xfrm>
            <a:custGeom>
              <a:avLst/>
              <a:gdLst>
                <a:gd name="T0" fmla="*/ 890 w 970"/>
                <a:gd name="T1" fmla="*/ 970 h 970"/>
                <a:gd name="T2" fmla="*/ 0 w 970"/>
                <a:gd name="T3" fmla="*/ 79 h 970"/>
                <a:gd name="T4" fmla="*/ 80 w 970"/>
                <a:gd name="T5" fmla="*/ 0 h 970"/>
                <a:gd name="T6" fmla="*/ 970 w 970"/>
                <a:gd name="T7" fmla="*/ 890 h 970"/>
                <a:gd name="T8" fmla="*/ 890 w 970"/>
                <a:gd name="T9" fmla="*/ 970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0" h="970">
                  <a:moveTo>
                    <a:pt x="890" y="970"/>
                  </a:moveTo>
                  <a:lnTo>
                    <a:pt x="0" y="79"/>
                  </a:lnTo>
                  <a:lnTo>
                    <a:pt x="80" y="0"/>
                  </a:lnTo>
                  <a:lnTo>
                    <a:pt x="970" y="890"/>
                  </a:lnTo>
                  <a:lnTo>
                    <a:pt x="890" y="970"/>
                  </a:lnTo>
                  <a:close/>
                </a:path>
              </a:pathLst>
            </a:custGeom>
            <a:solidFill>
              <a:srgbClr val="C1272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4" name="Freeform 30"/>
            <p:cNvSpPr>
              <a:spLocks/>
            </p:cNvSpPr>
            <p:nvPr/>
          </p:nvSpPr>
          <p:spPr bwMode="auto">
            <a:xfrm rot="18961431">
              <a:off x="-2717260" y="6696000"/>
              <a:ext cx="450850" cy="450850"/>
            </a:xfrm>
            <a:custGeom>
              <a:avLst/>
              <a:gdLst>
                <a:gd name="T0" fmla="*/ 81 w 470"/>
                <a:gd name="T1" fmla="*/ 453 h 471"/>
                <a:gd name="T2" fmla="*/ 17 w 470"/>
                <a:gd name="T3" fmla="*/ 453 h 471"/>
                <a:gd name="T4" fmla="*/ 17 w 470"/>
                <a:gd name="T5" fmla="*/ 453 h 471"/>
                <a:gd name="T6" fmla="*/ 17 w 470"/>
                <a:gd name="T7" fmla="*/ 390 h 471"/>
                <a:gd name="T8" fmla="*/ 389 w 470"/>
                <a:gd name="T9" fmla="*/ 18 h 471"/>
                <a:gd name="T10" fmla="*/ 453 w 470"/>
                <a:gd name="T11" fmla="*/ 18 h 471"/>
                <a:gd name="T12" fmla="*/ 453 w 470"/>
                <a:gd name="T13" fmla="*/ 18 h 471"/>
                <a:gd name="T14" fmla="*/ 453 w 470"/>
                <a:gd name="T15" fmla="*/ 81 h 471"/>
                <a:gd name="T16" fmla="*/ 81 w 470"/>
                <a:gd name="T17" fmla="*/ 453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0" h="471">
                  <a:moveTo>
                    <a:pt x="81" y="453"/>
                  </a:moveTo>
                  <a:cubicBezTo>
                    <a:pt x="63" y="471"/>
                    <a:pt x="35" y="471"/>
                    <a:pt x="17" y="453"/>
                  </a:cubicBezTo>
                  <a:cubicBezTo>
                    <a:pt x="17" y="453"/>
                    <a:pt x="17" y="453"/>
                    <a:pt x="17" y="453"/>
                  </a:cubicBezTo>
                  <a:cubicBezTo>
                    <a:pt x="0" y="436"/>
                    <a:pt x="0" y="407"/>
                    <a:pt x="17" y="390"/>
                  </a:cubicBezTo>
                  <a:cubicBezTo>
                    <a:pt x="389" y="18"/>
                    <a:pt x="389" y="18"/>
                    <a:pt x="389" y="18"/>
                  </a:cubicBezTo>
                  <a:cubicBezTo>
                    <a:pt x="407" y="0"/>
                    <a:pt x="435" y="0"/>
                    <a:pt x="453" y="18"/>
                  </a:cubicBezTo>
                  <a:cubicBezTo>
                    <a:pt x="453" y="18"/>
                    <a:pt x="453" y="18"/>
                    <a:pt x="453" y="18"/>
                  </a:cubicBezTo>
                  <a:cubicBezTo>
                    <a:pt x="470" y="35"/>
                    <a:pt x="470" y="64"/>
                    <a:pt x="453" y="81"/>
                  </a:cubicBezTo>
                  <a:lnTo>
                    <a:pt x="81" y="453"/>
                  </a:lnTo>
                  <a:close/>
                </a:path>
              </a:pathLst>
            </a:custGeom>
            <a:solidFill>
              <a:srgbClr val="A6212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" name="Freeform 31"/>
            <p:cNvSpPr>
              <a:spLocks/>
            </p:cNvSpPr>
            <p:nvPr/>
          </p:nvSpPr>
          <p:spPr bwMode="auto">
            <a:xfrm rot="18961431">
              <a:off x="-631928" y="6733268"/>
              <a:ext cx="450850" cy="450850"/>
            </a:xfrm>
            <a:custGeom>
              <a:avLst/>
              <a:gdLst>
                <a:gd name="T0" fmla="*/ 81 w 471"/>
                <a:gd name="T1" fmla="*/ 453 h 470"/>
                <a:gd name="T2" fmla="*/ 18 w 471"/>
                <a:gd name="T3" fmla="*/ 453 h 470"/>
                <a:gd name="T4" fmla="*/ 18 w 471"/>
                <a:gd name="T5" fmla="*/ 453 h 470"/>
                <a:gd name="T6" fmla="*/ 18 w 471"/>
                <a:gd name="T7" fmla="*/ 389 h 470"/>
                <a:gd name="T8" fmla="*/ 390 w 471"/>
                <a:gd name="T9" fmla="*/ 17 h 470"/>
                <a:gd name="T10" fmla="*/ 453 w 471"/>
                <a:gd name="T11" fmla="*/ 17 h 470"/>
                <a:gd name="T12" fmla="*/ 453 w 471"/>
                <a:gd name="T13" fmla="*/ 17 h 470"/>
                <a:gd name="T14" fmla="*/ 453 w 471"/>
                <a:gd name="T15" fmla="*/ 81 h 470"/>
                <a:gd name="T16" fmla="*/ 81 w 471"/>
                <a:gd name="T17" fmla="*/ 45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1" h="470">
                  <a:moveTo>
                    <a:pt x="81" y="453"/>
                  </a:moveTo>
                  <a:cubicBezTo>
                    <a:pt x="64" y="470"/>
                    <a:pt x="35" y="470"/>
                    <a:pt x="18" y="453"/>
                  </a:cubicBezTo>
                  <a:cubicBezTo>
                    <a:pt x="18" y="453"/>
                    <a:pt x="18" y="453"/>
                    <a:pt x="18" y="453"/>
                  </a:cubicBezTo>
                  <a:cubicBezTo>
                    <a:pt x="0" y="435"/>
                    <a:pt x="0" y="407"/>
                    <a:pt x="18" y="389"/>
                  </a:cubicBezTo>
                  <a:cubicBezTo>
                    <a:pt x="390" y="17"/>
                    <a:pt x="390" y="17"/>
                    <a:pt x="390" y="17"/>
                  </a:cubicBezTo>
                  <a:cubicBezTo>
                    <a:pt x="407" y="0"/>
                    <a:pt x="436" y="0"/>
                    <a:pt x="453" y="17"/>
                  </a:cubicBezTo>
                  <a:cubicBezTo>
                    <a:pt x="453" y="17"/>
                    <a:pt x="453" y="17"/>
                    <a:pt x="453" y="17"/>
                  </a:cubicBezTo>
                  <a:cubicBezTo>
                    <a:pt x="471" y="35"/>
                    <a:pt x="471" y="63"/>
                    <a:pt x="453" y="81"/>
                  </a:cubicBezTo>
                  <a:lnTo>
                    <a:pt x="81" y="453"/>
                  </a:lnTo>
                  <a:close/>
                </a:path>
              </a:pathLst>
            </a:custGeom>
            <a:solidFill>
              <a:srgbClr val="A6212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" name="Freeform 32"/>
            <p:cNvSpPr>
              <a:spLocks/>
            </p:cNvSpPr>
            <p:nvPr/>
          </p:nvSpPr>
          <p:spPr bwMode="auto">
            <a:xfrm rot="18961431">
              <a:off x="-2894090" y="3477640"/>
              <a:ext cx="2960688" cy="2960688"/>
            </a:xfrm>
            <a:custGeom>
              <a:avLst/>
              <a:gdLst>
                <a:gd name="T0" fmla="*/ 895 w 3089"/>
                <a:gd name="T1" fmla="*/ 1484 h 3089"/>
                <a:gd name="T2" fmla="*/ 92 w 3089"/>
                <a:gd name="T3" fmla="*/ 2665 h 3089"/>
                <a:gd name="T4" fmla="*/ 92 w 3089"/>
                <a:gd name="T5" fmla="*/ 2997 h 3089"/>
                <a:gd name="T6" fmla="*/ 424 w 3089"/>
                <a:gd name="T7" fmla="*/ 2997 h 3089"/>
                <a:gd name="T8" fmla="*/ 1605 w 3089"/>
                <a:gd name="T9" fmla="*/ 2194 h 3089"/>
                <a:gd name="T10" fmla="*/ 1921 w 3089"/>
                <a:gd name="T11" fmla="*/ 2258 h 3089"/>
                <a:gd name="T12" fmla="*/ 3089 w 3089"/>
                <a:gd name="T13" fmla="*/ 1090 h 3089"/>
                <a:gd name="T14" fmla="*/ 1999 w 3089"/>
                <a:gd name="T15" fmla="*/ 0 h 3089"/>
                <a:gd name="T16" fmla="*/ 831 w 3089"/>
                <a:gd name="T17" fmla="*/ 1168 h 3089"/>
                <a:gd name="T18" fmla="*/ 895 w 3089"/>
                <a:gd name="T19" fmla="*/ 1484 h 3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89" h="3089">
                  <a:moveTo>
                    <a:pt x="895" y="1484"/>
                  </a:moveTo>
                  <a:cubicBezTo>
                    <a:pt x="927" y="1641"/>
                    <a:pt x="582" y="2174"/>
                    <a:pt x="92" y="2665"/>
                  </a:cubicBezTo>
                  <a:cubicBezTo>
                    <a:pt x="0" y="2756"/>
                    <a:pt x="0" y="2905"/>
                    <a:pt x="92" y="2997"/>
                  </a:cubicBezTo>
                  <a:cubicBezTo>
                    <a:pt x="183" y="3089"/>
                    <a:pt x="333" y="3088"/>
                    <a:pt x="424" y="2997"/>
                  </a:cubicBezTo>
                  <a:cubicBezTo>
                    <a:pt x="914" y="2507"/>
                    <a:pt x="1405" y="2156"/>
                    <a:pt x="1605" y="2194"/>
                  </a:cubicBezTo>
                  <a:cubicBezTo>
                    <a:pt x="1652" y="2203"/>
                    <a:pt x="1921" y="2258"/>
                    <a:pt x="1921" y="2258"/>
                  </a:cubicBezTo>
                  <a:cubicBezTo>
                    <a:pt x="3089" y="1090"/>
                    <a:pt x="3089" y="1090"/>
                    <a:pt x="3089" y="1090"/>
                  </a:cubicBezTo>
                  <a:cubicBezTo>
                    <a:pt x="1999" y="0"/>
                    <a:pt x="1999" y="0"/>
                    <a:pt x="1999" y="0"/>
                  </a:cubicBezTo>
                  <a:cubicBezTo>
                    <a:pt x="831" y="1168"/>
                    <a:pt x="831" y="1168"/>
                    <a:pt x="831" y="1168"/>
                  </a:cubicBezTo>
                  <a:cubicBezTo>
                    <a:pt x="831" y="1168"/>
                    <a:pt x="879" y="1404"/>
                    <a:pt x="895" y="1484"/>
                  </a:cubicBezTo>
                  <a:close/>
                </a:path>
              </a:pathLst>
            </a:custGeom>
            <a:solidFill>
              <a:srgbClr val="A6212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" name="Freeform 35"/>
            <p:cNvSpPr>
              <a:spLocks/>
            </p:cNvSpPr>
            <p:nvPr/>
          </p:nvSpPr>
          <p:spPr bwMode="auto">
            <a:xfrm rot="18961431">
              <a:off x="-2250884" y="2983848"/>
              <a:ext cx="755650" cy="752475"/>
            </a:xfrm>
            <a:custGeom>
              <a:avLst/>
              <a:gdLst>
                <a:gd name="T0" fmla="*/ 768 w 787"/>
                <a:gd name="T1" fmla="*/ 86 h 785"/>
                <a:gd name="T2" fmla="*/ 768 w 787"/>
                <a:gd name="T3" fmla="*/ 18 h 785"/>
                <a:gd name="T4" fmla="*/ 705 w 787"/>
                <a:gd name="T5" fmla="*/ 14 h 785"/>
                <a:gd name="T6" fmla="*/ 704 w 787"/>
                <a:gd name="T7" fmla="*/ 14 h 785"/>
                <a:gd name="T8" fmla="*/ 700 w 787"/>
                <a:gd name="T9" fmla="*/ 18 h 785"/>
                <a:gd name="T10" fmla="*/ 420 w 787"/>
                <a:gd name="T11" fmla="*/ 298 h 785"/>
                <a:gd name="T12" fmla="*/ 0 w 787"/>
                <a:gd name="T13" fmla="*/ 718 h 785"/>
                <a:gd name="T14" fmla="*/ 68 w 787"/>
                <a:gd name="T15" fmla="*/ 785 h 785"/>
                <a:gd name="T16" fmla="*/ 483 w 787"/>
                <a:gd name="T17" fmla="*/ 370 h 785"/>
                <a:gd name="T18" fmla="*/ 488 w 787"/>
                <a:gd name="T19" fmla="*/ 366 h 785"/>
                <a:gd name="T20" fmla="*/ 768 w 787"/>
                <a:gd name="T21" fmla="*/ 86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7" h="785">
                  <a:moveTo>
                    <a:pt x="768" y="86"/>
                  </a:moveTo>
                  <a:cubicBezTo>
                    <a:pt x="787" y="67"/>
                    <a:pt x="787" y="37"/>
                    <a:pt x="768" y="18"/>
                  </a:cubicBezTo>
                  <a:cubicBezTo>
                    <a:pt x="751" y="1"/>
                    <a:pt x="723" y="0"/>
                    <a:pt x="705" y="14"/>
                  </a:cubicBezTo>
                  <a:cubicBezTo>
                    <a:pt x="704" y="14"/>
                    <a:pt x="704" y="14"/>
                    <a:pt x="704" y="14"/>
                  </a:cubicBezTo>
                  <a:cubicBezTo>
                    <a:pt x="700" y="18"/>
                    <a:pt x="700" y="18"/>
                    <a:pt x="700" y="18"/>
                  </a:cubicBezTo>
                  <a:cubicBezTo>
                    <a:pt x="420" y="298"/>
                    <a:pt x="420" y="298"/>
                    <a:pt x="420" y="298"/>
                  </a:cubicBezTo>
                  <a:cubicBezTo>
                    <a:pt x="0" y="718"/>
                    <a:pt x="0" y="718"/>
                    <a:pt x="0" y="718"/>
                  </a:cubicBezTo>
                  <a:cubicBezTo>
                    <a:pt x="68" y="785"/>
                    <a:pt x="68" y="785"/>
                    <a:pt x="68" y="785"/>
                  </a:cubicBezTo>
                  <a:cubicBezTo>
                    <a:pt x="483" y="370"/>
                    <a:pt x="483" y="370"/>
                    <a:pt x="483" y="370"/>
                  </a:cubicBezTo>
                  <a:cubicBezTo>
                    <a:pt x="484" y="369"/>
                    <a:pt x="486" y="368"/>
                    <a:pt x="488" y="366"/>
                  </a:cubicBezTo>
                  <a:lnTo>
                    <a:pt x="768" y="86"/>
                  </a:lnTo>
                  <a:close/>
                </a:path>
              </a:pathLst>
            </a:custGeom>
            <a:solidFill>
              <a:srgbClr val="A9322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" name="Freeform 36"/>
            <p:cNvSpPr>
              <a:spLocks/>
            </p:cNvSpPr>
            <p:nvPr/>
          </p:nvSpPr>
          <p:spPr bwMode="auto">
            <a:xfrm rot="18961431">
              <a:off x="-1282340" y="3003668"/>
              <a:ext cx="754063" cy="754063"/>
            </a:xfrm>
            <a:custGeom>
              <a:avLst/>
              <a:gdLst>
                <a:gd name="T0" fmla="*/ 768 w 786"/>
                <a:gd name="T1" fmla="*/ 86 h 786"/>
                <a:gd name="T2" fmla="*/ 770 w 786"/>
                <a:gd name="T3" fmla="*/ 84 h 786"/>
                <a:gd name="T4" fmla="*/ 772 w 786"/>
                <a:gd name="T5" fmla="*/ 81 h 786"/>
                <a:gd name="T6" fmla="*/ 772 w 786"/>
                <a:gd name="T7" fmla="*/ 81 h 786"/>
                <a:gd name="T8" fmla="*/ 768 w 786"/>
                <a:gd name="T9" fmla="*/ 18 h 786"/>
                <a:gd name="T10" fmla="*/ 705 w 786"/>
                <a:gd name="T11" fmla="*/ 14 h 786"/>
                <a:gd name="T12" fmla="*/ 705 w 786"/>
                <a:gd name="T13" fmla="*/ 14 h 786"/>
                <a:gd name="T14" fmla="*/ 703 w 786"/>
                <a:gd name="T15" fmla="*/ 16 h 786"/>
                <a:gd name="T16" fmla="*/ 700 w 786"/>
                <a:gd name="T17" fmla="*/ 18 h 786"/>
                <a:gd name="T18" fmla="*/ 420 w 786"/>
                <a:gd name="T19" fmla="*/ 298 h 786"/>
                <a:gd name="T20" fmla="*/ 418 w 786"/>
                <a:gd name="T21" fmla="*/ 301 h 786"/>
                <a:gd name="T22" fmla="*/ 0 w 786"/>
                <a:gd name="T23" fmla="*/ 718 h 786"/>
                <a:gd name="T24" fmla="*/ 68 w 786"/>
                <a:gd name="T25" fmla="*/ 786 h 786"/>
                <a:gd name="T26" fmla="*/ 485 w 786"/>
                <a:gd name="T27" fmla="*/ 368 h 786"/>
                <a:gd name="T28" fmla="*/ 488 w 786"/>
                <a:gd name="T29" fmla="*/ 366 h 786"/>
                <a:gd name="T30" fmla="*/ 768 w 786"/>
                <a:gd name="T31" fmla="*/ 86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6" h="786">
                  <a:moveTo>
                    <a:pt x="768" y="86"/>
                  </a:moveTo>
                  <a:cubicBezTo>
                    <a:pt x="769" y="85"/>
                    <a:pt x="769" y="84"/>
                    <a:pt x="770" y="84"/>
                  </a:cubicBezTo>
                  <a:cubicBezTo>
                    <a:pt x="772" y="81"/>
                    <a:pt x="772" y="81"/>
                    <a:pt x="772" y="81"/>
                  </a:cubicBezTo>
                  <a:cubicBezTo>
                    <a:pt x="772" y="81"/>
                    <a:pt x="772" y="81"/>
                    <a:pt x="772" y="81"/>
                  </a:cubicBezTo>
                  <a:cubicBezTo>
                    <a:pt x="786" y="63"/>
                    <a:pt x="785" y="35"/>
                    <a:pt x="768" y="18"/>
                  </a:cubicBezTo>
                  <a:cubicBezTo>
                    <a:pt x="751" y="1"/>
                    <a:pt x="724" y="0"/>
                    <a:pt x="705" y="14"/>
                  </a:cubicBezTo>
                  <a:cubicBezTo>
                    <a:pt x="705" y="14"/>
                    <a:pt x="705" y="14"/>
                    <a:pt x="705" y="14"/>
                  </a:cubicBezTo>
                  <a:cubicBezTo>
                    <a:pt x="703" y="16"/>
                    <a:pt x="703" y="16"/>
                    <a:pt x="703" y="16"/>
                  </a:cubicBezTo>
                  <a:cubicBezTo>
                    <a:pt x="702" y="17"/>
                    <a:pt x="701" y="17"/>
                    <a:pt x="700" y="18"/>
                  </a:cubicBezTo>
                  <a:cubicBezTo>
                    <a:pt x="420" y="298"/>
                    <a:pt x="420" y="298"/>
                    <a:pt x="420" y="298"/>
                  </a:cubicBezTo>
                  <a:cubicBezTo>
                    <a:pt x="419" y="299"/>
                    <a:pt x="419" y="300"/>
                    <a:pt x="418" y="301"/>
                  </a:cubicBezTo>
                  <a:cubicBezTo>
                    <a:pt x="0" y="718"/>
                    <a:pt x="0" y="718"/>
                    <a:pt x="0" y="718"/>
                  </a:cubicBezTo>
                  <a:cubicBezTo>
                    <a:pt x="68" y="786"/>
                    <a:pt x="68" y="786"/>
                    <a:pt x="68" y="786"/>
                  </a:cubicBezTo>
                  <a:cubicBezTo>
                    <a:pt x="485" y="368"/>
                    <a:pt x="485" y="368"/>
                    <a:pt x="485" y="368"/>
                  </a:cubicBezTo>
                  <a:cubicBezTo>
                    <a:pt x="486" y="368"/>
                    <a:pt x="487" y="367"/>
                    <a:pt x="488" y="366"/>
                  </a:cubicBezTo>
                  <a:lnTo>
                    <a:pt x="768" y="86"/>
                  </a:lnTo>
                  <a:close/>
                </a:path>
              </a:pathLst>
            </a:custGeom>
            <a:solidFill>
              <a:srgbClr val="A9322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" name="Freeform 37"/>
            <p:cNvSpPr>
              <a:spLocks/>
            </p:cNvSpPr>
            <p:nvPr/>
          </p:nvSpPr>
          <p:spPr bwMode="auto">
            <a:xfrm rot="18961431">
              <a:off x="-2636325" y="3895846"/>
              <a:ext cx="2871788" cy="2438400"/>
            </a:xfrm>
            <a:custGeom>
              <a:avLst/>
              <a:gdLst>
                <a:gd name="T0" fmla="*/ 1829 w 2997"/>
                <a:gd name="T1" fmla="*/ 1713 h 2544"/>
                <a:gd name="T2" fmla="*/ 1513 w 2997"/>
                <a:gd name="T3" fmla="*/ 1649 h 2544"/>
                <a:gd name="T4" fmla="*/ 332 w 2997"/>
                <a:gd name="T5" fmla="*/ 2452 h 2544"/>
                <a:gd name="T6" fmla="*/ 0 w 2997"/>
                <a:gd name="T7" fmla="*/ 2452 h 2544"/>
                <a:gd name="T8" fmla="*/ 0 w 2997"/>
                <a:gd name="T9" fmla="*/ 2452 h 2544"/>
                <a:gd name="T10" fmla="*/ 2452 w 2997"/>
                <a:gd name="T11" fmla="*/ 0 h 2544"/>
                <a:gd name="T12" fmla="*/ 2997 w 2997"/>
                <a:gd name="T13" fmla="*/ 545 h 2544"/>
                <a:gd name="T14" fmla="*/ 1829 w 2997"/>
                <a:gd name="T15" fmla="*/ 1713 h 2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97" h="2544">
                  <a:moveTo>
                    <a:pt x="1829" y="1713"/>
                  </a:moveTo>
                  <a:cubicBezTo>
                    <a:pt x="1829" y="1713"/>
                    <a:pt x="1593" y="1665"/>
                    <a:pt x="1513" y="1649"/>
                  </a:cubicBezTo>
                  <a:cubicBezTo>
                    <a:pt x="1356" y="1617"/>
                    <a:pt x="823" y="1962"/>
                    <a:pt x="332" y="2452"/>
                  </a:cubicBezTo>
                  <a:cubicBezTo>
                    <a:pt x="241" y="2544"/>
                    <a:pt x="92" y="2544"/>
                    <a:pt x="0" y="2452"/>
                  </a:cubicBezTo>
                  <a:cubicBezTo>
                    <a:pt x="0" y="2452"/>
                    <a:pt x="0" y="2452"/>
                    <a:pt x="0" y="2452"/>
                  </a:cubicBezTo>
                  <a:cubicBezTo>
                    <a:pt x="2452" y="0"/>
                    <a:pt x="2452" y="0"/>
                    <a:pt x="2452" y="0"/>
                  </a:cubicBezTo>
                  <a:cubicBezTo>
                    <a:pt x="2997" y="545"/>
                    <a:pt x="2997" y="545"/>
                    <a:pt x="2997" y="545"/>
                  </a:cubicBezTo>
                  <a:lnTo>
                    <a:pt x="1829" y="1713"/>
                  </a:lnTo>
                  <a:close/>
                </a:path>
              </a:pathLst>
            </a:custGeom>
            <a:solidFill>
              <a:srgbClr val="C1272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" name="Freeform 43"/>
            <p:cNvSpPr>
              <a:spLocks/>
            </p:cNvSpPr>
            <p:nvPr/>
          </p:nvSpPr>
          <p:spPr bwMode="auto">
            <a:xfrm rot="18961431">
              <a:off x="-1336646" y="3571081"/>
              <a:ext cx="1119188" cy="1441450"/>
            </a:xfrm>
            <a:custGeom>
              <a:avLst/>
              <a:gdLst>
                <a:gd name="T0" fmla="*/ 1168 w 1168"/>
                <a:gd name="T1" fmla="*/ 335 h 1503"/>
                <a:gd name="T2" fmla="*/ 833 w 1168"/>
                <a:gd name="T3" fmla="*/ 0 h 1503"/>
                <a:gd name="T4" fmla="*/ 0 w 1168"/>
                <a:gd name="T5" fmla="*/ 1503 h 1503"/>
                <a:gd name="T6" fmla="*/ 1168 w 1168"/>
                <a:gd name="T7" fmla="*/ 335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8" h="1503">
                  <a:moveTo>
                    <a:pt x="1168" y="335"/>
                  </a:moveTo>
                  <a:cubicBezTo>
                    <a:pt x="833" y="0"/>
                    <a:pt x="833" y="0"/>
                    <a:pt x="833" y="0"/>
                  </a:cubicBezTo>
                  <a:cubicBezTo>
                    <a:pt x="182" y="651"/>
                    <a:pt x="81" y="1233"/>
                    <a:pt x="0" y="1503"/>
                  </a:cubicBezTo>
                  <a:lnTo>
                    <a:pt x="1168" y="335"/>
                  </a:lnTo>
                  <a:close/>
                </a:path>
              </a:pathLst>
            </a:custGeom>
            <a:solidFill>
              <a:srgbClr val="801A1E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" name="Freeform 44"/>
            <p:cNvSpPr>
              <a:spLocks/>
            </p:cNvSpPr>
            <p:nvPr/>
          </p:nvSpPr>
          <p:spPr bwMode="auto">
            <a:xfrm rot="18961431">
              <a:off x="-2746733" y="3710439"/>
              <a:ext cx="1439863" cy="1119188"/>
            </a:xfrm>
            <a:custGeom>
              <a:avLst/>
              <a:gdLst>
                <a:gd name="T0" fmla="*/ 1168 w 1503"/>
                <a:gd name="T1" fmla="*/ 0 h 1168"/>
                <a:gd name="T2" fmla="*/ 1503 w 1503"/>
                <a:gd name="T3" fmla="*/ 335 h 1168"/>
                <a:gd name="T4" fmla="*/ 0 w 1503"/>
                <a:gd name="T5" fmla="*/ 1168 h 1168"/>
                <a:gd name="T6" fmla="*/ 1168 w 1503"/>
                <a:gd name="T7" fmla="*/ 0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3" h="1168">
                  <a:moveTo>
                    <a:pt x="1168" y="0"/>
                  </a:moveTo>
                  <a:cubicBezTo>
                    <a:pt x="1503" y="335"/>
                    <a:pt x="1503" y="335"/>
                    <a:pt x="1503" y="335"/>
                  </a:cubicBezTo>
                  <a:cubicBezTo>
                    <a:pt x="852" y="986"/>
                    <a:pt x="270" y="1087"/>
                    <a:pt x="0" y="1168"/>
                  </a:cubicBezTo>
                  <a:lnTo>
                    <a:pt x="1168" y="0"/>
                  </a:lnTo>
                  <a:close/>
                </a:path>
              </a:pathLst>
            </a:custGeom>
            <a:solidFill>
              <a:srgbClr val="801A1E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" name="Freeform 45"/>
            <p:cNvSpPr>
              <a:spLocks/>
            </p:cNvSpPr>
            <p:nvPr/>
          </p:nvSpPr>
          <p:spPr bwMode="auto">
            <a:xfrm rot="18961431">
              <a:off x="-2020106" y="3262907"/>
              <a:ext cx="1250950" cy="1250950"/>
            </a:xfrm>
            <a:custGeom>
              <a:avLst/>
              <a:gdLst>
                <a:gd name="T0" fmla="*/ 129 w 788"/>
                <a:gd name="T1" fmla="*/ 0 h 788"/>
                <a:gd name="T2" fmla="*/ 788 w 788"/>
                <a:gd name="T3" fmla="*/ 659 h 788"/>
                <a:gd name="T4" fmla="*/ 658 w 788"/>
                <a:gd name="T5" fmla="*/ 788 h 788"/>
                <a:gd name="T6" fmla="*/ 0 w 788"/>
                <a:gd name="T7" fmla="*/ 130 h 788"/>
                <a:gd name="T8" fmla="*/ 129 w 788"/>
                <a:gd name="T9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788">
                  <a:moveTo>
                    <a:pt x="129" y="0"/>
                  </a:moveTo>
                  <a:lnTo>
                    <a:pt x="788" y="659"/>
                  </a:lnTo>
                  <a:lnTo>
                    <a:pt x="658" y="788"/>
                  </a:lnTo>
                  <a:lnTo>
                    <a:pt x="0" y="13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" name="Freeform 46"/>
            <p:cNvSpPr>
              <a:spLocks/>
            </p:cNvSpPr>
            <p:nvPr/>
          </p:nvSpPr>
          <p:spPr bwMode="auto">
            <a:xfrm rot="18961431">
              <a:off x="-2129965" y="3522645"/>
              <a:ext cx="717550" cy="719138"/>
            </a:xfrm>
            <a:custGeom>
              <a:avLst/>
              <a:gdLst>
                <a:gd name="T0" fmla="*/ 129 w 452"/>
                <a:gd name="T1" fmla="*/ 0 h 453"/>
                <a:gd name="T2" fmla="*/ 452 w 452"/>
                <a:gd name="T3" fmla="*/ 324 h 453"/>
                <a:gd name="T4" fmla="*/ 324 w 452"/>
                <a:gd name="T5" fmla="*/ 453 h 453"/>
                <a:gd name="T6" fmla="*/ 0 w 452"/>
                <a:gd name="T7" fmla="*/ 130 h 453"/>
                <a:gd name="T8" fmla="*/ 129 w 452"/>
                <a:gd name="T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3">
                  <a:moveTo>
                    <a:pt x="129" y="0"/>
                  </a:moveTo>
                  <a:lnTo>
                    <a:pt x="452" y="324"/>
                  </a:lnTo>
                  <a:lnTo>
                    <a:pt x="324" y="453"/>
                  </a:lnTo>
                  <a:lnTo>
                    <a:pt x="0" y="13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A62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" name="Freeform 47"/>
            <p:cNvSpPr>
              <a:spLocks/>
            </p:cNvSpPr>
            <p:nvPr/>
          </p:nvSpPr>
          <p:spPr bwMode="auto">
            <a:xfrm rot="18961431">
              <a:off x="-2083124" y="3488918"/>
              <a:ext cx="1366838" cy="1366838"/>
            </a:xfrm>
            <a:custGeom>
              <a:avLst/>
              <a:gdLst>
                <a:gd name="T0" fmla="*/ 404 w 1426"/>
                <a:gd name="T1" fmla="*/ 1426 h 1426"/>
                <a:gd name="T2" fmla="*/ 0 w 1426"/>
                <a:gd name="T3" fmla="*/ 1022 h 1426"/>
                <a:gd name="T4" fmla="*/ 1224 w 1426"/>
                <a:gd name="T5" fmla="*/ 202 h 1426"/>
                <a:gd name="T6" fmla="*/ 1224 w 1426"/>
                <a:gd name="T7" fmla="*/ 202 h 1426"/>
                <a:gd name="T8" fmla="*/ 404 w 1426"/>
                <a:gd name="T9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6" h="1426">
                  <a:moveTo>
                    <a:pt x="404" y="1426"/>
                  </a:moveTo>
                  <a:cubicBezTo>
                    <a:pt x="0" y="1022"/>
                    <a:pt x="0" y="1022"/>
                    <a:pt x="0" y="1022"/>
                  </a:cubicBezTo>
                  <a:cubicBezTo>
                    <a:pt x="0" y="1022"/>
                    <a:pt x="1022" y="0"/>
                    <a:pt x="1224" y="202"/>
                  </a:cubicBezTo>
                  <a:cubicBezTo>
                    <a:pt x="1224" y="202"/>
                    <a:pt x="1224" y="202"/>
                    <a:pt x="1224" y="202"/>
                  </a:cubicBezTo>
                  <a:cubicBezTo>
                    <a:pt x="1426" y="404"/>
                    <a:pt x="404" y="1426"/>
                    <a:pt x="404" y="1426"/>
                  </a:cubicBezTo>
                  <a:close/>
                </a:path>
              </a:pathLst>
            </a:custGeom>
            <a:solidFill>
              <a:srgbClr val="801A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" name="Freeform 48"/>
            <p:cNvSpPr>
              <a:spLocks/>
            </p:cNvSpPr>
            <p:nvPr/>
          </p:nvSpPr>
          <p:spPr bwMode="auto">
            <a:xfrm rot="18961431">
              <a:off x="-1716040" y="4435533"/>
              <a:ext cx="611188" cy="612775"/>
            </a:xfrm>
            <a:custGeom>
              <a:avLst/>
              <a:gdLst>
                <a:gd name="T0" fmla="*/ 350 w 638"/>
                <a:gd name="T1" fmla="*/ 639 h 639"/>
                <a:gd name="T2" fmla="*/ 0 w 638"/>
                <a:gd name="T3" fmla="*/ 289 h 639"/>
                <a:gd name="T4" fmla="*/ 191 w 638"/>
                <a:gd name="T5" fmla="*/ 97 h 639"/>
                <a:gd name="T6" fmla="*/ 542 w 638"/>
                <a:gd name="T7" fmla="*/ 97 h 639"/>
                <a:gd name="T8" fmla="*/ 542 w 638"/>
                <a:gd name="T9" fmla="*/ 97 h 639"/>
                <a:gd name="T10" fmla="*/ 542 w 638"/>
                <a:gd name="T11" fmla="*/ 447 h 639"/>
                <a:gd name="T12" fmla="*/ 350 w 638"/>
                <a:gd name="T13" fmla="*/ 639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639">
                  <a:moveTo>
                    <a:pt x="350" y="639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191" y="97"/>
                    <a:pt x="191" y="97"/>
                    <a:pt x="191" y="97"/>
                  </a:cubicBezTo>
                  <a:cubicBezTo>
                    <a:pt x="288" y="0"/>
                    <a:pt x="445" y="0"/>
                    <a:pt x="542" y="97"/>
                  </a:cubicBezTo>
                  <a:cubicBezTo>
                    <a:pt x="542" y="97"/>
                    <a:pt x="542" y="97"/>
                    <a:pt x="542" y="97"/>
                  </a:cubicBezTo>
                  <a:cubicBezTo>
                    <a:pt x="638" y="194"/>
                    <a:pt x="638" y="351"/>
                    <a:pt x="542" y="447"/>
                  </a:cubicBezTo>
                  <a:lnTo>
                    <a:pt x="350" y="63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" name="Freeform 49"/>
            <p:cNvSpPr>
              <a:spLocks/>
            </p:cNvSpPr>
            <p:nvPr/>
          </p:nvSpPr>
          <p:spPr bwMode="auto">
            <a:xfrm rot="18961431">
              <a:off x="-1566997" y="4581963"/>
              <a:ext cx="314325" cy="314325"/>
            </a:xfrm>
            <a:custGeom>
              <a:avLst/>
              <a:gdLst>
                <a:gd name="T0" fmla="*/ 310 w 328"/>
                <a:gd name="T1" fmla="*/ 310 h 328"/>
                <a:gd name="T2" fmla="*/ 247 w 328"/>
                <a:gd name="T3" fmla="*/ 310 h 328"/>
                <a:gd name="T4" fmla="*/ 17 w 328"/>
                <a:gd name="T5" fmla="*/ 81 h 328"/>
                <a:gd name="T6" fmla="*/ 17 w 328"/>
                <a:gd name="T7" fmla="*/ 17 h 328"/>
                <a:gd name="T8" fmla="*/ 17 w 328"/>
                <a:gd name="T9" fmla="*/ 17 h 328"/>
                <a:gd name="T10" fmla="*/ 81 w 328"/>
                <a:gd name="T11" fmla="*/ 17 h 328"/>
                <a:gd name="T12" fmla="*/ 310 w 328"/>
                <a:gd name="T13" fmla="*/ 247 h 328"/>
                <a:gd name="T14" fmla="*/ 310 w 328"/>
                <a:gd name="T15" fmla="*/ 31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328">
                  <a:moveTo>
                    <a:pt x="310" y="310"/>
                  </a:moveTo>
                  <a:cubicBezTo>
                    <a:pt x="293" y="328"/>
                    <a:pt x="265" y="328"/>
                    <a:pt x="247" y="310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0" y="63"/>
                    <a:pt x="0" y="35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35" y="0"/>
                    <a:pt x="63" y="0"/>
                    <a:pt x="81" y="17"/>
                  </a:cubicBezTo>
                  <a:cubicBezTo>
                    <a:pt x="310" y="247"/>
                    <a:pt x="310" y="247"/>
                    <a:pt x="310" y="247"/>
                  </a:cubicBezTo>
                  <a:cubicBezTo>
                    <a:pt x="328" y="265"/>
                    <a:pt x="328" y="293"/>
                    <a:pt x="310" y="3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" name="Freeform 50"/>
            <p:cNvSpPr>
              <a:spLocks/>
            </p:cNvSpPr>
            <p:nvPr/>
          </p:nvSpPr>
          <p:spPr bwMode="auto">
            <a:xfrm rot="18961431">
              <a:off x="-1745553" y="4627319"/>
              <a:ext cx="663575" cy="663575"/>
            </a:xfrm>
            <a:custGeom>
              <a:avLst/>
              <a:gdLst>
                <a:gd name="T0" fmla="*/ 526 w 693"/>
                <a:gd name="T1" fmla="*/ 693 h 693"/>
                <a:gd name="T2" fmla="*/ 0 w 693"/>
                <a:gd name="T3" fmla="*/ 167 h 693"/>
                <a:gd name="T4" fmla="*/ 21 w 693"/>
                <a:gd name="T5" fmla="*/ 145 h 693"/>
                <a:gd name="T6" fmla="*/ 503 w 693"/>
                <a:gd name="T7" fmla="*/ 189 h 693"/>
                <a:gd name="T8" fmla="*/ 503 w 693"/>
                <a:gd name="T9" fmla="*/ 189 h 693"/>
                <a:gd name="T10" fmla="*/ 547 w 693"/>
                <a:gd name="T11" fmla="*/ 672 h 693"/>
                <a:gd name="T12" fmla="*/ 526 w 693"/>
                <a:gd name="T13" fmla="*/ 693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3" h="693">
                  <a:moveTo>
                    <a:pt x="526" y="693"/>
                  </a:moveTo>
                  <a:cubicBezTo>
                    <a:pt x="0" y="167"/>
                    <a:pt x="0" y="167"/>
                    <a:pt x="0" y="167"/>
                  </a:cubicBezTo>
                  <a:cubicBezTo>
                    <a:pt x="21" y="145"/>
                    <a:pt x="21" y="145"/>
                    <a:pt x="21" y="145"/>
                  </a:cubicBezTo>
                  <a:cubicBezTo>
                    <a:pt x="166" y="0"/>
                    <a:pt x="358" y="44"/>
                    <a:pt x="503" y="189"/>
                  </a:cubicBezTo>
                  <a:cubicBezTo>
                    <a:pt x="503" y="189"/>
                    <a:pt x="503" y="189"/>
                    <a:pt x="503" y="189"/>
                  </a:cubicBezTo>
                  <a:cubicBezTo>
                    <a:pt x="649" y="335"/>
                    <a:pt x="693" y="526"/>
                    <a:pt x="547" y="672"/>
                  </a:cubicBezTo>
                  <a:lnTo>
                    <a:pt x="526" y="6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8" name="Freeform 51"/>
            <p:cNvSpPr>
              <a:spLocks/>
            </p:cNvSpPr>
            <p:nvPr/>
          </p:nvSpPr>
          <p:spPr bwMode="auto">
            <a:xfrm rot="18961431">
              <a:off x="-1623180" y="4892125"/>
              <a:ext cx="412750" cy="411163"/>
            </a:xfrm>
            <a:custGeom>
              <a:avLst/>
              <a:gdLst>
                <a:gd name="T0" fmla="*/ 406 w 429"/>
                <a:gd name="T1" fmla="*/ 406 h 428"/>
                <a:gd name="T2" fmla="*/ 323 w 429"/>
                <a:gd name="T3" fmla="*/ 406 h 428"/>
                <a:gd name="T4" fmla="*/ 23 w 429"/>
                <a:gd name="T5" fmla="*/ 105 h 428"/>
                <a:gd name="T6" fmla="*/ 23 w 429"/>
                <a:gd name="T7" fmla="*/ 23 h 428"/>
                <a:gd name="T8" fmla="*/ 23 w 429"/>
                <a:gd name="T9" fmla="*/ 23 h 428"/>
                <a:gd name="T10" fmla="*/ 106 w 429"/>
                <a:gd name="T11" fmla="*/ 23 h 428"/>
                <a:gd name="T12" fmla="*/ 406 w 429"/>
                <a:gd name="T13" fmla="*/ 323 h 428"/>
                <a:gd name="T14" fmla="*/ 406 w 429"/>
                <a:gd name="T15" fmla="*/ 406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9" h="428">
                  <a:moveTo>
                    <a:pt x="406" y="406"/>
                  </a:moveTo>
                  <a:cubicBezTo>
                    <a:pt x="383" y="428"/>
                    <a:pt x="346" y="428"/>
                    <a:pt x="323" y="406"/>
                  </a:cubicBezTo>
                  <a:cubicBezTo>
                    <a:pt x="23" y="105"/>
                    <a:pt x="23" y="105"/>
                    <a:pt x="23" y="105"/>
                  </a:cubicBezTo>
                  <a:cubicBezTo>
                    <a:pt x="0" y="83"/>
                    <a:pt x="0" y="46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46" y="0"/>
                    <a:pt x="83" y="0"/>
                    <a:pt x="106" y="23"/>
                  </a:cubicBezTo>
                  <a:cubicBezTo>
                    <a:pt x="406" y="323"/>
                    <a:pt x="406" y="323"/>
                    <a:pt x="406" y="323"/>
                  </a:cubicBezTo>
                  <a:cubicBezTo>
                    <a:pt x="429" y="346"/>
                    <a:pt x="429" y="383"/>
                    <a:pt x="406" y="406"/>
                  </a:cubicBezTo>
                  <a:close/>
                </a:path>
              </a:pathLst>
            </a:custGeom>
            <a:solidFill>
              <a:srgbClr val="801A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" name="矩形 598"/>
            <p:cNvSpPr/>
            <p:nvPr/>
          </p:nvSpPr>
          <p:spPr>
            <a:xfrm rot="31644">
              <a:off x="-1919564" y="2744379"/>
              <a:ext cx="1074290" cy="496093"/>
            </a:xfrm>
            <a:prstGeom prst="rect">
              <a:avLst/>
            </a:prstGeom>
            <a:gradFill>
              <a:gsLst>
                <a:gs pos="23030">
                  <a:schemeClr val="bg1"/>
                </a:gs>
                <a:gs pos="20000">
                  <a:srgbClr val="A9322A"/>
                </a:gs>
                <a:gs pos="49000">
                  <a:schemeClr val="bg1"/>
                </a:gs>
                <a:gs pos="50000">
                  <a:srgbClr val="A9322A"/>
                </a:gs>
              </a:gsLst>
              <a:lin ang="5400000" scaled="1"/>
            </a:gra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0" name="文本框 599"/>
            <p:cNvSpPr txBox="1"/>
            <p:nvPr/>
          </p:nvSpPr>
          <p:spPr>
            <a:xfrm rot="60645">
              <a:off x="-2137577" y="5104918"/>
              <a:ext cx="1412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 smtClean="0"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岳麓三人组</a:t>
              </a:r>
              <a:endParaRPr lang="en-US" altLang="zh-CN" sz="1400" dirty="0" smtClean="0">
                <a:latin typeface="碳化硅大黑体" panose="02010601030101010101" pitchFamily="2" charset="-122"/>
                <a:ea typeface="碳化硅大黑体" panose="02010601030101010101" pitchFamily="2" charset="-122"/>
              </a:endParaRPr>
            </a:p>
            <a:p>
              <a:pPr algn="ctr"/>
              <a:r>
                <a:rPr lang="en-US" altLang="zh-CN" sz="1400" dirty="0" smtClean="0"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TXX</a:t>
              </a:r>
              <a:endParaRPr lang="zh-CN" altLang="en-US" sz="1400" dirty="0">
                <a:latin typeface="碳化硅大黑体" panose="02010601030101010101" pitchFamily="2" charset="-122"/>
                <a:ea typeface="碳化硅大黑体" panose="02010601030101010101" pitchFamily="2" charset="-122"/>
              </a:endParaRPr>
            </a:p>
          </p:txBody>
        </p:sp>
        <p:sp>
          <p:nvSpPr>
            <p:cNvPr id="601" name="任意多边形 600"/>
            <p:cNvSpPr/>
            <p:nvPr/>
          </p:nvSpPr>
          <p:spPr>
            <a:xfrm>
              <a:off x="-1718717" y="5722352"/>
              <a:ext cx="571500" cy="1200403"/>
            </a:xfrm>
            <a:custGeom>
              <a:avLst/>
              <a:gdLst>
                <a:gd name="connsiteX0" fmla="*/ 0 w 571500"/>
                <a:gd name="connsiteY0" fmla="*/ 195262 h 1200150"/>
                <a:gd name="connsiteX1" fmla="*/ 52387 w 571500"/>
                <a:gd name="connsiteY1" fmla="*/ 1009650 h 1200150"/>
                <a:gd name="connsiteX2" fmla="*/ 276225 w 571500"/>
                <a:gd name="connsiteY2" fmla="*/ 1200150 h 1200150"/>
                <a:gd name="connsiteX3" fmla="*/ 509587 w 571500"/>
                <a:gd name="connsiteY3" fmla="*/ 1009650 h 1200150"/>
                <a:gd name="connsiteX4" fmla="*/ 571500 w 571500"/>
                <a:gd name="connsiteY4" fmla="*/ 185737 h 1200150"/>
                <a:gd name="connsiteX5" fmla="*/ 290512 w 571500"/>
                <a:gd name="connsiteY5" fmla="*/ 0 h 1200150"/>
                <a:gd name="connsiteX6" fmla="*/ 0 w 571500"/>
                <a:gd name="connsiteY6" fmla="*/ 195262 h 1200150"/>
                <a:gd name="connsiteX0" fmla="*/ 0 w 571500"/>
                <a:gd name="connsiteY0" fmla="*/ 195262 h 1200150"/>
                <a:gd name="connsiteX1" fmla="*/ 52387 w 571500"/>
                <a:gd name="connsiteY1" fmla="*/ 1009650 h 1200150"/>
                <a:gd name="connsiteX2" fmla="*/ 276225 w 571500"/>
                <a:gd name="connsiteY2" fmla="*/ 1200150 h 1200150"/>
                <a:gd name="connsiteX3" fmla="*/ 509587 w 571500"/>
                <a:gd name="connsiteY3" fmla="*/ 1009650 h 1200150"/>
                <a:gd name="connsiteX4" fmla="*/ 571500 w 571500"/>
                <a:gd name="connsiteY4" fmla="*/ 185737 h 1200150"/>
                <a:gd name="connsiteX5" fmla="*/ 290512 w 571500"/>
                <a:gd name="connsiteY5" fmla="*/ 0 h 1200150"/>
                <a:gd name="connsiteX6" fmla="*/ 0 w 571500"/>
                <a:gd name="connsiteY6" fmla="*/ 195262 h 1200150"/>
                <a:gd name="connsiteX0" fmla="*/ 0 w 571500"/>
                <a:gd name="connsiteY0" fmla="*/ 195262 h 1200403"/>
                <a:gd name="connsiteX1" fmla="*/ 52387 w 571500"/>
                <a:gd name="connsiteY1" fmla="*/ 1009650 h 1200403"/>
                <a:gd name="connsiteX2" fmla="*/ 276225 w 571500"/>
                <a:gd name="connsiteY2" fmla="*/ 1200150 h 1200403"/>
                <a:gd name="connsiteX3" fmla="*/ 509587 w 571500"/>
                <a:gd name="connsiteY3" fmla="*/ 1009650 h 1200403"/>
                <a:gd name="connsiteX4" fmla="*/ 571500 w 571500"/>
                <a:gd name="connsiteY4" fmla="*/ 185737 h 1200403"/>
                <a:gd name="connsiteX5" fmla="*/ 290512 w 571500"/>
                <a:gd name="connsiteY5" fmla="*/ 0 h 1200403"/>
                <a:gd name="connsiteX6" fmla="*/ 0 w 571500"/>
                <a:gd name="connsiteY6" fmla="*/ 195262 h 1200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0" h="1200403">
                  <a:moveTo>
                    <a:pt x="0" y="195262"/>
                  </a:moveTo>
                  <a:lnTo>
                    <a:pt x="52387" y="1009650"/>
                  </a:lnTo>
                  <a:cubicBezTo>
                    <a:pt x="98425" y="1177131"/>
                    <a:pt x="180975" y="1196975"/>
                    <a:pt x="276225" y="1200150"/>
                  </a:cubicBezTo>
                  <a:cubicBezTo>
                    <a:pt x="371475" y="1203325"/>
                    <a:pt x="460374" y="1178719"/>
                    <a:pt x="509587" y="1009650"/>
                  </a:cubicBezTo>
                  <a:lnTo>
                    <a:pt x="571500" y="185737"/>
                  </a:lnTo>
                  <a:lnTo>
                    <a:pt x="290512" y="0"/>
                  </a:lnTo>
                  <a:lnTo>
                    <a:pt x="0" y="195262"/>
                  </a:lnTo>
                  <a:close/>
                </a:path>
              </a:pathLst>
            </a:custGeom>
            <a:gradFill flip="none" rotWithShape="1">
              <a:gsLst>
                <a:gs pos="24000">
                  <a:srgbClr val="C1272D"/>
                </a:gs>
                <a:gs pos="48000">
                  <a:srgbClr val="FBB03B"/>
                </a:gs>
                <a:gs pos="49000">
                  <a:schemeClr val="tx1">
                    <a:lumMod val="95000"/>
                    <a:lumOff val="5000"/>
                  </a:schemeClr>
                </a:gs>
                <a:gs pos="25000">
                  <a:srgbClr val="FBB03B"/>
                </a:gs>
                <a:gs pos="75000">
                  <a:srgbClr val="E66E40"/>
                </a:gs>
                <a:gs pos="76000">
                  <a:srgbClr val="C1272D"/>
                </a:gs>
                <a:gs pos="51000">
                  <a:srgbClr val="FBB03B"/>
                </a:gs>
              </a:gsLst>
              <a:lin ang="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2" name="圆角矩形 601"/>
            <p:cNvSpPr/>
            <p:nvPr/>
          </p:nvSpPr>
          <p:spPr>
            <a:xfrm rot="60000">
              <a:off x="-1749965" y="6883524"/>
              <a:ext cx="629830" cy="91262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3" name="矩形 602"/>
            <p:cNvSpPr/>
            <p:nvPr/>
          </p:nvSpPr>
          <p:spPr>
            <a:xfrm rot="60000">
              <a:off x="-2058178" y="6833698"/>
              <a:ext cx="327113" cy="165100"/>
            </a:xfrm>
            <a:prstGeom prst="rect">
              <a:avLst/>
            </a:prstGeom>
            <a:solidFill>
              <a:srgbClr val="C1272D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4" name="矩形 603"/>
            <p:cNvSpPr/>
            <p:nvPr/>
          </p:nvSpPr>
          <p:spPr>
            <a:xfrm rot="60000">
              <a:off x="-1129219" y="6847984"/>
              <a:ext cx="327113" cy="165100"/>
            </a:xfrm>
            <a:prstGeom prst="rect">
              <a:avLst/>
            </a:prstGeom>
            <a:solidFill>
              <a:srgbClr val="C1272D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5" name="文本框 604"/>
            <p:cNvSpPr txBox="1"/>
            <p:nvPr/>
          </p:nvSpPr>
          <p:spPr>
            <a:xfrm rot="20779792">
              <a:off x="-1681657" y="6087406"/>
              <a:ext cx="550317" cy="3253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P</a:t>
              </a:r>
              <a:r>
                <a:rPr lang="zh-CN" altLang="en-US" sz="9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碳化硅大黑体" panose="02010601030101010101" pitchFamily="2" charset="-122"/>
                  <a:ea typeface="碳化硅大黑体" panose="02010601030101010101" pitchFamily="2" charset="-122"/>
                </a:rPr>
                <a:t>神</a:t>
              </a:r>
              <a:endParaRPr lang="zh-CN" altLang="en-US" sz="9600" dirty="0">
                <a:solidFill>
                  <a:schemeClr val="tx1">
                    <a:lumMod val="95000"/>
                    <a:lumOff val="5000"/>
                  </a:schemeClr>
                </a:solidFill>
                <a:latin typeface="碳化硅大黑体" panose="02010601030101010101" pitchFamily="2" charset="-122"/>
                <a:ea typeface="碳化硅大黑体" panose="02010601030101010101" pitchFamily="2" charset="-122"/>
              </a:endParaRPr>
            </a:p>
          </p:txBody>
        </p:sp>
        <p:sp>
          <p:nvSpPr>
            <p:cNvPr id="606" name="圆角矩形 605"/>
            <p:cNvSpPr/>
            <p:nvPr/>
          </p:nvSpPr>
          <p:spPr>
            <a:xfrm rot="60000">
              <a:off x="-1638367" y="6857695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7" name="圆角矩形 606"/>
            <p:cNvSpPr/>
            <p:nvPr/>
          </p:nvSpPr>
          <p:spPr>
            <a:xfrm rot="60000">
              <a:off x="-1551337" y="6857695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8" name="圆角矩形 607"/>
            <p:cNvSpPr/>
            <p:nvPr/>
          </p:nvSpPr>
          <p:spPr>
            <a:xfrm rot="60000">
              <a:off x="-1461003" y="6857696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9" name="圆角矩形 608"/>
            <p:cNvSpPr/>
            <p:nvPr/>
          </p:nvSpPr>
          <p:spPr>
            <a:xfrm rot="60000">
              <a:off x="-1370536" y="6857696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0" name="圆角矩形 609"/>
            <p:cNvSpPr/>
            <p:nvPr/>
          </p:nvSpPr>
          <p:spPr>
            <a:xfrm rot="60000">
              <a:off x="-1279968" y="6857697"/>
              <a:ext cx="45719" cy="141210"/>
            </a:xfrm>
            <a:prstGeom prst="roundRect">
              <a:avLst>
                <a:gd name="adj" fmla="val 50000"/>
              </a:avLst>
            </a:prstGeom>
            <a:solidFill>
              <a:srgbClr val="FBB03B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42975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1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0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3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3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4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矩形 93"/>
          <p:cNvSpPr/>
          <p:nvPr/>
        </p:nvSpPr>
        <p:spPr>
          <a:xfrm>
            <a:off x="-7891520" y="-4044249"/>
            <a:ext cx="7807075" cy="151741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矩形 94"/>
          <p:cNvSpPr/>
          <p:nvPr/>
        </p:nvSpPr>
        <p:spPr>
          <a:xfrm>
            <a:off x="12412280" y="-4205643"/>
            <a:ext cx="7807075" cy="1524110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矩形 95"/>
          <p:cNvSpPr/>
          <p:nvPr/>
        </p:nvSpPr>
        <p:spPr>
          <a:xfrm>
            <a:off x="-29778" y="-4205643"/>
            <a:ext cx="12251558" cy="39982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矩形 96"/>
          <p:cNvSpPr/>
          <p:nvPr/>
        </p:nvSpPr>
        <p:spPr>
          <a:xfrm>
            <a:off x="-29778" y="7037166"/>
            <a:ext cx="12251558" cy="39982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背景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71000">
                <a:srgbClr val="FBB03B"/>
              </a:gs>
              <a:gs pos="0">
                <a:schemeClr val="bg1">
                  <a:lumMod val="8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天使"/>
          <p:cNvGrpSpPr/>
          <p:nvPr/>
        </p:nvGrpSpPr>
        <p:grpSpPr>
          <a:xfrm>
            <a:off x="12192000" y="-422963"/>
            <a:ext cx="9522576" cy="14133862"/>
            <a:chOff x="3850525" y="-881"/>
            <a:chExt cx="4457700" cy="6616331"/>
          </a:xfrm>
        </p:grpSpPr>
        <p:sp>
          <p:nvSpPr>
            <p:cNvPr id="5" name="人脸黑背景"/>
            <p:cNvSpPr/>
            <p:nvPr/>
          </p:nvSpPr>
          <p:spPr>
            <a:xfrm>
              <a:off x="4178596" y="1240816"/>
              <a:ext cx="3843045" cy="2435834"/>
            </a:xfrm>
            <a:custGeom>
              <a:avLst/>
              <a:gdLst>
                <a:gd name="connsiteX0" fmla="*/ 236220 w 3520440"/>
                <a:gd name="connsiteY0" fmla="*/ 0 h 2240280"/>
                <a:gd name="connsiteX1" fmla="*/ 1722120 w 3520440"/>
                <a:gd name="connsiteY1" fmla="*/ 373380 h 2240280"/>
                <a:gd name="connsiteX2" fmla="*/ 3291840 w 3520440"/>
                <a:gd name="connsiteY2" fmla="*/ 22860 h 2240280"/>
                <a:gd name="connsiteX3" fmla="*/ 3520440 w 3520440"/>
                <a:gd name="connsiteY3" fmla="*/ 350520 h 2240280"/>
                <a:gd name="connsiteX4" fmla="*/ 3345180 w 3520440"/>
                <a:gd name="connsiteY4" fmla="*/ 1722120 h 2240280"/>
                <a:gd name="connsiteX5" fmla="*/ 2636520 w 3520440"/>
                <a:gd name="connsiteY5" fmla="*/ 2103120 h 2240280"/>
                <a:gd name="connsiteX6" fmla="*/ 1775460 w 3520440"/>
                <a:gd name="connsiteY6" fmla="*/ 2240280 h 2240280"/>
                <a:gd name="connsiteX7" fmla="*/ 891540 w 3520440"/>
                <a:gd name="connsiteY7" fmla="*/ 2087880 h 2240280"/>
                <a:gd name="connsiteX8" fmla="*/ 144780 w 3520440"/>
                <a:gd name="connsiteY8" fmla="*/ 1706880 h 2240280"/>
                <a:gd name="connsiteX9" fmla="*/ 0 w 3520440"/>
                <a:gd name="connsiteY9" fmla="*/ 327660 h 2240280"/>
                <a:gd name="connsiteX10" fmla="*/ 297180 w 3520440"/>
                <a:gd name="connsiteY10" fmla="*/ 0 h 2240280"/>
                <a:gd name="connsiteX11" fmla="*/ 236220 w 3520440"/>
                <a:gd name="connsiteY11" fmla="*/ 0 h 2240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20440" h="2240280">
                  <a:moveTo>
                    <a:pt x="236220" y="0"/>
                  </a:moveTo>
                  <a:lnTo>
                    <a:pt x="1722120" y="373380"/>
                  </a:lnTo>
                  <a:lnTo>
                    <a:pt x="3291840" y="22860"/>
                  </a:lnTo>
                  <a:lnTo>
                    <a:pt x="3520440" y="350520"/>
                  </a:lnTo>
                  <a:lnTo>
                    <a:pt x="3345180" y="1722120"/>
                  </a:lnTo>
                  <a:lnTo>
                    <a:pt x="2636520" y="2103120"/>
                  </a:lnTo>
                  <a:lnTo>
                    <a:pt x="1775460" y="2240280"/>
                  </a:lnTo>
                  <a:lnTo>
                    <a:pt x="891540" y="2087880"/>
                  </a:lnTo>
                  <a:lnTo>
                    <a:pt x="144780" y="1706880"/>
                  </a:lnTo>
                  <a:lnTo>
                    <a:pt x="0" y="327660"/>
                  </a:lnTo>
                  <a:lnTo>
                    <a:pt x="297180" y="0"/>
                  </a:lnTo>
                  <a:lnTo>
                    <a:pt x="23622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人脸"/>
            <p:cNvSpPr/>
            <p:nvPr/>
          </p:nvSpPr>
          <p:spPr>
            <a:xfrm>
              <a:off x="4552093" y="1493440"/>
              <a:ext cx="3104702" cy="2065820"/>
            </a:xfrm>
            <a:custGeom>
              <a:avLst/>
              <a:gdLst>
                <a:gd name="connsiteX0" fmla="*/ 236220 w 3520440"/>
                <a:gd name="connsiteY0" fmla="*/ 0 h 2240280"/>
                <a:gd name="connsiteX1" fmla="*/ 1722120 w 3520440"/>
                <a:gd name="connsiteY1" fmla="*/ 373380 h 2240280"/>
                <a:gd name="connsiteX2" fmla="*/ 3291840 w 3520440"/>
                <a:gd name="connsiteY2" fmla="*/ 22860 h 2240280"/>
                <a:gd name="connsiteX3" fmla="*/ 3520440 w 3520440"/>
                <a:gd name="connsiteY3" fmla="*/ 350520 h 2240280"/>
                <a:gd name="connsiteX4" fmla="*/ 3345180 w 3520440"/>
                <a:gd name="connsiteY4" fmla="*/ 1722120 h 2240280"/>
                <a:gd name="connsiteX5" fmla="*/ 2636520 w 3520440"/>
                <a:gd name="connsiteY5" fmla="*/ 2103120 h 2240280"/>
                <a:gd name="connsiteX6" fmla="*/ 1775460 w 3520440"/>
                <a:gd name="connsiteY6" fmla="*/ 2240280 h 2240280"/>
                <a:gd name="connsiteX7" fmla="*/ 891540 w 3520440"/>
                <a:gd name="connsiteY7" fmla="*/ 2087880 h 2240280"/>
                <a:gd name="connsiteX8" fmla="*/ 144780 w 3520440"/>
                <a:gd name="connsiteY8" fmla="*/ 1706880 h 2240280"/>
                <a:gd name="connsiteX9" fmla="*/ 0 w 3520440"/>
                <a:gd name="connsiteY9" fmla="*/ 327660 h 2240280"/>
                <a:gd name="connsiteX10" fmla="*/ 297180 w 3520440"/>
                <a:gd name="connsiteY10" fmla="*/ 0 h 2240280"/>
                <a:gd name="connsiteX11" fmla="*/ 236220 w 3520440"/>
                <a:gd name="connsiteY11" fmla="*/ 0 h 2240280"/>
                <a:gd name="connsiteX0" fmla="*/ 236220 w 3523859"/>
                <a:gd name="connsiteY0" fmla="*/ 0 h 2240280"/>
                <a:gd name="connsiteX1" fmla="*/ 1722120 w 3523859"/>
                <a:gd name="connsiteY1" fmla="*/ 373380 h 2240280"/>
                <a:gd name="connsiteX2" fmla="*/ 3291840 w 3523859"/>
                <a:gd name="connsiteY2" fmla="*/ 22860 h 2240280"/>
                <a:gd name="connsiteX3" fmla="*/ 3520440 w 3523859"/>
                <a:gd name="connsiteY3" fmla="*/ 350520 h 2240280"/>
                <a:gd name="connsiteX4" fmla="*/ 3345180 w 3523859"/>
                <a:gd name="connsiteY4" fmla="*/ 1722120 h 2240280"/>
                <a:gd name="connsiteX5" fmla="*/ 2636520 w 3523859"/>
                <a:gd name="connsiteY5" fmla="*/ 2103120 h 2240280"/>
                <a:gd name="connsiteX6" fmla="*/ 1775460 w 3523859"/>
                <a:gd name="connsiteY6" fmla="*/ 2240280 h 2240280"/>
                <a:gd name="connsiteX7" fmla="*/ 891540 w 3523859"/>
                <a:gd name="connsiteY7" fmla="*/ 2087880 h 2240280"/>
                <a:gd name="connsiteX8" fmla="*/ 144780 w 3523859"/>
                <a:gd name="connsiteY8" fmla="*/ 1706880 h 2240280"/>
                <a:gd name="connsiteX9" fmla="*/ 0 w 3523859"/>
                <a:gd name="connsiteY9" fmla="*/ 327660 h 2240280"/>
                <a:gd name="connsiteX10" fmla="*/ 297180 w 3523859"/>
                <a:gd name="connsiteY10" fmla="*/ 0 h 2240280"/>
                <a:gd name="connsiteX11" fmla="*/ 236220 w 3523859"/>
                <a:gd name="connsiteY11" fmla="*/ 0 h 2240280"/>
                <a:gd name="connsiteX0" fmla="*/ 236220 w 3523859"/>
                <a:gd name="connsiteY0" fmla="*/ 0 h 2240280"/>
                <a:gd name="connsiteX1" fmla="*/ 1722120 w 3523859"/>
                <a:gd name="connsiteY1" fmla="*/ 373380 h 2240280"/>
                <a:gd name="connsiteX2" fmla="*/ 3291840 w 3523859"/>
                <a:gd name="connsiteY2" fmla="*/ 22860 h 2240280"/>
                <a:gd name="connsiteX3" fmla="*/ 3520440 w 3523859"/>
                <a:gd name="connsiteY3" fmla="*/ 350520 h 2240280"/>
                <a:gd name="connsiteX4" fmla="*/ 3345180 w 3523859"/>
                <a:gd name="connsiteY4" fmla="*/ 1722120 h 2240280"/>
                <a:gd name="connsiteX5" fmla="*/ 2636520 w 3523859"/>
                <a:gd name="connsiteY5" fmla="*/ 2103120 h 2240280"/>
                <a:gd name="connsiteX6" fmla="*/ 1775460 w 3523859"/>
                <a:gd name="connsiteY6" fmla="*/ 2240280 h 2240280"/>
                <a:gd name="connsiteX7" fmla="*/ 891540 w 3523859"/>
                <a:gd name="connsiteY7" fmla="*/ 2087880 h 2240280"/>
                <a:gd name="connsiteX8" fmla="*/ 144780 w 3523859"/>
                <a:gd name="connsiteY8" fmla="*/ 1706880 h 2240280"/>
                <a:gd name="connsiteX9" fmla="*/ 0 w 3523859"/>
                <a:gd name="connsiteY9" fmla="*/ 327660 h 2240280"/>
                <a:gd name="connsiteX10" fmla="*/ 297180 w 3523859"/>
                <a:gd name="connsiteY10" fmla="*/ 0 h 2240280"/>
                <a:gd name="connsiteX11" fmla="*/ 236220 w 3523859"/>
                <a:gd name="connsiteY11" fmla="*/ 0 h 2240280"/>
                <a:gd name="connsiteX0" fmla="*/ 236220 w 3523859"/>
                <a:gd name="connsiteY0" fmla="*/ 0 h 2240280"/>
                <a:gd name="connsiteX1" fmla="*/ 1722120 w 3523859"/>
                <a:gd name="connsiteY1" fmla="*/ 373380 h 2240280"/>
                <a:gd name="connsiteX2" fmla="*/ 3291840 w 3523859"/>
                <a:gd name="connsiteY2" fmla="*/ 22860 h 2240280"/>
                <a:gd name="connsiteX3" fmla="*/ 3520440 w 3523859"/>
                <a:gd name="connsiteY3" fmla="*/ 350520 h 2240280"/>
                <a:gd name="connsiteX4" fmla="*/ 3345180 w 3523859"/>
                <a:gd name="connsiteY4" fmla="*/ 1722120 h 2240280"/>
                <a:gd name="connsiteX5" fmla="*/ 2636520 w 3523859"/>
                <a:gd name="connsiteY5" fmla="*/ 2103120 h 2240280"/>
                <a:gd name="connsiteX6" fmla="*/ 1775460 w 3523859"/>
                <a:gd name="connsiteY6" fmla="*/ 2240280 h 2240280"/>
                <a:gd name="connsiteX7" fmla="*/ 891540 w 3523859"/>
                <a:gd name="connsiteY7" fmla="*/ 2087880 h 2240280"/>
                <a:gd name="connsiteX8" fmla="*/ 144780 w 3523859"/>
                <a:gd name="connsiteY8" fmla="*/ 1706880 h 2240280"/>
                <a:gd name="connsiteX9" fmla="*/ 0 w 3523859"/>
                <a:gd name="connsiteY9" fmla="*/ 327660 h 2240280"/>
                <a:gd name="connsiteX10" fmla="*/ 236220 w 3523859"/>
                <a:gd name="connsiteY10" fmla="*/ 0 h 2240280"/>
                <a:gd name="connsiteX0" fmla="*/ 236220 w 3523859"/>
                <a:gd name="connsiteY0" fmla="*/ 17252 h 2257532"/>
                <a:gd name="connsiteX1" fmla="*/ 1722120 w 3523859"/>
                <a:gd name="connsiteY1" fmla="*/ 390632 h 2257532"/>
                <a:gd name="connsiteX2" fmla="*/ 3291840 w 3523859"/>
                <a:gd name="connsiteY2" fmla="*/ 40112 h 2257532"/>
                <a:gd name="connsiteX3" fmla="*/ 3520440 w 3523859"/>
                <a:gd name="connsiteY3" fmla="*/ 367772 h 2257532"/>
                <a:gd name="connsiteX4" fmla="*/ 3345180 w 3523859"/>
                <a:gd name="connsiteY4" fmla="*/ 1739372 h 2257532"/>
                <a:gd name="connsiteX5" fmla="*/ 2636520 w 3523859"/>
                <a:gd name="connsiteY5" fmla="*/ 2120372 h 2257532"/>
                <a:gd name="connsiteX6" fmla="*/ 1775460 w 3523859"/>
                <a:gd name="connsiteY6" fmla="*/ 2257532 h 2257532"/>
                <a:gd name="connsiteX7" fmla="*/ 891540 w 3523859"/>
                <a:gd name="connsiteY7" fmla="*/ 2105132 h 2257532"/>
                <a:gd name="connsiteX8" fmla="*/ 144780 w 3523859"/>
                <a:gd name="connsiteY8" fmla="*/ 1724132 h 2257532"/>
                <a:gd name="connsiteX9" fmla="*/ 0 w 3523859"/>
                <a:gd name="connsiteY9" fmla="*/ 344912 h 2257532"/>
                <a:gd name="connsiteX10" fmla="*/ 236220 w 3523859"/>
                <a:gd name="connsiteY10" fmla="*/ 17252 h 2257532"/>
                <a:gd name="connsiteX0" fmla="*/ 241280 w 3528919"/>
                <a:gd name="connsiteY0" fmla="*/ 17252 h 2257532"/>
                <a:gd name="connsiteX1" fmla="*/ 1727180 w 3528919"/>
                <a:gd name="connsiteY1" fmla="*/ 390632 h 2257532"/>
                <a:gd name="connsiteX2" fmla="*/ 3296900 w 3528919"/>
                <a:gd name="connsiteY2" fmla="*/ 40112 h 2257532"/>
                <a:gd name="connsiteX3" fmla="*/ 3525500 w 3528919"/>
                <a:gd name="connsiteY3" fmla="*/ 367772 h 2257532"/>
                <a:gd name="connsiteX4" fmla="*/ 3350240 w 3528919"/>
                <a:gd name="connsiteY4" fmla="*/ 1739372 h 2257532"/>
                <a:gd name="connsiteX5" fmla="*/ 2641580 w 3528919"/>
                <a:gd name="connsiteY5" fmla="*/ 2120372 h 2257532"/>
                <a:gd name="connsiteX6" fmla="*/ 1780520 w 3528919"/>
                <a:gd name="connsiteY6" fmla="*/ 2257532 h 2257532"/>
                <a:gd name="connsiteX7" fmla="*/ 896600 w 3528919"/>
                <a:gd name="connsiteY7" fmla="*/ 2105132 h 2257532"/>
                <a:gd name="connsiteX8" fmla="*/ 149840 w 3528919"/>
                <a:gd name="connsiteY8" fmla="*/ 1724132 h 2257532"/>
                <a:gd name="connsiteX9" fmla="*/ 5060 w 3528919"/>
                <a:gd name="connsiteY9" fmla="*/ 344912 h 2257532"/>
                <a:gd name="connsiteX10" fmla="*/ 241280 w 3528919"/>
                <a:gd name="connsiteY10" fmla="*/ 17252 h 2257532"/>
                <a:gd name="connsiteX0" fmla="*/ 238175 w 3525814"/>
                <a:gd name="connsiteY0" fmla="*/ 17252 h 2257532"/>
                <a:gd name="connsiteX1" fmla="*/ 1724075 w 3525814"/>
                <a:gd name="connsiteY1" fmla="*/ 390632 h 2257532"/>
                <a:gd name="connsiteX2" fmla="*/ 3293795 w 3525814"/>
                <a:gd name="connsiteY2" fmla="*/ 40112 h 2257532"/>
                <a:gd name="connsiteX3" fmla="*/ 3522395 w 3525814"/>
                <a:gd name="connsiteY3" fmla="*/ 367772 h 2257532"/>
                <a:gd name="connsiteX4" fmla="*/ 3347135 w 3525814"/>
                <a:gd name="connsiteY4" fmla="*/ 1739372 h 2257532"/>
                <a:gd name="connsiteX5" fmla="*/ 2638475 w 3525814"/>
                <a:gd name="connsiteY5" fmla="*/ 2120372 h 2257532"/>
                <a:gd name="connsiteX6" fmla="*/ 1777415 w 3525814"/>
                <a:gd name="connsiteY6" fmla="*/ 2257532 h 2257532"/>
                <a:gd name="connsiteX7" fmla="*/ 893495 w 3525814"/>
                <a:gd name="connsiteY7" fmla="*/ 2105132 h 2257532"/>
                <a:gd name="connsiteX8" fmla="*/ 146735 w 3525814"/>
                <a:gd name="connsiteY8" fmla="*/ 1724132 h 2257532"/>
                <a:gd name="connsiteX9" fmla="*/ 1955 w 3525814"/>
                <a:gd name="connsiteY9" fmla="*/ 344912 h 2257532"/>
                <a:gd name="connsiteX10" fmla="*/ 238175 w 3525814"/>
                <a:gd name="connsiteY10" fmla="*/ 17252 h 2257532"/>
                <a:gd name="connsiteX0" fmla="*/ 237360 w 3524999"/>
                <a:gd name="connsiteY0" fmla="*/ 17252 h 2257532"/>
                <a:gd name="connsiteX1" fmla="*/ 1723260 w 3524999"/>
                <a:gd name="connsiteY1" fmla="*/ 390632 h 2257532"/>
                <a:gd name="connsiteX2" fmla="*/ 3292980 w 3524999"/>
                <a:gd name="connsiteY2" fmla="*/ 40112 h 2257532"/>
                <a:gd name="connsiteX3" fmla="*/ 3521580 w 3524999"/>
                <a:gd name="connsiteY3" fmla="*/ 367772 h 2257532"/>
                <a:gd name="connsiteX4" fmla="*/ 3346320 w 3524999"/>
                <a:gd name="connsiteY4" fmla="*/ 1739372 h 2257532"/>
                <a:gd name="connsiteX5" fmla="*/ 2637660 w 3524999"/>
                <a:gd name="connsiteY5" fmla="*/ 2120372 h 2257532"/>
                <a:gd name="connsiteX6" fmla="*/ 1776600 w 3524999"/>
                <a:gd name="connsiteY6" fmla="*/ 2257532 h 2257532"/>
                <a:gd name="connsiteX7" fmla="*/ 892680 w 3524999"/>
                <a:gd name="connsiteY7" fmla="*/ 2105132 h 2257532"/>
                <a:gd name="connsiteX8" fmla="*/ 210806 w 3524999"/>
                <a:gd name="connsiteY8" fmla="*/ 1692973 h 2257532"/>
                <a:gd name="connsiteX9" fmla="*/ 1140 w 3524999"/>
                <a:gd name="connsiteY9" fmla="*/ 344912 h 2257532"/>
                <a:gd name="connsiteX10" fmla="*/ 237360 w 3524999"/>
                <a:gd name="connsiteY10" fmla="*/ 17252 h 2257532"/>
                <a:gd name="connsiteX0" fmla="*/ 237360 w 3524999"/>
                <a:gd name="connsiteY0" fmla="*/ 17252 h 2257532"/>
                <a:gd name="connsiteX1" fmla="*/ 1723260 w 3524999"/>
                <a:gd name="connsiteY1" fmla="*/ 390632 h 2257532"/>
                <a:gd name="connsiteX2" fmla="*/ 3292980 w 3524999"/>
                <a:gd name="connsiteY2" fmla="*/ 40112 h 2257532"/>
                <a:gd name="connsiteX3" fmla="*/ 3521580 w 3524999"/>
                <a:gd name="connsiteY3" fmla="*/ 367772 h 2257532"/>
                <a:gd name="connsiteX4" fmla="*/ 3346320 w 3524999"/>
                <a:gd name="connsiteY4" fmla="*/ 1739372 h 2257532"/>
                <a:gd name="connsiteX5" fmla="*/ 2637660 w 3524999"/>
                <a:gd name="connsiteY5" fmla="*/ 2120372 h 2257532"/>
                <a:gd name="connsiteX6" fmla="*/ 1776600 w 3524999"/>
                <a:gd name="connsiteY6" fmla="*/ 2257532 h 2257532"/>
                <a:gd name="connsiteX7" fmla="*/ 892680 w 3524999"/>
                <a:gd name="connsiteY7" fmla="*/ 2105132 h 2257532"/>
                <a:gd name="connsiteX8" fmla="*/ 210806 w 3524999"/>
                <a:gd name="connsiteY8" fmla="*/ 1692973 h 2257532"/>
                <a:gd name="connsiteX9" fmla="*/ 1140 w 3524999"/>
                <a:gd name="connsiteY9" fmla="*/ 344912 h 2257532"/>
                <a:gd name="connsiteX10" fmla="*/ 237360 w 3524999"/>
                <a:gd name="connsiteY10" fmla="*/ 17252 h 2257532"/>
                <a:gd name="connsiteX0" fmla="*/ 237360 w 3532594"/>
                <a:gd name="connsiteY0" fmla="*/ 17252 h 2257532"/>
                <a:gd name="connsiteX1" fmla="*/ 1723260 w 3532594"/>
                <a:gd name="connsiteY1" fmla="*/ 390632 h 2257532"/>
                <a:gd name="connsiteX2" fmla="*/ 3292980 w 3532594"/>
                <a:gd name="connsiteY2" fmla="*/ 40112 h 2257532"/>
                <a:gd name="connsiteX3" fmla="*/ 3521580 w 3532594"/>
                <a:gd name="connsiteY3" fmla="*/ 367772 h 2257532"/>
                <a:gd name="connsiteX4" fmla="*/ 3346320 w 3532594"/>
                <a:gd name="connsiteY4" fmla="*/ 1739372 h 2257532"/>
                <a:gd name="connsiteX5" fmla="*/ 2637660 w 3532594"/>
                <a:gd name="connsiteY5" fmla="*/ 2120372 h 2257532"/>
                <a:gd name="connsiteX6" fmla="*/ 1776600 w 3532594"/>
                <a:gd name="connsiteY6" fmla="*/ 2257532 h 2257532"/>
                <a:gd name="connsiteX7" fmla="*/ 892680 w 3532594"/>
                <a:gd name="connsiteY7" fmla="*/ 2105132 h 2257532"/>
                <a:gd name="connsiteX8" fmla="*/ 210806 w 3532594"/>
                <a:gd name="connsiteY8" fmla="*/ 1692973 h 2257532"/>
                <a:gd name="connsiteX9" fmla="*/ 1140 w 3532594"/>
                <a:gd name="connsiteY9" fmla="*/ 344912 h 2257532"/>
                <a:gd name="connsiteX10" fmla="*/ 237360 w 3532594"/>
                <a:gd name="connsiteY10" fmla="*/ 17252 h 2257532"/>
                <a:gd name="connsiteX0" fmla="*/ 237360 w 3532594"/>
                <a:gd name="connsiteY0" fmla="*/ 17252 h 2257532"/>
                <a:gd name="connsiteX1" fmla="*/ 1723260 w 3532594"/>
                <a:gd name="connsiteY1" fmla="*/ 390632 h 2257532"/>
                <a:gd name="connsiteX2" fmla="*/ 3292980 w 3532594"/>
                <a:gd name="connsiteY2" fmla="*/ 40112 h 2257532"/>
                <a:gd name="connsiteX3" fmla="*/ 3521580 w 3532594"/>
                <a:gd name="connsiteY3" fmla="*/ 367772 h 2257532"/>
                <a:gd name="connsiteX4" fmla="*/ 3346320 w 3532594"/>
                <a:gd name="connsiteY4" fmla="*/ 1739372 h 2257532"/>
                <a:gd name="connsiteX5" fmla="*/ 2637660 w 3532594"/>
                <a:gd name="connsiteY5" fmla="*/ 2120372 h 2257532"/>
                <a:gd name="connsiteX6" fmla="*/ 1776600 w 3532594"/>
                <a:gd name="connsiteY6" fmla="*/ 2257532 h 2257532"/>
                <a:gd name="connsiteX7" fmla="*/ 892680 w 3532594"/>
                <a:gd name="connsiteY7" fmla="*/ 2105132 h 2257532"/>
                <a:gd name="connsiteX8" fmla="*/ 210806 w 3532594"/>
                <a:gd name="connsiteY8" fmla="*/ 1692973 h 2257532"/>
                <a:gd name="connsiteX9" fmla="*/ 1140 w 3532594"/>
                <a:gd name="connsiteY9" fmla="*/ 344912 h 2257532"/>
                <a:gd name="connsiteX10" fmla="*/ 237360 w 3532594"/>
                <a:gd name="connsiteY10" fmla="*/ 17252 h 2257532"/>
                <a:gd name="connsiteX0" fmla="*/ 237360 w 3524999"/>
                <a:gd name="connsiteY0" fmla="*/ 17252 h 2257532"/>
                <a:gd name="connsiteX1" fmla="*/ 1723260 w 3524999"/>
                <a:gd name="connsiteY1" fmla="*/ 390632 h 2257532"/>
                <a:gd name="connsiteX2" fmla="*/ 3292980 w 3524999"/>
                <a:gd name="connsiteY2" fmla="*/ 40112 h 2257532"/>
                <a:gd name="connsiteX3" fmla="*/ 3521580 w 3524999"/>
                <a:gd name="connsiteY3" fmla="*/ 367772 h 2257532"/>
                <a:gd name="connsiteX4" fmla="*/ 3346320 w 3524999"/>
                <a:gd name="connsiteY4" fmla="*/ 1739372 h 2257532"/>
                <a:gd name="connsiteX5" fmla="*/ 2637660 w 3524999"/>
                <a:gd name="connsiteY5" fmla="*/ 2120372 h 2257532"/>
                <a:gd name="connsiteX6" fmla="*/ 1776600 w 3524999"/>
                <a:gd name="connsiteY6" fmla="*/ 2257532 h 2257532"/>
                <a:gd name="connsiteX7" fmla="*/ 892680 w 3524999"/>
                <a:gd name="connsiteY7" fmla="*/ 2105132 h 2257532"/>
                <a:gd name="connsiteX8" fmla="*/ 210806 w 3524999"/>
                <a:gd name="connsiteY8" fmla="*/ 1692973 h 2257532"/>
                <a:gd name="connsiteX9" fmla="*/ 1140 w 3524999"/>
                <a:gd name="connsiteY9" fmla="*/ 344912 h 2257532"/>
                <a:gd name="connsiteX10" fmla="*/ 237360 w 3524999"/>
                <a:gd name="connsiteY10" fmla="*/ 17252 h 2257532"/>
                <a:gd name="connsiteX0" fmla="*/ 237360 w 3524999"/>
                <a:gd name="connsiteY0" fmla="*/ 17252 h 2268652"/>
                <a:gd name="connsiteX1" fmla="*/ 1723260 w 3524999"/>
                <a:gd name="connsiteY1" fmla="*/ 390632 h 2268652"/>
                <a:gd name="connsiteX2" fmla="*/ 3292980 w 3524999"/>
                <a:gd name="connsiteY2" fmla="*/ 40112 h 2268652"/>
                <a:gd name="connsiteX3" fmla="*/ 3521580 w 3524999"/>
                <a:gd name="connsiteY3" fmla="*/ 367772 h 2268652"/>
                <a:gd name="connsiteX4" fmla="*/ 3346320 w 3524999"/>
                <a:gd name="connsiteY4" fmla="*/ 1739372 h 2268652"/>
                <a:gd name="connsiteX5" fmla="*/ 2637660 w 3524999"/>
                <a:gd name="connsiteY5" fmla="*/ 2120372 h 2268652"/>
                <a:gd name="connsiteX6" fmla="*/ 1776600 w 3524999"/>
                <a:gd name="connsiteY6" fmla="*/ 2257532 h 2268652"/>
                <a:gd name="connsiteX7" fmla="*/ 892680 w 3524999"/>
                <a:gd name="connsiteY7" fmla="*/ 2105132 h 2268652"/>
                <a:gd name="connsiteX8" fmla="*/ 210806 w 3524999"/>
                <a:gd name="connsiteY8" fmla="*/ 1692973 h 2268652"/>
                <a:gd name="connsiteX9" fmla="*/ 1140 w 3524999"/>
                <a:gd name="connsiteY9" fmla="*/ 344912 h 2268652"/>
                <a:gd name="connsiteX10" fmla="*/ 237360 w 3524999"/>
                <a:gd name="connsiteY10" fmla="*/ 17252 h 2268652"/>
                <a:gd name="connsiteX0" fmla="*/ 237360 w 3524999"/>
                <a:gd name="connsiteY0" fmla="*/ 17252 h 2257729"/>
                <a:gd name="connsiteX1" fmla="*/ 1723260 w 3524999"/>
                <a:gd name="connsiteY1" fmla="*/ 390632 h 2257729"/>
                <a:gd name="connsiteX2" fmla="*/ 3292980 w 3524999"/>
                <a:gd name="connsiteY2" fmla="*/ 40112 h 2257729"/>
                <a:gd name="connsiteX3" fmla="*/ 3521580 w 3524999"/>
                <a:gd name="connsiteY3" fmla="*/ 367772 h 2257729"/>
                <a:gd name="connsiteX4" fmla="*/ 3346320 w 3524999"/>
                <a:gd name="connsiteY4" fmla="*/ 1739372 h 2257729"/>
                <a:gd name="connsiteX5" fmla="*/ 2637660 w 3524999"/>
                <a:gd name="connsiteY5" fmla="*/ 2120372 h 2257729"/>
                <a:gd name="connsiteX6" fmla="*/ 1776600 w 3524999"/>
                <a:gd name="connsiteY6" fmla="*/ 2257532 h 2257729"/>
                <a:gd name="connsiteX7" fmla="*/ 892680 w 3524999"/>
                <a:gd name="connsiteY7" fmla="*/ 2105132 h 2257729"/>
                <a:gd name="connsiteX8" fmla="*/ 210806 w 3524999"/>
                <a:gd name="connsiteY8" fmla="*/ 1692973 h 2257729"/>
                <a:gd name="connsiteX9" fmla="*/ 1140 w 3524999"/>
                <a:gd name="connsiteY9" fmla="*/ 344912 h 2257729"/>
                <a:gd name="connsiteX10" fmla="*/ 237360 w 3524999"/>
                <a:gd name="connsiteY10" fmla="*/ 17252 h 2257729"/>
                <a:gd name="connsiteX0" fmla="*/ 237360 w 3524999"/>
                <a:gd name="connsiteY0" fmla="*/ 17252 h 2257729"/>
                <a:gd name="connsiteX1" fmla="*/ 1723260 w 3524999"/>
                <a:gd name="connsiteY1" fmla="*/ 390632 h 2257729"/>
                <a:gd name="connsiteX2" fmla="*/ 3292980 w 3524999"/>
                <a:gd name="connsiteY2" fmla="*/ 40112 h 2257729"/>
                <a:gd name="connsiteX3" fmla="*/ 3521580 w 3524999"/>
                <a:gd name="connsiteY3" fmla="*/ 367772 h 2257729"/>
                <a:gd name="connsiteX4" fmla="*/ 3346320 w 3524999"/>
                <a:gd name="connsiteY4" fmla="*/ 1739372 h 2257729"/>
                <a:gd name="connsiteX5" fmla="*/ 2637660 w 3524999"/>
                <a:gd name="connsiteY5" fmla="*/ 2120372 h 2257729"/>
                <a:gd name="connsiteX6" fmla="*/ 1776600 w 3524999"/>
                <a:gd name="connsiteY6" fmla="*/ 2257532 h 2257729"/>
                <a:gd name="connsiteX7" fmla="*/ 892680 w 3524999"/>
                <a:gd name="connsiteY7" fmla="*/ 2105132 h 2257729"/>
                <a:gd name="connsiteX8" fmla="*/ 210806 w 3524999"/>
                <a:gd name="connsiteY8" fmla="*/ 1692973 h 2257729"/>
                <a:gd name="connsiteX9" fmla="*/ 1140 w 3524999"/>
                <a:gd name="connsiteY9" fmla="*/ 344912 h 2257729"/>
                <a:gd name="connsiteX10" fmla="*/ 237360 w 3524999"/>
                <a:gd name="connsiteY10" fmla="*/ 17252 h 2257729"/>
                <a:gd name="connsiteX0" fmla="*/ 237360 w 3524999"/>
                <a:gd name="connsiteY0" fmla="*/ 17252 h 2252552"/>
                <a:gd name="connsiteX1" fmla="*/ 1723260 w 3524999"/>
                <a:gd name="connsiteY1" fmla="*/ 390632 h 2252552"/>
                <a:gd name="connsiteX2" fmla="*/ 3292980 w 3524999"/>
                <a:gd name="connsiteY2" fmla="*/ 40112 h 2252552"/>
                <a:gd name="connsiteX3" fmla="*/ 3521580 w 3524999"/>
                <a:gd name="connsiteY3" fmla="*/ 367772 h 2252552"/>
                <a:gd name="connsiteX4" fmla="*/ 3346320 w 3524999"/>
                <a:gd name="connsiteY4" fmla="*/ 1739372 h 2252552"/>
                <a:gd name="connsiteX5" fmla="*/ 2637660 w 3524999"/>
                <a:gd name="connsiteY5" fmla="*/ 2120372 h 2252552"/>
                <a:gd name="connsiteX6" fmla="*/ 1760377 w 3524999"/>
                <a:gd name="connsiteY6" fmla="*/ 2252339 h 2252552"/>
                <a:gd name="connsiteX7" fmla="*/ 892680 w 3524999"/>
                <a:gd name="connsiteY7" fmla="*/ 2105132 h 2252552"/>
                <a:gd name="connsiteX8" fmla="*/ 210806 w 3524999"/>
                <a:gd name="connsiteY8" fmla="*/ 1692973 h 2252552"/>
                <a:gd name="connsiteX9" fmla="*/ 1140 w 3524999"/>
                <a:gd name="connsiteY9" fmla="*/ 344912 h 2252552"/>
                <a:gd name="connsiteX10" fmla="*/ 237360 w 3524999"/>
                <a:gd name="connsiteY10" fmla="*/ 17252 h 2252552"/>
                <a:gd name="connsiteX0" fmla="*/ 237360 w 3524999"/>
                <a:gd name="connsiteY0" fmla="*/ 17252 h 2252637"/>
                <a:gd name="connsiteX1" fmla="*/ 1723260 w 3524999"/>
                <a:gd name="connsiteY1" fmla="*/ 390632 h 2252637"/>
                <a:gd name="connsiteX2" fmla="*/ 3292980 w 3524999"/>
                <a:gd name="connsiteY2" fmla="*/ 40112 h 2252637"/>
                <a:gd name="connsiteX3" fmla="*/ 3521580 w 3524999"/>
                <a:gd name="connsiteY3" fmla="*/ 367772 h 2252637"/>
                <a:gd name="connsiteX4" fmla="*/ 3346320 w 3524999"/>
                <a:gd name="connsiteY4" fmla="*/ 1739372 h 2252637"/>
                <a:gd name="connsiteX5" fmla="*/ 2637660 w 3524999"/>
                <a:gd name="connsiteY5" fmla="*/ 2120372 h 2252637"/>
                <a:gd name="connsiteX6" fmla="*/ 1760377 w 3524999"/>
                <a:gd name="connsiteY6" fmla="*/ 2252339 h 2252637"/>
                <a:gd name="connsiteX7" fmla="*/ 892680 w 3524999"/>
                <a:gd name="connsiteY7" fmla="*/ 2105132 h 2252637"/>
                <a:gd name="connsiteX8" fmla="*/ 210806 w 3524999"/>
                <a:gd name="connsiteY8" fmla="*/ 1692973 h 2252637"/>
                <a:gd name="connsiteX9" fmla="*/ 1140 w 3524999"/>
                <a:gd name="connsiteY9" fmla="*/ 344912 h 2252637"/>
                <a:gd name="connsiteX10" fmla="*/ 237360 w 3524999"/>
                <a:gd name="connsiteY10" fmla="*/ 17252 h 2252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24999" h="2252637">
                  <a:moveTo>
                    <a:pt x="237360" y="17252"/>
                  </a:moveTo>
                  <a:cubicBezTo>
                    <a:pt x="474850" y="79482"/>
                    <a:pt x="1213990" y="386822"/>
                    <a:pt x="1723260" y="390632"/>
                  </a:cubicBezTo>
                  <a:cubicBezTo>
                    <a:pt x="2232530" y="394442"/>
                    <a:pt x="2993260" y="43922"/>
                    <a:pt x="3292980" y="40112"/>
                  </a:cubicBezTo>
                  <a:cubicBezTo>
                    <a:pt x="3592700" y="36302"/>
                    <a:pt x="3512690" y="84562"/>
                    <a:pt x="3521580" y="367772"/>
                  </a:cubicBezTo>
                  <a:cubicBezTo>
                    <a:pt x="3530470" y="650982"/>
                    <a:pt x="3447360" y="1648724"/>
                    <a:pt x="3346320" y="1739372"/>
                  </a:cubicBezTo>
                  <a:cubicBezTo>
                    <a:pt x="3245280" y="1830020"/>
                    <a:pt x="2873880" y="1993372"/>
                    <a:pt x="2637660" y="2120372"/>
                  </a:cubicBezTo>
                  <a:cubicBezTo>
                    <a:pt x="2350640" y="2166092"/>
                    <a:pt x="1928439" y="2258553"/>
                    <a:pt x="1760377" y="2252339"/>
                  </a:cubicBezTo>
                  <a:cubicBezTo>
                    <a:pt x="1592315" y="2246125"/>
                    <a:pt x="1153646" y="2199225"/>
                    <a:pt x="892680" y="2105132"/>
                  </a:cubicBezTo>
                  <a:cubicBezTo>
                    <a:pt x="620900" y="2016232"/>
                    <a:pt x="294509" y="1809774"/>
                    <a:pt x="210806" y="1692973"/>
                  </a:cubicBezTo>
                  <a:cubicBezTo>
                    <a:pt x="127103" y="1576172"/>
                    <a:pt x="-14100" y="629392"/>
                    <a:pt x="1140" y="344912"/>
                  </a:cubicBezTo>
                  <a:cubicBezTo>
                    <a:pt x="16380" y="60432"/>
                    <a:pt x="-130" y="-44978"/>
                    <a:pt x="237360" y="1725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DD2B4"/>
                </a:gs>
                <a:gs pos="98000">
                  <a:srgbClr val="F8AA8E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嘴"/>
            <p:cNvSpPr/>
            <p:nvPr/>
          </p:nvSpPr>
          <p:spPr>
            <a:xfrm>
              <a:off x="6613525" y="3018632"/>
              <a:ext cx="452438" cy="169070"/>
            </a:xfrm>
            <a:custGeom>
              <a:avLst/>
              <a:gdLst>
                <a:gd name="connsiteX0" fmla="*/ 0 w 381000"/>
                <a:gd name="connsiteY0" fmla="*/ 192882 h 194614"/>
                <a:gd name="connsiteX1" fmla="*/ 169069 w 381000"/>
                <a:gd name="connsiteY1" fmla="*/ 166688 h 194614"/>
                <a:gd name="connsiteX2" fmla="*/ 381000 w 381000"/>
                <a:gd name="connsiteY2" fmla="*/ 0 h 194614"/>
                <a:gd name="connsiteX0" fmla="*/ 0 w 431007"/>
                <a:gd name="connsiteY0" fmla="*/ 145257 h 146031"/>
                <a:gd name="connsiteX1" fmla="*/ 169069 w 431007"/>
                <a:gd name="connsiteY1" fmla="*/ 119063 h 146031"/>
                <a:gd name="connsiteX2" fmla="*/ 431007 w 431007"/>
                <a:gd name="connsiteY2" fmla="*/ 0 h 146031"/>
                <a:gd name="connsiteX0" fmla="*/ 0 w 431007"/>
                <a:gd name="connsiteY0" fmla="*/ 145257 h 146851"/>
                <a:gd name="connsiteX1" fmla="*/ 169069 w 431007"/>
                <a:gd name="connsiteY1" fmla="*/ 119063 h 146851"/>
                <a:gd name="connsiteX2" fmla="*/ 431007 w 431007"/>
                <a:gd name="connsiteY2" fmla="*/ 0 h 146851"/>
                <a:gd name="connsiteX0" fmla="*/ 0 w 452438"/>
                <a:gd name="connsiteY0" fmla="*/ 169070 h 169312"/>
                <a:gd name="connsiteX1" fmla="*/ 190500 w 452438"/>
                <a:gd name="connsiteY1" fmla="*/ 119063 h 169312"/>
                <a:gd name="connsiteX2" fmla="*/ 452438 w 452438"/>
                <a:gd name="connsiteY2" fmla="*/ 0 h 169312"/>
                <a:gd name="connsiteX0" fmla="*/ 0 w 452438"/>
                <a:gd name="connsiteY0" fmla="*/ 169070 h 169070"/>
                <a:gd name="connsiteX1" fmla="*/ 190500 w 452438"/>
                <a:gd name="connsiteY1" fmla="*/ 119063 h 169070"/>
                <a:gd name="connsiteX2" fmla="*/ 452438 w 452438"/>
                <a:gd name="connsiteY2" fmla="*/ 0 h 169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2438" h="169070">
                  <a:moveTo>
                    <a:pt x="0" y="169070"/>
                  </a:moveTo>
                  <a:cubicBezTo>
                    <a:pt x="128984" y="145853"/>
                    <a:pt x="115094" y="147241"/>
                    <a:pt x="190500" y="119063"/>
                  </a:cubicBezTo>
                  <a:cubicBezTo>
                    <a:pt x="265906" y="90885"/>
                    <a:pt x="452438" y="0"/>
                    <a:pt x="452438" y="0"/>
                  </a:cubicBezTo>
                </a:path>
              </a:pathLst>
            </a:cu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方向盘"/>
            <p:cNvSpPr/>
            <p:nvPr/>
          </p:nvSpPr>
          <p:spPr>
            <a:xfrm>
              <a:off x="4797879" y="2852058"/>
              <a:ext cx="2634342" cy="2634342"/>
            </a:xfrm>
            <a:prstGeom prst="blockArc">
              <a:avLst>
                <a:gd name="adj1" fmla="val 10800000"/>
                <a:gd name="adj2" fmla="val 0"/>
                <a:gd name="adj3" fmla="val 1343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左边眼白"/>
            <p:cNvSpPr/>
            <p:nvPr/>
          </p:nvSpPr>
          <p:spPr>
            <a:xfrm>
              <a:off x="4851380" y="1763040"/>
              <a:ext cx="965220" cy="967952"/>
            </a:xfrm>
            <a:custGeom>
              <a:avLst/>
              <a:gdLst>
                <a:gd name="connsiteX0" fmla="*/ 368484 w 1109306"/>
                <a:gd name="connsiteY0" fmla="*/ 5610 h 1050489"/>
                <a:gd name="connsiteX1" fmla="*/ 184 w 1109306"/>
                <a:gd name="connsiteY1" fmla="*/ 539010 h 1050489"/>
                <a:gd name="connsiteX2" fmla="*/ 330384 w 1109306"/>
                <a:gd name="connsiteY2" fmla="*/ 1021610 h 1050489"/>
                <a:gd name="connsiteX3" fmla="*/ 1066984 w 1109306"/>
                <a:gd name="connsiteY3" fmla="*/ 920010 h 1050489"/>
                <a:gd name="connsiteX4" fmla="*/ 952684 w 1109306"/>
                <a:gd name="connsiteY4" fmla="*/ 297710 h 1050489"/>
                <a:gd name="connsiteX5" fmla="*/ 368484 w 1109306"/>
                <a:gd name="connsiteY5" fmla="*/ 5610 h 1050489"/>
                <a:gd name="connsiteX0" fmla="*/ 368484 w 1066984"/>
                <a:gd name="connsiteY0" fmla="*/ 5610 h 1050489"/>
                <a:gd name="connsiteX1" fmla="*/ 184 w 1066984"/>
                <a:gd name="connsiteY1" fmla="*/ 539010 h 1050489"/>
                <a:gd name="connsiteX2" fmla="*/ 330384 w 1066984"/>
                <a:gd name="connsiteY2" fmla="*/ 1021610 h 1050489"/>
                <a:gd name="connsiteX3" fmla="*/ 1066984 w 1066984"/>
                <a:gd name="connsiteY3" fmla="*/ 920010 h 1050489"/>
                <a:gd name="connsiteX4" fmla="*/ 952684 w 1066984"/>
                <a:gd name="connsiteY4" fmla="*/ 297710 h 1050489"/>
                <a:gd name="connsiteX5" fmla="*/ 368484 w 1066984"/>
                <a:gd name="connsiteY5" fmla="*/ 5610 h 1050489"/>
                <a:gd name="connsiteX0" fmla="*/ 368476 w 1016176"/>
                <a:gd name="connsiteY0" fmla="*/ 5769 h 1054698"/>
                <a:gd name="connsiteX1" fmla="*/ 176 w 1016176"/>
                <a:gd name="connsiteY1" fmla="*/ 539169 h 1054698"/>
                <a:gd name="connsiteX2" fmla="*/ 330376 w 1016176"/>
                <a:gd name="connsiteY2" fmla="*/ 1021769 h 1054698"/>
                <a:gd name="connsiteX3" fmla="*/ 1016176 w 1016176"/>
                <a:gd name="connsiteY3" fmla="*/ 932869 h 1054698"/>
                <a:gd name="connsiteX4" fmla="*/ 952676 w 1016176"/>
                <a:gd name="connsiteY4" fmla="*/ 297869 h 1054698"/>
                <a:gd name="connsiteX5" fmla="*/ 368476 w 1016176"/>
                <a:gd name="connsiteY5" fmla="*/ 5769 h 1054698"/>
                <a:gd name="connsiteX0" fmla="*/ 368476 w 1016176"/>
                <a:gd name="connsiteY0" fmla="*/ 5769 h 1042136"/>
                <a:gd name="connsiteX1" fmla="*/ 176 w 1016176"/>
                <a:gd name="connsiteY1" fmla="*/ 539169 h 1042136"/>
                <a:gd name="connsiteX2" fmla="*/ 330376 w 1016176"/>
                <a:gd name="connsiteY2" fmla="*/ 1021769 h 1042136"/>
                <a:gd name="connsiteX3" fmla="*/ 1016176 w 1016176"/>
                <a:gd name="connsiteY3" fmla="*/ 932869 h 1042136"/>
                <a:gd name="connsiteX4" fmla="*/ 952676 w 1016176"/>
                <a:gd name="connsiteY4" fmla="*/ 297869 h 1042136"/>
                <a:gd name="connsiteX5" fmla="*/ 368476 w 1016176"/>
                <a:gd name="connsiteY5" fmla="*/ 5769 h 1042136"/>
                <a:gd name="connsiteX0" fmla="*/ 368841 w 1016541"/>
                <a:gd name="connsiteY0" fmla="*/ 5769 h 982247"/>
                <a:gd name="connsiteX1" fmla="*/ 541 w 1016541"/>
                <a:gd name="connsiteY1" fmla="*/ 539169 h 982247"/>
                <a:gd name="connsiteX2" fmla="*/ 305341 w 1016541"/>
                <a:gd name="connsiteY2" fmla="*/ 945569 h 982247"/>
                <a:gd name="connsiteX3" fmla="*/ 1016541 w 1016541"/>
                <a:gd name="connsiteY3" fmla="*/ 932869 h 982247"/>
                <a:gd name="connsiteX4" fmla="*/ 953041 w 1016541"/>
                <a:gd name="connsiteY4" fmla="*/ 297869 h 982247"/>
                <a:gd name="connsiteX5" fmla="*/ 368841 w 1016541"/>
                <a:gd name="connsiteY5" fmla="*/ 5769 h 982247"/>
                <a:gd name="connsiteX0" fmla="*/ 368888 w 1016588"/>
                <a:gd name="connsiteY0" fmla="*/ 5769 h 966300"/>
                <a:gd name="connsiteX1" fmla="*/ 588 w 1016588"/>
                <a:gd name="connsiteY1" fmla="*/ 539169 h 966300"/>
                <a:gd name="connsiteX2" fmla="*/ 305388 w 1016588"/>
                <a:gd name="connsiteY2" fmla="*/ 945569 h 966300"/>
                <a:gd name="connsiteX3" fmla="*/ 1016588 w 1016588"/>
                <a:gd name="connsiteY3" fmla="*/ 932869 h 966300"/>
                <a:gd name="connsiteX4" fmla="*/ 953088 w 1016588"/>
                <a:gd name="connsiteY4" fmla="*/ 297869 h 966300"/>
                <a:gd name="connsiteX5" fmla="*/ 368888 w 1016588"/>
                <a:gd name="connsiteY5" fmla="*/ 5769 h 966300"/>
                <a:gd name="connsiteX0" fmla="*/ 368767 w 1016467"/>
                <a:gd name="connsiteY0" fmla="*/ 5769 h 982247"/>
                <a:gd name="connsiteX1" fmla="*/ 467 w 1016467"/>
                <a:gd name="connsiteY1" fmla="*/ 539169 h 982247"/>
                <a:gd name="connsiteX2" fmla="*/ 305267 w 1016467"/>
                <a:gd name="connsiteY2" fmla="*/ 945569 h 982247"/>
                <a:gd name="connsiteX3" fmla="*/ 1016467 w 1016467"/>
                <a:gd name="connsiteY3" fmla="*/ 932869 h 982247"/>
                <a:gd name="connsiteX4" fmla="*/ 952967 w 1016467"/>
                <a:gd name="connsiteY4" fmla="*/ 297869 h 982247"/>
                <a:gd name="connsiteX5" fmla="*/ 368767 w 1016467"/>
                <a:gd name="connsiteY5" fmla="*/ 5769 h 982247"/>
                <a:gd name="connsiteX0" fmla="*/ 368767 w 1016467"/>
                <a:gd name="connsiteY0" fmla="*/ 5769 h 982247"/>
                <a:gd name="connsiteX1" fmla="*/ 467 w 1016467"/>
                <a:gd name="connsiteY1" fmla="*/ 539169 h 982247"/>
                <a:gd name="connsiteX2" fmla="*/ 305267 w 1016467"/>
                <a:gd name="connsiteY2" fmla="*/ 945569 h 982247"/>
                <a:gd name="connsiteX3" fmla="*/ 1016467 w 1016467"/>
                <a:gd name="connsiteY3" fmla="*/ 932869 h 982247"/>
                <a:gd name="connsiteX4" fmla="*/ 952967 w 1016467"/>
                <a:gd name="connsiteY4" fmla="*/ 297869 h 982247"/>
                <a:gd name="connsiteX5" fmla="*/ 368767 w 1016467"/>
                <a:gd name="connsiteY5" fmla="*/ 5769 h 982247"/>
                <a:gd name="connsiteX0" fmla="*/ 368767 w 1016467"/>
                <a:gd name="connsiteY0" fmla="*/ 5769 h 971462"/>
                <a:gd name="connsiteX1" fmla="*/ 467 w 1016467"/>
                <a:gd name="connsiteY1" fmla="*/ 539169 h 971462"/>
                <a:gd name="connsiteX2" fmla="*/ 305267 w 1016467"/>
                <a:gd name="connsiteY2" fmla="*/ 945569 h 971462"/>
                <a:gd name="connsiteX3" fmla="*/ 1016467 w 1016467"/>
                <a:gd name="connsiteY3" fmla="*/ 932869 h 971462"/>
                <a:gd name="connsiteX4" fmla="*/ 952967 w 1016467"/>
                <a:gd name="connsiteY4" fmla="*/ 297869 h 971462"/>
                <a:gd name="connsiteX5" fmla="*/ 368767 w 1016467"/>
                <a:gd name="connsiteY5" fmla="*/ 5769 h 971462"/>
                <a:gd name="connsiteX0" fmla="*/ 368841 w 1016541"/>
                <a:gd name="connsiteY0" fmla="*/ 5769 h 971462"/>
                <a:gd name="connsiteX1" fmla="*/ 541 w 1016541"/>
                <a:gd name="connsiteY1" fmla="*/ 539169 h 971462"/>
                <a:gd name="connsiteX2" fmla="*/ 305341 w 1016541"/>
                <a:gd name="connsiteY2" fmla="*/ 945569 h 971462"/>
                <a:gd name="connsiteX3" fmla="*/ 1016541 w 1016541"/>
                <a:gd name="connsiteY3" fmla="*/ 932869 h 971462"/>
                <a:gd name="connsiteX4" fmla="*/ 953041 w 1016541"/>
                <a:gd name="connsiteY4" fmla="*/ 297869 h 971462"/>
                <a:gd name="connsiteX5" fmla="*/ 368841 w 1016541"/>
                <a:gd name="connsiteY5" fmla="*/ 5769 h 971462"/>
                <a:gd name="connsiteX0" fmla="*/ 318298 w 965998"/>
                <a:gd name="connsiteY0" fmla="*/ 2259 h 967952"/>
                <a:gd name="connsiteX1" fmla="*/ 798 w 965998"/>
                <a:gd name="connsiteY1" fmla="*/ 434059 h 967952"/>
                <a:gd name="connsiteX2" fmla="*/ 254798 w 965998"/>
                <a:gd name="connsiteY2" fmla="*/ 942059 h 967952"/>
                <a:gd name="connsiteX3" fmla="*/ 965998 w 965998"/>
                <a:gd name="connsiteY3" fmla="*/ 929359 h 967952"/>
                <a:gd name="connsiteX4" fmla="*/ 902498 w 965998"/>
                <a:gd name="connsiteY4" fmla="*/ 294359 h 967952"/>
                <a:gd name="connsiteX5" fmla="*/ 318298 w 965998"/>
                <a:gd name="connsiteY5" fmla="*/ 2259 h 967952"/>
                <a:gd name="connsiteX0" fmla="*/ 317520 w 965220"/>
                <a:gd name="connsiteY0" fmla="*/ 2259 h 967952"/>
                <a:gd name="connsiteX1" fmla="*/ 20 w 965220"/>
                <a:gd name="connsiteY1" fmla="*/ 434059 h 967952"/>
                <a:gd name="connsiteX2" fmla="*/ 254020 w 965220"/>
                <a:gd name="connsiteY2" fmla="*/ 942059 h 967952"/>
                <a:gd name="connsiteX3" fmla="*/ 965220 w 965220"/>
                <a:gd name="connsiteY3" fmla="*/ 929359 h 967952"/>
                <a:gd name="connsiteX4" fmla="*/ 901720 w 965220"/>
                <a:gd name="connsiteY4" fmla="*/ 294359 h 967952"/>
                <a:gd name="connsiteX5" fmla="*/ 317520 w 965220"/>
                <a:gd name="connsiteY5" fmla="*/ 2259 h 96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5220" h="967952">
                  <a:moveTo>
                    <a:pt x="317520" y="2259"/>
                  </a:moveTo>
                  <a:cubicBezTo>
                    <a:pt x="167237" y="25542"/>
                    <a:pt x="-2097" y="213926"/>
                    <a:pt x="20" y="434059"/>
                  </a:cubicBezTo>
                  <a:cubicBezTo>
                    <a:pt x="2137" y="654192"/>
                    <a:pt x="84687" y="812942"/>
                    <a:pt x="254020" y="942059"/>
                  </a:cubicBezTo>
                  <a:cubicBezTo>
                    <a:pt x="448753" y="982276"/>
                    <a:pt x="772603" y="973809"/>
                    <a:pt x="965220" y="929359"/>
                  </a:cubicBezTo>
                  <a:cubicBezTo>
                    <a:pt x="907012" y="761084"/>
                    <a:pt x="1009670" y="448876"/>
                    <a:pt x="901720" y="294359"/>
                  </a:cubicBezTo>
                  <a:cubicBezTo>
                    <a:pt x="793770" y="139842"/>
                    <a:pt x="467803" y="-21024"/>
                    <a:pt x="317520" y="2259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</a:gradFill>
            <a:ln w="25400">
              <a:gradFill flip="none" rotWithShape="1">
                <a:gsLst>
                  <a:gs pos="35000">
                    <a:schemeClr val="tx1">
                      <a:lumMod val="95000"/>
                      <a:lumOff val="5000"/>
                    </a:schemeClr>
                  </a:gs>
                  <a:gs pos="90000">
                    <a:schemeClr val="tx1">
                      <a:lumMod val="95000"/>
                      <a:lumOff val="5000"/>
                      <a:alpha val="0"/>
                    </a:schemeClr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右边眼白"/>
            <p:cNvSpPr/>
            <p:nvPr/>
          </p:nvSpPr>
          <p:spPr>
            <a:xfrm flipH="1">
              <a:off x="6347052" y="1757574"/>
              <a:ext cx="965220" cy="967952"/>
            </a:xfrm>
            <a:custGeom>
              <a:avLst/>
              <a:gdLst>
                <a:gd name="connsiteX0" fmla="*/ 368484 w 1109306"/>
                <a:gd name="connsiteY0" fmla="*/ 5610 h 1050489"/>
                <a:gd name="connsiteX1" fmla="*/ 184 w 1109306"/>
                <a:gd name="connsiteY1" fmla="*/ 539010 h 1050489"/>
                <a:gd name="connsiteX2" fmla="*/ 330384 w 1109306"/>
                <a:gd name="connsiteY2" fmla="*/ 1021610 h 1050489"/>
                <a:gd name="connsiteX3" fmla="*/ 1066984 w 1109306"/>
                <a:gd name="connsiteY3" fmla="*/ 920010 h 1050489"/>
                <a:gd name="connsiteX4" fmla="*/ 952684 w 1109306"/>
                <a:gd name="connsiteY4" fmla="*/ 297710 h 1050489"/>
                <a:gd name="connsiteX5" fmla="*/ 368484 w 1109306"/>
                <a:gd name="connsiteY5" fmla="*/ 5610 h 1050489"/>
                <a:gd name="connsiteX0" fmla="*/ 368484 w 1066984"/>
                <a:gd name="connsiteY0" fmla="*/ 5610 h 1050489"/>
                <a:gd name="connsiteX1" fmla="*/ 184 w 1066984"/>
                <a:gd name="connsiteY1" fmla="*/ 539010 h 1050489"/>
                <a:gd name="connsiteX2" fmla="*/ 330384 w 1066984"/>
                <a:gd name="connsiteY2" fmla="*/ 1021610 h 1050489"/>
                <a:gd name="connsiteX3" fmla="*/ 1066984 w 1066984"/>
                <a:gd name="connsiteY3" fmla="*/ 920010 h 1050489"/>
                <a:gd name="connsiteX4" fmla="*/ 952684 w 1066984"/>
                <a:gd name="connsiteY4" fmla="*/ 297710 h 1050489"/>
                <a:gd name="connsiteX5" fmla="*/ 368484 w 1066984"/>
                <a:gd name="connsiteY5" fmla="*/ 5610 h 1050489"/>
                <a:gd name="connsiteX0" fmla="*/ 368476 w 1016176"/>
                <a:gd name="connsiteY0" fmla="*/ 5769 h 1054698"/>
                <a:gd name="connsiteX1" fmla="*/ 176 w 1016176"/>
                <a:gd name="connsiteY1" fmla="*/ 539169 h 1054698"/>
                <a:gd name="connsiteX2" fmla="*/ 330376 w 1016176"/>
                <a:gd name="connsiteY2" fmla="*/ 1021769 h 1054698"/>
                <a:gd name="connsiteX3" fmla="*/ 1016176 w 1016176"/>
                <a:gd name="connsiteY3" fmla="*/ 932869 h 1054698"/>
                <a:gd name="connsiteX4" fmla="*/ 952676 w 1016176"/>
                <a:gd name="connsiteY4" fmla="*/ 297869 h 1054698"/>
                <a:gd name="connsiteX5" fmla="*/ 368476 w 1016176"/>
                <a:gd name="connsiteY5" fmla="*/ 5769 h 1054698"/>
                <a:gd name="connsiteX0" fmla="*/ 368476 w 1016176"/>
                <a:gd name="connsiteY0" fmla="*/ 5769 h 1042136"/>
                <a:gd name="connsiteX1" fmla="*/ 176 w 1016176"/>
                <a:gd name="connsiteY1" fmla="*/ 539169 h 1042136"/>
                <a:gd name="connsiteX2" fmla="*/ 330376 w 1016176"/>
                <a:gd name="connsiteY2" fmla="*/ 1021769 h 1042136"/>
                <a:gd name="connsiteX3" fmla="*/ 1016176 w 1016176"/>
                <a:gd name="connsiteY3" fmla="*/ 932869 h 1042136"/>
                <a:gd name="connsiteX4" fmla="*/ 952676 w 1016176"/>
                <a:gd name="connsiteY4" fmla="*/ 297869 h 1042136"/>
                <a:gd name="connsiteX5" fmla="*/ 368476 w 1016176"/>
                <a:gd name="connsiteY5" fmla="*/ 5769 h 1042136"/>
                <a:gd name="connsiteX0" fmla="*/ 368841 w 1016541"/>
                <a:gd name="connsiteY0" fmla="*/ 5769 h 982247"/>
                <a:gd name="connsiteX1" fmla="*/ 541 w 1016541"/>
                <a:gd name="connsiteY1" fmla="*/ 539169 h 982247"/>
                <a:gd name="connsiteX2" fmla="*/ 305341 w 1016541"/>
                <a:gd name="connsiteY2" fmla="*/ 945569 h 982247"/>
                <a:gd name="connsiteX3" fmla="*/ 1016541 w 1016541"/>
                <a:gd name="connsiteY3" fmla="*/ 932869 h 982247"/>
                <a:gd name="connsiteX4" fmla="*/ 953041 w 1016541"/>
                <a:gd name="connsiteY4" fmla="*/ 297869 h 982247"/>
                <a:gd name="connsiteX5" fmla="*/ 368841 w 1016541"/>
                <a:gd name="connsiteY5" fmla="*/ 5769 h 982247"/>
                <a:gd name="connsiteX0" fmla="*/ 368888 w 1016588"/>
                <a:gd name="connsiteY0" fmla="*/ 5769 h 966300"/>
                <a:gd name="connsiteX1" fmla="*/ 588 w 1016588"/>
                <a:gd name="connsiteY1" fmla="*/ 539169 h 966300"/>
                <a:gd name="connsiteX2" fmla="*/ 305388 w 1016588"/>
                <a:gd name="connsiteY2" fmla="*/ 945569 h 966300"/>
                <a:gd name="connsiteX3" fmla="*/ 1016588 w 1016588"/>
                <a:gd name="connsiteY3" fmla="*/ 932869 h 966300"/>
                <a:gd name="connsiteX4" fmla="*/ 953088 w 1016588"/>
                <a:gd name="connsiteY4" fmla="*/ 297869 h 966300"/>
                <a:gd name="connsiteX5" fmla="*/ 368888 w 1016588"/>
                <a:gd name="connsiteY5" fmla="*/ 5769 h 966300"/>
                <a:gd name="connsiteX0" fmla="*/ 368767 w 1016467"/>
                <a:gd name="connsiteY0" fmla="*/ 5769 h 982247"/>
                <a:gd name="connsiteX1" fmla="*/ 467 w 1016467"/>
                <a:gd name="connsiteY1" fmla="*/ 539169 h 982247"/>
                <a:gd name="connsiteX2" fmla="*/ 305267 w 1016467"/>
                <a:gd name="connsiteY2" fmla="*/ 945569 h 982247"/>
                <a:gd name="connsiteX3" fmla="*/ 1016467 w 1016467"/>
                <a:gd name="connsiteY3" fmla="*/ 932869 h 982247"/>
                <a:gd name="connsiteX4" fmla="*/ 952967 w 1016467"/>
                <a:gd name="connsiteY4" fmla="*/ 297869 h 982247"/>
                <a:gd name="connsiteX5" fmla="*/ 368767 w 1016467"/>
                <a:gd name="connsiteY5" fmla="*/ 5769 h 982247"/>
                <a:gd name="connsiteX0" fmla="*/ 368767 w 1016467"/>
                <a:gd name="connsiteY0" fmla="*/ 5769 h 982247"/>
                <a:gd name="connsiteX1" fmla="*/ 467 w 1016467"/>
                <a:gd name="connsiteY1" fmla="*/ 539169 h 982247"/>
                <a:gd name="connsiteX2" fmla="*/ 305267 w 1016467"/>
                <a:gd name="connsiteY2" fmla="*/ 945569 h 982247"/>
                <a:gd name="connsiteX3" fmla="*/ 1016467 w 1016467"/>
                <a:gd name="connsiteY3" fmla="*/ 932869 h 982247"/>
                <a:gd name="connsiteX4" fmla="*/ 952967 w 1016467"/>
                <a:gd name="connsiteY4" fmla="*/ 297869 h 982247"/>
                <a:gd name="connsiteX5" fmla="*/ 368767 w 1016467"/>
                <a:gd name="connsiteY5" fmla="*/ 5769 h 982247"/>
                <a:gd name="connsiteX0" fmla="*/ 368767 w 1016467"/>
                <a:gd name="connsiteY0" fmla="*/ 5769 h 971462"/>
                <a:gd name="connsiteX1" fmla="*/ 467 w 1016467"/>
                <a:gd name="connsiteY1" fmla="*/ 539169 h 971462"/>
                <a:gd name="connsiteX2" fmla="*/ 305267 w 1016467"/>
                <a:gd name="connsiteY2" fmla="*/ 945569 h 971462"/>
                <a:gd name="connsiteX3" fmla="*/ 1016467 w 1016467"/>
                <a:gd name="connsiteY3" fmla="*/ 932869 h 971462"/>
                <a:gd name="connsiteX4" fmla="*/ 952967 w 1016467"/>
                <a:gd name="connsiteY4" fmla="*/ 297869 h 971462"/>
                <a:gd name="connsiteX5" fmla="*/ 368767 w 1016467"/>
                <a:gd name="connsiteY5" fmla="*/ 5769 h 971462"/>
                <a:gd name="connsiteX0" fmla="*/ 368841 w 1016541"/>
                <a:gd name="connsiteY0" fmla="*/ 5769 h 971462"/>
                <a:gd name="connsiteX1" fmla="*/ 541 w 1016541"/>
                <a:gd name="connsiteY1" fmla="*/ 539169 h 971462"/>
                <a:gd name="connsiteX2" fmla="*/ 305341 w 1016541"/>
                <a:gd name="connsiteY2" fmla="*/ 945569 h 971462"/>
                <a:gd name="connsiteX3" fmla="*/ 1016541 w 1016541"/>
                <a:gd name="connsiteY3" fmla="*/ 932869 h 971462"/>
                <a:gd name="connsiteX4" fmla="*/ 953041 w 1016541"/>
                <a:gd name="connsiteY4" fmla="*/ 297869 h 971462"/>
                <a:gd name="connsiteX5" fmla="*/ 368841 w 1016541"/>
                <a:gd name="connsiteY5" fmla="*/ 5769 h 971462"/>
                <a:gd name="connsiteX0" fmla="*/ 318298 w 965998"/>
                <a:gd name="connsiteY0" fmla="*/ 2259 h 967952"/>
                <a:gd name="connsiteX1" fmla="*/ 798 w 965998"/>
                <a:gd name="connsiteY1" fmla="*/ 434059 h 967952"/>
                <a:gd name="connsiteX2" fmla="*/ 254798 w 965998"/>
                <a:gd name="connsiteY2" fmla="*/ 942059 h 967952"/>
                <a:gd name="connsiteX3" fmla="*/ 965998 w 965998"/>
                <a:gd name="connsiteY3" fmla="*/ 929359 h 967952"/>
                <a:gd name="connsiteX4" fmla="*/ 902498 w 965998"/>
                <a:gd name="connsiteY4" fmla="*/ 294359 h 967952"/>
                <a:gd name="connsiteX5" fmla="*/ 318298 w 965998"/>
                <a:gd name="connsiteY5" fmla="*/ 2259 h 967952"/>
                <a:gd name="connsiteX0" fmla="*/ 317520 w 965220"/>
                <a:gd name="connsiteY0" fmla="*/ 2259 h 967952"/>
                <a:gd name="connsiteX1" fmla="*/ 20 w 965220"/>
                <a:gd name="connsiteY1" fmla="*/ 434059 h 967952"/>
                <a:gd name="connsiteX2" fmla="*/ 254020 w 965220"/>
                <a:gd name="connsiteY2" fmla="*/ 942059 h 967952"/>
                <a:gd name="connsiteX3" fmla="*/ 965220 w 965220"/>
                <a:gd name="connsiteY3" fmla="*/ 929359 h 967952"/>
                <a:gd name="connsiteX4" fmla="*/ 901720 w 965220"/>
                <a:gd name="connsiteY4" fmla="*/ 294359 h 967952"/>
                <a:gd name="connsiteX5" fmla="*/ 317520 w 965220"/>
                <a:gd name="connsiteY5" fmla="*/ 2259 h 96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5220" h="967952">
                  <a:moveTo>
                    <a:pt x="317520" y="2259"/>
                  </a:moveTo>
                  <a:cubicBezTo>
                    <a:pt x="167237" y="25542"/>
                    <a:pt x="-2097" y="213926"/>
                    <a:pt x="20" y="434059"/>
                  </a:cubicBezTo>
                  <a:cubicBezTo>
                    <a:pt x="2137" y="654192"/>
                    <a:pt x="84687" y="812942"/>
                    <a:pt x="254020" y="942059"/>
                  </a:cubicBezTo>
                  <a:cubicBezTo>
                    <a:pt x="448753" y="982276"/>
                    <a:pt x="772603" y="973809"/>
                    <a:pt x="965220" y="929359"/>
                  </a:cubicBezTo>
                  <a:cubicBezTo>
                    <a:pt x="907012" y="761084"/>
                    <a:pt x="1009670" y="448876"/>
                    <a:pt x="901720" y="294359"/>
                  </a:cubicBezTo>
                  <a:cubicBezTo>
                    <a:pt x="793770" y="139842"/>
                    <a:pt x="467803" y="-21024"/>
                    <a:pt x="317520" y="2259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</a:gradFill>
            <a:ln w="25400">
              <a:gradFill flip="none" rotWithShape="1">
                <a:gsLst>
                  <a:gs pos="35000">
                    <a:schemeClr val="tx1">
                      <a:lumMod val="95000"/>
                      <a:lumOff val="5000"/>
                    </a:schemeClr>
                  </a:gs>
                  <a:gs pos="90000">
                    <a:schemeClr val="tx1">
                      <a:lumMod val="95000"/>
                      <a:lumOff val="5000"/>
                      <a:alpha val="0"/>
                    </a:schemeClr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眉毛右边"/>
            <p:cNvSpPr/>
            <p:nvPr/>
          </p:nvSpPr>
          <p:spPr>
            <a:xfrm flipH="1">
              <a:off x="6218891" y="1426639"/>
              <a:ext cx="1445342" cy="713790"/>
            </a:xfrm>
            <a:custGeom>
              <a:avLst/>
              <a:gdLst>
                <a:gd name="connsiteX0" fmla="*/ 1445342 w 1445342"/>
                <a:gd name="connsiteY0" fmla="*/ 678426 h 678426"/>
                <a:gd name="connsiteX1" fmla="*/ 471949 w 1445342"/>
                <a:gd name="connsiteY1" fmla="*/ 265471 h 678426"/>
                <a:gd name="connsiteX2" fmla="*/ 0 w 1445342"/>
                <a:gd name="connsiteY2" fmla="*/ 589935 h 678426"/>
                <a:gd name="connsiteX3" fmla="*/ 353962 w 1445342"/>
                <a:gd name="connsiteY3" fmla="*/ 0 h 678426"/>
                <a:gd name="connsiteX4" fmla="*/ 1445342 w 1445342"/>
                <a:gd name="connsiteY4" fmla="*/ 678426 h 678426"/>
                <a:gd name="connsiteX0" fmla="*/ 1445342 w 1445720"/>
                <a:gd name="connsiteY0" fmla="*/ 678426 h 681534"/>
                <a:gd name="connsiteX1" fmla="*/ 471949 w 1445720"/>
                <a:gd name="connsiteY1" fmla="*/ 265471 h 681534"/>
                <a:gd name="connsiteX2" fmla="*/ 0 w 1445720"/>
                <a:gd name="connsiteY2" fmla="*/ 589935 h 681534"/>
                <a:gd name="connsiteX3" fmla="*/ 353962 w 1445720"/>
                <a:gd name="connsiteY3" fmla="*/ 0 h 681534"/>
                <a:gd name="connsiteX4" fmla="*/ 1445342 w 1445720"/>
                <a:gd name="connsiteY4" fmla="*/ 678426 h 681534"/>
                <a:gd name="connsiteX0" fmla="*/ 1445342 w 1445720"/>
                <a:gd name="connsiteY0" fmla="*/ 708486 h 711594"/>
                <a:gd name="connsiteX1" fmla="*/ 471949 w 1445720"/>
                <a:gd name="connsiteY1" fmla="*/ 295531 h 711594"/>
                <a:gd name="connsiteX2" fmla="*/ 0 w 1445720"/>
                <a:gd name="connsiteY2" fmla="*/ 619995 h 711594"/>
                <a:gd name="connsiteX3" fmla="*/ 353962 w 1445720"/>
                <a:gd name="connsiteY3" fmla="*/ 30060 h 711594"/>
                <a:gd name="connsiteX4" fmla="*/ 1445342 w 1445720"/>
                <a:gd name="connsiteY4" fmla="*/ 708486 h 711594"/>
                <a:gd name="connsiteX0" fmla="*/ 1445342 w 1445711"/>
                <a:gd name="connsiteY0" fmla="*/ 708486 h 711231"/>
                <a:gd name="connsiteX1" fmla="*/ 471949 w 1445711"/>
                <a:gd name="connsiteY1" fmla="*/ 295531 h 711231"/>
                <a:gd name="connsiteX2" fmla="*/ 0 w 1445711"/>
                <a:gd name="connsiteY2" fmla="*/ 619995 h 711231"/>
                <a:gd name="connsiteX3" fmla="*/ 353962 w 1445711"/>
                <a:gd name="connsiteY3" fmla="*/ 30060 h 711231"/>
                <a:gd name="connsiteX4" fmla="*/ 1445342 w 1445711"/>
                <a:gd name="connsiteY4" fmla="*/ 708486 h 711231"/>
                <a:gd name="connsiteX0" fmla="*/ 1445342 w 1445342"/>
                <a:gd name="connsiteY0" fmla="*/ 708486 h 715858"/>
                <a:gd name="connsiteX1" fmla="*/ 471949 w 1445342"/>
                <a:gd name="connsiteY1" fmla="*/ 295531 h 715858"/>
                <a:gd name="connsiteX2" fmla="*/ 0 w 1445342"/>
                <a:gd name="connsiteY2" fmla="*/ 619995 h 715858"/>
                <a:gd name="connsiteX3" fmla="*/ 353962 w 1445342"/>
                <a:gd name="connsiteY3" fmla="*/ 30060 h 715858"/>
                <a:gd name="connsiteX4" fmla="*/ 1445342 w 1445342"/>
                <a:gd name="connsiteY4" fmla="*/ 708486 h 715858"/>
                <a:gd name="connsiteX0" fmla="*/ 1445342 w 1445342"/>
                <a:gd name="connsiteY0" fmla="*/ 708486 h 713790"/>
                <a:gd name="connsiteX1" fmla="*/ 471949 w 1445342"/>
                <a:gd name="connsiteY1" fmla="*/ 295531 h 713790"/>
                <a:gd name="connsiteX2" fmla="*/ 0 w 1445342"/>
                <a:gd name="connsiteY2" fmla="*/ 619995 h 713790"/>
                <a:gd name="connsiteX3" fmla="*/ 353962 w 1445342"/>
                <a:gd name="connsiteY3" fmla="*/ 30060 h 713790"/>
                <a:gd name="connsiteX4" fmla="*/ 1445342 w 1445342"/>
                <a:gd name="connsiteY4" fmla="*/ 708486 h 713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5342" h="713790">
                  <a:moveTo>
                    <a:pt x="1445342" y="708486"/>
                  </a:moveTo>
                  <a:cubicBezTo>
                    <a:pt x="1350706" y="771781"/>
                    <a:pt x="693789" y="246779"/>
                    <a:pt x="471949" y="295531"/>
                  </a:cubicBezTo>
                  <a:cubicBezTo>
                    <a:pt x="250109" y="344283"/>
                    <a:pt x="19664" y="664240"/>
                    <a:pt x="0" y="619995"/>
                  </a:cubicBezTo>
                  <a:lnTo>
                    <a:pt x="353962" y="30060"/>
                  </a:lnTo>
                  <a:cubicBezTo>
                    <a:pt x="471949" y="-166585"/>
                    <a:pt x="1425678" y="664241"/>
                    <a:pt x="1445342" y="708486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眉毛左边"/>
            <p:cNvSpPr/>
            <p:nvPr/>
          </p:nvSpPr>
          <p:spPr>
            <a:xfrm>
              <a:off x="4525705" y="1428773"/>
              <a:ext cx="1445342" cy="713790"/>
            </a:xfrm>
            <a:custGeom>
              <a:avLst/>
              <a:gdLst>
                <a:gd name="connsiteX0" fmla="*/ 1445342 w 1445342"/>
                <a:gd name="connsiteY0" fmla="*/ 678426 h 678426"/>
                <a:gd name="connsiteX1" fmla="*/ 471949 w 1445342"/>
                <a:gd name="connsiteY1" fmla="*/ 265471 h 678426"/>
                <a:gd name="connsiteX2" fmla="*/ 0 w 1445342"/>
                <a:gd name="connsiteY2" fmla="*/ 589935 h 678426"/>
                <a:gd name="connsiteX3" fmla="*/ 353962 w 1445342"/>
                <a:gd name="connsiteY3" fmla="*/ 0 h 678426"/>
                <a:gd name="connsiteX4" fmla="*/ 1445342 w 1445342"/>
                <a:gd name="connsiteY4" fmla="*/ 678426 h 678426"/>
                <a:gd name="connsiteX0" fmla="*/ 1445342 w 1445720"/>
                <a:gd name="connsiteY0" fmla="*/ 678426 h 681534"/>
                <a:gd name="connsiteX1" fmla="*/ 471949 w 1445720"/>
                <a:gd name="connsiteY1" fmla="*/ 265471 h 681534"/>
                <a:gd name="connsiteX2" fmla="*/ 0 w 1445720"/>
                <a:gd name="connsiteY2" fmla="*/ 589935 h 681534"/>
                <a:gd name="connsiteX3" fmla="*/ 353962 w 1445720"/>
                <a:gd name="connsiteY3" fmla="*/ 0 h 681534"/>
                <a:gd name="connsiteX4" fmla="*/ 1445342 w 1445720"/>
                <a:gd name="connsiteY4" fmla="*/ 678426 h 681534"/>
                <a:gd name="connsiteX0" fmla="*/ 1445342 w 1445720"/>
                <a:gd name="connsiteY0" fmla="*/ 708486 h 711594"/>
                <a:gd name="connsiteX1" fmla="*/ 471949 w 1445720"/>
                <a:gd name="connsiteY1" fmla="*/ 295531 h 711594"/>
                <a:gd name="connsiteX2" fmla="*/ 0 w 1445720"/>
                <a:gd name="connsiteY2" fmla="*/ 619995 h 711594"/>
                <a:gd name="connsiteX3" fmla="*/ 353962 w 1445720"/>
                <a:gd name="connsiteY3" fmla="*/ 30060 h 711594"/>
                <a:gd name="connsiteX4" fmla="*/ 1445342 w 1445720"/>
                <a:gd name="connsiteY4" fmla="*/ 708486 h 711594"/>
                <a:gd name="connsiteX0" fmla="*/ 1445342 w 1445711"/>
                <a:gd name="connsiteY0" fmla="*/ 708486 h 711231"/>
                <a:gd name="connsiteX1" fmla="*/ 471949 w 1445711"/>
                <a:gd name="connsiteY1" fmla="*/ 295531 h 711231"/>
                <a:gd name="connsiteX2" fmla="*/ 0 w 1445711"/>
                <a:gd name="connsiteY2" fmla="*/ 619995 h 711231"/>
                <a:gd name="connsiteX3" fmla="*/ 353962 w 1445711"/>
                <a:gd name="connsiteY3" fmla="*/ 30060 h 711231"/>
                <a:gd name="connsiteX4" fmla="*/ 1445342 w 1445711"/>
                <a:gd name="connsiteY4" fmla="*/ 708486 h 711231"/>
                <a:gd name="connsiteX0" fmla="*/ 1445342 w 1445342"/>
                <a:gd name="connsiteY0" fmla="*/ 708486 h 715858"/>
                <a:gd name="connsiteX1" fmla="*/ 471949 w 1445342"/>
                <a:gd name="connsiteY1" fmla="*/ 295531 h 715858"/>
                <a:gd name="connsiteX2" fmla="*/ 0 w 1445342"/>
                <a:gd name="connsiteY2" fmla="*/ 619995 h 715858"/>
                <a:gd name="connsiteX3" fmla="*/ 353962 w 1445342"/>
                <a:gd name="connsiteY3" fmla="*/ 30060 h 715858"/>
                <a:gd name="connsiteX4" fmla="*/ 1445342 w 1445342"/>
                <a:gd name="connsiteY4" fmla="*/ 708486 h 715858"/>
                <a:gd name="connsiteX0" fmla="*/ 1445342 w 1445342"/>
                <a:gd name="connsiteY0" fmla="*/ 708486 h 713790"/>
                <a:gd name="connsiteX1" fmla="*/ 471949 w 1445342"/>
                <a:gd name="connsiteY1" fmla="*/ 295531 h 713790"/>
                <a:gd name="connsiteX2" fmla="*/ 0 w 1445342"/>
                <a:gd name="connsiteY2" fmla="*/ 619995 h 713790"/>
                <a:gd name="connsiteX3" fmla="*/ 353962 w 1445342"/>
                <a:gd name="connsiteY3" fmla="*/ 30060 h 713790"/>
                <a:gd name="connsiteX4" fmla="*/ 1445342 w 1445342"/>
                <a:gd name="connsiteY4" fmla="*/ 708486 h 713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5342" h="713790">
                  <a:moveTo>
                    <a:pt x="1445342" y="708486"/>
                  </a:moveTo>
                  <a:cubicBezTo>
                    <a:pt x="1350706" y="771781"/>
                    <a:pt x="693789" y="246779"/>
                    <a:pt x="471949" y="295531"/>
                  </a:cubicBezTo>
                  <a:cubicBezTo>
                    <a:pt x="250109" y="344283"/>
                    <a:pt x="19664" y="664240"/>
                    <a:pt x="0" y="619995"/>
                  </a:cubicBezTo>
                  <a:lnTo>
                    <a:pt x="353962" y="30060"/>
                  </a:lnTo>
                  <a:cubicBezTo>
                    <a:pt x="471949" y="-166585"/>
                    <a:pt x="1425678" y="664241"/>
                    <a:pt x="1445342" y="708486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5146018" y="1898265"/>
              <a:ext cx="504825" cy="66117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5314628" y="2057469"/>
              <a:ext cx="167607" cy="349181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6548417" y="1910687"/>
              <a:ext cx="504825" cy="66117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6672723" y="2057469"/>
              <a:ext cx="167607" cy="349181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5438775" y="2300288"/>
              <a:ext cx="176213" cy="195262"/>
            </a:xfrm>
            <a:custGeom>
              <a:avLst/>
              <a:gdLst>
                <a:gd name="connsiteX0" fmla="*/ 0 w 176213"/>
                <a:gd name="connsiteY0" fmla="*/ 85725 h 195262"/>
                <a:gd name="connsiteX1" fmla="*/ 47625 w 176213"/>
                <a:gd name="connsiteY1" fmla="*/ 0 h 195262"/>
                <a:gd name="connsiteX2" fmla="*/ 176213 w 176213"/>
                <a:gd name="connsiteY2" fmla="*/ 57150 h 195262"/>
                <a:gd name="connsiteX3" fmla="*/ 90488 w 176213"/>
                <a:gd name="connsiteY3" fmla="*/ 195262 h 195262"/>
                <a:gd name="connsiteX4" fmla="*/ 0 w 176213"/>
                <a:gd name="connsiteY4" fmla="*/ 85725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213" h="195262">
                  <a:moveTo>
                    <a:pt x="0" y="85725"/>
                  </a:moveTo>
                  <a:lnTo>
                    <a:pt x="47625" y="0"/>
                  </a:lnTo>
                  <a:lnTo>
                    <a:pt x="176213" y="57150"/>
                  </a:lnTo>
                  <a:lnTo>
                    <a:pt x="90488" y="195262"/>
                  </a:lnTo>
                  <a:lnTo>
                    <a:pt x="0" y="857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6793045" y="2300288"/>
              <a:ext cx="176213" cy="195262"/>
            </a:xfrm>
            <a:custGeom>
              <a:avLst/>
              <a:gdLst>
                <a:gd name="connsiteX0" fmla="*/ 0 w 176213"/>
                <a:gd name="connsiteY0" fmla="*/ 85725 h 195262"/>
                <a:gd name="connsiteX1" fmla="*/ 47625 w 176213"/>
                <a:gd name="connsiteY1" fmla="*/ 0 h 195262"/>
                <a:gd name="connsiteX2" fmla="*/ 176213 w 176213"/>
                <a:gd name="connsiteY2" fmla="*/ 57150 h 195262"/>
                <a:gd name="connsiteX3" fmla="*/ 90488 w 176213"/>
                <a:gd name="connsiteY3" fmla="*/ 195262 h 195262"/>
                <a:gd name="connsiteX4" fmla="*/ 0 w 176213"/>
                <a:gd name="connsiteY4" fmla="*/ 85725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213" h="195262">
                  <a:moveTo>
                    <a:pt x="0" y="85725"/>
                  </a:moveTo>
                  <a:lnTo>
                    <a:pt x="47625" y="0"/>
                  </a:lnTo>
                  <a:lnTo>
                    <a:pt x="176213" y="57150"/>
                  </a:lnTo>
                  <a:lnTo>
                    <a:pt x="90488" y="195262"/>
                  </a:lnTo>
                  <a:lnTo>
                    <a:pt x="0" y="857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面罩"/>
            <p:cNvSpPr/>
            <p:nvPr/>
          </p:nvSpPr>
          <p:spPr>
            <a:xfrm>
              <a:off x="3850525" y="0"/>
              <a:ext cx="4457700" cy="4457700"/>
            </a:xfrm>
            <a:custGeom>
              <a:avLst/>
              <a:gdLst>
                <a:gd name="connsiteX0" fmla="*/ 711200 w 4457700"/>
                <a:gd name="connsiteY0" fmla="*/ 1385956 h 4457700"/>
                <a:gd name="connsiteX1" fmla="*/ 482600 w 4457700"/>
                <a:gd name="connsiteY1" fmla="*/ 1690756 h 4457700"/>
                <a:gd name="connsiteX2" fmla="*/ 654050 w 4457700"/>
                <a:gd name="connsiteY2" fmla="*/ 3090931 h 4457700"/>
                <a:gd name="connsiteX3" fmla="*/ 1377950 w 4457700"/>
                <a:gd name="connsiteY3" fmla="*/ 3471931 h 4457700"/>
                <a:gd name="connsiteX4" fmla="*/ 2235200 w 4457700"/>
                <a:gd name="connsiteY4" fmla="*/ 3605281 h 4457700"/>
                <a:gd name="connsiteX5" fmla="*/ 3111500 w 4457700"/>
                <a:gd name="connsiteY5" fmla="*/ 3481456 h 4457700"/>
                <a:gd name="connsiteX6" fmla="*/ 3825875 w 4457700"/>
                <a:gd name="connsiteY6" fmla="*/ 3081406 h 4457700"/>
                <a:gd name="connsiteX7" fmla="*/ 3997325 w 4457700"/>
                <a:gd name="connsiteY7" fmla="*/ 1700281 h 4457700"/>
                <a:gd name="connsiteX8" fmla="*/ 3778250 w 4457700"/>
                <a:gd name="connsiteY8" fmla="*/ 1395481 h 4457700"/>
                <a:gd name="connsiteX9" fmla="*/ 2225675 w 4457700"/>
                <a:gd name="connsiteY9" fmla="*/ 1738381 h 4457700"/>
                <a:gd name="connsiteX10" fmla="*/ 2228850 w 4457700"/>
                <a:gd name="connsiteY10" fmla="*/ 0 h 4457700"/>
                <a:gd name="connsiteX11" fmla="*/ 4457700 w 4457700"/>
                <a:gd name="connsiteY11" fmla="*/ 2228850 h 4457700"/>
                <a:gd name="connsiteX12" fmla="*/ 2228850 w 4457700"/>
                <a:gd name="connsiteY12" fmla="*/ 4457700 h 4457700"/>
                <a:gd name="connsiteX13" fmla="*/ 0 w 4457700"/>
                <a:gd name="connsiteY13" fmla="*/ 2228850 h 4457700"/>
                <a:gd name="connsiteX14" fmla="*/ 2228850 w 4457700"/>
                <a:gd name="connsiteY14" fmla="*/ 0 h 445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57700" h="4457700">
                  <a:moveTo>
                    <a:pt x="711200" y="1385956"/>
                  </a:moveTo>
                  <a:lnTo>
                    <a:pt x="482600" y="1690756"/>
                  </a:lnTo>
                  <a:lnTo>
                    <a:pt x="654050" y="3090931"/>
                  </a:lnTo>
                  <a:lnTo>
                    <a:pt x="1377950" y="3471931"/>
                  </a:lnTo>
                  <a:lnTo>
                    <a:pt x="2235200" y="3605281"/>
                  </a:lnTo>
                  <a:lnTo>
                    <a:pt x="3111500" y="3481456"/>
                  </a:lnTo>
                  <a:lnTo>
                    <a:pt x="3825875" y="3081406"/>
                  </a:lnTo>
                  <a:lnTo>
                    <a:pt x="3997325" y="1700281"/>
                  </a:lnTo>
                  <a:lnTo>
                    <a:pt x="3778250" y="1395481"/>
                  </a:lnTo>
                  <a:lnTo>
                    <a:pt x="2225675" y="1738381"/>
                  </a:lnTo>
                  <a:close/>
                  <a:moveTo>
                    <a:pt x="2228850" y="0"/>
                  </a:moveTo>
                  <a:cubicBezTo>
                    <a:pt x="3459810" y="0"/>
                    <a:pt x="4457700" y="997890"/>
                    <a:pt x="4457700" y="2228850"/>
                  </a:cubicBezTo>
                  <a:cubicBezTo>
                    <a:pt x="4457700" y="3459810"/>
                    <a:pt x="3459810" y="4457700"/>
                    <a:pt x="2228850" y="4457700"/>
                  </a:cubicBezTo>
                  <a:cubicBezTo>
                    <a:pt x="997890" y="4457700"/>
                    <a:pt x="0" y="3459810"/>
                    <a:pt x="0" y="2228850"/>
                  </a:cubicBezTo>
                  <a:cubicBezTo>
                    <a:pt x="0" y="997890"/>
                    <a:pt x="997890" y="0"/>
                    <a:pt x="2228850" y="0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梯形 19"/>
            <p:cNvSpPr/>
            <p:nvPr/>
          </p:nvSpPr>
          <p:spPr>
            <a:xfrm flipV="1">
              <a:off x="4419872" y="3872250"/>
              <a:ext cx="3498578" cy="2743200"/>
            </a:xfrm>
            <a:prstGeom prst="trapezoid">
              <a:avLst>
                <a:gd name="adj" fmla="val 13194"/>
              </a:avLst>
            </a:prstGeom>
            <a:solidFill>
              <a:srgbClr val="A9322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梯形 20"/>
            <p:cNvSpPr/>
            <p:nvPr/>
          </p:nvSpPr>
          <p:spPr>
            <a:xfrm>
              <a:off x="4403732" y="3446936"/>
              <a:ext cx="3540118" cy="438150"/>
            </a:xfrm>
            <a:prstGeom prst="trapezoid">
              <a:avLst>
                <a:gd name="adj" fmla="val 37500"/>
              </a:avLst>
            </a:prstGeom>
            <a:gradFill flip="none" rotWithShape="1">
              <a:gsLst>
                <a:gs pos="26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5602351" y="-881"/>
              <a:ext cx="993892" cy="1429618"/>
            </a:xfrm>
            <a:custGeom>
              <a:avLst/>
              <a:gdLst>
                <a:gd name="connsiteX0" fmla="*/ 182880 w 1165860"/>
                <a:gd name="connsiteY0" fmla="*/ 38100 h 1417320"/>
                <a:gd name="connsiteX1" fmla="*/ 0 w 1165860"/>
                <a:gd name="connsiteY1" fmla="*/ 548640 h 1417320"/>
                <a:gd name="connsiteX2" fmla="*/ 129540 w 1165860"/>
                <a:gd name="connsiteY2" fmla="*/ 1379220 h 1417320"/>
                <a:gd name="connsiteX3" fmla="*/ 548640 w 1165860"/>
                <a:gd name="connsiteY3" fmla="*/ 1417320 h 1417320"/>
                <a:gd name="connsiteX4" fmla="*/ 1036320 w 1165860"/>
                <a:gd name="connsiteY4" fmla="*/ 1371600 h 1417320"/>
                <a:gd name="connsiteX5" fmla="*/ 1165860 w 1165860"/>
                <a:gd name="connsiteY5" fmla="*/ 510540 h 1417320"/>
                <a:gd name="connsiteX6" fmla="*/ 1043940 w 1165860"/>
                <a:gd name="connsiteY6" fmla="*/ 53340 h 1417320"/>
                <a:gd name="connsiteX7" fmla="*/ 548640 w 1165860"/>
                <a:gd name="connsiteY7" fmla="*/ 0 h 1417320"/>
                <a:gd name="connsiteX8" fmla="*/ 182880 w 1165860"/>
                <a:gd name="connsiteY8" fmla="*/ 38100 h 1417320"/>
                <a:gd name="connsiteX0" fmla="*/ 182880 w 1165860"/>
                <a:gd name="connsiteY0" fmla="*/ 54446 h 1433666"/>
                <a:gd name="connsiteX1" fmla="*/ 0 w 1165860"/>
                <a:gd name="connsiteY1" fmla="*/ 564986 h 1433666"/>
                <a:gd name="connsiteX2" fmla="*/ 129540 w 1165860"/>
                <a:gd name="connsiteY2" fmla="*/ 1395566 h 1433666"/>
                <a:gd name="connsiteX3" fmla="*/ 548640 w 1165860"/>
                <a:gd name="connsiteY3" fmla="*/ 1433666 h 1433666"/>
                <a:gd name="connsiteX4" fmla="*/ 1036320 w 1165860"/>
                <a:gd name="connsiteY4" fmla="*/ 1387946 h 1433666"/>
                <a:gd name="connsiteX5" fmla="*/ 1165860 w 1165860"/>
                <a:gd name="connsiteY5" fmla="*/ 526886 h 1433666"/>
                <a:gd name="connsiteX6" fmla="*/ 1043940 w 1165860"/>
                <a:gd name="connsiteY6" fmla="*/ 69686 h 1433666"/>
                <a:gd name="connsiteX7" fmla="*/ 548640 w 1165860"/>
                <a:gd name="connsiteY7" fmla="*/ 16346 h 1433666"/>
                <a:gd name="connsiteX8" fmla="*/ 182880 w 1165860"/>
                <a:gd name="connsiteY8" fmla="*/ 54446 h 1433666"/>
                <a:gd name="connsiteX0" fmla="*/ 182880 w 1165860"/>
                <a:gd name="connsiteY0" fmla="*/ 54446 h 1433666"/>
                <a:gd name="connsiteX1" fmla="*/ 0 w 1165860"/>
                <a:gd name="connsiteY1" fmla="*/ 564986 h 1433666"/>
                <a:gd name="connsiteX2" fmla="*/ 129540 w 1165860"/>
                <a:gd name="connsiteY2" fmla="*/ 1395566 h 1433666"/>
                <a:gd name="connsiteX3" fmla="*/ 548640 w 1165860"/>
                <a:gd name="connsiteY3" fmla="*/ 1433666 h 1433666"/>
                <a:gd name="connsiteX4" fmla="*/ 1036320 w 1165860"/>
                <a:gd name="connsiteY4" fmla="*/ 1387946 h 1433666"/>
                <a:gd name="connsiteX5" fmla="*/ 1165860 w 1165860"/>
                <a:gd name="connsiteY5" fmla="*/ 526886 h 1433666"/>
                <a:gd name="connsiteX6" fmla="*/ 1043940 w 1165860"/>
                <a:gd name="connsiteY6" fmla="*/ 69686 h 1433666"/>
                <a:gd name="connsiteX7" fmla="*/ 548640 w 1165860"/>
                <a:gd name="connsiteY7" fmla="*/ 16346 h 1433666"/>
                <a:gd name="connsiteX8" fmla="*/ 182880 w 1165860"/>
                <a:gd name="connsiteY8" fmla="*/ 54446 h 1433666"/>
                <a:gd name="connsiteX0" fmla="*/ 82129 w 1065109"/>
                <a:gd name="connsiteY0" fmla="*/ 54446 h 1433666"/>
                <a:gd name="connsiteX1" fmla="*/ 28789 w 1065109"/>
                <a:gd name="connsiteY1" fmla="*/ 1395566 h 1433666"/>
                <a:gd name="connsiteX2" fmla="*/ 447889 w 1065109"/>
                <a:gd name="connsiteY2" fmla="*/ 1433666 h 1433666"/>
                <a:gd name="connsiteX3" fmla="*/ 935569 w 1065109"/>
                <a:gd name="connsiteY3" fmla="*/ 1387946 h 1433666"/>
                <a:gd name="connsiteX4" fmla="*/ 1065109 w 1065109"/>
                <a:gd name="connsiteY4" fmla="*/ 526886 h 1433666"/>
                <a:gd name="connsiteX5" fmla="*/ 943189 w 1065109"/>
                <a:gd name="connsiteY5" fmla="*/ 69686 h 1433666"/>
                <a:gd name="connsiteX6" fmla="*/ 447889 w 1065109"/>
                <a:gd name="connsiteY6" fmla="*/ 16346 h 1433666"/>
                <a:gd name="connsiteX7" fmla="*/ 82129 w 1065109"/>
                <a:gd name="connsiteY7" fmla="*/ 54446 h 1433666"/>
                <a:gd name="connsiteX0" fmla="*/ 82129 w 943189"/>
                <a:gd name="connsiteY0" fmla="*/ 54446 h 1433666"/>
                <a:gd name="connsiteX1" fmla="*/ 28789 w 943189"/>
                <a:gd name="connsiteY1" fmla="*/ 1395566 h 1433666"/>
                <a:gd name="connsiteX2" fmla="*/ 447889 w 943189"/>
                <a:gd name="connsiteY2" fmla="*/ 1433666 h 1433666"/>
                <a:gd name="connsiteX3" fmla="*/ 935569 w 943189"/>
                <a:gd name="connsiteY3" fmla="*/ 1387946 h 1433666"/>
                <a:gd name="connsiteX4" fmla="*/ 943189 w 943189"/>
                <a:gd name="connsiteY4" fmla="*/ 69686 h 1433666"/>
                <a:gd name="connsiteX5" fmla="*/ 447889 w 943189"/>
                <a:gd name="connsiteY5" fmla="*/ 16346 h 1433666"/>
                <a:gd name="connsiteX6" fmla="*/ 82129 w 943189"/>
                <a:gd name="connsiteY6" fmla="*/ 54446 h 1433666"/>
                <a:gd name="connsiteX0" fmla="*/ 82129 w 943189"/>
                <a:gd name="connsiteY0" fmla="*/ 54446 h 1505910"/>
                <a:gd name="connsiteX1" fmla="*/ 28789 w 943189"/>
                <a:gd name="connsiteY1" fmla="*/ 1395566 h 1505910"/>
                <a:gd name="connsiteX2" fmla="*/ 447889 w 943189"/>
                <a:gd name="connsiteY2" fmla="*/ 1433666 h 1505910"/>
                <a:gd name="connsiteX3" fmla="*/ 935569 w 943189"/>
                <a:gd name="connsiteY3" fmla="*/ 1387946 h 1505910"/>
                <a:gd name="connsiteX4" fmla="*/ 943189 w 943189"/>
                <a:gd name="connsiteY4" fmla="*/ 69686 h 1505910"/>
                <a:gd name="connsiteX5" fmla="*/ 447889 w 943189"/>
                <a:gd name="connsiteY5" fmla="*/ 16346 h 1505910"/>
                <a:gd name="connsiteX6" fmla="*/ 82129 w 943189"/>
                <a:gd name="connsiteY6" fmla="*/ 54446 h 1505910"/>
                <a:gd name="connsiteX0" fmla="*/ 82129 w 943189"/>
                <a:gd name="connsiteY0" fmla="*/ 54446 h 1595531"/>
                <a:gd name="connsiteX1" fmla="*/ 28789 w 943189"/>
                <a:gd name="connsiteY1" fmla="*/ 1395566 h 1595531"/>
                <a:gd name="connsiteX2" fmla="*/ 447889 w 943189"/>
                <a:gd name="connsiteY2" fmla="*/ 1433666 h 1595531"/>
                <a:gd name="connsiteX3" fmla="*/ 935569 w 943189"/>
                <a:gd name="connsiteY3" fmla="*/ 1387946 h 1595531"/>
                <a:gd name="connsiteX4" fmla="*/ 943189 w 943189"/>
                <a:gd name="connsiteY4" fmla="*/ 69686 h 1595531"/>
                <a:gd name="connsiteX5" fmla="*/ 447889 w 943189"/>
                <a:gd name="connsiteY5" fmla="*/ 16346 h 1595531"/>
                <a:gd name="connsiteX6" fmla="*/ 82129 w 943189"/>
                <a:gd name="connsiteY6" fmla="*/ 54446 h 1595531"/>
                <a:gd name="connsiteX0" fmla="*/ 117123 w 978183"/>
                <a:gd name="connsiteY0" fmla="*/ 54446 h 1595531"/>
                <a:gd name="connsiteX1" fmla="*/ 63783 w 978183"/>
                <a:gd name="connsiteY1" fmla="*/ 1395566 h 1595531"/>
                <a:gd name="connsiteX2" fmla="*/ 482883 w 978183"/>
                <a:gd name="connsiteY2" fmla="*/ 1433666 h 1595531"/>
                <a:gd name="connsiteX3" fmla="*/ 970563 w 978183"/>
                <a:gd name="connsiteY3" fmla="*/ 1387946 h 1595531"/>
                <a:gd name="connsiteX4" fmla="*/ 978183 w 978183"/>
                <a:gd name="connsiteY4" fmla="*/ 69686 h 1595531"/>
                <a:gd name="connsiteX5" fmla="*/ 482883 w 978183"/>
                <a:gd name="connsiteY5" fmla="*/ 16346 h 1595531"/>
                <a:gd name="connsiteX6" fmla="*/ 117123 w 978183"/>
                <a:gd name="connsiteY6" fmla="*/ 54446 h 1595531"/>
                <a:gd name="connsiteX0" fmla="*/ 117123 w 1003654"/>
                <a:gd name="connsiteY0" fmla="*/ 54446 h 1433666"/>
                <a:gd name="connsiteX1" fmla="*/ 63783 w 1003654"/>
                <a:gd name="connsiteY1" fmla="*/ 1395566 h 1433666"/>
                <a:gd name="connsiteX2" fmla="*/ 482883 w 1003654"/>
                <a:gd name="connsiteY2" fmla="*/ 1433666 h 1433666"/>
                <a:gd name="connsiteX3" fmla="*/ 970563 w 1003654"/>
                <a:gd name="connsiteY3" fmla="*/ 1387946 h 1433666"/>
                <a:gd name="connsiteX4" fmla="*/ 978183 w 1003654"/>
                <a:gd name="connsiteY4" fmla="*/ 69686 h 1433666"/>
                <a:gd name="connsiteX5" fmla="*/ 482883 w 1003654"/>
                <a:gd name="connsiteY5" fmla="*/ 16346 h 1433666"/>
                <a:gd name="connsiteX6" fmla="*/ 117123 w 1003654"/>
                <a:gd name="connsiteY6" fmla="*/ 54446 h 1433666"/>
                <a:gd name="connsiteX0" fmla="*/ 113737 w 1000268"/>
                <a:gd name="connsiteY0" fmla="*/ 54446 h 1433666"/>
                <a:gd name="connsiteX1" fmla="*/ 60397 w 1000268"/>
                <a:gd name="connsiteY1" fmla="*/ 1395566 h 1433666"/>
                <a:gd name="connsiteX2" fmla="*/ 479497 w 1000268"/>
                <a:gd name="connsiteY2" fmla="*/ 1433666 h 1433666"/>
                <a:gd name="connsiteX3" fmla="*/ 967177 w 1000268"/>
                <a:gd name="connsiteY3" fmla="*/ 1387946 h 1433666"/>
                <a:gd name="connsiteX4" fmla="*/ 974797 w 1000268"/>
                <a:gd name="connsiteY4" fmla="*/ 69686 h 1433666"/>
                <a:gd name="connsiteX5" fmla="*/ 479497 w 1000268"/>
                <a:gd name="connsiteY5" fmla="*/ 16346 h 1433666"/>
                <a:gd name="connsiteX6" fmla="*/ 113737 w 1000268"/>
                <a:gd name="connsiteY6" fmla="*/ 54446 h 1433666"/>
                <a:gd name="connsiteX0" fmla="*/ 85515 w 973736"/>
                <a:gd name="connsiteY0" fmla="*/ 54446 h 1505360"/>
                <a:gd name="connsiteX1" fmla="*/ 32175 w 973736"/>
                <a:gd name="connsiteY1" fmla="*/ 1395566 h 1505360"/>
                <a:gd name="connsiteX2" fmla="*/ 496995 w 973736"/>
                <a:gd name="connsiteY2" fmla="*/ 1433666 h 1505360"/>
                <a:gd name="connsiteX3" fmla="*/ 938955 w 973736"/>
                <a:gd name="connsiteY3" fmla="*/ 1387946 h 1505360"/>
                <a:gd name="connsiteX4" fmla="*/ 946575 w 973736"/>
                <a:gd name="connsiteY4" fmla="*/ 69686 h 1505360"/>
                <a:gd name="connsiteX5" fmla="*/ 451275 w 973736"/>
                <a:gd name="connsiteY5" fmla="*/ 16346 h 1505360"/>
                <a:gd name="connsiteX6" fmla="*/ 85515 w 973736"/>
                <a:gd name="connsiteY6" fmla="*/ 54446 h 1505360"/>
                <a:gd name="connsiteX0" fmla="*/ 85515 w 973736"/>
                <a:gd name="connsiteY0" fmla="*/ 54446 h 1505910"/>
                <a:gd name="connsiteX1" fmla="*/ 32175 w 973736"/>
                <a:gd name="connsiteY1" fmla="*/ 1395566 h 1505910"/>
                <a:gd name="connsiteX2" fmla="*/ 496995 w 973736"/>
                <a:gd name="connsiteY2" fmla="*/ 1433666 h 1505910"/>
                <a:gd name="connsiteX3" fmla="*/ 938955 w 973736"/>
                <a:gd name="connsiteY3" fmla="*/ 1387946 h 1505910"/>
                <a:gd name="connsiteX4" fmla="*/ 946575 w 973736"/>
                <a:gd name="connsiteY4" fmla="*/ 69686 h 1505910"/>
                <a:gd name="connsiteX5" fmla="*/ 451275 w 973736"/>
                <a:gd name="connsiteY5" fmla="*/ 16346 h 1505910"/>
                <a:gd name="connsiteX6" fmla="*/ 85515 w 973736"/>
                <a:gd name="connsiteY6" fmla="*/ 54446 h 1505910"/>
                <a:gd name="connsiteX0" fmla="*/ 95674 w 983895"/>
                <a:gd name="connsiteY0" fmla="*/ 54446 h 1505910"/>
                <a:gd name="connsiteX1" fmla="*/ 42334 w 983895"/>
                <a:gd name="connsiteY1" fmla="*/ 1395566 h 1505910"/>
                <a:gd name="connsiteX2" fmla="*/ 507154 w 983895"/>
                <a:gd name="connsiteY2" fmla="*/ 1433666 h 1505910"/>
                <a:gd name="connsiteX3" fmla="*/ 949114 w 983895"/>
                <a:gd name="connsiteY3" fmla="*/ 1387946 h 1505910"/>
                <a:gd name="connsiteX4" fmla="*/ 956734 w 983895"/>
                <a:gd name="connsiteY4" fmla="*/ 69686 h 1505910"/>
                <a:gd name="connsiteX5" fmla="*/ 461434 w 983895"/>
                <a:gd name="connsiteY5" fmla="*/ 16346 h 1505910"/>
                <a:gd name="connsiteX6" fmla="*/ 95674 w 983895"/>
                <a:gd name="connsiteY6" fmla="*/ 54446 h 1505910"/>
                <a:gd name="connsiteX0" fmla="*/ 95674 w 997421"/>
                <a:gd name="connsiteY0" fmla="*/ 54446 h 1439268"/>
                <a:gd name="connsiteX1" fmla="*/ 42334 w 997421"/>
                <a:gd name="connsiteY1" fmla="*/ 1395566 h 1439268"/>
                <a:gd name="connsiteX2" fmla="*/ 507154 w 997421"/>
                <a:gd name="connsiteY2" fmla="*/ 1433666 h 1439268"/>
                <a:gd name="connsiteX3" fmla="*/ 949114 w 997421"/>
                <a:gd name="connsiteY3" fmla="*/ 1387946 h 1439268"/>
                <a:gd name="connsiteX4" fmla="*/ 956734 w 997421"/>
                <a:gd name="connsiteY4" fmla="*/ 69686 h 1439268"/>
                <a:gd name="connsiteX5" fmla="*/ 461434 w 997421"/>
                <a:gd name="connsiteY5" fmla="*/ 16346 h 1439268"/>
                <a:gd name="connsiteX6" fmla="*/ 95674 w 997421"/>
                <a:gd name="connsiteY6" fmla="*/ 54446 h 1439268"/>
                <a:gd name="connsiteX0" fmla="*/ 95674 w 990656"/>
                <a:gd name="connsiteY0" fmla="*/ 54446 h 1439268"/>
                <a:gd name="connsiteX1" fmla="*/ 42334 w 990656"/>
                <a:gd name="connsiteY1" fmla="*/ 1395566 h 1439268"/>
                <a:gd name="connsiteX2" fmla="*/ 507154 w 990656"/>
                <a:gd name="connsiteY2" fmla="*/ 1433666 h 1439268"/>
                <a:gd name="connsiteX3" fmla="*/ 949114 w 990656"/>
                <a:gd name="connsiteY3" fmla="*/ 1387946 h 1439268"/>
                <a:gd name="connsiteX4" fmla="*/ 956734 w 990656"/>
                <a:gd name="connsiteY4" fmla="*/ 69686 h 1439268"/>
                <a:gd name="connsiteX5" fmla="*/ 461434 w 990656"/>
                <a:gd name="connsiteY5" fmla="*/ 16346 h 1439268"/>
                <a:gd name="connsiteX6" fmla="*/ 95674 w 990656"/>
                <a:gd name="connsiteY6" fmla="*/ 54446 h 1439268"/>
                <a:gd name="connsiteX0" fmla="*/ 95674 w 996426"/>
                <a:gd name="connsiteY0" fmla="*/ 54446 h 1439268"/>
                <a:gd name="connsiteX1" fmla="*/ 42334 w 996426"/>
                <a:gd name="connsiteY1" fmla="*/ 1395566 h 1439268"/>
                <a:gd name="connsiteX2" fmla="*/ 507154 w 996426"/>
                <a:gd name="connsiteY2" fmla="*/ 1433666 h 1439268"/>
                <a:gd name="connsiteX3" fmla="*/ 949114 w 996426"/>
                <a:gd name="connsiteY3" fmla="*/ 1387946 h 1439268"/>
                <a:gd name="connsiteX4" fmla="*/ 956734 w 996426"/>
                <a:gd name="connsiteY4" fmla="*/ 69686 h 1439268"/>
                <a:gd name="connsiteX5" fmla="*/ 461434 w 996426"/>
                <a:gd name="connsiteY5" fmla="*/ 16346 h 1439268"/>
                <a:gd name="connsiteX6" fmla="*/ 95674 w 996426"/>
                <a:gd name="connsiteY6" fmla="*/ 54446 h 1439268"/>
                <a:gd name="connsiteX0" fmla="*/ 95674 w 996426"/>
                <a:gd name="connsiteY0" fmla="*/ 54446 h 1439268"/>
                <a:gd name="connsiteX1" fmla="*/ 42334 w 996426"/>
                <a:gd name="connsiteY1" fmla="*/ 1395566 h 1439268"/>
                <a:gd name="connsiteX2" fmla="*/ 507154 w 996426"/>
                <a:gd name="connsiteY2" fmla="*/ 1433666 h 1439268"/>
                <a:gd name="connsiteX3" fmla="*/ 949114 w 996426"/>
                <a:gd name="connsiteY3" fmla="*/ 1387946 h 1439268"/>
                <a:gd name="connsiteX4" fmla="*/ 956734 w 996426"/>
                <a:gd name="connsiteY4" fmla="*/ 69686 h 1439268"/>
                <a:gd name="connsiteX5" fmla="*/ 461434 w 996426"/>
                <a:gd name="connsiteY5" fmla="*/ 16346 h 1439268"/>
                <a:gd name="connsiteX6" fmla="*/ 95674 w 996426"/>
                <a:gd name="connsiteY6" fmla="*/ 54446 h 1439268"/>
                <a:gd name="connsiteX0" fmla="*/ 96620 w 997372"/>
                <a:gd name="connsiteY0" fmla="*/ 116268 h 1501090"/>
                <a:gd name="connsiteX1" fmla="*/ 43280 w 997372"/>
                <a:gd name="connsiteY1" fmla="*/ 1457388 h 1501090"/>
                <a:gd name="connsiteX2" fmla="*/ 508100 w 997372"/>
                <a:gd name="connsiteY2" fmla="*/ 1495488 h 1501090"/>
                <a:gd name="connsiteX3" fmla="*/ 950060 w 997372"/>
                <a:gd name="connsiteY3" fmla="*/ 1449768 h 1501090"/>
                <a:gd name="connsiteX4" fmla="*/ 957680 w 997372"/>
                <a:gd name="connsiteY4" fmla="*/ 131508 h 1501090"/>
                <a:gd name="connsiteX5" fmla="*/ 487780 w 997372"/>
                <a:gd name="connsiteY5" fmla="*/ 71818 h 1501090"/>
                <a:gd name="connsiteX6" fmla="*/ 96620 w 997372"/>
                <a:gd name="connsiteY6" fmla="*/ 116268 h 1501090"/>
                <a:gd name="connsiteX0" fmla="*/ 97348 w 998100"/>
                <a:gd name="connsiteY0" fmla="*/ 116268 h 1501090"/>
                <a:gd name="connsiteX1" fmla="*/ 44008 w 998100"/>
                <a:gd name="connsiteY1" fmla="*/ 1457388 h 1501090"/>
                <a:gd name="connsiteX2" fmla="*/ 508828 w 998100"/>
                <a:gd name="connsiteY2" fmla="*/ 1495488 h 1501090"/>
                <a:gd name="connsiteX3" fmla="*/ 950788 w 998100"/>
                <a:gd name="connsiteY3" fmla="*/ 1449768 h 1501090"/>
                <a:gd name="connsiteX4" fmla="*/ 958408 w 998100"/>
                <a:gd name="connsiteY4" fmla="*/ 131508 h 1501090"/>
                <a:gd name="connsiteX5" fmla="*/ 507558 w 998100"/>
                <a:gd name="connsiteY5" fmla="*/ 71818 h 1501090"/>
                <a:gd name="connsiteX6" fmla="*/ 97348 w 998100"/>
                <a:gd name="connsiteY6" fmla="*/ 116268 h 1501090"/>
                <a:gd name="connsiteX0" fmla="*/ 97105 w 997857"/>
                <a:gd name="connsiteY0" fmla="*/ 117555 h 1502377"/>
                <a:gd name="connsiteX1" fmla="*/ 43765 w 997857"/>
                <a:gd name="connsiteY1" fmla="*/ 1458675 h 1502377"/>
                <a:gd name="connsiteX2" fmla="*/ 508585 w 997857"/>
                <a:gd name="connsiteY2" fmla="*/ 1496775 h 1502377"/>
                <a:gd name="connsiteX3" fmla="*/ 950545 w 997857"/>
                <a:gd name="connsiteY3" fmla="*/ 1451055 h 1502377"/>
                <a:gd name="connsiteX4" fmla="*/ 958165 w 997857"/>
                <a:gd name="connsiteY4" fmla="*/ 132795 h 1502377"/>
                <a:gd name="connsiteX5" fmla="*/ 500965 w 997857"/>
                <a:gd name="connsiteY5" fmla="*/ 69930 h 1502377"/>
                <a:gd name="connsiteX6" fmla="*/ 97105 w 997857"/>
                <a:gd name="connsiteY6" fmla="*/ 117555 h 1502377"/>
                <a:gd name="connsiteX0" fmla="*/ 97105 w 997857"/>
                <a:gd name="connsiteY0" fmla="*/ 117555 h 1502377"/>
                <a:gd name="connsiteX1" fmla="*/ 43765 w 997857"/>
                <a:gd name="connsiteY1" fmla="*/ 1458675 h 1502377"/>
                <a:gd name="connsiteX2" fmla="*/ 508585 w 997857"/>
                <a:gd name="connsiteY2" fmla="*/ 1496775 h 1502377"/>
                <a:gd name="connsiteX3" fmla="*/ 950545 w 997857"/>
                <a:gd name="connsiteY3" fmla="*/ 1451055 h 1502377"/>
                <a:gd name="connsiteX4" fmla="*/ 958165 w 997857"/>
                <a:gd name="connsiteY4" fmla="*/ 132795 h 1502377"/>
                <a:gd name="connsiteX5" fmla="*/ 500965 w 997857"/>
                <a:gd name="connsiteY5" fmla="*/ 69930 h 1502377"/>
                <a:gd name="connsiteX6" fmla="*/ 97105 w 997857"/>
                <a:gd name="connsiteY6" fmla="*/ 117555 h 1502377"/>
                <a:gd name="connsiteX0" fmla="*/ 97105 w 997857"/>
                <a:gd name="connsiteY0" fmla="*/ 117555 h 1502377"/>
                <a:gd name="connsiteX1" fmla="*/ 43765 w 997857"/>
                <a:gd name="connsiteY1" fmla="*/ 1458675 h 1502377"/>
                <a:gd name="connsiteX2" fmla="*/ 508585 w 997857"/>
                <a:gd name="connsiteY2" fmla="*/ 1496775 h 1502377"/>
                <a:gd name="connsiteX3" fmla="*/ 950545 w 997857"/>
                <a:gd name="connsiteY3" fmla="*/ 1451055 h 1502377"/>
                <a:gd name="connsiteX4" fmla="*/ 958165 w 997857"/>
                <a:gd name="connsiteY4" fmla="*/ 132795 h 1502377"/>
                <a:gd name="connsiteX5" fmla="*/ 500965 w 997857"/>
                <a:gd name="connsiteY5" fmla="*/ 69930 h 1502377"/>
                <a:gd name="connsiteX6" fmla="*/ 97105 w 997857"/>
                <a:gd name="connsiteY6" fmla="*/ 117555 h 1502377"/>
                <a:gd name="connsiteX0" fmla="*/ 84893 w 988820"/>
                <a:gd name="connsiteY0" fmla="*/ 113993 h 1578542"/>
                <a:gd name="connsiteX1" fmla="*/ 34728 w 988820"/>
                <a:gd name="connsiteY1" fmla="*/ 1467813 h 1578542"/>
                <a:gd name="connsiteX2" fmla="*/ 499548 w 988820"/>
                <a:gd name="connsiteY2" fmla="*/ 1505913 h 1578542"/>
                <a:gd name="connsiteX3" fmla="*/ 941508 w 988820"/>
                <a:gd name="connsiteY3" fmla="*/ 1460193 h 1578542"/>
                <a:gd name="connsiteX4" fmla="*/ 949128 w 988820"/>
                <a:gd name="connsiteY4" fmla="*/ 141933 h 1578542"/>
                <a:gd name="connsiteX5" fmla="*/ 491928 w 988820"/>
                <a:gd name="connsiteY5" fmla="*/ 79068 h 1578542"/>
                <a:gd name="connsiteX6" fmla="*/ 84893 w 988820"/>
                <a:gd name="connsiteY6" fmla="*/ 113993 h 1578542"/>
                <a:gd name="connsiteX0" fmla="*/ 84893 w 988820"/>
                <a:gd name="connsiteY0" fmla="*/ 36756 h 1501305"/>
                <a:gd name="connsiteX1" fmla="*/ 34728 w 988820"/>
                <a:gd name="connsiteY1" fmla="*/ 1390576 h 1501305"/>
                <a:gd name="connsiteX2" fmla="*/ 499548 w 988820"/>
                <a:gd name="connsiteY2" fmla="*/ 1428676 h 1501305"/>
                <a:gd name="connsiteX3" fmla="*/ 941508 w 988820"/>
                <a:gd name="connsiteY3" fmla="*/ 1382956 h 1501305"/>
                <a:gd name="connsiteX4" fmla="*/ 949128 w 988820"/>
                <a:gd name="connsiteY4" fmla="*/ 64696 h 1501305"/>
                <a:gd name="connsiteX5" fmla="*/ 491928 w 988820"/>
                <a:gd name="connsiteY5" fmla="*/ 1831 h 1501305"/>
                <a:gd name="connsiteX6" fmla="*/ 84893 w 988820"/>
                <a:gd name="connsiteY6" fmla="*/ 36756 h 1501305"/>
                <a:gd name="connsiteX0" fmla="*/ 70830 w 974757"/>
                <a:gd name="connsiteY0" fmla="*/ 36756 h 1434278"/>
                <a:gd name="connsiteX1" fmla="*/ 20665 w 974757"/>
                <a:gd name="connsiteY1" fmla="*/ 1390576 h 1434278"/>
                <a:gd name="connsiteX2" fmla="*/ 485485 w 974757"/>
                <a:gd name="connsiteY2" fmla="*/ 1428676 h 1434278"/>
                <a:gd name="connsiteX3" fmla="*/ 927445 w 974757"/>
                <a:gd name="connsiteY3" fmla="*/ 1382956 h 1434278"/>
                <a:gd name="connsiteX4" fmla="*/ 935065 w 974757"/>
                <a:gd name="connsiteY4" fmla="*/ 64696 h 1434278"/>
                <a:gd name="connsiteX5" fmla="*/ 477865 w 974757"/>
                <a:gd name="connsiteY5" fmla="*/ 1831 h 1434278"/>
                <a:gd name="connsiteX6" fmla="*/ 70830 w 974757"/>
                <a:gd name="connsiteY6" fmla="*/ 36756 h 1434278"/>
                <a:gd name="connsiteX0" fmla="*/ 75640 w 979567"/>
                <a:gd name="connsiteY0" fmla="*/ 111435 h 1505453"/>
                <a:gd name="connsiteX1" fmla="*/ 19125 w 979567"/>
                <a:gd name="connsiteY1" fmla="*/ 1430330 h 1505453"/>
                <a:gd name="connsiteX2" fmla="*/ 490295 w 979567"/>
                <a:gd name="connsiteY2" fmla="*/ 1503355 h 1505453"/>
                <a:gd name="connsiteX3" fmla="*/ 932255 w 979567"/>
                <a:gd name="connsiteY3" fmla="*/ 1457635 h 1505453"/>
                <a:gd name="connsiteX4" fmla="*/ 939875 w 979567"/>
                <a:gd name="connsiteY4" fmla="*/ 139375 h 1505453"/>
                <a:gd name="connsiteX5" fmla="*/ 482675 w 979567"/>
                <a:gd name="connsiteY5" fmla="*/ 76510 h 1505453"/>
                <a:gd name="connsiteX6" fmla="*/ 75640 w 979567"/>
                <a:gd name="connsiteY6" fmla="*/ 111435 h 1505453"/>
                <a:gd name="connsiteX0" fmla="*/ 86928 w 990855"/>
                <a:gd name="connsiteY0" fmla="*/ 111435 h 1505453"/>
                <a:gd name="connsiteX1" fmla="*/ 30413 w 990855"/>
                <a:gd name="connsiteY1" fmla="*/ 1430330 h 1505453"/>
                <a:gd name="connsiteX2" fmla="*/ 501583 w 990855"/>
                <a:gd name="connsiteY2" fmla="*/ 1503355 h 1505453"/>
                <a:gd name="connsiteX3" fmla="*/ 943543 w 990855"/>
                <a:gd name="connsiteY3" fmla="*/ 1457635 h 1505453"/>
                <a:gd name="connsiteX4" fmla="*/ 951163 w 990855"/>
                <a:gd name="connsiteY4" fmla="*/ 139375 h 1505453"/>
                <a:gd name="connsiteX5" fmla="*/ 493963 w 990855"/>
                <a:gd name="connsiteY5" fmla="*/ 76510 h 1505453"/>
                <a:gd name="connsiteX6" fmla="*/ 86928 w 990855"/>
                <a:gd name="connsiteY6" fmla="*/ 111435 h 1505453"/>
                <a:gd name="connsiteX0" fmla="*/ 89965 w 993892"/>
                <a:gd name="connsiteY0" fmla="*/ 35600 h 1429618"/>
                <a:gd name="connsiteX1" fmla="*/ 33450 w 993892"/>
                <a:gd name="connsiteY1" fmla="*/ 1354495 h 1429618"/>
                <a:gd name="connsiteX2" fmla="*/ 504620 w 993892"/>
                <a:gd name="connsiteY2" fmla="*/ 1427520 h 1429618"/>
                <a:gd name="connsiteX3" fmla="*/ 946580 w 993892"/>
                <a:gd name="connsiteY3" fmla="*/ 1381800 h 1429618"/>
                <a:gd name="connsiteX4" fmla="*/ 954200 w 993892"/>
                <a:gd name="connsiteY4" fmla="*/ 63540 h 1429618"/>
                <a:gd name="connsiteX5" fmla="*/ 497000 w 993892"/>
                <a:gd name="connsiteY5" fmla="*/ 675 h 1429618"/>
                <a:gd name="connsiteX6" fmla="*/ 89965 w 993892"/>
                <a:gd name="connsiteY6" fmla="*/ 35600 h 142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3892" h="1429618">
                  <a:moveTo>
                    <a:pt x="89965" y="35600"/>
                  </a:moveTo>
                  <a:cubicBezTo>
                    <a:pt x="7" y="54862"/>
                    <a:pt x="-29309" y="1313008"/>
                    <a:pt x="33450" y="1354495"/>
                  </a:cubicBezTo>
                  <a:cubicBezTo>
                    <a:pt x="96209" y="1395982"/>
                    <a:pt x="352432" y="1422969"/>
                    <a:pt x="504620" y="1427520"/>
                  </a:cubicBezTo>
                  <a:cubicBezTo>
                    <a:pt x="656808" y="1432071"/>
                    <a:pt x="856410" y="1433870"/>
                    <a:pt x="946580" y="1381800"/>
                  </a:cubicBezTo>
                  <a:cubicBezTo>
                    <a:pt x="1036750" y="1329730"/>
                    <a:pt x="973885" y="201335"/>
                    <a:pt x="954200" y="63540"/>
                  </a:cubicBezTo>
                  <a:cubicBezTo>
                    <a:pt x="848155" y="-18375"/>
                    <a:pt x="641039" y="5332"/>
                    <a:pt x="497000" y="675"/>
                  </a:cubicBezTo>
                  <a:cubicBezTo>
                    <a:pt x="352961" y="-3982"/>
                    <a:pt x="179923" y="16338"/>
                    <a:pt x="89965" y="35600"/>
                  </a:cubicBezTo>
                  <a:close/>
                </a:path>
              </a:pathLst>
            </a:custGeom>
            <a:solidFill>
              <a:srgbClr val="C1272D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4712147" y="2161309"/>
              <a:ext cx="133003" cy="33251"/>
            </a:xfrm>
            <a:custGeom>
              <a:avLst/>
              <a:gdLst>
                <a:gd name="connsiteX0" fmla="*/ 133003 w 133003"/>
                <a:gd name="connsiteY0" fmla="*/ 33251 h 33251"/>
                <a:gd name="connsiteX1" fmla="*/ 0 w 133003"/>
                <a:gd name="connsiteY1" fmla="*/ 0 h 33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3003" h="33251">
                  <a:moveTo>
                    <a:pt x="133003" y="33251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 flipH="1">
              <a:off x="7323144" y="2161309"/>
              <a:ext cx="133003" cy="33251"/>
            </a:xfrm>
            <a:custGeom>
              <a:avLst/>
              <a:gdLst>
                <a:gd name="connsiteX0" fmla="*/ 133003 w 133003"/>
                <a:gd name="connsiteY0" fmla="*/ 33251 h 33251"/>
                <a:gd name="connsiteX1" fmla="*/ 0 w 133003"/>
                <a:gd name="connsiteY1" fmla="*/ 0 h 33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3003" h="33251">
                  <a:moveTo>
                    <a:pt x="133003" y="33251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266561" y="3971686"/>
              <a:ext cx="166753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 smtClean="0">
                  <a:latin typeface="迷你简汉真广标" panose="02010609000101010101" pitchFamily="49" charset="-122"/>
                  <a:ea typeface="迷你简汉真广标" panose="02010609000101010101" pitchFamily="49" charset="-122"/>
                </a:rPr>
                <a:t>P</a:t>
              </a:r>
              <a:r>
                <a:rPr lang="zh-CN" altLang="en-US" sz="4800" dirty="0" smtClean="0">
                  <a:latin typeface="迷你简汉真广标" panose="02010609000101010101" pitchFamily="49" charset="-122"/>
                  <a:ea typeface="迷你简汉真广标" panose="02010609000101010101" pitchFamily="49" charset="-122"/>
                </a:rPr>
                <a:t>神</a:t>
              </a:r>
              <a:endParaRPr lang="zh-CN" altLang="en-US" sz="4800" dirty="0">
                <a:latin typeface="迷你简汉真广标" panose="02010609000101010101" pitchFamily="49" charset="-122"/>
                <a:ea typeface="迷你简汉真广标" panose="02010609000101010101" pitchFamily="49" charset="-122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4168140" y="868448"/>
              <a:ext cx="3876040" cy="748865"/>
            </a:xfrm>
            <a:custGeom>
              <a:avLst/>
              <a:gdLst>
                <a:gd name="connsiteX0" fmla="*/ 83127 w 3840480"/>
                <a:gd name="connsiteY0" fmla="*/ 0 h 748146"/>
                <a:gd name="connsiteX1" fmla="*/ 1895302 w 3840480"/>
                <a:gd name="connsiteY1" fmla="*/ 581891 h 748146"/>
                <a:gd name="connsiteX2" fmla="*/ 3707476 w 3840480"/>
                <a:gd name="connsiteY2" fmla="*/ 83127 h 748146"/>
                <a:gd name="connsiteX3" fmla="*/ 3840480 w 3840480"/>
                <a:gd name="connsiteY3" fmla="*/ 332509 h 748146"/>
                <a:gd name="connsiteX4" fmla="*/ 1911927 w 3840480"/>
                <a:gd name="connsiteY4" fmla="*/ 748146 h 748146"/>
                <a:gd name="connsiteX5" fmla="*/ 0 w 3840480"/>
                <a:gd name="connsiteY5" fmla="*/ 216131 h 748146"/>
                <a:gd name="connsiteX6" fmla="*/ 83127 w 3840480"/>
                <a:gd name="connsiteY6" fmla="*/ 0 h 748146"/>
                <a:gd name="connsiteX0" fmla="*/ 83127 w 3840480"/>
                <a:gd name="connsiteY0" fmla="*/ 0 h 748146"/>
                <a:gd name="connsiteX1" fmla="*/ 1895302 w 3840480"/>
                <a:gd name="connsiteY1" fmla="*/ 581891 h 748146"/>
                <a:gd name="connsiteX2" fmla="*/ 3707476 w 3840480"/>
                <a:gd name="connsiteY2" fmla="*/ 83127 h 748146"/>
                <a:gd name="connsiteX3" fmla="*/ 3840480 w 3840480"/>
                <a:gd name="connsiteY3" fmla="*/ 332509 h 748146"/>
                <a:gd name="connsiteX4" fmla="*/ 1911927 w 3840480"/>
                <a:gd name="connsiteY4" fmla="*/ 748146 h 748146"/>
                <a:gd name="connsiteX5" fmla="*/ 0 w 3840480"/>
                <a:gd name="connsiteY5" fmla="*/ 216131 h 748146"/>
                <a:gd name="connsiteX6" fmla="*/ 83127 w 3840480"/>
                <a:gd name="connsiteY6" fmla="*/ 0 h 748146"/>
                <a:gd name="connsiteX0" fmla="*/ 83127 w 3840480"/>
                <a:gd name="connsiteY0" fmla="*/ 0 h 748980"/>
                <a:gd name="connsiteX1" fmla="*/ 1895302 w 3840480"/>
                <a:gd name="connsiteY1" fmla="*/ 581891 h 748980"/>
                <a:gd name="connsiteX2" fmla="*/ 3707476 w 3840480"/>
                <a:gd name="connsiteY2" fmla="*/ 83127 h 748980"/>
                <a:gd name="connsiteX3" fmla="*/ 3840480 w 3840480"/>
                <a:gd name="connsiteY3" fmla="*/ 332509 h 748980"/>
                <a:gd name="connsiteX4" fmla="*/ 1911927 w 3840480"/>
                <a:gd name="connsiteY4" fmla="*/ 748146 h 748980"/>
                <a:gd name="connsiteX5" fmla="*/ 0 w 3840480"/>
                <a:gd name="connsiteY5" fmla="*/ 216131 h 748980"/>
                <a:gd name="connsiteX6" fmla="*/ 83127 w 3840480"/>
                <a:gd name="connsiteY6" fmla="*/ 0 h 748980"/>
                <a:gd name="connsiteX0" fmla="*/ 121227 w 3878580"/>
                <a:gd name="connsiteY0" fmla="*/ 0 h 749086"/>
                <a:gd name="connsiteX1" fmla="*/ 1933402 w 3878580"/>
                <a:gd name="connsiteY1" fmla="*/ 581891 h 749086"/>
                <a:gd name="connsiteX2" fmla="*/ 3745576 w 3878580"/>
                <a:gd name="connsiteY2" fmla="*/ 83127 h 749086"/>
                <a:gd name="connsiteX3" fmla="*/ 3878580 w 3878580"/>
                <a:gd name="connsiteY3" fmla="*/ 332509 h 749086"/>
                <a:gd name="connsiteX4" fmla="*/ 1950027 w 3878580"/>
                <a:gd name="connsiteY4" fmla="*/ 748146 h 749086"/>
                <a:gd name="connsiteX5" fmla="*/ 0 w 3878580"/>
                <a:gd name="connsiteY5" fmla="*/ 208511 h 749086"/>
                <a:gd name="connsiteX6" fmla="*/ 121227 w 3878580"/>
                <a:gd name="connsiteY6" fmla="*/ 0 h 749086"/>
                <a:gd name="connsiteX0" fmla="*/ 121227 w 3901440"/>
                <a:gd name="connsiteY0" fmla="*/ 0 h 748961"/>
                <a:gd name="connsiteX1" fmla="*/ 1933402 w 3901440"/>
                <a:gd name="connsiteY1" fmla="*/ 581891 h 748961"/>
                <a:gd name="connsiteX2" fmla="*/ 3745576 w 3901440"/>
                <a:gd name="connsiteY2" fmla="*/ 83127 h 748961"/>
                <a:gd name="connsiteX3" fmla="*/ 3901440 w 3901440"/>
                <a:gd name="connsiteY3" fmla="*/ 324889 h 748961"/>
                <a:gd name="connsiteX4" fmla="*/ 1950027 w 3901440"/>
                <a:gd name="connsiteY4" fmla="*/ 748146 h 748961"/>
                <a:gd name="connsiteX5" fmla="*/ 0 w 3901440"/>
                <a:gd name="connsiteY5" fmla="*/ 208511 h 748961"/>
                <a:gd name="connsiteX6" fmla="*/ 121227 w 3901440"/>
                <a:gd name="connsiteY6" fmla="*/ 0 h 748961"/>
                <a:gd name="connsiteX0" fmla="*/ 121227 w 3901440"/>
                <a:gd name="connsiteY0" fmla="*/ 0 h 748961"/>
                <a:gd name="connsiteX1" fmla="*/ 1933402 w 3901440"/>
                <a:gd name="connsiteY1" fmla="*/ 562841 h 748961"/>
                <a:gd name="connsiteX2" fmla="*/ 3745576 w 3901440"/>
                <a:gd name="connsiteY2" fmla="*/ 83127 h 748961"/>
                <a:gd name="connsiteX3" fmla="*/ 3901440 w 3901440"/>
                <a:gd name="connsiteY3" fmla="*/ 324889 h 748961"/>
                <a:gd name="connsiteX4" fmla="*/ 1950027 w 3901440"/>
                <a:gd name="connsiteY4" fmla="*/ 748146 h 748961"/>
                <a:gd name="connsiteX5" fmla="*/ 0 w 3901440"/>
                <a:gd name="connsiteY5" fmla="*/ 208511 h 748961"/>
                <a:gd name="connsiteX6" fmla="*/ 121227 w 3901440"/>
                <a:gd name="connsiteY6" fmla="*/ 0 h 748961"/>
                <a:gd name="connsiteX0" fmla="*/ 140277 w 3901440"/>
                <a:gd name="connsiteY0" fmla="*/ 0 h 748961"/>
                <a:gd name="connsiteX1" fmla="*/ 1933402 w 3901440"/>
                <a:gd name="connsiteY1" fmla="*/ 562841 h 748961"/>
                <a:gd name="connsiteX2" fmla="*/ 3745576 w 3901440"/>
                <a:gd name="connsiteY2" fmla="*/ 83127 h 748961"/>
                <a:gd name="connsiteX3" fmla="*/ 3901440 w 3901440"/>
                <a:gd name="connsiteY3" fmla="*/ 324889 h 748961"/>
                <a:gd name="connsiteX4" fmla="*/ 1950027 w 3901440"/>
                <a:gd name="connsiteY4" fmla="*/ 748146 h 748961"/>
                <a:gd name="connsiteX5" fmla="*/ 0 w 3901440"/>
                <a:gd name="connsiteY5" fmla="*/ 208511 h 748961"/>
                <a:gd name="connsiteX6" fmla="*/ 140277 w 3901440"/>
                <a:gd name="connsiteY6" fmla="*/ 0 h 748961"/>
                <a:gd name="connsiteX0" fmla="*/ 140277 w 3869690"/>
                <a:gd name="connsiteY0" fmla="*/ 0 h 748961"/>
                <a:gd name="connsiteX1" fmla="*/ 1933402 w 3869690"/>
                <a:gd name="connsiteY1" fmla="*/ 562841 h 748961"/>
                <a:gd name="connsiteX2" fmla="*/ 3745576 w 3869690"/>
                <a:gd name="connsiteY2" fmla="*/ 83127 h 748961"/>
                <a:gd name="connsiteX3" fmla="*/ 3869690 w 3869690"/>
                <a:gd name="connsiteY3" fmla="*/ 324889 h 748961"/>
                <a:gd name="connsiteX4" fmla="*/ 1950027 w 3869690"/>
                <a:gd name="connsiteY4" fmla="*/ 748146 h 748961"/>
                <a:gd name="connsiteX5" fmla="*/ 0 w 3869690"/>
                <a:gd name="connsiteY5" fmla="*/ 208511 h 748961"/>
                <a:gd name="connsiteX6" fmla="*/ 140277 w 3869690"/>
                <a:gd name="connsiteY6" fmla="*/ 0 h 748961"/>
                <a:gd name="connsiteX0" fmla="*/ 140277 w 3876040"/>
                <a:gd name="connsiteY0" fmla="*/ 0 h 748865"/>
                <a:gd name="connsiteX1" fmla="*/ 1933402 w 3876040"/>
                <a:gd name="connsiteY1" fmla="*/ 562841 h 748865"/>
                <a:gd name="connsiteX2" fmla="*/ 3745576 w 3876040"/>
                <a:gd name="connsiteY2" fmla="*/ 83127 h 748865"/>
                <a:gd name="connsiteX3" fmla="*/ 3876040 w 3876040"/>
                <a:gd name="connsiteY3" fmla="*/ 318539 h 748865"/>
                <a:gd name="connsiteX4" fmla="*/ 1950027 w 3876040"/>
                <a:gd name="connsiteY4" fmla="*/ 748146 h 748865"/>
                <a:gd name="connsiteX5" fmla="*/ 0 w 3876040"/>
                <a:gd name="connsiteY5" fmla="*/ 208511 h 748865"/>
                <a:gd name="connsiteX6" fmla="*/ 140277 w 3876040"/>
                <a:gd name="connsiteY6" fmla="*/ 0 h 748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76040" h="748865">
                  <a:moveTo>
                    <a:pt x="140277" y="0"/>
                  </a:moveTo>
                  <a:cubicBezTo>
                    <a:pt x="456161" y="60960"/>
                    <a:pt x="1332519" y="548987"/>
                    <a:pt x="1933402" y="562841"/>
                  </a:cubicBezTo>
                  <a:cubicBezTo>
                    <a:pt x="2534285" y="576695"/>
                    <a:pt x="3421380" y="124691"/>
                    <a:pt x="3745576" y="83127"/>
                  </a:cubicBezTo>
                  <a:lnTo>
                    <a:pt x="3876040" y="318539"/>
                  </a:lnTo>
                  <a:cubicBezTo>
                    <a:pt x="3576782" y="429376"/>
                    <a:pt x="2596034" y="766484"/>
                    <a:pt x="1950027" y="748146"/>
                  </a:cubicBezTo>
                  <a:cubicBezTo>
                    <a:pt x="1304020" y="729808"/>
                    <a:pt x="304800" y="333202"/>
                    <a:pt x="0" y="208511"/>
                  </a:cubicBezTo>
                  <a:lnTo>
                    <a:pt x="140277" y="0"/>
                  </a:lnTo>
                  <a:close/>
                </a:path>
              </a:pathLst>
            </a:cu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93"/>
            <p:cNvSpPr/>
            <p:nvPr/>
          </p:nvSpPr>
          <p:spPr>
            <a:xfrm>
              <a:off x="5602749" y="1359170"/>
              <a:ext cx="1007672" cy="256329"/>
            </a:xfrm>
            <a:custGeom>
              <a:avLst/>
              <a:gdLst>
                <a:gd name="connsiteX0" fmla="*/ 0 w 914263"/>
                <a:gd name="connsiteY0" fmla="*/ 0 h 257619"/>
                <a:gd name="connsiteX1" fmla="*/ 914263 w 914263"/>
                <a:gd name="connsiteY1" fmla="*/ 0 h 257619"/>
                <a:gd name="connsiteX2" fmla="*/ 914263 w 914263"/>
                <a:gd name="connsiteY2" fmla="*/ 257619 h 257619"/>
                <a:gd name="connsiteX3" fmla="*/ 0 w 914263"/>
                <a:gd name="connsiteY3" fmla="*/ 257619 h 257619"/>
                <a:gd name="connsiteX4" fmla="*/ 0 w 914263"/>
                <a:gd name="connsiteY4" fmla="*/ 0 h 257619"/>
                <a:gd name="connsiteX0" fmla="*/ 26194 w 940457"/>
                <a:gd name="connsiteY0" fmla="*/ 0 h 257619"/>
                <a:gd name="connsiteX1" fmla="*/ 940457 w 940457"/>
                <a:gd name="connsiteY1" fmla="*/ 0 h 257619"/>
                <a:gd name="connsiteX2" fmla="*/ 940457 w 940457"/>
                <a:gd name="connsiteY2" fmla="*/ 257619 h 257619"/>
                <a:gd name="connsiteX3" fmla="*/ 0 w 940457"/>
                <a:gd name="connsiteY3" fmla="*/ 190944 h 257619"/>
                <a:gd name="connsiteX4" fmla="*/ 26194 w 940457"/>
                <a:gd name="connsiteY4" fmla="*/ 0 h 257619"/>
                <a:gd name="connsiteX0" fmla="*/ 26194 w 959507"/>
                <a:gd name="connsiteY0" fmla="*/ 0 h 226663"/>
                <a:gd name="connsiteX1" fmla="*/ 940457 w 959507"/>
                <a:gd name="connsiteY1" fmla="*/ 0 h 226663"/>
                <a:gd name="connsiteX2" fmla="*/ 959507 w 959507"/>
                <a:gd name="connsiteY2" fmla="*/ 226663 h 226663"/>
                <a:gd name="connsiteX3" fmla="*/ 0 w 959507"/>
                <a:gd name="connsiteY3" fmla="*/ 190944 h 226663"/>
                <a:gd name="connsiteX4" fmla="*/ 26194 w 959507"/>
                <a:gd name="connsiteY4" fmla="*/ 0 h 226663"/>
                <a:gd name="connsiteX0" fmla="*/ 26194 w 959507"/>
                <a:gd name="connsiteY0" fmla="*/ 0 h 226663"/>
                <a:gd name="connsiteX1" fmla="*/ 949982 w 959507"/>
                <a:gd name="connsiteY1" fmla="*/ 9525 h 226663"/>
                <a:gd name="connsiteX2" fmla="*/ 959507 w 959507"/>
                <a:gd name="connsiteY2" fmla="*/ 226663 h 226663"/>
                <a:gd name="connsiteX3" fmla="*/ 0 w 959507"/>
                <a:gd name="connsiteY3" fmla="*/ 190944 h 226663"/>
                <a:gd name="connsiteX4" fmla="*/ 26194 w 959507"/>
                <a:gd name="connsiteY4" fmla="*/ 0 h 226663"/>
                <a:gd name="connsiteX0" fmla="*/ 26194 w 959507"/>
                <a:gd name="connsiteY0" fmla="*/ 0 h 226663"/>
                <a:gd name="connsiteX1" fmla="*/ 949982 w 959507"/>
                <a:gd name="connsiteY1" fmla="*/ 9525 h 226663"/>
                <a:gd name="connsiteX2" fmla="*/ 959507 w 959507"/>
                <a:gd name="connsiteY2" fmla="*/ 226663 h 226663"/>
                <a:gd name="connsiteX3" fmla="*/ 488020 w 959507"/>
                <a:gd name="connsiteY3" fmla="*/ 202406 h 226663"/>
                <a:gd name="connsiteX4" fmla="*/ 0 w 959507"/>
                <a:gd name="connsiteY4" fmla="*/ 190944 h 226663"/>
                <a:gd name="connsiteX5" fmla="*/ 26194 w 959507"/>
                <a:gd name="connsiteY5" fmla="*/ 0 h 226663"/>
                <a:gd name="connsiteX0" fmla="*/ 26194 w 959507"/>
                <a:gd name="connsiteY0" fmla="*/ 0 h 226663"/>
                <a:gd name="connsiteX1" fmla="*/ 949982 w 959507"/>
                <a:gd name="connsiteY1" fmla="*/ 9525 h 226663"/>
                <a:gd name="connsiteX2" fmla="*/ 959507 w 959507"/>
                <a:gd name="connsiteY2" fmla="*/ 226663 h 226663"/>
                <a:gd name="connsiteX3" fmla="*/ 476114 w 959507"/>
                <a:gd name="connsiteY3" fmla="*/ 197644 h 226663"/>
                <a:gd name="connsiteX4" fmla="*/ 0 w 959507"/>
                <a:gd name="connsiteY4" fmla="*/ 190944 h 226663"/>
                <a:gd name="connsiteX5" fmla="*/ 26194 w 959507"/>
                <a:gd name="connsiteY5" fmla="*/ 0 h 226663"/>
                <a:gd name="connsiteX0" fmla="*/ 26194 w 959507"/>
                <a:gd name="connsiteY0" fmla="*/ 0 h 236331"/>
                <a:gd name="connsiteX1" fmla="*/ 949982 w 959507"/>
                <a:gd name="connsiteY1" fmla="*/ 9525 h 236331"/>
                <a:gd name="connsiteX2" fmla="*/ 959507 w 959507"/>
                <a:gd name="connsiteY2" fmla="*/ 226663 h 236331"/>
                <a:gd name="connsiteX3" fmla="*/ 476114 w 959507"/>
                <a:gd name="connsiteY3" fmla="*/ 197644 h 236331"/>
                <a:gd name="connsiteX4" fmla="*/ 0 w 959507"/>
                <a:gd name="connsiteY4" fmla="*/ 190944 h 236331"/>
                <a:gd name="connsiteX5" fmla="*/ 26194 w 959507"/>
                <a:gd name="connsiteY5" fmla="*/ 0 h 236331"/>
                <a:gd name="connsiteX0" fmla="*/ 26194 w 959507"/>
                <a:gd name="connsiteY0" fmla="*/ 0 h 257326"/>
                <a:gd name="connsiteX1" fmla="*/ 949982 w 959507"/>
                <a:gd name="connsiteY1" fmla="*/ 9525 h 257326"/>
                <a:gd name="connsiteX2" fmla="*/ 959507 w 959507"/>
                <a:gd name="connsiteY2" fmla="*/ 226663 h 257326"/>
                <a:gd name="connsiteX3" fmla="*/ 480877 w 959507"/>
                <a:gd name="connsiteY3" fmla="*/ 254794 h 257326"/>
                <a:gd name="connsiteX4" fmla="*/ 0 w 959507"/>
                <a:gd name="connsiteY4" fmla="*/ 190944 h 257326"/>
                <a:gd name="connsiteX5" fmla="*/ 26194 w 959507"/>
                <a:gd name="connsiteY5" fmla="*/ 0 h 257326"/>
                <a:gd name="connsiteX0" fmla="*/ 26194 w 959507"/>
                <a:gd name="connsiteY0" fmla="*/ 0 h 257326"/>
                <a:gd name="connsiteX1" fmla="*/ 483257 w 959507"/>
                <a:gd name="connsiteY1" fmla="*/ 9524 h 257326"/>
                <a:gd name="connsiteX2" fmla="*/ 949982 w 959507"/>
                <a:gd name="connsiteY2" fmla="*/ 9525 h 257326"/>
                <a:gd name="connsiteX3" fmla="*/ 959507 w 959507"/>
                <a:gd name="connsiteY3" fmla="*/ 226663 h 257326"/>
                <a:gd name="connsiteX4" fmla="*/ 480877 w 959507"/>
                <a:gd name="connsiteY4" fmla="*/ 254794 h 257326"/>
                <a:gd name="connsiteX5" fmla="*/ 0 w 959507"/>
                <a:gd name="connsiteY5" fmla="*/ 190944 h 257326"/>
                <a:gd name="connsiteX6" fmla="*/ 26194 w 959507"/>
                <a:gd name="connsiteY6" fmla="*/ 0 h 257326"/>
                <a:gd name="connsiteX0" fmla="*/ 26194 w 959507"/>
                <a:gd name="connsiteY0" fmla="*/ 0 h 257326"/>
                <a:gd name="connsiteX1" fmla="*/ 480876 w 959507"/>
                <a:gd name="connsiteY1" fmla="*/ 66674 h 257326"/>
                <a:gd name="connsiteX2" fmla="*/ 949982 w 959507"/>
                <a:gd name="connsiteY2" fmla="*/ 9525 h 257326"/>
                <a:gd name="connsiteX3" fmla="*/ 959507 w 959507"/>
                <a:gd name="connsiteY3" fmla="*/ 226663 h 257326"/>
                <a:gd name="connsiteX4" fmla="*/ 480877 w 959507"/>
                <a:gd name="connsiteY4" fmla="*/ 254794 h 257326"/>
                <a:gd name="connsiteX5" fmla="*/ 0 w 959507"/>
                <a:gd name="connsiteY5" fmla="*/ 190944 h 257326"/>
                <a:gd name="connsiteX6" fmla="*/ 26194 w 959507"/>
                <a:gd name="connsiteY6" fmla="*/ 0 h 257326"/>
                <a:gd name="connsiteX0" fmla="*/ 26194 w 959507"/>
                <a:gd name="connsiteY0" fmla="*/ 0 h 257326"/>
                <a:gd name="connsiteX1" fmla="*/ 483257 w 959507"/>
                <a:gd name="connsiteY1" fmla="*/ 73818 h 257326"/>
                <a:gd name="connsiteX2" fmla="*/ 949982 w 959507"/>
                <a:gd name="connsiteY2" fmla="*/ 9525 h 257326"/>
                <a:gd name="connsiteX3" fmla="*/ 959507 w 959507"/>
                <a:gd name="connsiteY3" fmla="*/ 226663 h 257326"/>
                <a:gd name="connsiteX4" fmla="*/ 480877 w 959507"/>
                <a:gd name="connsiteY4" fmla="*/ 254794 h 257326"/>
                <a:gd name="connsiteX5" fmla="*/ 0 w 959507"/>
                <a:gd name="connsiteY5" fmla="*/ 190944 h 257326"/>
                <a:gd name="connsiteX6" fmla="*/ 26194 w 959507"/>
                <a:gd name="connsiteY6" fmla="*/ 0 h 257326"/>
                <a:gd name="connsiteX0" fmla="*/ 26194 w 959507"/>
                <a:gd name="connsiteY0" fmla="*/ 2723 h 260049"/>
                <a:gd name="connsiteX1" fmla="*/ 483257 w 959507"/>
                <a:gd name="connsiteY1" fmla="*/ 76541 h 260049"/>
                <a:gd name="connsiteX2" fmla="*/ 949982 w 959507"/>
                <a:gd name="connsiteY2" fmla="*/ 12248 h 260049"/>
                <a:gd name="connsiteX3" fmla="*/ 959507 w 959507"/>
                <a:gd name="connsiteY3" fmla="*/ 229386 h 260049"/>
                <a:gd name="connsiteX4" fmla="*/ 480877 w 959507"/>
                <a:gd name="connsiteY4" fmla="*/ 257517 h 260049"/>
                <a:gd name="connsiteX5" fmla="*/ 0 w 959507"/>
                <a:gd name="connsiteY5" fmla="*/ 193667 h 260049"/>
                <a:gd name="connsiteX6" fmla="*/ 26194 w 959507"/>
                <a:gd name="connsiteY6" fmla="*/ 2723 h 260049"/>
                <a:gd name="connsiteX0" fmla="*/ 41500 w 974813"/>
                <a:gd name="connsiteY0" fmla="*/ 2723 h 260049"/>
                <a:gd name="connsiteX1" fmla="*/ 498563 w 974813"/>
                <a:gd name="connsiteY1" fmla="*/ 76541 h 260049"/>
                <a:gd name="connsiteX2" fmla="*/ 965288 w 974813"/>
                <a:gd name="connsiteY2" fmla="*/ 12248 h 260049"/>
                <a:gd name="connsiteX3" fmla="*/ 974813 w 974813"/>
                <a:gd name="connsiteY3" fmla="*/ 229386 h 260049"/>
                <a:gd name="connsiteX4" fmla="*/ 496183 w 974813"/>
                <a:gd name="connsiteY4" fmla="*/ 257517 h 260049"/>
                <a:gd name="connsiteX5" fmla="*/ 15306 w 974813"/>
                <a:gd name="connsiteY5" fmla="*/ 193667 h 260049"/>
                <a:gd name="connsiteX6" fmla="*/ 41500 w 974813"/>
                <a:gd name="connsiteY6" fmla="*/ 2723 h 260049"/>
                <a:gd name="connsiteX0" fmla="*/ 46662 w 979975"/>
                <a:gd name="connsiteY0" fmla="*/ 1266 h 258592"/>
                <a:gd name="connsiteX1" fmla="*/ 503725 w 979975"/>
                <a:gd name="connsiteY1" fmla="*/ 75084 h 258592"/>
                <a:gd name="connsiteX2" fmla="*/ 970450 w 979975"/>
                <a:gd name="connsiteY2" fmla="*/ 10791 h 258592"/>
                <a:gd name="connsiteX3" fmla="*/ 979975 w 979975"/>
                <a:gd name="connsiteY3" fmla="*/ 227929 h 258592"/>
                <a:gd name="connsiteX4" fmla="*/ 501345 w 979975"/>
                <a:gd name="connsiteY4" fmla="*/ 256060 h 258592"/>
                <a:gd name="connsiteX5" fmla="*/ 20468 w 979975"/>
                <a:gd name="connsiteY5" fmla="*/ 192210 h 258592"/>
                <a:gd name="connsiteX6" fmla="*/ 46662 w 979975"/>
                <a:gd name="connsiteY6" fmla="*/ 1266 h 258592"/>
                <a:gd name="connsiteX0" fmla="*/ 31396 w 964709"/>
                <a:gd name="connsiteY0" fmla="*/ 667 h 257993"/>
                <a:gd name="connsiteX1" fmla="*/ 488459 w 964709"/>
                <a:gd name="connsiteY1" fmla="*/ 74485 h 257993"/>
                <a:gd name="connsiteX2" fmla="*/ 955184 w 964709"/>
                <a:gd name="connsiteY2" fmla="*/ 10192 h 257993"/>
                <a:gd name="connsiteX3" fmla="*/ 964709 w 964709"/>
                <a:gd name="connsiteY3" fmla="*/ 227330 h 257993"/>
                <a:gd name="connsiteX4" fmla="*/ 486079 w 964709"/>
                <a:gd name="connsiteY4" fmla="*/ 255461 h 257993"/>
                <a:gd name="connsiteX5" fmla="*/ 5202 w 964709"/>
                <a:gd name="connsiteY5" fmla="*/ 191611 h 257993"/>
                <a:gd name="connsiteX6" fmla="*/ 31396 w 964709"/>
                <a:gd name="connsiteY6" fmla="*/ 667 h 257993"/>
                <a:gd name="connsiteX0" fmla="*/ 31396 w 964709"/>
                <a:gd name="connsiteY0" fmla="*/ 11454 h 268780"/>
                <a:gd name="connsiteX1" fmla="*/ 488459 w 964709"/>
                <a:gd name="connsiteY1" fmla="*/ 85272 h 268780"/>
                <a:gd name="connsiteX2" fmla="*/ 955184 w 964709"/>
                <a:gd name="connsiteY2" fmla="*/ 20979 h 268780"/>
                <a:gd name="connsiteX3" fmla="*/ 964709 w 964709"/>
                <a:gd name="connsiteY3" fmla="*/ 238117 h 268780"/>
                <a:gd name="connsiteX4" fmla="*/ 486079 w 964709"/>
                <a:gd name="connsiteY4" fmla="*/ 266248 h 268780"/>
                <a:gd name="connsiteX5" fmla="*/ 5202 w 964709"/>
                <a:gd name="connsiteY5" fmla="*/ 202398 h 268780"/>
                <a:gd name="connsiteX6" fmla="*/ 31396 w 964709"/>
                <a:gd name="connsiteY6" fmla="*/ 11454 h 268780"/>
                <a:gd name="connsiteX0" fmla="*/ 31396 w 976545"/>
                <a:gd name="connsiteY0" fmla="*/ 667 h 257993"/>
                <a:gd name="connsiteX1" fmla="*/ 488459 w 976545"/>
                <a:gd name="connsiteY1" fmla="*/ 74485 h 257993"/>
                <a:gd name="connsiteX2" fmla="*/ 955184 w 976545"/>
                <a:gd name="connsiteY2" fmla="*/ 10192 h 257993"/>
                <a:gd name="connsiteX3" fmla="*/ 964709 w 976545"/>
                <a:gd name="connsiteY3" fmla="*/ 227330 h 257993"/>
                <a:gd name="connsiteX4" fmla="*/ 486079 w 976545"/>
                <a:gd name="connsiteY4" fmla="*/ 255461 h 257993"/>
                <a:gd name="connsiteX5" fmla="*/ 5202 w 976545"/>
                <a:gd name="connsiteY5" fmla="*/ 191611 h 257993"/>
                <a:gd name="connsiteX6" fmla="*/ 31396 w 976545"/>
                <a:gd name="connsiteY6" fmla="*/ 667 h 257993"/>
                <a:gd name="connsiteX0" fmla="*/ 31396 w 1008047"/>
                <a:gd name="connsiteY0" fmla="*/ 667 h 257993"/>
                <a:gd name="connsiteX1" fmla="*/ 488459 w 1008047"/>
                <a:gd name="connsiteY1" fmla="*/ 74485 h 257993"/>
                <a:gd name="connsiteX2" fmla="*/ 955184 w 1008047"/>
                <a:gd name="connsiteY2" fmla="*/ 10192 h 257993"/>
                <a:gd name="connsiteX3" fmla="*/ 964709 w 1008047"/>
                <a:gd name="connsiteY3" fmla="*/ 227330 h 257993"/>
                <a:gd name="connsiteX4" fmla="*/ 486079 w 1008047"/>
                <a:gd name="connsiteY4" fmla="*/ 255461 h 257993"/>
                <a:gd name="connsiteX5" fmla="*/ 5202 w 1008047"/>
                <a:gd name="connsiteY5" fmla="*/ 191611 h 257993"/>
                <a:gd name="connsiteX6" fmla="*/ 31396 w 1008047"/>
                <a:gd name="connsiteY6" fmla="*/ 667 h 257993"/>
                <a:gd name="connsiteX0" fmla="*/ 31396 w 990974"/>
                <a:gd name="connsiteY0" fmla="*/ 667 h 256471"/>
                <a:gd name="connsiteX1" fmla="*/ 488459 w 990974"/>
                <a:gd name="connsiteY1" fmla="*/ 74485 h 256471"/>
                <a:gd name="connsiteX2" fmla="*/ 955184 w 990974"/>
                <a:gd name="connsiteY2" fmla="*/ 10192 h 256471"/>
                <a:gd name="connsiteX3" fmla="*/ 964709 w 990974"/>
                <a:gd name="connsiteY3" fmla="*/ 227330 h 256471"/>
                <a:gd name="connsiteX4" fmla="*/ 486079 w 990974"/>
                <a:gd name="connsiteY4" fmla="*/ 255461 h 256471"/>
                <a:gd name="connsiteX5" fmla="*/ 5202 w 990974"/>
                <a:gd name="connsiteY5" fmla="*/ 191611 h 256471"/>
                <a:gd name="connsiteX6" fmla="*/ 31396 w 990974"/>
                <a:gd name="connsiteY6" fmla="*/ 667 h 256471"/>
                <a:gd name="connsiteX0" fmla="*/ 31396 w 990974"/>
                <a:gd name="connsiteY0" fmla="*/ 667 h 256471"/>
                <a:gd name="connsiteX1" fmla="*/ 488459 w 990974"/>
                <a:gd name="connsiteY1" fmla="*/ 74485 h 256471"/>
                <a:gd name="connsiteX2" fmla="*/ 955184 w 990974"/>
                <a:gd name="connsiteY2" fmla="*/ 10192 h 256471"/>
                <a:gd name="connsiteX3" fmla="*/ 964709 w 990974"/>
                <a:gd name="connsiteY3" fmla="*/ 227330 h 256471"/>
                <a:gd name="connsiteX4" fmla="*/ 486079 w 990974"/>
                <a:gd name="connsiteY4" fmla="*/ 255461 h 256471"/>
                <a:gd name="connsiteX5" fmla="*/ 5202 w 990974"/>
                <a:gd name="connsiteY5" fmla="*/ 191611 h 256471"/>
                <a:gd name="connsiteX6" fmla="*/ 31396 w 990974"/>
                <a:gd name="connsiteY6" fmla="*/ 667 h 256471"/>
                <a:gd name="connsiteX0" fmla="*/ 48094 w 1007672"/>
                <a:gd name="connsiteY0" fmla="*/ 525 h 256329"/>
                <a:gd name="connsiteX1" fmla="*/ 505157 w 1007672"/>
                <a:gd name="connsiteY1" fmla="*/ 74343 h 256329"/>
                <a:gd name="connsiteX2" fmla="*/ 971882 w 1007672"/>
                <a:gd name="connsiteY2" fmla="*/ 10050 h 256329"/>
                <a:gd name="connsiteX3" fmla="*/ 981407 w 1007672"/>
                <a:gd name="connsiteY3" fmla="*/ 227188 h 256329"/>
                <a:gd name="connsiteX4" fmla="*/ 502777 w 1007672"/>
                <a:gd name="connsiteY4" fmla="*/ 255319 h 256329"/>
                <a:gd name="connsiteX5" fmla="*/ 21900 w 1007672"/>
                <a:gd name="connsiteY5" fmla="*/ 191469 h 256329"/>
                <a:gd name="connsiteX6" fmla="*/ 48094 w 1007672"/>
                <a:gd name="connsiteY6" fmla="*/ 525 h 256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7672" h="256329">
                  <a:moveTo>
                    <a:pt x="48094" y="525"/>
                  </a:moveTo>
                  <a:cubicBezTo>
                    <a:pt x="104824" y="11961"/>
                    <a:pt x="351192" y="72756"/>
                    <a:pt x="505157" y="74343"/>
                  </a:cubicBezTo>
                  <a:cubicBezTo>
                    <a:pt x="659122" y="75930"/>
                    <a:pt x="928225" y="25778"/>
                    <a:pt x="971882" y="10050"/>
                  </a:cubicBezTo>
                  <a:cubicBezTo>
                    <a:pt x="1015539" y="-5678"/>
                    <a:pt x="1019904" y="214885"/>
                    <a:pt x="981407" y="227188"/>
                  </a:cubicBezTo>
                  <a:cubicBezTo>
                    <a:pt x="942910" y="239491"/>
                    <a:pt x="662695" y="261272"/>
                    <a:pt x="502777" y="255319"/>
                  </a:cubicBezTo>
                  <a:cubicBezTo>
                    <a:pt x="342859" y="249366"/>
                    <a:pt x="56031" y="214636"/>
                    <a:pt x="21900" y="191469"/>
                  </a:cubicBezTo>
                  <a:cubicBezTo>
                    <a:pt x="-12231" y="168302"/>
                    <a:pt x="-8636" y="-10911"/>
                    <a:pt x="48094" y="525"/>
                  </a:cubicBezTo>
                  <a:close/>
                </a:path>
              </a:pathLst>
            </a:custGeom>
            <a:solidFill>
              <a:srgbClr val="FBB03B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8" name="天log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35911" y="1087360"/>
            <a:ext cx="5169498" cy="5169498"/>
          </a:xfrm>
          <a:prstGeom prst="rect">
            <a:avLst/>
          </a:prstGeom>
        </p:spPr>
      </p:pic>
      <p:grpSp>
        <p:nvGrpSpPr>
          <p:cNvPr id="30" name="雄师"/>
          <p:cNvGrpSpPr/>
          <p:nvPr/>
        </p:nvGrpSpPr>
        <p:grpSpPr>
          <a:xfrm>
            <a:off x="-9597199" y="-422963"/>
            <a:ext cx="9522576" cy="14133862"/>
            <a:chOff x="3850525" y="-881"/>
            <a:chExt cx="4457700" cy="6616331"/>
          </a:xfrm>
        </p:grpSpPr>
        <p:sp>
          <p:nvSpPr>
            <p:cNvPr id="31" name="人脸黑背景"/>
            <p:cNvSpPr/>
            <p:nvPr/>
          </p:nvSpPr>
          <p:spPr>
            <a:xfrm>
              <a:off x="4178596" y="1240816"/>
              <a:ext cx="3843045" cy="2435834"/>
            </a:xfrm>
            <a:custGeom>
              <a:avLst/>
              <a:gdLst>
                <a:gd name="connsiteX0" fmla="*/ 236220 w 3520440"/>
                <a:gd name="connsiteY0" fmla="*/ 0 h 2240280"/>
                <a:gd name="connsiteX1" fmla="*/ 1722120 w 3520440"/>
                <a:gd name="connsiteY1" fmla="*/ 373380 h 2240280"/>
                <a:gd name="connsiteX2" fmla="*/ 3291840 w 3520440"/>
                <a:gd name="connsiteY2" fmla="*/ 22860 h 2240280"/>
                <a:gd name="connsiteX3" fmla="*/ 3520440 w 3520440"/>
                <a:gd name="connsiteY3" fmla="*/ 350520 h 2240280"/>
                <a:gd name="connsiteX4" fmla="*/ 3345180 w 3520440"/>
                <a:gd name="connsiteY4" fmla="*/ 1722120 h 2240280"/>
                <a:gd name="connsiteX5" fmla="*/ 2636520 w 3520440"/>
                <a:gd name="connsiteY5" fmla="*/ 2103120 h 2240280"/>
                <a:gd name="connsiteX6" fmla="*/ 1775460 w 3520440"/>
                <a:gd name="connsiteY6" fmla="*/ 2240280 h 2240280"/>
                <a:gd name="connsiteX7" fmla="*/ 891540 w 3520440"/>
                <a:gd name="connsiteY7" fmla="*/ 2087880 h 2240280"/>
                <a:gd name="connsiteX8" fmla="*/ 144780 w 3520440"/>
                <a:gd name="connsiteY8" fmla="*/ 1706880 h 2240280"/>
                <a:gd name="connsiteX9" fmla="*/ 0 w 3520440"/>
                <a:gd name="connsiteY9" fmla="*/ 327660 h 2240280"/>
                <a:gd name="connsiteX10" fmla="*/ 297180 w 3520440"/>
                <a:gd name="connsiteY10" fmla="*/ 0 h 2240280"/>
                <a:gd name="connsiteX11" fmla="*/ 236220 w 3520440"/>
                <a:gd name="connsiteY11" fmla="*/ 0 h 2240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20440" h="2240280">
                  <a:moveTo>
                    <a:pt x="236220" y="0"/>
                  </a:moveTo>
                  <a:lnTo>
                    <a:pt x="1722120" y="373380"/>
                  </a:lnTo>
                  <a:lnTo>
                    <a:pt x="3291840" y="22860"/>
                  </a:lnTo>
                  <a:lnTo>
                    <a:pt x="3520440" y="350520"/>
                  </a:lnTo>
                  <a:lnTo>
                    <a:pt x="3345180" y="1722120"/>
                  </a:lnTo>
                  <a:lnTo>
                    <a:pt x="2636520" y="2103120"/>
                  </a:lnTo>
                  <a:lnTo>
                    <a:pt x="1775460" y="2240280"/>
                  </a:lnTo>
                  <a:lnTo>
                    <a:pt x="891540" y="2087880"/>
                  </a:lnTo>
                  <a:lnTo>
                    <a:pt x="144780" y="1706880"/>
                  </a:lnTo>
                  <a:lnTo>
                    <a:pt x="0" y="327660"/>
                  </a:lnTo>
                  <a:lnTo>
                    <a:pt x="297180" y="0"/>
                  </a:lnTo>
                  <a:lnTo>
                    <a:pt x="23622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人脸"/>
            <p:cNvSpPr/>
            <p:nvPr/>
          </p:nvSpPr>
          <p:spPr>
            <a:xfrm>
              <a:off x="4552093" y="1493440"/>
              <a:ext cx="3104702" cy="2065820"/>
            </a:xfrm>
            <a:custGeom>
              <a:avLst/>
              <a:gdLst>
                <a:gd name="connsiteX0" fmla="*/ 236220 w 3520440"/>
                <a:gd name="connsiteY0" fmla="*/ 0 h 2240280"/>
                <a:gd name="connsiteX1" fmla="*/ 1722120 w 3520440"/>
                <a:gd name="connsiteY1" fmla="*/ 373380 h 2240280"/>
                <a:gd name="connsiteX2" fmla="*/ 3291840 w 3520440"/>
                <a:gd name="connsiteY2" fmla="*/ 22860 h 2240280"/>
                <a:gd name="connsiteX3" fmla="*/ 3520440 w 3520440"/>
                <a:gd name="connsiteY3" fmla="*/ 350520 h 2240280"/>
                <a:gd name="connsiteX4" fmla="*/ 3345180 w 3520440"/>
                <a:gd name="connsiteY4" fmla="*/ 1722120 h 2240280"/>
                <a:gd name="connsiteX5" fmla="*/ 2636520 w 3520440"/>
                <a:gd name="connsiteY5" fmla="*/ 2103120 h 2240280"/>
                <a:gd name="connsiteX6" fmla="*/ 1775460 w 3520440"/>
                <a:gd name="connsiteY6" fmla="*/ 2240280 h 2240280"/>
                <a:gd name="connsiteX7" fmla="*/ 891540 w 3520440"/>
                <a:gd name="connsiteY7" fmla="*/ 2087880 h 2240280"/>
                <a:gd name="connsiteX8" fmla="*/ 144780 w 3520440"/>
                <a:gd name="connsiteY8" fmla="*/ 1706880 h 2240280"/>
                <a:gd name="connsiteX9" fmla="*/ 0 w 3520440"/>
                <a:gd name="connsiteY9" fmla="*/ 327660 h 2240280"/>
                <a:gd name="connsiteX10" fmla="*/ 297180 w 3520440"/>
                <a:gd name="connsiteY10" fmla="*/ 0 h 2240280"/>
                <a:gd name="connsiteX11" fmla="*/ 236220 w 3520440"/>
                <a:gd name="connsiteY11" fmla="*/ 0 h 2240280"/>
                <a:gd name="connsiteX0" fmla="*/ 236220 w 3523859"/>
                <a:gd name="connsiteY0" fmla="*/ 0 h 2240280"/>
                <a:gd name="connsiteX1" fmla="*/ 1722120 w 3523859"/>
                <a:gd name="connsiteY1" fmla="*/ 373380 h 2240280"/>
                <a:gd name="connsiteX2" fmla="*/ 3291840 w 3523859"/>
                <a:gd name="connsiteY2" fmla="*/ 22860 h 2240280"/>
                <a:gd name="connsiteX3" fmla="*/ 3520440 w 3523859"/>
                <a:gd name="connsiteY3" fmla="*/ 350520 h 2240280"/>
                <a:gd name="connsiteX4" fmla="*/ 3345180 w 3523859"/>
                <a:gd name="connsiteY4" fmla="*/ 1722120 h 2240280"/>
                <a:gd name="connsiteX5" fmla="*/ 2636520 w 3523859"/>
                <a:gd name="connsiteY5" fmla="*/ 2103120 h 2240280"/>
                <a:gd name="connsiteX6" fmla="*/ 1775460 w 3523859"/>
                <a:gd name="connsiteY6" fmla="*/ 2240280 h 2240280"/>
                <a:gd name="connsiteX7" fmla="*/ 891540 w 3523859"/>
                <a:gd name="connsiteY7" fmla="*/ 2087880 h 2240280"/>
                <a:gd name="connsiteX8" fmla="*/ 144780 w 3523859"/>
                <a:gd name="connsiteY8" fmla="*/ 1706880 h 2240280"/>
                <a:gd name="connsiteX9" fmla="*/ 0 w 3523859"/>
                <a:gd name="connsiteY9" fmla="*/ 327660 h 2240280"/>
                <a:gd name="connsiteX10" fmla="*/ 297180 w 3523859"/>
                <a:gd name="connsiteY10" fmla="*/ 0 h 2240280"/>
                <a:gd name="connsiteX11" fmla="*/ 236220 w 3523859"/>
                <a:gd name="connsiteY11" fmla="*/ 0 h 2240280"/>
                <a:gd name="connsiteX0" fmla="*/ 236220 w 3523859"/>
                <a:gd name="connsiteY0" fmla="*/ 0 h 2240280"/>
                <a:gd name="connsiteX1" fmla="*/ 1722120 w 3523859"/>
                <a:gd name="connsiteY1" fmla="*/ 373380 h 2240280"/>
                <a:gd name="connsiteX2" fmla="*/ 3291840 w 3523859"/>
                <a:gd name="connsiteY2" fmla="*/ 22860 h 2240280"/>
                <a:gd name="connsiteX3" fmla="*/ 3520440 w 3523859"/>
                <a:gd name="connsiteY3" fmla="*/ 350520 h 2240280"/>
                <a:gd name="connsiteX4" fmla="*/ 3345180 w 3523859"/>
                <a:gd name="connsiteY4" fmla="*/ 1722120 h 2240280"/>
                <a:gd name="connsiteX5" fmla="*/ 2636520 w 3523859"/>
                <a:gd name="connsiteY5" fmla="*/ 2103120 h 2240280"/>
                <a:gd name="connsiteX6" fmla="*/ 1775460 w 3523859"/>
                <a:gd name="connsiteY6" fmla="*/ 2240280 h 2240280"/>
                <a:gd name="connsiteX7" fmla="*/ 891540 w 3523859"/>
                <a:gd name="connsiteY7" fmla="*/ 2087880 h 2240280"/>
                <a:gd name="connsiteX8" fmla="*/ 144780 w 3523859"/>
                <a:gd name="connsiteY8" fmla="*/ 1706880 h 2240280"/>
                <a:gd name="connsiteX9" fmla="*/ 0 w 3523859"/>
                <a:gd name="connsiteY9" fmla="*/ 327660 h 2240280"/>
                <a:gd name="connsiteX10" fmla="*/ 297180 w 3523859"/>
                <a:gd name="connsiteY10" fmla="*/ 0 h 2240280"/>
                <a:gd name="connsiteX11" fmla="*/ 236220 w 3523859"/>
                <a:gd name="connsiteY11" fmla="*/ 0 h 2240280"/>
                <a:gd name="connsiteX0" fmla="*/ 236220 w 3523859"/>
                <a:gd name="connsiteY0" fmla="*/ 0 h 2240280"/>
                <a:gd name="connsiteX1" fmla="*/ 1722120 w 3523859"/>
                <a:gd name="connsiteY1" fmla="*/ 373380 h 2240280"/>
                <a:gd name="connsiteX2" fmla="*/ 3291840 w 3523859"/>
                <a:gd name="connsiteY2" fmla="*/ 22860 h 2240280"/>
                <a:gd name="connsiteX3" fmla="*/ 3520440 w 3523859"/>
                <a:gd name="connsiteY3" fmla="*/ 350520 h 2240280"/>
                <a:gd name="connsiteX4" fmla="*/ 3345180 w 3523859"/>
                <a:gd name="connsiteY4" fmla="*/ 1722120 h 2240280"/>
                <a:gd name="connsiteX5" fmla="*/ 2636520 w 3523859"/>
                <a:gd name="connsiteY5" fmla="*/ 2103120 h 2240280"/>
                <a:gd name="connsiteX6" fmla="*/ 1775460 w 3523859"/>
                <a:gd name="connsiteY6" fmla="*/ 2240280 h 2240280"/>
                <a:gd name="connsiteX7" fmla="*/ 891540 w 3523859"/>
                <a:gd name="connsiteY7" fmla="*/ 2087880 h 2240280"/>
                <a:gd name="connsiteX8" fmla="*/ 144780 w 3523859"/>
                <a:gd name="connsiteY8" fmla="*/ 1706880 h 2240280"/>
                <a:gd name="connsiteX9" fmla="*/ 0 w 3523859"/>
                <a:gd name="connsiteY9" fmla="*/ 327660 h 2240280"/>
                <a:gd name="connsiteX10" fmla="*/ 236220 w 3523859"/>
                <a:gd name="connsiteY10" fmla="*/ 0 h 2240280"/>
                <a:gd name="connsiteX0" fmla="*/ 236220 w 3523859"/>
                <a:gd name="connsiteY0" fmla="*/ 17252 h 2257532"/>
                <a:gd name="connsiteX1" fmla="*/ 1722120 w 3523859"/>
                <a:gd name="connsiteY1" fmla="*/ 390632 h 2257532"/>
                <a:gd name="connsiteX2" fmla="*/ 3291840 w 3523859"/>
                <a:gd name="connsiteY2" fmla="*/ 40112 h 2257532"/>
                <a:gd name="connsiteX3" fmla="*/ 3520440 w 3523859"/>
                <a:gd name="connsiteY3" fmla="*/ 367772 h 2257532"/>
                <a:gd name="connsiteX4" fmla="*/ 3345180 w 3523859"/>
                <a:gd name="connsiteY4" fmla="*/ 1739372 h 2257532"/>
                <a:gd name="connsiteX5" fmla="*/ 2636520 w 3523859"/>
                <a:gd name="connsiteY5" fmla="*/ 2120372 h 2257532"/>
                <a:gd name="connsiteX6" fmla="*/ 1775460 w 3523859"/>
                <a:gd name="connsiteY6" fmla="*/ 2257532 h 2257532"/>
                <a:gd name="connsiteX7" fmla="*/ 891540 w 3523859"/>
                <a:gd name="connsiteY7" fmla="*/ 2105132 h 2257532"/>
                <a:gd name="connsiteX8" fmla="*/ 144780 w 3523859"/>
                <a:gd name="connsiteY8" fmla="*/ 1724132 h 2257532"/>
                <a:gd name="connsiteX9" fmla="*/ 0 w 3523859"/>
                <a:gd name="connsiteY9" fmla="*/ 344912 h 2257532"/>
                <a:gd name="connsiteX10" fmla="*/ 236220 w 3523859"/>
                <a:gd name="connsiteY10" fmla="*/ 17252 h 2257532"/>
                <a:gd name="connsiteX0" fmla="*/ 241280 w 3528919"/>
                <a:gd name="connsiteY0" fmla="*/ 17252 h 2257532"/>
                <a:gd name="connsiteX1" fmla="*/ 1727180 w 3528919"/>
                <a:gd name="connsiteY1" fmla="*/ 390632 h 2257532"/>
                <a:gd name="connsiteX2" fmla="*/ 3296900 w 3528919"/>
                <a:gd name="connsiteY2" fmla="*/ 40112 h 2257532"/>
                <a:gd name="connsiteX3" fmla="*/ 3525500 w 3528919"/>
                <a:gd name="connsiteY3" fmla="*/ 367772 h 2257532"/>
                <a:gd name="connsiteX4" fmla="*/ 3350240 w 3528919"/>
                <a:gd name="connsiteY4" fmla="*/ 1739372 h 2257532"/>
                <a:gd name="connsiteX5" fmla="*/ 2641580 w 3528919"/>
                <a:gd name="connsiteY5" fmla="*/ 2120372 h 2257532"/>
                <a:gd name="connsiteX6" fmla="*/ 1780520 w 3528919"/>
                <a:gd name="connsiteY6" fmla="*/ 2257532 h 2257532"/>
                <a:gd name="connsiteX7" fmla="*/ 896600 w 3528919"/>
                <a:gd name="connsiteY7" fmla="*/ 2105132 h 2257532"/>
                <a:gd name="connsiteX8" fmla="*/ 149840 w 3528919"/>
                <a:gd name="connsiteY8" fmla="*/ 1724132 h 2257532"/>
                <a:gd name="connsiteX9" fmla="*/ 5060 w 3528919"/>
                <a:gd name="connsiteY9" fmla="*/ 344912 h 2257532"/>
                <a:gd name="connsiteX10" fmla="*/ 241280 w 3528919"/>
                <a:gd name="connsiteY10" fmla="*/ 17252 h 2257532"/>
                <a:gd name="connsiteX0" fmla="*/ 238175 w 3525814"/>
                <a:gd name="connsiteY0" fmla="*/ 17252 h 2257532"/>
                <a:gd name="connsiteX1" fmla="*/ 1724075 w 3525814"/>
                <a:gd name="connsiteY1" fmla="*/ 390632 h 2257532"/>
                <a:gd name="connsiteX2" fmla="*/ 3293795 w 3525814"/>
                <a:gd name="connsiteY2" fmla="*/ 40112 h 2257532"/>
                <a:gd name="connsiteX3" fmla="*/ 3522395 w 3525814"/>
                <a:gd name="connsiteY3" fmla="*/ 367772 h 2257532"/>
                <a:gd name="connsiteX4" fmla="*/ 3347135 w 3525814"/>
                <a:gd name="connsiteY4" fmla="*/ 1739372 h 2257532"/>
                <a:gd name="connsiteX5" fmla="*/ 2638475 w 3525814"/>
                <a:gd name="connsiteY5" fmla="*/ 2120372 h 2257532"/>
                <a:gd name="connsiteX6" fmla="*/ 1777415 w 3525814"/>
                <a:gd name="connsiteY6" fmla="*/ 2257532 h 2257532"/>
                <a:gd name="connsiteX7" fmla="*/ 893495 w 3525814"/>
                <a:gd name="connsiteY7" fmla="*/ 2105132 h 2257532"/>
                <a:gd name="connsiteX8" fmla="*/ 146735 w 3525814"/>
                <a:gd name="connsiteY8" fmla="*/ 1724132 h 2257532"/>
                <a:gd name="connsiteX9" fmla="*/ 1955 w 3525814"/>
                <a:gd name="connsiteY9" fmla="*/ 344912 h 2257532"/>
                <a:gd name="connsiteX10" fmla="*/ 238175 w 3525814"/>
                <a:gd name="connsiteY10" fmla="*/ 17252 h 2257532"/>
                <a:gd name="connsiteX0" fmla="*/ 237360 w 3524999"/>
                <a:gd name="connsiteY0" fmla="*/ 17252 h 2257532"/>
                <a:gd name="connsiteX1" fmla="*/ 1723260 w 3524999"/>
                <a:gd name="connsiteY1" fmla="*/ 390632 h 2257532"/>
                <a:gd name="connsiteX2" fmla="*/ 3292980 w 3524999"/>
                <a:gd name="connsiteY2" fmla="*/ 40112 h 2257532"/>
                <a:gd name="connsiteX3" fmla="*/ 3521580 w 3524999"/>
                <a:gd name="connsiteY3" fmla="*/ 367772 h 2257532"/>
                <a:gd name="connsiteX4" fmla="*/ 3346320 w 3524999"/>
                <a:gd name="connsiteY4" fmla="*/ 1739372 h 2257532"/>
                <a:gd name="connsiteX5" fmla="*/ 2637660 w 3524999"/>
                <a:gd name="connsiteY5" fmla="*/ 2120372 h 2257532"/>
                <a:gd name="connsiteX6" fmla="*/ 1776600 w 3524999"/>
                <a:gd name="connsiteY6" fmla="*/ 2257532 h 2257532"/>
                <a:gd name="connsiteX7" fmla="*/ 892680 w 3524999"/>
                <a:gd name="connsiteY7" fmla="*/ 2105132 h 2257532"/>
                <a:gd name="connsiteX8" fmla="*/ 210806 w 3524999"/>
                <a:gd name="connsiteY8" fmla="*/ 1692973 h 2257532"/>
                <a:gd name="connsiteX9" fmla="*/ 1140 w 3524999"/>
                <a:gd name="connsiteY9" fmla="*/ 344912 h 2257532"/>
                <a:gd name="connsiteX10" fmla="*/ 237360 w 3524999"/>
                <a:gd name="connsiteY10" fmla="*/ 17252 h 2257532"/>
                <a:gd name="connsiteX0" fmla="*/ 237360 w 3524999"/>
                <a:gd name="connsiteY0" fmla="*/ 17252 h 2257532"/>
                <a:gd name="connsiteX1" fmla="*/ 1723260 w 3524999"/>
                <a:gd name="connsiteY1" fmla="*/ 390632 h 2257532"/>
                <a:gd name="connsiteX2" fmla="*/ 3292980 w 3524999"/>
                <a:gd name="connsiteY2" fmla="*/ 40112 h 2257532"/>
                <a:gd name="connsiteX3" fmla="*/ 3521580 w 3524999"/>
                <a:gd name="connsiteY3" fmla="*/ 367772 h 2257532"/>
                <a:gd name="connsiteX4" fmla="*/ 3346320 w 3524999"/>
                <a:gd name="connsiteY4" fmla="*/ 1739372 h 2257532"/>
                <a:gd name="connsiteX5" fmla="*/ 2637660 w 3524999"/>
                <a:gd name="connsiteY5" fmla="*/ 2120372 h 2257532"/>
                <a:gd name="connsiteX6" fmla="*/ 1776600 w 3524999"/>
                <a:gd name="connsiteY6" fmla="*/ 2257532 h 2257532"/>
                <a:gd name="connsiteX7" fmla="*/ 892680 w 3524999"/>
                <a:gd name="connsiteY7" fmla="*/ 2105132 h 2257532"/>
                <a:gd name="connsiteX8" fmla="*/ 210806 w 3524999"/>
                <a:gd name="connsiteY8" fmla="*/ 1692973 h 2257532"/>
                <a:gd name="connsiteX9" fmla="*/ 1140 w 3524999"/>
                <a:gd name="connsiteY9" fmla="*/ 344912 h 2257532"/>
                <a:gd name="connsiteX10" fmla="*/ 237360 w 3524999"/>
                <a:gd name="connsiteY10" fmla="*/ 17252 h 2257532"/>
                <a:gd name="connsiteX0" fmla="*/ 237360 w 3532594"/>
                <a:gd name="connsiteY0" fmla="*/ 17252 h 2257532"/>
                <a:gd name="connsiteX1" fmla="*/ 1723260 w 3532594"/>
                <a:gd name="connsiteY1" fmla="*/ 390632 h 2257532"/>
                <a:gd name="connsiteX2" fmla="*/ 3292980 w 3532594"/>
                <a:gd name="connsiteY2" fmla="*/ 40112 h 2257532"/>
                <a:gd name="connsiteX3" fmla="*/ 3521580 w 3532594"/>
                <a:gd name="connsiteY3" fmla="*/ 367772 h 2257532"/>
                <a:gd name="connsiteX4" fmla="*/ 3346320 w 3532594"/>
                <a:gd name="connsiteY4" fmla="*/ 1739372 h 2257532"/>
                <a:gd name="connsiteX5" fmla="*/ 2637660 w 3532594"/>
                <a:gd name="connsiteY5" fmla="*/ 2120372 h 2257532"/>
                <a:gd name="connsiteX6" fmla="*/ 1776600 w 3532594"/>
                <a:gd name="connsiteY6" fmla="*/ 2257532 h 2257532"/>
                <a:gd name="connsiteX7" fmla="*/ 892680 w 3532594"/>
                <a:gd name="connsiteY7" fmla="*/ 2105132 h 2257532"/>
                <a:gd name="connsiteX8" fmla="*/ 210806 w 3532594"/>
                <a:gd name="connsiteY8" fmla="*/ 1692973 h 2257532"/>
                <a:gd name="connsiteX9" fmla="*/ 1140 w 3532594"/>
                <a:gd name="connsiteY9" fmla="*/ 344912 h 2257532"/>
                <a:gd name="connsiteX10" fmla="*/ 237360 w 3532594"/>
                <a:gd name="connsiteY10" fmla="*/ 17252 h 2257532"/>
                <a:gd name="connsiteX0" fmla="*/ 237360 w 3532594"/>
                <a:gd name="connsiteY0" fmla="*/ 17252 h 2257532"/>
                <a:gd name="connsiteX1" fmla="*/ 1723260 w 3532594"/>
                <a:gd name="connsiteY1" fmla="*/ 390632 h 2257532"/>
                <a:gd name="connsiteX2" fmla="*/ 3292980 w 3532594"/>
                <a:gd name="connsiteY2" fmla="*/ 40112 h 2257532"/>
                <a:gd name="connsiteX3" fmla="*/ 3521580 w 3532594"/>
                <a:gd name="connsiteY3" fmla="*/ 367772 h 2257532"/>
                <a:gd name="connsiteX4" fmla="*/ 3346320 w 3532594"/>
                <a:gd name="connsiteY4" fmla="*/ 1739372 h 2257532"/>
                <a:gd name="connsiteX5" fmla="*/ 2637660 w 3532594"/>
                <a:gd name="connsiteY5" fmla="*/ 2120372 h 2257532"/>
                <a:gd name="connsiteX6" fmla="*/ 1776600 w 3532594"/>
                <a:gd name="connsiteY6" fmla="*/ 2257532 h 2257532"/>
                <a:gd name="connsiteX7" fmla="*/ 892680 w 3532594"/>
                <a:gd name="connsiteY7" fmla="*/ 2105132 h 2257532"/>
                <a:gd name="connsiteX8" fmla="*/ 210806 w 3532594"/>
                <a:gd name="connsiteY8" fmla="*/ 1692973 h 2257532"/>
                <a:gd name="connsiteX9" fmla="*/ 1140 w 3532594"/>
                <a:gd name="connsiteY9" fmla="*/ 344912 h 2257532"/>
                <a:gd name="connsiteX10" fmla="*/ 237360 w 3532594"/>
                <a:gd name="connsiteY10" fmla="*/ 17252 h 2257532"/>
                <a:gd name="connsiteX0" fmla="*/ 237360 w 3524999"/>
                <a:gd name="connsiteY0" fmla="*/ 17252 h 2257532"/>
                <a:gd name="connsiteX1" fmla="*/ 1723260 w 3524999"/>
                <a:gd name="connsiteY1" fmla="*/ 390632 h 2257532"/>
                <a:gd name="connsiteX2" fmla="*/ 3292980 w 3524999"/>
                <a:gd name="connsiteY2" fmla="*/ 40112 h 2257532"/>
                <a:gd name="connsiteX3" fmla="*/ 3521580 w 3524999"/>
                <a:gd name="connsiteY3" fmla="*/ 367772 h 2257532"/>
                <a:gd name="connsiteX4" fmla="*/ 3346320 w 3524999"/>
                <a:gd name="connsiteY4" fmla="*/ 1739372 h 2257532"/>
                <a:gd name="connsiteX5" fmla="*/ 2637660 w 3524999"/>
                <a:gd name="connsiteY5" fmla="*/ 2120372 h 2257532"/>
                <a:gd name="connsiteX6" fmla="*/ 1776600 w 3524999"/>
                <a:gd name="connsiteY6" fmla="*/ 2257532 h 2257532"/>
                <a:gd name="connsiteX7" fmla="*/ 892680 w 3524999"/>
                <a:gd name="connsiteY7" fmla="*/ 2105132 h 2257532"/>
                <a:gd name="connsiteX8" fmla="*/ 210806 w 3524999"/>
                <a:gd name="connsiteY8" fmla="*/ 1692973 h 2257532"/>
                <a:gd name="connsiteX9" fmla="*/ 1140 w 3524999"/>
                <a:gd name="connsiteY9" fmla="*/ 344912 h 2257532"/>
                <a:gd name="connsiteX10" fmla="*/ 237360 w 3524999"/>
                <a:gd name="connsiteY10" fmla="*/ 17252 h 2257532"/>
                <a:gd name="connsiteX0" fmla="*/ 237360 w 3524999"/>
                <a:gd name="connsiteY0" fmla="*/ 17252 h 2268652"/>
                <a:gd name="connsiteX1" fmla="*/ 1723260 w 3524999"/>
                <a:gd name="connsiteY1" fmla="*/ 390632 h 2268652"/>
                <a:gd name="connsiteX2" fmla="*/ 3292980 w 3524999"/>
                <a:gd name="connsiteY2" fmla="*/ 40112 h 2268652"/>
                <a:gd name="connsiteX3" fmla="*/ 3521580 w 3524999"/>
                <a:gd name="connsiteY3" fmla="*/ 367772 h 2268652"/>
                <a:gd name="connsiteX4" fmla="*/ 3346320 w 3524999"/>
                <a:gd name="connsiteY4" fmla="*/ 1739372 h 2268652"/>
                <a:gd name="connsiteX5" fmla="*/ 2637660 w 3524999"/>
                <a:gd name="connsiteY5" fmla="*/ 2120372 h 2268652"/>
                <a:gd name="connsiteX6" fmla="*/ 1776600 w 3524999"/>
                <a:gd name="connsiteY6" fmla="*/ 2257532 h 2268652"/>
                <a:gd name="connsiteX7" fmla="*/ 892680 w 3524999"/>
                <a:gd name="connsiteY7" fmla="*/ 2105132 h 2268652"/>
                <a:gd name="connsiteX8" fmla="*/ 210806 w 3524999"/>
                <a:gd name="connsiteY8" fmla="*/ 1692973 h 2268652"/>
                <a:gd name="connsiteX9" fmla="*/ 1140 w 3524999"/>
                <a:gd name="connsiteY9" fmla="*/ 344912 h 2268652"/>
                <a:gd name="connsiteX10" fmla="*/ 237360 w 3524999"/>
                <a:gd name="connsiteY10" fmla="*/ 17252 h 2268652"/>
                <a:gd name="connsiteX0" fmla="*/ 237360 w 3524999"/>
                <a:gd name="connsiteY0" fmla="*/ 17252 h 2257729"/>
                <a:gd name="connsiteX1" fmla="*/ 1723260 w 3524999"/>
                <a:gd name="connsiteY1" fmla="*/ 390632 h 2257729"/>
                <a:gd name="connsiteX2" fmla="*/ 3292980 w 3524999"/>
                <a:gd name="connsiteY2" fmla="*/ 40112 h 2257729"/>
                <a:gd name="connsiteX3" fmla="*/ 3521580 w 3524999"/>
                <a:gd name="connsiteY3" fmla="*/ 367772 h 2257729"/>
                <a:gd name="connsiteX4" fmla="*/ 3346320 w 3524999"/>
                <a:gd name="connsiteY4" fmla="*/ 1739372 h 2257729"/>
                <a:gd name="connsiteX5" fmla="*/ 2637660 w 3524999"/>
                <a:gd name="connsiteY5" fmla="*/ 2120372 h 2257729"/>
                <a:gd name="connsiteX6" fmla="*/ 1776600 w 3524999"/>
                <a:gd name="connsiteY6" fmla="*/ 2257532 h 2257729"/>
                <a:gd name="connsiteX7" fmla="*/ 892680 w 3524999"/>
                <a:gd name="connsiteY7" fmla="*/ 2105132 h 2257729"/>
                <a:gd name="connsiteX8" fmla="*/ 210806 w 3524999"/>
                <a:gd name="connsiteY8" fmla="*/ 1692973 h 2257729"/>
                <a:gd name="connsiteX9" fmla="*/ 1140 w 3524999"/>
                <a:gd name="connsiteY9" fmla="*/ 344912 h 2257729"/>
                <a:gd name="connsiteX10" fmla="*/ 237360 w 3524999"/>
                <a:gd name="connsiteY10" fmla="*/ 17252 h 2257729"/>
                <a:gd name="connsiteX0" fmla="*/ 237360 w 3524999"/>
                <a:gd name="connsiteY0" fmla="*/ 17252 h 2257729"/>
                <a:gd name="connsiteX1" fmla="*/ 1723260 w 3524999"/>
                <a:gd name="connsiteY1" fmla="*/ 390632 h 2257729"/>
                <a:gd name="connsiteX2" fmla="*/ 3292980 w 3524999"/>
                <a:gd name="connsiteY2" fmla="*/ 40112 h 2257729"/>
                <a:gd name="connsiteX3" fmla="*/ 3521580 w 3524999"/>
                <a:gd name="connsiteY3" fmla="*/ 367772 h 2257729"/>
                <a:gd name="connsiteX4" fmla="*/ 3346320 w 3524999"/>
                <a:gd name="connsiteY4" fmla="*/ 1739372 h 2257729"/>
                <a:gd name="connsiteX5" fmla="*/ 2637660 w 3524999"/>
                <a:gd name="connsiteY5" fmla="*/ 2120372 h 2257729"/>
                <a:gd name="connsiteX6" fmla="*/ 1776600 w 3524999"/>
                <a:gd name="connsiteY6" fmla="*/ 2257532 h 2257729"/>
                <a:gd name="connsiteX7" fmla="*/ 892680 w 3524999"/>
                <a:gd name="connsiteY7" fmla="*/ 2105132 h 2257729"/>
                <a:gd name="connsiteX8" fmla="*/ 210806 w 3524999"/>
                <a:gd name="connsiteY8" fmla="*/ 1692973 h 2257729"/>
                <a:gd name="connsiteX9" fmla="*/ 1140 w 3524999"/>
                <a:gd name="connsiteY9" fmla="*/ 344912 h 2257729"/>
                <a:gd name="connsiteX10" fmla="*/ 237360 w 3524999"/>
                <a:gd name="connsiteY10" fmla="*/ 17252 h 2257729"/>
                <a:gd name="connsiteX0" fmla="*/ 237360 w 3524999"/>
                <a:gd name="connsiteY0" fmla="*/ 17252 h 2252552"/>
                <a:gd name="connsiteX1" fmla="*/ 1723260 w 3524999"/>
                <a:gd name="connsiteY1" fmla="*/ 390632 h 2252552"/>
                <a:gd name="connsiteX2" fmla="*/ 3292980 w 3524999"/>
                <a:gd name="connsiteY2" fmla="*/ 40112 h 2252552"/>
                <a:gd name="connsiteX3" fmla="*/ 3521580 w 3524999"/>
                <a:gd name="connsiteY3" fmla="*/ 367772 h 2252552"/>
                <a:gd name="connsiteX4" fmla="*/ 3346320 w 3524999"/>
                <a:gd name="connsiteY4" fmla="*/ 1739372 h 2252552"/>
                <a:gd name="connsiteX5" fmla="*/ 2637660 w 3524999"/>
                <a:gd name="connsiteY5" fmla="*/ 2120372 h 2252552"/>
                <a:gd name="connsiteX6" fmla="*/ 1760377 w 3524999"/>
                <a:gd name="connsiteY6" fmla="*/ 2252339 h 2252552"/>
                <a:gd name="connsiteX7" fmla="*/ 892680 w 3524999"/>
                <a:gd name="connsiteY7" fmla="*/ 2105132 h 2252552"/>
                <a:gd name="connsiteX8" fmla="*/ 210806 w 3524999"/>
                <a:gd name="connsiteY8" fmla="*/ 1692973 h 2252552"/>
                <a:gd name="connsiteX9" fmla="*/ 1140 w 3524999"/>
                <a:gd name="connsiteY9" fmla="*/ 344912 h 2252552"/>
                <a:gd name="connsiteX10" fmla="*/ 237360 w 3524999"/>
                <a:gd name="connsiteY10" fmla="*/ 17252 h 2252552"/>
                <a:gd name="connsiteX0" fmla="*/ 237360 w 3524999"/>
                <a:gd name="connsiteY0" fmla="*/ 17252 h 2252637"/>
                <a:gd name="connsiteX1" fmla="*/ 1723260 w 3524999"/>
                <a:gd name="connsiteY1" fmla="*/ 390632 h 2252637"/>
                <a:gd name="connsiteX2" fmla="*/ 3292980 w 3524999"/>
                <a:gd name="connsiteY2" fmla="*/ 40112 h 2252637"/>
                <a:gd name="connsiteX3" fmla="*/ 3521580 w 3524999"/>
                <a:gd name="connsiteY3" fmla="*/ 367772 h 2252637"/>
                <a:gd name="connsiteX4" fmla="*/ 3346320 w 3524999"/>
                <a:gd name="connsiteY4" fmla="*/ 1739372 h 2252637"/>
                <a:gd name="connsiteX5" fmla="*/ 2637660 w 3524999"/>
                <a:gd name="connsiteY5" fmla="*/ 2120372 h 2252637"/>
                <a:gd name="connsiteX6" fmla="*/ 1760377 w 3524999"/>
                <a:gd name="connsiteY6" fmla="*/ 2252339 h 2252637"/>
                <a:gd name="connsiteX7" fmla="*/ 892680 w 3524999"/>
                <a:gd name="connsiteY7" fmla="*/ 2105132 h 2252637"/>
                <a:gd name="connsiteX8" fmla="*/ 210806 w 3524999"/>
                <a:gd name="connsiteY8" fmla="*/ 1692973 h 2252637"/>
                <a:gd name="connsiteX9" fmla="*/ 1140 w 3524999"/>
                <a:gd name="connsiteY9" fmla="*/ 344912 h 2252637"/>
                <a:gd name="connsiteX10" fmla="*/ 237360 w 3524999"/>
                <a:gd name="connsiteY10" fmla="*/ 17252 h 2252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24999" h="2252637">
                  <a:moveTo>
                    <a:pt x="237360" y="17252"/>
                  </a:moveTo>
                  <a:cubicBezTo>
                    <a:pt x="474850" y="79482"/>
                    <a:pt x="1213990" y="386822"/>
                    <a:pt x="1723260" y="390632"/>
                  </a:cubicBezTo>
                  <a:cubicBezTo>
                    <a:pt x="2232530" y="394442"/>
                    <a:pt x="2993260" y="43922"/>
                    <a:pt x="3292980" y="40112"/>
                  </a:cubicBezTo>
                  <a:cubicBezTo>
                    <a:pt x="3592700" y="36302"/>
                    <a:pt x="3512690" y="84562"/>
                    <a:pt x="3521580" y="367772"/>
                  </a:cubicBezTo>
                  <a:cubicBezTo>
                    <a:pt x="3530470" y="650982"/>
                    <a:pt x="3447360" y="1648724"/>
                    <a:pt x="3346320" y="1739372"/>
                  </a:cubicBezTo>
                  <a:cubicBezTo>
                    <a:pt x="3245280" y="1830020"/>
                    <a:pt x="2873880" y="1993372"/>
                    <a:pt x="2637660" y="2120372"/>
                  </a:cubicBezTo>
                  <a:cubicBezTo>
                    <a:pt x="2350640" y="2166092"/>
                    <a:pt x="1928439" y="2258553"/>
                    <a:pt x="1760377" y="2252339"/>
                  </a:cubicBezTo>
                  <a:cubicBezTo>
                    <a:pt x="1592315" y="2246125"/>
                    <a:pt x="1153646" y="2199225"/>
                    <a:pt x="892680" y="2105132"/>
                  </a:cubicBezTo>
                  <a:cubicBezTo>
                    <a:pt x="620900" y="2016232"/>
                    <a:pt x="294509" y="1809774"/>
                    <a:pt x="210806" y="1692973"/>
                  </a:cubicBezTo>
                  <a:cubicBezTo>
                    <a:pt x="127103" y="1576172"/>
                    <a:pt x="-14100" y="629392"/>
                    <a:pt x="1140" y="344912"/>
                  </a:cubicBezTo>
                  <a:cubicBezTo>
                    <a:pt x="16380" y="60432"/>
                    <a:pt x="-130" y="-44978"/>
                    <a:pt x="237360" y="1725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DD2B4"/>
                </a:gs>
                <a:gs pos="98000">
                  <a:srgbClr val="F8AA8E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嘴"/>
            <p:cNvSpPr/>
            <p:nvPr/>
          </p:nvSpPr>
          <p:spPr>
            <a:xfrm>
              <a:off x="6613525" y="3018632"/>
              <a:ext cx="452438" cy="169070"/>
            </a:xfrm>
            <a:custGeom>
              <a:avLst/>
              <a:gdLst>
                <a:gd name="connsiteX0" fmla="*/ 0 w 381000"/>
                <a:gd name="connsiteY0" fmla="*/ 192882 h 194614"/>
                <a:gd name="connsiteX1" fmla="*/ 169069 w 381000"/>
                <a:gd name="connsiteY1" fmla="*/ 166688 h 194614"/>
                <a:gd name="connsiteX2" fmla="*/ 381000 w 381000"/>
                <a:gd name="connsiteY2" fmla="*/ 0 h 194614"/>
                <a:gd name="connsiteX0" fmla="*/ 0 w 431007"/>
                <a:gd name="connsiteY0" fmla="*/ 145257 h 146031"/>
                <a:gd name="connsiteX1" fmla="*/ 169069 w 431007"/>
                <a:gd name="connsiteY1" fmla="*/ 119063 h 146031"/>
                <a:gd name="connsiteX2" fmla="*/ 431007 w 431007"/>
                <a:gd name="connsiteY2" fmla="*/ 0 h 146031"/>
                <a:gd name="connsiteX0" fmla="*/ 0 w 431007"/>
                <a:gd name="connsiteY0" fmla="*/ 145257 h 146851"/>
                <a:gd name="connsiteX1" fmla="*/ 169069 w 431007"/>
                <a:gd name="connsiteY1" fmla="*/ 119063 h 146851"/>
                <a:gd name="connsiteX2" fmla="*/ 431007 w 431007"/>
                <a:gd name="connsiteY2" fmla="*/ 0 h 146851"/>
                <a:gd name="connsiteX0" fmla="*/ 0 w 452438"/>
                <a:gd name="connsiteY0" fmla="*/ 169070 h 169312"/>
                <a:gd name="connsiteX1" fmla="*/ 190500 w 452438"/>
                <a:gd name="connsiteY1" fmla="*/ 119063 h 169312"/>
                <a:gd name="connsiteX2" fmla="*/ 452438 w 452438"/>
                <a:gd name="connsiteY2" fmla="*/ 0 h 169312"/>
                <a:gd name="connsiteX0" fmla="*/ 0 w 452438"/>
                <a:gd name="connsiteY0" fmla="*/ 169070 h 169070"/>
                <a:gd name="connsiteX1" fmla="*/ 190500 w 452438"/>
                <a:gd name="connsiteY1" fmla="*/ 119063 h 169070"/>
                <a:gd name="connsiteX2" fmla="*/ 452438 w 452438"/>
                <a:gd name="connsiteY2" fmla="*/ 0 h 169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2438" h="169070">
                  <a:moveTo>
                    <a:pt x="0" y="169070"/>
                  </a:moveTo>
                  <a:cubicBezTo>
                    <a:pt x="128984" y="145853"/>
                    <a:pt x="115094" y="147241"/>
                    <a:pt x="190500" y="119063"/>
                  </a:cubicBezTo>
                  <a:cubicBezTo>
                    <a:pt x="265906" y="90885"/>
                    <a:pt x="452438" y="0"/>
                    <a:pt x="452438" y="0"/>
                  </a:cubicBezTo>
                </a:path>
              </a:pathLst>
            </a:cu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方向盘"/>
            <p:cNvSpPr/>
            <p:nvPr/>
          </p:nvSpPr>
          <p:spPr>
            <a:xfrm>
              <a:off x="4797879" y="2852058"/>
              <a:ext cx="2634342" cy="2634342"/>
            </a:xfrm>
            <a:prstGeom prst="blockArc">
              <a:avLst>
                <a:gd name="adj1" fmla="val 10800000"/>
                <a:gd name="adj2" fmla="val 0"/>
                <a:gd name="adj3" fmla="val 1343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左边眼白"/>
            <p:cNvSpPr/>
            <p:nvPr/>
          </p:nvSpPr>
          <p:spPr>
            <a:xfrm>
              <a:off x="4851380" y="1763040"/>
              <a:ext cx="965220" cy="967952"/>
            </a:xfrm>
            <a:custGeom>
              <a:avLst/>
              <a:gdLst>
                <a:gd name="connsiteX0" fmla="*/ 368484 w 1109306"/>
                <a:gd name="connsiteY0" fmla="*/ 5610 h 1050489"/>
                <a:gd name="connsiteX1" fmla="*/ 184 w 1109306"/>
                <a:gd name="connsiteY1" fmla="*/ 539010 h 1050489"/>
                <a:gd name="connsiteX2" fmla="*/ 330384 w 1109306"/>
                <a:gd name="connsiteY2" fmla="*/ 1021610 h 1050489"/>
                <a:gd name="connsiteX3" fmla="*/ 1066984 w 1109306"/>
                <a:gd name="connsiteY3" fmla="*/ 920010 h 1050489"/>
                <a:gd name="connsiteX4" fmla="*/ 952684 w 1109306"/>
                <a:gd name="connsiteY4" fmla="*/ 297710 h 1050489"/>
                <a:gd name="connsiteX5" fmla="*/ 368484 w 1109306"/>
                <a:gd name="connsiteY5" fmla="*/ 5610 h 1050489"/>
                <a:gd name="connsiteX0" fmla="*/ 368484 w 1066984"/>
                <a:gd name="connsiteY0" fmla="*/ 5610 h 1050489"/>
                <a:gd name="connsiteX1" fmla="*/ 184 w 1066984"/>
                <a:gd name="connsiteY1" fmla="*/ 539010 h 1050489"/>
                <a:gd name="connsiteX2" fmla="*/ 330384 w 1066984"/>
                <a:gd name="connsiteY2" fmla="*/ 1021610 h 1050489"/>
                <a:gd name="connsiteX3" fmla="*/ 1066984 w 1066984"/>
                <a:gd name="connsiteY3" fmla="*/ 920010 h 1050489"/>
                <a:gd name="connsiteX4" fmla="*/ 952684 w 1066984"/>
                <a:gd name="connsiteY4" fmla="*/ 297710 h 1050489"/>
                <a:gd name="connsiteX5" fmla="*/ 368484 w 1066984"/>
                <a:gd name="connsiteY5" fmla="*/ 5610 h 1050489"/>
                <a:gd name="connsiteX0" fmla="*/ 368476 w 1016176"/>
                <a:gd name="connsiteY0" fmla="*/ 5769 h 1054698"/>
                <a:gd name="connsiteX1" fmla="*/ 176 w 1016176"/>
                <a:gd name="connsiteY1" fmla="*/ 539169 h 1054698"/>
                <a:gd name="connsiteX2" fmla="*/ 330376 w 1016176"/>
                <a:gd name="connsiteY2" fmla="*/ 1021769 h 1054698"/>
                <a:gd name="connsiteX3" fmla="*/ 1016176 w 1016176"/>
                <a:gd name="connsiteY3" fmla="*/ 932869 h 1054698"/>
                <a:gd name="connsiteX4" fmla="*/ 952676 w 1016176"/>
                <a:gd name="connsiteY4" fmla="*/ 297869 h 1054698"/>
                <a:gd name="connsiteX5" fmla="*/ 368476 w 1016176"/>
                <a:gd name="connsiteY5" fmla="*/ 5769 h 1054698"/>
                <a:gd name="connsiteX0" fmla="*/ 368476 w 1016176"/>
                <a:gd name="connsiteY0" fmla="*/ 5769 h 1042136"/>
                <a:gd name="connsiteX1" fmla="*/ 176 w 1016176"/>
                <a:gd name="connsiteY1" fmla="*/ 539169 h 1042136"/>
                <a:gd name="connsiteX2" fmla="*/ 330376 w 1016176"/>
                <a:gd name="connsiteY2" fmla="*/ 1021769 h 1042136"/>
                <a:gd name="connsiteX3" fmla="*/ 1016176 w 1016176"/>
                <a:gd name="connsiteY3" fmla="*/ 932869 h 1042136"/>
                <a:gd name="connsiteX4" fmla="*/ 952676 w 1016176"/>
                <a:gd name="connsiteY4" fmla="*/ 297869 h 1042136"/>
                <a:gd name="connsiteX5" fmla="*/ 368476 w 1016176"/>
                <a:gd name="connsiteY5" fmla="*/ 5769 h 1042136"/>
                <a:gd name="connsiteX0" fmla="*/ 368841 w 1016541"/>
                <a:gd name="connsiteY0" fmla="*/ 5769 h 982247"/>
                <a:gd name="connsiteX1" fmla="*/ 541 w 1016541"/>
                <a:gd name="connsiteY1" fmla="*/ 539169 h 982247"/>
                <a:gd name="connsiteX2" fmla="*/ 305341 w 1016541"/>
                <a:gd name="connsiteY2" fmla="*/ 945569 h 982247"/>
                <a:gd name="connsiteX3" fmla="*/ 1016541 w 1016541"/>
                <a:gd name="connsiteY3" fmla="*/ 932869 h 982247"/>
                <a:gd name="connsiteX4" fmla="*/ 953041 w 1016541"/>
                <a:gd name="connsiteY4" fmla="*/ 297869 h 982247"/>
                <a:gd name="connsiteX5" fmla="*/ 368841 w 1016541"/>
                <a:gd name="connsiteY5" fmla="*/ 5769 h 982247"/>
                <a:gd name="connsiteX0" fmla="*/ 368888 w 1016588"/>
                <a:gd name="connsiteY0" fmla="*/ 5769 h 966300"/>
                <a:gd name="connsiteX1" fmla="*/ 588 w 1016588"/>
                <a:gd name="connsiteY1" fmla="*/ 539169 h 966300"/>
                <a:gd name="connsiteX2" fmla="*/ 305388 w 1016588"/>
                <a:gd name="connsiteY2" fmla="*/ 945569 h 966300"/>
                <a:gd name="connsiteX3" fmla="*/ 1016588 w 1016588"/>
                <a:gd name="connsiteY3" fmla="*/ 932869 h 966300"/>
                <a:gd name="connsiteX4" fmla="*/ 953088 w 1016588"/>
                <a:gd name="connsiteY4" fmla="*/ 297869 h 966300"/>
                <a:gd name="connsiteX5" fmla="*/ 368888 w 1016588"/>
                <a:gd name="connsiteY5" fmla="*/ 5769 h 966300"/>
                <a:gd name="connsiteX0" fmla="*/ 368767 w 1016467"/>
                <a:gd name="connsiteY0" fmla="*/ 5769 h 982247"/>
                <a:gd name="connsiteX1" fmla="*/ 467 w 1016467"/>
                <a:gd name="connsiteY1" fmla="*/ 539169 h 982247"/>
                <a:gd name="connsiteX2" fmla="*/ 305267 w 1016467"/>
                <a:gd name="connsiteY2" fmla="*/ 945569 h 982247"/>
                <a:gd name="connsiteX3" fmla="*/ 1016467 w 1016467"/>
                <a:gd name="connsiteY3" fmla="*/ 932869 h 982247"/>
                <a:gd name="connsiteX4" fmla="*/ 952967 w 1016467"/>
                <a:gd name="connsiteY4" fmla="*/ 297869 h 982247"/>
                <a:gd name="connsiteX5" fmla="*/ 368767 w 1016467"/>
                <a:gd name="connsiteY5" fmla="*/ 5769 h 982247"/>
                <a:gd name="connsiteX0" fmla="*/ 368767 w 1016467"/>
                <a:gd name="connsiteY0" fmla="*/ 5769 h 982247"/>
                <a:gd name="connsiteX1" fmla="*/ 467 w 1016467"/>
                <a:gd name="connsiteY1" fmla="*/ 539169 h 982247"/>
                <a:gd name="connsiteX2" fmla="*/ 305267 w 1016467"/>
                <a:gd name="connsiteY2" fmla="*/ 945569 h 982247"/>
                <a:gd name="connsiteX3" fmla="*/ 1016467 w 1016467"/>
                <a:gd name="connsiteY3" fmla="*/ 932869 h 982247"/>
                <a:gd name="connsiteX4" fmla="*/ 952967 w 1016467"/>
                <a:gd name="connsiteY4" fmla="*/ 297869 h 982247"/>
                <a:gd name="connsiteX5" fmla="*/ 368767 w 1016467"/>
                <a:gd name="connsiteY5" fmla="*/ 5769 h 982247"/>
                <a:gd name="connsiteX0" fmla="*/ 368767 w 1016467"/>
                <a:gd name="connsiteY0" fmla="*/ 5769 h 971462"/>
                <a:gd name="connsiteX1" fmla="*/ 467 w 1016467"/>
                <a:gd name="connsiteY1" fmla="*/ 539169 h 971462"/>
                <a:gd name="connsiteX2" fmla="*/ 305267 w 1016467"/>
                <a:gd name="connsiteY2" fmla="*/ 945569 h 971462"/>
                <a:gd name="connsiteX3" fmla="*/ 1016467 w 1016467"/>
                <a:gd name="connsiteY3" fmla="*/ 932869 h 971462"/>
                <a:gd name="connsiteX4" fmla="*/ 952967 w 1016467"/>
                <a:gd name="connsiteY4" fmla="*/ 297869 h 971462"/>
                <a:gd name="connsiteX5" fmla="*/ 368767 w 1016467"/>
                <a:gd name="connsiteY5" fmla="*/ 5769 h 971462"/>
                <a:gd name="connsiteX0" fmla="*/ 368841 w 1016541"/>
                <a:gd name="connsiteY0" fmla="*/ 5769 h 971462"/>
                <a:gd name="connsiteX1" fmla="*/ 541 w 1016541"/>
                <a:gd name="connsiteY1" fmla="*/ 539169 h 971462"/>
                <a:gd name="connsiteX2" fmla="*/ 305341 w 1016541"/>
                <a:gd name="connsiteY2" fmla="*/ 945569 h 971462"/>
                <a:gd name="connsiteX3" fmla="*/ 1016541 w 1016541"/>
                <a:gd name="connsiteY3" fmla="*/ 932869 h 971462"/>
                <a:gd name="connsiteX4" fmla="*/ 953041 w 1016541"/>
                <a:gd name="connsiteY4" fmla="*/ 297869 h 971462"/>
                <a:gd name="connsiteX5" fmla="*/ 368841 w 1016541"/>
                <a:gd name="connsiteY5" fmla="*/ 5769 h 971462"/>
                <a:gd name="connsiteX0" fmla="*/ 318298 w 965998"/>
                <a:gd name="connsiteY0" fmla="*/ 2259 h 967952"/>
                <a:gd name="connsiteX1" fmla="*/ 798 w 965998"/>
                <a:gd name="connsiteY1" fmla="*/ 434059 h 967952"/>
                <a:gd name="connsiteX2" fmla="*/ 254798 w 965998"/>
                <a:gd name="connsiteY2" fmla="*/ 942059 h 967952"/>
                <a:gd name="connsiteX3" fmla="*/ 965998 w 965998"/>
                <a:gd name="connsiteY3" fmla="*/ 929359 h 967952"/>
                <a:gd name="connsiteX4" fmla="*/ 902498 w 965998"/>
                <a:gd name="connsiteY4" fmla="*/ 294359 h 967952"/>
                <a:gd name="connsiteX5" fmla="*/ 318298 w 965998"/>
                <a:gd name="connsiteY5" fmla="*/ 2259 h 967952"/>
                <a:gd name="connsiteX0" fmla="*/ 317520 w 965220"/>
                <a:gd name="connsiteY0" fmla="*/ 2259 h 967952"/>
                <a:gd name="connsiteX1" fmla="*/ 20 w 965220"/>
                <a:gd name="connsiteY1" fmla="*/ 434059 h 967952"/>
                <a:gd name="connsiteX2" fmla="*/ 254020 w 965220"/>
                <a:gd name="connsiteY2" fmla="*/ 942059 h 967952"/>
                <a:gd name="connsiteX3" fmla="*/ 965220 w 965220"/>
                <a:gd name="connsiteY3" fmla="*/ 929359 h 967952"/>
                <a:gd name="connsiteX4" fmla="*/ 901720 w 965220"/>
                <a:gd name="connsiteY4" fmla="*/ 294359 h 967952"/>
                <a:gd name="connsiteX5" fmla="*/ 317520 w 965220"/>
                <a:gd name="connsiteY5" fmla="*/ 2259 h 96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5220" h="967952">
                  <a:moveTo>
                    <a:pt x="317520" y="2259"/>
                  </a:moveTo>
                  <a:cubicBezTo>
                    <a:pt x="167237" y="25542"/>
                    <a:pt x="-2097" y="213926"/>
                    <a:pt x="20" y="434059"/>
                  </a:cubicBezTo>
                  <a:cubicBezTo>
                    <a:pt x="2137" y="654192"/>
                    <a:pt x="84687" y="812942"/>
                    <a:pt x="254020" y="942059"/>
                  </a:cubicBezTo>
                  <a:cubicBezTo>
                    <a:pt x="448753" y="982276"/>
                    <a:pt x="772603" y="973809"/>
                    <a:pt x="965220" y="929359"/>
                  </a:cubicBezTo>
                  <a:cubicBezTo>
                    <a:pt x="907012" y="761084"/>
                    <a:pt x="1009670" y="448876"/>
                    <a:pt x="901720" y="294359"/>
                  </a:cubicBezTo>
                  <a:cubicBezTo>
                    <a:pt x="793770" y="139842"/>
                    <a:pt x="467803" y="-21024"/>
                    <a:pt x="317520" y="2259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</a:gradFill>
            <a:ln w="25400">
              <a:gradFill flip="none" rotWithShape="1">
                <a:gsLst>
                  <a:gs pos="35000">
                    <a:schemeClr val="tx1">
                      <a:lumMod val="95000"/>
                      <a:lumOff val="5000"/>
                    </a:schemeClr>
                  </a:gs>
                  <a:gs pos="90000">
                    <a:schemeClr val="tx1">
                      <a:lumMod val="95000"/>
                      <a:lumOff val="5000"/>
                      <a:alpha val="0"/>
                    </a:schemeClr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右边眼白"/>
            <p:cNvSpPr/>
            <p:nvPr/>
          </p:nvSpPr>
          <p:spPr>
            <a:xfrm flipH="1">
              <a:off x="6347052" y="1757574"/>
              <a:ext cx="965220" cy="967952"/>
            </a:xfrm>
            <a:custGeom>
              <a:avLst/>
              <a:gdLst>
                <a:gd name="connsiteX0" fmla="*/ 368484 w 1109306"/>
                <a:gd name="connsiteY0" fmla="*/ 5610 h 1050489"/>
                <a:gd name="connsiteX1" fmla="*/ 184 w 1109306"/>
                <a:gd name="connsiteY1" fmla="*/ 539010 h 1050489"/>
                <a:gd name="connsiteX2" fmla="*/ 330384 w 1109306"/>
                <a:gd name="connsiteY2" fmla="*/ 1021610 h 1050489"/>
                <a:gd name="connsiteX3" fmla="*/ 1066984 w 1109306"/>
                <a:gd name="connsiteY3" fmla="*/ 920010 h 1050489"/>
                <a:gd name="connsiteX4" fmla="*/ 952684 w 1109306"/>
                <a:gd name="connsiteY4" fmla="*/ 297710 h 1050489"/>
                <a:gd name="connsiteX5" fmla="*/ 368484 w 1109306"/>
                <a:gd name="connsiteY5" fmla="*/ 5610 h 1050489"/>
                <a:gd name="connsiteX0" fmla="*/ 368484 w 1066984"/>
                <a:gd name="connsiteY0" fmla="*/ 5610 h 1050489"/>
                <a:gd name="connsiteX1" fmla="*/ 184 w 1066984"/>
                <a:gd name="connsiteY1" fmla="*/ 539010 h 1050489"/>
                <a:gd name="connsiteX2" fmla="*/ 330384 w 1066984"/>
                <a:gd name="connsiteY2" fmla="*/ 1021610 h 1050489"/>
                <a:gd name="connsiteX3" fmla="*/ 1066984 w 1066984"/>
                <a:gd name="connsiteY3" fmla="*/ 920010 h 1050489"/>
                <a:gd name="connsiteX4" fmla="*/ 952684 w 1066984"/>
                <a:gd name="connsiteY4" fmla="*/ 297710 h 1050489"/>
                <a:gd name="connsiteX5" fmla="*/ 368484 w 1066984"/>
                <a:gd name="connsiteY5" fmla="*/ 5610 h 1050489"/>
                <a:gd name="connsiteX0" fmla="*/ 368476 w 1016176"/>
                <a:gd name="connsiteY0" fmla="*/ 5769 h 1054698"/>
                <a:gd name="connsiteX1" fmla="*/ 176 w 1016176"/>
                <a:gd name="connsiteY1" fmla="*/ 539169 h 1054698"/>
                <a:gd name="connsiteX2" fmla="*/ 330376 w 1016176"/>
                <a:gd name="connsiteY2" fmla="*/ 1021769 h 1054698"/>
                <a:gd name="connsiteX3" fmla="*/ 1016176 w 1016176"/>
                <a:gd name="connsiteY3" fmla="*/ 932869 h 1054698"/>
                <a:gd name="connsiteX4" fmla="*/ 952676 w 1016176"/>
                <a:gd name="connsiteY4" fmla="*/ 297869 h 1054698"/>
                <a:gd name="connsiteX5" fmla="*/ 368476 w 1016176"/>
                <a:gd name="connsiteY5" fmla="*/ 5769 h 1054698"/>
                <a:gd name="connsiteX0" fmla="*/ 368476 w 1016176"/>
                <a:gd name="connsiteY0" fmla="*/ 5769 h 1042136"/>
                <a:gd name="connsiteX1" fmla="*/ 176 w 1016176"/>
                <a:gd name="connsiteY1" fmla="*/ 539169 h 1042136"/>
                <a:gd name="connsiteX2" fmla="*/ 330376 w 1016176"/>
                <a:gd name="connsiteY2" fmla="*/ 1021769 h 1042136"/>
                <a:gd name="connsiteX3" fmla="*/ 1016176 w 1016176"/>
                <a:gd name="connsiteY3" fmla="*/ 932869 h 1042136"/>
                <a:gd name="connsiteX4" fmla="*/ 952676 w 1016176"/>
                <a:gd name="connsiteY4" fmla="*/ 297869 h 1042136"/>
                <a:gd name="connsiteX5" fmla="*/ 368476 w 1016176"/>
                <a:gd name="connsiteY5" fmla="*/ 5769 h 1042136"/>
                <a:gd name="connsiteX0" fmla="*/ 368841 w 1016541"/>
                <a:gd name="connsiteY0" fmla="*/ 5769 h 982247"/>
                <a:gd name="connsiteX1" fmla="*/ 541 w 1016541"/>
                <a:gd name="connsiteY1" fmla="*/ 539169 h 982247"/>
                <a:gd name="connsiteX2" fmla="*/ 305341 w 1016541"/>
                <a:gd name="connsiteY2" fmla="*/ 945569 h 982247"/>
                <a:gd name="connsiteX3" fmla="*/ 1016541 w 1016541"/>
                <a:gd name="connsiteY3" fmla="*/ 932869 h 982247"/>
                <a:gd name="connsiteX4" fmla="*/ 953041 w 1016541"/>
                <a:gd name="connsiteY4" fmla="*/ 297869 h 982247"/>
                <a:gd name="connsiteX5" fmla="*/ 368841 w 1016541"/>
                <a:gd name="connsiteY5" fmla="*/ 5769 h 982247"/>
                <a:gd name="connsiteX0" fmla="*/ 368888 w 1016588"/>
                <a:gd name="connsiteY0" fmla="*/ 5769 h 966300"/>
                <a:gd name="connsiteX1" fmla="*/ 588 w 1016588"/>
                <a:gd name="connsiteY1" fmla="*/ 539169 h 966300"/>
                <a:gd name="connsiteX2" fmla="*/ 305388 w 1016588"/>
                <a:gd name="connsiteY2" fmla="*/ 945569 h 966300"/>
                <a:gd name="connsiteX3" fmla="*/ 1016588 w 1016588"/>
                <a:gd name="connsiteY3" fmla="*/ 932869 h 966300"/>
                <a:gd name="connsiteX4" fmla="*/ 953088 w 1016588"/>
                <a:gd name="connsiteY4" fmla="*/ 297869 h 966300"/>
                <a:gd name="connsiteX5" fmla="*/ 368888 w 1016588"/>
                <a:gd name="connsiteY5" fmla="*/ 5769 h 966300"/>
                <a:gd name="connsiteX0" fmla="*/ 368767 w 1016467"/>
                <a:gd name="connsiteY0" fmla="*/ 5769 h 982247"/>
                <a:gd name="connsiteX1" fmla="*/ 467 w 1016467"/>
                <a:gd name="connsiteY1" fmla="*/ 539169 h 982247"/>
                <a:gd name="connsiteX2" fmla="*/ 305267 w 1016467"/>
                <a:gd name="connsiteY2" fmla="*/ 945569 h 982247"/>
                <a:gd name="connsiteX3" fmla="*/ 1016467 w 1016467"/>
                <a:gd name="connsiteY3" fmla="*/ 932869 h 982247"/>
                <a:gd name="connsiteX4" fmla="*/ 952967 w 1016467"/>
                <a:gd name="connsiteY4" fmla="*/ 297869 h 982247"/>
                <a:gd name="connsiteX5" fmla="*/ 368767 w 1016467"/>
                <a:gd name="connsiteY5" fmla="*/ 5769 h 982247"/>
                <a:gd name="connsiteX0" fmla="*/ 368767 w 1016467"/>
                <a:gd name="connsiteY0" fmla="*/ 5769 h 982247"/>
                <a:gd name="connsiteX1" fmla="*/ 467 w 1016467"/>
                <a:gd name="connsiteY1" fmla="*/ 539169 h 982247"/>
                <a:gd name="connsiteX2" fmla="*/ 305267 w 1016467"/>
                <a:gd name="connsiteY2" fmla="*/ 945569 h 982247"/>
                <a:gd name="connsiteX3" fmla="*/ 1016467 w 1016467"/>
                <a:gd name="connsiteY3" fmla="*/ 932869 h 982247"/>
                <a:gd name="connsiteX4" fmla="*/ 952967 w 1016467"/>
                <a:gd name="connsiteY4" fmla="*/ 297869 h 982247"/>
                <a:gd name="connsiteX5" fmla="*/ 368767 w 1016467"/>
                <a:gd name="connsiteY5" fmla="*/ 5769 h 982247"/>
                <a:gd name="connsiteX0" fmla="*/ 368767 w 1016467"/>
                <a:gd name="connsiteY0" fmla="*/ 5769 h 971462"/>
                <a:gd name="connsiteX1" fmla="*/ 467 w 1016467"/>
                <a:gd name="connsiteY1" fmla="*/ 539169 h 971462"/>
                <a:gd name="connsiteX2" fmla="*/ 305267 w 1016467"/>
                <a:gd name="connsiteY2" fmla="*/ 945569 h 971462"/>
                <a:gd name="connsiteX3" fmla="*/ 1016467 w 1016467"/>
                <a:gd name="connsiteY3" fmla="*/ 932869 h 971462"/>
                <a:gd name="connsiteX4" fmla="*/ 952967 w 1016467"/>
                <a:gd name="connsiteY4" fmla="*/ 297869 h 971462"/>
                <a:gd name="connsiteX5" fmla="*/ 368767 w 1016467"/>
                <a:gd name="connsiteY5" fmla="*/ 5769 h 971462"/>
                <a:gd name="connsiteX0" fmla="*/ 368841 w 1016541"/>
                <a:gd name="connsiteY0" fmla="*/ 5769 h 971462"/>
                <a:gd name="connsiteX1" fmla="*/ 541 w 1016541"/>
                <a:gd name="connsiteY1" fmla="*/ 539169 h 971462"/>
                <a:gd name="connsiteX2" fmla="*/ 305341 w 1016541"/>
                <a:gd name="connsiteY2" fmla="*/ 945569 h 971462"/>
                <a:gd name="connsiteX3" fmla="*/ 1016541 w 1016541"/>
                <a:gd name="connsiteY3" fmla="*/ 932869 h 971462"/>
                <a:gd name="connsiteX4" fmla="*/ 953041 w 1016541"/>
                <a:gd name="connsiteY4" fmla="*/ 297869 h 971462"/>
                <a:gd name="connsiteX5" fmla="*/ 368841 w 1016541"/>
                <a:gd name="connsiteY5" fmla="*/ 5769 h 971462"/>
                <a:gd name="connsiteX0" fmla="*/ 318298 w 965998"/>
                <a:gd name="connsiteY0" fmla="*/ 2259 h 967952"/>
                <a:gd name="connsiteX1" fmla="*/ 798 w 965998"/>
                <a:gd name="connsiteY1" fmla="*/ 434059 h 967952"/>
                <a:gd name="connsiteX2" fmla="*/ 254798 w 965998"/>
                <a:gd name="connsiteY2" fmla="*/ 942059 h 967952"/>
                <a:gd name="connsiteX3" fmla="*/ 965998 w 965998"/>
                <a:gd name="connsiteY3" fmla="*/ 929359 h 967952"/>
                <a:gd name="connsiteX4" fmla="*/ 902498 w 965998"/>
                <a:gd name="connsiteY4" fmla="*/ 294359 h 967952"/>
                <a:gd name="connsiteX5" fmla="*/ 318298 w 965998"/>
                <a:gd name="connsiteY5" fmla="*/ 2259 h 967952"/>
                <a:gd name="connsiteX0" fmla="*/ 317520 w 965220"/>
                <a:gd name="connsiteY0" fmla="*/ 2259 h 967952"/>
                <a:gd name="connsiteX1" fmla="*/ 20 w 965220"/>
                <a:gd name="connsiteY1" fmla="*/ 434059 h 967952"/>
                <a:gd name="connsiteX2" fmla="*/ 254020 w 965220"/>
                <a:gd name="connsiteY2" fmla="*/ 942059 h 967952"/>
                <a:gd name="connsiteX3" fmla="*/ 965220 w 965220"/>
                <a:gd name="connsiteY3" fmla="*/ 929359 h 967952"/>
                <a:gd name="connsiteX4" fmla="*/ 901720 w 965220"/>
                <a:gd name="connsiteY4" fmla="*/ 294359 h 967952"/>
                <a:gd name="connsiteX5" fmla="*/ 317520 w 965220"/>
                <a:gd name="connsiteY5" fmla="*/ 2259 h 96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5220" h="967952">
                  <a:moveTo>
                    <a:pt x="317520" y="2259"/>
                  </a:moveTo>
                  <a:cubicBezTo>
                    <a:pt x="167237" y="25542"/>
                    <a:pt x="-2097" y="213926"/>
                    <a:pt x="20" y="434059"/>
                  </a:cubicBezTo>
                  <a:cubicBezTo>
                    <a:pt x="2137" y="654192"/>
                    <a:pt x="84687" y="812942"/>
                    <a:pt x="254020" y="942059"/>
                  </a:cubicBezTo>
                  <a:cubicBezTo>
                    <a:pt x="448753" y="982276"/>
                    <a:pt x="772603" y="973809"/>
                    <a:pt x="965220" y="929359"/>
                  </a:cubicBezTo>
                  <a:cubicBezTo>
                    <a:pt x="907012" y="761084"/>
                    <a:pt x="1009670" y="448876"/>
                    <a:pt x="901720" y="294359"/>
                  </a:cubicBezTo>
                  <a:cubicBezTo>
                    <a:pt x="793770" y="139842"/>
                    <a:pt x="467803" y="-21024"/>
                    <a:pt x="317520" y="2259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</a:gradFill>
            <a:ln w="25400">
              <a:gradFill flip="none" rotWithShape="1">
                <a:gsLst>
                  <a:gs pos="35000">
                    <a:schemeClr val="tx1">
                      <a:lumMod val="95000"/>
                      <a:lumOff val="5000"/>
                    </a:schemeClr>
                  </a:gs>
                  <a:gs pos="90000">
                    <a:schemeClr val="tx1">
                      <a:lumMod val="95000"/>
                      <a:lumOff val="5000"/>
                      <a:alpha val="0"/>
                    </a:schemeClr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眉毛右边"/>
            <p:cNvSpPr/>
            <p:nvPr/>
          </p:nvSpPr>
          <p:spPr>
            <a:xfrm flipH="1">
              <a:off x="6218891" y="1426639"/>
              <a:ext cx="1445342" cy="713790"/>
            </a:xfrm>
            <a:custGeom>
              <a:avLst/>
              <a:gdLst>
                <a:gd name="connsiteX0" fmla="*/ 1445342 w 1445342"/>
                <a:gd name="connsiteY0" fmla="*/ 678426 h 678426"/>
                <a:gd name="connsiteX1" fmla="*/ 471949 w 1445342"/>
                <a:gd name="connsiteY1" fmla="*/ 265471 h 678426"/>
                <a:gd name="connsiteX2" fmla="*/ 0 w 1445342"/>
                <a:gd name="connsiteY2" fmla="*/ 589935 h 678426"/>
                <a:gd name="connsiteX3" fmla="*/ 353962 w 1445342"/>
                <a:gd name="connsiteY3" fmla="*/ 0 h 678426"/>
                <a:gd name="connsiteX4" fmla="*/ 1445342 w 1445342"/>
                <a:gd name="connsiteY4" fmla="*/ 678426 h 678426"/>
                <a:gd name="connsiteX0" fmla="*/ 1445342 w 1445720"/>
                <a:gd name="connsiteY0" fmla="*/ 678426 h 681534"/>
                <a:gd name="connsiteX1" fmla="*/ 471949 w 1445720"/>
                <a:gd name="connsiteY1" fmla="*/ 265471 h 681534"/>
                <a:gd name="connsiteX2" fmla="*/ 0 w 1445720"/>
                <a:gd name="connsiteY2" fmla="*/ 589935 h 681534"/>
                <a:gd name="connsiteX3" fmla="*/ 353962 w 1445720"/>
                <a:gd name="connsiteY3" fmla="*/ 0 h 681534"/>
                <a:gd name="connsiteX4" fmla="*/ 1445342 w 1445720"/>
                <a:gd name="connsiteY4" fmla="*/ 678426 h 681534"/>
                <a:gd name="connsiteX0" fmla="*/ 1445342 w 1445720"/>
                <a:gd name="connsiteY0" fmla="*/ 708486 h 711594"/>
                <a:gd name="connsiteX1" fmla="*/ 471949 w 1445720"/>
                <a:gd name="connsiteY1" fmla="*/ 295531 h 711594"/>
                <a:gd name="connsiteX2" fmla="*/ 0 w 1445720"/>
                <a:gd name="connsiteY2" fmla="*/ 619995 h 711594"/>
                <a:gd name="connsiteX3" fmla="*/ 353962 w 1445720"/>
                <a:gd name="connsiteY3" fmla="*/ 30060 h 711594"/>
                <a:gd name="connsiteX4" fmla="*/ 1445342 w 1445720"/>
                <a:gd name="connsiteY4" fmla="*/ 708486 h 711594"/>
                <a:gd name="connsiteX0" fmla="*/ 1445342 w 1445711"/>
                <a:gd name="connsiteY0" fmla="*/ 708486 h 711231"/>
                <a:gd name="connsiteX1" fmla="*/ 471949 w 1445711"/>
                <a:gd name="connsiteY1" fmla="*/ 295531 h 711231"/>
                <a:gd name="connsiteX2" fmla="*/ 0 w 1445711"/>
                <a:gd name="connsiteY2" fmla="*/ 619995 h 711231"/>
                <a:gd name="connsiteX3" fmla="*/ 353962 w 1445711"/>
                <a:gd name="connsiteY3" fmla="*/ 30060 h 711231"/>
                <a:gd name="connsiteX4" fmla="*/ 1445342 w 1445711"/>
                <a:gd name="connsiteY4" fmla="*/ 708486 h 711231"/>
                <a:gd name="connsiteX0" fmla="*/ 1445342 w 1445342"/>
                <a:gd name="connsiteY0" fmla="*/ 708486 h 715858"/>
                <a:gd name="connsiteX1" fmla="*/ 471949 w 1445342"/>
                <a:gd name="connsiteY1" fmla="*/ 295531 h 715858"/>
                <a:gd name="connsiteX2" fmla="*/ 0 w 1445342"/>
                <a:gd name="connsiteY2" fmla="*/ 619995 h 715858"/>
                <a:gd name="connsiteX3" fmla="*/ 353962 w 1445342"/>
                <a:gd name="connsiteY3" fmla="*/ 30060 h 715858"/>
                <a:gd name="connsiteX4" fmla="*/ 1445342 w 1445342"/>
                <a:gd name="connsiteY4" fmla="*/ 708486 h 715858"/>
                <a:gd name="connsiteX0" fmla="*/ 1445342 w 1445342"/>
                <a:gd name="connsiteY0" fmla="*/ 708486 h 713790"/>
                <a:gd name="connsiteX1" fmla="*/ 471949 w 1445342"/>
                <a:gd name="connsiteY1" fmla="*/ 295531 h 713790"/>
                <a:gd name="connsiteX2" fmla="*/ 0 w 1445342"/>
                <a:gd name="connsiteY2" fmla="*/ 619995 h 713790"/>
                <a:gd name="connsiteX3" fmla="*/ 353962 w 1445342"/>
                <a:gd name="connsiteY3" fmla="*/ 30060 h 713790"/>
                <a:gd name="connsiteX4" fmla="*/ 1445342 w 1445342"/>
                <a:gd name="connsiteY4" fmla="*/ 708486 h 713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5342" h="713790">
                  <a:moveTo>
                    <a:pt x="1445342" y="708486"/>
                  </a:moveTo>
                  <a:cubicBezTo>
                    <a:pt x="1350706" y="771781"/>
                    <a:pt x="693789" y="246779"/>
                    <a:pt x="471949" y="295531"/>
                  </a:cubicBezTo>
                  <a:cubicBezTo>
                    <a:pt x="250109" y="344283"/>
                    <a:pt x="19664" y="664240"/>
                    <a:pt x="0" y="619995"/>
                  </a:cubicBezTo>
                  <a:lnTo>
                    <a:pt x="353962" y="30060"/>
                  </a:lnTo>
                  <a:cubicBezTo>
                    <a:pt x="471949" y="-166585"/>
                    <a:pt x="1425678" y="664241"/>
                    <a:pt x="1445342" y="708486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眉毛左边"/>
            <p:cNvSpPr/>
            <p:nvPr/>
          </p:nvSpPr>
          <p:spPr>
            <a:xfrm>
              <a:off x="4525705" y="1428773"/>
              <a:ext cx="1445342" cy="713790"/>
            </a:xfrm>
            <a:custGeom>
              <a:avLst/>
              <a:gdLst>
                <a:gd name="connsiteX0" fmla="*/ 1445342 w 1445342"/>
                <a:gd name="connsiteY0" fmla="*/ 678426 h 678426"/>
                <a:gd name="connsiteX1" fmla="*/ 471949 w 1445342"/>
                <a:gd name="connsiteY1" fmla="*/ 265471 h 678426"/>
                <a:gd name="connsiteX2" fmla="*/ 0 w 1445342"/>
                <a:gd name="connsiteY2" fmla="*/ 589935 h 678426"/>
                <a:gd name="connsiteX3" fmla="*/ 353962 w 1445342"/>
                <a:gd name="connsiteY3" fmla="*/ 0 h 678426"/>
                <a:gd name="connsiteX4" fmla="*/ 1445342 w 1445342"/>
                <a:gd name="connsiteY4" fmla="*/ 678426 h 678426"/>
                <a:gd name="connsiteX0" fmla="*/ 1445342 w 1445720"/>
                <a:gd name="connsiteY0" fmla="*/ 678426 h 681534"/>
                <a:gd name="connsiteX1" fmla="*/ 471949 w 1445720"/>
                <a:gd name="connsiteY1" fmla="*/ 265471 h 681534"/>
                <a:gd name="connsiteX2" fmla="*/ 0 w 1445720"/>
                <a:gd name="connsiteY2" fmla="*/ 589935 h 681534"/>
                <a:gd name="connsiteX3" fmla="*/ 353962 w 1445720"/>
                <a:gd name="connsiteY3" fmla="*/ 0 h 681534"/>
                <a:gd name="connsiteX4" fmla="*/ 1445342 w 1445720"/>
                <a:gd name="connsiteY4" fmla="*/ 678426 h 681534"/>
                <a:gd name="connsiteX0" fmla="*/ 1445342 w 1445720"/>
                <a:gd name="connsiteY0" fmla="*/ 708486 h 711594"/>
                <a:gd name="connsiteX1" fmla="*/ 471949 w 1445720"/>
                <a:gd name="connsiteY1" fmla="*/ 295531 h 711594"/>
                <a:gd name="connsiteX2" fmla="*/ 0 w 1445720"/>
                <a:gd name="connsiteY2" fmla="*/ 619995 h 711594"/>
                <a:gd name="connsiteX3" fmla="*/ 353962 w 1445720"/>
                <a:gd name="connsiteY3" fmla="*/ 30060 h 711594"/>
                <a:gd name="connsiteX4" fmla="*/ 1445342 w 1445720"/>
                <a:gd name="connsiteY4" fmla="*/ 708486 h 711594"/>
                <a:gd name="connsiteX0" fmla="*/ 1445342 w 1445711"/>
                <a:gd name="connsiteY0" fmla="*/ 708486 h 711231"/>
                <a:gd name="connsiteX1" fmla="*/ 471949 w 1445711"/>
                <a:gd name="connsiteY1" fmla="*/ 295531 h 711231"/>
                <a:gd name="connsiteX2" fmla="*/ 0 w 1445711"/>
                <a:gd name="connsiteY2" fmla="*/ 619995 h 711231"/>
                <a:gd name="connsiteX3" fmla="*/ 353962 w 1445711"/>
                <a:gd name="connsiteY3" fmla="*/ 30060 h 711231"/>
                <a:gd name="connsiteX4" fmla="*/ 1445342 w 1445711"/>
                <a:gd name="connsiteY4" fmla="*/ 708486 h 711231"/>
                <a:gd name="connsiteX0" fmla="*/ 1445342 w 1445342"/>
                <a:gd name="connsiteY0" fmla="*/ 708486 h 715858"/>
                <a:gd name="connsiteX1" fmla="*/ 471949 w 1445342"/>
                <a:gd name="connsiteY1" fmla="*/ 295531 h 715858"/>
                <a:gd name="connsiteX2" fmla="*/ 0 w 1445342"/>
                <a:gd name="connsiteY2" fmla="*/ 619995 h 715858"/>
                <a:gd name="connsiteX3" fmla="*/ 353962 w 1445342"/>
                <a:gd name="connsiteY3" fmla="*/ 30060 h 715858"/>
                <a:gd name="connsiteX4" fmla="*/ 1445342 w 1445342"/>
                <a:gd name="connsiteY4" fmla="*/ 708486 h 715858"/>
                <a:gd name="connsiteX0" fmla="*/ 1445342 w 1445342"/>
                <a:gd name="connsiteY0" fmla="*/ 708486 h 713790"/>
                <a:gd name="connsiteX1" fmla="*/ 471949 w 1445342"/>
                <a:gd name="connsiteY1" fmla="*/ 295531 h 713790"/>
                <a:gd name="connsiteX2" fmla="*/ 0 w 1445342"/>
                <a:gd name="connsiteY2" fmla="*/ 619995 h 713790"/>
                <a:gd name="connsiteX3" fmla="*/ 353962 w 1445342"/>
                <a:gd name="connsiteY3" fmla="*/ 30060 h 713790"/>
                <a:gd name="connsiteX4" fmla="*/ 1445342 w 1445342"/>
                <a:gd name="connsiteY4" fmla="*/ 708486 h 713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5342" h="713790">
                  <a:moveTo>
                    <a:pt x="1445342" y="708486"/>
                  </a:moveTo>
                  <a:cubicBezTo>
                    <a:pt x="1350706" y="771781"/>
                    <a:pt x="693789" y="246779"/>
                    <a:pt x="471949" y="295531"/>
                  </a:cubicBezTo>
                  <a:cubicBezTo>
                    <a:pt x="250109" y="344283"/>
                    <a:pt x="19664" y="664240"/>
                    <a:pt x="0" y="619995"/>
                  </a:cubicBezTo>
                  <a:lnTo>
                    <a:pt x="353962" y="30060"/>
                  </a:lnTo>
                  <a:cubicBezTo>
                    <a:pt x="471949" y="-166585"/>
                    <a:pt x="1425678" y="664241"/>
                    <a:pt x="1445342" y="708486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5146018" y="1898265"/>
              <a:ext cx="504825" cy="66117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5314628" y="2057469"/>
              <a:ext cx="167607" cy="349181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6548417" y="1910687"/>
              <a:ext cx="504825" cy="66117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6672723" y="2057469"/>
              <a:ext cx="167607" cy="349181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5438775" y="2300288"/>
              <a:ext cx="176213" cy="195262"/>
            </a:xfrm>
            <a:custGeom>
              <a:avLst/>
              <a:gdLst>
                <a:gd name="connsiteX0" fmla="*/ 0 w 176213"/>
                <a:gd name="connsiteY0" fmla="*/ 85725 h 195262"/>
                <a:gd name="connsiteX1" fmla="*/ 47625 w 176213"/>
                <a:gd name="connsiteY1" fmla="*/ 0 h 195262"/>
                <a:gd name="connsiteX2" fmla="*/ 176213 w 176213"/>
                <a:gd name="connsiteY2" fmla="*/ 57150 h 195262"/>
                <a:gd name="connsiteX3" fmla="*/ 90488 w 176213"/>
                <a:gd name="connsiteY3" fmla="*/ 195262 h 195262"/>
                <a:gd name="connsiteX4" fmla="*/ 0 w 176213"/>
                <a:gd name="connsiteY4" fmla="*/ 85725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213" h="195262">
                  <a:moveTo>
                    <a:pt x="0" y="85725"/>
                  </a:moveTo>
                  <a:lnTo>
                    <a:pt x="47625" y="0"/>
                  </a:lnTo>
                  <a:lnTo>
                    <a:pt x="176213" y="57150"/>
                  </a:lnTo>
                  <a:lnTo>
                    <a:pt x="90488" y="195262"/>
                  </a:lnTo>
                  <a:lnTo>
                    <a:pt x="0" y="857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6793045" y="2300288"/>
              <a:ext cx="176213" cy="195262"/>
            </a:xfrm>
            <a:custGeom>
              <a:avLst/>
              <a:gdLst>
                <a:gd name="connsiteX0" fmla="*/ 0 w 176213"/>
                <a:gd name="connsiteY0" fmla="*/ 85725 h 195262"/>
                <a:gd name="connsiteX1" fmla="*/ 47625 w 176213"/>
                <a:gd name="connsiteY1" fmla="*/ 0 h 195262"/>
                <a:gd name="connsiteX2" fmla="*/ 176213 w 176213"/>
                <a:gd name="connsiteY2" fmla="*/ 57150 h 195262"/>
                <a:gd name="connsiteX3" fmla="*/ 90488 w 176213"/>
                <a:gd name="connsiteY3" fmla="*/ 195262 h 195262"/>
                <a:gd name="connsiteX4" fmla="*/ 0 w 176213"/>
                <a:gd name="connsiteY4" fmla="*/ 85725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213" h="195262">
                  <a:moveTo>
                    <a:pt x="0" y="85725"/>
                  </a:moveTo>
                  <a:lnTo>
                    <a:pt x="47625" y="0"/>
                  </a:lnTo>
                  <a:lnTo>
                    <a:pt x="176213" y="57150"/>
                  </a:lnTo>
                  <a:lnTo>
                    <a:pt x="90488" y="195262"/>
                  </a:lnTo>
                  <a:lnTo>
                    <a:pt x="0" y="857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面罩"/>
            <p:cNvSpPr/>
            <p:nvPr/>
          </p:nvSpPr>
          <p:spPr>
            <a:xfrm>
              <a:off x="3850525" y="0"/>
              <a:ext cx="4457700" cy="4457700"/>
            </a:xfrm>
            <a:custGeom>
              <a:avLst/>
              <a:gdLst>
                <a:gd name="connsiteX0" fmla="*/ 711200 w 4457700"/>
                <a:gd name="connsiteY0" fmla="*/ 1385956 h 4457700"/>
                <a:gd name="connsiteX1" fmla="*/ 482600 w 4457700"/>
                <a:gd name="connsiteY1" fmla="*/ 1690756 h 4457700"/>
                <a:gd name="connsiteX2" fmla="*/ 654050 w 4457700"/>
                <a:gd name="connsiteY2" fmla="*/ 3090931 h 4457700"/>
                <a:gd name="connsiteX3" fmla="*/ 1377950 w 4457700"/>
                <a:gd name="connsiteY3" fmla="*/ 3471931 h 4457700"/>
                <a:gd name="connsiteX4" fmla="*/ 2235200 w 4457700"/>
                <a:gd name="connsiteY4" fmla="*/ 3605281 h 4457700"/>
                <a:gd name="connsiteX5" fmla="*/ 3111500 w 4457700"/>
                <a:gd name="connsiteY5" fmla="*/ 3481456 h 4457700"/>
                <a:gd name="connsiteX6" fmla="*/ 3825875 w 4457700"/>
                <a:gd name="connsiteY6" fmla="*/ 3081406 h 4457700"/>
                <a:gd name="connsiteX7" fmla="*/ 3997325 w 4457700"/>
                <a:gd name="connsiteY7" fmla="*/ 1700281 h 4457700"/>
                <a:gd name="connsiteX8" fmla="*/ 3778250 w 4457700"/>
                <a:gd name="connsiteY8" fmla="*/ 1395481 h 4457700"/>
                <a:gd name="connsiteX9" fmla="*/ 2225675 w 4457700"/>
                <a:gd name="connsiteY9" fmla="*/ 1738381 h 4457700"/>
                <a:gd name="connsiteX10" fmla="*/ 2228850 w 4457700"/>
                <a:gd name="connsiteY10" fmla="*/ 0 h 4457700"/>
                <a:gd name="connsiteX11" fmla="*/ 4457700 w 4457700"/>
                <a:gd name="connsiteY11" fmla="*/ 2228850 h 4457700"/>
                <a:gd name="connsiteX12" fmla="*/ 2228850 w 4457700"/>
                <a:gd name="connsiteY12" fmla="*/ 4457700 h 4457700"/>
                <a:gd name="connsiteX13" fmla="*/ 0 w 4457700"/>
                <a:gd name="connsiteY13" fmla="*/ 2228850 h 4457700"/>
                <a:gd name="connsiteX14" fmla="*/ 2228850 w 4457700"/>
                <a:gd name="connsiteY14" fmla="*/ 0 h 445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57700" h="4457700">
                  <a:moveTo>
                    <a:pt x="711200" y="1385956"/>
                  </a:moveTo>
                  <a:lnTo>
                    <a:pt x="482600" y="1690756"/>
                  </a:lnTo>
                  <a:lnTo>
                    <a:pt x="654050" y="3090931"/>
                  </a:lnTo>
                  <a:lnTo>
                    <a:pt x="1377950" y="3471931"/>
                  </a:lnTo>
                  <a:lnTo>
                    <a:pt x="2235200" y="3605281"/>
                  </a:lnTo>
                  <a:lnTo>
                    <a:pt x="3111500" y="3481456"/>
                  </a:lnTo>
                  <a:lnTo>
                    <a:pt x="3825875" y="3081406"/>
                  </a:lnTo>
                  <a:lnTo>
                    <a:pt x="3997325" y="1700281"/>
                  </a:lnTo>
                  <a:lnTo>
                    <a:pt x="3778250" y="1395481"/>
                  </a:lnTo>
                  <a:lnTo>
                    <a:pt x="2225675" y="1738381"/>
                  </a:lnTo>
                  <a:close/>
                  <a:moveTo>
                    <a:pt x="2228850" y="0"/>
                  </a:moveTo>
                  <a:cubicBezTo>
                    <a:pt x="3459810" y="0"/>
                    <a:pt x="4457700" y="997890"/>
                    <a:pt x="4457700" y="2228850"/>
                  </a:cubicBezTo>
                  <a:cubicBezTo>
                    <a:pt x="4457700" y="3459810"/>
                    <a:pt x="3459810" y="4457700"/>
                    <a:pt x="2228850" y="4457700"/>
                  </a:cubicBezTo>
                  <a:cubicBezTo>
                    <a:pt x="997890" y="4457700"/>
                    <a:pt x="0" y="3459810"/>
                    <a:pt x="0" y="2228850"/>
                  </a:cubicBezTo>
                  <a:cubicBezTo>
                    <a:pt x="0" y="997890"/>
                    <a:pt x="997890" y="0"/>
                    <a:pt x="2228850" y="0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梯形 45"/>
            <p:cNvSpPr/>
            <p:nvPr/>
          </p:nvSpPr>
          <p:spPr>
            <a:xfrm flipV="1">
              <a:off x="4419872" y="3872250"/>
              <a:ext cx="3498578" cy="2743200"/>
            </a:xfrm>
            <a:prstGeom prst="trapezoid">
              <a:avLst>
                <a:gd name="adj" fmla="val 13194"/>
              </a:avLst>
            </a:prstGeom>
            <a:solidFill>
              <a:srgbClr val="A9322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梯形 46"/>
            <p:cNvSpPr/>
            <p:nvPr/>
          </p:nvSpPr>
          <p:spPr>
            <a:xfrm>
              <a:off x="4403732" y="3446936"/>
              <a:ext cx="3540118" cy="438150"/>
            </a:xfrm>
            <a:prstGeom prst="trapezoid">
              <a:avLst>
                <a:gd name="adj" fmla="val 37500"/>
              </a:avLst>
            </a:prstGeom>
            <a:gradFill flip="none" rotWithShape="1">
              <a:gsLst>
                <a:gs pos="26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5602351" y="-881"/>
              <a:ext cx="993892" cy="1429618"/>
            </a:xfrm>
            <a:custGeom>
              <a:avLst/>
              <a:gdLst>
                <a:gd name="connsiteX0" fmla="*/ 182880 w 1165860"/>
                <a:gd name="connsiteY0" fmla="*/ 38100 h 1417320"/>
                <a:gd name="connsiteX1" fmla="*/ 0 w 1165860"/>
                <a:gd name="connsiteY1" fmla="*/ 548640 h 1417320"/>
                <a:gd name="connsiteX2" fmla="*/ 129540 w 1165860"/>
                <a:gd name="connsiteY2" fmla="*/ 1379220 h 1417320"/>
                <a:gd name="connsiteX3" fmla="*/ 548640 w 1165860"/>
                <a:gd name="connsiteY3" fmla="*/ 1417320 h 1417320"/>
                <a:gd name="connsiteX4" fmla="*/ 1036320 w 1165860"/>
                <a:gd name="connsiteY4" fmla="*/ 1371600 h 1417320"/>
                <a:gd name="connsiteX5" fmla="*/ 1165860 w 1165860"/>
                <a:gd name="connsiteY5" fmla="*/ 510540 h 1417320"/>
                <a:gd name="connsiteX6" fmla="*/ 1043940 w 1165860"/>
                <a:gd name="connsiteY6" fmla="*/ 53340 h 1417320"/>
                <a:gd name="connsiteX7" fmla="*/ 548640 w 1165860"/>
                <a:gd name="connsiteY7" fmla="*/ 0 h 1417320"/>
                <a:gd name="connsiteX8" fmla="*/ 182880 w 1165860"/>
                <a:gd name="connsiteY8" fmla="*/ 38100 h 1417320"/>
                <a:gd name="connsiteX0" fmla="*/ 182880 w 1165860"/>
                <a:gd name="connsiteY0" fmla="*/ 54446 h 1433666"/>
                <a:gd name="connsiteX1" fmla="*/ 0 w 1165860"/>
                <a:gd name="connsiteY1" fmla="*/ 564986 h 1433666"/>
                <a:gd name="connsiteX2" fmla="*/ 129540 w 1165860"/>
                <a:gd name="connsiteY2" fmla="*/ 1395566 h 1433666"/>
                <a:gd name="connsiteX3" fmla="*/ 548640 w 1165860"/>
                <a:gd name="connsiteY3" fmla="*/ 1433666 h 1433666"/>
                <a:gd name="connsiteX4" fmla="*/ 1036320 w 1165860"/>
                <a:gd name="connsiteY4" fmla="*/ 1387946 h 1433666"/>
                <a:gd name="connsiteX5" fmla="*/ 1165860 w 1165860"/>
                <a:gd name="connsiteY5" fmla="*/ 526886 h 1433666"/>
                <a:gd name="connsiteX6" fmla="*/ 1043940 w 1165860"/>
                <a:gd name="connsiteY6" fmla="*/ 69686 h 1433666"/>
                <a:gd name="connsiteX7" fmla="*/ 548640 w 1165860"/>
                <a:gd name="connsiteY7" fmla="*/ 16346 h 1433666"/>
                <a:gd name="connsiteX8" fmla="*/ 182880 w 1165860"/>
                <a:gd name="connsiteY8" fmla="*/ 54446 h 1433666"/>
                <a:gd name="connsiteX0" fmla="*/ 182880 w 1165860"/>
                <a:gd name="connsiteY0" fmla="*/ 54446 h 1433666"/>
                <a:gd name="connsiteX1" fmla="*/ 0 w 1165860"/>
                <a:gd name="connsiteY1" fmla="*/ 564986 h 1433666"/>
                <a:gd name="connsiteX2" fmla="*/ 129540 w 1165860"/>
                <a:gd name="connsiteY2" fmla="*/ 1395566 h 1433666"/>
                <a:gd name="connsiteX3" fmla="*/ 548640 w 1165860"/>
                <a:gd name="connsiteY3" fmla="*/ 1433666 h 1433666"/>
                <a:gd name="connsiteX4" fmla="*/ 1036320 w 1165860"/>
                <a:gd name="connsiteY4" fmla="*/ 1387946 h 1433666"/>
                <a:gd name="connsiteX5" fmla="*/ 1165860 w 1165860"/>
                <a:gd name="connsiteY5" fmla="*/ 526886 h 1433666"/>
                <a:gd name="connsiteX6" fmla="*/ 1043940 w 1165860"/>
                <a:gd name="connsiteY6" fmla="*/ 69686 h 1433666"/>
                <a:gd name="connsiteX7" fmla="*/ 548640 w 1165860"/>
                <a:gd name="connsiteY7" fmla="*/ 16346 h 1433666"/>
                <a:gd name="connsiteX8" fmla="*/ 182880 w 1165860"/>
                <a:gd name="connsiteY8" fmla="*/ 54446 h 1433666"/>
                <a:gd name="connsiteX0" fmla="*/ 82129 w 1065109"/>
                <a:gd name="connsiteY0" fmla="*/ 54446 h 1433666"/>
                <a:gd name="connsiteX1" fmla="*/ 28789 w 1065109"/>
                <a:gd name="connsiteY1" fmla="*/ 1395566 h 1433666"/>
                <a:gd name="connsiteX2" fmla="*/ 447889 w 1065109"/>
                <a:gd name="connsiteY2" fmla="*/ 1433666 h 1433666"/>
                <a:gd name="connsiteX3" fmla="*/ 935569 w 1065109"/>
                <a:gd name="connsiteY3" fmla="*/ 1387946 h 1433666"/>
                <a:gd name="connsiteX4" fmla="*/ 1065109 w 1065109"/>
                <a:gd name="connsiteY4" fmla="*/ 526886 h 1433666"/>
                <a:gd name="connsiteX5" fmla="*/ 943189 w 1065109"/>
                <a:gd name="connsiteY5" fmla="*/ 69686 h 1433666"/>
                <a:gd name="connsiteX6" fmla="*/ 447889 w 1065109"/>
                <a:gd name="connsiteY6" fmla="*/ 16346 h 1433666"/>
                <a:gd name="connsiteX7" fmla="*/ 82129 w 1065109"/>
                <a:gd name="connsiteY7" fmla="*/ 54446 h 1433666"/>
                <a:gd name="connsiteX0" fmla="*/ 82129 w 943189"/>
                <a:gd name="connsiteY0" fmla="*/ 54446 h 1433666"/>
                <a:gd name="connsiteX1" fmla="*/ 28789 w 943189"/>
                <a:gd name="connsiteY1" fmla="*/ 1395566 h 1433666"/>
                <a:gd name="connsiteX2" fmla="*/ 447889 w 943189"/>
                <a:gd name="connsiteY2" fmla="*/ 1433666 h 1433666"/>
                <a:gd name="connsiteX3" fmla="*/ 935569 w 943189"/>
                <a:gd name="connsiteY3" fmla="*/ 1387946 h 1433666"/>
                <a:gd name="connsiteX4" fmla="*/ 943189 w 943189"/>
                <a:gd name="connsiteY4" fmla="*/ 69686 h 1433666"/>
                <a:gd name="connsiteX5" fmla="*/ 447889 w 943189"/>
                <a:gd name="connsiteY5" fmla="*/ 16346 h 1433666"/>
                <a:gd name="connsiteX6" fmla="*/ 82129 w 943189"/>
                <a:gd name="connsiteY6" fmla="*/ 54446 h 1433666"/>
                <a:gd name="connsiteX0" fmla="*/ 82129 w 943189"/>
                <a:gd name="connsiteY0" fmla="*/ 54446 h 1505910"/>
                <a:gd name="connsiteX1" fmla="*/ 28789 w 943189"/>
                <a:gd name="connsiteY1" fmla="*/ 1395566 h 1505910"/>
                <a:gd name="connsiteX2" fmla="*/ 447889 w 943189"/>
                <a:gd name="connsiteY2" fmla="*/ 1433666 h 1505910"/>
                <a:gd name="connsiteX3" fmla="*/ 935569 w 943189"/>
                <a:gd name="connsiteY3" fmla="*/ 1387946 h 1505910"/>
                <a:gd name="connsiteX4" fmla="*/ 943189 w 943189"/>
                <a:gd name="connsiteY4" fmla="*/ 69686 h 1505910"/>
                <a:gd name="connsiteX5" fmla="*/ 447889 w 943189"/>
                <a:gd name="connsiteY5" fmla="*/ 16346 h 1505910"/>
                <a:gd name="connsiteX6" fmla="*/ 82129 w 943189"/>
                <a:gd name="connsiteY6" fmla="*/ 54446 h 1505910"/>
                <a:gd name="connsiteX0" fmla="*/ 82129 w 943189"/>
                <a:gd name="connsiteY0" fmla="*/ 54446 h 1595531"/>
                <a:gd name="connsiteX1" fmla="*/ 28789 w 943189"/>
                <a:gd name="connsiteY1" fmla="*/ 1395566 h 1595531"/>
                <a:gd name="connsiteX2" fmla="*/ 447889 w 943189"/>
                <a:gd name="connsiteY2" fmla="*/ 1433666 h 1595531"/>
                <a:gd name="connsiteX3" fmla="*/ 935569 w 943189"/>
                <a:gd name="connsiteY3" fmla="*/ 1387946 h 1595531"/>
                <a:gd name="connsiteX4" fmla="*/ 943189 w 943189"/>
                <a:gd name="connsiteY4" fmla="*/ 69686 h 1595531"/>
                <a:gd name="connsiteX5" fmla="*/ 447889 w 943189"/>
                <a:gd name="connsiteY5" fmla="*/ 16346 h 1595531"/>
                <a:gd name="connsiteX6" fmla="*/ 82129 w 943189"/>
                <a:gd name="connsiteY6" fmla="*/ 54446 h 1595531"/>
                <a:gd name="connsiteX0" fmla="*/ 117123 w 978183"/>
                <a:gd name="connsiteY0" fmla="*/ 54446 h 1595531"/>
                <a:gd name="connsiteX1" fmla="*/ 63783 w 978183"/>
                <a:gd name="connsiteY1" fmla="*/ 1395566 h 1595531"/>
                <a:gd name="connsiteX2" fmla="*/ 482883 w 978183"/>
                <a:gd name="connsiteY2" fmla="*/ 1433666 h 1595531"/>
                <a:gd name="connsiteX3" fmla="*/ 970563 w 978183"/>
                <a:gd name="connsiteY3" fmla="*/ 1387946 h 1595531"/>
                <a:gd name="connsiteX4" fmla="*/ 978183 w 978183"/>
                <a:gd name="connsiteY4" fmla="*/ 69686 h 1595531"/>
                <a:gd name="connsiteX5" fmla="*/ 482883 w 978183"/>
                <a:gd name="connsiteY5" fmla="*/ 16346 h 1595531"/>
                <a:gd name="connsiteX6" fmla="*/ 117123 w 978183"/>
                <a:gd name="connsiteY6" fmla="*/ 54446 h 1595531"/>
                <a:gd name="connsiteX0" fmla="*/ 117123 w 1003654"/>
                <a:gd name="connsiteY0" fmla="*/ 54446 h 1433666"/>
                <a:gd name="connsiteX1" fmla="*/ 63783 w 1003654"/>
                <a:gd name="connsiteY1" fmla="*/ 1395566 h 1433666"/>
                <a:gd name="connsiteX2" fmla="*/ 482883 w 1003654"/>
                <a:gd name="connsiteY2" fmla="*/ 1433666 h 1433666"/>
                <a:gd name="connsiteX3" fmla="*/ 970563 w 1003654"/>
                <a:gd name="connsiteY3" fmla="*/ 1387946 h 1433666"/>
                <a:gd name="connsiteX4" fmla="*/ 978183 w 1003654"/>
                <a:gd name="connsiteY4" fmla="*/ 69686 h 1433666"/>
                <a:gd name="connsiteX5" fmla="*/ 482883 w 1003654"/>
                <a:gd name="connsiteY5" fmla="*/ 16346 h 1433666"/>
                <a:gd name="connsiteX6" fmla="*/ 117123 w 1003654"/>
                <a:gd name="connsiteY6" fmla="*/ 54446 h 1433666"/>
                <a:gd name="connsiteX0" fmla="*/ 113737 w 1000268"/>
                <a:gd name="connsiteY0" fmla="*/ 54446 h 1433666"/>
                <a:gd name="connsiteX1" fmla="*/ 60397 w 1000268"/>
                <a:gd name="connsiteY1" fmla="*/ 1395566 h 1433666"/>
                <a:gd name="connsiteX2" fmla="*/ 479497 w 1000268"/>
                <a:gd name="connsiteY2" fmla="*/ 1433666 h 1433666"/>
                <a:gd name="connsiteX3" fmla="*/ 967177 w 1000268"/>
                <a:gd name="connsiteY3" fmla="*/ 1387946 h 1433666"/>
                <a:gd name="connsiteX4" fmla="*/ 974797 w 1000268"/>
                <a:gd name="connsiteY4" fmla="*/ 69686 h 1433666"/>
                <a:gd name="connsiteX5" fmla="*/ 479497 w 1000268"/>
                <a:gd name="connsiteY5" fmla="*/ 16346 h 1433666"/>
                <a:gd name="connsiteX6" fmla="*/ 113737 w 1000268"/>
                <a:gd name="connsiteY6" fmla="*/ 54446 h 1433666"/>
                <a:gd name="connsiteX0" fmla="*/ 85515 w 973736"/>
                <a:gd name="connsiteY0" fmla="*/ 54446 h 1505360"/>
                <a:gd name="connsiteX1" fmla="*/ 32175 w 973736"/>
                <a:gd name="connsiteY1" fmla="*/ 1395566 h 1505360"/>
                <a:gd name="connsiteX2" fmla="*/ 496995 w 973736"/>
                <a:gd name="connsiteY2" fmla="*/ 1433666 h 1505360"/>
                <a:gd name="connsiteX3" fmla="*/ 938955 w 973736"/>
                <a:gd name="connsiteY3" fmla="*/ 1387946 h 1505360"/>
                <a:gd name="connsiteX4" fmla="*/ 946575 w 973736"/>
                <a:gd name="connsiteY4" fmla="*/ 69686 h 1505360"/>
                <a:gd name="connsiteX5" fmla="*/ 451275 w 973736"/>
                <a:gd name="connsiteY5" fmla="*/ 16346 h 1505360"/>
                <a:gd name="connsiteX6" fmla="*/ 85515 w 973736"/>
                <a:gd name="connsiteY6" fmla="*/ 54446 h 1505360"/>
                <a:gd name="connsiteX0" fmla="*/ 85515 w 973736"/>
                <a:gd name="connsiteY0" fmla="*/ 54446 h 1505910"/>
                <a:gd name="connsiteX1" fmla="*/ 32175 w 973736"/>
                <a:gd name="connsiteY1" fmla="*/ 1395566 h 1505910"/>
                <a:gd name="connsiteX2" fmla="*/ 496995 w 973736"/>
                <a:gd name="connsiteY2" fmla="*/ 1433666 h 1505910"/>
                <a:gd name="connsiteX3" fmla="*/ 938955 w 973736"/>
                <a:gd name="connsiteY3" fmla="*/ 1387946 h 1505910"/>
                <a:gd name="connsiteX4" fmla="*/ 946575 w 973736"/>
                <a:gd name="connsiteY4" fmla="*/ 69686 h 1505910"/>
                <a:gd name="connsiteX5" fmla="*/ 451275 w 973736"/>
                <a:gd name="connsiteY5" fmla="*/ 16346 h 1505910"/>
                <a:gd name="connsiteX6" fmla="*/ 85515 w 973736"/>
                <a:gd name="connsiteY6" fmla="*/ 54446 h 1505910"/>
                <a:gd name="connsiteX0" fmla="*/ 95674 w 983895"/>
                <a:gd name="connsiteY0" fmla="*/ 54446 h 1505910"/>
                <a:gd name="connsiteX1" fmla="*/ 42334 w 983895"/>
                <a:gd name="connsiteY1" fmla="*/ 1395566 h 1505910"/>
                <a:gd name="connsiteX2" fmla="*/ 507154 w 983895"/>
                <a:gd name="connsiteY2" fmla="*/ 1433666 h 1505910"/>
                <a:gd name="connsiteX3" fmla="*/ 949114 w 983895"/>
                <a:gd name="connsiteY3" fmla="*/ 1387946 h 1505910"/>
                <a:gd name="connsiteX4" fmla="*/ 956734 w 983895"/>
                <a:gd name="connsiteY4" fmla="*/ 69686 h 1505910"/>
                <a:gd name="connsiteX5" fmla="*/ 461434 w 983895"/>
                <a:gd name="connsiteY5" fmla="*/ 16346 h 1505910"/>
                <a:gd name="connsiteX6" fmla="*/ 95674 w 983895"/>
                <a:gd name="connsiteY6" fmla="*/ 54446 h 1505910"/>
                <a:gd name="connsiteX0" fmla="*/ 95674 w 997421"/>
                <a:gd name="connsiteY0" fmla="*/ 54446 h 1439268"/>
                <a:gd name="connsiteX1" fmla="*/ 42334 w 997421"/>
                <a:gd name="connsiteY1" fmla="*/ 1395566 h 1439268"/>
                <a:gd name="connsiteX2" fmla="*/ 507154 w 997421"/>
                <a:gd name="connsiteY2" fmla="*/ 1433666 h 1439268"/>
                <a:gd name="connsiteX3" fmla="*/ 949114 w 997421"/>
                <a:gd name="connsiteY3" fmla="*/ 1387946 h 1439268"/>
                <a:gd name="connsiteX4" fmla="*/ 956734 w 997421"/>
                <a:gd name="connsiteY4" fmla="*/ 69686 h 1439268"/>
                <a:gd name="connsiteX5" fmla="*/ 461434 w 997421"/>
                <a:gd name="connsiteY5" fmla="*/ 16346 h 1439268"/>
                <a:gd name="connsiteX6" fmla="*/ 95674 w 997421"/>
                <a:gd name="connsiteY6" fmla="*/ 54446 h 1439268"/>
                <a:gd name="connsiteX0" fmla="*/ 95674 w 990656"/>
                <a:gd name="connsiteY0" fmla="*/ 54446 h 1439268"/>
                <a:gd name="connsiteX1" fmla="*/ 42334 w 990656"/>
                <a:gd name="connsiteY1" fmla="*/ 1395566 h 1439268"/>
                <a:gd name="connsiteX2" fmla="*/ 507154 w 990656"/>
                <a:gd name="connsiteY2" fmla="*/ 1433666 h 1439268"/>
                <a:gd name="connsiteX3" fmla="*/ 949114 w 990656"/>
                <a:gd name="connsiteY3" fmla="*/ 1387946 h 1439268"/>
                <a:gd name="connsiteX4" fmla="*/ 956734 w 990656"/>
                <a:gd name="connsiteY4" fmla="*/ 69686 h 1439268"/>
                <a:gd name="connsiteX5" fmla="*/ 461434 w 990656"/>
                <a:gd name="connsiteY5" fmla="*/ 16346 h 1439268"/>
                <a:gd name="connsiteX6" fmla="*/ 95674 w 990656"/>
                <a:gd name="connsiteY6" fmla="*/ 54446 h 1439268"/>
                <a:gd name="connsiteX0" fmla="*/ 95674 w 996426"/>
                <a:gd name="connsiteY0" fmla="*/ 54446 h 1439268"/>
                <a:gd name="connsiteX1" fmla="*/ 42334 w 996426"/>
                <a:gd name="connsiteY1" fmla="*/ 1395566 h 1439268"/>
                <a:gd name="connsiteX2" fmla="*/ 507154 w 996426"/>
                <a:gd name="connsiteY2" fmla="*/ 1433666 h 1439268"/>
                <a:gd name="connsiteX3" fmla="*/ 949114 w 996426"/>
                <a:gd name="connsiteY3" fmla="*/ 1387946 h 1439268"/>
                <a:gd name="connsiteX4" fmla="*/ 956734 w 996426"/>
                <a:gd name="connsiteY4" fmla="*/ 69686 h 1439268"/>
                <a:gd name="connsiteX5" fmla="*/ 461434 w 996426"/>
                <a:gd name="connsiteY5" fmla="*/ 16346 h 1439268"/>
                <a:gd name="connsiteX6" fmla="*/ 95674 w 996426"/>
                <a:gd name="connsiteY6" fmla="*/ 54446 h 1439268"/>
                <a:gd name="connsiteX0" fmla="*/ 95674 w 996426"/>
                <a:gd name="connsiteY0" fmla="*/ 54446 h 1439268"/>
                <a:gd name="connsiteX1" fmla="*/ 42334 w 996426"/>
                <a:gd name="connsiteY1" fmla="*/ 1395566 h 1439268"/>
                <a:gd name="connsiteX2" fmla="*/ 507154 w 996426"/>
                <a:gd name="connsiteY2" fmla="*/ 1433666 h 1439268"/>
                <a:gd name="connsiteX3" fmla="*/ 949114 w 996426"/>
                <a:gd name="connsiteY3" fmla="*/ 1387946 h 1439268"/>
                <a:gd name="connsiteX4" fmla="*/ 956734 w 996426"/>
                <a:gd name="connsiteY4" fmla="*/ 69686 h 1439268"/>
                <a:gd name="connsiteX5" fmla="*/ 461434 w 996426"/>
                <a:gd name="connsiteY5" fmla="*/ 16346 h 1439268"/>
                <a:gd name="connsiteX6" fmla="*/ 95674 w 996426"/>
                <a:gd name="connsiteY6" fmla="*/ 54446 h 1439268"/>
                <a:gd name="connsiteX0" fmla="*/ 96620 w 997372"/>
                <a:gd name="connsiteY0" fmla="*/ 116268 h 1501090"/>
                <a:gd name="connsiteX1" fmla="*/ 43280 w 997372"/>
                <a:gd name="connsiteY1" fmla="*/ 1457388 h 1501090"/>
                <a:gd name="connsiteX2" fmla="*/ 508100 w 997372"/>
                <a:gd name="connsiteY2" fmla="*/ 1495488 h 1501090"/>
                <a:gd name="connsiteX3" fmla="*/ 950060 w 997372"/>
                <a:gd name="connsiteY3" fmla="*/ 1449768 h 1501090"/>
                <a:gd name="connsiteX4" fmla="*/ 957680 w 997372"/>
                <a:gd name="connsiteY4" fmla="*/ 131508 h 1501090"/>
                <a:gd name="connsiteX5" fmla="*/ 487780 w 997372"/>
                <a:gd name="connsiteY5" fmla="*/ 71818 h 1501090"/>
                <a:gd name="connsiteX6" fmla="*/ 96620 w 997372"/>
                <a:gd name="connsiteY6" fmla="*/ 116268 h 1501090"/>
                <a:gd name="connsiteX0" fmla="*/ 97348 w 998100"/>
                <a:gd name="connsiteY0" fmla="*/ 116268 h 1501090"/>
                <a:gd name="connsiteX1" fmla="*/ 44008 w 998100"/>
                <a:gd name="connsiteY1" fmla="*/ 1457388 h 1501090"/>
                <a:gd name="connsiteX2" fmla="*/ 508828 w 998100"/>
                <a:gd name="connsiteY2" fmla="*/ 1495488 h 1501090"/>
                <a:gd name="connsiteX3" fmla="*/ 950788 w 998100"/>
                <a:gd name="connsiteY3" fmla="*/ 1449768 h 1501090"/>
                <a:gd name="connsiteX4" fmla="*/ 958408 w 998100"/>
                <a:gd name="connsiteY4" fmla="*/ 131508 h 1501090"/>
                <a:gd name="connsiteX5" fmla="*/ 507558 w 998100"/>
                <a:gd name="connsiteY5" fmla="*/ 71818 h 1501090"/>
                <a:gd name="connsiteX6" fmla="*/ 97348 w 998100"/>
                <a:gd name="connsiteY6" fmla="*/ 116268 h 1501090"/>
                <a:gd name="connsiteX0" fmla="*/ 97105 w 997857"/>
                <a:gd name="connsiteY0" fmla="*/ 117555 h 1502377"/>
                <a:gd name="connsiteX1" fmla="*/ 43765 w 997857"/>
                <a:gd name="connsiteY1" fmla="*/ 1458675 h 1502377"/>
                <a:gd name="connsiteX2" fmla="*/ 508585 w 997857"/>
                <a:gd name="connsiteY2" fmla="*/ 1496775 h 1502377"/>
                <a:gd name="connsiteX3" fmla="*/ 950545 w 997857"/>
                <a:gd name="connsiteY3" fmla="*/ 1451055 h 1502377"/>
                <a:gd name="connsiteX4" fmla="*/ 958165 w 997857"/>
                <a:gd name="connsiteY4" fmla="*/ 132795 h 1502377"/>
                <a:gd name="connsiteX5" fmla="*/ 500965 w 997857"/>
                <a:gd name="connsiteY5" fmla="*/ 69930 h 1502377"/>
                <a:gd name="connsiteX6" fmla="*/ 97105 w 997857"/>
                <a:gd name="connsiteY6" fmla="*/ 117555 h 1502377"/>
                <a:gd name="connsiteX0" fmla="*/ 97105 w 997857"/>
                <a:gd name="connsiteY0" fmla="*/ 117555 h 1502377"/>
                <a:gd name="connsiteX1" fmla="*/ 43765 w 997857"/>
                <a:gd name="connsiteY1" fmla="*/ 1458675 h 1502377"/>
                <a:gd name="connsiteX2" fmla="*/ 508585 w 997857"/>
                <a:gd name="connsiteY2" fmla="*/ 1496775 h 1502377"/>
                <a:gd name="connsiteX3" fmla="*/ 950545 w 997857"/>
                <a:gd name="connsiteY3" fmla="*/ 1451055 h 1502377"/>
                <a:gd name="connsiteX4" fmla="*/ 958165 w 997857"/>
                <a:gd name="connsiteY4" fmla="*/ 132795 h 1502377"/>
                <a:gd name="connsiteX5" fmla="*/ 500965 w 997857"/>
                <a:gd name="connsiteY5" fmla="*/ 69930 h 1502377"/>
                <a:gd name="connsiteX6" fmla="*/ 97105 w 997857"/>
                <a:gd name="connsiteY6" fmla="*/ 117555 h 1502377"/>
                <a:gd name="connsiteX0" fmla="*/ 97105 w 997857"/>
                <a:gd name="connsiteY0" fmla="*/ 117555 h 1502377"/>
                <a:gd name="connsiteX1" fmla="*/ 43765 w 997857"/>
                <a:gd name="connsiteY1" fmla="*/ 1458675 h 1502377"/>
                <a:gd name="connsiteX2" fmla="*/ 508585 w 997857"/>
                <a:gd name="connsiteY2" fmla="*/ 1496775 h 1502377"/>
                <a:gd name="connsiteX3" fmla="*/ 950545 w 997857"/>
                <a:gd name="connsiteY3" fmla="*/ 1451055 h 1502377"/>
                <a:gd name="connsiteX4" fmla="*/ 958165 w 997857"/>
                <a:gd name="connsiteY4" fmla="*/ 132795 h 1502377"/>
                <a:gd name="connsiteX5" fmla="*/ 500965 w 997857"/>
                <a:gd name="connsiteY5" fmla="*/ 69930 h 1502377"/>
                <a:gd name="connsiteX6" fmla="*/ 97105 w 997857"/>
                <a:gd name="connsiteY6" fmla="*/ 117555 h 1502377"/>
                <a:gd name="connsiteX0" fmla="*/ 84893 w 988820"/>
                <a:gd name="connsiteY0" fmla="*/ 113993 h 1578542"/>
                <a:gd name="connsiteX1" fmla="*/ 34728 w 988820"/>
                <a:gd name="connsiteY1" fmla="*/ 1467813 h 1578542"/>
                <a:gd name="connsiteX2" fmla="*/ 499548 w 988820"/>
                <a:gd name="connsiteY2" fmla="*/ 1505913 h 1578542"/>
                <a:gd name="connsiteX3" fmla="*/ 941508 w 988820"/>
                <a:gd name="connsiteY3" fmla="*/ 1460193 h 1578542"/>
                <a:gd name="connsiteX4" fmla="*/ 949128 w 988820"/>
                <a:gd name="connsiteY4" fmla="*/ 141933 h 1578542"/>
                <a:gd name="connsiteX5" fmla="*/ 491928 w 988820"/>
                <a:gd name="connsiteY5" fmla="*/ 79068 h 1578542"/>
                <a:gd name="connsiteX6" fmla="*/ 84893 w 988820"/>
                <a:gd name="connsiteY6" fmla="*/ 113993 h 1578542"/>
                <a:gd name="connsiteX0" fmla="*/ 84893 w 988820"/>
                <a:gd name="connsiteY0" fmla="*/ 36756 h 1501305"/>
                <a:gd name="connsiteX1" fmla="*/ 34728 w 988820"/>
                <a:gd name="connsiteY1" fmla="*/ 1390576 h 1501305"/>
                <a:gd name="connsiteX2" fmla="*/ 499548 w 988820"/>
                <a:gd name="connsiteY2" fmla="*/ 1428676 h 1501305"/>
                <a:gd name="connsiteX3" fmla="*/ 941508 w 988820"/>
                <a:gd name="connsiteY3" fmla="*/ 1382956 h 1501305"/>
                <a:gd name="connsiteX4" fmla="*/ 949128 w 988820"/>
                <a:gd name="connsiteY4" fmla="*/ 64696 h 1501305"/>
                <a:gd name="connsiteX5" fmla="*/ 491928 w 988820"/>
                <a:gd name="connsiteY5" fmla="*/ 1831 h 1501305"/>
                <a:gd name="connsiteX6" fmla="*/ 84893 w 988820"/>
                <a:gd name="connsiteY6" fmla="*/ 36756 h 1501305"/>
                <a:gd name="connsiteX0" fmla="*/ 70830 w 974757"/>
                <a:gd name="connsiteY0" fmla="*/ 36756 h 1434278"/>
                <a:gd name="connsiteX1" fmla="*/ 20665 w 974757"/>
                <a:gd name="connsiteY1" fmla="*/ 1390576 h 1434278"/>
                <a:gd name="connsiteX2" fmla="*/ 485485 w 974757"/>
                <a:gd name="connsiteY2" fmla="*/ 1428676 h 1434278"/>
                <a:gd name="connsiteX3" fmla="*/ 927445 w 974757"/>
                <a:gd name="connsiteY3" fmla="*/ 1382956 h 1434278"/>
                <a:gd name="connsiteX4" fmla="*/ 935065 w 974757"/>
                <a:gd name="connsiteY4" fmla="*/ 64696 h 1434278"/>
                <a:gd name="connsiteX5" fmla="*/ 477865 w 974757"/>
                <a:gd name="connsiteY5" fmla="*/ 1831 h 1434278"/>
                <a:gd name="connsiteX6" fmla="*/ 70830 w 974757"/>
                <a:gd name="connsiteY6" fmla="*/ 36756 h 1434278"/>
                <a:gd name="connsiteX0" fmla="*/ 75640 w 979567"/>
                <a:gd name="connsiteY0" fmla="*/ 111435 h 1505453"/>
                <a:gd name="connsiteX1" fmla="*/ 19125 w 979567"/>
                <a:gd name="connsiteY1" fmla="*/ 1430330 h 1505453"/>
                <a:gd name="connsiteX2" fmla="*/ 490295 w 979567"/>
                <a:gd name="connsiteY2" fmla="*/ 1503355 h 1505453"/>
                <a:gd name="connsiteX3" fmla="*/ 932255 w 979567"/>
                <a:gd name="connsiteY3" fmla="*/ 1457635 h 1505453"/>
                <a:gd name="connsiteX4" fmla="*/ 939875 w 979567"/>
                <a:gd name="connsiteY4" fmla="*/ 139375 h 1505453"/>
                <a:gd name="connsiteX5" fmla="*/ 482675 w 979567"/>
                <a:gd name="connsiteY5" fmla="*/ 76510 h 1505453"/>
                <a:gd name="connsiteX6" fmla="*/ 75640 w 979567"/>
                <a:gd name="connsiteY6" fmla="*/ 111435 h 1505453"/>
                <a:gd name="connsiteX0" fmla="*/ 86928 w 990855"/>
                <a:gd name="connsiteY0" fmla="*/ 111435 h 1505453"/>
                <a:gd name="connsiteX1" fmla="*/ 30413 w 990855"/>
                <a:gd name="connsiteY1" fmla="*/ 1430330 h 1505453"/>
                <a:gd name="connsiteX2" fmla="*/ 501583 w 990855"/>
                <a:gd name="connsiteY2" fmla="*/ 1503355 h 1505453"/>
                <a:gd name="connsiteX3" fmla="*/ 943543 w 990855"/>
                <a:gd name="connsiteY3" fmla="*/ 1457635 h 1505453"/>
                <a:gd name="connsiteX4" fmla="*/ 951163 w 990855"/>
                <a:gd name="connsiteY4" fmla="*/ 139375 h 1505453"/>
                <a:gd name="connsiteX5" fmla="*/ 493963 w 990855"/>
                <a:gd name="connsiteY5" fmla="*/ 76510 h 1505453"/>
                <a:gd name="connsiteX6" fmla="*/ 86928 w 990855"/>
                <a:gd name="connsiteY6" fmla="*/ 111435 h 1505453"/>
                <a:gd name="connsiteX0" fmla="*/ 89965 w 993892"/>
                <a:gd name="connsiteY0" fmla="*/ 35600 h 1429618"/>
                <a:gd name="connsiteX1" fmla="*/ 33450 w 993892"/>
                <a:gd name="connsiteY1" fmla="*/ 1354495 h 1429618"/>
                <a:gd name="connsiteX2" fmla="*/ 504620 w 993892"/>
                <a:gd name="connsiteY2" fmla="*/ 1427520 h 1429618"/>
                <a:gd name="connsiteX3" fmla="*/ 946580 w 993892"/>
                <a:gd name="connsiteY3" fmla="*/ 1381800 h 1429618"/>
                <a:gd name="connsiteX4" fmla="*/ 954200 w 993892"/>
                <a:gd name="connsiteY4" fmla="*/ 63540 h 1429618"/>
                <a:gd name="connsiteX5" fmla="*/ 497000 w 993892"/>
                <a:gd name="connsiteY5" fmla="*/ 675 h 1429618"/>
                <a:gd name="connsiteX6" fmla="*/ 89965 w 993892"/>
                <a:gd name="connsiteY6" fmla="*/ 35600 h 142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3892" h="1429618">
                  <a:moveTo>
                    <a:pt x="89965" y="35600"/>
                  </a:moveTo>
                  <a:cubicBezTo>
                    <a:pt x="7" y="54862"/>
                    <a:pt x="-29309" y="1313008"/>
                    <a:pt x="33450" y="1354495"/>
                  </a:cubicBezTo>
                  <a:cubicBezTo>
                    <a:pt x="96209" y="1395982"/>
                    <a:pt x="352432" y="1422969"/>
                    <a:pt x="504620" y="1427520"/>
                  </a:cubicBezTo>
                  <a:cubicBezTo>
                    <a:pt x="656808" y="1432071"/>
                    <a:pt x="856410" y="1433870"/>
                    <a:pt x="946580" y="1381800"/>
                  </a:cubicBezTo>
                  <a:cubicBezTo>
                    <a:pt x="1036750" y="1329730"/>
                    <a:pt x="973885" y="201335"/>
                    <a:pt x="954200" y="63540"/>
                  </a:cubicBezTo>
                  <a:cubicBezTo>
                    <a:pt x="848155" y="-18375"/>
                    <a:pt x="641039" y="5332"/>
                    <a:pt x="497000" y="675"/>
                  </a:cubicBezTo>
                  <a:cubicBezTo>
                    <a:pt x="352961" y="-3982"/>
                    <a:pt x="179923" y="16338"/>
                    <a:pt x="89965" y="35600"/>
                  </a:cubicBezTo>
                  <a:close/>
                </a:path>
              </a:pathLst>
            </a:custGeom>
            <a:solidFill>
              <a:srgbClr val="C1272D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4712147" y="2161309"/>
              <a:ext cx="133003" cy="33251"/>
            </a:xfrm>
            <a:custGeom>
              <a:avLst/>
              <a:gdLst>
                <a:gd name="connsiteX0" fmla="*/ 133003 w 133003"/>
                <a:gd name="connsiteY0" fmla="*/ 33251 h 33251"/>
                <a:gd name="connsiteX1" fmla="*/ 0 w 133003"/>
                <a:gd name="connsiteY1" fmla="*/ 0 h 33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3003" h="33251">
                  <a:moveTo>
                    <a:pt x="133003" y="33251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 49"/>
            <p:cNvSpPr/>
            <p:nvPr/>
          </p:nvSpPr>
          <p:spPr>
            <a:xfrm flipH="1">
              <a:off x="7323144" y="2161309"/>
              <a:ext cx="133003" cy="33251"/>
            </a:xfrm>
            <a:custGeom>
              <a:avLst/>
              <a:gdLst>
                <a:gd name="connsiteX0" fmla="*/ 133003 w 133003"/>
                <a:gd name="connsiteY0" fmla="*/ 33251 h 33251"/>
                <a:gd name="connsiteX1" fmla="*/ 0 w 133003"/>
                <a:gd name="connsiteY1" fmla="*/ 0 h 33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3003" h="33251">
                  <a:moveTo>
                    <a:pt x="133003" y="33251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5266561" y="3971686"/>
              <a:ext cx="166753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 smtClean="0">
                  <a:latin typeface="迷你简汉真广标" panose="02010609000101010101" pitchFamily="49" charset="-122"/>
                  <a:ea typeface="迷你简汉真广标" panose="02010609000101010101" pitchFamily="49" charset="-122"/>
                </a:rPr>
                <a:t>P</a:t>
              </a:r>
              <a:r>
                <a:rPr lang="zh-CN" altLang="en-US" sz="4800" dirty="0" smtClean="0">
                  <a:latin typeface="迷你简汉真广标" panose="02010609000101010101" pitchFamily="49" charset="-122"/>
                  <a:ea typeface="迷你简汉真广标" panose="02010609000101010101" pitchFamily="49" charset="-122"/>
                </a:rPr>
                <a:t>神</a:t>
              </a:r>
              <a:endParaRPr lang="zh-CN" altLang="en-US" sz="4800" dirty="0">
                <a:latin typeface="迷你简汉真广标" panose="02010609000101010101" pitchFamily="49" charset="-122"/>
                <a:ea typeface="迷你简汉真广标" panose="02010609000101010101" pitchFamily="49" charset="-122"/>
              </a:endParaRPr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4168140" y="868448"/>
              <a:ext cx="3876040" cy="748865"/>
            </a:xfrm>
            <a:custGeom>
              <a:avLst/>
              <a:gdLst>
                <a:gd name="connsiteX0" fmla="*/ 83127 w 3840480"/>
                <a:gd name="connsiteY0" fmla="*/ 0 h 748146"/>
                <a:gd name="connsiteX1" fmla="*/ 1895302 w 3840480"/>
                <a:gd name="connsiteY1" fmla="*/ 581891 h 748146"/>
                <a:gd name="connsiteX2" fmla="*/ 3707476 w 3840480"/>
                <a:gd name="connsiteY2" fmla="*/ 83127 h 748146"/>
                <a:gd name="connsiteX3" fmla="*/ 3840480 w 3840480"/>
                <a:gd name="connsiteY3" fmla="*/ 332509 h 748146"/>
                <a:gd name="connsiteX4" fmla="*/ 1911927 w 3840480"/>
                <a:gd name="connsiteY4" fmla="*/ 748146 h 748146"/>
                <a:gd name="connsiteX5" fmla="*/ 0 w 3840480"/>
                <a:gd name="connsiteY5" fmla="*/ 216131 h 748146"/>
                <a:gd name="connsiteX6" fmla="*/ 83127 w 3840480"/>
                <a:gd name="connsiteY6" fmla="*/ 0 h 748146"/>
                <a:gd name="connsiteX0" fmla="*/ 83127 w 3840480"/>
                <a:gd name="connsiteY0" fmla="*/ 0 h 748146"/>
                <a:gd name="connsiteX1" fmla="*/ 1895302 w 3840480"/>
                <a:gd name="connsiteY1" fmla="*/ 581891 h 748146"/>
                <a:gd name="connsiteX2" fmla="*/ 3707476 w 3840480"/>
                <a:gd name="connsiteY2" fmla="*/ 83127 h 748146"/>
                <a:gd name="connsiteX3" fmla="*/ 3840480 w 3840480"/>
                <a:gd name="connsiteY3" fmla="*/ 332509 h 748146"/>
                <a:gd name="connsiteX4" fmla="*/ 1911927 w 3840480"/>
                <a:gd name="connsiteY4" fmla="*/ 748146 h 748146"/>
                <a:gd name="connsiteX5" fmla="*/ 0 w 3840480"/>
                <a:gd name="connsiteY5" fmla="*/ 216131 h 748146"/>
                <a:gd name="connsiteX6" fmla="*/ 83127 w 3840480"/>
                <a:gd name="connsiteY6" fmla="*/ 0 h 748146"/>
                <a:gd name="connsiteX0" fmla="*/ 83127 w 3840480"/>
                <a:gd name="connsiteY0" fmla="*/ 0 h 748980"/>
                <a:gd name="connsiteX1" fmla="*/ 1895302 w 3840480"/>
                <a:gd name="connsiteY1" fmla="*/ 581891 h 748980"/>
                <a:gd name="connsiteX2" fmla="*/ 3707476 w 3840480"/>
                <a:gd name="connsiteY2" fmla="*/ 83127 h 748980"/>
                <a:gd name="connsiteX3" fmla="*/ 3840480 w 3840480"/>
                <a:gd name="connsiteY3" fmla="*/ 332509 h 748980"/>
                <a:gd name="connsiteX4" fmla="*/ 1911927 w 3840480"/>
                <a:gd name="connsiteY4" fmla="*/ 748146 h 748980"/>
                <a:gd name="connsiteX5" fmla="*/ 0 w 3840480"/>
                <a:gd name="connsiteY5" fmla="*/ 216131 h 748980"/>
                <a:gd name="connsiteX6" fmla="*/ 83127 w 3840480"/>
                <a:gd name="connsiteY6" fmla="*/ 0 h 748980"/>
                <a:gd name="connsiteX0" fmla="*/ 121227 w 3878580"/>
                <a:gd name="connsiteY0" fmla="*/ 0 h 749086"/>
                <a:gd name="connsiteX1" fmla="*/ 1933402 w 3878580"/>
                <a:gd name="connsiteY1" fmla="*/ 581891 h 749086"/>
                <a:gd name="connsiteX2" fmla="*/ 3745576 w 3878580"/>
                <a:gd name="connsiteY2" fmla="*/ 83127 h 749086"/>
                <a:gd name="connsiteX3" fmla="*/ 3878580 w 3878580"/>
                <a:gd name="connsiteY3" fmla="*/ 332509 h 749086"/>
                <a:gd name="connsiteX4" fmla="*/ 1950027 w 3878580"/>
                <a:gd name="connsiteY4" fmla="*/ 748146 h 749086"/>
                <a:gd name="connsiteX5" fmla="*/ 0 w 3878580"/>
                <a:gd name="connsiteY5" fmla="*/ 208511 h 749086"/>
                <a:gd name="connsiteX6" fmla="*/ 121227 w 3878580"/>
                <a:gd name="connsiteY6" fmla="*/ 0 h 749086"/>
                <a:gd name="connsiteX0" fmla="*/ 121227 w 3901440"/>
                <a:gd name="connsiteY0" fmla="*/ 0 h 748961"/>
                <a:gd name="connsiteX1" fmla="*/ 1933402 w 3901440"/>
                <a:gd name="connsiteY1" fmla="*/ 581891 h 748961"/>
                <a:gd name="connsiteX2" fmla="*/ 3745576 w 3901440"/>
                <a:gd name="connsiteY2" fmla="*/ 83127 h 748961"/>
                <a:gd name="connsiteX3" fmla="*/ 3901440 w 3901440"/>
                <a:gd name="connsiteY3" fmla="*/ 324889 h 748961"/>
                <a:gd name="connsiteX4" fmla="*/ 1950027 w 3901440"/>
                <a:gd name="connsiteY4" fmla="*/ 748146 h 748961"/>
                <a:gd name="connsiteX5" fmla="*/ 0 w 3901440"/>
                <a:gd name="connsiteY5" fmla="*/ 208511 h 748961"/>
                <a:gd name="connsiteX6" fmla="*/ 121227 w 3901440"/>
                <a:gd name="connsiteY6" fmla="*/ 0 h 748961"/>
                <a:gd name="connsiteX0" fmla="*/ 121227 w 3901440"/>
                <a:gd name="connsiteY0" fmla="*/ 0 h 748961"/>
                <a:gd name="connsiteX1" fmla="*/ 1933402 w 3901440"/>
                <a:gd name="connsiteY1" fmla="*/ 562841 h 748961"/>
                <a:gd name="connsiteX2" fmla="*/ 3745576 w 3901440"/>
                <a:gd name="connsiteY2" fmla="*/ 83127 h 748961"/>
                <a:gd name="connsiteX3" fmla="*/ 3901440 w 3901440"/>
                <a:gd name="connsiteY3" fmla="*/ 324889 h 748961"/>
                <a:gd name="connsiteX4" fmla="*/ 1950027 w 3901440"/>
                <a:gd name="connsiteY4" fmla="*/ 748146 h 748961"/>
                <a:gd name="connsiteX5" fmla="*/ 0 w 3901440"/>
                <a:gd name="connsiteY5" fmla="*/ 208511 h 748961"/>
                <a:gd name="connsiteX6" fmla="*/ 121227 w 3901440"/>
                <a:gd name="connsiteY6" fmla="*/ 0 h 748961"/>
                <a:gd name="connsiteX0" fmla="*/ 140277 w 3901440"/>
                <a:gd name="connsiteY0" fmla="*/ 0 h 748961"/>
                <a:gd name="connsiteX1" fmla="*/ 1933402 w 3901440"/>
                <a:gd name="connsiteY1" fmla="*/ 562841 h 748961"/>
                <a:gd name="connsiteX2" fmla="*/ 3745576 w 3901440"/>
                <a:gd name="connsiteY2" fmla="*/ 83127 h 748961"/>
                <a:gd name="connsiteX3" fmla="*/ 3901440 w 3901440"/>
                <a:gd name="connsiteY3" fmla="*/ 324889 h 748961"/>
                <a:gd name="connsiteX4" fmla="*/ 1950027 w 3901440"/>
                <a:gd name="connsiteY4" fmla="*/ 748146 h 748961"/>
                <a:gd name="connsiteX5" fmla="*/ 0 w 3901440"/>
                <a:gd name="connsiteY5" fmla="*/ 208511 h 748961"/>
                <a:gd name="connsiteX6" fmla="*/ 140277 w 3901440"/>
                <a:gd name="connsiteY6" fmla="*/ 0 h 748961"/>
                <a:gd name="connsiteX0" fmla="*/ 140277 w 3869690"/>
                <a:gd name="connsiteY0" fmla="*/ 0 h 748961"/>
                <a:gd name="connsiteX1" fmla="*/ 1933402 w 3869690"/>
                <a:gd name="connsiteY1" fmla="*/ 562841 h 748961"/>
                <a:gd name="connsiteX2" fmla="*/ 3745576 w 3869690"/>
                <a:gd name="connsiteY2" fmla="*/ 83127 h 748961"/>
                <a:gd name="connsiteX3" fmla="*/ 3869690 w 3869690"/>
                <a:gd name="connsiteY3" fmla="*/ 324889 h 748961"/>
                <a:gd name="connsiteX4" fmla="*/ 1950027 w 3869690"/>
                <a:gd name="connsiteY4" fmla="*/ 748146 h 748961"/>
                <a:gd name="connsiteX5" fmla="*/ 0 w 3869690"/>
                <a:gd name="connsiteY5" fmla="*/ 208511 h 748961"/>
                <a:gd name="connsiteX6" fmla="*/ 140277 w 3869690"/>
                <a:gd name="connsiteY6" fmla="*/ 0 h 748961"/>
                <a:gd name="connsiteX0" fmla="*/ 140277 w 3876040"/>
                <a:gd name="connsiteY0" fmla="*/ 0 h 748865"/>
                <a:gd name="connsiteX1" fmla="*/ 1933402 w 3876040"/>
                <a:gd name="connsiteY1" fmla="*/ 562841 h 748865"/>
                <a:gd name="connsiteX2" fmla="*/ 3745576 w 3876040"/>
                <a:gd name="connsiteY2" fmla="*/ 83127 h 748865"/>
                <a:gd name="connsiteX3" fmla="*/ 3876040 w 3876040"/>
                <a:gd name="connsiteY3" fmla="*/ 318539 h 748865"/>
                <a:gd name="connsiteX4" fmla="*/ 1950027 w 3876040"/>
                <a:gd name="connsiteY4" fmla="*/ 748146 h 748865"/>
                <a:gd name="connsiteX5" fmla="*/ 0 w 3876040"/>
                <a:gd name="connsiteY5" fmla="*/ 208511 h 748865"/>
                <a:gd name="connsiteX6" fmla="*/ 140277 w 3876040"/>
                <a:gd name="connsiteY6" fmla="*/ 0 h 748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76040" h="748865">
                  <a:moveTo>
                    <a:pt x="140277" y="0"/>
                  </a:moveTo>
                  <a:cubicBezTo>
                    <a:pt x="456161" y="60960"/>
                    <a:pt x="1332519" y="548987"/>
                    <a:pt x="1933402" y="562841"/>
                  </a:cubicBezTo>
                  <a:cubicBezTo>
                    <a:pt x="2534285" y="576695"/>
                    <a:pt x="3421380" y="124691"/>
                    <a:pt x="3745576" y="83127"/>
                  </a:cubicBezTo>
                  <a:lnTo>
                    <a:pt x="3876040" y="318539"/>
                  </a:lnTo>
                  <a:cubicBezTo>
                    <a:pt x="3576782" y="429376"/>
                    <a:pt x="2596034" y="766484"/>
                    <a:pt x="1950027" y="748146"/>
                  </a:cubicBezTo>
                  <a:cubicBezTo>
                    <a:pt x="1304020" y="729808"/>
                    <a:pt x="304800" y="333202"/>
                    <a:pt x="0" y="208511"/>
                  </a:cubicBezTo>
                  <a:lnTo>
                    <a:pt x="140277" y="0"/>
                  </a:lnTo>
                  <a:close/>
                </a:path>
              </a:pathLst>
            </a:custGeom>
            <a:solidFill>
              <a:srgbClr val="36DE95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93"/>
            <p:cNvSpPr/>
            <p:nvPr/>
          </p:nvSpPr>
          <p:spPr>
            <a:xfrm>
              <a:off x="5602749" y="1359170"/>
              <a:ext cx="1007672" cy="256329"/>
            </a:xfrm>
            <a:custGeom>
              <a:avLst/>
              <a:gdLst>
                <a:gd name="connsiteX0" fmla="*/ 0 w 914263"/>
                <a:gd name="connsiteY0" fmla="*/ 0 h 257619"/>
                <a:gd name="connsiteX1" fmla="*/ 914263 w 914263"/>
                <a:gd name="connsiteY1" fmla="*/ 0 h 257619"/>
                <a:gd name="connsiteX2" fmla="*/ 914263 w 914263"/>
                <a:gd name="connsiteY2" fmla="*/ 257619 h 257619"/>
                <a:gd name="connsiteX3" fmla="*/ 0 w 914263"/>
                <a:gd name="connsiteY3" fmla="*/ 257619 h 257619"/>
                <a:gd name="connsiteX4" fmla="*/ 0 w 914263"/>
                <a:gd name="connsiteY4" fmla="*/ 0 h 257619"/>
                <a:gd name="connsiteX0" fmla="*/ 26194 w 940457"/>
                <a:gd name="connsiteY0" fmla="*/ 0 h 257619"/>
                <a:gd name="connsiteX1" fmla="*/ 940457 w 940457"/>
                <a:gd name="connsiteY1" fmla="*/ 0 h 257619"/>
                <a:gd name="connsiteX2" fmla="*/ 940457 w 940457"/>
                <a:gd name="connsiteY2" fmla="*/ 257619 h 257619"/>
                <a:gd name="connsiteX3" fmla="*/ 0 w 940457"/>
                <a:gd name="connsiteY3" fmla="*/ 190944 h 257619"/>
                <a:gd name="connsiteX4" fmla="*/ 26194 w 940457"/>
                <a:gd name="connsiteY4" fmla="*/ 0 h 257619"/>
                <a:gd name="connsiteX0" fmla="*/ 26194 w 959507"/>
                <a:gd name="connsiteY0" fmla="*/ 0 h 226663"/>
                <a:gd name="connsiteX1" fmla="*/ 940457 w 959507"/>
                <a:gd name="connsiteY1" fmla="*/ 0 h 226663"/>
                <a:gd name="connsiteX2" fmla="*/ 959507 w 959507"/>
                <a:gd name="connsiteY2" fmla="*/ 226663 h 226663"/>
                <a:gd name="connsiteX3" fmla="*/ 0 w 959507"/>
                <a:gd name="connsiteY3" fmla="*/ 190944 h 226663"/>
                <a:gd name="connsiteX4" fmla="*/ 26194 w 959507"/>
                <a:gd name="connsiteY4" fmla="*/ 0 h 226663"/>
                <a:gd name="connsiteX0" fmla="*/ 26194 w 959507"/>
                <a:gd name="connsiteY0" fmla="*/ 0 h 226663"/>
                <a:gd name="connsiteX1" fmla="*/ 949982 w 959507"/>
                <a:gd name="connsiteY1" fmla="*/ 9525 h 226663"/>
                <a:gd name="connsiteX2" fmla="*/ 959507 w 959507"/>
                <a:gd name="connsiteY2" fmla="*/ 226663 h 226663"/>
                <a:gd name="connsiteX3" fmla="*/ 0 w 959507"/>
                <a:gd name="connsiteY3" fmla="*/ 190944 h 226663"/>
                <a:gd name="connsiteX4" fmla="*/ 26194 w 959507"/>
                <a:gd name="connsiteY4" fmla="*/ 0 h 226663"/>
                <a:gd name="connsiteX0" fmla="*/ 26194 w 959507"/>
                <a:gd name="connsiteY0" fmla="*/ 0 h 226663"/>
                <a:gd name="connsiteX1" fmla="*/ 949982 w 959507"/>
                <a:gd name="connsiteY1" fmla="*/ 9525 h 226663"/>
                <a:gd name="connsiteX2" fmla="*/ 959507 w 959507"/>
                <a:gd name="connsiteY2" fmla="*/ 226663 h 226663"/>
                <a:gd name="connsiteX3" fmla="*/ 488020 w 959507"/>
                <a:gd name="connsiteY3" fmla="*/ 202406 h 226663"/>
                <a:gd name="connsiteX4" fmla="*/ 0 w 959507"/>
                <a:gd name="connsiteY4" fmla="*/ 190944 h 226663"/>
                <a:gd name="connsiteX5" fmla="*/ 26194 w 959507"/>
                <a:gd name="connsiteY5" fmla="*/ 0 h 226663"/>
                <a:gd name="connsiteX0" fmla="*/ 26194 w 959507"/>
                <a:gd name="connsiteY0" fmla="*/ 0 h 226663"/>
                <a:gd name="connsiteX1" fmla="*/ 949982 w 959507"/>
                <a:gd name="connsiteY1" fmla="*/ 9525 h 226663"/>
                <a:gd name="connsiteX2" fmla="*/ 959507 w 959507"/>
                <a:gd name="connsiteY2" fmla="*/ 226663 h 226663"/>
                <a:gd name="connsiteX3" fmla="*/ 476114 w 959507"/>
                <a:gd name="connsiteY3" fmla="*/ 197644 h 226663"/>
                <a:gd name="connsiteX4" fmla="*/ 0 w 959507"/>
                <a:gd name="connsiteY4" fmla="*/ 190944 h 226663"/>
                <a:gd name="connsiteX5" fmla="*/ 26194 w 959507"/>
                <a:gd name="connsiteY5" fmla="*/ 0 h 226663"/>
                <a:gd name="connsiteX0" fmla="*/ 26194 w 959507"/>
                <a:gd name="connsiteY0" fmla="*/ 0 h 236331"/>
                <a:gd name="connsiteX1" fmla="*/ 949982 w 959507"/>
                <a:gd name="connsiteY1" fmla="*/ 9525 h 236331"/>
                <a:gd name="connsiteX2" fmla="*/ 959507 w 959507"/>
                <a:gd name="connsiteY2" fmla="*/ 226663 h 236331"/>
                <a:gd name="connsiteX3" fmla="*/ 476114 w 959507"/>
                <a:gd name="connsiteY3" fmla="*/ 197644 h 236331"/>
                <a:gd name="connsiteX4" fmla="*/ 0 w 959507"/>
                <a:gd name="connsiteY4" fmla="*/ 190944 h 236331"/>
                <a:gd name="connsiteX5" fmla="*/ 26194 w 959507"/>
                <a:gd name="connsiteY5" fmla="*/ 0 h 236331"/>
                <a:gd name="connsiteX0" fmla="*/ 26194 w 959507"/>
                <a:gd name="connsiteY0" fmla="*/ 0 h 257326"/>
                <a:gd name="connsiteX1" fmla="*/ 949982 w 959507"/>
                <a:gd name="connsiteY1" fmla="*/ 9525 h 257326"/>
                <a:gd name="connsiteX2" fmla="*/ 959507 w 959507"/>
                <a:gd name="connsiteY2" fmla="*/ 226663 h 257326"/>
                <a:gd name="connsiteX3" fmla="*/ 480877 w 959507"/>
                <a:gd name="connsiteY3" fmla="*/ 254794 h 257326"/>
                <a:gd name="connsiteX4" fmla="*/ 0 w 959507"/>
                <a:gd name="connsiteY4" fmla="*/ 190944 h 257326"/>
                <a:gd name="connsiteX5" fmla="*/ 26194 w 959507"/>
                <a:gd name="connsiteY5" fmla="*/ 0 h 257326"/>
                <a:gd name="connsiteX0" fmla="*/ 26194 w 959507"/>
                <a:gd name="connsiteY0" fmla="*/ 0 h 257326"/>
                <a:gd name="connsiteX1" fmla="*/ 483257 w 959507"/>
                <a:gd name="connsiteY1" fmla="*/ 9524 h 257326"/>
                <a:gd name="connsiteX2" fmla="*/ 949982 w 959507"/>
                <a:gd name="connsiteY2" fmla="*/ 9525 h 257326"/>
                <a:gd name="connsiteX3" fmla="*/ 959507 w 959507"/>
                <a:gd name="connsiteY3" fmla="*/ 226663 h 257326"/>
                <a:gd name="connsiteX4" fmla="*/ 480877 w 959507"/>
                <a:gd name="connsiteY4" fmla="*/ 254794 h 257326"/>
                <a:gd name="connsiteX5" fmla="*/ 0 w 959507"/>
                <a:gd name="connsiteY5" fmla="*/ 190944 h 257326"/>
                <a:gd name="connsiteX6" fmla="*/ 26194 w 959507"/>
                <a:gd name="connsiteY6" fmla="*/ 0 h 257326"/>
                <a:gd name="connsiteX0" fmla="*/ 26194 w 959507"/>
                <a:gd name="connsiteY0" fmla="*/ 0 h 257326"/>
                <a:gd name="connsiteX1" fmla="*/ 480876 w 959507"/>
                <a:gd name="connsiteY1" fmla="*/ 66674 h 257326"/>
                <a:gd name="connsiteX2" fmla="*/ 949982 w 959507"/>
                <a:gd name="connsiteY2" fmla="*/ 9525 h 257326"/>
                <a:gd name="connsiteX3" fmla="*/ 959507 w 959507"/>
                <a:gd name="connsiteY3" fmla="*/ 226663 h 257326"/>
                <a:gd name="connsiteX4" fmla="*/ 480877 w 959507"/>
                <a:gd name="connsiteY4" fmla="*/ 254794 h 257326"/>
                <a:gd name="connsiteX5" fmla="*/ 0 w 959507"/>
                <a:gd name="connsiteY5" fmla="*/ 190944 h 257326"/>
                <a:gd name="connsiteX6" fmla="*/ 26194 w 959507"/>
                <a:gd name="connsiteY6" fmla="*/ 0 h 257326"/>
                <a:gd name="connsiteX0" fmla="*/ 26194 w 959507"/>
                <a:gd name="connsiteY0" fmla="*/ 0 h 257326"/>
                <a:gd name="connsiteX1" fmla="*/ 483257 w 959507"/>
                <a:gd name="connsiteY1" fmla="*/ 73818 h 257326"/>
                <a:gd name="connsiteX2" fmla="*/ 949982 w 959507"/>
                <a:gd name="connsiteY2" fmla="*/ 9525 h 257326"/>
                <a:gd name="connsiteX3" fmla="*/ 959507 w 959507"/>
                <a:gd name="connsiteY3" fmla="*/ 226663 h 257326"/>
                <a:gd name="connsiteX4" fmla="*/ 480877 w 959507"/>
                <a:gd name="connsiteY4" fmla="*/ 254794 h 257326"/>
                <a:gd name="connsiteX5" fmla="*/ 0 w 959507"/>
                <a:gd name="connsiteY5" fmla="*/ 190944 h 257326"/>
                <a:gd name="connsiteX6" fmla="*/ 26194 w 959507"/>
                <a:gd name="connsiteY6" fmla="*/ 0 h 257326"/>
                <a:gd name="connsiteX0" fmla="*/ 26194 w 959507"/>
                <a:gd name="connsiteY0" fmla="*/ 2723 h 260049"/>
                <a:gd name="connsiteX1" fmla="*/ 483257 w 959507"/>
                <a:gd name="connsiteY1" fmla="*/ 76541 h 260049"/>
                <a:gd name="connsiteX2" fmla="*/ 949982 w 959507"/>
                <a:gd name="connsiteY2" fmla="*/ 12248 h 260049"/>
                <a:gd name="connsiteX3" fmla="*/ 959507 w 959507"/>
                <a:gd name="connsiteY3" fmla="*/ 229386 h 260049"/>
                <a:gd name="connsiteX4" fmla="*/ 480877 w 959507"/>
                <a:gd name="connsiteY4" fmla="*/ 257517 h 260049"/>
                <a:gd name="connsiteX5" fmla="*/ 0 w 959507"/>
                <a:gd name="connsiteY5" fmla="*/ 193667 h 260049"/>
                <a:gd name="connsiteX6" fmla="*/ 26194 w 959507"/>
                <a:gd name="connsiteY6" fmla="*/ 2723 h 260049"/>
                <a:gd name="connsiteX0" fmla="*/ 41500 w 974813"/>
                <a:gd name="connsiteY0" fmla="*/ 2723 h 260049"/>
                <a:gd name="connsiteX1" fmla="*/ 498563 w 974813"/>
                <a:gd name="connsiteY1" fmla="*/ 76541 h 260049"/>
                <a:gd name="connsiteX2" fmla="*/ 965288 w 974813"/>
                <a:gd name="connsiteY2" fmla="*/ 12248 h 260049"/>
                <a:gd name="connsiteX3" fmla="*/ 974813 w 974813"/>
                <a:gd name="connsiteY3" fmla="*/ 229386 h 260049"/>
                <a:gd name="connsiteX4" fmla="*/ 496183 w 974813"/>
                <a:gd name="connsiteY4" fmla="*/ 257517 h 260049"/>
                <a:gd name="connsiteX5" fmla="*/ 15306 w 974813"/>
                <a:gd name="connsiteY5" fmla="*/ 193667 h 260049"/>
                <a:gd name="connsiteX6" fmla="*/ 41500 w 974813"/>
                <a:gd name="connsiteY6" fmla="*/ 2723 h 260049"/>
                <a:gd name="connsiteX0" fmla="*/ 46662 w 979975"/>
                <a:gd name="connsiteY0" fmla="*/ 1266 h 258592"/>
                <a:gd name="connsiteX1" fmla="*/ 503725 w 979975"/>
                <a:gd name="connsiteY1" fmla="*/ 75084 h 258592"/>
                <a:gd name="connsiteX2" fmla="*/ 970450 w 979975"/>
                <a:gd name="connsiteY2" fmla="*/ 10791 h 258592"/>
                <a:gd name="connsiteX3" fmla="*/ 979975 w 979975"/>
                <a:gd name="connsiteY3" fmla="*/ 227929 h 258592"/>
                <a:gd name="connsiteX4" fmla="*/ 501345 w 979975"/>
                <a:gd name="connsiteY4" fmla="*/ 256060 h 258592"/>
                <a:gd name="connsiteX5" fmla="*/ 20468 w 979975"/>
                <a:gd name="connsiteY5" fmla="*/ 192210 h 258592"/>
                <a:gd name="connsiteX6" fmla="*/ 46662 w 979975"/>
                <a:gd name="connsiteY6" fmla="*/ 1266 h 258592"/>
                <a:gd name="connsiteX0" fmla="*/ 31396 w 964709"/>
                <a:gd name="connsiteY0" fmla="*/ 667 h 257993"/>
                <a:gd name="connsiteX1" fmla="*/ 488459 w 964709"/>
                <a:gd name="connsiteY1" fmla="*/ 74485 h 257993"/>
                <a:gd name="connsiteX2" fmla="*/ 955184 w 964709"/>
                <a:gd name="connsiteY2" fmla="*/ 10192 h 257993"/>
                <a:gd name="connsiteX3" fmla="*/ 964709 w 964709"/>
                <a:gd name="connsiteY3" fmla="*/ 227330 h 257993"/>
                <a:gd name="connsiteX4" fmla="*/ 486079 w 964709"/>
                <a:gd name="connsiteY4" fmla="*/ 255461 h 257993"/>
                <a:gd name="connsiteX5" fmla="*/ 5202 w 964709"/>
                <a:gd name="connsiteY5" fmla="*/ 191611 h 257993"/>
                <a:gd name="connsiteX6" fmla="*/ 31396 w 964709"/>
                <a:gd name="connsiteY6" fmla="*/ 667 h 257993"/>
                <a:gd name="connsiteX0" fmla="*/ 31396 w 964709"/>
                <a:gd name="connsiteY0" fmla="*/ 11454 h 268780"/>
                <a:gd name="connsiteX1" fmla="*/ 488459 w 964709"/>
                <a:gd name="connsiteY1" fmla="*/ 85272 h 268780"/>
                <a:gd name="connsiteX2" fmla="*/ 955184 w 964709"/>
                <a:gd name="connsiteY2" fmla="*/ 20979 h 268780"/>
                <a:gd name="connsiteX3" fmla="*/ 964709 w 964709"/>
                <a:gd name="connsiteY3" fmla="*/ 238117 h 268780"/>
                <a:gd name="connsiteX4" fmla="*/ 486079 w 964709"/>
                <a:gd name="connsiteY4" fmla="*/ 266248 h 268780"/>
                <a:gd name="connsiteX5" fmla="*/ 5202 w 964709"/>
                <a:gd name="connsiteY5" fmla="*/ 202398 h 268780"/>
                <a:gd name="connsiteX6" fmla="*/ 31396 w 964709"/>
                <a:gd name="connsiteY6" fmla="*/ 11454 h 268780"/>
                <a:gd name="connsiteX0" fmla="*/ 31396 w 976545"/>
                <a:gd name="connsiteY0" fmla="*/ 667 h 257993"/>
                <a:gd name="connsiteX1" fmla="*/ 488459 w 976545"/>
                <a:gd name="connsiteY1" fmla="*/ 74485 h 257993"/>
                <a:gd name="connsiteX2" fmla="*/ 955184 w 976545"/>
                <a:gd name="connsiteY2" fmla="*/ 10192 h 257993"/>
                <a:gd name="connsiteX3" fmla="*/ 964709 w 976545"/>
                <a:gd name="connsiteY3" fmla="*/ 227330 h 257993"/>
                <a:gd name="connsiteX4" fmla="*/ 486079 w 976545"/>
                <a:gd name="connsiteY4" fmla="*/ 255461 h 257993"/>
                <a:gd name="connsiteX5" fmla="*/ 5202 w 976545"/>
                <a:gd name="connsiteY5" fmla="*/ 191611 h 257993"/>
                <a:gd name="connsiteX6" fmla="*/ 31396 w 976545"/>
                <a:gd name="connsiteY6" fmla="*/ 667 h 257993"/>
                <a:gd name="connsiteX0" fmla="*/ 31396 w 1008047"/>
                <a:gd name="connsiteY0" fmla="*/ 667 h 257993"/>
                <a:gd name="connsiteX1" fmla="*/ 488459 w 1008047"/>
                <a:gd name="connsiteY1" fmla="*/ 74485 h 257993"/>
                <a:gd name="connsiteX2" fmla="*/ 955184 w 1008047"/>
                <a:gd name="connsiteY2" fmla="*/ 10192 h 257993"/>
                <a:gd name="connsiteX3" fmla="*/ 964709 w 1008047"/>
                <a:gd name="connsiteY3" fmla="*/ 227330 h 257993"/>
                <a:gd name="connsiteX4" fmla="*/ 486079 w 1008047"/>
                <a:gd name="connsiteY4" fmla="*/ 255461 h 257993"/>
                <a:gd name="connsiteX5" fmla="*/ 5202 w 1008047"/>
                <a:gd name="connsiteY5" fmla="*/ 191611 h 257993"/>
                <a:gd name="connsiteX6" fmla="*/ 31396 w 1008047"/>
                <a:gd name="connsiteY6" fmla="*/ 667 h 257993"/>
                <a:gd name="connsiteX0" fmla="*/ 31396 w 990974"/>
                <a:gd name="connsiteY0" fmla="*/ 667 h 256471"/>
                <a:gd name="connsiteX1" fmla="*/ 488459 w 990974"/>
                <a:gd name="connsiteY1" fmla="*/ 74485 h 256471"/>
                <a:gd name="connsiteX2" fmla="*/ 955184 w 990974"/>
                <a:gd name="connsiteY2" fmla="*/ 10192 h 256471"/>
                <a:gd name="connsiteX3" fmla="*/ 964709 w 990974"/>
                <a:gd name="connsiteY3" fmla="*/ 227330 h 256471"/>
                <a:gd name="connsiteX4" fmla="*/ 486079 w 990974"/>
                <a:gd name="connsiteY4" fmla="*/ 255461 h 256471"/>
                <a:gd name="connsiteX5" fmla="*/ 5202 w 990974"/>
                <a:gd name="connsiteY5" fmla="*/ 191611 h 256471"/>
                <a:gd name="connsiteX6" fmla="*/ 31396 w 990974"/>
                <a:gd name="connsiteY6" fmla="*/ 667 h 256471"/>
                <a:gd name="connsiteX0" fmla="*/ 31396 w 990974"/>
                <a:gd name="connsiteY0" fmla="*/ 667 h 256471"/>
                <a:gd name="connsiteX1" fmla="*/ 488459 w 990974"/>
                <a:gd name="connsiteY1" fmla="*/ 74485 h 256471"/>
                <a:gd name="connsiteX2" fmla="*/ 955184 w 990974"/>
                <a:gd name="connsiteY2" fmla="*/ 10192 h 256471"/>
                <a:gd name="connsiteX3" fmla="*/ 964709 w 990974"/>
                <a:gd name="connsiteY3" fmla="*/ 227330 h 256471"/>
                <a:gd name="connsiteX4" fmla="*/ 486079 w 990974"/>
                <a:gd name="connsiteY4" fmla="*/ 255461 h 256471"/>
                <a:gd name="connsiteX5" fmla="*/ 5202 w 990974"/>
                <a:gd name="connsiteY5" fmla="*/ 191611 h 256471"/>
                <a:gd name="connsiteX6" fmla="*/ 31396 w 990974"/>
                <a:gd name="connsiteY6" fmla="*/ 667 h 256471"/>
                <a:gd name="connsiteX0" fmla="*/ 48094 w 1007672"/>
                <a:gd name="connsiteY0" fmla="*/ 525 h 256329"/>
                <a:gd name="connsiteX1" fmla="*/ 505157 w 1007672"/>
                <a:gd name="connsiteY1" fmla="*/ 74343 h 256329"/>
                <a:gd name="connsiteX2" fmla="*/ 971882 w 1007672"/>
                <a:gd name="connsiteY2" fmla="*/ 10050 h 256329"/>
                <a:gd name="connsiteX3" fmla="*/ 981407 w 1007672"/>
                <a:gd name="connsiteY3" fmla="*/ 227188 h 256329"/>
                <a:gd name="connsiteX4" fmla="*/ 502777 w 1007672"/>
                <a:gd name="connsiteY4" fmla="*/ 255319 h 256329"/>
                <a:gd name="connsiteX5" fmla="*/ 21900 w 1007672"/>
                <a:gd name="connsiteY5" fmla="*/ 191469 h 256329"/>
                <a:gd name="connsiteX6" fmla="*/ 48094 w 1007672"/>
                <a:gd name="connsiteY6" fmla="*/ 525 h 256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7672" h="256329">
                  <a:moveTo>
                    <a:pt x="48094" y="525"/>
                  </a:moveTo>
                  <a:cubicBezTo>
                    <a:pt x="104824" y="11961"/>
                    <a:pt x="351192" y="72756"/>
                    <a:pt x="505157" y="74343"/>
                  </a:cubicBezTo>
                  <a:cubicBezTo>
                    <a:pt x="659122" y="75930"/>
                    <a:pt x="928225" y="25778"/>
                    <a:pt x="971882" y="10050"/>
                  </a:cubicBezTo>
                  <a:cubicBezTo>
                    <a:pt x="1015539" y="-5678"/>
                    <a:pt x="1019904" y="214885"/>
                    <a:pt x="981407" y="227188"/>
                  </a:cubicBezTo>
                  <a:cubicBezTo>
                    <a:pt x="942910" y="239491"/>
                    <a:pt x="662695" y="261272"/>
                    <a:pt x="502777" y="255319"/>
                  </a:cubicBezTo>
                  <a:cubicBezTo>
                    <a:pt x="342859" y="249366"/>
                    <a:pt x="56031" y="214636"/>
                    <a:pt x="21900" y="191469"/>
                  </a:cubicBezTo>
                  <a:cubicBezTo>
                    <a:pt x="-12231" y="168302"/>
                    <a:pt x="-8636" y="-10911"/>
                    <a:pt x="48094" y="525"/>
                  </a:cubicBezTo>
                  <a:close/>
                </a:path>
              </a:pathLst>
            </a:custGeom>
            <a:solidFill>
              <a:srgbClr val="FBB03B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雄师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5690" y="790942"/>
            <a:ext cx="5285414" cy="528541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03610" y="2646561"/>
            <a:ext cx="7413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让我们出发</a:t>
            </a:r>
            <a:endParaRPr lang="zh-CN" altLang="en-US" sz="9600" dirty="0">
              <a:solidFill>
                <a:schemeClr val="tx1">
                  <a:lumMod val="95000"/>
                  <a:lumOff val="5000"/>
                </a:schemeClr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2393005" y="2646561"/>
            <a:ext cx="7413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让我们战斗</a:t>
            </a:r>
            <a:endParaRPr lang="zh-CN" altLang="en-US" sz="9600" dirty="0">
              <a:solidFill>
                <a:schemeClr val="tx1">
                  <a:lumMod val="95000"/>
                  <a:lumOff val="5000"/>
                </a:schemeClr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grpSp>
        <p:nvGrpSpPr>
          <p:cNvPr id="92" name="小野"/>
          <p:cNvGrpSpPr/>
          <p:nvPr/>
        </p:nvGrpSpPr>
        <p:grpSpPr>
          <a:xfrm>
            <a:off x="5164635" y="7276582"/>
            <a:ext cx="9522576" cy="14133862"/>
            <a:chOff x="5164635" y="7276582"/>
            <a:chExt cx="9522576" cy="14133862"/>
          </a:xfrm>
        </p:grpSpPr>
        <p:sp>
          <p:nvSpPr>
            <p:cNvPr id="56" name="人脸黑背景"/>
            <p:cNvSpPr/>
            <p:nvPr/>
          </p:nvSpPr>
          <p:spPr>
            <a:xfrm>
              <a:off x="5865463" y="9929106"/>
              <a:ext cx="8209545" cy="5203449"/>
            </a:xfrm>
            <a:custGeom>
              <a:avLst/>
              <a:gdLst>
                <a:gd name="connsiteX0" fmla="*/ 236220 w 3520440"/>
                <a:gd name="connsiteY0" fmla="*/ 0 h 2240280"/>
                <a:gd name="connsiteX1" fmla="*/ 1722120 w 3520440"/>
                <a:gd name="connsiteY1" fmla="*/ 373380 h 2240280"/>
                <a:gd name="connsiteX2" fmla="*/ 3291840 w 3520440"/>
                <a:gd name="connsiteY2" fmla="*/ 22860 h 2240280"/>
                <a:gd name="connsiteX3" fmla="*/ 3520440 w 3520440"/>
                <a:gd name="connsiteY3" fmla="*/ 350520 h 2240280"/>
                <a:gd name="connsiteX4" fmla="*/ 3345180 w 3520440"/>
                <a:gd name="connsiteY4" fmla="*/ 1722120 h 2240280"/>
                <a:gd name="connsiteX5" fmla="*/ 2636520 w 3520440"/>
                <a:gd name="connsiteY5" fmla="*/ 2103120 h 2240280"/>
                <a:gd name="connsiteX6" fmla="*/ 1775460 w 3520440"/>
                <a:gd name="connsiteY6" fmla="*/ 2240280 h 2240280"/>
                <a:gd name="connsiteX7" fmla="*/ 891540 w 3520440"/>
                <a:gd name="connsiteY7" fmla="*/ 2087880 h 2240280"/>
                <a:gd name="connsiteX8" fmla="*/ 144780 w 3520440"/>
                <a:gd name="connsiteY8" fmla="*/ 1706880 h 2240280"/>
                <a:gd name="connsiteX9" fmla="*/ 0 w 3520440"/>
                <a:gd name="connsiteY9" fmla="*/ 327660 h 2240280"/>
                <a:gd name="connsiteX10" fmla="*/ 297180 w 3520440"/>
                <a:gd name="connsiteY10" fmla="*/ 0 h 2240280"/>
                <a:gd name="connsiteX11" fmla="*/ 236220 w 3520440"/>
                <a:gd name="connsiteY11" fmla="*/ 0 h 2240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20440" h="2240280">
                  <a:moveTo>
                    <a:pt x="236220" y="0"/>
                  </a:moveTo>
                  <a:lnTo>
                    <a:pt x="1722120" y="373380"/>
                  </a:lnTo>
                  <a:lnTo>
                    <a:pt x="3291840" y="22860"/>
                  </a:lnTo>
                  <a:lnTo>
                    <a:pt x="3520440" y="350520"/>
                  </a:lnTo>
                  <a:lnTo>
                    <a:pt x="3345180" y="1722120"/>
                  </a:lnTo>
                  <a:lnTo>
                    <a:pt x="2636520" y="2103120"/>
                  </a:lnTo>
                  <a:lnTo>
                    <a:pt x="1775460" y="2240280"/>
                  </a:lnTo>
                  <a:lnTo>
                    <a:pt x="891540" y="2087880"/>
                  </a:lnTo>
                  <a:lnTo>
                    <a:pt x="144780" y="1706880"/>
                  </a:lnTo>
                  <a:lnTo>
                    <a:pt x="0" y="327660"/>
                  </a:lnTo>
                  <a:lnTo>
                    <a:pt x="297180" y="0"/>
                  </a:lnTo>
                  <a:lnTo>
                    <a:pt x="23622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人脸"/>
            <p:cNvSpPr/>
            <p:nvPr/>
          </p:nvSpPr>
          <p:spPr>
            <a:xfrm>
              <a:off x="6663330" y="10468763"/>
              <a:ext cx="6632290" cy="4413022"/>
            </a:xfrm>
            <a:custGeom>
              <a:avLst/>
              <a:gdLst>
                <a:gd name="connsiteX0" fmla="*/ 236220 w 3520440"/>
                <a:gd name="connsiteY0" fmla="*/ 0 h 2240280"/>
                <a:gd name="connsiteX1" fmla="*/ 1722120 w 3520440"/>
                <a:gd name="connsiteY1" fmla="*/ 373380 h 2240280"/>
                <a:gd name="connsiteX2" fmla="*/ 3291840 w 3520440"/>
                <a:gd name="connsiteY2" fmla="*/ 22860 h 2240280"/>
                <a:gd name="connsiteX3" fmla="*/ 3520440 w 3520440"/>
                <a:gd name="connsiteY3" fmla="*/ 350520 h 2240280"/>
                <a:gd name="connsiteX4" fmla="*/ 3345180 w 3520440"/>
                <a:gd name="connsiteY4" fmla="*/ 1722120 h 2240280"/>
                <a:gd name="connsiteX5" fmla="*/ 2636520 w 3520440"/>
                <a:gd name="connsiteY5" fmla="*/ 2103120 h 2240280"/>
                <a:gd name="connsiteX6" fmla="*/ 1775460 w 3520440"/>
                <a:gd name="connsiteY6" fmla="*/ 2240280 h 2240280"/>
                <a:gd name="connsiteX7" fmla="*/ 891540 w 3520440"/>
                <a:gd name="connsiteY7" fmla="*/ 2087880 h 2240280"/>
                <a:gd name="connsiteX8" fmla="*/ 144780 w 3520440"/>
                <a:gd name="connsiteY8" fmla="*/ 1706880 h 2240280"/>
                <a:gd name="connsiteX9" fmla="*/ 0 w 3520440"/>
                <a:gd name="connsiteY9" fmla="*/ 327660 h 2240280"/>
                <a:gd name="connsiteX10" fmla="*/ 297180 w 3520440"/>
                <a:gd name="connsiteY10" fmla="*/ 0 h 2240280"/>
                <a:gd name="connsiteX11" fmla="*/ 236220 w 3520440"/>
                <a:gd name="connsiteY11" fmla="*/ 0 h 2240280"/>
                <a:gd name="connsiteX0" fmla="*/ 236220 w 3523859"/>
                <a:gd name="connsiteY0" fmla="*/ 0 h 2240280"/>
                <a:gd name="connsiteX1" fmla="*/ 1722120 w 3523859"/>
                <a:gd name="connsiteY1" fmla="*/ 373380 h 2240280"/>
                <a:gd name="connsiteX2" fmla="*/ 3291840 w 3523859"/>
                <a:gd name="connsiteY2" fmla="*/ 22860 h 2240280"/>
                <a:gd name="connsiteX3" fmla="*/ 3520440 w 3523859"/>
                <a:gd name="connsiteY3" fmla="*/ 350520 h 2240280"/>
                <a:gd name="connsiteX4" fmla="*/ 3345180 w 3523859"/>
                <a:gd name="connsiteY4" fmla="*/ 1722120 h 2240280"/>
                <a:gd name="connsiteX5" fmla="*/ 2636520 w 3523859"/>
                <a:gd name="connsiteY5" fmla="*/ 2103120 h 2240280"/>
                <a:gd name="connsiteX6" fmla="*/ 1775460 w 3523859"/>
                <a:gd name="connsiteY6" fmla="*/ 2240280 h 2240280"/>
                <a:gd name="connsiteX7" fmla="*/ 891540 w 3523859"/>
                <a:gd name="connsiteY7" fmla="*/ 2087880 h 2240280"/>
                <a:gd name="connsiteX8" fmla="*/ 144780 w 3523859"/>
                <a:gd name="connsiteY8" fmla="*/ 1706880 h 2240280"/>
                <a:gd name="connsiteX9" fmla="*/ 0 w 3523859"/>
                <a:gd name="connsiteY9" fmla="*/ 327660 h 2240280"/>
                <a:gd name="connsiteX10" fmla="*/ 297180 w 3523859"/>
                <a:gd name="connsiteY10" fmla="*/ 0 h 2240280"/>
                <a:gd name="connsiteX11" fmla="*/ 236220 w 3523859"/>
                <a:gd name="connsiteY11" fmla="*/ 0 h 2240280"/>
                <a:gd name="connsiteX0" fmla="*/ 236220 w 3523859"/>
                <a:gd name="connsiteY0" fmla="*/ 0 h 2240280"/>
                <a:gd name="connsiteX1" fmla="*/ 1722120 w 3523859"/>
                <a:gd name="connsiteY1" fmla="*/ 373380 h 2240280"/>
                <a:gd name="connsiteX2" fmla="*/ 3291840 w 3523859"/>
                <a:gd name="connsiteY2" fmla="*/ 22860 h 2240280"/>
                <a:gd name="connsiteX3" fmla="*/ 3520440 w 3523859"/>
                <a:gd name="connsiteY3" fmla="*/ 350520 h 2240280"/>
                <a:gd name="connsiteX4" fmla="*/ 3345180 w 3523859"/>
                <a:gd name="connsiteY4" fmla="*/ 1722120 h 2240280"/>
                <a:gd name="connsiteX5" fmla="*/ 2636520 w 3523859"/>
                <a:gd name="connsiteY5" fmla="*/ 2103120 h 2240280"/>
                <a:gd name="connsiteX6" fmla="*/ 1775460 w 3523859"/>
                <a:gd name="connsiteY6" fmla="*/ 2240280 h 2240280"/>
                <a:gd name="connsiteX7" fmla="*/ 891540 w 3523859"/>
                <a:gd name="connsiteY7" fmla="*/ 2087880 h 2240280"/>
                <a:gd name="connsiteX8" fmla="*/ 144780 w 3523859"/>
                <a:gd name="connsiteY8" fmla="*/ 1706880 h 2240280"/>
                <a:gd name="connsiteX9" fmla="*/ 0 w 3523859"/>
                <a:gd name="connsiteY9" fmla="*/ 327660 h 2240280"/>
                <a:gd name="connsiteX10" fmla="*/ 297180 w 3523859"/>
                <a:gd name="connsiteY10" fmla="*/ 0 h 2240280"/>
                <a:gd name="connsiteX11" fmla="*/ 236220 w 3523859"/>
                <a:gd name="connsiteY11" fmla="*/ 0 h 2240280"/>
                <a:gd name="connsiteX0" fmla="*/ 236220 w 3523859"/>
                <a:gd name="connsiteY0" fmla="*/ 0 h 2240280"/>
                <a:gd name="connsiteX1" fmla="*/ 1722120 w 3523859"/>
                <a:gd name="connsiteY1" fmla="*/ 373380 h 2240280"/>
                <a:gd name="connsiteX2" fmla="*/ 3291840 w 3523859"/>
                <a:gd name="connsiteY2" fmla="*/ 22860 h 2240280"/>
                <a:gd name="connsiteX3" fmla="*/ 3520440 w 3523859"/>
                <a:gd name="connsiteY3" fmla="*/ 350520 h 2240280"/>
                <a:gd name="connsiteX4" fmla="*/ 3345180 w 3523859"/>
                <a:gd name="connsiteY4" fmla="*/ 1722120 h 2240280"/>
                <a:gd name="connsiteX5" fmla="*/ 2636520 w 3523859"/>
                <a:gd name="connsiteY5" fmla="*/ 2103120 h 2240280"/>
                <a:gd name="connsiteX6" fmla="*/ 1775460 w 3523859"/>
                <a:gd name="connsiteY6" fmla="*/ 2240280 h 2240280"/>
                <a:gd name="connsiteX7" fmla="*/ 891540 w 3523859"/>
                <a:gd name="connsiteY7" fmla="*/ 2087880 h 2240280"/>
                <a:gd name="connsiteX8" fmla="*/ 144780 w 3523859"/>
                <a:gd name="connsiteY8" fmla="*/ 1706880 h 2240280"/>
                <a:gd name="connsiteX9" fmla="*/ 0 w 3523859"/>
                <a:gd name="connsiteY9" fmla="*/ 327660 h 2240280"/>
                <a:gd name="connsiteX10" fmla="*/ 236220 w 3523859"/>
                <a:gd name="connsiteY10" fmla="*/ 0 h 2240280"/>
                <a:gd name="connsiteX0" fmla="*/ 236220 w 3523859"/>
                <a:gd name="connsiteY0" fmla="*/ 17252 h 2257532"/>
                <a:gd name="connsiteX1" fmla="*/ 1722120 w 3523859"/>
                <a:gd name="connsiteY1" fmla="*/ 390632 h 2257532"/>
                <a:gd name="connsiteX2" fmla="*/ 3291840 w 3523859"/>
                <a:gd name="connsiteY2" fmla="*/ 40112 h 2257532"/>
                <a:gd name="connsiteX3" fmla="*/ 3520440 w 3523859"/>
                <a:gd name="connsiteY3" fmla="*/ 367772 h 2257532"/>
                <a:gd name="connsiteX4" fmla="*/ 3345180 w 3523859"/>
                <a:gd name="connsiteY4" fmla="*/ 1739372 h 2257532"/>
                <a:gd name="connsiteX5" fmla="*/ 2636520 w 3523859"/>
                <a:gd name="connsiteY5" fmla="*/ 2120372 h 2257532"/>
                <a:gd name="connsiteX6" fmla="*/ 1775460 w 3523859"/>
                <a:gd name="connsiteY6" fmla="*/ 2257532 h 2257532"/>
                <a:gd name="connsiteX7" fmla="*/ 891540 w 3523859"/>
                <a:gd name="connsiteY7" fmla="*/ 2105132 h 2257532"/>
                <a:gd name="connsiteX8" fmla="*/ 144780 w 3523859"/>
                <a:gd name="connsiteY8" fmla="*/ 1724132 h 2257532"/>
                <a:gd name="connsiteX9" fmla="*/ 0 w 3523859"/>
                <a:gd name="connsiteY9" fmla="*/ 344912 h 2257532"/>
                <a:gd name="connsiteX10" fmla="*/ 236220 w 3523859"/>
                <a:gd name="connsiteY10" fmla="*/ 17252 h 2257532"/>
                <a:gd name="connsiteX0" fmla="*/ 241280 w 3528919"/>
                <a:gd name="connsiteY0" fmla="*/ 17252 h 2257532"/>
                <a:gd name="connsiteX1" fmla="*/ 1727180 w 3528919"/>
                <a:gd name="connsiteY1" fmla="*/ 390632 h 2257532"/>
                <a:gd name="connsiteX2" fmla="*/ 3296900 w 3528919"/>
                <a:gd name="connsiteY2" fmla="*/ 40112 h 2257532"/>
                <a:gd name="connsiteX3" fmla="*/ 3525500 w 3528919"/>
                <a:gd name="connsiteY3" fmla="*/ 367772 h 2257532"/>
                <a:gd name="connsiteX4" fmla="*/ 3350240 w 3528919"/>
                <a:gd name="connsiteY4" fmla="*/ 1739372 h 2257532"/>
                <a:gd name="connsiteX5" fmla="*/ 2641580 w 3528919"/>
                <a:gd name="connsiteY5" fmla="*/ 2120372 h 2257532"/>
                <a:gd name="connsiteX6" fmla="*/ 1780520 w 3528919"/>
                <a:gd name="connsiteY6" fmla="*/ 2257532 h 2257532"/>
                <a:gd name="connsiteX7" fmla="*/ 896600 w 3528919"/>
                <a:gd name="connsiteY7" fmla="*/ 2105132 h 2257532"/>
                <a:gd name="connsiteX8" fmla="*/ 149840 w 3528919"/>
                <a:gd name="connsiteY8" fmla="*/ 1724132 h 2257532"/>
                <a:gd name="connsiteX9" fmla="*/ 5060 w 3528919"/>
                <a:gd name="connsiteY9" fmla="*/ 344912 h 2257532"/>
                <a:gd name="connsiteX10" fmla="*/ 241280 w 3528919"/>
                <a:gd name="connsiteY10" fmla="*/ 17252 h 2257532"/>
                <a:gd name="connsiteX0" fmla="*/ 238175 w 3525814"/>
                <a:gd name="connsiteY0" fmla="*/ 17252 h 2257532"/>
                <a:gd name="connsiteX1" fmla="*/ 1724075 w 3525814"/>
                <a:gd name="connsiteY1" fmla="*/ 390632 h 2257532"/>
                <a:gd name="connsiteX2" fmla="*/ 3293795 w 3525814"/>
                <a:gd name="connsiteY2" fmla="*/ 40112 h 2257532"/>
                <a:gd name="connsiteX3" fmla="*/ 3522395 w 3525814"/>
                <a:gd name="connsiteY3" fmla="*/ 367772 h 2257532"/>
                <a:gd name="connsiteX4" fmla="*/ 3347135 w 3525814"/>
                <a:gd name="connsiteY4" fmla="*/ 1739372 h 2257532"/>
                <a:gd name="connsiteX5" fmla="*/ 2638475 w 3525814"/>
                <a:gd name="connsiteY5" fmla="*/ 2120372 h 2257532"/>
                <a:gd name="connsiteX6" fmla="*/ 1777415 w 3525814"/>
                <a:gd name="connsiteY6" fmla="*/ 2257532 h 2257532"/>
                <a:gd name="connsiteX7" fmla="*/ 893495 w 3525814"/>
                <a:gd name="connsiteY7" fmla="*/ 2105132 h 2257532"/>
                <a:gd name="connsiteX8" fmla="*/ 146735 w 3525814"/>
                <a:gd name="connsiteY8" fmla="*/ 1724132 h 2257532"/>
                <a:gd name="connsiteX9" fmla="*/ 1955 w 3525814"/>
                <a:gd name="connsiteY9" fmla="*/ 344912 h 2257532"/>
                <a:gd name="connsiteX10" fmla="*/ 238175 w 3525814"/>
                <a:gd name="connsiteY10" fmla="*/ 17252 h 2257532"/>
                <a:gd name="connsiteX0" fmla="*/ 237360 w 3524999"/>
                <a:gd name="connsiteY0" fmla="*/ 17252 h 2257532"/>
                <a:gd name="connsiteX1" fmla="*/ 1723260 w 3524999"/>
                <a:gd name="connsiteY1" fmla="*/ 390632 h 2257532"/>
                <a:gd name="connsiteX2" fmla="*/ 3292980 w 3524999"/>
                <a:gd name="connsiteY2" fmla="*/ 40112 h 2257532"/>
                <a:gd name="connsiteX3" fmla="*/ 3521580 w 3524999"/>
                <a:gd name="connsiteY3" fmla="*/ 367772 h 2257532"/>
                <a:gd name="connsiteX4" fmla="*/ 3346320 w 3524999"/>
                <a:gd name="connsiteY4" fmla="*/ 1739372 h 2257532"/>
                <a:gd name="connsiteX5" fmla="*/ 2637660 w 3524999"/>
                <a:gd name="connsiteY5" fmla="*/ 2120372 h 2257532"/>
                <a:gd name="connsiteX6" fmla="*/ 1776600 w 3524999"/>
                <a:gd name="connsiteY6" fmla="*/ 2257532 h 2257532"/>
                <a:gd name="connsiteX7" fmla="*/ 892680 w 3524999"/>
                <a:gd name="connsiteY7" fmla="*/ 2105132 h 2257532"/>
                <a:gd name="connsiteX8" fmla="*/ 210806 w 3524999"/>
                <a:gd name="connsiteY8" fmla="*/ 1692973 h 2257532"/>
                <a:gd name="connsiteX9" fmla="*/ 1140 w 3524999"/>
                <a:gd name="connsiteY9" fmla="*/ 344912 h 2257532"/>
                <a:gd name="connsiteX10" fmla="*/ 237360 w 3524999"/>
                <a:gd name="connsiteY10" fmla="*/ 17252 h 2257532"/>
                <a:gd name="connsiteX0" fmla="*/ 237360 w 3524999"/>
                <a:gd name="connsiteY0" fmla="*/ 17252 h 2257532"/>
                <a:gd name="connsiteX1" fmla="*/ 1723260 w 3524999"/>
                <a:gd name="connsiteY1" fmla="*/ 390632 h 2257532"/>
                <a:gd name="connsiteX2" fmla="*/ 3292980 w 3524999"/>
                <a:gd name="connsiteY2" fmla="*/ 40112 h 2257532"/>
                <a:gd name="connsiteX3" fmla="*/ 3521580 w 3524999"/>
                <a:gd name="connsiteY3" fmla="*/ 367772 h 2257532"/>
                <a:gd name="connsiteX4" fmla="*/ 3346320 w 3524999"/>
                <a:gd name="connsiteY4" fmla="*/ 1739372 h 2257532"/>
                <a:gd name="connsiteX5" fmla="*/ 2637660 w 3524999"/>
                <a:gd name="connsiteY5" fmla="*/ 2120372 h 2257532"/>
                <a:gd name="connsiteX6" fmla="*/ 1776600 w 3524999"/>
                <a:gd name="connsiteY6" fmla="*/ 2257532 h 2257532"/>
                <a:gd name="connsiteX7" fmla="*/ 892680 w 3524999"/>
                <a:gd name="connsiteY7" fmla="*/ 2105132 h 2257532"/>
                <a:gd name="connsiteX8" fmla="*/ 210806 w 3524999"/>
                <a:gd name="connsiteY8" fmla="*/ 1692973 h 2257532"/>
                <a:gd name="connsiteX9" fmla="*/ 1140 w 3524999"/>
                <a:gd name="connsiteY9" fmla="*/ 344912 h 2257532"/>
                <a:gd name="connsiteX10" fmla="*/ 237360 w 3524999"/>
                <a:gd name="connsiteY10" fmla="*/ 17252 h 2257532"/>
                <a:gd name="connsiteX0" fmla="*/ 237360 w 3532594"/>
                <a:gd name="connsiteY0" fmla="*/ 17252 h 2257532"/>
                <a:gd name="connsiteX1" fmla="*/ 1723260 w 3532594"/>
                <a:gd name="connsiteY1" fmla="*/ 390632 h 2257532"/>
                <a:gd name="connsiteX2" fmla="*/ 3292980 w 3532594"/>
                <a:gd name="connsiteY2" fmla="*/ 40112 h 2257532"/>
                <a:gd name="connsiteX3" fmla="*/ 3521580 w 3532594"/>
                <a:gd name="connsiteY3" fmla="*/ 367772 h 2257532"/>
                <a:gd name="connsiteX4" fmla="*/ 3346320 w 3532594"/>
                <a:gd name="connsiteY4" fmla="*/ 1739372 h 2257532"/>
                <a:gd name="connsiteX5" fmla="*/ 2637660 w 3532594"/>
                <a:gd name="connsiteY5" fmla="*/ 2120372 h 2257532"/>
                <a:gd name="connsiteX6" fmla="*/ 1776600 w 3532594"/>
                <a:gd name="connsiteY6" fmla="*/ 2257532 h 2257532"/>
                <a:gd name="connsiteX7" fmla="*/ 892680 w 3532594"/>
                <a:gd name="connsiteY7" fmla="*/ 2105132 h 2257532"/>
                <a:gd name="connsiteX8" fmla="*/ 210806 w 3532594"/>
                <a:gd name="connsiteY8" fmla="*/ 1692973 h 2257532"/>
                <a:gd name="connsiteX9" fmla="*/ 1140 w 3532594"/>
                <a:gd name="connsiteY9" fmla="*/ 344912 h 2257532"/>
                <a:gd name="connsiteX10" fmla="*/ 237360 w 3532594"/>
                <a:gd name="connsiteY10" fmla="*/ 17252 h 2257532"/>
                <a:gd name="connsiteX0" fmla="*/ 237360 w 3532594"/>
                <a:gd name="connsiteY0" fmla="*/ 17252 h 2257532"/>
                <a:gd name="connsiteX1" fmla="*/ 1723260 w 3532594"/>
                <a:gd name="connsiteY1" fmla="*/ 390632 h 2257532"/>
                <a:gd name="connsiteX2" fmla="*/ 3292980 w 3532594"/>
                <a:gd name="connsiteY2" fmla="*/ 40112 h 2257532"/>
                <a:gd name="connsiteX3" fmla="*/ 3521580 w 3532594"/>
                <a:gd name="connsiteY3" fmla="*/ 367772 h 2257532"/>
                <a:gd name="connsiteX4" fmla="*/ 3346320 w 3532594"/>
                <a:gd name="connsiteY4" fmla="*/ 1739372 h 2257532"/>
                <a:gd name="connsiteX5" fmla="*/ 2637660 w 3532594"/>
                <a:gd name="connsiteY5" fmla="*/ 2120372 h 2257532"/>
                <a:gd name="connsiteX6" fmla="*/ 1776600 w 3532594"/>
                <a:gd name="connsiteY6" fmla="*/ 2257532 h 2257532"/>
                <a:gd name="connsiteX7" fmla="*/ 892680 w 3532594"/>
                <a:gd name="connsiteY7" fmla="*/ 2105132 h 2257532"/>
                <a:gd name="connsiteX8" fmla="*/ 210806 w 3532594"/>
                <a:gd name="connsiteY8" fmla="*/ 1692973 h 2257532"/>
                <a:gd name="connsiteX9" fmla="*/ 1140 w 3532594"/>
                <a:gd name="connsiteY9" fmla="*/ 344912 h 2257532"/>
                <a:gd name="connsiteX10" fmla="*/ 237360 w 3532594"/>
                <a:gd name="connsiteY10" fmla="*/ 17252 h 2257532"/>
                <a:gd name="connsiteX0" fmla="*/ 237360 w 3524999"/>
                <a:gd name="connsiteY0" fmla="*/ 17252 h 2257532"/>
                <a:gd name="connsiteX1" fmla="*/ 1723260 w 3524999"/>
                <a:gd name="connsiteY1" fmla="*/ 390632 h 2257532"/>
                <a:gd name="connsiteX2" fmla="*/ 3292980 w 3524999"/>
                <a:gd name="connsiteY2" fmla="*/ 40112 h 2257532"/>
                <a:gd name="connsiteX3" fmla="*/ 3521580 w 3524999"/>
                <a:gd name="connsiteY3" fmla="*/ 367772 h 2257532"/>
                <a:gd name="connsiteX4" fmla="*/ 3346320 w 3524999"/>
                <a:gd name="connsiteY4" fmla="*/ 1739372 h 2257532"/>
                <a:gd name="connsiteX5" fmla="*/ 2637660 w 3524999"/>
                <a:gd name="connsiteY5" fmla="*/ 2120372 h 2257532"/>
                <a:gd name="connsiteX6" fmla="*/ 1776600 w 3524999"/>
                <a:gd name="connsiteY6" fmla="*/ 2257532 h 2257532"/>
                <a:gd name="connsiteX7" fmla="*/ 892680 w 3524999"/>
                <a:gd name="connsiteY7" fmla="*/ 2105132 h 2257532"/>
                <a:gd name="connsiteX8" fmla="*/ 210806 w 3524999"/>
                <a:gd name="connsiteY8" fmla="*/ 1692973 h 2257532"/>
                <a:gd name="connsiteX9" fmla="*/ 1140 w 3524999"/>
                <a:gd name="connsiteY9" fmla="*/ 344912 h 2257532"/>
                <a:gd name="connsiteX10" fmla="*/ 237360 w 3524999"/>
                <a:gd name="connsiteY10" fmla="*/ 17252 h 2257532"/>
                <a:gd name="connsiteX0" fmla="*/ 237360 w 3524999"/>
                <a:gd name="connsiteY0" fmla="*/ 17252 h 2268652"/>
                <a:gd name="connsiteX1" fmla="*/ 1723260 w 3524999"/>
                <a:gd name="connsiteY1" fmla="*/ 390632 h 2268652"/>
                <a:gd name="connsiteX2" fmla="*/ 3292980 w 3524999"/>
                <a:gd name="connsiteY2" fmla="*/ 40112 h 2268652"/>
                <a:gd name="connsiteX3" fmla="*/ 3521580 w 3524999"/>
                <a:gd name="connsiteY3" fmla="*/ 367772 h 2268652"/>
                <a:gd name="connsiteX4" fmla="*/ 3346320 w 3524999"/>
                <a:gd name="connsiteY4" fmla="*/ 1739372 h 2268652"/>
                <a:gd name="connsiteX5" fmla="*/ 2637660 w 3524999"/>
                <a:gd name="connsiteY5" fmla="*/ 2120372 h 2268652"/>
                <a:gd name="connsiteX6" fmla="*/ 1776600 w 3524999"/>
                <a:gd name="connsiteY6" fmla="*/ 2257532 h 2268652"/>
                <a:gd name="connsiteX7" fmla="*/ 892680 w 3524999"/>
                <a:gd name="connsiteY7" fmla="*/ 2105132 h 2268652"/>
                <a:gd name="connsiteX8" fmla="*/ 210806 w 3524999"/>
                <a:gd name="connsiteY8" fmla="*/ 1692973 h 2268652"/>
                <a:gd name="connsiteX9" fmla="*/ 1140 w 3524999"/>
                <a:gd name="connsiteY9" fmla="*/ 344912 h 2268652"/>
                <a:gd name="connsiteX10" fmla="*/ 237360 w 3524999"/>
                <a:gd name="connsiteY10" fmla="*/ 17252 h 2268652"/>
                <a:gd name="connsiteX0" fmla="*/ 237360 w 3524999"/>
                <a:gd name="connsiteY0" fmla="*/ 17252 h 2257729"/>
                <a:gd name="connsiteX1" fmla="*/ 1723260 w 3524999"/>
                <a:gd name="connsiteY1" fmla="*/ 390632 h 2257729"/>
                <a:gd name="connsiteX2" fmla="*/ 3292980 w 3524999"/>
                <a:gd name="connsiteY2" fmla="*/ 40112 h 2257729"/>
                <a:gd name="connsiteX3" fmla="*/ 3521580 w 3524999"/>
                <a:gd name="connsiteY3" fmla="*/ 367772 h 2257729"/>
                <a:gd name="connsiteX4" fmla="*/ 3346320 w 3524999"/>
                <a:gd name="connsiteY4" fmla="*/ 1739372 h 2257729"/>
                <a:gd name="connsiteX5" fmla="*/ 2637660 w 3524999"/>
                <a:gd name="connsiteY5" fmla="*/ 2120372 h 2257729"/>
                <a:gd name="connsiteX6" fmla="*/ 1776600 w 3524999"/>
                <a:gd name="connsiteY6" fmla="*/ 2257532 h 2257729"/>
                <a:gd name="connsiteX7" fmla="*/ 892680 w 3524999"/>
                <a:gd name="connsiteY7" fmla="*/ 2105132 h 2257729"/>
                <a:gd name="connsiteX8" fmla="*/ 210806 w 3524999"/>
                <a:gd name="connsiteY8" fmla="*/ 1692973 h 2257729"/>
                <a:gd name="connsiteX9" fmla="*/ 1140 w 3524999"/>
                <a:gd name="connsiteY9" fmla="*/ 344912 h 2257729"/>
                <a:gd name="connsiteX10" fmla="*/ 237360 w 3524999"/>
                <a:gd name="connsiteY10" fmla="*/ 17252 h 2257729"/>
                <a:gd name="connsiteX0" fmla="*/ 237360 w 3524999"/>
                <a:gd name="connsiteY0" fmla="*/ 17252 h 2257729"/>
                <a:gd name="connsiteX1" fmla="*/ 1723260 w 3524999"/>
                <a:gd name="connsiteY1" fmla="*/ 390632 h 2257729"/>
                <a:gd name="connsiteX2" fmla="*/ 3292980 w 3524999"/>
                <a:gd name="connsiteY2" fmla="*/ 40112 h 2257729"/>
                <a:gd name="connsiteX3" fmla="*/ 3521580 w 3524999"/>
                <a:gd name="connsiteY3" fmla="*/ 367772 h 2257729"/>
                <a:gd name="connsiteX4" fmla="*/ 3346320 w 3524999"/>
                <a:gd name="connsiteY4" fmla="*/ 1739372 h 2257729"/>
                <a:gd name="connsiteX5" fmla="*/ 2637660 w 3524999"/>
                <a:gd name="connsiteY5" fmla="*/ 2120372 h 2257729"/>
                <a:gd name="connsiteX6" fmla="*/ 1776600 w 3524999"/>
                <a:gd name="connsiteY6" fmla="*/ 2257532 h 2257729"/>
                <a:gd name="connsiteX7" fmla="*/ 892680 w 3524999"/>
                <a:gd name="connsiteY7" fmla="*/ 2105132 h 2257729"/>
                <a:gd name="connsiteX8" fmla="*/ 210806 w 3524999"/>
                <a:gd name="connsiteY8" fmla="*/ 1692973 h 2257729"/>
                <a:gd name="connsiteX9" fmla="*/ 1140 w 3524999"/>
                <a:gd name="connsiteY9" fmla="*/ 344912 h 2257729"/>
                <a:gd name="connsiteX10" fmla="*/ 237360 w 3524999"/>
                <a:gd name="connsiteY10" fmla="*/ 17252 h 2257729"/>
                <a:gd name="connsiteX0" fmla="*/ 237360 w 3524999"/>
                <a:gd name="connsiteY0" fmla="*/ 17252 h 2252552"/>
                <a:gd name="connsiteX1" fmla="*/ 1723260 w 3524999"/>
                <a:gd name="connsiteY1" fmla="*/ 390632 h 2252552"/>
                <a:gd name="connsiteX2" fmla="*/ 3292980 w 3524999"/>
                <a:gd name="connsiteY2" fmla="*/ 40112 h 2252552"/>
                <a:gd name="connsiteX3" fmla="*/ 3521580 w 3524999"/>
                <a:gd name="connsiteY3" fmla="*/ 367772 h 2252552"/>
                <a:gd name="connsiteX4" fmla="*/ 3346320 w 3524999"/>
                <a:gd name="connsiteY4" fmla="*/ 1739372 h 2252552"/>
                <a:gd name="connsiteX5" fmla="*/ 2637660 w 3524999"/>
                <a:gd name="connsiteY5" fmla="*/ 2120372 h 2252552"/>
                <a:gd name="connsiteX6" fmla="*/ 1760377 w 3524999"/>
                <a:gd name="connsiteY6" fmla="*/ 2252339 h 2252552"/>
                <a:gd name="connsiteX7" fmla="*/ 892680 w 3524999"/>
                <a:gd name="connsiteY7" fmla="*/ 2105132 h 2252552"/>
                <a:gd name="connsiteX8" fmla="*/ 210806 w 3524999"/>
                <a:gd name="connsiteY8" fmla="*/ 1692973 h 2252552"/>
                <a:gd name="connsiteX9" fmla="*/ 1140 w 3524999"/>
                <a:gd name="connsiteY9" fmla="*/ 344912 h 2252552"/>
                <a:gd name="connsiteX10" fmla="*/ 237360 w 3524999"/>
                <a:gd name="connsiteY10" fmla="*/ 17252 h 2252552"/>
                <a:gd name="connsiteX0" fmla="*/ 237360 w 3524999"/>
                <a:gd name="connsiteY0" fmla="*/ 17252 h 2252637"/>
                <a:gd name="connsiteX1" fmla="*/ 1723260 w 3524999"/>
                <a:gd name="connsiteY1" fmla="*/ 390632 h 2252637"/>
                <a:gd name="connsiteX2" fmla="*/ 3292980 w 3524999"/>
                <a:gd name="connsiteY2" fmla="*/ 40112 h 2252637"/>
                <a:gd name="connsiteX3" fmla="*/ 3521580 w 3524999"/>
                <a:gd name="connsiteY3" fmla="*/ 367772 h 2252637"/>
                <a:gd name="connsiteX4" fmla="*/ 3346320 w 3524999"/>
                <a:gd name="connsiteY4" fmla="*/ 1739372 h 2252637"/>
                <a:gd name="connsiteX5" fmla="*/ 2637660 w 3524999"/>
                <a:gd name="connsiteY5" fmla="*/ 2120372 h 2252637"/>
                <a:gd name="connsiteX6" fmla="*/ 1760377 w 3524999"/>
                <a:gd name="connsiteY6" fmla="*/ 2252339 h 2252637"/>
                <a:gd name="connsiteX7" fmla="*/ 892680 w 3524999"/>
                <a:gd name="connsiteY7" fmla="*/ 2105132 h 2252637"/>
                <a:gd name="connsiteX8" fmla="*/ 210806 w 3524999"/>
                <a:gd name="connsiteY8" fmla="*/ 1692973 h 2252637"/>
                <a:gd name="connsiteX9" fmla="*/ 1140 w 3524999"/>
                <a:gd name="connsiteY9" fmla="*/ 344912 h 2252637"/>
                <a:gd name="connsiteX10" fmla="*/ 237360 w 3524999"/>
                <a:gd name="connsiteY10" fmla="*/ 17252 h 2252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24999" h="2252637">
                  <a:moveTo>
                    <a:pt x="237360" y="17252"/>
                  </a:moveTo>
                  <a:cubicBezTo>
                    <a:pt x="474850" y="79482"/>
                    <a:pt x="1213990" y="386822"/>
                    <a:pt x="1723260" y="390632"/>
                  </a:cubicBezTo>
                  <a:cubicBezTo>
                    <a:pt x="2232530" y="394442"/>
                    <a:pt x="2993260" y="43922"/>
                    <a:pt x="3292980" y="40112"/>
                  </a:cubicBezTo>
                  <a:cubicBezTo>
                    <a:pt x="3592700" y="36302"/>
                    <a:pt x="3512690" y="84562"/>
                    <a:pt x="3521580" y="367772"/>
                  </a:cubicBezTo>
                  <a:cubicBezTo>
                    <a:pt x="3530470" y="650982"/>
                    <a:pt x="3447360" y="1648724"/>
                    <a:pt x="3346320" y="1739372"/>
                  </a:cubicBezTo>
                  <a:cubicBezTo>
                    <a:pt x="3245280" y="1830020"/>
                    <a:pt x="2873880" y="1993372"/>
                    <a:pt x="2637660" y="2120372"/>
                  </a:cubicBezTo>
                  <a:cubicBezTo>
                    <a:pt x="2350640" y="2166092"/>
                    <a:pt x="1928439" y="2258553"/>
                    <a:pt x="1760377" y="2252339"/>
                  </a:cubicBezTo>
                  <a:cubicBezTo>
                    <a:pt x="1592315" y="2246125"/>
                    <a:pt x="1153646" y="2199225"/>
                    <a:pt x="892680" y="2105132"/>
                  </a:cubicBezTo>
                  <a:cubicBezTo>
                    <a:pt x="620900" y="2016232"/>
                    <a:pt x="294509" y="1809774"/>
                    <a:pt x="210806" y="1692973"/>
                  </a:cubicBezTo>
                  <a:cubicBezTo>
                    <a:pt x="127103" y="1576172"/>
                    <a:pt x="-14100" y="629392"/>
                    <a:pt x="1140" y="344912"/>
                  </a:cubicBezTo>
                  <a:cubicBezTo>
                    <a:pt x="16380" y="60432"/>
                    <a:pt x="-130" y="-44978"/>
                    <a:pt x="237360" y="1725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DD2B4"/>
                </a:gs>
                <a:gs pos="98000">
                  <a:srgbClr val="F8AA8E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嘴"/>
            <p:cNvSpPr/>
            <p:nvPr/>
          </p:nvSpPr>
          <p:spPr>
            <a:xfrm>
              <a:off x="11066979" y="13726891"/>
              <a:ext cx="966502" cy="361169"/>
            </a:xfrm>
            <a:custGeom>
              <a:avLst/>
              <a:gdLst>
                <a:gd name="connsiteX0" fmla="*/ 0 w 381000"/>
                <a:gd name="connsiteY0" fmla="*/ 192882 h 194614"/>
                <a:gd name="connsiteX1" fmla="*/ 169069 w 381000"/>
                <a:gd name="connsiteY1" fmla="*/ 166688 h 194614"/>
                <a:gd name="connsiteX2" fmla="*/ 381000 w 381000"/>
                <a:gd name="connsiteY2" fmla="*/ 0 h 194614"/>
                <a:gd name="connsiteX0" fmla="*/ 0 w 431007"/>
                <a:gd name="connsiteY0" fmla="*/ 145257 h 146031"/>
                <a:gd name="connsiteX1" fmla="*/ 169069 w 431007"/>
                <a:gd name="connsiteY1" fmla="*/ 119063 h 146031"/>
                <a:gd name="connsiteX2" fmla="*/ 431007 w 431007"/>
                <a:gd name="connsiteY2" fmla="*/ 0 h 146031"/>
                <a:gd name="connsiteX0" fmla="*/ 0 w 431007"/>
                <a:gd name="connsiteY0" fmla="*/ 145257 h 146851"/>
                <a:gd name="connsiteX1" fmla="*/ 169069 w 431007"/>
                <a:gd name="connsiteY1" fmla="*/ 119063 h 146851"/>
                <a:gd name="connsiteX2" fmla="*/ 431007 w 431007"/>
                <a:gd name="connsiteY2" fmla="*/ 0 h 146851"/>
                <a:gd name="connsiteX0" fmla="*/ 0 w 452438"/>
                <a:gd name="connsiteY0" fmla="*/ 169070 h 169312"/>
                <a:gd name="connsiteX1" fmla="*/ 190500 w 452438"/>
                <a:gd name="connsiteY1" fmla="*/ 119063 h 169312"/>
                <a:gd name="connsiteX2" fmla="*/ 452438 w 452438"/>
                <a:gd name="connsiteY2" fmla="*/ 0 h 169312"/>
                <a:gd name="connsiteX0" fmla="*/ 0 w 452438"/>
                <a:gd name="connsiteY0" fmla="*/ 169070 h 169070"/>
                <a:gd name="connsiteX1" fmla="*/ 190500 w 452438"/>
                <a:gd name="connsiteY1" fmla="*/ 119063 h 169070"/>
                <a:gd name="connsiteX2" fmla="*/ 452438 w 452438"/>
                <a:gd name="connsiteY2" fmla="*/ 0 h 169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2438" h="169070">
                  <a:moveTo>
                    <a:pt x="0" y="169070"/>
                  </a:moveTo>
                  <a:cubicBezTo>
                    <a:pt x="128984" y="145853"/>
                    <a:pt x="115094" y="147241"/>
                    <a:pt x="190500" y="119063"/>
                  </a:cubicBezTo>
                  <a:cubicBezTo>
                    <a:pt x="265906" y="90885"/>
                    <a:pt x="452438" y="0"/>
                    <a:pt x="452438" y="0"/>
                  </a:cubicBezTo>
                </a:path>
              </a:pathLst>
            </a:cu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方向盘"/>
            <p:cNvSpPr/>
            <p:nvPr/>
          </p:nvSpPr>
          <p:spPr>
            <a:xfrm>
              <a:off x="7188381" y="13371054"/>
              <a:ext cx="5627503" cy="5627504"/>
            </a:xfrm>
            <a:prstGeom prst="blockArc">
              <a:avLst>
                <a:gd name="adj1" fmla="val 10800000"/>
                <a:gd name="adj2" fmla="val 0"/>
                <a:gd name="adj3" fmla="val 1343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左边眼白"/>
            <p:cNvSpPr/>
            <p:nvPr/>
          </p:nvSpPr>
          <p:spPr>
            <a:xfrm>
              <a:off x="7302670" y="11044685"/>
              <a:ext cx="2061911" cy="2067747"/>
            </a:xfrm>
            <a:custGeom>
              <a:avLst/>
              <a:gdLst>
                <a:gd name="connsiteX0" fmla="*/ 368484 w 1109306"/>
                <a:gd name="connsiteY0" fmla="*/ 5610 h 1050489"/>
                <a:gd name="connsiteX1" fmla="*/ 184 w 1109306"/>
                <a:gd name="connsiteY1" fmla="*/ 539010 h 1050489"/>
                <a:gd name="connsiteX2" fmla="*/ 330384 w 1109306"/>
                <a:gd name="connsiteY2" fmla="*/ 1021610 h 1050489"/>
                <a:gd name="connsiteX3" fmla="*/ 1066984 w 1109306"/>
                <a:gd name="connsiteY3" fmla="*/ 920010 h 1050489"/>
                <a:gd name="connsiteX4" fmla="*/ 952684 w 1109306"/>
                <a:gd name="connsiteY4" fmla="*/ 297710 h 1050489"/>
                <a:gd name="connsiteX5" fmla="*/ 368484 w 1109306"/>
                <a:gd name="connsiteY5" fmla="*/ 5610 h 1050489"/>
                <a:gd name="connsiteX0" fmla="*/ 368484 w 1066984"/>
                <a:gd name="connsiteY0" fmla="*/ 5610 h 1050489"/>
                <a:gd name="connsiteX1" fmla="*/ 184 w 1066984"/>
                <a:gd name="connsiteY1" fmla="*/ 539010 h 1050489"/>
                <a:gd name="connsiteX2" fmla="*/ 330384 w 1066984"/>
                <a:gd name="connsiteY2" fmla="*/ 1021610 h 1050489"/>
                <a:gd name="connsiteX3" fmla="*/ 1066984 w 1066984"/>
                <a:gd name="connsiteY3" fmla="*/ 920010 h 1050489"/>
                <a:gd name="connsiteX4" fmla="*/ 952684 w 1066984"/>
                <a:gd name="connsiteY4" fmla="*/ 297710 h 1050489"/>
                <a:gd name="connsiteX5" fmla="*/ 368484 w 1066984"/>
                <a:gd name="connsiteY5" fmla="*/ 5610 h 1050489"/>
                <a:gd name="connsiteX0" fmla="*/ 368476 w 1016176"/>
                <a:gd name="connsiteY0" fmla="*/ 5769 h 1054698"/>
                <a:gd name="connsiteX1" fmla="*/ 176 w 1016176"/>
                <a:gd name="connsiteY1" fmla="*/ 539169 h 1054698"/>
                <a:gd name="connsiteX2" fmla="*/ 330376 w 1016176"/>
                <a:gd name="connsiteY2" fmla="*/ 1021769 h 1054698"/>
                <a:gd name="connsiteX3" fmla="*/ 1016176 w 1016176"/>
                <a:gd name="connsiteY3" fmla="*/ 932869 h 1054698"/>
                <a:gd name="connsiteX4" fmla="*/ 952676 w 1016176"/>
                <a:gd name="connsiteY4" fmla="*/ 297869 h 1054698"/>
                <a:gd name="connsiteX5" fmla="*/ 368476 w 1016176"/>
                <a:gd name="connsiteY5" fmla="*/ 5769 h 1054698"/>
                <a:gd name="connsiteX0" fmla="*/ 368476 w 1016176"/>
                <a:gd name="connsiteY0" fmla="*/ 5769 h 1042136"/>
                <a:gd name="connsiteX1" fmla="*/ 176 w 1016176"/>
                <a:gd name="connsiteY1" fmla="*/ 539169 h 1042136"/>
                <a:gd name="connsiteX2" fmla="*/ 330376 w 1016176"/>
                <a:gd name="connsiteY2" fmla="*/ 1021769 h 1042136"/>
                <a:gd name="connsiteX3" fmla="*/ 1016176 w 1016176"/>
                <a:gd name="connsiteY3" fmla="*/ 932869 h 1042136"/>
                <a:gd name="connsiteX4" fmla="*/ 952676 w 1016176"/>
                <a:gd name="connsiteY4" fmla="*/ 297869 h 1042136"/>
                <a:gd name="connsiteX5" fmla="*/ 368476 w 1016176"/>
                <a:gd name="connsiteY5" fmla="*/ 5769 h 1042136"/>
                <a:gd name="connsiteX0" fmla="*/ 368841 w 1016541"/>
                <a:gd name="connsiteY0" fmla="*/ 5769 h 982247"/>
                <a:gd name="connsiteX1" fmla="*/ 541 w 1016541"/>
                <a:gd name="connsiteY1" fmla="*/ 539169 h 982247"/>
                <a:gd name="connsiteX2" fmla="*/ 305341 w 1016541"/>
                <a:gd name="connsiteY2" fmla="*/ 945569 h 982247"/>
                <a:gd name="connsiteX3" fmla="*/ 1016541 w 1016541"/>
                <a:gd name="connsiteY3" fmla="*/ 932869 h 982247"/>
                <a:gd name="connsiteX4" fmla="*/ 953041 w 1016541"/>
                <a:gd name="connsiteY4" fmla="*/ 297869 h 982247"/>
                <a:gd name="connsiteX5" fmla="*/ 368841 w 1016541"/>
                <a:gd name="connsiteY5" fmla="*/ 5769 h 982247"/>
                <a:gd name="connsiteX0" fmla="*/ 368888 w 1016588"/>
                <a:gd name="connsiteY0" fmla="*/ 5769 h 966300"/>
                <a:gd name="connsiteX1" fmla="*/ 588 w 1016588"/>
                <a:gd name="connsiteY1" fmla="*/ 539169 h 966300"/>
                <a:gd name="connsiteX2" fmla="*/ 305388 w 1016588"/>
                <a:gd name="connsiteY2" fmla="*/ 945569 h 966300"/>
                <a:gd name="connsiteX3" fmla="*/ 1016588 w 1016588"/>
                <a:gd name="connsiteY3" fmla="*/ 932869 h 966300"/>
                <a:gd name="connsiteX4" fmla="*/ 953088 w 1016588"/>
                <a:gd name="connsiteY4" fmla="*/ 297869 h 966300"/>
                <a:gd name="connsiteX5" fmla="*/ 368888 w 1016588"/>
                <a:gd name="connsiteY5" fmla="*/ 5769 h 966300"/>
                <a:gd name="connsiteX0" fmla="*/ 368767 w 1016467"/>
                <a:gd name="connsiteY0" fmla="*/ 5769 h 982247"/>
                <a:gd name="connsiteX1" fmla="*/ 467 w 1016467"/>
                <a:gd name="connsiteY1" fmla="*/ 539169 h 982247"/>
                <a:gd name="connsiteX2" fmla="*/ 305267 w 1016467"/>
                <a:gd name="connsiteY2" fmla="*/ 945569 h 982247"/>
                <a:gd name="connsiteX3" fmla="*/ 1016467 w 1016467"/>
                <a:gd name="connsiteY3" fmla="*/ 932869 h 982247"/>
                <a:gd name="connsiteX4" fmla="*/ 952967 w 1016467"/>
                <a:gd name="connsiteY4" fmla="*/ 297869 h 982247"/>
                <a:gd name="connsiteX5" fmla="*/ 368767 w 1016467"/>
                <a:gd name="connsiteY5" fmla="*/ 5769 h 982247"/>
                <a:gd name="connsiteX0" fmla="*/ 368767 w 1016467"/>
                <a:gd name="connsiteY0" fmla="*/ 5769 h 982247"/>
                <a:gd name="connsiteX1" fmla="*/ 467 w 1016467"/>
                <a:gd name="connsiteY1" fmla="*/ 539169 h 982247"/>
                <a:gd name="connsiteX2" fmla="*/ 305267 w 1016467"/>
                <a:gd name="connsiteY2" fmla="*/ 945569 h 982247"/>
                <a:gd name="connsiteX3" fmla="*/ 1016467 w 1016467"/>
                <a:gd name="connsiteY3" fmla="*/ 932869 h 982247"/>
                <a:gd name="connsiteX4" fmla="*/ 952967 w 1016467"/>
                <a:gd name="connsiteY4" fmla="*/ 297869 h 982247"/>
                <a:gd name="connsiteX5" fmla="*/ 368767 w 1016467"/>
                <a:gd name="connsiteY5" fmla="*/ 5769 h 982247"/>
                <a:gd name="connsiteX0" fmla="*/ 368767 w 1016467"/>
                <a:gd name="connsiteY0" fmla="*/ 5769 h 971462"/>
                <a:gd name="connsiteX1" fmla="*/ 467 w 1016467"/>
                <a:gd name="connsiteY1" fmla="*/ 539169 h 971462"/>
                <a:gd name="connsiteX2" fmla="*/ 305267 w 1016467"/>
                <a:gd name="connsiteY2" fmla="*/ 945569 h 971462"/>
                <a:gd name="connsiteX3" fmla="*/ 1016467 w 1016467"/>
                <a:gd name="connsiteY3" fmla="*/ 932869 h 971462"/>
                <a:gd name="connsiteX4" fmla="*/ 952967 w 1016467"/>
                <a:gd name="connsiteY4" fmla="*/ 297869 h 971462"/>
                <a:gd name="connsiteX5" fmla="*/ 368767 w 1016467"/>
                <a:gd name="connsiteY5" fmla="*/ 5769 h 971462"/>
                <a:gd name="connsiteX0" fmla="*/ 368841 w 1016541"/>
                <a:gd name="connsiteY0" fmla="*/ 5769 h 971462"/>
                <a:gd name="connsiteX1" fmla="*/ 541 w 1016541"/>
                <a:gd name="connsiteY1" fmla="*/ 539169 h 971462"/>
                <a:gd name="connsiteX2" fmla="*/ 305341 w 1016541"/>
                <a:gd name="connsiteY2" fmla="*/ 945569 h 971462"/>
                <a:gd name="connsiteX3" fmla="*/ 1016541 w 1016541"/>
                <a:gd name="connsiteY3" fmla="*/ 932869 h 971462"/>
                <a:gd name="connsiteX4" fmla="*/ 953041 w 1016541"/>
                <a:gd name="connsiteY4" fmla="*/ 297869 h 971462"/>
                <a:gd name="connsiteX5" fmla="*/ 368841 w 1016541"/>
                <a:gd name="connsiteY5" fmla="*/ 5769 h 971462"/>
                <a:gd name="connsiteX0" fmla="*/ 318298 w 965998"/>
                <a:gd name="connsiteY0" fmla="*/ 2259 h 967952"/>
                <a:gd name="connsiteX1" fmla="*/ 798 w 965998"/>
                <a:gd name="connsiteY1" fmla="*/ 434059 h 967952"/>
                <a:gd name="connsiteX2" fmla="*/ 254798 w 965998"/>
                <a:gd name="connsiteY2" fmla="*/ 942059 h 967952"/>
                <a:gd name="connsiteX3" fmla="*/ 965998 w 965998"/>
                <a:gd name="connsiteY3" fmla="*/ 929359 h 967952"/>
                <a:gd name="connsiteX4" fmla="*/ 902498 w 965998"/>
                <a:gd name="connsiteY4" fmla="*/ 294359 h 967952"/>
                <a:gd name="connsiteX5" fmla="*/ 318298 w 965998"/>
                <a:gd name="connsiteY5" fmla="*/ 2259 h 967952"/>
                <a:gd name="connsiteX0" fmla="*/ 317520 w 965220"/>
                <a:gd name="connsiteY0" fmla="*/ 2259 h 967952"/>
                <a:gd name="connsiteX1" fmla="*/ 20 w 965220"/>
                <a:gd name="connsiteY1" fmla="*/ 434059 h 967952"/>
                <a:gd name="connsiteX2" fmla="*/ 254020 w 965220"/>
                <a:gd name="connsiteY2" fmla="*/ 942059 h 967952"/>
                <a:gd name="connsiteX3" fmla="*/ 965220 w 965220"/>
                <a:gd name="connsiteY3" fmla="*/ 929359 h 967952"/>
                <a:gd name="connsiteX4" fmla="*/ 901720 w 965220"/>
                <a:gd name="connsiteY4" fmla="*/ 294359 h 967952"/>
                <a:gd name="connsiteX5" fmla="*/ 317520 w 965220"/>
                <a:gd name="connsiteY5" fmla="*/ 2259 h 96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5220" h="967952">
                  <a:moveTo>
                    <a:pt x="317520" y="2259"/>
                  </a:moveTo>
                  <a:cubicBezTo>
                    <a:pt x="167237" y="25542"/>
                    <a:pt x="-2097" y="213926"/>
                    <a:pt x="20" y="434059"/>
                  </a:cubicBezTo>
                  <a:cubicBezTo>
                    <a:pt x="2137" y="654192"/>
                    <a:pt x="84687" y="812942"/>
                    <a:pt x="254020" y="942059"/>
                  </a:cubicBezTo>
                  <a:cubicBezTo>
                    <a:pt x="448753" y="982276"/>
                    <a:pt x="772603" y="973809"/>
                    <a:pt x="965220" y="929359"/>
                  </a:cubicBezTo>
                  <a:cubicBezTo>
                    <a:pt x="907012" y="761084"/>
                    <a:pt x="1009670" y="448876"/>
                    <a:pt x="901720" y="294359"/>
                  </a:cubicBezTo>
                  <a:cubicBezTo>
                    <a:pt x="793770" y="139842"/>
                    <a:pt x="467803" y="-21024"/>
                    <a:pt x="317520" y="2259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</a:gradFill>
            <a:ln w="25400">
              <a:gradFill flip="none" rotWithShape="1">
                <a:gsLst>
                  <a:gs pos="35000">
                    <a:schemeClr val="tx1">
                      <a:lumMod val="95000"/>
                      <a:lumOff val="5000"/>
                    </a:schemeClr>
                  </a:gs>
                  <a:gs pos="90000">
                    <a:schemeClr val="tx1">
                      <a:lumMod val="95000"/>
                      <a:lumOff val="5000"/>
                      <a:alpha val="0"/>
                    </a:schemeClr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右边眼白"/>
            <p:cNvSpPr/>
            <p:nvPr/>
          </p:nvSpPr>
          <p:spPr>
            <a:xfrm flipH="1">
              <a:off x="10497737" y="11033008"/>
              <a:ext cx="2061911" cy="2067747"/>
            </a:xfrm>
            <a:custGeom>
              <a:avLst/>
              <a:gdLst>
                <a:gd name="connsiteX0" fmla="*/ 368484 w 1109306"/>
                <a:gd name="connsiteY0" fmla="*/ 5610 h 1050489"/>
                <a:gd name="connsiteX1" fmla="*/ 184 w 1109306"/>
                <a:gd name="connsiteY1" fmla="*/ 539010 h 1050489"/>
                <a:gd name="connsiteX2" fmla="*/ 330384 w 1109306"/>
                <a:gd name="connsiteY2" fmla="*/ 1021610 h 1050489"/>
                <a:gd name="connsiteX3" fmla="*/ 1066984 w 1109306"/>
                <a:gd name="connsiteY3" fmla="*/ 920010 h 1050489"/>
                <a:gd name="connsiteX4" fmla="*/ 952684 w 1109306"/>
                <a:gd name="connsiteY4" fmla="*/ 297710 h 1050489"/>
                <a:gd name="connsiteX5" fmla="*/ 368484 w 1109306"/>
                <a:gd name="connsiteY5" fmla="*/ 5610 h 1050489"/>
                <a:gd name="connsiteX0" fmla="*/ 368484 w 1066984"/>
                <a:gd name="connsiteY0" fmla="*/ 5610 h 1050489"/>
                <a:gd name="connsiteX1" fmla="*/ 184 w 1066984"/>
                <a:gd name="connsiteY1" fmla="*/ 539010 h 1050489"/>
                <a:gd name="connsiteX2" fmla="*/ 330384 w 1066984"/>
                <a:gd name="connsiteY2" fmla="*/ 1021610 h 1050489"/>
                <a:gd name="connsiteX3" fmla="*/ 1066984 w 1066984"/>
                <a:gd name="connsiteY3" fmla="*/ 920010 h 1050489"/>
                <a:gd name="connsiteX4" fmla="*/ 952684 w 1066984"/>
                <a:gd name="connsiteY4" fmla="*/ 297710 h 1050489"/>
                <a:gd name="connsiteX5" fmla="*/ 368484 w 1066984"/>
                <a:gd name="connsiteY5" fmla="*/ 5610 h 1050489"/>
                <a:gd name="connsiteX0" fmla="*/ 368476 w 1016176"/>
                <a:gd name="connsiteY0" fmla="*/ 5769 h 1054698"/>
                <a:gd name="connsiteX1" fmla="*/ 176 w 1016176"/>
                <a:gd name="connsiteY1" fmla="*/ 539169 h 1054698"/>
                <a:gd name="connsiteX2" fmla="*/ 330376 w 1016176"/>
                <a:gd name="connsiteY2" fmla="*/ 1021769 h 1054698"/>
                <a:gd name="connsiteX3" fmla="*/ 1016176 w 1016176"/>
                <a:gd name="connsiteY3" fmla="*/ 932869 h 1054698"/>
                <a:gd name="connsiteX4" fmla="*/ 952676 w 1016176"/>
                <a:gd name="connsiteY4" fmla="*/ 297869 h 1054698"/>
                <a:gd name="connsiteX5" fmla="*/ 368476 w 1016176"/>
                <a:gd name="connsiteY5" fmla="*/ 5769 h 1054698"/>
                <a:gd name="connsiteX0" fmla="*/ 368476 w 1016176"/>
                <a:gd name="connsiteY0" fmla="*/ 5769 h 1042136"/>
                <a:gd name="connsiteX1" fmla="*/ 176 w 1016176"/>
                <a:gd name="connsiteY1" fmla="*/ 539169 h 1042136"/>
                <a:gd name="connsiteX2" fmla="*/ 330376 w 1016176"/>
                <a:gd name="connsiteY2" fmla="*/ 1021769 h 1042136"/>
                <a:gd name="connsiteX3" fmla="*/ 1016176 w 1016176"/>
                <a:gd name="connsiteY3" fmla="*/ 932869 h 1042136"/>
                <a:gd name="connsiteX4" fmla="*/ 952676 w 1016176"/>
                <a:gd name="connsiteY4" fmla="*/ 297869 h 1042136"/>
                <a:gd name="connsiteX5" fmla="*/ 368476 w 1016176"/>
                <a:gd name="connsiteY5" fmla="*/ 5769 h 1042136"/>
                <a:gd name="connsiteX0" fmla="*/ 368841 w 1016541"/>
                <a:gd name="connsiteY0" fmla="*/ 5769 h 982247"/>
                <a:gd name="connsiteX1" fmla="*/ 541 w 1016541"/>
                <a:gd name="connsiteY1" fmla="*/ 539169 h 982247"/>
                <a:gd name="connsiteX2" fmla="*/ 305341 w 1016541"/>
                <a:gd name="connsiteY2" fmla="*/ 945569 h 982247"/>
                <a:gd name="connsiteX3" fmla="*/ 1016541 w 1016541"/>
                <a:gd name="connsiteY3" fmla="*/ 932869 h 982247"/>
                <a:gd name="connsiteX4" fmla="*/ 953041 w 1016541"/>
                <a:gd name="connsiteY4" fmla="*/ 297869 h 982247"/>
                <a:gd name="connsiteX5" fmla="*/ 368841 w 1016541"/>
                <a:gd name="connsiteY5" fmla="*/ 5769 h 982247"/>
                <a:gd name="connsiteX0" fmla="*/ 368888 w 1016588"/>
                <a:gd name="connsiteY0" fmla="*/ 5769 h 966300"/>
                <a:gd name="connsiteX1" fmla="*/ 588 w 1016588"/>
                <a:gd name="connsiteY1" fmla="*/ 539169 h 966300"/>
                <a:gd name="connsiteX2" fmla="*/ 305388 w 1016588"/>
                <a:gd name="connsiteY2" fmla="*/ 945569 h 966300"/>
                <a:gd name="connsiteX3" fmla="*/ 1016588 w 1016588"/>
                <a:gd name="connsiteY3" fmla="*/ 932869 h 966300"/>
                <a:gd name="connsiteX4" fmla="*/ 953088 w 1016588"/>
                <a:gd name="connsiteY4" fmla="*/ 297869 h 966300"/>
                <a:gd name="connsiteX5" fmla="*/ 368888 w 1016588"/>
                <a:gd name="connsiteY5" fmla="*/ 5769 h 966300"/>
                <a:gd name="connsiteX0" fmla="*/ 368767 w 1016467"/>
                <a:gd name="connsiteY0" fmla="*/ 5769 h 982247"/>
                <a:gd name="connsiteX1" fmla="*/ 467 w 1016467"/>
                <a:gd name="connsiteY1" fmla="*/ 539169 h 982247"/>
                <a:gd name="connsiteX2" fmla="*/ 305267 w 1016467"/>
                <a:gd name="connsiteY2" fmla="*/ 945569 h 982247"/>
                <a:gd name="connsiteX3" fmla="*/ 1016467 w 1016467"/>
                <a:gd name="connsiteY3" fmla="*/ 932869 h 982247"/>
                <a:gd name="connsiteX4" fmla="*/ 952967 w 1016467"/>
                <a:gd name="connsiteY4" fmla="*/ 297869 h 982247"/>
                <a:gd name="connsiteX5" fmla="*/ 368767 w 1016467"/>
                <a:gd name="connsiteY5" fmla="*/ 5769 h 982247"/>
                <a:gd name="connsiteX0" fmla="*/ 368767 w 1016467"/>
                <a:gd name="connsiteY0" fmla="*/ 5769 h 982247"/>
                <a:gd name="connsiteX1" fmla="*/ 467 w 1016467"/>
                <a:gd name="connsiteY1" fmla="*/ 539169 h 982247"/>
                <a:gd name="connsiteX2" fmla="*/ 305267 w 1016467"/>
                <a:gd name="connsiteY2" fmla="*/ 945569 h 982247"/>
                <a:gd name="connsiteX3" fmla="*/ 1016467 w 1016467"/>
                <a:gd name="connsiteY3" fmla="*/ 932869 h 982247"/>
                <a:gd name="connsiteX4" fmla="*/ 952967 w 1016467"/>
                <a:gd name="connsiteY4" fmla="*/ 297869 h 982247"/>
                <a:gd name="connsiteX5" fmla="*/ 368767 w 1016467"/>
                <a:gd name="connsiteY5" fmla="*/ 5769 h 982247"/>
                <a:gd name="connsiteX0" fmla="*/ 368767 w 1016467"/>
                <a:gd name="connsiteY0" fmla="*/ 5769 h 971462"/>
                <a:gd name="connsiteX1" fmla="*/ 467 w 1016467"/>
                <a:gd name="connsiteY1" fmla="*/ 539169 h 971462"/>
                <a:gd name="connsiteX2" fmla="*/ 305267 w 1016467"/>
                <a:gd name="connsiteY2" fmla="*/ 945569 h 971462"/>
                <a:gd name="connsiteX3" fmla="*/ 1016467 w 1016467"/>
                <a:gd name="connsiteY3" fmla="*/ 932869 h 971462"/>
                <a:gd name="connsiteX4" fmla="*/ 952967 w 1016467"/>
                <a:gd name="connsiteY4" fmla="*/ 297869 h 971462"/>
                <a:gd name="connsiteX5" fmla="*/ 368767 w 1016467"/>
                <a:gd name="connsiteY5" fmla="*/ 5769 h 971462"/>
                <a:gd name="connsiteX0" fmla="*/ 368841 w 1016541"/>
                <a:gd name="connsiteY0" fmla="*/ 5769 h 971462"/>
                <a:gd name="connsiteX1" fmla="*/ 541 w 1016541"/>
                <a:gd name="connsiteY1" fmla="*/ 539169 h 971462"/>
                <a:gd name="connsiteX2" fmla="*/ 305341 w 1016541"/>
                <a:gd name="connsiteY2" fmla="*/ 945569 h 971462"/>
                <a:gd name="connsiteX3" fmla="*/ 1016541 w 1016541"/>
                <a:gd name="connsiteY3" fmla="*/ 932869 h 971462"/>
                <a:gd name="connsiteX4" fmla="*/ 953041 w 1016541"/>
                <a:gd name="connsiteY4" fmla="*/ 297869 h 971462"/>
                <a:gd name="connsiteX5" fmla="*/ 368841 w 1016541"/>
                <a:gd name="connsiteY5" fmla="*/ 5769 h 971462"/>
                <a:gd name="connsiteX0" fmla="*/ 318298 w 965998"/>
                <a:gd name="connsiteY0" fmla="*/ 2259 h 967952"/>
                <a:gd name="connsiteX1" fmla="*/ 798 w 965998"/>
                <a:gd name="connsiteY1" fmla="*/ 434059 h 967952"/>
                <a:gd name="connsiteX2" fmla="*/ 254798 w 965998"/>
                <a:gd name="connsiteY2" fmla="*/ 942059 h 967952"/>
                <a:gd name="connsiteX3" fmla="*/ 965998 w 965998"/>
                <a:gd name="connsiteY3" fmla="*/ 929359 h 967952"/>
                <a:gd name="connsiteX4" fmla="*/ 902498 w 965998"/>
                <a:gd name="connsiteY4" fmla="*/ 294359 h 967952"/>
                <a:gd name="connsiteX5" fmla="*/ 318298 w 965998"/>
                <a:gd name="connsiteY5" fmla="*/ 2259 h 967952"/>
                <a:gd name="connsiteX0" fmla="*/ 317520 w 965220"/>
                <a:gd name="connsiteY0" fmla="*/ 2259 h 967952"/>
                <a:gd name="connsiteX1" fmla="*/ 20 w 965220"/>
                <a:gd name="connsiteY1" fmla="*/ 434059 h 967952"/>
                <a:gd name="connsiteX2" fmla="*/ 254020 w 965220"/>
                <a:gd name="connsiteY2" fmla="*/ 942059 h 967952"/>
                <a:gd name="connsiteX3" fmla="*/ 965220 w 965220"/>
                <a:gd name="connsiteY3" fmla="*/ 929359 h 967952"/>
                <a:gd name="connsiteX4" fmla="*/ 901720 w 965220"/>
                <a:gd name="connsiteY4" fmla="*/ 294359 h 967952"/>
                <a:gd name="connsiteX5" fmla="*/ 317520 w 965220"/>
                <a:gd name="connsiteY5" fmla="*/ 2259 h 96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5220" h="967952">
                  <a:moveTo>
                    <a:pt x="317520" y="2259"/>
                  </a:moveTo>
                  <a:cubicBezTo>
                    <a:pt x="167237" y="25542"/>
                    <a:pt x="-2097" y="213926"/>
                    <a:pt x="20" y="434059"/>
                  </a:cubicBezTo>
                  <a:cubicBezTo>
                    <a:pt x="2137" y="654192"/>
                    <a:pt x="84687" y="812942"/>
                    <a:pt x="254020" y="942059"/>
                  </a:cubicBezTo>
                  <a:cubicBezTo>
                    <a:pt x="448753" y="982276"/>
                    <a:pt x="772603" y="973809"/>
                    <a:pt x="965220" y="929359"/>
                  </a:cubicBezTo>
                  <a:cubicBezTo>
                    <a:pt x="907012" y="761084"/>
                    <a:pt x="1009670" y="448876"/>
                    <a:pt x="901720" y="294359"/>
                  </a:cubicBezTo>
                  <a:cubicBezTo>
                    <a:pt x="793770" y="139842"/>
                    <a:pt x="467803" y="-21024"/>
                    <a:pt x="317520" y="2259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</a:gradFill>
            <a:ln w="25400">
              <a:gradFill flip="none" rotWithShape="1">
                <a:gsLst>
                  <a:gs pos="35000">
                    <a:schemeClr val="tx1">
                      <a:lumMod val="95000"/>
                      <a:lumOff val="5000"/>
                    </a:schemeClr>
                  </a:gs>
                  <a:gs pos="90000">
                    <a:schemeClr val="tx1">
                      <a:lumMod val="95000"/>
                      <a:lumOff val="5000"/>
                      <a:alpha val="0"/>
                    </a:schemeClr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7932078" y="11333554"/>
              <a:ext cx="1078411" cy="1412397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8292264" y="11673647"/>
              <a:ext cx="358043" cy="74592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10927894" y="11360090"/>
              <a:ext cx="1078411" cy="1412397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11193438" y="11673647"/>
              <a:ext cx="358043" cy="74592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8557468" y="12192359"/>
              <a:ext cx="376428" cy="417120"/>
            </a:xfrm>
            <a:custGeom>
              <a:avLst/>
              <a:gdLst>
                <a:gd name="connsiteX0" fmla="*/ 0 w 176213"/>
                <a:gd name="connsiteY0" fmla="*/ 85725 h 195262"/>
                <a:gd name="connsiteX1" fmla="*/ 47625 w 176213"/>
                <a:gd name="connsiteY1" fmla="*/ 0 h 195262"/>
                <a:gd name="connsiteX2" fmla="*/ 176213 w 176213"/>
                <a:gd name="connsiteY2" fmla="*/ 57150 h 195262"/>
                <a:gd name="connsiteX3" fmla="*/ 90488 w 176213"/>
                <a:gd name="connsiteY3" fmla="*/ 195262 h 195262"/>
                <a:gd name="connsiteX4" fmla="*/ 0 w 176213"/>
                <a:gd name="connsiteY4" fmla="*/ 85725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213" h="195262">
                  <a:moveTo>
                    <a:pt x="0" y="85725"/>
                  </a:moveTo>
                  <a:lnTo>
                    <a:pt x="47625" y="0"/>
                  </a:lnTo>
                  <a:lnTo>
                    <a:pt x="176213" y="57150"/>
                  </a:lnTo>
                  <a:lnTo>
                    <a:pt x="90488" y="195262"/>
                  </a:lnTo>
                  <a:lnTo>
                    <a:pt x="0" y="857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>
              <a:off x="11450471" y="12192359"/>
              <a:ext cx="376428" cy="417120"/>
            </a:xfrm>
            <a:custGeom>
              <a:avLst/>
              <a:gdLst>
                <a:gd name="connsiteX0" fmla="*/ 0 w 176213"/>
                <a:gd name="connsiteY0" fmla="*/ 85725 h 195262"/>
                <a:gd name="connsiteX1" fmla="*/ 47625 w 176213"/>
                <a:gd name="connsiteY1" fmla="*/ 0 h 195262"/>
                <a:gd name="connsiteX2" fmla="*/ 176213 w 176213"/>
                <a:gd name="connsiteY2" fmla="*/ 57150 h 195262"/>
                <a:gd name="connsiteX3" fmla="*/ 90488 w 176213"/>
                <a:gd name="connsiteY3" fmla="*/ 195262 h 195262"/>
                <a:gd name="connsiteX4" fmla="*/ 0 w 176213"/>
                <a:gd name="connsiteY4" fmla="*/ 85725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213" h="195262">
                  <a:moveTo>
                    <a:pt x="0" y="85725"/>
                  </a:moveTo>
                  <a:lnTo>
                    <a:pt x="47625" y="0"/>
                  </a:lnTo>
                  <a:lnTo>
                    <a:pt x="176213" y="57150"/>
                  </a:lnTo>
                  <a:lnTo>
                    <a:pt x="90488" y="195262"/>
                  </a:lnTo>
                  <a:lnTo>
                    <a:pt x="0" y="857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面罩"/>
            <p:cNvSpPr/>
            <p:nvPr/>
          </p:nvSpPr>
          <p:spPr>
            <a:xfrm>
              <a:off x="5164635" y="7278464"/>
              <a:ext cx="9522576" cy="9522576"/>
            </a:xfrm>
            <a:custGeom>
              <a:avLst/>
              <a:gdLst>
                <a:gd name="connsiteX0" fmla="*/ 711200 w 4457700"/>
                <a:gd name="connsiteY0" fmla="*/ 1385956 h 4457700"/>
                <a:gd name="connsiteX1" fmla="*/ 482600 w 4457700"/>
                <a:gd name="connsiteY1" fmla="*/ 1690756 h 4457700"/>
                <a:gd name="connsiteX2" fmla="*/ 654050 w 4457700"/>
                <a:gd name="connsiteY2" fmla="*/ 3090931 h 4457700"/>
                <a:gd name="connsiteX3" fmla="*/ 1377950 w 4457700"/>
                <a:gd name="connsiteY3" fmla="*/ 3471931 h 4457700"/>
                <a:gd name="connsiteX4" fmla="*/ 2235200 w 4457700"/>
                <a:gd name="connsiteY4" fmla="*/ 3605281 h 4457700"/>
                <a:gd name="connsiteX5" fmla="*/ 3111500 w 4457700"/>
                <a:gd name="connsiteY5" fmla="*/ 3481456 h 4457700"/>
                <a:gd name="connsiteX6" fmla="*/ 3825875 w 4457700"/>
                <a:gd name="connsiteY6" fmla="*/ 3081406 h 4457700"/>
                <a:gd name="connsiteX7" fmla="*/ 3997325 w 4457700"/>
                <a:gd name="connsiteY7" fmla="*/ 1700281 h 4457700"/>
                <a:gd name="connsiteX8" fmla="*/ 3778250 w 4457700"/>
                <a:gd name="connsiteY8" fmla="*/ 1395481 h 4457700"/>
                <a:gd name="connsiteX9" fmla="*/ 2225675 w 4457700"/>
                <a:gd name="connsiteY9" fmla="*/ 1738381 h 4457700"/>
                <a:gd name="connsiteX10" fmla="*/ 2228850 w 4457700"/>
                <a:gd name="connsiteY10" fmla="*/ 0 h 4457700"/>
                <a:gd name="connsiteX11" fmla="*/ 4457700 w 4457700"/>
                <a:gd name="connsiteY11" fmla="*/ 2228850 h 4457700"/>
                <a:gd name="connsiteX12" fmla="*/ 2228850 w 4457700"/>
                <a:gd name="connsiteY12" fmla="*/ 4457700 h 4457700"/>
                <a:gd name="connsiteX13" fmla="*/ 0 w 4457700"/>
                <a:gd name="connsiteY13" fmla="*/ 2228850 h 4457700"/>
                <a:gd name="connsiteX14" fmla="*/ 2228850 w 4457700"/>
                <a:gd name="connsiteY14" fmla="*/ 0 h 445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57700" h="4457700">
                  <a:moveTo>
                    <a:pt x="711200" y="1385956"/>
                  </a:moveTo>
                  <a:lnTo>
                    <a:pt x="482600" y="1690756"/>
                  </a:lnTo>
                  <a:lnTo>
                    <a:pt x="654050" y="3090931"/>
                  </a:lnTo>
                  <a:lnTo>
                    <a:pt x="1377950" y="3471931"/>
                  </a:lnTo>
                  <a:lnTo>
                    <a:pt x="2235200" y="3605281"/>
                  </a:lnTo>
                  <a:lnTo>
                    <a:pt x="3111500" y="3481456"/>
                  </a:lnTo>
                  <a:lnTo>
                    <a:pt x="3825875" y="3081406"/>
                  </a:lnTo>
                  <a:lnTo>
                    <a:pt x="3997325" y="1700281"/>
                  </a:lnTo>
                  <a:lnTo>
                    <a:pt x="3778250" y="1395481"/>
                  </a:lnTo>
                  <a:lnTo>
                    <a:pt x="2225675" y="1738381"/>
                  </a:lnTo>
                  <a:close/>
                  <a:moveTo>
                    <a:pt x="2228850" y="0"/>
                  </a:moveTo>
                  <a:cubicBezTo>
                    <a:pt x="3459810" y="0"/>
                    <a:pt x="4457700" y="997890"/>
                    <a:pt x="4457700" y="2228850"/>
                  </a:cubicBezTo>
                  <a:cubicBezTo>
                    <a:pt x="4457700" y="3459810"/>
                    <a:pt x="3459810" y="4457700"/>
                    <a:pt x="2228850" y="4457700"/>
                  </a:cubicBezTo>
                  <a:cubicBezTo>
                    <a:pt x="997890" y="4457700"/>
                    <a:pt x="0" y="3459810"/>
                    <a:pt x="0" y="2228850"/>
                  </a:cubicBezTo>
                  <a:cubicBezTo>
                    <a:pt x="0" y="997890"/>
                    <a:pt x="997890" y="0"/>
                    <a:pt x="2228850" y="0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梯形 70"/>
            <p:cNvSpPr/>
            <p:nvPr/>
          </p:nvSpPr>
          <p:spPr>
            <a:xfrm flipV="1">
              <a:off x="6380879" y="15550397"/>
              <a:ext cx="7473692" cy="5860047"/>
            </a:xfrm>
            <a:prstGeom prst="trapezoid">
              <a:avLst>
                <a:gd name="adj" fmla="val 13194"/>
              </a:avLst>
            </a:prstGeom>
            <a:solidFill>
              <a:srgbClr val="A9322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梯形 71"/>
            <p:cNvSpPr/>
            <p:nvPr/>
          </p:nvSpPr>
          <p:spPr>
            <a:xfrm>
              <a:off x="6346400" y="14641838"/>
              <a:ext cx="7562430" cy="935980"/>
            </a:xfrm>
            <a:prstGeom prst="trapezoid">
              <a:avLst>
                <a:gd name="adj" fmla="val 37500"/>
              </a:avLst>
            </a:prstGeom>
            <a:gradFill flip="none" rotWithShape="1">
              <a:gsLst>
                <a:gs pos="26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8906900" y="7276582"/>
              <a:ext cx="2123160" cy="3053962"/>
            </a:xfrm>
            <a:custGeom>
              <a:avLst/>
              <a:gdLst>
                <a:gd name="connsiteX0" fmla="*/ 182880 w 1165860"/>
                <a:gd name="connsiteY0" fmla="*/ 38100 h 1417320"/>
                <a:gd name="connsiteX1" fmla="*/ 0 w 1165860"/>
                <a:gd name="connsiteY1" fmla="*/ 548640 h 1417320"/>
                <a:gd name="connsiteX2" fmla="*/ 129540 w 1165860"/>
                <a:gd name="connsiteY2" fmla="*/ 1379220 h 1417320"/>
                <a:gd name="connsiteX3" fmla="*/ 548640 w 1165860"/>
                <a:gd name="connsiteY3" fmla="*/ 1417320 h 1417320"/>
                <a:gd name="connsiteX4" fmla="*/ 1036320 w 1165860"/>
                <a:gd name="connsiteY4" fmla="*/ 1371600 h 1417320"/>
                <a:gd name="connsiteX5" fmla="*/ 1165860 w 1165860"/>
                <a:gd name="connsiteY5" fmla="*/ 510540 h 1417320"/>
                <a:gd name="connsiteX6" fmla="*/ 1043940 w 1165860"/>
                <a:gd name="connsiteY6" fmla="*/ 53340 h 1417320"/>
                <a:gd name="connsiteX7" fmla="*/ 548640 w 1165860"/>
                <a:gd name="connsiteY7" fmla="*/ 0 h 1417320"/>
                <a:gd name="connsiteX8" fmla="*/ 182880 w 1165860"/>
                <a:gd name="connsiteY8" fmla="*/ 38100 h 1417320"/>
                <a:gd name="connsiteX0" fmla="*/ 182880 w 1165860"/>
                <a:gd name="connsiteY0" fmla="*/ 54446 h 1433666"/>
                <a:gd name="connsiteX1" fmla="*/ 0 w 1165860"/>
                <a:gd name="connsiteY1" fmla="*/ 564986 h 1433666"/>
                <a:gd name="connsiteX2" fmla="*/ 129540 w 1165860"/>
                <a:gd name="connsiteY2" fmla="*/ 1395566 h 1433666"/>
                <a:gd name="connsiteX3" fmla="*/ 548640 w 1165860"/>
                <a:gd name="connsiteY3" fmla="*/ 1433666 h 1433666"/>
                <a:gd name="connsiteX4" fmla="*/ 1036320 w 1165860"/>
                <a:gd name="connsiteY4" fmla="*/ 1387946 h 1433666"/>
                <a:gd name="connsiteX5" fmla="*/ 1165860 w 1165860"/>
                <a:gd name="connsiteY5" fmla="*/ 526886 h 1433666"/>
                <a:gd name="connsiteX6" fmla="*/ 1043940 w 1165860"/>
                <a:gd name="connsiteY6" fmla="*/ 69686 h 1433666"/>
                <a:gd name="connsiteX7" fmla="*/ 548640 w 1165860"/>
                <a:gd name="connsiteY7" fmla="*/ 16346 h 1433666"/>
                <a:gd name="connsiteX8" fmla="*/ 182880 w 1165860"/>
                <a:gd name="connsiteY8" fmla="*/ 54446 h 1433666"/>
                <a:gd name="connsiteX0" fmla="*/ 182880 w 1165860"/>
                <a:gd name="connsiteY0" fmla="*/ 54446 h 1433666"/>
                <a:gd name="connsiteX1" fmla="*/ 0 w 1165860"/>
                <a:gd name="connsiteY1" fmla="*/ 564986 h 1433666"/>
                <a:gd name="connsiteX2" fmla="*/ 129540 w 1165860"/>
                <a:gd name="connsiteY2" fmla="*/ 1395566 h 1433666"/>
                <a:gd name="connsiteX3" fmla="*/ 548640 w 1165860"/>
                <a:gd name="connsiteY3" fmla="*/ 1433666 h 1433666"/>
                <a:gd name="connsiteX4" fmla="*/ 1036320 w 1165860"/>
                <a:gd name="connsiteY4" fmla="*/ 1387946 h 1433666"/>
                <a:gd name="connsiteX5" fmla="*/ 1165860 w 1165860"/>
                <a:gd name="connsiteY5" fmla="*/ 526886 h 1433666"/>
                <a:gd name="connsiteX6" fmla="*/ 1043940 w 1165860"/>
                <a:gd name="connsiteY6" fmla="*/ 69686 h 1433666"/>
                <a:gd name="connsiteX7" fmla="*/ 548640 w 1165860"/>
                <a:gd name="connsiteY7" fmla="*/ 16346 h 1433666"/>
                <a:gd name="connsiteX8" fmla="*/ 182880 w 1165860"/>
                <a:gd name="connsiteY8" fmla="*/ 54446 h 1433666"/>
                <a:gd name="connsiteX0" fmla="*/ 82129 w 1065109"/>
                <a:gd name="connsiteY0" fmla="*/ 54446 h 1433666"/>
                <a:gd name="connsiteX1" fmla="*/ 28789 w 1065109"/>
                <a:gd name="connsiteY1" fmla="*/ 1395566 h 1433666"/>
                <a:gd name="connsiteX2" fmla="*/ 447889 w 1065109"/>
                <a:gd name="connsiteY2" fmla="*/ 1433666 h 1433666"/>
                <a:gd name="connsiteX3" fmla="*/ 935569 w 1065109"/>
                <a:gd name="connsiteY3" fmla="*/ 1387946 h 1433666"/>
                <a:gd name="connsiteX4" fmla="*/ 1065109 w 1065109"/>
                <a:gd name="connsiteY4" fmla="*/ 526886 h 1433666"/>
                <a:gd name="connsiteX5" fmla="*/ 943189 w 1065109"/>
                <a:gd name="connsiteY5" fmla="*/ 69686 h 1433666"/>
                <a:gd name="connsiteX6" fmla="*/ 447889 w 1065109"/>
                <a:gd name="connsiteY6" fmla="*/ 16346 h 1433666"/>
                <a:gd name="connsiteX7" fmla="*/ 82129 w 1065109"/>
                <a:gd name="connsiteY7" fmla="*/ 54446 h 1433666"/>
                <a:gd name="connsiteX0" fmla="*/ 82129 w 943189"/>
                <a:gd name="connsiteY0" fmla="*/ 54446 h 1433666"/>
                <a:gd name="connsiteX1" fmla="*/ 28789 w 943189"/>
                <a:gd name="connsiteY1" fmla="*/ 1395566 h 1433666"/>
                <a:gd name="connsiteX2" fmla="*/ 447889 w 943189"/>
                <a:gd name="connsiteY2" fmla="*/ 1433666 h 1433666"/>
                <a:gd name="connsiteX3" fmla="*/ 935569 w 943189"/>
                <a:gd name="connsiteY3" fmla="*/ 1387946 h 1433666"/>
                <a:gd name="connsiteX4" fmla="*/ 943189 w 943189"/>
                <a:gd name="connsiteY4" fmla="*/ 69686 h 1433666"/>
                <a:gd name="connsiteX5" fmla="*/ 447889 w 943189"/>
                <a:gd name="connsiteY5" fmla="*/ 16346 h 1433666"/>
                <a:gd name="connsiteX6" fmla="*/ 82129 w 943189"/>
                <a:gd name="connsiteY6" fmla="*/ 54446 h 1433666"/>
                <a:gd name="connsiteX0" fmla="*/ 82129 w 943189"/>
                <a:gd name="connsiteY0" fmla="*/ 54446 h 1505910"/>
                <a:gd name="connsiteX1" fmla="*/ 28789 w 943189"/>
                <a:gd name="connsiteY1" fmla="*/ 1395566 h 1505910"/>
                <a:gd name="connsiteX2" fmla="*/ 447889 w 943189"/>
                <a:gd name="connsiteY2" fmla="*/ 1433666 h 1505910"/>
                <a:gd name="connsiteX3" fmla="*/ 935569 w 943189"/>
                <a:gd name="connsiteY3" fmla="*/ 1387946 h 1505910"/>
                <a:gd name="connsiteX4" fmla="*/ 943189 w 943189"/>
                <a:gd name="connsiteY4" fmla="*/ 69686 h 1505910"/>
                <a:gd name="connsiteX5" fmla="*/ 447889 w 943189"/>
                <a:gd name="connsiteY5" fmla="*/ 16346 h 1505910"/>
                <a:gd name="connsiteX6" fmla="*/ 82129 w 943189"/>
                <a:gd name="connsiteY6" fmla="*/ 54446 h 1505910"/>
                <a:gd name="connsiteX0" fmla="*/ 82129 w 943189"/>
                <a:gd name="connsiteY0" fmla="*/ 54446 h 1595531"/>
                <a:gd name="connsiteX1" fmla="*/ 28789 w 943189"/>
                <a:gd name="connsiteY1" fmla="*/ 1395566 h 1595531"/>
                <a:gd name="connsiteX2" fmla="*/ 447889 w 943189"/>
                <a:gd name="connsiteY2" fmla="*/ 1433666 h 1595531"/>
                <a:gd name="connsiteX3" fmla="*/ 935569 w 943189"/>
                <a:gd name="connsiteY3" fmla="*/ 1387946 h 1595531"/>
                <a:gd name="connsiteX4" fmla="*/ 943189 w 943189"/>
                <a:gd name="connsiteY4" fmla="*/ 69686 h 1595531"/>
                <a:gd name="connsiteX5" fmla="*/ 447889 w 943189"/>
                <a:gd name="connsiteY5" fmla="*/ 16346 h 1595531"/>
                <a:gd name="connsiteX6" fmla="*/ 82129 w 943189"/>
                <a:gd name="connsiteY6" fmla="*/ 54446 h 1595531"/>
                <a:gd name="connsiteX0" fmla="*/ 117123 w 978183"/>
                <a:gd name="connsiteY0" fmla="*/ 54446 h 1595531"/>
                <a:gd name="connsiteX1" fmla="*/ 63783 w 978183"/>
                <a:gd name="connsiteY1" fmla="*/ 1395566 h 1595531"/>
                <a:gd name="connsiteX2" fmla="*/ 482883 w 978183"/>
                <a:gd name="connsiteY2" fmla="*/ 1433666 h 1595531"/>
                <a:gd name="connsiteX3" fmla="*/ 970563 w 978183"/>
                <a:gd name="connsiteY3" fmla="*/ 1387946 h 1595531"/>
                <a:gd name="connsiteX4" fmla="*/ 978183 w 978183"/>
                <a:gd name="connsiteY4" fmla="*/ 69686 h 1595531"/>
                <a:gd name="connsiteX5" fmla="*/ 482883 w 978183"/>
                <a:gd name="connsiteY5" fmla="*/ 16346 h 1595531"/>
                <a:gd name="connsiteX6" fmla="*/ 117123 w 978183"/>
                <a:gd name="connsiteY6" fmla="*/ 54446 h 1595531"/>
                <a:gd name="connsiteX0" fmla="*/ 117123 w 1003654"/>
                <a:gd name="connsiteY0" fmla="*/ 54446 h 1433666"/>
                <a:gd name="connsiteX1" fmla="*/ 63783 w 1003654"/>
                <a:gd name="connsiteY1" fmla="*/ 1395566 h 1433666"/>
                <a:gd name="connsiteX2" fmla="*/ 482883 w 1003654"/>
                <a:gd name="connsiteY2" fmla="*/ 1433666 h 1433666"/>
                <a:gd name="connsiteX3" fmla="*/ 970563 w 1003654"/>
                <a:gd name="connsiteY3" fmla="*/ 1387946 h 1433666"/>
                <a:gd name="connsiteX4" fmla="*/ 978183 w 1003654"/>
                <a:gd name="connsiteY4" fmla="*/ 69686 h 1433666"/>
                <a:gd name="connsiteX5" fmla="*/ 482883 w 1003654"/>
                <a:gd name="connsiteY5" fmla="*/ 16346 h 1433666"/>
                <a:gd name="connsiteX6" fmla="*/ 117123 w 1003654"/>
                <a:gd name="connsiteY6" fmla="*/ 54446 h 1433666"/>
                <a:gd name="connsiteX0" fmla="*/ 113737 w 1000268"/>
                <a:gd name="connsiteY0" fmla="*/ 54446 h 1433666"/>
                <a:gd name="connsiteX1" fmla="*/ 60397 w 1000268"/>
                <a:gd name="connsiteY1" fmla="*/ 1395566 h 1433666"/>
                <a:gd name="connsiteX2" fmla="*/ 479497 w 1000268"/>
                <a:gd name="connsiteY2" fmla="*/ 1433666 h 1433666"/>
                <a:gd name="connsiteX3" fmla="*/ 967177 w 1000268"/>
                <a:gd name="connsiteY3" fmla="*/ 1387946 h 1433666"/>
                <a:gd name="connsiteX4" fmla="*/ 974797 w 1000268"/>
                <a:gd name="connsiteY4" fmla="*/ 69686 h 1433666"/>
                <a:gd name="connsiteX5" fmla="*/ 479497 w 1000268"/>
                <a:gd name="connsiteY5" fmla="*/ 16346 h 1433666"/>
                <a:gd name="connsiteX6" fmla="*/ 113737 w 1000268"/>
                <a:gd name="connsiteY6" fmla="*/ 54446 h 1433666"/>
                <a:gd name="connsiteX0" fmla="*/ 85515 w 973736"/>
                <a:gd name="connsiteY0" fmla="*/ 54446 h 1505360"/>
                <a:gd name="connsiteX1" fmla="*/ 32175 w 973736"/>
                <a:gd name="connsiteY1" fmla="*/ 1395566 h 1505360"/>
                <a:gd name="connsiteX2" fmla="*/ 496995 w 973736"/>
                <a:gd name="connsiteY2" fmla="*/ 1433666 h 1505360"/>
                <a:gd name="connsiteX3" fmla="*/ 938955 w 973736"/>
                <a:gd name="connsiteY3" fmla="*/ 1387946 h 1505360"/>
                <a:gd name="connsiteX4" fmla="*/ 946575 w 973736"/>
                <a:gd name="connsiteY4" fmla="*/ 69686 h 1505360"/>
                <a:gd name="connsiteX5" fmla="*/ 451275 w 973736"/>
                <a:gd name="connsiteY5" fmla="*/ 16346 h 1505360"/>
                <a:gd name="connsiteX6" fmla="*/ 85515 w 973736"/>
                <a:gd name="connsiteY6" fmla="*/ 54446 h 1505360"/>
                <a:gd name="connsiteX0" fmla="*/ 85515 w 973736"/>
                <a:gd name="connsiteY0" fmla="*/ 54446 h 1505910"/>
                <a:gd name="connsiteX1" fmla="*/ 32175 w 973736"/>
                <a:gd name="connsiteY1" fmla="*/ 1395566 h 1505910"/>
                <a:gd name="connsiteX2" fmla="*/ 496995 w 973736"/>
                <a:gd name="connsiteY2" fmla="*/ 1433666 h 1505910"/>
                <a:gd name="connsiteX3" fmla="*/ 938955 w 973736"/>
                <a:gd name="connsiteY3" fmla="*/ 1387946 h 1505910"/>
                <a:gd name="connsiteX4" fmla="*/ 946575 w 973736"/>
                <a:gd name="connsiteY4" fmla="*/ 69686 h 1505910"/>
                <a:gd name="connsiteX5" fmla="*/ 451275 w 973736"/>
                <a:gd name="connsiteY5" fmla="*/ 16346 h 1505910"/>
                <a:gd name="connsiteX6" fmla="*/ 85515 w 973736"/>
                <a:gd name="connsiteY6" fmla="*/ 54446 h 1505910"/>
                <a:gd name="connsiteX0" fmla="*/ 95674 w 983895"/>
                <a:gd name="connsiteY0" fmla="*/ 54446 h 1505910"/>
                <a:gd name="connsiteX1" fmla="*/ 42334 w 983895"/>
                <a:gd name="connsiteY1" fmla="*/ 1395566 h 1505910"/>
                <a:gd name="connsiteX2" fmla="*/ 507154 w 983895"/>
                <a:gd name="connsiteY2" fmla="*/ 1433666 h 1505910"/>
                <a:gd name="connsiteX3" fmla="*/ 949114 w 983895"/>
                <a:gd name="connsiteY3" fmla="*/ 1387946 h 1505910"/>
                <a:gd name="connsiteX4" fmla="*/ 956734 w 983895"/>
                <a:gd name="connsiteY4" fmla="*/ 69686 h 1505910"/>
                <a:gd name="connsiteX5" fmla="*/ 461434 w 983895"/>
                <a:gd name="connsiteY5" fmla="*/ 16346 h 1505910"/>
                <a:gd name="connsiteX6" fmla="*/ 95674 w 983895"/>
                <a:gd name="connsiteY6" fmla="*/ 54446 h 1505910"/>
                <a:gd name="connsiteX0" fmla="*/ 95674 w 997421"/>
                <a:gd name="connsiteY0" fmla="*/ 54446 h 1439268"/>
                <a:gd name="connsiteX1" fmla="*/ 42334 w 997421"/>
                <a:gd name="connsiteY1" fmla="*/ 1395566 h 1439268"/>
                <a:gd name="connsiteX2" fmla="*/ 507154 w 997421"/>
                <a:gd name="connsiteY2" fmla="*/ 1433666 h 1439268"/>
                <a:gd name="connsiteX3" fmla="*/ 949114 w 997421"/>
                <a:gd name="connsiteY3" fmla="*/ 1387946 h 1439268"/>
                <a:gd name="connsiteX4" fmla="*/ 956734 w 997421"/>
                <a:gd name="connsiteY4" fmla="*/ 69686 h 1439268"/>
                <a:gd name="connsiteX5" fmla="*/ 461434 w 997421"/>
                <a:gd name="connsiteY5" fmla="*/ 16346 h 1439268"/>
                <a:gd name="connsiteX6" fmla="*/ 95674 w 997421"/>
                <a:gd name="connsiteY6" fmla="*/ 54446 h 1439268"/>
                <a:gd name="connsiteX0" fmla="*/ 95674 w 990656"/>
                <a:gd name="connsiteY0" fmla="*/ 54446 h 1439268"/>
                <a:gd name="connsiteX1" fmla="*/ 42334 w 990656"/>
                <a:gd name="connsiteY1" fmla="*/ 1395566 h 1439268"/>
                <a:gd name="connsiteX2" fmla="*/ 507154 w 990656"/>
                <a:gd name="connsiteY2" fmla="*/ 1433666 h 1439268"/>
                <a:gd name="connsiteX3" fmla="*/ 949114 w 990656"/>
                <a:gd name="connsiteY3" fmla="*/ 1387946 h 1439268"/>
                <a:gd name="connsiteX4" fmla="*/ 956734 w 990656"/>
                <a:gd name="connsiteY4" fmla="*/ 69686 h 1439268"/>
                <a:gd name="connsiteX5" fmla="*/ 461434 w 990656"/>
                <a:gd name="connsiteY5" fmla="*/ 16346 h 1439268"/>
                <a:gd name="connsiteX6" fmla="*/ 95674 w 990656"/>
                <a:gd name="connsiteY6" fmla="*/ 54446 h 1439268"/>
                <a:gd name="connsiteX0" fmla="*/ 95674 w 996426"/>
                <a:gd name="connsiteY0" fmla="*/ 54446 h 1439268"/>
                <a:gd name="connsiteX1" fmla="*/ 42334 w 996426"/>
                <a:gd name="connsiteY1" fmla="*/ 1395566 h 1439268"/>
                <a:gd name="connsiteX2" fmla="*/ 507154 w 996426"/>
                <a:gd name="connsiteY2" fmla="*/ 1433666 h 1439268"/>
                <a:gd name="connsiteX3" fmla="*/ 949114 w 996426"/>
                <a:gd name="connsiteY3" fmla="*/ 1387946 h 1439268"/>
                <a:gd name="connsiteX4" fmla="*/ 956734 w 996426"/>
                <a:gd name="connsiteY4" fmla="*/ 69686 h 1439268"/>
                <a:gd name="connsiteX5" fmla="*/ 461434 w 996426"/>
                <a:gd name="connsiteY5" fmla="*/ 16346 h 1439268"/>
                <a:gd name="connsiteX6" fmla="*/ 95674 w 996426"/>
                <a:gd name="connsiteY6" fmla="*/ 54446 h 1439268"/>
                <a:gd name="connsiteX0" fmla="*/ 95674 w 996426"/>
                <a:gd name="connsiteY0" fmla="*/ 54446 h 1439268"/>
                <a:gd name="connsiteX1" fmla="*/ 42334 w 996426"/>
                <a:gd name="connsiteY1" fmla="*/ 1395566 h 1439268"/>
                <a:gd name="connsiteX2" fmla="*/ 507154 w 996426"/>
                <a:gd name="connsiteY2" fmla="*/ 1433666 h 1439268"/>
                <a:gd name="connsiteX3" fmla="*/ 949114 w 996426"/>
                <a:gd name="connsiteY3" fmla="*/ 1387946 h 1439268"/>
                <a:gd name="connsiteX4" fmla="*/ 956734 w 996426"/>
                <a:gd name="connsiteY4" fmla="*/ 69686 h 1439268"/>
                <a:gd name="connsiteX5" fmla="*/ 461434 w 996426"/>
                <a:gd name="connsiteY5" fmla="*/ 16346 h 1439268"/>
                <a:gd name="connsiteX6" fmla="*/ 95674 w 996426"/>
                <a:gd name="connsiteY6" fmla="*/ 54446 h 1439268"/>
                <a:gd name="connsiteX0" fmla="*/ 96620 w 997372"/>
                <a:gd name="connsiteY0" fmla="*/ 116268 h 1501090"/>
                <a:gd name="connsiteX1" fmla="*/ 43280 w 997372"/>
                <a:gd name="connsiteY1" fmla="*/ 1457388 h 1501090"/>
                <a:gd name="connsiteX2" fmla="*/ 508100 w 997372"/>
                <a:gd name="connsiteY2" fmla="*/ 1495488 h 1501090"/>
                <a:gd name="connsiteX3" fmla="*/ 950060 w 997372"/>
                <a:gd name="connsiteY3" fmla="*/ 1449768 h 1501090"/>
                <a:gd name="connsiteX4" fmla="*/ 957680 w 997372"/>
                <a:gd name="connsiteY4" fmla="*/ 131508 h 1501090"/>
                <a:gd name="connsiteX5" fmla="*/ 487780 w 997372"/>
                <a:gd name="connsiteY5" fmla="*/ 71818 h 1501090"/>
                <a:gd name="connsiteX6" fmla="*/ 96620 w 997372"/>
                <a:gd name="connsiteY6" fmla="*/ 116268 h 1501090"/>
                <a:gd name="connsiteX0" fmla="*/ 97348 w 998100"/>
                <a:gd name="connsiteY0" fmla="*/ 116268 h 1501090"/>
                <a:gd name="connsiteX1" fmla="*/ 44008 w 998100"/>
                <a:gd name="connsiteY1" fmla="*/ 1457388 h 1501090"/>
                <a:gd name="connsiteX2" fmla="*/ 508828 w 998100"/>
                <a:gd name="connsiteY2" fmla="*/ 1495488 h 1501090"/>
                <a:gd name="connsiteX3" fmla="*/ 950788 w 998100"/>
                <a:gd name="connsiteY3" fmla="*/ 1449768 h 1501090"/>
                <a:gd name="connsiteX4" fmla="*/ 958408 w 998100"/>
                <a:gd name="connsiteY4" fmla="*/ 131508 h 1501090"/>
                <a:gd name="connsiteX5" fmla="*/ 507558 w 998100"/>
                <a:gd name="connsiteY5" fmla="*/ 71818 h 1501090"/>
                <a:gd name="connsiteX6" fmla="*/ 97348 w 998100"/>
                <a:gd name="connsiteY6" fmla="*/ 116268 h 1501090"/>
                <a:gd name="connsiteX0" fmla="*/ 97105 w 997857"/>
                <a:gd name="connsiteY0" fmla="*/ 117555 h 1502377"/>
                <a:gd name="connsiteX1" fmla="*/ 43765 w 997857"/>
                <a:gd name="connsiteY1" fmla="*/ 1458675 h 1502377"/>
                <a:gd name="connsiteX2" fmla="*/ 508585 w 997857"/>
                <a:gd name="connsiteY2" fmla="*/ 1496775 h 1502377"/>
                <a:gd name="connsiteX3" fmla="*/ 950545 w 997857"/>
                <a:gd name="connsiteY3" fmla="*/ 1451055 h 1502377"/>
                <a:gd name="connsiteX4" fmla="*/ 958165 w 997857"/>
                <a:gd name="connsiteY4" fmla="*/ 132795 h 1502377"/>
                <a:gd name="connsiteX5" fmla="*/ 500965 w 997857"/>
                <a:gd name="connsiteY5" fmla="*/ 69930 h 1502377"/>
                <a:gd name="connsiteX6" fmla="*/ 97105 w 997857"/>
                <a:gd name="connsiteY6" fmla="*/ 117555 h 1502377"/>
                <a:gd name="connsiteX0" fmla="*/ 97105 w 997857"/>
                <a:gd name="connsiteY0" fmla="*/ 117555 h 1502377"/>
                <a:gd name="connsiteX1" fmla="*/ 43765 w 997857"/>
                <a:gd name="connsiteY1" fmla="*/ 1458675 h 1502377"/>
                <a:gd name="connsiteX2" fmla="*/ 508585 w 997857"/>
                <a:gd name="connsiteY2" fmla="*/ 1496775 h 1502377"/>
                <a:gd name="connsiteX3" fmla="*/ 950545 w 997857"/>
                <a:gd name="connsiteY3" fmla="*/ 1451055 h 1502377"/>
                <a:gd name="connsiteX4" fmla="*/ 958165 w 997857"/>
                <a:gd name="connsiteY4" fmla="*/ 132795 h 1502377"/>
                <a:gd name="connsiteX5" fmla="*/ 500965 w 997857"/>
                <a:gd name="connsiteY5" fmla="*/ 69930 h 1502377"/>
                <a:gd name="connsiteX6" fmla="*/ 97105 w 997857"/>
                <a:gd name="connsiteY6" fmla="*/ 117555 h 1502377"/>
                <a:gd name="connsiteX0" fmla="*/ 97105 w 997857"/>
                <a:gd name="connsiteY0" fmla="*/ 117555 h 1502377"/>
                <a:gd name="connsiteX1" fmla="*/ 43765 w 997857"/>
                <a:gd name="connsiteY1" fmla="*/ 1458675 h 1502377"/>
                <a:gd name="connsiteX2" fmla="*/ 508585 w 997857"/>
                <a:gd name="connsiteY2" fmla="*/ 1496775 h 1502377"/>
                <a:gd name="connsiteX3" fmla="*/ 950545 w 997857"/>
                <a:gd name="connsiteY3" fmla="*/ 1451055 h 1502377"/>
                <a:gd name="connsiteX4" fmla="*/ 958165 w 997857"/>
                <a:gd name="connsiteY4" fmla="*/ 132795 h 1502377"/>
                <a:gd name="connsiteX5" fmla="*/ 500965 w 997857"/>
                <a:gd name="connsiteY5" fmla="*/ 69930 h 1502377"/>
                <a:gd name="connsiteX6" fmla="*/ 97105 w 997857"/>
                <a:gd name="connsiteY6" fmla="*/ 117555 h 1502377"/>
                <a:gd name="connsiteX0" fmla="*/ 84893 w 988820"/>
                <a:gd name="connsiteY0" fmla="*/ 113993 h 1578542"/>
                <a:gd name="connsiteX1" fmla="*/ 34728 w 988820"/>
                <a:gd name="connsiteY1" fmla="*/ 1467813 h 1578542"/>
                <a:gd name="connsiteX2" fmla="*/ 499548 w 988820"/>
                <a:gd name="connsiteY2" fmla="*/ 1505913 h 1578542"/>
                <a:gd name="connsiteX3" fmla="*/ 941508 w 988820"/>
                <a:gd name="connsiteY3" fmla="*/ 1460193 h 1578542"/>
                <a:gd name="connsiteX4" fmla="*/ 949128 w 988820"/>
                <a:gd name="connsiteY4" fmla="*/ 141933 h 1578542"/>
                <a:gd name="connsiteX5" fmla="*/ 491928 w 988820"/>
                <a:gd name="connsiteY5" fmla="*/ 79068 h 1578542"/>
                <a:gd name="connsiteX6" fmla="*/ 84893 w 988820"/>
                <a:gd name="connsiteY6" fmla="*/ 113993 h 1578542"/>
                <a:gd name="connsiteX0" fmla="*/ 84893 w 988820"/>
                <a:gd name="connsiteY0" fmla="*/ 36756 h 1501305"/>
                <a:gd name="connsiteX1" fmla="*/ 34728 w 988820"/>
                <a:gd name="connsiteY1" fmla="*/ 1390576 h 1501305"/>
                <a:gd name="connsiteX2" fmla="*/ 499548 w 988820"/>
                <a:gd name="connsiteY2" fmla="*/ 1428676 h 1501305"/>
                <a:gd name="connsiteX3" fmla="*/ 941508 w 988820"/>
                <a:gd name="connsiteY3" fmla="*/ 1382956 h 1501305"/>
                <a:gd name="connsiteX4" fmla="*/ 949128 w 988820"/>
                <a:gd name="connsiteY4" fmla="*/ 64696 h 1501305"/>
                <a:gd name="connsiteX5" fmla="*/ 491928 w 988820"/>
                <a:gd name="connsiteY5" fmla="*/ 1831 h 1501305"/>
                <a:gd name="connsiteX6" fmla="*/ 84893 w 988820"/>
                <a:gd name="connsiteY6" fmla="*/ 36756 h 1501305"/>
                <a:gd name="connsiteX0" fmla="*/ 70830 w 974757"/>
                <a:gd name="connsiteY0" fmla="*/ 36756 h 1434278"/>
                <a:gd name="connsiteX1" fmla="*/ 20665 w 974757"/>
                <a:gd name="connsiteY1" fmla="*/ 1390576 h 1434278"/>
                <a:gd name="connsiteX2" fmla="*/ 485485 w 974757"/>
                <a:gd name="connsiteY2" fmla="*/ 1428676 h 1434278"/>
                <a:gd name="connsiteX3" fmla="*/ 927445 w 974757"/>
                <a:gd name="connsiteY3" fmla="*/ 1382956 h 1434278"/>
                <a:gd name="connsiteX4" fmla="*/ 935065 w 974757"/>
                <a:gd name="connsiteY4" fmla="*/ 64696 h 1434278"/>
                <a:gd name="connsiteX5" fmla="*/ 477865 w 974757"/>
                <a:gd name="connsiteY5" fmla="*/ 1831 h 1434278"/>
                <a:gd name="connsiteX6" fmla="*/ 70830 w 974757"/>
                <a:gd name="connsiteY6" fmla="*/ 36756 h 1434278"/>
                <a:gd name="connsiteX0" fmla="*/ 75640 w 979567"/>
                <a:gd name="connsiteY0" fmla="*/ 111435 h 1505453"/>
                <a:gd name="connsiteX1" fmla="*/ 19125 w 979567"/>
                <a:gd name="connsiteY1" fmla="*/ 1430330 h 1505453"/>
                <a:gd name="connsiteX2" fmla="*/ 490295 w 979567"/>
                <a:gd name="connsiteY2" fmla="*/ 1503355 h 1505453"/>
                <a:gd name="connsiteX3" fmla="*/ 932255 w 979567"/>
                <a:gd name="connsiteY3" fmla="*/ 1457635 h 1505453"/>
                <a:gd name="connsiteX4" fmla="*/ 939875 w 979567"/>
                <a:gd name="connsiteY4" fmla="*/ 139375 h 1505453"/>
                <a:gd name="connsiteX5" fmla="*/ 482675 w 979567"/>
                <a:gd name="connsiteY5" fmla="*/ 76510 h 1505453"/>
                <a:gd name="connsiteX6" fmla="*/ 75640 w 979567"/>
                <a:gd name="connsiteY6" fmla="*/ 111435 h 1505453"/>
                <a:gd name="connsiteX0" fmla="*/ 86928 w 990855"/>
                <a:gd name="connsiteY0" fmla="*/ 111435 h 1505453"/>
                <a:gd name="connsiteX1" fmla="*/ 30413 w 990855"/>
                <a:gd name="connsiteY1" fmla="*/ 1430330 h 1505453"/>
                <a:gd name="connsiteX2" fmla="*/ 501583 w 990855"/>
                <a:gd name="connsiteY2" fmla="*/ 1503355 h 1505453"/>
                <a:gd name="connsiteX3" fmla="*/ 943543 w 990855"/>
                <a:gd name="connsiteY3" fmla="*/ 1457635 h 1505453"/>
                <a:gd name="connsiteX4" fmla="*/ 951163 w 990855"/>
                <a:gd name="connsiteY4" fmla="*/ 139375 h 1505453"/>
                <a:gd name="connsiteX5" fmla="*/ 493963 w 990855"/>
                <a:gd name="connsiteY5" fmla="*/ 76510 h 1505453"/>
                <a:gd name="connsiteX6" fmla="*/ 86928 w 990855"/>
                <a:gd name="connsiteY6" fmla="*/ 111435 h 1505453"/>
                <a:gd name="connsiteX0" fmla="*/ 89965 w 993892"/>
                <a:gd name="connsiteY0" fmla="*/ 35600 h 1429618"/>
                <a:gd name="connsiteX1" fmla="*/ 33450 w 993892"/>
                <a:gd name="connsiteY1" fmla="*/ 1354495 h 1429618"/>
                <a:gd name="connsiteX2" fmla="*/ 504620 w 993892"/>
                <a:gd name="connsiteY2" fmla="*/ 1427520 h 1429618"/>
                <a:gd name="connsiteX3" fmla="*/ 946580 w 993892"/>
                <a:gd name="connsiteY3" fmla="*/ 1381800 h 1429618"/>
                <a:gd name="connsiteX4" fmla="*/ 954200 w 993892"/>
                <a:gd name="connsiteY4" fmla="*/ 63540 h 1429618"/>
                <a:gd name="connsiteX5" fmla="*/ 497000 w 993892"/>
                <a:gd name="connsiteY5" fmla="*/ 675 h 1429618"/>
                <a:gd name="connsiteX6" fmla="*/ 89965 w 993892"/>
                <a:gd name="connsiteY6" fmla="*/ 35600 h 142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3892" h="1429618">
                  <a:moveTo>
                    <a:pt x="89965" y="35600"/>
                  </a:moveTo>
                  <a:cubicBezTo>
                    <a:pt x="7" y="54862"/>
                    <a:pt x="-29309" y="1313008"/>
                    <a:pt x="33450" y="1354495"/>
                  </a:cubicBezTo>
                  <a:cubicBezTo>
                    <a:pt x="96209" y="1395982"/>
                    <a:pt x="352432" y="1422969"/>
                    <a:pt x="504620" y="1427520"/>
                  </a:cubicBezTo>
                  <a:cubicBezTo>
                    <a:pt x="656808" y="1432071"/>
                    <a:pt x="856410" y="1433870"/>
                    <a:pt x="946580" y="1381800"/>
                  </a:cubicBezTo>
                  <a:cubicBezTo>
                    <a:pt x="1036750" y="1329730"/>
                    <a:pt x="973885" y="201335"/>
                    <a:pt x="954200" y="63540"/>
                  </a:cubicBezTo>
                  <a:cubicBezTo>
                    <a:pt x="848155" y="-18375"/>
                    <a:pt x="641039" y="5332"/>
                    <a:pt x="497000" y="675"/>
                  </a:cubicBezTo>
                  <a:cubicBezTo>
                    <a:pt x="352961" y="-3982"/>
                    <a:pt x="179923" y="16338"/>
                    <a:pt x="89965" y="35600"/>
                  </a:cubicBezTo>
                  <a:close/>
                </a:path>
              </a:pathLst>
            </a:custGeom>
            <a:solidFill>
              <a:srgbClr val="C1272D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任意多边形 73"/>
            <p:cNvSpPr/>
            <p:nvPr/>
          </p:nvSpPr>
          <p:spPr>
            <a:xfrm>
              <a:off x="7005239" y="11895470"/>
              <a:ext cx="284122" cy="71031"/>
            </a:xfrm>
            <a:custGeom>
              <a:avLst/>
              <a:gdLst>
                <a:gd name="connsiteX0" fmla="*/ 133003 w 133003"/>
                <a:gd name="connsiteY0" fmla="*/ 33251 h 33251"/>
                <a:gd name="connsiteX1" fmla="*/ 0 w 133003"/>
                <a:gd name="connsiteY1" fmla="*/ 0 h 33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3003" h="33251">
                  <a:moveTo>
                    <a:pt x="133003" y="33251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任意多边形 74"/>
            <p:cNvSpPr/>
            <p:nvPr/>
          </p:nvSpPr>
          <p:spPr>
            <a:xfrm flipH="1">
              <a:off x="12582873" y="11895470"/>
              <a:ext cx="284122" cy="71031"/>
            </a:xfrm>
            <a:custGeom>
              <a:avLst/>
              <a:gdLst>
                <a:gd name="connsiteX0" fmla="*/ 133003 w 133003"/>
                <a:gd name="connsiteY0" fmla="*/ 33251 h 33251"/>
                <a:gd name="connsiteX1" fmla="*/ 0 w 133003"/>
                <a:gd name="connsiteY1" fmla="*/ 0 h 33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3003" h="33251">
                  <a:moveTo>
                    <a:pt x="133003" y="33251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8189583" y="15762813"/>
              <a:ext cx="3562198" cy="17751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 smtClean="0">
                  <a:latin typeface="迷你简汉真广标" panose="02010609000101010101" pitchFamily="49" charset="-122"/>
                  <a:ea typeface="迷你简汉真广标" panose="02010609000101010101" pitchFamily="49" charset="-122"/>
                </a:rPr>
                <a:t>P</a:t>
              </a:r>
              <a:r>
                <a:rPr lang="zh-CN" altLang="en-US" sz="4800" dirty="0" smtClean="0">
                  <a:latin typeface="迷你简汉真广标" panose="02010609000101010101" pitchFamily="49" charset="-122"/>
                  <a:ea typeface="迷你简汉真广标" panose="02010609000101010101" pitchFamily="49" charset="-122"/>
                </a:rPr>
                <a:t>神</a:t>
              </a:r>
              <a:endParaRPr lang="zh-CN" altLang="en-US" sz="4800" dirty="0">
                <a:latin typeface="迷你简汉真广标" panose="02010609000101010101" pitchFamily="49" charset="-122"/>
                <a:ea typeface="迷你简汉真广标" panose="02010609000101010101" pitchFamily="49" charset="-122"/>
              </a:endParaRPr>
            </a:p>
          </p:txBody>
        </p:sp>
        <p:sp>
          <p:nvSpPr>
            <p:cNvPr id="77" name="任意多边形 76"/>
            <p:cNvSpPr/>
            <p:nvPr/>
          </p:nvSpPr>
          <p:spPr>
            <a:xfrm>
              <a:off x="5843127" y="9133650"/>
              <a:ext cx="8280029" cy="1599732"/>
            </a:xfrm>
            <a:custGeom>
              <a:avLst/>
              <a:gdLst>
                <a:gd name="connsiteX0" fmla="*/ 83127 w 3840480"/>
                <a:gd name="connsiteY0" fmla="*/ 0 h 748146"/>
                <a:gd name="connsiteX1" fmla="*/ 1895302 w 3840480"/>
                <a:gd name="connsiteY1" fmla="*/ 581891 h 748146"/>
                <a:gd name="connsiteX2" fmla="*/ 3707476 w 3840480"/>
                <a:gd name="connsiteY2" fmla="*/ 83127 h 748146"/>
                <a:gd name="connsiteX3" fmla="*/ 3840480 w 3840480"/>
                <a:gd name="connsiteY3" fmla="*/ 332509 h 748146"/>
                <a:gd name="connsiteX4" fmla="*/ 1911927 w 3840480"/>
                <a:gd name="connsiteY4" fmla="*/ 748146 h 748146"/>
                <a:gd name="connsiteX5" fmla="*/ 0 w 3840480"/>
                <a:gd name="connsiteY5" fmla="*/ 216131 h 748146"/>
                <a:gd name="connsiteX6" fmla="*/ 83127 w 3840480"/>
                <a:gd name="connsiteY6" fmla="*/ 0 h 748146"/>
                <a:gd name="connsiteX0" fmla="*/ 83127 w 3840480"/>
                <a:gd name="connsiteY0" fmla="*/ 0 h 748146"/>
                <a:gd name="connsiteX1" fmla="*/ 1895302 w 3840480"/>
                <a:gd name="connsiteY1" fmla="*/ 581891 h 748146"/>
                <a:gd name="connsiteX2" fmla="*/ 3707476 w 3840480"/>
                <a:gd name="connsiteY2" fmla="*/ 83127 h 748146"/>
                <a:gd name="connsiteX3" fmla="*/ 3840480 w 3840480"/>
                <a:gd name="connsiteY3" fmla="*/ 332509 h 748146"/>
                <a:gd name="connsiteX4" fmla="*/ 1911927 w 3840480"/>
                <a:gd name="connsiteY4" fmla="*/ 748146 h 748146"/>
                <a:gd name="connsiteX5" fmla="*/ 0 w 3840480"/>
                <a:gd name="connsiteY5" fmla="*/ 216131 h 748146"/>
                <a:gd name="connsiteX6" fmla="*/ 83127 w 3840480"/>
                <a:gd name="connsiteY6" fmla="*/ 0 h 748146"/>
                <a:gd name="connsiteX0" fmla="*/ 83127 w 3840480"/>
                <a:gd name="connsiteY0" fmla="*/ 0 h 748980"/>
                <a:gd name="connsiteX1" fmla="*/ 1895302 w 3840480"/>
                <a:gd name="connsiteY1" fmla="*/ 581891 h 748980"/>
                <a:gd name="connsiteX2" fmla="*/ 3707476 w 3840480"/>
                <a:gd name="connsiteY2" fmla="*/ 83127 h 748980"/>
                <a:gd name="connsiteX3" fmla="*/ 3840480 w 3840480"/>
                <a:gd name="connsiteY3" fmla="*/ 332509 h 748980"/>
                <a:gd name="connsiteX4" fmla="*/ 1911927 w 3840480"/>
                <a:gd name="connsiteY4" fmla="*/ 748146 h 748980"/>
                <a:gd name="connsiteX5" fmla="*/ 0 w 3840480"/>
                <a:gd name="connsiteY5" fmla="*/ 216131 h 748980"/>
                <a:gd name="connsiteX6" fmla="*/ 83127 w 3840480"/>
                <a:gd name="connsiteY6" fmla="*/ 0 h 748980"/>
                <a:gd name="connsiteX0" fmla="*/ 121227 w 3878580"/>
                <a:gd name="connsiteY0" fmla="*/ 0 h 749086"/>
                <a:gd name="connsiteX1" fmla="*/ 1933402 w 3878580"/>
                <a:gd name="connsiteY1" fmla="*/ 581891 h 749086"/>
                <a:gd name="connsiteX2" fmla="*/ 3745576 w 3878580"/>
                <a:gd name="connsiteY2" fmla="*/ 83127 h 749086"/>
                <a:gd name="connsiteX3" fmla="*/ 3878580 w 3878580"/>
                <a:gd name="connsiteY3" fmla="*/ 332509 h 749086"/>
                <a:gd name="connsiteX4" fmla="*/ 1950027 w 3878580"/>
                <a:gd name="connsiteY4" fmla="*/ 748146 h 749086"/>
                <a:gd name="connsiteX5" fmla="*/ 0 w 3878580"/>
                <a:gd name="connsiteY5" fmla="*/ 208511 h 749086"/>
                <a:gd name="connsiteX6" fmla="*/ 121227 w 3878580"/>
                <a:gd name="connsiteY6" fmla="*/ 0 h 749086"/>
                <a:gd name="connsiteX0" fmla="*/ 121227 w 3901440"/>
                <a:gd name="connsiteY0" fmla="*/ 0 h 748961"/>
                <a:gd name="connsiteX1" fmla="*/ 1933402 w 3901440"/>
                <a:gd name="connsiteY1" fmla="*/ 581891 h 748961"/>
                <a:gd name="connsiteX2" fmla="*/ 3745576 w 3901440"/>
                <a:gd name="connsiteY2" fmla="*/ 83127 h 748961"/>
                <a:gd name="connsiteX3" fmla="*/ 3901440 w 3901440"/>
                <a:gd name="connsiteY3" fmla="*/ 324889 h 748961"/>
                <a:gd name="connsiteX4" fmla="*/ 1950027 w 3901440"/>
                <a:gd name="connsiteY4" fmla="*/ 748146 h 748961"/>
                <a:gd name="connsiteX5" fmla="*/ 0 w 3901440"/>
                <a:gd name="connsiteY5" fmla="*/ 208511 h 748961"/>
                <a:gd name="connsiteX6" fmla="*/ 121227 w 3901440"/>
                <a:gd name="connsiteY6" fmla="*/ 0 h 748961"/>
                <a:gd name="connsiteX0" fmla="*/ 121227 w 3901440"/>
                <a:gd name="connsiteY0" fmla="*/ 0 h 748961"/>
                <a:gd name="connsiteX1" fmla="*/ 1933402 w 3901440"/>
                <a:gd name="connsiteY1" fmla="*/ 562841 h 748961"/>
                <a:gd name="connsiteX2" fmla="*/ 3745576 w 3901440"/>
                <a:gd name="connsiteY2" fmla="*/ 83127 h 748961"/>
                <a:gd name="connsiteX3" fmla="*/ 3901440 w 3901440"/>
                <a:gd name="connsiteY3" fmla="*/ 324889 h 748961"/>
                <a:gd name="connsiteX4" fmla="*/ 1950027 w 3901440"/>
                <a:gd name="connsiteY4" fmla="*/ 748146 h 748961"/>
                <a:gd name="connsiteX5" fmla="*/ 0 w 3901440"/>
                <a:gd name="connsiteY5" fmla="*/ 208511 h 748961"/>
                <a:gd name="connsiteX6" fmla="*/ 121227 w 3901440"/>
                <a:gd name="connsiteY6" fmla="*/ 0 h 748961"/>
                <a:gd name="connsiteX0" fmla="*/ 140277 w 3901440"/>
                <a:gd name="connsiteY0" fmla="*/ 0 h 748961"/>
                <a:gd name="connsiteX1" fmla="*/ 1933402 w 3901440"/>
                <a:gd name="connsiteY1" fmla="*/ 562841 h 748961"/>
                <a:gd name="connsiteX2" fmla="*/ 3745576 w 3901440"/>
                <a:gd name="connsiteY2" fmla="*/ 83127 h 748961"/>
                <a:gd name="connsiteX3" fmla="*/ 3901440 w 3901440"/>
                <a:gd name="connsiteY3" fmla="*/ 324889 h 748961"/>
                <a:gd name="connsiteX4" fmla="*/ 1950027 w 3901440"/>
                <a:gd name="connsiteY4" fmla="*/ 748146 h 748961"/>
                <a:gd name="connsiteX5" fmla="*/ 0 w 3901440"/>
                <a:gd name="connsiteY5" fmla="*/ 208511 h 748961"/>
                <a:gd name="connsiteX6" fmla="*/ 140277 w 3901440"/>
                <a:gd name="connsiteY6" fmla="*/ 0 h 748961"/>
                <a:gd name="connsiteX0" fmla="*/ 140277 w 3869690"/>
                <a:gd name="connsiteY0" fmla="*/ 0 h 748961"/>
                <a:gd name="connsiteX1" fmla="*/ 1933402 w 3869690"/>
                <a:gd name="connsiteY1" fmla="*/ 562841 h 748961"/>
                <a:gd name="connsiteX2" fmla="*/ 3745576 w 3869690"/>
                <a:gd name="connsiteY2" fmla="*/ 83127 h 748961"/>
                <a:gd name="connsiteX3" fmla="*/ 3869690 w 3869690"/>
                <a:gd name="connsiteY3" fmla="*/ 324889 h 748961"/>
                <a:gd name="connsiteX4" fmla="*/ 1950027 w 3869690"/>
                <a:gd name="connsiteY4" fmla="*/ 748146 h 748961"/>
                <a:gd name="connsiteX5" fmla="*/ 0 w 3869690"/>
                <a:gd name="connsiteY5" fmla="*/ 208511 h 748961"/>
                <a:gd name="connsiteX6" fmla="*/ 140277 w 3869690"/>
                <a:gd name="connsiteY6" fmla="*/ 0 h 748961"/>
                <a:gd name="connsiteX0" fmla="*/ 140277 w 3876040"/>
                <a:gd name="connsiteY0" fmla="*/ 0 h 748865"/>
                <a:gd name="connsiteX1" fmla="*/ 1933402 w 3876040"/>
                <a:gd name="connsiteY1" fmla="*/ 562841 h 748865"/>
                <a:gd name="connsiteX2" fmla="*/ 3745576 w 3876040"/>
                <a:gd name="connsiteY2" fmla="*/ 83127 h 748865"/>
                <a:gd name="connsiteX3" fmla="*/ 3876040 w 3876040"/>
                <a:gd name="connsiteY3" fmla="*/ 318539 h 748865"/>
                <a:gd name="connsiteX4" fmla="*/ 1950027 w 3876040"/>
                <a:gd name="connsiteY4" fmla="*/ 748146 h 748865"/>
                <a:gd name="connsiteX5" fmla="*/ 0 w 3876040"/>
                <a:gd name="connsiteY5" fmla="*/ 208511 h 748865"/>
                <a:gd name="connsiteX6" fmla="*/ 140277 w 3876040"/>
                <a:gd name="connsiteY6" fmla="*/ 0 h 748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76040" h="748865">
                  <a:moveTo>
                    <a:pt x="140277" y="0"/>
                  </a:moveTo>
                  <a:cubicBezTo>
                    <a:pt x="456161" y="60960"/>
                    <a:pt x="1332519" y="548987"/>
                    <a:pt x="1933402" y="562841"/>
                  </a:cubicBezTo>
                  <a:cubicBezTo>
                    <a:pt x="2534285" y="576695"/>
                    <a:pt x="3421380" y="124691"/>
                    <a:pt x="3745576" y="83127"/>
                  </a:cubicBezTo>
                  <a:lnTo>
                    <a:pt x="3876040" y="318539"/>
                  </a:lnTo>
                  <a:cubicBezTo>
                    <a:pt x="3576782" y="429376"/>
                    <a:pt x="2596034" y="766484"/>
                    <a:pt x="1950027" y="748146"/>
                  </a:cubicBezTo>
                  <a:cubicBezTo>
                    <a:pt x="1304020" y="729808"/>
                    <a:pt x="304800" y="333202"/>
                    <a:pt x="0" y="208511"/>
                  </a:cubicBezTo>
                  <a:lnTo>
                    <a:pt x="140277" y="0"/>
                  </a:lnTo>
                  <a:close/>
                </a:path>
              </a:pathLst>
            </a:custGeom>
            <a:solidFill>
              <a:srgbClr val="F3B4BC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矩形 93"/>
            <p:cNvSpPr/>
            <p:nvPr/>
          </p:nvSpPr>
          <p:spPr>
            <a:xfrm>
              <a:off x="8907751" y="10181934"/>
              <a:ext cx="2152597" cy="547572"/>
            </a:xfrm>
            <a:custGeom>
              <a:avLst/>
              <a:gdLst>
                <a:gd name="connsiteX0" fmla="*/ 0 w 914263"/>
                <a:gd name="connsiteY0" fmla="*/ 0 h 257619"/>
                <a:gd name="connsiteX1" fmla="*/ 914263 w 914263"/>
                <a:gd name="connsiteY1" fmla="*/ 0 h 257619"/>
                <a:gd name="connsiteX2" fmla="*/ 914263 w 914263"/>
                <a:gd name="connsiteY2" fmla="*/ 257619 h 257619"/>
                <a:gd name="connsiteX3" fmla="*/ 0 w 914263"/>
                <a:gd name="connsiteY3" fmla="*/ 257619 h 257619"/>
                <a:gd name="connsiteX4" fmla="*/ 0 w 914263"/>
                <a:gd name="connsiteY4" fmla="*/ 0 h 257619"/>
                <a:gd name="connsiteX0" fmla="*/ 26194 w 940457"/>
                <a:gd name="connsiteY0" fmla="*/ 0 h 257619"/>
                <a:gd name="connsiteX1" fmla="*/ 940457 w 940457"/>
                <a:gd name="connsiteY1" fmla="*/ 0 h 257619"/>
                <a:gd name="connsiteX2" fmla="*/ 940457 w 940457"/>
                <a:gd name="connsiteY2" fmla="*/ 257619 h 257619"/>
                <a:gd name="connsiteX3" fmla="*/ 0 w 940457"/>
                <a:gd name="connsiteY3" fmla="*/ 190944 h 257619"/>
                <a:gd name="connsiteX4" fmla="*/ 26194 w 940457"/>
                <a:gd name="connsiteY4" fmla="*/ 0 h 257619"/>
                <a:gd name="connsiteX0" fmla="*/ 26194 w 959507"/>
                <a:gd name="connsiteY0" fmla="*/ 0 h 226663"/>
                <a:gd name="connsiteX1" fmla="*/ 940457 w 959507"/>
                <a:gd name="connsiteY1" fmla="*/ 0 h 226663"/>
                <a:gd name="connsiteX2" fmla="*/ 959507 w 959507"/>
                <a:gd name="connsiteY2" fmla="*/ 226663 h 226663"/>
                <a:gd name="connsiteX3" fmla="*/ 0 w 959507"/>
                <a:gd name="connsiteY3" fmla="*/ 190944 h 226663"/>
                <a:gd name="connsiteX4" fmla="*/ 26194 w 959507"/>
                <a:gd name="connsiteY4" fmla="*/ 0 h 226663"/>
                <a:gd name="connsiteX0" fmla="*/ 26194 w 959507"/>
                <a:gd name="connsiteY0" fmla="*/ 0 h 226663"/>
                <a:gd name="connsiteX1" fmla="*/ 949982 w 959507"/>
                <a:gd name="connsiteY1" fmla="*/ 9525 h 226663"/>
                <a:gd name="connsiteX2" fmla="*/ 959507 w 959507"/>
                <a:gd name="connsiteY2" fmla="*/ 226663 h 226663"/>
                <a:gd name="connsiteX3" fmla="*/ 0 w 959507"/>
                <a:gd name="connsiteY3" fmla="*/ 190944 h 226663"/>
                <a:gd name="connsiteX4" fmla="*/ 26194 w 959507"/>
                <a:gd name="connsiteY4" fmla="*/ 0 h 226663"/>
                <a:gd name="connsiteX0" fmla="*/ 26194 w 959507"/>
                <a:gd name="connsiteY0" fmla="*/ 0 h 226663"/>
                <a:gd name="connsiteX1" fmla="*/ 949982 w 959507"/>
                <a:gd name="connsiteY1" fmla="*/ 9525 h 226663"/>
                <a:gd name="connsiteX2" fmla="*/ 959507 w 959507"/>
                <a:gd name="connsiteY2" fmla="*/ 226663 h 226663"/>
                <a:gd name="connsiteX3" fmla="*/ 488020 w 959507"/>
                <a:gd name="connsiteY3" fmla="*/ 202406 h 226663"/>
                <a:gd name="connsiteX4" fmla="*/ 0 w 959507"/>
                <a:gd name="connsiteY4" fmla="*/ 190944 h 226663"/>
                <a:gd name="connsiteX5" fmla="*/ 26194 w 959507"/>
                <a:gd name="connsiteY5" fmla="*/ 0 h 226663"/>
                <a:gd name="connsiteX0" fmla="*/ 26194 w 959507"/>
                <a:gd name="connsiteY0" fmla="*/ 0 h 226663"/>
                <a:gd name="connsiteX1" fmla="*/ 949982 w 959507"/>
                <a:gd name="connsiteY1" fmla="*/ 9525 h 226663"/>
                <a:gd name="connsiteX2" fmla="*/ 959507 w 959507"/>
                <a:gd name="connsiteY2" fmla="*/ 226663 h 226663"/>
                <a:gd name="connsiteX3" fmla="*/ 476114 w 959507"/>
                <a:gd name="connsiteY3" fmla="*/ 197644 h 226663"/>
                <a:gd name="connsiteX4" fmla="*/ 0 w 959507"/>
                <a:gd name="connsiteY4" fmla="*/ 190944 h 226663"/>
                <a:gd name="connsiteX5" fmla="*/ 26194 w 959507"/>
                <a:gd name="connsiteY5" fmla="*/ 0 h 226663"/>
                <a:gd name="connsiteX0" fmla="*/ 26194 w 959507"/>
                <a:gd name="connsiteY0" fmla="*/ 0 h 236331"/>
                <a:gd name="connsiteX1" fmla="*/ 949982 w 959507"/>
                <a:gd name="connsiteY1" fmla="*/ 9525 h 236331"/>
                <a:gd name="connsiteX2" fmla="*/ 959507 w 959507"/>
                <a:gd name="connsiteY2" fmla="*/ 226663 h 236331"/>
                <a:gd name="connsiteX3" fmla="*/ 476114 w 959507"/>
                <a:gd name="connsiteY3" fmla="*/ 197644 h 236331"/>
                <a:gd name="connsiteX4" fmla="*/ 0 w 959507"/>
                <a:gd name="connsiteY4" fmla="*/ 190944 h 236331"/>
                <a:gd name="connsiteX5" fmla="*/ 26194 w 959507"/>
                <a:gd name="connsiteY5" fmla="*/ 0 h 236331"/>
                <a:gd name="connsiteX0" fmla="*/ 26194 w 959507"/>
                <a:gd name="connsiteY0" fmla="*/ 0 h 257326"/>
                <a:gd name="connsiteX1" fmla="*/ 949982 w 959507"/>
                <a:gd name="connsiteY1" fmla="*/ 9525 h 257326"/>
                <a:gd name="connsiteX2" fmla="*/ 959507 w 959507"/>
                <a:gd name="connsiteY2" fmla="*/ 226663 h 257326"/>
                <a:gd name="connsiteX3" fmla="*/ 480877 w 959507"/>
                <a:gd name="connsiteY3" fmla="*/ 254794 h 257326"/>
                <a:gd name="connsiteX4" fmla="*/ 0 w 959507"/>
                <a:gd name="connsiteY4" fmla="*/ 190944 h 257326"/>
                <a:gd name="connsiteX5" fmla="*/ 26194 w 959507"/>
                <a:gd name="connsiteY5" fmla="*/ 0 h 257326"/>
                <a:gd name="connsiteX0" fmla="*/ 26194 w 959507"/>
                <a:gd name="connsiteY0" fmla="*/ 0 h 257326"/>
                <a:gd name="connsiteX1" fmla="*/ 483257 w 959507"/>
                <a:gd name="connsiteY1" fmla="*/ 9524 h 257326"/>
                <a:gd name="connsiteX2" fmla="*/ 949982 w 959507"/>
                <a:gd name="connsiteY2" fmla="*/ 9525 h 257326"/>
                <a:gd name="connsiteX3" fmla="*/ 959507 w 959507"/>
                <a:gd name="connsiteY3" fmla="*/ 226663 h 257326"/>
                <a:gd name="connsiteX4" fmla="*/ 480877 w 959507"/>
                <a:gd name="connsiteY4" fmla="*/ 254794 h 257326"/>
                <a:gd name="connsiteX5" fmla="*/ 0 w 959507"/>
                <a:gd name="connsiteY5" fmla="*/ 190944 h 257326"/>
                <a:gd name="connsiteX6" fmla="*/ 26194 w 959507"/>
                <a:gd name="connsiteY6" fmla="*/ 0 h 257326"/>
                <a:gd name="connsiteX0" fmla="*/ 26194 w 959507"/>
                <a:gd name="connsiteY0" fmla="*/ 0 h 257326"/>
                <a:gd name="connsiteX1" fmla="*/ 480876 w 959507"/>
                <a:gd name="connsiteY1" fmla="*/ 66674 h 257326"/>
                <a:gd name="connsiteX2" fmla="*/ 949982 w 959507"/>
                <a:gd name="connsiteY2" fmla="*/ 9525 h 257326"/>
                <a:gd name="connsiteX3" fmla="*/ 959507 w 959507"/>
                <a:gd name="connsiteY3" fmla="*/ 226663 h 257326"/>
                <a:gd name="connsiteX4" fmla="*/ 480877 w 959507"/>
                <a:gd name="connsiteY4" fmla="*/ 254794 h 257326"/>
                <a:gd name="connsiteX5" fmla="*/ 0 w 959507"/>
                <a:gd name="connsiteY5" fmla="*/ 190944 h 257326"/>
                <a:gd name="connsiteX6" fmla="*/ 26194 w 959507"/>
                <a:gd name="connsiteY6" fmla="*/ 0 h 257326"/>
                <a:gd name="connsiteX0" fmla="*/ 26194 w 959507"/>
                <a:gd name="connsiteY0" fmla="*/ 0 h 257326"/>
                <a:gd name="connsiteX1" fmla="*/ 483257 w 959507"/>
                <a:gd name="connsiteY1" fmla="*/ 73818 h 257326"/>
                <a:gd name="connsiteX2" fmla="*/ 949982 w 959507"/>
                <a:gd name="connsiteY2" fmla="*/ 9525 h 257326"/>
                <a:gd name="connsiteX3" fmla="*/ 959507 w 959507"/>
                <a:gd name="connsiteY3" fmla="*/ 226663 h 257326"/>
                <a:gd name="connsiteX4" fmla="*/ 480877 w 959507"/>
                <a:gd name="connsiteY4" fmla="*/ 254794 h 257326"/>
                <a:gd name="connsiteX5" fmla="*/ 0 w 959507"/>
                <a:gd name="connsiteY5" fmla="*/ 190944 h 257326"/>
                <a:gd name="connsiteX6" fmla="*/ 26194 w 959507"/>
                <a:gd name="connsiteY6" fmla="*/ 0 h 257326"/>
                <a:gd name="connsiteX0" fmla="*/ 26194 w 959507"/>
                <a:gd name="connsiteY0" fmla="*/ 2723 h 260049"/>
                <a:gd name="connsiteX1" fmla="*/ 483257 w 959507"/>
                <a:gd name="connsiteY1" fmla="*/ 76541 h 260049"/>
                <a:gd name="connsiteX2" fmla="*/ 949982 w 959507"/>
                <a:gd name="connsiteY2" fmla="*/ 12248 h 260049"/>
                <a:gd name="connsiteX3" fmla="*/ 959507 w 959507"/>
                <a:gd name="connsiteY3" fmla="*/ 229386 h 260049"/>
                <a:gd name="connsiteX4" fmla="*/ 480877 w 959507"/>
                <a:gd name="connsiteY4" fmla="*/ 257517 h 260049"/>
                <a:gd name="connsiteX5" fmla="*/ 0 w 959507"/>
                <a:gd name="connsiteY5" fmla="*/ 193667 h 260049"/>
                <a:gd name="connsiteX6" fmla="*/ 26194 w 959507"/>
                <a:gd name="connsiteY6" fmla="*/ 2723 h 260049"/>
                <a:gd name="connsiteX0" fmla="*/ 41500 w 974813"/>
                <a:gd name="connsiteY0" fmla="*/ 2723 h 260049"/>
                <a:gd name="connsiteX1" fmla="*/ 498563 w 974813"/>
                <a:gd name="connsiteY1" fmla="*/ 76541 h 260049"/>
                <a:gd name="connsiteX2" fmla="*/ 965288 w 974813"/>
                <a:gd name="connsiteY2" fmla="*/ 12248 h 260049"/>
                <a:gd name="connsiteX3" fmla="*/ 974813 w 974813"/>
                <a:gd name="connsiteY3" fmla="*/ 229386 h 260049"/>
                <a:gd name="connsiteX4" fmla="*/ 496183 w 974813"/>
                <a:gd name="connsiteY4" fmla="*/ 257517 h 260049"/>
                <a:gd name="connsiteX5" fmla="*/ 15306 w 974813"/>
                <a:gd name="connsiteY5" fmla="*/ 193667 h 260049"/>
                <a:gd name="connsiteX6" fmla="*/ 41500 w 974813"/>
                <a:gd name="connsiteY6" fmla="*/ 2723 h 260049"/>
                <a:gd name="connsiteX0" fmla="*/ 46662 w 979975"/>
                <a:gd name="connsiteY0" fmla="*/ 1266 h 258592"/>
                <a:gd name="connsiteX1" fmla="*/ 503725 w 979975"/>
                <a:gd name="connsiteY1" fmla="*/ 75084 h 258592"/>
                <a:gd name="connsiteX2" fmla="*/ 970450 w 979975"/>
                <a:gd name="connsiteY2" fmla="*/ 10791 h 258592"/>
                <a:gd name="connsiteX3" fmla="*/ 979975 w 979975"/>
                <a:gd name="connsiteY3" fmla="*/ 227929 h 258592"/>
                <a:gd name="connsiteX4" fmla="*/ 501345 w 979975"/>
                <a:gd name="connsiteY4" fmla="*/ 256060 h 258592"/>
                <a:gd name="connsiteX5" fmla="*/ 20468 w 979975"/>
                <a:gd name="connsiteY5" fmla="*/ 192210 h 258592"/>
                <a:gd name="connsiteX6" fmla="*/ 46662 w 979975"/>
                <a:gd name="connsiteY6" fmla="*/ 1266 h 258592"/>
                <a:gd name="connsiteX0" fmla="*/ 31396 w 964709"/>
                <a:gd name="connsiteY0" fmla="*/ 667 h 257993"/>
                <a:gd name="connsiteX1" fmla="*/ 488459 w 964709"/>
                <a:gd name="connsiteY1" fmla="*/ 74485 h 257993"/>
                <a:gd name="connsiteX2" fmla="*/ 955184 w 964709"/>
                <a:gd name="connsiteY2" fmla="*/ 10192 h 257993"/>
                <a:gd name="connsiteX3" fmla="*/ 964709 w 964709"/>
                <a:gd name="connsiteY3" fmla="*/ 227330 h 257993"/>
                <a:gd name="connsiteX4" fmla="*/ 486079 w 964709"/>
                <a:gd name="connsiteY4" fmla="*/ 255461 h 257993"/>
                <a:gd name="connsiteX5" fmla="*/ 5202 w 964709"/>
                <a:gd name="connsiteY5" fmla="*/ 191611 h 257993"/>
                <a:gd name="connsiteX6" fmla="*/ 31396 w 964709"/>
                <a:gd name="connsiteY6" fmla="*/ 667 h 257993"/>
                <a:gd name="connsiteX0" fmla="*/ 31396 w 964709"/>
                <a:gd name="connsiteY0" fmla="*/ 11454 h 268780"/>
                <a:gd name="connsiteX1" fmla="*/ 488459 w 964709"/>
                <a:gd name="connsiteY1" fmla="*/ 85272 h 268780"/>
                <a:gd name="connsiteX2" fmla="*/ 955184 w 964709"/>
                <a:gd name="connsiteY2" fmla="*/ 20979 h 268780"/>
                <a:gd name="connsiteX3" fmla="*/ 964709 w 964709"/>
                <a:gd name="connsiteY3" fmla="*/ 238117 h 268780"/>
                <a:gd name="connsiteX4" fmla="*/ 486079 w 964709"/>
                <a:gd name="connsiteY4" fmla="*/ 266248 h 268780"/>
                <a:gd name="connsiteX5" fmla="*/ 5202 w 964709"/>
                <a:gd name="connsiteY5" fmla="*/ 202398 h 268780"/>
                <a:gd name="connsiteX6" fmla="*/ 31396 w 964709"/>
                <a:gd name="connsiteY6" fmla="*/ 11454 h 268780"/>
                <a:gd name="connsiteX0" fmla="*/ 31396 w 976545"/>
                <a:gd name="connsiteY0" fmla="*/ 667 h 257993"/>
                <a:gd name="connsiteX1" fmla="*/ 488459 w 976545"/>
                <a:gd name="connsiteY1" fmla="*/ 74485 h 257993"/>
                <a:gd name="connsiteX2" fmla="*/ 955184 w 976545"/>
                <a:gd name="connsiteY2" fmla="*/ 10192 h 257993"/>
                <a:gd name="connsiteX3" fmla="*/ 964709 w 976545"/>
                <a:gd name="connsiteY3" fmla="*/ 227330 h 257993"/>
                <a:gd name="connsiteX4" fmla="*/ 486079 w 976545"/>
                <a:gd name="connsiteY4" fmla="*/ 255461 h 257993"/>
                <a:gd name="connsiteX5" fmla="*/ 5202 w 976545"/>
                <a:gd name="connsiteY5" fmla="*/ 191611 h 257993"/>
                <a:gd name="connsiteX6" fmla="*/ 31396 w 976545"/>
                <a:gd name="connsiteY6" fmla="*/ 667 h 257993"/>
                <a:gd name="connsiteX0" fmla="*/ 31396 w 1008047"/>
                <a:gd name="connsiteY0" fmla="*/ 667 h 257993"/>
                <a:gd name="connsiteX1" fmla="*/ 488459 w 1008047"/>
                <a:gd name="connsiteY1" fmla="*/ 74485 h 257993"/>
                <a:gd name="connsiteX2" fmla="*/ 955184 w 1008047"/>
                <a:gd name="connsiteY2" fmla="*/ 10192 h 257993"/>
                <a:gd name="connsiteX3" fmla="*/ 964709 w 1008047"/>
                <a:gd name="connsiteY3" fmla="*/ 227330 h 257993"/>
                <a:gd name="connsiteX4" fmla="*/ 486079 w 1008047"/>
                <a:gd name="connsiteY4" fmla="*/ 255461 h 257993"/>
                <a:gd name="connsiteX5" fmla="*/ 5202 w 1008047"/>
                <a:gd name="connsiteY5" fmla="*/ 191611 h 257993"/>
                <a:gd name="connsiteX6" fmla="*/ 31396 w 1008047"/>
                <a:gd name="connsiteY6" fmla="*/ 667 h 257993"/>
                <a:gd name="connsiteX0" fmla="*/ 31396 w 990974"/>
                <a:gd name="connsiteY0" fmla="*/ 667 h 256471"/>
                <a:gd name="connsiteX1" fmla="*/ 488459 w 990974"/>
                <a:gd name="connsiteY1" fmla="*/ 74485 h 256471"/>
                <a:gd name="connsiteX2" fmla="*/ 955184 w 990974"/>
                <a:gd name="connsiteY2" fmla="*/ 10192 h 256471"/>
                <a:gd name="connsiteX3" fmla="*/ 964709 w 990974"/>
                <a:gd name="connsiteY3" fmla="*/ 227330 h 256471"/>
                <a:gd name="connsiteX4" fmla="*/ 486079 w 990974"/>
                <a:gd name="connsiteY4" fmla="*/ 255461 h 256471"/>
                <a:gd name="connsiteX5" fmla="*/ 5202 w 990974"/>
                <a:gd name="connsiteY5" fmla="*/ 191611 h 256471"/>
                <a:gd name="connsiteX6" fmla="*/ 31396 w 990974"/>
                <a:gd name="connsiteY6" fmla="*/ 667 h 256471"/>
                <a:gd name="connsiteX0" fmla="*/ 31396 w 990974"/>
                <a:gd name="connsiteY0" fmla="*/ 667 h 256471"/>
                <a:gd name="connsiteX1" fmla="*/ 488459 w 990974"/>
                <a:gd name="connsiteY1" fmla="*/ 74485 h 256471"/>
                <a:gd name="connsiteX2" fmla="*/ 955184 w 990974"/>
                <a:gd name="connsiteY2" fmla="*/ 10192 h 256471"/>
                <a:gd name="connsiteX3" fmla="*/ 964709 w 990974"/>
                <a:gd name="connsiteY3" fmla="*/ 227330 h 256471"/>
                <a:gd name="connsiteX4" fmla="*/ 486079 w 990974"/>
                <a:gd name="connsiteY4" fmla="*/ 255461 h 256471"/>
                <a:gd name="connsiteX5" fmla="*/ 5202 w 990974"/>
                <a:gd name="connsiteY5" fmla="*/ 191611 h 256471"/>
                <a:gd name="connsiteX6" fmla="*/ 31396 w 990974"/>
                <a:gd name="connsiteY6" fmla="*/ 667 h 256471"/>
                <a:gd name="connsiteX0" fmla="*/ 48094 w 1007672"/>
                <a:gd name="connsiteY0" fmla="*/ 525 h 256329"/>
                <a:gd name="connsiteX1" fmla="*/ 505157 w 1007672"/>
                <a:gd name="connsiteY1" fmla="*/ 74343 h 256329"/>
                <a:gd name="connsiteX2" fmla="*/ 971882 w 1007672"/>
                <a:gd name="connsiteY2" fmla="*/ 10050 h 256329"/>
                <a:gd name="connsiteX3" fmla="*/ 981407 w 1007672"/>
                <a:gd name="connsiteY3" fmla="*/ 227188 h 256329"/>
                <a:gd name="connsiteX4" fmla="*/ 502777 w 1007672"/>
                <a:gd name="connsiteY4" fmla="*/ 255319 h 256329"/>
                <a:gd name="connsiteX5" fmla="*/ 21900 w 1007672"/>
                <a:gd name="connsiteY5" fmla="*/ 191469 h 256329"/>
                <a:gd name="connsiteX6" fmla="*/ 48094 w 1007672"/>
                <a:gd name="connsiteY6" fmla="*/ 525 h 256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7672" h="256329">
                  <a:moveTo>
                    <a:pt x="48094" y="525"/>
                  </a:moveTo>
                  <a:cubicBezTo>
                    <a:pt x="104824" y="11961"/>
                    <a:pt x="351192" y="72756"/>
                    <a:pt x="505157" y="74343"/>
                  </a:cubicBezTo>
                  <a:cubicBezTo>
                    <a:pt x="659122" y="75930"/>
                    <a:pt x="928225" y="25778"/>
                    <a:pt x="971882" y="10050"/>
                  </a:cubicBezTo>
                  <a:cubicBezTo>
                    <a:pt x="1015539" y="-5678"/>
                    <a:pt x="1019904" y="214885"/>
                    <a:pt x="981407" y="227188"/>
                  </a:cubicBezTo>
                  <a:cubicBezTo>
                    <a:pt x="942910" y="239491"/>
                    <a:pt x="662695" y="261272"/>
                    <a:pt x="502777" y="255319"/>
                  </a:cubicBezTo>
                  <a:cubicBezTo>
                    <a:pt x="342859" y="249366"/>
                    <a:pt x="56031" y="214636"/>
                    <a:pt x="21900" y="191469"/>
                  </a:cubicBezTo>
                  <a:cubicBezTo>
                    <a:pt x="-12231" y="168302"/>
                    <a:pt x="-8636" y="-10911"/>
                    <a:pt x="48094" y="525"/>
                  </a:cubicBezTo>
                  <a:close/>
                </a:path>
              </a:pathLst>
            </a:custGeom>
            <a:solidFill>
              <a:srgbClr val="FBB03B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任意多边形 104"/>
            <p:cNvSpPr/>
            <p:nvPr/>
          </p:nvSpPr>
          <p:spPr>
            <a:xfrm>
              <a:off x="7043739" y="10829065"/>
              <a:ext cx="2275702" cy="521642"/>
            </a:xfrm>
            <a:custGeom>
              <a:avLst/>
              <a:gdLst>
                <a:gd name="connsiteX0" fmla="*/ 0 w 1117600"/>
                <a:gd name="connsiteY0" fmla="*/ 154579 h 256179"/>
                <a:gd name="connsiteX1" fmla="*/ 495300 w 1117600"/>
                <a:gd name="connsiteY1" fmla="*/ 2179 h 256179"/>
                <a:gd name="connsiteX2" fmla="*/ 1117600 w 1117600"/>
                <a:gd name="connsiteY2" fmla="*/ 256179 h 256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7600" h="256179">
                  <a:moveTo>
                    <a:pt x="0" y="154579"/>
                  </a:moveTo>
                  <a:cubicBezTo>
                    <a:pt x="154516" y="69912"/>
                    <a:pt x="309033" y="-14754"/>
                    <a:pt x="495300" y="2179"/>
                  </a:cubicBezTo>
                  <a:cubicBezTo>
                    <a:pt x="681567" y="19112"/>
                    <a:pt x="899583" y="137645"/>
                    <a:pt x="1117600" y="256179"/>
                  </a:cubicBezTo>
                </a:path>
              </a:pathLst>
            </a:cu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任意多边形 110"/>
            <p:cNvSpPr/>
            <p:nvPr/>
          </p:nvSpPr>
          <p:spPr>
            <a:xfrm flipH="1">
              <a:off x="10483459" y="10829065"/>
              <a:ext cx="2275702" cy="521642"/>
            </a:xfrm>
            <a:custGeom>
              <a:avLst/>
              <a:gdLst>
                <a:gd name="connsiteX0" fmla="*/ 0 w 1117600"/>
                <a:gd name="connsiteY0" fmla="*/ 154579 h 256179"/>
                <a:gd name="connsiteX1" fmla="*/ 495300 w 1117600"/>
                <a:gd name="connsiteY1" fmla="*/ 2179 h 256179"/>
                <a:gd name="connsiteX2" fmla="*/ 1117600 w 1117600"/>
                <a:gd name="connsiteY2" fmla="*/ 256179 h 256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7600" h="256179">
                  <a:moveTo>
                    <a:pt x="0" y="154579"/>
                  </a:moveTo>
                  <a:cubicBezTo>
                    <a:pt x="154516" y="69912"/>
                    <a:pt x="309033" y="-14754"/>
                    <a:pt x="495300" y="2179"/>
                  </a:cubicBezTo>
                  <a:cubicBezTo>
                    <a:pt x="681567" y="19112"/>
                    <a:pt x="899583" y="137645"/>
                    <a:pt x="1117600" y="256179"/>
                  </a:cubicBezTo>
                </a:path>
              </a:pathLst>
            </a:cu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9" name="小野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672" y="-4992308"/>
            <a:ext cx="5325448" cy="5325448"/>
          </a:xfrm>
          <a:prstGeom prst="rect">
            <a:avLst/>
          </a:prstGeom>
        </p:spPr>
      </p:pic>
      <p:sp>
        <p:nvSpPr>
          <p:cNvPr id="88" name="换黑背景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rgbClr val="D94443"/>
              </a:gs>
              <a:gs pos="0">
                <a:schemeClr val="bg1"/>
              </a:gs>
              <a:gs pos="75000">
                <a:srgbClr val="E46D35"/>
              </a:gs>
              <a:gs pos="36000">
                <a:srgbClr val="F8B71C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1" name="光线组合"/>
          <p:cNvGrpSpPr/>
          <p:nvPr/>
        </p:nvGrpSpPr>
        <p:grpSpPr>
          <a:xfrm>
            <a:off x="-887153" y="-3068202"/>
            <a:ext cx="14346822" cy="13561999"/>
            <a:chOff x="-887153" y="-3068202"/>
            <a:chExt cx="14346822" cy="13561999"/>
          </a:xfrm>
        </p:grpSpPr>
        <p:sp>
          <p:nvSpPr>
            <p:cNvPr id="89" name="光线"/>
            <p:cNvSpPr/>
            <p:nvPr/>
          </p:nvSpPr>
          <p:spPr>
            <a:xfrm rot="2264903">
              <a:off x="1616326" y="2948158"/>
              <a:ext cx="4291088" cy="6826954"/>
            </a:xfrm>
            <a:prstGeom prst="trapezoid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0"/>
                  </a:schemeClr>
                </a:gs>
                <a:gs pos="49000">
                  <a:schemeClr val="bg1">
                    <a:alpha val="6000"/>
                  </a:schemeClr>
                </a:gs>
              </a:gsLst>
              <a:lin ang="54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光线"/>
            <p:cNvSpPr/>
            <p:nvPr/>
          </p:nvSpPr>
          <p:spPr>
            <a:xfrm rot="21312553">
              <a:off x="3820765" y="3666843"/>
              <a:ext cx="4639193" cy="6826954"/>
            </a:xfrm>
            <a:prstGeom prst="trapezoid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0"/>
                  </a:schemeClr>
                </a:gs>
                <a:gs pos="64000">
                  <a:schemeClr val="bg1">
                    <a:alpha val="16000"/>
                  </a:schemeClr>
                </a:gs>
              </a:gsLst>
              <a:lin ang="54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光线"/>
            <p:cNvSpPr/>
            <p:nvPr/>
          </p:nvSpPr>
          <p:spPr>
            <a:xfrm rot="19090628">
              <a:off x="6649068" y="2982469"/>
              <a:ext cx="3269800" cy="6826954"/>
            </a:xfrm>
            <a:prstGeom prst="trapezoid">
              <a:avLst>
                <a:gd name="adj" fmla="val 48634"/>
              </a:avLst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0"/>
                  </a:schemeClr>
                </a:gs>
                <a:gs pos="45000">
                  <a:schemeClr val="bg1">
                    <a:alpha val="10000"/>
                  </a:schemeClr>
                </a:gs>
              </a:gsLst>
              <a:lin ang="54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光线"/>
            <p:cNvSpPr/>
            <p:nvPr/>
          </p:nvSpPr>
          <p:spPr>
            <a:xfrm rot="17612139">
              <a:off x="7999141" y="1517737"/>
              <a:ext cx="3269800" cy="7300820"/>
            </a:xfrm>
            <a:prstGeom prst="trapezoid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0"/>
                  </a:schemeClr>
                </a:gs>
                <a:gs pos="56000">
                  <a:schemeClr val="bg1">
                    <a:alpha val="8000"/>
                  </a:schemeClr>
                </a:gs>
              </a:gsLst>
              <a:lin ang="54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光线"/>
            <p:cNvSpPr/>
            <p:nvPr/>
          </p:nvSpPr>
          <p:spPr>
            <a:xfrm rot="16200000">
              <a:off x="8432831" y="-156406"/>
              <a:ext cx="2669882" cy="7383794"/>
            </a:xfrm>
            <a:prstGeom prst="trapezoid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0"/>
                  </a:schemeClr>
                </a:gs>
                <a:gs pos="56000">
                  <a:schemeClr val="bg1">
                    <a:alpha val="8000"/>
                  </a:schemeClr>
                </a:gs>
              </a:gsLst>
              <a:lin ang="54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光线"/>
            <p:cNvSpPr/>
            <p:nvPr/>
          </p:nvSpPr>
          <p:spPr>
            <a:xfrm rot="14857096">
              <a:off x="7785855" y="-1373335"/>
              <a:ext cx="2972386" cy="6826954"/>
            </a:xfrm>
            <a:prstGeom prst="trapezoid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0"/>
                  </a:schemeClr>
                </a:gs>
                <a:gs pos="56000">
                  <a:schemeClr val="bg1">
                    <a:alpha val="8000"/>
                  </a:schemeClr>
                </a:gs>
              </a:gsLst>
              <a:lin ang="54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光线"/>
            <p:cNvSpPr/>
            <p:nvPr/>
          </p:nvSpPr>
          <p:spPr>
            <a:xfrm rot="13156103">
              <a:off x="6272984" y="-2453028"/>
              <a:ext cx="3269800" cy="6826954"/>
            </a:xfrm>
            <a:prstGeom prst="trapezoid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0"/>
                  </a:schemeClr>
                </a:gs>
                <a:gs pos="56000">
                  <a:schemeClr val="bg1">
                    <a:alpha val="8000"/>
                  </a:schemeClr>
                </a:gs>
              </a:gsLst>
              <a:lin ang="54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光线"/>
            <p:cNvSpPr/>
            <p:nvPr/>
          </p:nvSpPr>
          <p:spPr>
            <a:xfrm rot="10800000">
              <a:off x="3348452" y="-3068202"/>
              <a:ext cx="4889114" cy="6826954"/>
            </a:xfrm>
            <a:prstGeom prst="trapezoid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0"/>
                  </a:schemeClr>
                </a:gs>
                <a:gs pos="56000">
                  <a:schemeClr val="bg1">
                    <a:alpha val="8000"/>
                  </a:schemeClr>
                </a:gs>
              </a:gsLst>
              <a:lin ang="54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光线"/>
            <p:cNvSpPr/>
            <p:nvPr/>
          </p:nvSpPr>
          <p:spPr>
            <a:xfrm rot="8430088">
              <a:off x="1971090" y="-2381544"/>
              <a:ext cx="3269800" cy="6826954"/>
            </a:xfrm>
            <a:prstGeom prst="trapezoid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0"/>
                  </a:schemeClr>
                </a:gs>
                <a:gs pos="56000">
                  <a:schemeClr val="bg1">
                    <a:alpha val="8000"/>
                  </a:schemeClr>
                </a:gs>
              </a:gsLst>
              <a:lin ang="54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光线"/>
            <p:cNvSpPr/>
            <p:nvPr/>
          </p:nvSpPr>
          <p:spPr>
            <a:xfrm rot="6580189">
              <a:off x="891424" y="-957117"/>
              <a:ext cx="3269800" cy="6826954"/>
            </a:xfrm>
            <a:prstGeom prst="trapezoid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0"/>
                  </a:schemeClr>
                </a:gs>
                <a:gs pos="56000">
                  <a:schemeClr val="bg1">
                    <a:alpha val="8000"/>
                  </a:schemeClr>
                </a:gs>
              </a:gsLst>
              <a:lin ang="54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光线"/>
            <p:cNvSpPr/>
            <p:nvPr/>
          </p:nvSpPr>
          <p:spPr>
            <a:xfrm rot="4689567">
              <a:off x="1120532" y="938517"/>
              <a:ext cx="3269800" cy="6826954"/>
            </a:xfrm>
            <a:prstGeom prst="trapezoid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0"/>
                  </a:schemeClr>
                </a:gs>
                <a:gs pos="56000">
                  <a:schemeClr val="bg1">
                    <a:alpha val="8000"/>
                  </a:schemeClr>
                </a:gs>
              </a:gsLst>
              <a:lin ang="54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3" name="三角"/>
          <p:cNvGrpSpPr/>
          <p:nvPr/>
        </p:nvGrpSpPr>
        <p:grpSpPr>
          <a:xfrm>
            <a:off x="2799552" y="487603"/>
            <a:ext cx="6559983" cy="5903291"/>
            <a:chOff x="2799552" y="399112"/>
            <a:chExt cx="6559983" cy="5903291"/>
          </a:xfrm>
        </p:grpSpPr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8515" y="399112"/>
              <a:ext cx="3202058" cy="3202058"/>
            </a:xfrm>
            <a:prstGeom prst="rect">
              <a:avLst/>
            </a:prstGeom>
          </p:spPr>
        </p:pic>
        <p:pic>
          <p:nvPicPr>
            <p:cNvPr id="81" name="图片 8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7477" y="3100345"/>
              <a:ext cx="3202058" cy="3202058"/>
            </a:xfrm>
            <a:prstGeom prst="rect">
              <a:avLst/>
            </a:prstGeom>
          </p:spPr>
        </p:pic>
        <p:pic>
          <p:nvPicPr>
            <p:cNvPr id="82" name="图片 8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9552" y="3064328"/>
              <a:ext cx="3202058" cy="3202058"/>
            </a:xfrm>
            <a:prstGeom prst="rect">
              <a:avLst/>
            </a:prstGeom>
          </p:spPr>
        </p:pic>
      </p:grpSp>
      <p:grpSp>
        <p:nvGrpSpPr>
          <p:cNvPr id="84" name="三角"/>
          <p:cNvGrpSpPr/>
          <p:nvPr/>
        </p:nvGrpSpPr>
        <p:grpSpPr>
          <a:xfrm>
            <a:off x="2800764" y="482765"/>
            <a:ext cx="6559983" cy="5903291"/>
            <a:chOff x="2799552" y="399112"/>
            <a:chExt cx="6559983" cy="5903291"/>
          </a:xfrm>
        </p:grpSpPr>
        <p:pic>
          <p:nvPicPr>
            <p:cNvPr id="85" name="图片 8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8515" y="399112"/>
              <a:ext cx="3202058" cy="3202058"/>
            </a:xfrm>
            <a:prstGeom prst="rect">
              <a:avLst/>
            </a:prstGeom>
          </p:spPr>
        </p:pic>
        <p:pic>
          <p:nvPicPr>
            <p:cNvPr id="86" name="图片 8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7477" y="3100345"/>
              <a:ext cx="3202058" cy="3202058"/>
            </a:xfrm>
            <a:prstGeom prst="rect">
              <a:avLst/>
            </a:prstGeom>
          </p:spPr>
        </p:pic>
        <p:pic>
          <p:nvPicPr>
            <p:cNvPr id="87" name="图片 8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9552" y="3064328"/>
              <a:ext cx="3202058" cy="32020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15306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20000" decel="8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1.11022E-16 L -0.59049 -0.00602 " pathEditMode="relative" rAng="0" ptsTypes="AA">
                                      <p:cBhvr>
                                        <p:cTn id="6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31" y="-30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3.33333E-6 L 0.37527 -0.00556 " pathEditMode="relative" rAng="0" ptsTypes="AA">
                                      <p:cBhvr>
                                        <p:cTn id="8" dur="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63" y="-27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37527 -0.00556 L -1.04167E-6 -1.11111E-6 " pathEditMode="relative" rAng="0" ptsTypes="AA">
                                      <p:cBhvr>
                                        <p:cTn id="10" dur="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68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59049 -0.00602 L -4.79167E-6 1.11022E-16 " pathEditMode="relative" rAng="0" ptsTypes="AA">
                                      <p:cBhvr>
                                        <p:cTn id="12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206" y="9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4.58333E-6 1.11022E-16 L 0.54661 -0.00602 " pathEditMode="relative" rAng="0" ptsTypes="AA">
                                      <p:cBhvr>
                                        <p:cTn id="19" dur="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31" y="-301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1.66667E-6 -4.44444E-6 L -0.425 0.00649 " pathEditMode="relative" rAng="0" ptsTypes="AA">
                                      <p:cBhvr>
                                        <p:cTn id="21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50" y="324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Motion origin="layout" path="M 0.54661 -0.00602 L 4.58333E-6 3.33333E-6 " pathEditMode="relative" rAng="0" ptsTypes="AA">
                                      <p:cBhvr>
                                        <p:cTn id="25" dur="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31" y="509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Motion origin="layout" path="M -0.425 0.00649 L 5E-6 1.48148E-6 " pathEditMode="relative" rAng="0" ptsTypes="AA">
                                      <p:cBhvr>
                                        <p:cTn id="2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458" y="-37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34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animMotion origin="layout" path="M -2.5E-6 4.81481E-6 L -0.01406 -1.12871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6" y="-56968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-1.45833E-6 3.33333E-6 L -0.01029 0.86945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2" y="45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4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4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4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125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54" grpId="0"/>
      <p:bldP spid="54" grpId="1"/>
      <p:bldP spid="88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2470</TotalTime>
  <Words>186</Words>
  <Application>Microsoft Office PowerPoint</Application>
  <PresentationFormat>自定义</PresentationFormat>
  <Paragraphs>73</Paragraphs>
  <Slides>9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 t</dc:creator>
  <cp:lastModifiedBy>pc</cp:lastModifiedBy>
  <cp:revision>347</cp:revision>
  <dcterms:created xsi:type="dcterms:W3CDTF">2015-04-01T06:58:09Z</dcterms:created>
  <dcterms:modified xsi:type="dcterms:W3CDTF">2015-07-13T08:41:35Z</dcterms:modified>
</cp:coreProperties>
</file>