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2"/>
  </p:notesMasterIdLst>
  <p:sldIdLst>
    <p:sldId id="256" r:id="rId2"/>
    <p:sldId id="261" r:id="rId3"/>
    <p:sldId id="257" r:id="rId4"/>
    <p:sldId id="262" r:id="rId5"/>
    <p:sldId id="269" r:id="rId6"/>
    <p:sldId id="270" r:id="rId7"/>
    <p:sldId id="260" r:id="rId8"/>
    <p:sldId id="271" r:id="rId9"/>
    <p:sldId id="278" r:id="rId10"/>
    <p:sldId id="279" r:id="rId11"/>
    <p:sldId id="258" r:id="rId12"/>
    <p:sldId id="272" r:id="rId13"/>
    <p:sldId id="273" r:id="rId14"/>
    <p:sldId id="274" r:id="rId15"/>
    <p:sldId id="275" r:id="rId16"/>
    <p:sldId id="259" r:id="rId17"/>
    <p:sldId id="277" r:id="rId18"/>
    <p:sldId id="276" r:id="rId19"/>
    <p:sldId id="264" r:id="rId20"/>
    <p:sldId id="265" r:id="rId21"/>
  </p:sldIdLst>
  <p:sldSz cx="12192000" cy="6858000"/>
  <p:notesSz cx="6858000" cy="9144000"/>
  <p:embeddedFontLst>
    <p:embeddedFont>
      <p:font typeface="Calibri" pitchFamily="34" charset="0"/>
      <p:regular r:id="rId23"/>
      <p:bold r:id="rId24"/>
      <p:italic r:id="rId25"/>
      <p:boldItalic r:id="rId26"/>
    </p:embeddedFont>
    <p:embeddedFont>
      <p:font typeface="微软雅黑" pitchFamily="34" charset="-122"/>
      <p:regular r:id="rId27"/>
      <p:bold r:id="rId28"/>
    </p:embeddedFont>
    <p:embeddedFont>
      <p:font typeface="微软雅黑 Light" pitchFamily="2" charset="-122"/>
      <p:regular r:id="rId29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294" y="-108"/>
      </p:cViewPr>
      <p:guideLst>
        <p:guide orient="horz" pos="55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5D90B3E4-C9DC-4A04-A4F6-C58266FA75DB}" type="datetime1">
              <a:rPr lang="zh-CN" altLang="en-US"/>
              <a:pPr>
                <a:defRPr/>
              </a:pPr>
              <a:t>2016/3/26</a:t>
            </a:fld>
            <a:endParaRPr lang="zh-CN" altLang="en-US" sz="1200"/>
          </a:p>
        </p:txBody>
      </p:sp>
      <p:sp>
        <p:nvSpPr>
          <p:cNvPr id="21508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12700" cmpd="sng">
            <a:noFill/>
            <a:bevel/>
            <a:headEnd/>
            <a:tailEnd/>
          </a:ln>
        </p:spPr>
        <p:txBody>
          <a:bodyPr anchor="ctr"/>
          <a:lstStyle/>
          <a:p>
            <a:pPr defTabSz="0" eaLnBrk="0" hangingPunct="0">
              <a:spcBef>
                <a:spcPct val="30000"/>
              </a:spcBef>
              <a:buFontTx/>
              <a:buNone/>
              <a:defRPr/>
            </a:pPr>
            <a:r>
              <a:rPr lang="zh-CN" altLang="en-US" sz="1200"/>
              <a:t>单击此处编辑母版文本样式</a:t>
            </a:r>
          </a:p>
          <a:p>
            <a:pPr defTabSz="0" eaLnBrk="0" hangingPunct="0">
              <a:spcBef>
                <a:spcPct val="30000"/>
              </a:spcBef>
              <a:buFontTx/>
              <a:buNone/>
              <a:defRPr/>
            </a:pPr>
            <a:r>
              <a:rPr lang="zh-CN" altLang="en-US" sz="1200"/>
              <a:t>第二级</a:t>
            </a:r>
          </a:p>
          <a:p>
            <a:pPr defTabSz="0" eaLnBrk="0" hangingPunct="0">
              <a:spcBef>
                <a:spcPct val="30000"/>
              </a:spcBef>
              <a:buFontTx/>
              <a:buNone/>
              <a:defRPr/>
            </a:pPr>
            <a:r>
              <a:rPr lang="zh-CN" altLang="en-US" sz="1200"/>
              <a:t>第三级</a:t>
            </a:r>
          </a:p>
          <a:p>
            <a:pPr defTabSz="0" eaLnBrk="0" hangingPunct="0">
              <a:spcBef>
                <a:spcPct val="30000"/>
              </a:spcBef>
              <a:buFontTx/>
              <a:buNone/>
              <a:defRPr/>
            </a:pPr>
            <a:r>
              <a:rPr lang="zh-CN" altLang="en-US" sz="1200"/>
              <a:t>第四级</a:t>
            </a:r>
          </a:p>
          <a:p>
            <a:pPr defTabSz="0" eaLnBrk="0" hangingPunct="0">
              <a:spcBef>
                <a:spcPct val="30000"/>
              </a:spcBef>
              <a:buFontTx/>
              <a:buNone/>
              <a:defRPr/>
            </a:pPr>
            <a:r>
              <a:rPr lang="zh-CN" altLang="en-US" sz="120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CF4C514E-5F57-41C0-A405-AB1DF2FE0FFA}" type="slidenum">
              <a:rPr lang="zh-CN" altLang="en-US"/>
              <a:pPr>
                <a:defRPr/>
              </a:pPr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09155360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019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3113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903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4780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6075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962667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977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737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759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5682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75749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00653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矩形 5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custGeom>
            <a:avLst/>
            <a:gdLst>
              <a:gd name="T0" fmla="*/ 0 w 12192000"/>
              <a:gd name="T1" fmla="*/ 0 h 6858000"/>
              <a:gd name="T2" fmla="*/ 12192000 w 12192000"/>
              <a:gd name="T3" fmla="*/ 0 h 6858000"/>
              <a:gd name="T4" fmla="*/ 12192000 w 12192000"/>
              <a:gd name="T5" fmla="*/ 4914901 h 6858000"/>
              <a:gd name="T6" fmla="*/ 0 w 12192000"/>
              <a:gd name="T7" fmla="*/ 6858000 h 6858000"/>
              <a:gd name="T8" fmla="*/ 0 w 12192000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192000"/>
              <a:gd name="T16" fmla="*/ 0 h 6858000"/>
              <a:gd name="T17" fmla="*/ 12192000 w 12192000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49149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326698"/>
              </a:gs>
              <a:gs pos="100000">
                <a:srgbClr val="66CDCC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027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0" y="1357313"/>
            <a:ext cx="229235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矩形 7"/>
          <p:cNvSpPr>
            <a:spLocks noChangeArrowheads="1"/>
          </p:cNvSpPr>
          <p:nvPr/>
        </p:nvSpPr>
        <p:spPr bwMode="auto">
          <a:xfrm>
            <a:off x="2789238" y="2225675"/>
            <a:ext cx="1531937" cy="2574925"/>
          </a:xfrm>
          <a:prstGeom prst="rect">
            <a:avLst/>
          </a:prstGeom>
          <a:gradFill rotWithShape="1">
            <a:gsLst>
              <a:gs pos="0">
                <a:srgbClr val="326698"/>
              </a:gs>
              <a:gs pos="100000">
                <a:srgbClr val="66CDCC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029" name="组合 11"/>
          <p:cNvGrpSpPr>
            <a:grpSpLocks/>
          </p:cNvGrpSpPr>
          <p:nvPr/>
        </p:nvGrpSpPr>
        <p:grpSpPr bwMode="auto">
          <a:xfrm>
            <a:off x="3297238" y="2767013"/>
            <a:ext cx="608012" cy="595312"/>
            <a:chOff x="0" y="0"/>
            <a:chExt cx="1821089" cy="1780903"/>
          </a:xfrm>
        </p:grpSpPr>
        <p:sp>
          <p:nvSpPr>
            <p:cNvPr id="1036" name="直角三角形 9"/>
            <p:cNvSpPr>
              <a:spLocks noChangeArrowheads="1"/>
            </p:cNvSpPr>
            <p:nvPr/>
          </p:nvSpPr>
          <p:spPr bwMode="auto">
            <a:xfrm flipV="1">
              <a:off x="0" y="0"/>
              <a:ext cx="1001485" cy="1780903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37" name="任意多边形 10"/>
            <p:cNvSpPr>
              <a:spLocks noChangeArrowheads="1"/>
            </p:cNvSpPr>
            <p:nvPr/>
          </p:nvSpPr>
          <p:spPr bwMode="auto">
            <a:xfrm>
              <a:off x="449489" y="122874"/>
              <a:ext cx="1371600" cy="1628775"/>
            </a:xfrm>
            <a:custGeom>
              <a:avLst/>
              <a:gdLst>
                <a:gd name="T0" fmla="*/ 804863 w 1371600"/>
                <a:gd name="T1" fmla="*/ 0 h 1628775"/>
                <a:gd name="T2" fmla="*/ 1371600 w 1371600"/>
                <a:gd name="T3" fmla="*/ 1014412 h 1628775"/>
                <a:gd name="T4" fmla="*/ 842963 w 1371600"/>
                <a:gd name="T5" fmla="*/ 1190625 h 1628775"/>
                <a:gd name="T6" fmla="*/ 895350 w 1371600"/>
                <a:gd name="T7" fmla="*/ 1628775 h 1628775"/>
                <a:gd name="T8" fmla="*/ 609600 w 1371600"/>
                <a:gd name="T9" fmla="*/ 1271587 h 1628775"/>
                <a:gd name="T10" fmla="*/ 0 w 1371600"/>
                <a:gd name="T11" fmla="*/ 1462087 h 1628775"/>
                <a:gd name="T12" fmla="*/ 295275 w 1371600"/>
                <a:gd name="T13" fmla="*/ 914400 h 1628775"/>
                <a:gd name="T14" fmla="*/ 752475 w 1371600"/>
                <a:gd name="T15" fmla="*/ 795337 h 1628775"/>
                <a:gd name="T16" fmla="*/ 528638 w 1371600"/>
                <a:gd name="T17" fmla="*/ 519112 h 1628775"/>
                <a:gd name="T18" fmla="*/ 804863 w 1371600"/>
                <a:gd name="T19" fmla="*/ 0 h 16287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71600"/>
                <a:gd name="T31" fmla="*/ 0 h 1628775"/>
                <a:gd name="T32" fmla="*/ 1371600 w 1371600"/>
                <a:gd name="T33" fmla="*/ 1628775 h 16287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71600" h="1628775">
                  <a:moveTo>
                    <a:pt x="804863" y="0"/>
                  </a:moveTo>
                  <a:lnTo>
                    <a:pt x="1371600" y="1014412"/>
                  </a:lnTo>
                  <a:lnTo>
                    <a:pt x="842963" y="1190625"/>
                  </a:lnTo>
                  <a:lnTo>
                    <a:pt x="895350" y="1628775"/>
                  </a:lnTo>
                  <a:lnTo>
                    <a:pt x="609600" y="1271587"/>
                  </a:lnTo>
                  <a:lnTo>
                    <a:pt x="0" y="1462087"/>
                  </a:lnTo>
                  <a:lnTo>
                    <a:pt x="295275" y="914400"/>
                  </a:lnTo>
                  <a:lnTo>
                    <a:pt x="752475" y="795337"/>
                  </a:lnTo>
                  <a:lnTo>
                    <a:pt x="528638" y="519112"/>
                  </a:lnTo>
                  <a:lnTo>
                    <a:pt x="80486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030" name="文本框 12"/>
          <p:cNvSpPr>
            <a:spLocks noChangeArrowheads="1"/>
          </p:cNvSpPr>
          <p:nvPr/>
        </p:nvSpPr>
        <p:spPr bwMode="auto">
          <a:xfrm>
            <a:off x="3005138" y="3459163"/>
            <a:ext cx="12001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200">
                <a:solidFill>
                  <a:schemeClr val="bg1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Your logo here</a:t>
            </a:r>
            <a:endParaRPr lang="zh-CN" altLang="en-US" sz="1200">
              <a:solidFill>
                <a:schemeClr val="bg1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1031" name="文本框 13"/>
          <p:cNvSpPr>
            <a:spLocks noChangeArrowheads="1"/>
          </p:cNvSpPr>
          <p:nvPr/>
        </p:nvSpPr>
        <p:spPr bwMode="auto">
          <a:xfrm>
            <a:off x="4705350" y="2100263"/>
            <a:ext cx="67675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Click Here To Add Your Presentation Title</a:t>
            </a:r>
            <a:endParaRPr lang="zh-CN" altLang="en-US" sz="2800">
              <a:solidFill>
                <a:schemeClr val="bg1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1032" name="文本框 14"/>
          <p:cNvSpPr>
            <a:spLocks noChangeArrowheads="1"/>
          </p:cNvSpPr>
          <p:nvPr/>
        </p:nvSpPr>
        <p:spPr bwMode="auto">
          <a:xfrm>
            <a:off x="4705350" y="2622550"/>
            <a:ext cx="23510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Add your text here</a:t>
            </a:r>
            <a:endParaRPr lang="zh-CN" altLang="en-US" sz="2000">
              <a:solidFill>
                <a:schemeClr val="bg1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pic>
        <p:nvPicPr>
          <p:cNvPr id="1033" name="图片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0" y="4656138"/>
            <a:ext cx="2540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圆角矩形 16"/>
          <p:cNvSpPr>
            <a:spLocks noChangeArrowheads="1"/>
          </p:cNvSpPr>
          <p:nvPr/>
        </p:nvSpPr>
        <p:spPr bwMode="auto">
          <a:xfrm>
            <a:off x="4826000" y="3362325"/>
            <a:ext cx="1117600" cy="373063"/>
          </a:xfrm>
          <a:prstGeom prst="roundRect">
            <a:avLst>
              <a:gd name="adj" fmla="val 50000"/>
            </a:avLst>
          </a:prstGeom>
          <a:noFill/>
          <a:ln w="127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1400">
                <a:solidFill>
                  <a:srgbClr val="FFFFF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Text here</a:t>
            </a:r>
            <a:endParaRPr lang="zh-CN" altLang="en-US" sz="1400">
              <a:solidFill>
                <a:srgbClr val="FFFFF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1035" name="圆角矩形 17"/>
          <p:cNvSpPr>
            <a:spLocks noChangeArrowheads="1"/>
          </p:cNvSpPr>
          <p:nvPr/>
        </p:nvSpPr>
        <p:spPr bwMode="auto">
          <a:xfrm>
            <a:off x="6248400" y="3362325"/>
            <a:ext cx="1117600" cy="37306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1400">
                <a:solidFill>
                  <a:srgbClr val="326698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Text here</a:t>
            </a:r>
            <a:endParaRPr lang="zh-CN" altLang="en-US" sz="1400">
              <a:solidFill>
                <a:srgbClr val="326698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椭圆 2"/>
          <p:cNvSpPr>
            <a:spLocks noChangeArrowheads="1"/>
          </p:cNvSpPr>
          <p:nvPr/>
        </p:nvSpPr>
        <p:spPr bwMode="auto">
          <a:xfrm>
            <a:off x="1885950" y="2452688"/>
            <a:ext cx="2381250" cy="2381250"/>
          </a:xfrm>
          <a:prstGeom prst="ellipse">
            <a:avLst/>
          </a:prstGeom>
          <a:solidFill>
            <a:srgbClr val="F2534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43" name="椭圆 3"/>
          <p:cNvSpPr>
            <a:spLocks noChangeArrowheads="1"/>
          </p:cNvSpPr>
          <p:nvPr/>
        </p:nvSpPr>
        <p:spPr bwMode="auto">
          <a:xfrm>
            <a:off x="1103313" y="2655888"/>
            <a:ext cx="1131887" cy="1131887"/>
          </a:xfrm>
          <a:prstGeom prst="ellipse">
            <a:avLst/>
          </a:prstGeom>
          <a:solidFill>
            <a:srgbClr val="F9B1A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44" name="椭圆 4"/>
          <p:cNvSpPr>
            <a:spLocks noChangeArrowheads="1"/>
          </p:cNvSpPr>
          <p:nvPr/>
        </p:nvSpPr>
        <p:spPr bwMode="auto">
          <a:xfrm>
            <a:off x="3206750" y="2312988"/>
            <a:ext cx="423863" cy="422275"/>
          </a:xfrm>
          <a:prstGeom prst="ellipse">
            <a:avLst/>
          </a:prstGeom>
          <a:solidFill>
            <a:srgbClr val="F2534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45" name="椭圆 5"/>
          <p:cNvSpPr>
            <a:spLocks noChangeArrowheads="1"/>
          </p:cNvSpPr>
          <p:nvPr/>
        </p:nvSpPr>
        <p:spPr bwMode="auto">
          <a:xfrm>
            <a:off x="2924175" y="2820988"/>
            <a:ext cx="304800" cy="304800"/>
          </a:xfrm>
          <a:prstGeom prst="ellips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46" name="椭圆 6"/>
          <p:cNvSpPr>
            <a:spLocks noChangeArrowheads="1"/>
          </p:cNvSpPr>
          <p:nvPr/>
        </p:nvSpPr>
        <p:spPr bwMode="auto">
          <a:xfrm>
            <a:off x="2659063" y="2819400"/>
            <a:ext cx="200025" cy="2000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47" name="椭圆 9"/>
          <p:cNvSpPr>
            <a:spLocks noChangeArrowheads="1"/>
          </p:cNvSpPr>
          <p:nvPr/>
        </p:nvSpPr>
        <p:spPr bwMode="auto">
          <a:xfrm>
            <a:off x="2436813" y="4578350"/>
            <a:ext cx="304800" cy="304800"/>
          </a:xfrm>
          <a:prstGeom prst="ellipse">
            <a:avLst/>
          </a:prstGeom>
          <a:solidFill>
            <a:srgbClr val="FFC9C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48" name="椭圆 10"/>
          <p:cNvSpPr>
            <a:spLocks noChangeArrowheads="1"/>
          </p:cNvSpPr>
          <p:nvPr/>
        </p:nvSpPr>
        <p:spPr bwMode="auto">
          <a:xfrm>
            <a:off x="3267075" y="4973638"/>
            <a:ext cx="447675" cy="447675"/>
          </a:xfrm>
          <a:prstGeom prst="ellipse">
            <a:avLst/>
          </a:prstGeom>
          <a:solidFill>
            <a:srgbClr val="F2534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49" name="椭圆 11"/>
          <p:cNvSpPr>
            <a:spLocks noChangeArrowheads="1"/>
          </p:cNvSpPr>
          <p:nvPr/>
        </p:nvSpPr>
        <p:spPr bwMode="auto">
          <a:xfrm>
            <a:off x="1119188" y="4249738"/>
            <a:ext cx="655637" cy="655637"/>
          </a:xfrm>
          <a:prstGeom prst="ellips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50" name="椭圆 12"/>
          <p:cNvSpPr>
            <a:spLocks noChangeArrowheads="1"/>
          </p:cNvSpPr>
          <p:nvPr/>
        </p:nvSpPr>
        <p:spPr bwMode="auto">
          <a:xfrm>
            <a:off x="966788" y="4837113"/>
            <a:ext cx="136525" cy="136525"/>
          </a:xfrm>
          <a:prstGeom prst="ellipse">
            <a:avLst/>
          </a:prstGeom>
          <a:solidFill>
            <a:srgbClr val="F2534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51" name="椭圆 13"/>
          <p:cNvSpPr>
            <a:spLocks noChangeArrowheads="1"/>
          </p:cNvSpPr>
          <p:nvPr/>
        </p:nvSpPr>
        <p:spPr bwMode="auto">
          <a:xfrm>
            <a:off x="4202113" y="1984375"/>
            <a:ext cx="1211262" cy="1211263"/>
          </a:xfrm>
          <a:prstGeom prst="ellips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52" name="文本框 14"/>
          <p:cNvSpPr>
            <a:spLocks noChangeArrowheads="1"/>
          </p:cNvSpPr>
          <p:nvPr/>
        </p:nvSpPr>
        <p:spPr bwMode="auto">
          <a:xfrm>
            <a:off x="2266950" y="3195638"/>
            <a:ext cx="17541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100%</a:t>
            </a:r>
            <a:endParaRPr lang="zh-CN" altLang="en-US" sz="4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53" name="文本框 16"/>
          <p:cNvSpPr>
            <a:spLocks noChangeArrowheads="1"/>
          </p:cNvSpPr>
          <p:nvPr/>
        </p:nvSpPr>
        <p:spPr bwMode="auto">
          <a:xfrm>
            <a:off x="2338388" y="3817938"/>
            <a:ext cx="16113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here</a:t>
            </a:r>
            <a:endParaRPr lang="zh-CN" alt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54" name="文本框 17"/>
          <p:cNvSpPr>
            <a:spLocks noChangeArrowheads="1"/>
          </p:cNvSpPr>
          <p:nvPr/>
        </p:nvSpPr>
        <p:spPr bwMode="auto">
          <a:xfrm>
            <a:off x="1177925" y="2911475"/>
            <a:ext cx="850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dist"/>
            <a:r>
              <a:rPr lang="en-US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40%</a:t>
            </a:r>
            <a:endParaRPr lang="zh-CN" alt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55" name="文本框 18"/>
          <p:cNvSpPr>
            <a:spLocks noChangeArrowheads="1"/>
          </p:cNvSpPr>
          <p:nvPr/>
        </p:nvSpPr>
        <p:spPr bwMode="auto">
          <a:xfrm>
            <a:off x="1120775" y="3244850"/>
            <a:ext cx="10144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here</a:t>
            </a:r>
            <a:endParaRPr lang="zh-CN" altLang="en-US" sz="1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56" name="文本框 19"/>
          <p:cNvSpPr>
            <a:spLocks noChangeArrowheads="1"/>
          </p:cNvSpPr>
          <p:nvPr/>
        </p:nvSpPr>
        <p:spPr bwMode="auto">
          <a:xfrm>
            <a:off x="4270375" y="2274888"/>
            <a:ext cx="10874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dist"/>
            <a:r>
              <a:rPr lang="en-US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10/20</a:t>
            </a:r>
            <a:endParaRPr lang="zh-CN" alt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57" name="文本框 20"/>
          <p:cNvSpPr>
            <a:spLocks noChangeArrowheads="1"/>
          </p:cNvSpPr>
          <p:nvPr/>
        </p:nvSpPr>
        <p:spPr bwMode="auto">
          <a:xfrm>
            <a:off x="4300538" y="2611438"/>
            <a:ext cx="10144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here</a:t>
            </a:r>
            <a:endParaRPr lang="zh-CN" altLang="en-US" sz="1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58" name="椭圆 21"/>
          <p:cNvSpPr>
            <a:spLocks noChangeArrowheads="1"/>
          </p:cNvSpPr>
          <p:nvPr/>
        </p:nvSpPr>
        <p:spPr bwMode="auto">
          <a:xfrm>
            <a:off x="6848475" y="3546475"/>
            <a:ext cx="658813" cy="660400"/>
          </a:xfrm>
          <a:prstGeom prst="ellipse">
            <a:avLst/>
          </a:prstGeom>
          <a:noFill/>
          <a:ln w="9525">
            <a:solidFill>
              <a:srgbClr val="F2534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0259" name="组合 22"/>
          <p:cNvGrpSpPr>
            <a:grpSpLocks/>
          </p:cNvGrpSpPr>
          <p:nvPr/>
        </p:nvGrpSpPr>
        <p:grpSpPr bwMode="auto">
          <a:xfrm>
            <a:off x="7038975" y="3730625"/>
            <a:ext cx="319088" cy="325438"/>
            <a:chOff x="0" y="0"/>
            <a:chExt cx="3916363" cy="3990976"/>
          </a:xfrm>
        </p:grpSpPr>
        <p:sp>
          <p:nvSpPr>
            <p:cNvPr id="10266" name="Freeform 35"/>
            <p:cNvSpPr>
              <a:spLocks noEditPoints="1" noChangeArrowheads="1"/>
            </p:cNvSpPr>
            <p:nvPr/>
          </p:nvSpPr>
          <p:spPr bwMode="auto">
            <a:xfrm>
              <a:off x="0" y="7938"/>
              <a:ext cx="3806825" cy="3983038"/>
            </a:xfrm>
            <a:custGeom>
              <a:avLst/>
              <a:gdLst>
                <a:gd name="T0" fmla="*/ 116382 w 1014"/>
                <a:gd name="T1" fmla="*/ 735792 h 1061"/>
                <a:gd name="T2" fmla="*/ 266553 w 1014"/>
                <a:gd name="T3" fmla="*/ 855921 h 1061"/>
                <a:gd name="T4" fmla="*/ 747099 w 1014"/>
                <a:gd name="T5" fmla="*/ 1261358 h 1061"/>
                <a:gd name="T6" fmla="*/ 1017406 w 1014"/>
                <a:gd name="T7" fmla="*/ 1096180 h 1061"/>
                <a:gd name="T8" fmla="*/ 1197611 w 1014"/>
                <a:gd name="T9" fmla="*/ 855921 h 1061"/>
                <a:gd name="T10" fmla="*/ 656996 w 1014"/>
                <a:gd name="T11" fmla="*/ 165178 h 1061"/>
                <a:gd name="T12" fmla="*/ 1813310 w 1014"/>
                <a:gd name="T13" fmla="*/ 946018 h 1061"/>
                <a:gd name="T14" fmla="*/ 1798293 w 1014"/>
                <a:gd name="T15" fmla="*/ 1126212 h 1061"/>
                <a:gd name="T16" fmla="*/ 2023549 w 1014"/>
                <a:gd name="T17" fmla="*/ 1396503 h 1061"/>
                <a:gd name="T18" fmla="*/ 3495221 w 1014"/>
                <a:gd name="T19" fmla="*/ 2868087 h 1061"/>
                <a:gd name="T20" fmla="*/ 3795562 w 1014"/>
                <a:gd name="T21" fmla="*/ 3333588 h 1061"/>
                <a:gd name="T22" fmla="*/ 3044709 w 1014"/>
                <a:gd name="T23" fmla="*/ 3799089 h 1061"/>
                <a:gd name="T24" fmla="*/ 2534129 w 1014"/>
                <a:gd name="T25" fmla="*/ 3318572 h 1061"/>
                <a:gd name="T26" fmla="*/ 1062457 w 1014"/>
                <a:gd name="T27" fmla="*/ 1846988 h 1061"/>
                <a:gd name="T28" fmla="*/ 116382 w 1014"/>
                <a:gd name="T29" fmla="*/ 735792 h 1061"/>
                <a:gd name="T30" fmla="*/ 3284982 w 1014"/>
                <a:gd name="T31" fmla="*/ 3648928 h 1061"/>
                <a:gd name="T32" fmla="*/ 3224914 w 1014"/>
                <a:gd name="T33" fmla="*/ 3108346 h 1061"/>
                <a:gd name="T34" fmla="*/ 3284982 w 1014"/>
                <a:gd name="T35" fmla="*/ 3648928 h 106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14"/>
                <a:gd name="T55" fmla="*/ 0 h 1061"/>
                <a:gd name="T56" fmla="*/ 1014 w 1014"/>
                <a:gd name="T57" fmla="*/ 1061 h 106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14" h="1061">
                  <a:moveTo>
                    <a:pt x="31" y="196"/>
                  </a:moveTo>
                  <a:cubicBezTo>
                    <a:pt x="48" y="193"/>
                    <a:pt x="59" y="215"/>
                    <a:pt x="71" y="228"/>
                  </a:cubicBezTo>
                  <a:cubicBezTo>
                    <a:pt x="96" y="253"/>
                    <a:pt x="160" y="333"/>
                    <a:pt x="199" y="336"/>
                  </a:cubicBezTo>
                  <a:cubicBezTo>
                    <a:pt x="235" y="338"/>
                    <a:pt x="253" y="310"/>
                    <a:pt x="271" y="292"/>
                  </a:cubicBezTo>
                  <a:cubicBezTo>
                    <a:pt x="284" y="279"/>
                    <a:pt x="317" y="258"/>
                    <a:pt x="319" y="228"/>
                  </a:cubicBezTo>
                  <a:cubicBezTo>
                    <a:pt x="324" y="154"/>
                    <a:pt x="185" y="101"/>
                    <a:pt x="175" y="44"/>
                  </a:cubicBezTo>
                  <a:cubicBezTo>
                    <a:pt x="324" y="0"/>
                    <a:pt x="477" y="98"/>
                    <a:pt x="483" y="252"/>
                  </a:cubicBezTo>
                  <a:cubicBezTo>
                    <a:pt x="483" y="265"/>
                    <a:pt x="476" y="286"/>
                    <a:pt x="479" y="300"/>
                  </a:cubicBezTo>
                  <a:cubicBezTo>
                    <a:pt x="483" y="319"/>
                    <a:pt x="516" y="349"/>
                    <a:pt x="539" y="372"/>
                  </a:cubicBezTo>
                  <a:cubicBezTo>
                    <a:pt x="676" y="507"/>
                    <a:pt x="795" y="625"/>
                    <a:pt x="931" y="764"/>
                  </a:cubicBezTo>
                  <a:cubicBezTo>
                    <a:pt x="969" y="802"/>
                    <a:pt x="1009" y="825"/>
                    <a:pt x="1011" y="888"/>
                  </a:cubicBezTo>
                  <a:cubicBezTo>
                    <a:pt x="1014" y="982"/>
                    <a:pt x="908" y="1061"/>
                    <a:pt x="811" y="1012"/>
                  </a:cubicBezTo>
                  <a:cubicBezTo>
                    <a:pt x="767" y="990"/>
                    <a:pt x="715" y="924"/>
                    <a:pt x="675" y="884"/>
                  </a:cubicBezTo>
                  <a:cubicBezTo>
                    <a:pt x="549" y="758"/>
                    <a:pt x="406" y="609"/>
                    <a:pt x="283" y="492"/>
                  </a:cubicBezTo>
                  <a:cubicBezTo>
                    <a:pt x="98" y="498"/>
                    <a:pt x="0" y="379"/>
                    <a:pt x="31" y="196"/>
                  </a:cubicBezTo>
                  <a:close/>
                  <a:moveTo>
                    <a:pt x="875" y="972"/>
                  </a:moveTo>
                  <a:cubicBezTo>
                    <a:pt x="981" y="977"/>
                    <a:pt x="978" y="797"/>
                    <a:pt x="859" y="828"/>
                  </a:cubicBezTo>
                  <a:cubicBezTo>
                    <a:pt x="775" y="849"/>
                    <a:pt x="798" y="968"/>
                    <a:pt x="875" y="972"/>
                  </a:cubicBezTo>
                  <a:close/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0267" name="Freeform 36"/>
            <p:cNvSpPr>
              <a:spLocks noChangeArrowheads="1"/>
            </p:cNvSpPr>
            <p:nvPr/>
          </p:nvSpPr>
          <p:spPr bwMode="auto">
            <a:xfrm>
              <a:off x="2128838" y="0"/>
              <a:ext cx="1787525" cy="1795463"/>
            </a:xfrm>
            <a:custGeom>
              <a:avLst/>
              <a:gdLst>
                <a:gd name="T0" fmla="*/ 480679 w 476"/>
                <a:gd name="T1" fmla="*/ 1690289 h 478"/>
                <a:gd name="T2" fmla="*/ 1276804 w 476"/>
                <a:gd name="T3" fmla="*/ 878951 h 478"/>
                <a:gd name="T4" fmla="*/ 1472079 w 476"/>
                <a:gd name="T5" fmla="*/ 578455 h 478"/>
                <a:gd name="T6" fmla="*/ 1156634 w 476"/>
                <a:gd name="T7" fmla="*/ 773777 h 478"/>
                <a:gd name="T8" fmla="*/ 495700 w 476"/>
                <a:gd name="T9" fmla="*/ 1434868 h 478"/>
                <a:gd name="T10" fmla="*/ 375530 w 476"/>
                <a:gd name="T11" fmla="*/ 1570091 h 478"/>
                <a:gd name="T12" fmla="*/ 240340 w 476"/>
                <a:gd name="T13" fmla="*/ 1449893 h 478"/>
                <a:gd name="T14" fmla="*/ 1021443 w 476"/>
                <a:gd name="T15" fmla="*/ 638554 h 478"/>
                <a:gd name="T16" fmla="*/ 1231740 w 476"/>
                <a:gd name="T17" fmla="*/ 353083 h 478"/>
                <a:gd name="T18" fmla="*/ 931316 w 476"/>
                <a:gd name="T19" fmla="*/ 518356 h 478"/>
                <a:gd name="T20" fmla="*/ 105149 w 476"/>
                <a:gd name="T21" fmla="*/ 1329694 h 478"/>
                <a:gd name="T22" fmla="*/ 0 w 476"/>
                <a:gd name="T23" fmla="*/ 1209496 h 478"/>
                <a:gd name="T24" fmla="*/ 796125 w 476"/>
                <a:gd name="T25" fmla="*/ 413182 h 478"/>
                <a:gd name="T26" fmla="*/ 1066507 w 476"/>
                <a:gd name="T27" fmla="*/ 157760 h 478"/>
                <a:gd name="T28" fmla="*/ 1637313 w 476"/>
                <a:gd name="T29" fmla="*/ 728703 h 478"/>
                <a:gd name="T30" fmla="*/ 1381952 w 476"/>
                <a:gd name="T31" fmla="*/ 999149 h 478"/>
                <a:gd name="T32" fmla="*/ 856209 w 476"/>
                <a:gd name="T33" fmla="*/ 1525017 h 478"/>
                <a:gd name="T34" fmla="*/ 600849 w 476"/>
                <a:gd name="T35" fmla="*/ 1795463 h 478"/>
                <a:gd name="T36" fmla="*/ 480679 w 476"/>
                <a:gd name="T37" fmla="*/ 1690289 h 47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76"/>
                <a:gd name="T58" fmla="*/ 0 h 478"/>
                <a:gd name="T59" fmla="*/ 476 w 476"/>
                <a:gd name="T60" fmla="*/ 478 h 47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76" h="478">
                  <a:moveTo>
                    <a:pt x="128" y="450"/>
                  </a:moveTo>
                  <a:cubicBezTo>
                    <a:pt x="190" y="374"/>
                    <a:pt x="268" y="305"/>
                    <a:pt x="340" y="234"/>
                  </a:cubicBezTo>
                  <a:cubicBezTo>
                    <a:pt x="361" y="213"/>
                    <a:pt x="397" y="188"/>
                    <a:pt x="392" y="154"/>
                  </a:cubicBezTo>
                  <a:cubicBezTo>
                    <a:pt x="357" y="143"/>
                    <a:pt x="332" y="182"/>
                    <a:pt x="308" y="206"/>
                  </a:cubicBezTo>
                  <a:cubicBezTo>
                    <a:pt x="251" y="262"/>
                    <a:pt x="195" y="319"/>
                    <a:pt x="132" y="382"/>
                  </a:cubicBezTo>
                  <a:cubicBezTo>
                    <a:pt x="121" y="392"/>
                    <a:pt x="103" y="418"/>
                    <a:pt x="100" y="418"/>
                  </a:cubicBezTo>
                  <a:cubicBezTo>
                    <a:pt x="84" y="418"/>
                    <a:pt x="75" y="382"/>
                    <a:pt x="64" y="386"/>
                  </a:cubicBezTo>
                  <a:cubicBezTo>
                    <a:pt x="128" y="313"/>
                    <a:pt x="201" y="241"/>
                    <a:pt x="272" y="170"/>
                  </a:cubicBezTo>
                  <a:cubicBezTo>
                    <a:pt x="293" y="148"/>
                    <a:pt x="331" y="129"/>
                    <a:pt x="328" y="94"/>
                  </a:cubicBezTo>
                  <a:cubicBezTo>
                    <a:pt x="294" y="67"/>
                    <a:pt x="266" y="119"/>
                    <a:pt x="248" y="138"/>
                  </a:cubicBezTo>
                  <a:cubicBezTo>
                    <a:pt x="179" y="207"/>
                    <a:pt x="99" y="289"/>
                    <a:pt x="28" y="354"/>
                  </a:cubicBezTo>
                  <a:cubicBezTo>
                    <a:pt x="22" y="339"/>
                    <a:pt x="10" y="332"/>
                    <a:pt x="0" y="322"/>
                  </a:cubicBezTo>
                  <a:cubicBezTo>
                    <a:pt x="69" y="247"/>
                    <a:pt x="136" y="185"/>
                    <a:pt x="212" y="110"/>
                  </a:cubicBezTo>
                  <a:cubicBezTo>
                    <a:pt x="236" y="85"/>
                    <a:pt x="258" y="53"/>
                    <a:pt x="284" y="42"/>
                  </a:cubicBezTo>
                  <a:cubicBezTo>
                    <a:pt x="383" y="0"/>
                    <a:pt x="476" y="100"/>
                    <a:pt x="436" y="194"/>
                  </a:cubicBezTo>
                  <a:cubicBezTo>
                    <a:pt x="425" y="219"/>
                    <a:pt x="391" y="243"/>
                    <a:pt x="368" y="266"/>
                  </a:cubicBezTo>
                  <a:cubicBezTo>
                    <a:pt x="319" y="315"/>
                    <a:pt x="282" y="351"/>
                    <a:pt x="228" y="406"/>
                  </a:cubicBezTo>
                  <a:cubicBezTo>
                    <a:pt x="213" y="421"/>
                    <a:pt x="170" y="477"/>
                    <a:pt x="160" y="478"/>
                  </a:cubicBezTo>
                  <a:cubicBezTo>
                    <a:pt x="146" y="478"/>
                    <a:pt x="145" y="454"/>
                    <a:pt x="128" y="450"/>
                  </a:cubicBezTo>
                  <a:close/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0268" name="Freeform 37"/>
            <p:cNvSpPr>
              <a:spLocks noChangeArrowheads="1"/>
            </p:cNvSpPr>
            <p:nvPr/>
          </p:nvSpPr>
          <p:spPr bwMode="auto">
            <a:xfrm>
              <a:off x="71438" y="2411413"/>
              <a:ext cx="1441450" cy="1441450"/>
            </a:xfrm>
            <a:custGeom>
              <a:avLst/>
              <a:gdLst>
                <a:gd name="T0" fmla="*/ 1441450 w 384"/>
                <a:gd name="T1" fmla="*/ 195196 h 384"/>
                <a:gd name="T2" fmla="*/ 885891 w 384"/>
                <a:gd name="T3" fmla="*/ 735740 h 384"/>
                <a:gd name="T4" fmla="*/ 840846 w 384"/>
                <a:gd name="T5" fmla="*/ 1006012 h 384"/>
                <a:gd name="T6" fmla="*/ 165166 w 384"/>
                <a:gd name="T7" fmla="*/ 1441450 h 384"/>
                <a:gd name="T8" fmla="*/ 0 w 384"/>
                <a:gd name="T9" fmla="*/ 1276284 h 384"/>
                <a:gd name="T10" fmla="*/ 450453 w 384"/>
                <a:gd name="T11" fmla="*/ 600604 h 384"/>
                <a:gd name="T12" fmla="*/ 945951 w 384"/>
                <a:gd name="T13" fmla="*/ 300302 h 384"/>
                <a:gd name="T14" fmla="*/ 1246254 w 384"/>
                <a:gd name="T15" fmla="*/ 0 h 384"/>
                <a:gd name="T16" fmla="*/ 1441450 w 384"/>
                <a:gd name="T17" fmla="*/ 195196 h 3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84"/>
                <a:gd name="T28" fmla="*/ 0 h 384"/>
                <a:gd name="T29" fmla="*/ 384 w 384"/>
                <a:gd name="T30" fmla="*/ 384 h 38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84" h="384">
                  <a:moveTo>
                    <a:pt x="384" y="52"/>
                  </a:moveTo>
                  <a:cubicBezTo>
                    <a:pt x="332" y="97"/>
                    <a:pt x="288" y="150"/>
                    <a:pt x="236" y="196"/>
                  </a:cubicBezTo>
                  <a:cubicBezTo>
                    <a:pt x="235" y="223"/>
                    <a:pt x="223" y="239"/>
                    <a:pt x="224" y="268"/>
                  </a:cubicBezTo>
                  <a:cubicBezTo>
                    <a:pt x="161" y="303"/>
                    <a:pt x="104" y="345"/>
                    <a:pt x="44" y="384"/>
                  </a:cubicBezTo>
                  <a:cubicBezTo>
                    <a:pt x="24" y="374"/>
                    <a:pt x="10" y="359"/>
                    <a:pt x="0" y="340"/>
                  </a:cubicBezTo>
                  <a:cubicBezTo>
                    <a:pt x="42" y="281"/>
                    <a:pt x="79" y="219"/>
                    <a:pt x="120" y="160"/>
                  </a:cubicBezTo>
                  <a:cubicBezTo>
                    <a:pt x="191" y="161"/>
                    <a:pt x="210" y="121"/>
                    <a:pt x="252" y="80"/>
                  </a:cubicBezTo>
                  <a:cubicBezTo>
                    <a:pt x="282" y="50"/>
                    <a:pt x="310" y="27"/>
                    <a:pt x="332" y="0"/>
                  </a:cubicBezTo>
                  <a:cubicBezTo>
                    <a:pt x="354" y="12"/>
                    <a:pt x="372" y="29"/>
                    <a:pt x="384" y="52"/>
                  </a:cubicBezTo>
                  <a:close/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10260" name="文本框 26"/>
          <p:cNvSpPr>
            <a:spLocks noChangeArrowheads="1"/>
          </p:cNvSpPr>
          <p:nvPr/>
        </p:nvSpPr>
        <p:spPr bwMode="auto">
          <a:xfrm>
            <a:off x="7466013" y="3492500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rgbClr val="F2534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here</a:t>
            </a:r>
            <a:endParaRPr lang="zh-CN" altLang="en-US" sz="2000">
              <a:solidFill>
                <a:srgbClr val="F2534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61" name="文本框 27"/>
          <p:cNvSpPr>
            <a:spLocks noChangeArrowheads="1"/>
          </p:cNvSpPr>
          <p:nvPr/>
        </p:nvSpPr>
        <p:spPr bwMode="auto">
          <a:xfrm>
            <a:off x="7466013" y="3787775"/>
            <a:ext cx="26019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</a:t>
            </a:r>
          </a:p>
        </p:txBody>
      </p:sp>
      <p:sp>
        <p:nvSpPr>
          <p:cNvPr id="10262" name="文本框 28"/>
          <p:cNvSpPr>
            <a:spLocks noChangeArrowheads="1"/>
          </p:cNvSpPr>
          <p:nvPr/>
        </p:nvSpPr>
        <p:spPr bwMode="auto">
          <a:xfrm>
            <a:off x="6791325" y="4411663"/>
            <a:ext cx="37465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12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在此处输入你先陈述的观点，可以是几句话，也可以是一段文字。在此处输入你先陈述的观点，可以是几句话，也可以是一段文字。在此处输入你先陈述的观点，可以是几句话，也可以是一段文字。</a:t>
            </a:r>
            <a:endParaRPr lang="zh-CN" altLang="en-US"/>
          </a:p>
        </p:txBody>
      </p:sp>
      <p:sp>
        <p:nvSpPr>
          <p:cNvPr id="10263" name="文本框 31"/>
          <p:cNvSpPr>
            <a:spLocks noChangeArrowheads="1"/>
          </p:cNvSpPr>
          <p:nvPr/>
        </p:nvSpPr>
        <p:spPr bwMode="auto">
          <a:xfrm>
            <a:off x="6704013" y="1905000"/>
            <a:ext cx="29543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此处添加标题</a:t>
            </a:r>
          </a:p>
        </p:txBody>
      </p:sp>
      <p:sp>
        <p:nvSpPr>
          <p:cNvPr id="10264" name="圆角矩形 32"/>
          <p:cNvSpPr>
            <a:spLocks noChangeArrowheads="1"/>
          </p:cNvSpPr>
          <p:nvPr/>
        </p:nvSpPr>
        <p:spPr bwMode="auto">
          <a:xfrm>
            <a:off x="6791325" y="2501900"/>
            <a:ext cx="3519488" cy="46038"/>
          </a:xfrm>
          <a:prstGeom prst="roundRect">
            <a:avLst>
              <a:gd name="adj" fmla="val 16667"/>
            </a:avLst>
          </a:prstGeom>
          <a:solidFill>
            <a:srgbClr val="F2534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265" name="文本框 33"/>
          <p:cNvSpPr>
            <a:spLocks noChangeArrowheads="1"/>
          </p:cNvSpPr>
          <p:nvPr/>
        </p:nvSpPr>
        <p:spPr bwMode="auto">
          <a:xfrm>
            <a:off x="6791325" y="2643188"/>
            <a:ext cx="36623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3F3F3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When nothing goes right, go left!</a:t>
            </a:r>
            <a:endParaRPr lang="zh-CN" altLang="en-US">
              <a:solidFill>
                <a:srgbClr val="3F3F3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2"/>
          <p:cNvSpPr>
            <a:spLocks noChangeArrowheads="1"/>
          </p:cNvSpPr>
          <p:nvPr/>
        </p:nvSpPr>
        <p:spPr bwMode="auto">
          <a:xfrm>
            <a:off x="4711700" y="595313"/>
            <a:ext cx="2768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CONTENTS</a:t>
            </a:r>
            <a:endParaRPr lang="zh-CN" altLang="en-US" sz="3600" b="1">
              <a:solidFill>
                <a:srgbClr val="59595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67" name="椭圆 4"/>
          <p:cNvSpPr>
            <a:spLocks noChangeArrowheads="1"/>
          </p:cNvSpPr>
          <p:nvPr/>
        </p:nvSpPr>
        <p:spPr bwMode="auto">
          <a:xfrm>
            <a:off x="4352925" y="2119313"/>
            <a:ext cx="1001713" cy="1001712"/>
          </a:xfrm>
          <a:prstGeom prst="ellipse">
            <a:avLst/>
          </a:prstGeom>
          <a:noFill/>
          <a:ln w="12700">
            <a:solidFill>
              <a:srgbClr val="7F7F7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68" name="椭圆 5"/>
          <p:cNvSpPr>
            <a:spLocks noChangeArrowheads="1"/>
          </p:cNvSpPr>
          <p:nvPr/>
        </p:nvSpPr>
        <p:spPr bwMode="auto">
          <a:xfrm>
            <a:off x="6835775" y="2119313"/>
            <a:ext cx="1001713" cy="1001712"/>
          </a:xfrm>
          <a:prstGeom prst="ellipse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69" name="椭圆 6"/>
          <p:cNvSpPr>
            <a:spLocks noChangeArrowheads="1"/>
          </p:cNvSpPr>
          <p:nvPr/>
        </p:nvSpPr>
        <p:spPr bwMode="auto">
          <a:xfrm>
            <a:off x="9318625" y="2119313"/>
            <a:ext cx="1001713" cy="1001712"/>
          </a:xfrm>
          <a:prstGeom prst="ellipse">
            <a:avLst/>
          </a:prstGeom>
          <a:noFill/>
          <a:ln w="12700">
            <a:solidFill>
              <a:srgbClr val="7F7F7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70" name="Freeform 11"/>
          <p:cNvSpPr>
            <a:spLocks noEditPoints="1" noChangeArrowheads="1"/>
          </p:cNvSpPr>
          <p:nvPr/>
        </p:nvSpPr>
        <p:spPr bwMode="auto">
          <a:xfrm>
            <a:off x="4695825" y="2359025"/>
            <a:ext cx="317500" cy="522288"/>
          </a:xfrm>
          <a:custGeom>
            <a:avLst/>
            <a:gdLst>
              <a:gd name="T0" fmla="*/ 144879 w 618"/>
              <a:gd name="T1" fmla="*/ 9767 h 1016"/>
              <a:gd name="T2" fmla="*/ 305170 w 618"/>
              <a:gd name="T3" fmla="*/ 176324 h 1016"/>
              <a:gd name="T4" fmla="*/ 268180 w 618"/>
              <a:gd name="T5" fmla="*/ 262686 h 1016"/>
              <a:gd name="T6" fmla="*/ 177759 w 618"/>
              <a:gd name="T7" fmla="*/ 478593 h 1016"/>
              <a:gd name="T8" fmla="*/ 161319 w 618"/>
              <a:gd name="T9" fmla="*/ 521774 h 1016"/>
              <a:gd name="T10" fmla="*/ 144879 w 618"/>
              <a:gd name="T11" fmla="*/ 474480 h 1016"/>
              <a:gd name="T12" fmla="*/ 50348 w 618"/>
              <a:gd name="T13" fmla="*/ 260630 h 1016"/>
              <a:gd name="T14" fmla="*/ 27743 w 618"/>
              <a:gd name="T15" fmla="*/ 89961 h 1016"/>
              <a:gd name="T16" fmla="*/ 144879 w 618"/>
              <a:gd name="T17" fmla="*/ 9767 h 1016"/>
              <a:gd name="T18" fmla="*/ 140769 w 618"/>
              <a:gd name="T19" fmla="*/ 213336 h 1016"/>
              <a:gd name="T20" fmla="*/ 208584 w 618"/>
              <a:gd name="T21" fmla="*/ 110524 h 1016"/>
              <a:gd name="T22" fmla="*/ 144879 w 618"/>
              <a:gd name="T23" fmla="*/ 94074 h 1016"/>
              <a:gd name="T24" fmla="*/ 140769 w 618"/>
              <a:gd name="T25" fmla="*/ 213336 h 101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18"/>
              <a:gd name="T40" fmla="*/ 0 h 1016"/>
              <a:gd name="T41" fmla="*/ 618 w 618"/>
              <a:gd name="T42" fmla="*/ 1016 h 101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18" h="1016">
                <a:moveTo>
                  <a:pt x="282" y="19"/>
                </a:moveTo>
                <a:cubicBezTo>
                  <a:pt x="451" y="0"/>
                  <a:pt x="618" y="128"/>
                  <a:pt x="594" y="343"/>
                </a:cubicBezTo>
                <a:cubicBezTo>
                  <a:pt x="586" y="418"/>
                  <a:pt x="551" y="463"/>
                  <a:pt x="522" y="511"/>
                </a:cubicBezTo>
                <a:cubicBezTo>
                  <a:pt x="449" y="631"/>
                  <a:pt x="375" y="750"/>
                  <a:pt x="346" y="931"/>
                </a:cubicBezTo>
                <a:cubicBezTo>
                  <a:pt x="343" y="950"/>
                  <a:pt x="347" y="1014"/>
                  <a:pt x="314" y="1015"/>
                </a:cubicBezTo>
                <a:cubicBezTo>
                  <a:pt x="278" y="1016"/>
                  <a:pt x="288" y="958"/>
                  <a:pt x="282" y="923"/>
                </a:cubicBezTo>
                <a:cubicBezTo>
                  <a:pt x="254" y="749"/>
                  <a:pt x="171" y="631"/>
                  <a:pt x="98" y="507"/>
                </a:cubicBezTo>
                <a:cubicBezTo>
                  <a:pt x="50" y="424"/>
                  <a:pt x="0" y="290"/>
                  <a:pt x="54" y="175"/>
                </a:cubicBezTo>
                <a:cubicBezTo>
                  <a:pt x="94" y="91"/>
                  <a:pt x="178" y="31"/>
                  <a:pt x="282" y="19"/>
                </a:cubicBezTo>
                <a:close/>
                <a:moveTo>
                  <a:pt x="274" y="415"/>
                </a:moveTo>
                <a:cubicBezTo>
                  <a:pt x="413" y="452"/>
                  <a:pt x="480" y="296"/>
                  <a:pt x="406" y="215"/>
                </a:cubicBezTo>
                <a:cubicBezTo>
                  <a:pt x="378" y="185"/>
                  <a:pt x="324" y="174"/>
                  <a:pt x="282" y="183"/>
                </a:cubicBezTo>
                <a:cubicBezTo>
                  <a:pt x="154" y="211"/>
                  <a:pt x="173" y="388"/>
                  <a:pt x="274" y="415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grpSp>
        <p:nvGrpSpPr>
          <p:cNvPr id="11271" name="组合 29"/>
          <p:cNvGrpSpPr>
            <a:grpSpLocks/>
          </p:cNvGrpSpPr>
          <p:nvPr/>
        </p:nvGrpSpPr>
        <p:grpSpPr bwMode="auto">
          <a:xfrm>
            <a:off x="7143750" y="2406650"/>
            <a:ext cx="387350" cy="427038"/>
            <a:chOff x="0" y="0"/>
            <a:chExt cx="2790825" cy="3071812"/>
          </a:xfrm>
        </p:grpSpPr>
        <p:sp>
          <p:nvSpPr>
            <p:cNvPr id="11304" name="Freeform 15"/>
            <p:cNvSpPr>
              <a:spLocks noChangeArrowheads="1"/>
            </p:cNvSpPr>
            <p:nvPr/>
          </p:nvSpPr>
          <p:spPr bwMode="auto">
            <a:xfrm>
              <a:off x="685800" y="0"/>
              <a:ext cx="1635125" cy="1852613"/>
            </a:xfrm>
            <a:custGeom>
              <a:avLst/>
              <a:gdLst>
                <a:gd name="T0" fmla="*/ 761049 w 434"/>
                <a:gd name="T1" fmla="*/ 60248 h 492"/>
                <a:gd name="T2" fmla="*/ 1620055 w 434"/>
                <a:gd name="T3" fmla="*/ 858528 h 492"/>
                <a:gd name="T4" fmla="*/ 625417 w 434"/>
                <a:gd name="T5" fmla="*/ 1641747 h 492"/>
                <a:gd name="T6" fmla="*/ 263730 w 434"/>
                <a:gd name="T7" fmla="*/ 361485 h 492"/>
                <a:gd name="T8" fmla="*/ 761049 w 434"/>
                <a:gd name="T9" fmla="*/ 60248 h 4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4"/>
                <a:gd name="T16" fmla="*/ 0 h 492"/>
                <a:gd name="T17" fmla="*/ 434 w 434"/>
                <a:gd name="T18" fmla="*/ 492 h 4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4" h="492">
                  <a:moveTo>
                    <a:pt x="202" y="16"/>
                  </a:moveTo>
                  <a:cubicBezTo>
                    <a:pt x="329" y="0"/>
                    <a:pt x="426" y="105"/>
                    <a:pt x="430" y="228"/>
                  </a:cubicBezTo>
                  <a:cubicBezTo>
                    <a:pt x="434" y="373"/>
                    <a:pt x="308" y="492"/>
                    <a:pt x="166" y="436"/>
                  </a:cubicBezTo>
                  <a:cubicBezTo>
                    <a:pt x="42" y="387"/>
                    <a:pt x="0" y="203"/>
                    <a:pt x="70" y="96"/>
                  </a:cubicBezTo>
                  <a:cubicBezTo>
                    <a:pt x="97" y="55"/>
                    <a:pt x="140" y="24"/>
                    <a:pt x="202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1305" name="Freeform 16"/>
            <p:cNvSpPr>
              <a:spLocks noChangeArrowheads="1"/>
            </p:cNvSpPr>
            <p:nvPr/>
          </p:nvSpPr>
          <p:spPr bwMode="auto">
            <a:xfrm>
              <a:off x="0" y="1770062"/>
              <a:ext cx="2790825" cy="1301750"/>
            </a:xfrm>
            <a:custGeom>
              <a:avLst/>
              <a:gdLst>
                <a:gd name="T0" fmla="*/ 2787059 w 741"/>
                <a:gd name="T1" fmla="*/ 1301750 h 346"/>
                <a:gd name="T2" fmla="*/ 0 w 741"/>
                <a:gd name="T3" fmla="*/ 1301750 h 346"/>
                <a:gd name="T4" fmla="*/ 647803 w 741"/>
                <a:gd name="T5" fmla="*/ 22574 h 346"/>
                <a:gd name="T6" fmla="*/ 843650 w 741"/>
                <a:gd name="T7" fmla="*/ 7525 h 346"/>
                <a:gd name="T8" fmla="*/ 1732496 w 741"/>
                <a:gd name="T9" fmla="*/ 323556 h 346"/>
                <a:gd name="T10" fmla="*/ 2003669 w 741"/>
                <a:gd name="T11" fmla="*/ 203163 h 346"/>
                <a:gd name="T12" fmla="*/ 2229647 w 741"/>
                <a:gd name="T13" fmla="*/ 52672 h 346"/>
                <a:gd name="T14" fmla="*/ 2636407 w 741"/>
                <a:gd name="T15" fmla="*/ 549293 h 346"/>
                <a:gd name="T16" fmla="*/ 2787059 w 741"/>
                <a:gd name="T17" fmla="*/ 1301750 h 3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41"/>
                <a:gd name="T28" fmla="*/ 0 h 346"/>
                <a:gd name="T29" fmla="*/ 741 w 741"/>
                <a:gd name="T30" fmla="*/ 346 h 3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41" h="346">
                  <a:moveTo>
                    <a:pt x="740" y="346"/>
                  </a:moveTo>
                  <a:cubicBezTo>
                    <a:pt x="493" y="346"/>
                    <a:pt x="247" y="346"/>
                    <a:pt x="0" y="346"/>
                  </a:cubicBezTo>
                  <a:cubicBezTo>
                    <a:pt x="14" y="192"/>
                    <a:pt x="52" y="47"/>
                    <a:pt x="172" y="6"/>
                  </a:cubicBezTo>
                  <a:cubicBezTo>
                    <a:pt x="180" y="3"/>
                    <a:pt x="206" y="0"/>
                    <a:pt x="224" y="2"/>
                  </a:cubicBezTo>
                  <a:cubicBezTo>
                    <a:pt x="309" y="13"/>
                    <a:pt x="377" y="92"/>
                    <a:pt x="460" y="86"/>
                  </a:cubicBezTo>
                  <a:cubicBezTo>
                    <a:pt x="484" y="84"/>
                    <a:pt x="512" y="68"/>
                    <a:pt x="532" y="54"/>
                  </a:cubicBezTo>
                  <a:cubicBezTo>
                    <a:pt x="553" y="39"/>
                    <a:pt x="573" y="14"/>
                    <a:pt x="592" y="14"/>
                  </a:cubicBezTo>
                  <a:cubicBezTo>
                    <a:pt x="638" y="14"/>
                    <a:pt x="684" y="110"/>
                    <a:pt x="700" y="146"/>
                  </a:cubicBezTo>
                  <a:cubicBezTo>
                    <a:pt x="726" y="207"/>
                    <a:pt x="741" y="281"/>
                    <a:pt x="740" y="3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11272" name="组合 53"/>
          <p:cNvGrpSpPr>
            <a:grpSpLocks/>
          </p:cNvGrpSpPr>
          <p:nvPr/>
        </p:nvGrpSpPr>
        <p:grpSpPr bwMode="auto">
          <a:xfrm>
            <a:off x="9601200" y="2346325"/>
            <a:ext cx="438150" cy="546100"/>
            <a:chOff x="0" y="0"/>
            <a:chExt cx="2984501" cy="3719513"/>
          </a:xfrm>
        </p:grpSpPr>
        <p:sp>
          <p:nvSpPr>
            <p:cNvPr id="11284" name="Freeform 25"/>
            <p:cNvSpPr>
              <a:spLocks noChangeArrowheads="1"/>
            </p:cNvSpPr>
            <p:nvPr/>
          </p:nvSpPr>
          <p:spPr bwMode="auto">
            <a:xfrm>
              <a:off x="2424113" y="1978025"/>
              <a:ext cx="560388" cy="631825"/>
            </a:xfrm>
            <a:custGeom>
              <a:avLst/>
              <a:gdLst>
                <a:gd name="T0" fmla="*/ 0 w 149"/>
                <a:gd name="T1" fmla="*/ 601738 h 168"/>
                <a:gd name="T2" fmla="*/ 60176 w 149"/>
                <a:gd name="T3" fmla="*/ 30087 h 168"/>
                <a:gd name="T4" fmla="*/ 82742 w 149"/>
                <a:gd name="T5" fmla="*/ 22565 h 168"/>
                <a:gd name="T6" fmla="*/ 75220 w 149"/>
                <a:gd name="T7" fmla="*/ 0 h 168"/>
                <a:gd name="T8" fmla="*/ 15044 w 149"/>
                <a:gd name="T9" fmla="*/ 631825 h 168"/>
                <a:gd name="T10" fmla="*/ 22566 w 149"/>
                <a:gd name="T11" fmla="*/ 609260 h 168"/>
                <a:gd name="T12" fmla="*/ 0 w 149"/>
                <a:gd name="T13" fmla="*/ 601738 h 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9"/>
                <a:gd name="T22" fmla="*/ 0 h 168"/>
                <a:gd name="T23" fmla="*/ 149 w 149"/>
                <a:gd name="T24" fmla="*/ 168 h 1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9" h="168">
                  <a:moveTo>
                    <a:pt x="0" y="160"/>
                  </a:moveTo>
                  <a:cubicBezTo>
                    <a:pt x="51" y="137"/>
                    <a:pt x="90" y="35"/>
                    <a:pt x="16" y="8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49" y="10"/>
                    <a:pt x="86" y="160"/>
                    <a:pt x="4" y="168"/>
                  </a:cubicBezTo>
                  <a:cubicBezTo>
                    <a:pt x="6" y="162"/>
                    <a:pt x="6" y="162"/>
                    <a:pt x="6" y="16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grpSp>
          <p:nvGrpSpPr>
            <p:cNvPr id="11285" name="组合 52"/>
            <p:cNvGrpSpPr>
              <a:grpSpLocks/>
            </p:cNvGrpSpPr>
            <p:nvPr/>
          </p:nvGrpSpPr>
          <p:grpSpPr bwMode="auto">
            <a:xfrm>
              <a:off x="0" y="0"/>
              <a:ext cx="2747963" cy="3719513"/>
              <a:chOff x="0" y="0"/>
              <a:chExt cx="2747963" cy="3719513"/>
            </a:xfrm>
          </p:grpSpPr>
          <p:sp>
            <p:nvSpPr>
              <p:cNvPr id="11286" name="Freeform 20"/>
              <p:cNvSpPr>
                <a:spLocks noChangeArrowheads="1"/>
              </p:cNvSpPr>
              <p:nvPr/>
            </p:nvSpPr>
            <p:spPr bwMode="auto">
              <a:xfrm>
                <a:off x="301625" y="2068513"/>
                <a:ext cx="1504950" cy="312738"/>
              </a:xfrm>
              <a:custGeom>
                <a:avLst/>
                <a:gdLst>
                  <a:gd name="T0" fmla="*/ 331089 w 400"/>
                  <a:gd name="T1" fmla="*/ 30143 h 83"/>
                  <a:gd name="T2" fmla="*/ 255842 w 400"/>
                  <a:gd name="T3" fmla="*/ 105502 h 83"/>
                  <a:gd name="T4" fmla="*/ 1489901 w 400"/>
                  <a:gd name="T5" fmla="*/ 150717 h 83"/>
                  <a:gd name="T6" fmla="*/ 1482376 w 400"/>
                  <a:gd name="T7" fmla="*/ 177093 h 83"/>
                  <a:gd name="T8" fmla="*/ 1504950 w 400"/>
                  <a:gd name="T9" fmla="*/ 195932 h 83"/>
                  <a:gd name="T10" fmla="*/ 0 w 400"/>
                  <a:gd name="T11" fmla="*/ 150717 h 83"/>
                  <a:gd name="T12" fmla="*/ 316040 w 400"/>
                  <a:gd name="T13" fmla="*/ 0 h 83"/>
                  <a:gd name="T14" fmla="*/ 308515 w 400"/>
                  <a:gd name="T15" fmla="*/ 22608 h 83"/>
                  <a:gd name="T16" fmla="*/ 331089 w 400"/>
                  <a:gd name="T17" fmla="*/ 30143 h 8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00"/>
                  <a:gd name="T28" fmla="*/ 0 h 83"/>
                  <a:gd name="T29" fmla="*/ 400 w 400"/>
                  <a:gd name="T30" fmla="*/ 83 h 8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00" h="83">
                    <a:moveTo>
                      <a:pt x="88" y="8"/>
                    </a:moveTo>
                    <a:cubicBezTo>
                      <a:pt x="82" y="15"/>
                      <a:pt x="71" y="18"/>
                      <a:pt x="68" y="28"/>
                    </a:cubicBezTo>
                    <a:cubicBezTo>
                      <a:pt x="144" y="69"/>
                      <a:pt x="298" y="41"/>
                      <a:pt x="396" y="40"/>
                    </a:cubicBezTo>
                    <a:cubicBezTo>
                      <a:pt x="394" y="47"/>
                      <a:pt x="394" y="47"/>
                      <a:pt x="394" y="47"/>
                    </a:cubicBezTo>
                    <a:cubicBezTo>
                      <a:pt x="400" y="52"/>
                      <a:pt x="400" y="52"/>
                      <a:pt x="400" y="52"/>
                    </a:cubicBezTo>
                    <a:cubicBezTo>
                      <a:pt x="287" y="72"/>
                      <a:pt x="96" y="83"/>
                      <a:pt x="0" y="40"/>
                    </a:cubicBezTo>
                    <a:cubicBezTo>
                      <a:pt x="17" y="16"/>
                      <a:pt x="51" y="8"/>
                      <a:pt x="84" y="0"/>
                    </a:cubicBezTo>
                    <a:cubicBezTo>
                      <a:pt x="82" y="6"/>
                      <a:pt x="82" y="6"/>
                      <a:pt x="82" y="6"/>
                    </a:cubicBezTo>
                    <a:lnTo>
                      <a:pt x="88" y="8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1287" name="Freeform 21"/>
              <p:cNvSpPr>
                <a:spLocks noChangeArrowheads="1"/>
              </p:cNvSpPr>
              <p:nvPr/>
            </p:nvSpPr>
            <p:spPr bwMode="auto">
              <a:xfrm>
                <a:off x="722313" y="2881313"/>
                <a:ext cx="1235075" cy="349250"/>
              </a:xfrm>
              <a:custGeom>
                <a:avLst/>
                <a:gdLst>
                  <a:gd name="T0" fmla="*/ 1235075 w 328"/>
                  <a:gd name="T1" fmla="*/ 150215 h 93"/>
                  <a:gd name="T2" fmla="*/ 0 w 328"/>
                  <a:gd name="T3" fmla="*/ 105151 h 93"/>
                  <a:gd name="T4" fmla="*/ 105433 w 328"/>
                  <a:gd name="T5" fmla="*/ 0 h 93"/>
                  <a:gd name="T6" fmla="*/ 572352 w 328"/>
                  <a:gd name="T7" fmla="*/ 120172 h 93"/>
                  <a:gd name="T8" fmla="*/ 813342 w 328"/>
                  <a:gd name="T9" fmla="*/ 105151 h 93"/>
                  <a:gd name="T10" fmla="*/ 1235075 w 328"/>
                  <a:gd name="T11" fmla="*/ 150215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8"/>
                  <a:gd name="T19" fmla="*/ 0 h 93"/>
                  <a:gd name="T20" fmla="*/ 328 w 328"/>
                  <a:gd name="T21" fmla="*/ 93 h 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8" h="93">
                    <a:moveTo>
                      <a:pt x="328" y="40"/>
                    </a:moveTo>
                    <a:cubicBezTo>
                      <a:pt x="248" y="79"/>
                      <a:pt x="61" y="93"/>
                      <a:pt x="0" y="28"/>
                    </a:cubicBezTo>
                    <a:cubicBezTo>
                      <a:pt x="1" y="10"/>
                      <a:pt x="16" y="7"/>
                      <a:pt x="28" y="0"/>
                    </a:cubicBezTo>
                    <a:cubicBezTo>
                      <a:pt x="53" y="32"/>
                      <a:pt x="103" y="32"/>
                      <a:pt x="152" y="32"/>
                    </a:cubicBezTo>
                    <a:cubicBezTo>
                      <a:pt x="171" y="32"/>
                      <a:pt x="196" y="30"/>
                      <a:pt x="216" y="28"/>
                    </a:cubicBezTo>
                    <a:cubicBezTo>
                      <a:pt x="262" y="23"/>
                      <a:pt x="296" y="10"/>
                      <a:pt x="328" y="40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1288" name="Freeform 22"/>
              <p:cNvSpPr>
                <a:spLocks noChangeArrowheads="1"/>
              </p:cNvSpPr>
              <p:nvPr/>
            </p:nvSpPr>
            <p:spPr bwMode="auto">
              <a:xfrm>
                <a:off x="0" y="3197225"/>
                <a:ext cx="2032000" cy="330200"/>
              </a:xfrm>
              <a:custGeom>
                <a:avLst/>
                <a:gdLst>
                  <a:gd name="T0" fmla="*/ 255881 w 540"/>
                  <a:gd name="T1" fmla="*/ 30018 h 88"/>
                  <a:gd name="T2" fmla="*/ 541867 w 540"/>
                  <a:gd name="T3" fmla="*/ 195118 h 88"/>
                  <a:gd name="T4" fmla="*/ 2016948 w 540"/>
                  <a:gd name="T5" fmla="*/ 210127 h 88"/>
                  <a:gd name="T6" fmla="*/ 2009422 w 540"/>
                  <a:gd name="T7" fmla="*/ 236393 h 88"/>
                  <a:gd name="T8" fmla="*/ 2032000 w 540"/>
                  <a:gd name="T9" fmla="*/ 255155 h 88"/>
                  <a:gd name="T10" fmla="*/ 1008474 w 540"/>
                  <a:gd name="T11" fmla="*/ 315191 h 88"/>
                  <a:gd name="T12" fmla="*/ 0 w 540"/>
                  <a:gd name="T13" fmla="*/ 165100 h 88"/>
                  <a:gd name="T14" fmla="*/ 240830 w 540"/>
                  <a:gd name="T15" fmla="*/ 0 h 88"/>
                  <a:gd name="T16" fmla="*/ 233304 w 540"/>
                  <a:gd name="T17" fmla="*/ 22514 h 88"/>
                  <a:gd name="T18" fmla="*/ 255881 w 540"/>
                  <a:gd name="T19" fmla="*/ 30018 h 8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40"/>
                  <a:gd name="T31" fmla="*/ 0 h 88"/>
                  <a:gd name="T32" fmla="*/ 540 w 540"/>
                  <a:gd name="T33" fmla="*/ 88 h 8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40" h="88">
                    <a:moveTo>
                      <a:pt x="68" y="8"/>
                    </a:moveTo>
                    <a:cubicBezTo>
                      <a:pt x="37" y="39"/>
                      <a:pt x="107" y="46"/>
                      <a:pt x="144" y="52"/>
                    </a:cubicBezTo>
                    <a:cubicBezTo>
                      <a:pt x="252" y="69"/>
                      <a:pt x="422" y="66"/>
                      <a:pt x="536" y="56"/>
                    </a:cubicBezTo>
                    <a:cubicBezTo>
                      <a:pt x="534" y="63"/>
                      <a:pt x="534" y="63"/>
                      <a:pt x="534" y="63"/>
                    </a:cubicBezTo>
                    <a:cubicBezTo>
                      <a:pt x="540" y="68"/>
                      <a:pt x="540" y="68"/>
                      <a:pt x="540" y="68"/>
                    </a:cubicBezTo>
                    <a:cubicBezTo>
                      <a:pt x="460" y="86"/>
                      <a:pt x="363" y="88"/>
                      <a:pt x="268" y="84"/>
                    </a:cubicBezTo>
                    <a:cubicBezTo>
                      <a:pt x="171" y="79"/>
                      <a:pt x="68" y="80"/>
                      <a:pt x="0" y="44"/>
                    </a:cubicBezTo>
                    <a:cubicBezTo>
                      <a:pt x="8" y="16"/>
                      <a:pt x="37" y="8"/>
                      <a:pt x="64" y="0"/>
                    </a:cubicBezTo>
                    <a:cubicBezTo>
                      <a:pt x="62" y="6"/>
                      <a:pt x="62" y="6"/>
                      <a:pt x="62" y="6"/>
                    </a:cubicBezTo>
                    <a:lnTo>
                      <a:pt x="68" y="8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1289" name="Freeform 23"/>
              <p:cNvSpPr>
                <a:spLocks noChangeArrowheads="1"/>
              </p:cNvSpPr>
              <p:nvPr/>
            </p:nvSpPr>
            <p:spPr bwMode="auto">
              <a:xfrm>
                <a:off x="782638" y="52388"/>
                <a:ext cx="1133475" cy="1744663"/>
              </a:xfrm>
              <a:custGeom>
                <a:avLst/>
                <a:gdLst>
                  <a:gd name="T0" fmla="*/ 1054395 w 301"/>
                  <a:gd name="T1" fmla="*/ 0 h 464"/>
                  <a:gd name="T2" fmla="*/ 918830 w 301"/>
                  <a:gd name="T3" fmla="*/ 571528 h 464"/>
                  <a:gd name="T4" fmla="*/ 421758 w 301"/>
                  <a:gd name="T5" fmla="*/ 1022734 h 464"/>
                  <a:gd name="T6" fmla="*/ 301256 w 301"/>
                  <a:gd name="T7" fmla="*/ 1263377 h 464"/>
                  <a:gd name="T8" fmla="*/ 451884 w 301"/>
                  <a:gd name="T9" fmla="*/ 1714583 h 464"/>
                  <a:gd name="T10" fmla="*/ 429289 w 301"/>
                  <a:gd name="T11" fmla="*/ 1722103 h 464"/>
                  <a:gd name="T12" fmla="*/ 421758 w 301"/>
                  <a:gd name="T13" fmla="*/ 1744663 h 464"/>
                  <a:gd name="T14" fmla="*/ 256067 w 301"/>
                  <a:gd name="T15" fmla="*/ 962573 h 464"/>
                  <a:gd name="T16" fmla="*/ 1024270 w 301"/>
                  <a:gd name="T17" fmla="*/ 15040 h 464"/>
                  <a:gd name="T18" fmla="*/ 1046864 w 301"/>
                  <a:gd name="T19" fmla="*/ 22560 h 464"/>
                  <a:gd name="T20" fmla="*/ 1054395 w 301"/>
                  <a:gd name="T21" fmla="*/ 0 h 46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01"/>
                  <a:gd name="T34" fmla="*/ 0 h 464"/>
                  <a:gd name="T35" fmla="*/ 301 w 301"/>
                  <a:gd name="T36" fmla="*/ 464 h 46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01" h="464">
                    <a:moveTo>
                      <a:pt x="280" y="0"/>
                    </a:moveTo>
                    <a:cubicBezTo>
                      <a:pt x="301" y="54"/>
                      <a:pt x="274" y="114"/>
                      <a:pt x="244" y="152"/>
                    </a:cubicBezTo>
                    <a:cubicBezTo>
                      <a:pt x="207" y="199"/>
                      <a:pt x="146" y="229"/>
                      <a:pt x="112" y="272"/>
                    </a:cubicBezTo>
                    <a:cubicBezTo>
                      <a:pt x="99" y="288"/>
                      <a:pt x="83" y="316"/>
                      <a:pt x="80" y="336"/>
                    </a:cubicBezTo>
                    <a:cubicBezTo>
                      <a:pt x="72" y="392"/>
                      <a:pt x="103" y="415"/>
                      <a:pt x="120" y="456"/>
                    </a:cubicBezTo>
                    <a:cubicBezTo>
                      <a:pt x="114" y="458"/>
                      <a:pt x="114" y="458"/>
                      <a:pt x="114" y="458"/>
                    </a:cubicBezTo>
                    <a:cubicBezTo>
                      <a:pt x="112" y="464"/>
                      <a:pt x="112" y="464"/>
                      <a:pt x="112" y="464"/>
                    </a:cubicBezTo>
                    <a:cubicBezTo>
                      <a:pt x="54" y="413"/>
                      <a:pt x="0" y="333"/>
                      <a:pt x="68" y="256"/>
                    </a:cubicBezTo>
                    <a:cubicBezTo>
                      <a:pt x="132" y="184"/>
                      <a:pt x="274" y="135"/>
                      <a:pt x="272" y="4"/>
                    </a:cubicBezTo>
                    <a:cubicBezTo>
                      <a:pt x="278" y="6"/>
                      <a:pt x="278" y="6"/>
                      <a:pt x="278" y="6"/>
                    </a:cubicBezTo>
                    <a:lnTo>
                      <a:pt x="280" y="0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1290" name="Freeform 24"/>
              <p:cNvSpPr>
                <a:spLocks noChangeArrowheads="1"/>
              </p:cNvSpPr>
              <p:nvPr/>
            </p:nvSpPr>
            <p:spPr bwMode="auto">
              <a:xfrm>
                <a:off x="1317625" y="804863"/>
                <a:ext cx="669925" cy="1203325"/>
              </a:xfrm>
              <a:custGeom>
                <a:avLst/>
                <a:gdLst>
                  <a:gd name="T0" fmla="*/ 669925 w 178"/>
                  <a:gd name="T1" fmla="*/ 30083 h 320"/>
                  <a:gd name="T2" fmla="*/ 293563 w 178"/>
                  <a:gd name="T3" fmla="*/ 421164 h 320"/>
                  <a:gd name="T4" fmla="*/ 504326 w 178"/>
                  <a:gd name="T5" fmla="*/ 977702 h 320"/>
                  <a:gd name="T6" fmla="*/ 353781 w 178"/>
                  <a:gd name="T7" fmla="*/ 1203325 h 320"/>
                  <a:gd name="T8" fmla="*/ 346253 w 178"/>
                  <a:gd name="T9" fmla="*/ 1180763 h 320"/>
                  <a:gd name="T10" fmla="*/ 323672 w 178"/>
                  <a:gd name="T11" fmla="*/ 1173242 h 320"/>
                  <a:gd name="T12" fmla="*/ 112909 w 178"/>
                  <a:gd name="T13" fmla="*/ 691912 h 320"/>
                  <a:gd name="T14" fmla="*/ 654871 w 178"/>
                  <a:gd name="T15" fmla="*/ 0 h 320"/>
                  <a:gd name="T16" fmla="*/ 647343 w 178"/>
                  <a:gd name="T17" fmla="*/ 22562 h 320"/>
                  <a:gd name="T18" fmla="*/ 669925 w 178"/>
                  <a:gd name="T19" fmla="*/ 30083 h 32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320"/>
                  <a:gd name="T32" fmla="*/ 178 w 178"/>
                  <a:gd name="T33" fmla="*/ 320 h 32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320">
                    <a:moveTo>
                      <a:pt x="178" y="8"/>
                    </a:moveTo>
                    <a:cubicBezTo>
                      <a:pt x="140" y="47"/>
                      <a:pt x="86" y="60"/>
                      <a:pt x="78" y="112"/>
                    </a:cubicBezTo>
                    <a:cubicBezTo>
                      <a:pt x="68" y="174"/>
                      <a:pt x="139" y="206"/>
                      <a:pt x="134" y="260"/>
                    </a:cubicBezTo>
                    <a:cubicBezTo>
                      <a:pt x="132" y="285"/>
                      <a:pt x="113" y="306"/>
                      <a:pt x="94" y="320"/>
                    </a:cubicBezTo>
                    <a:cubicBezTo>
                      <a:pt x="92" y="314"/>
                      <a:pt x="92" y="314"/>
                      <a:pt x="92" y="314"/>
                    </a:cubicBezTo>
                    <a:cubicBezTo>
                      <a:pt x="86" y="312"/>
                      <a:pt x="86" y="312"/>
                      <a:pt x="86" y="312"/>
                    </a:cubicBezTo>
                    <a:cubicBezTo>
                      <a:pt x="108" y="264"/>
                      <a:pt x="42" y="227"/>
                      <a:pt x="30" y="184"/>
                    </a:cubicBezTo>
                    <a:cubicBezTo>
                      <a:pt x="0" y="82"/>
                      <a:pt x="94" y="33"/>
                      <a:pt x="174" y="0"/>
                    </a:cubicBezTo>
                    <a:cubicBezTo>
                      <a:pt x="172" y="6"/>
                      <a:pt x="172" y="6"/>
                      <a:pt x="172" y="6"/>
                    </a:cubicBezTo>
                    <a:lnTo>
                      <a:pt x="178" y="8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1291" name="Freeform 26"/>
              <p:cNvSpPr>
                <a:spLocks noChangeArrowheads="1"/>
              </p:cNvSpPr>
              <p:nvPr/>
            </p:nvSpPr>
            <p:spPr bwMode="auto">
              <a:xfrm>
                <a:off x="433388" y="2478088"/>
                <a:ext cx="1584325" cy="279400"/>
              </a:xfrm>
              <a:custGeom>
                <a:avLst/>
                <a:gdLst>
                  <a:gd name="T0" fmla="*/ 304823 w 421"/>
                  <a:gd name="T1" fmla="*/ 26430 h 74"/>
                  <a:gd name="T2" fmla="*/ 605882 w 421"/>
                  <a:gd name="T3" fmla="*/ 132149 h 74"/>
                  <a:gd name="T4" fmla="*/ 1012312 w 421"/>
                  <a:gd name="T5" fmla="*/ 132149 h 74"/>
                  <a:gd name="T6" fmla="*/ 1584325 w 421"/>
                  <a:gd name="T7" fmla="*/ 162354 h 74"/>
                  <a:gd name="T8" fmla="*/ 620935 w 421"/>
                  <a:gd name="T9" fmla="*/ 252970 h 74"/>
                  <a:gd name="T10" fmla="*/ 274717 w 421"/>
                  <a:gd name="T11" fmla="*/ 11327 h 74"/>
                  <a:gd name="T12" fmla="*/ 282243 w 421"/>
                  <a:gd name="T13" fmla="*/ 33981 h 74"/>
                  <a:gd name="T14" fmla="*/ 304823 w 421"/>
                  <a:gd name="T15" fmla="*/ 26430 h 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21"/>
                  <a:gd name="T25" fmla="*/ 0 h 74"/>
                  <a:gd name="T26" fmla="*/ 421 w 421"/>
                  <a:gd name="T27" fmla="*/ 74 h 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21" h="74">
                    <a:moveTo>
                      <a:pt x="81" y="7"/>
                    </a:moveTo>
                    <a:cubicBezTo>
                      <a:pt x="92" y="33"/>
                      <a:pt x="131" y="33"/>
                      <a:pt x="161" y="35"/>
                    </a:cubicBezTo>
                    <a:cubicBezTo>
                      <a:pt x="193" y="37"/>
                      <a:pt x="233" y="37"/>
                      <a:pt x="269" y="35"/>
                    </a:cubicBezTo>
                    <a:cubicBezTo>
                      <a:pt x="332" y="31"/>
                      <a:pt x="395" y="0"/>
                      <a:pt x="421" y="43"/>
                    </a:cubicBezTo>
                    <a:cubicBezTo>
                      <a:pt x="370" y="54"/>
                      <a:pt x="258" y="74"/>
                      <a:pt x="165" y="67"/>
                    </a:cubicBezTo>
                    <a:cubicBezTo>
                      <a:pt x="120" y="64"/>
                      <a:pt x="0" y="41"/>
                      <a:pt x="73" y="3"/>
                    </a:cubicBezTo>
                    <a:cubicBezTo>
                      <a:pt x="75" y="9"/>
                      <a:pt x="75" y="9"/>
                      <a:pt x="75" y="9"/>
                    </a:cubicBezTo>
                    <a:lnTo>
                      <a:pt x="81" y="7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1292" name="Freeform 27"/>
              <p:cNvSpPr>
                <a:spLocks noChangeArrowheads="1"/>
              </p:cNvSpPr>
              <p:nvPr/>
            </p:nvSpPr>
            <p:spPr bwMode="auto">
              <a:xfrm>
                <a:off x="1784350" y="2189163"/>
                <a:ext cx="277813" cy="55563"/>
              </a:xfrm>
              <a:custGeom>
                <a:avLst/>
                <a:gdLst>
                  <a:gd name="T0" fmla="*/ 0 w 74"/>
                  <a:gd name="T1" fmla="*/ 55563 h 15"/>
                  <a:gd name="T2" fmla="*/ 277813 w 74"/>
                  <a:gd name="T3" fmla="*/ 0 h 15"/>
                  <a:gd name="T4" fmla="*/ 0 60000 65536"/>
                  <a:gd name="T5" fmla="*/ 0 60000 65536"/>
                  <a:gd name="T6" fmla="*/ 0 w 74"/>
                  <a:gd name="T7" fmla="*/ 0 h 15"/>
                  <a:gd name="T8" fmla="*/ 74 w 74"/>
                  <a:gd name="T9" fmla="*/ 15 h 1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4" h="15">
                    <a:moveTo>
                      <a:pt x="0" y="15"/>
                    </a:moveTo>
                    <a:cubicBezTo>
                      <a:pt x="24" y="9"/>
                      <a:pt x="51" y="11"/>
                      <a:pt x="74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4921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1293" name="Freeform 28"/>
              <p:cNvSpPr>
                <a:spLocks noChangeArrowheads="1"/>
              </p:cNvSpPr>
              <p:nvPr/>
            </p:nvSpPr>
            <p:spPr bwMode="auto">
              <a:xfrm>
                <a:off x="609600" y="2030413"/>
                <a:ext cx="165100" cy="60325"/>
              </a:xfrm>
              <a:custGeom>
                <a:avLst/>
                <a:gdLst>
                  <a:gd name="T0" fmla="*/ 165100 w 44"/>
                  <a:gd name="T1" fmla="*/ 0 h 16"/>
                  <a:gd name="T2" fmla="*/ 0 w 44"/>
                  <a:gd name="T3" fmla="*/ 60325 h 16"/>
                  <a:gd name="T4" fmla="*/ 0 60000 65536"/>
                  <a:gd name="T5" fmla="*/ 0 60000 65536"/>
                  <a:gd name="T6" fmla="*/ 0 w 44"/>
                  <a:gd name="T7" fmla="*/ 0 h 16"/>
                  <a:gd name="T8" fmla="*/ 44 w 44"/>
                  <a:gd name="T9" fmla="*/ 16 h 1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4" h="16">
                    <a:moveTo>
                      <a:pt x="44" y="0"/>
                    </a:moveTo>
                    <a:cubicBezTo>
                      <a:pt x="31" y="7"/>
                      <a:pt x="14" y="7"/>
                      <a:pt x="0" y="16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1294" name="Freeform 29"/>
              <p:cNvSpPr>
                <a:spLocks noChangeArrowheads="1"/>
              </p:cNvSpPr>
              <p:nvPr/>
            </p:nvSpPr>
            <p:spPr bwMode="auto">
              <a:xfrm>
                <a:off x="2009775" y="3241675"/>
                <a:ext cx="595313" cy="192088"/>
              </a:xfrm>
              <a:custGeom>
                <a:avLst/>
                <a:gdLst>
                  <a:gd name="T0" fmla="*/ 595313 w 158"/>
                  <a:gd name="T1" fmla="*/ 0 h 51"/>
                  <a:gd name="T2" fmla="*/ 0 w 158"/>
                  <a:gd name="T3" fmla="*/ 192088 h 51"/>
                  <a:gd name="T4" fmla="*/ 0 60000 65536"/>
                  <a:gd name="T5" fmla="*/ 0 60000 65536"/>
                  <a:gd name="T6" fmla="*/ 0 w 158"/>
                  <a:gd name="T7" fmla="*/ 0 h 51"/>
                  <a:gd name="T8" fmla="*/ 158 w 158"/>
                  <a:gd name="T9" fmla="*/ 51 h 5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8" h="51">
                    <a:moveTo>
                      <a:pt x="158" y="0"/>
                    </a:moveTo>
                    <a:cubicBezTo>
                      <a:pt x="117" y="41"/>
                      <a:pt x="54" y="39"/>
                      <a:pt x="0" y="51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41275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1295" name="Freeform 30"/>
              <p:cNvSpPr>
                <a:spLocks noChangeArrowheads="1"/>
              </p:cNvSpPr>
              <p:nvPr/>
            </p:nvSpPr>
            <p:spPr bwMode="auto">
              <a:xfrm>
                <a:off x="233363" y="3144838"/>
                <a:ext cx="255588" cy="74613"/>
              </a:xfrm>
              <a:custGeom>
                <a:avLst/>
                <a:gdLst>
                  <a:gd name="T0" fmla="*/ 0 w 68"/>
                  <a:gd name="T1" fmla="*/ 74613 h 20"/>
                  <a:gd name="T2" fmla="*/ 255588 w 68"/>
                  <a:gd name="T3" fmla="*/ 0 h 20"/>
                  <a:gd name="T4" fmla="*/ 0 60000 65536"/>
                  <a:gd name="T5" fmla="*/ 0 60000 65536"/>
                  <a:gd name="T6" fmla="*/ 0 w 68"/>
                  <a:gd name="T7" fmla="*/ 0 h 20"/>
                  <a:gd name="T8" fmla="*/ 68 w 68"/>
                  <a:gd name="T9" fmla="*/ 20 h 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8" h="20">
                    <a:moveTo>
                      <a:pt x="0" y="20"/>
                    </a:moveTo>
                    <a:cubicBezTo>
                      <a:pt x="21" y="9"/>
                      <a:pt x="44" y="2"/>
                      <a:pt x="68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6988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1296" name="Freeform 31"/>
              <p:cNvSpPr>
                <a:spLocks noChangeArrowheads="1"/>
              </p:cNvSpPr>
              <p:nvPr/>
            </p:nvSpPr>
            <p:spPr bwMode="auto">
              <a:xfrm>
                <a:off x="1212850" y="1774825"/>
                <a:ext cx="119063" cy="134938"/>
              </a:xfrm>
              <a:custGeom>
                <a:avLst/>
                <a:gdLst>
                  <a:gd name="T0" fmla="*/ 119063 w 32"/>
                  <a:gd name="T1" fmla="*/ 134938 h 36"/>
                  <a:gd name="T2" fmla="*/ 0 w 32"/>
                  <a:gd name="T3" fmla="*/ 0 h 36"/>
                  <a:gd name="T4" fmla="*/ 0 60000 65536"/>
                  <a:gd name="T5" fmla="*/ 0 60000 65536"/>
                  <a:gd name="T6" fmla="*/ 0 w 32"/>
                  <a:gd name="T7" fmla="*/ 0 h 36"/>
                  <a:gd name="T8" fmla="*/ 32 w 32"/>
                  <a:gd name="T9" fmla="*/ 36 h 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2" h="36">
                    <a:moveTo>
                      <a:pt x="32" y="36"/>
                    </a:moveTo>
                    <a:cubicBezTo>
                      <a:pt x="23" y="22"/>
                      <a:pt x="11" y="12"/>
                      <a:pt x="0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4925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1297" name="Freeform 32"/>
              <p:cNvSpPr>
                <a:spLocks noChangeArrowheads="1"/>
              </p:cNvSpPr>
              <p:nvPr/>
            </p:nvSpPr>
            <p:spPr bwMode="auto">
              <a:xfrm>
                <a:off x="1814513" y="0"/>
                <a:ext cx="14288" cy="74613"/>
              </a:xfrm>
              <a:custGeom>
                <a:avLst/>
                <a:gdLst>
                  <a:gd name="T0" fmla="*/ 14288 w 4"/>
                  <a:gd name="T1" fmla="*/ 74613 h 20"/>
                  <a:gd name="T2" fmla="*/ 0 w 4"/>
                  <a:gd name="T3" fmla="*/ 0 h 20"/>
                  <a:gd name="T4" fmla="*/ 0 60000 65536"/>
                  <a:gd name="T5" fmla="*/ 0 60000 65536"/>
                  <a:gd name="T6" fmla="*/ 0 w 4"/>
                  <a:gd name="T7" fmla="*/ 0 h 20"/>
                  <a:gd name="T8" fmla="*/ 4 w 4"/>
                  <a:gd name="T9" fmla="*/ 20 h 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0">
                    <a:moveTo>
                      <a:pt x="4" y="20"/>
                    </a:moveTo>
                    <a:cubicBezTo>
                      <a:pt x="2" y="14"/>
                      <a:pt x="2" y="7"/>
                      <a:pt x="0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1298" name="Freeform 33"/>
              <p:cNvSpPr>
                <a:spLocks noChangeArrowheads="1"/>
              </p:cNvSpPr>
              <p:nvPr/>
            </p:nvSpPr>
            <p:spPr bwMode="auto">
              <a:xfrm>
                <a:off x="1619250" y="1985963"/>
                <a:ext cx="44450" cy="60325"/>
              </a:xfrm>
              <a:custGeom>
                <a:avLst/>
                <a:gdLst>
                  <a:gd name="T0" fmla="*/ 0 w 12"/>
                  <a:gd name="T1" fmla="*/ 60325 h 16"/>
                  <a:gd name="T2" fmla="*/ 44450 w 12"/>
                  <a:gd name="T3" fmla="*/ 0 h 16"/>
                  <a:gd name="T4" fmla="*/ 0 60000 65536"/>
                  <a:gd name="T5" fmla="*/ 0 60000 65536"/>
                  <a:gd name="T6" fmla="*/ 0 w 12"/>
                  <a:gd name="T7" fmla="*/ 0 h 16"/>
                  <a:gd name="T8" fmla="*/ 12 w 12"/>
                  <a:gd name="T9" fmla="*/ 16 h 1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" h="16">
                    <a:moveTo>
                      <a:pt x="0" y="16"/>
                    </a:moveTo>
                    <a:cubicBezTo>
                      <a:pt x="5" y="11"/>
                      <a:pt x="8" y="5"/>
                      <a:pt x="12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1299" name="Freeform 34"/>
              <p:cNvSpPr>
                <a:spLocks noChangeArrowheads="1"/>
              </p:cNvSpPr>
              <p:nvPr/>
            </p:nvSpPr>
            <p:spPr bwMode="auto">
              <a:xfrm>
                <a:off x="1965325" y="752475"/>
                <a:ext cx="150813" cy="74613"/>
              </a:xfrm>
              <a:custGeom>
                <a:avLst/>
                <a:gdLst>
                  <a:gd name="T0" fmla="*/ 0 w 40"/>
                  <a:gd name="T1" fmla="*/ 74613 h 20"/>
                  <a:gd name="T2" fmla="*/ 150813 w 40"/>
                  <a:gd name="T3" fmla="*/ 0 h 20"/>
                  <a:gd name="T4" fmla="*/ 0 60000 65536"/>
                  <a:gd name="T5" fmla="*/ 0 60000 65536"/>
                  <a:gd name="T6" fmla="*/ 0 w 40"/>
                  <a:gd name="T7" fmla="*/ 0 h 20"/>
                  <a:gd name="T8" fmla="*/ 40 w 40"/>
                  <a:gd name="T9" fmla="*/ 20 h 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0" h="20">
                    <a:moveTo>
                      <a:pt x="0" y="20"/>
                    </a:moveTo>
                    <a:cubicBezTo>
                      <a:pt x="12" y="12"/>
                      <a:pt x="26" y="5"/>
                      <a:pt x="40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6988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1300" name="Freeform 35"/>
              <p:cNvSpPr>
                <a:spLocks noChangeArrowheads="1"/>
              </p:cNvSpPr>
              <p:nvPr/>
            </p:nvSpPr>
            <p:spPr bwMode="auto">
              <a:xfrm>
                <a:off x="2401888" y="1989138"/>
                <a:ext cx="104775" cy="11113"/>
              </a:xfrm>
              <a:custGeom>
                <a:avLst/>
                <a:gdLst>
                  <a:gd name="T0" fmla="*/ 0 w 28"/>
                  <a:gd name="T1" fmla="*/ 11113 h 3"/>
                  <a:gd name="T2" fmla="*/ 104775 w 28"/>
                  <a:gd name="T3" fmla="*/ 11113 h 3"/>
                  <a:gd name="T4" fmla="*/ 0 60000 65536"/>
                  <a:gd name="T5" fmla="*/ 0 60000 65536"/>
                  <a:gd name="T6" fmla="*/ 0 w 28"/>
                  <a:gd name="T7" fmla="*/ 0 h 3"/>
                  <a:gd name="T8" fmla="*/ 28 w 28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8" h="3">
                    <a:moveTo>
                      <a:pt x="0" y="3"/>
                    </a:moveTo>
                    <a:cubicBezTo>
                      <a:pt x="9" y="0"/>
                      <a:pt x="19" y="0"/>
                      <a:pt x="28" y="3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1301" name="Freeform 36"/>
              <p:cNvSpPr>
                <a:spLocks noChangeArrowheads="1"/>
              </p:cNvSpPr>
              <p:nvPr/>
            </p:nvSpPr>
            <p:spPr bwMode="auto">
              <a:xfrm>
                <a:off x="2295525" y="2587625"/>
                <a:ext cx="150813" cy="74613"/>
              </a:xfrm>
              <a:custGeom>
                <a:avLst/>
                <a:gdLst>
                  <a:gd name="T0" fmla="*/ 0 w 40"/>
                  <a:gd name="T1" fmla="*/ 74613 h 20"/>
                  <a:gd name="T2" fmla="*/ 150813 w 40"/>
                  <a:gd name="T3" fmla="*/ 0 h 20"/>
                  <a:gd name="T4" fmla="*/ 0 60000 65536"/>
                  <a:gd name="T5" fmla="*/ 0 60000 65536"/>
                  <a:gd name="T6" fmla="*/ 0 w 40"/>
                  <a:gd name="T7" fmla="*/ 0 h 20"/>
                  <a:gd name="T8" fmla="*/ 40 w 40"/>
                  <a:gd name="T9" fmla="*/ 20 h 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0" h="20">
                    <a:moveTo>
                      <a:pt x="0" y="20"/>
                    </a:moveTo>
                    <a:cubicBezTo>
                      <a:pt x="14" y="16"/>
                      <a:pt x="27" y="7"/>
                      <a:pt x="40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6988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1302" name="Freeform 37"/>
              <p:cNvSpPr>
                <a:spLocks noChangeArrowheads="1"/>
              </p:cNvSpPr>
              <p:nvPr/>
            </p:nvSpPr>
            <p:spPr bwMode="auto">
              <a:xfrm>
                <a:off x="715963" y="2482850"/>
                <a:ext cx="14288" cy="30163"/>
              </a:xfrm>
              <a:custGeom>
                <a:avLst/>
                <a:gdLst>
                  <a:gd name="T0" fmla="*/ 0 w 4"/>
                  <a:gd name="T1" fmla="*/ 30163 h 8"/>
                  <a:gd name="T2" fmla="*/ 14288 w 4"/>
                  <a:gd name="T3" fmla="*/ 0 h 8"/>
                  <a:gd name="T4" fmla="*/ 0 60000 65536"/>
                  <a:gd name="T5" fmla="*/ 0 60000 65536"/>
                  <a:gd name="T6" fmla="*/ 0 w 4"/>
                  <a:gd name="T7" fmla="*/ 0 h 8"/>
                  <a:gd name="T8" fmla="*/ 4 w 4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8">
                    <a:moveTo>
                      <a:pt x="0" y="8"/>
                    </a:moveTo>
                    <a:cubicBezTo>
                      <a:pt x="1" y="5"/>
                      <a:pt x="2" y="2"/>
                      <a:pt x="4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1303" name="Freeform 38"/>
              <p:cNvSpPr>
                <a:spLocks noChangeArrowheads="1"/>
              </p:cNvSpPr>
              <p:nvPr/>
            </p:nvSpPr>
            <p:spPr bwMode="auto">
              <a:xfrm>
                <a:off x="685800" y="3414713"/>
                <a:ext cx="2062163" cy="304800"/>
              </a:xfrm>
              <a:custGeom>
                <a:avLst/>
                <a:gdLst>
                  <a:gd name="T0" fmla="*/ 0 w 548"/>
                  <a:gd name="T1" fmla="*/ 225778 h 81"/>
                  <a:gd name="T2" fmla="*/ 2062163 w 548"/>
                  <a:gd name="T3" fmla="*/ 0 h 81"/>
                  <a:gd name="T4" fmla="*/ 0 60000 65536"/>
                  <a:gd name="T5" fmla="*/ 0 60000 65536"/>
                  <a:gd name="T6" fmla="*/ 0 w 548"/>
                  <a:gd name="T7" fmla="*/ 0 h 81"/>
                  <a:gd name="T8" fmla="*/ 548 w 548"/>
                  <a:gd name="T9" fmla="*/ 81 h 8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48" h="81">
                    <a:moveTo>
                      <a:pt x="0" y="60"/>
                    </a:moveTo>
                    <a:cubicBezTo>
                      <a:pt x="137" y="80"/>
                      <a:pt x="456" y="81"/>
                      <a:pt x="548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46038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</p:grpSp>
      <p:sp>
        <p:nvSpPr>
          <p:cNvPr id="11273" name="文本框 54"/>
          <p:cNvSpPr>
            <a:spLocks noChangeArrowheads="1"/>
          </p:cNvSpPr>
          <p:nvPr/>
        </p:nvSpPr>
        <p:spPr bwMode="auto">
          <a:xfrm>
            <a:off x="1784350" y="3197225"/>
            <a:ext cx="12366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BFBFB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TITLE HERE</a:t>
            </a:r>
            <a:endParaRPr lang="zh-CN" altLang="en-US">
              <a:solidFill>
                <a:srgbClr val="BFBFB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1274" name="文本框 55"/>
          <p:cNvSpPr>
            <a:spLocks noChangeArrowheads="1"/>
          </p:cNvSpPr>
          <p:nvPr/>
        </p:nvSpPr>
        <p:spPr bwMode="auto">
          <a:xfrm>
            <a:off x="4243388" y="3197225"/>
            <a:ext cx="12366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BFBFB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TITLE HERE</a:t>
            </a:r>
            <a:endParaRPr lang="zh-CN" altLang="en-US">
              <a:solidFill>
                <a:srgbClr val="BFBFB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1275" name="文本框 56"/>
          <p:cNvSpPr>
            <a:spLocks noChangeArrowheads="1"/>
          </p:cNvSpPr>
          <p:nvPr/>
        </p:nvSpPr>
        <p:spPr bwMode="auto">
          <a:xfrm>
            <a:off x="6740525" y="3197225"/>
            <a:ext cx="12366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0B05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TITLE HERE</a:t>
            </a:r>
            <a:endParaRPr lang="zh-CN" altLang="en-US" b="1">
              <a:solidFill>
                <a:srgbClr val="00B05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1276" name="文本框 57"/>
          <p:cNvSpPr>
            <a:spLocks noChangeArrowheads="1"/>
          </p:cNvSpPr>
          <p:nvPr/>
        </p:nvSpPr>
        <p:spPr bwMode="auto">
          <a:xfrm>
            <a:off x="9182100" y="3197225"/>
            <a:ext cx="12366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BFBFB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TITLE HERE</a:t>
            </a:r>
            <a:endParaRPr lang="zh-CN" altLang="en-US">
              <a:solidFill>
                <a:srgbClr val="BFBFB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1277" name="文本框 58"/>
          <p:cNvSpPr>
            <a:spLocks noChangeArrowheads="1"/>
          </p:cNvSpPr>
          <p:nvPr/>
        </p:nvSpPr>
        <p:spPr bwMode="auto">
          <a:xfrm>
            <a:off x="1304925" y="3643313"/>
            <a:ext cx="2181225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BFBFB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1278" name="文本框 59"/>
          <p:cNvSpPr>
            <a:spLocks noChangeArrowheads="1"/>
          </p:cNvSpPr>
          <p:nvPr/>
        </p:nvSpPr>
        <p:spPr bwMode="auto">
          <a:xfrm>
            <a:off x="3763963" y="3643313"/>
            <a:ext cx="2182812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BFBFB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1279" name="文本框 60"/>
          <p:cNvSpPr>
            <a:spLocks noChangeArrowheads="1"/>
          </p:cNvSpPr>
          <p:nvPr/>
        </p:nvSpPr>
        <p:spPr bwMode="auto">
          <a:xfrm>
            <a:off x="6223000" y="3643313"/>
            <a:ext cx="2181225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1280" name="文本框 61"/>
          <p:cNvSpPr>
            <a:spLocks noChangeArrowheads="1"/>
          </p:cNvSpPr>
          <p:nvPr/>
        </p:nvSpPr>
        <p:spPr bwMode="auto">
          <a:xfrm>
            <a:off x="8680450" y="3643313"/>
            <a:ext cx="2182813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BFBFB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1281" name="椭圆 62"/>
          <p:cNvSpPr>
            <a:spLocks noChangeArrowheads="1"/>
          </p:cNvSpPr>
          <p:nvPr/>
        </p:nvSpPr>
        <p:spPr bwMode="auto">
          <a:xfrm>
            <a:off x="1895475" y="2119313"/>
            <a:ext cx="1000125" cy="1001712"/>
          </a:xfrm>
          <a:prstGeom prst="ellipse">
            <a:avLst/>
          </a:prstGeom>
          <a:noFill/>
          <a:ln w="12700">
            <a:solidFill>
              <a:srgbClr val="7F7F7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1282" name="图片 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825" y="2381250"/>
            <a:ext cx="4794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3" name="直角三角形 64"/>
          <p:cNvSpPr>
            <a:spLocks noChangeArrowheads="1"/>
          </p:cNvSpPr>
          <p:nvPr/>
        </p:nvSpPr>
        <p:spPr bwMode="auto">
          <a:xfrm flipH="1">
            <a:off x="0" y="5522913"/>
            <a:ext cx="12192000" cy="1335087"/>
          </a:xfrm>
          <a:prstGeom prst="rtTriangle">
            <a:avLst/>
          </a:prstGeom>
          <a:gradFill rotWithShape="1">
            <a:gsLst>
              <a:gs pos="0">
                <a:srgbClr val="92D050"/>
              </a:gs>
              <a:gs pos="100000">
                <a:srgbClr val="00B050"/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2"/>
          <p:cNvSpPr>
            <a:spLocks noChangeArrowheads="1"/>
          </p:cNvSpPr>
          <p:nvPr/>
        </p:nvSpPr>
        <p:spPr bwMode="auto">
          <a:xfrm>
            <a:off x="4619625" y="239713"/>
            <a:ext cx="29543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6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此处添加标题</a:t>
            </a:r>
          </a:p>
        </p:txBody>
      </p:sp>
      <p:sp>
        <p:nvSpPr>
          <p:cNvPr id="12291" name="圆角矩形 3"/>
          <p:cNvSpPr>
            <a:spLocks noChangeArrowheads="1"/>
          </p:cNvSpPr>
          <p:nvPr/>
        </p:nvSpPr>
        <p:spPr bwMode="auto">
          <a:xfrm>
            <a:off x="5661025" y="981075"/>
            <a:ext cx="869950" cy="4603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2" name="文本框 5"/>
          <p:cNvSpPr>
            <a:spLocks noChangeArrowheads="1"/>
          </p:cNvSpPr>
          <p:nvPr/>
        </p:nvSpPr>
        <p:spPr bwMode="auto">
          <a:xfrm>
            <a:off x="4265613" y="1122363"/>
            <a:ext cx="3662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3F3F3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When nothing goes right, go left!</a:t>
            </a:r>
            <a:endParaRPr lang="zh-CN" altLang="en-US">
              <a:solidFill>
                <a:srgbClr val="3F3F3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12293" name="圆角矩形 6"/>
          <p:cNvSpPr>
            <a:spLocks noChangeArrowheads="1"/>
          </p:cNvSpPr>
          <p:nvPr/>
        </p:nvSpPr>
        <p:spPr bwMode="auto">
          <a:xfrm>
            <a:off x="3052763" y="1714500"/>
            <a:ext cx="1117600" cy="37306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1400">
                <a:solidFill>
                  <a:srgbClr val="FFFFF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Text here</a:t>
            </a:r>
            <a:endParaRPr lang="zh-CN" altLang="en-US" sz="1400">
              <a:solidFill>
                <a:srgbClr val="FFFFF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12294" name="圆角矩形 7"/>
          <p:cNvSpPr>
            <a:spLocks noChangeArrowheads="1"/>
          </p:cNvSpPr>
          <p:nvPr/>
        </p:nvSpPr>
        <p:spPr bwMode="auto">
          <a:xfrm>
            <a:off x="4708525" y="1714500"/>
            <a:ext cx="1117600" cy="373063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BFBFB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1400">
                <a:solidFill>
                  <a:srgbClr val="7F7F7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Text here</a:t>
            </a:r>
            <a:endParaRPr lang="zh-CN" altLang="en-US" sz="1400">
              <a:solidFill>
                <a:srgbClr val="7F7F7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12295" name="圆角矩形 8"/>
          <p:cNvSpPr>
            <a:spLocks noChangeArrowheads="1"/>
          </p:cNvSpPr>
          <p:nvPr/>
        </p:nvSpPr>
        <p:spPr bwMode="auto">
          <a:xfrm>
            <a:off x="6365875" y="1714500"/>
            <a:ext cx="1117600" cy="373063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BFBFB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1400">
                <a:solidFill>
                  <a:srgbClr val="7F7F7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Text here</a:t>
            </a:r>
            <a:endParaRPr lang="zh-CN" altLang="en-US" sz="1400">
              <a:solidFill>
                <a:srgbClr val="7F7F7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12296" name="圆角矩形 9"/>
          <p:cNvSpPr>
            <a:spLocks noChangeArrowheads="1"/>
          </p:cNvSpPr>
          <p:nvPr/>
        </p:nvSpPr>
        <p:spPr bwMode="auto">
          <a:xfrm>
            <a:off x="8023225" y="1714500"/>
            <a:ext cx="1117600" cy="373063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BFBFB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1400">
                <a:solidFill>
                  <a:srgbClr val="7F7F7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Text here</a:t>
            </a:r>
            <a:endParaRPr lang="zh-CN" altLang="en-US" sz="1400">
              <a:solidFill>
                <a:srgbClr val="7F7F7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grpSp>
        <p:nvGrpSpPr>
          <p:cNvPr id="12297" name="组合 16"/>
          <p:cNvGrpSpPr>
            <a:grpSpLocks noChangeAspect="1"/>
          </p:cNvGrpSpPr>
          <p:nvPr/>
        </p:nvGrpSpPr>
        <p:grpSpPr bwMode="auto">
          <a:xfrm>
            <a:off x="1606550" y="2468563"/>
            <a:ext cx="8978900" cy="2720975"/>
            <a:chOff x="0" y="0"/>
            <a:chExt cx="10437026" cy="3163604"/>
          </a:xfrm>
        </p:grpSpPr>
        <p:pic>
          <p:nvPicPr>
            <p:cNvPr id="12308" name="图片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303611" cy="3163604"/>
            </a:xfrm>
            <a:prstGeom prst="rect">
              <a:avLst/>
            </a:prstGeom>
            <a:noFill/>
            <a:ln w="9525">
              <a:solidFill>
                <a:srgbClr val="00B05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309" name="图片 13"/>
            <p:cNvPicPr>
              <a:picLocks noChangeAspect="1" noChangeArrowheads="1"/>
            </p:cNvPicPr>
            <p:nvPr/>
          </p:nvPicPr>
          <p:blipFill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688" y="0"/>
              <a:ext cx="2322286" cy="3163604"/>
            </a:xfrm>
            <a:prstGeom prst="rect">
              <a:avLst/>
            </a:prstGeom>
            <a:noFill/>
            <a:ln w="9525">
              <a:solidFill>
                <a:srgbClr val="7F7F7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310" name="图片 14"/>
            <p:cNvPicPr>
              <a:picLocks noChangeAspect="1" noChangeArrowheads="1"/>
            </p:cNvPicPr>
            <p:nvPr/>
          </p:nvPicPr>
          <p:blipFill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6051" y="0"/>
              <a:ext cx="2322286" cy="3163604"/>
            </a:xfrm>
            <a:prstGeom prst="rect">
              <a:avLst/>
            </a:prstGeom>
            <a:noFill/>
            <a:ln w="9525">
              <a:solidFill>
                <a:srgbClr val="7F7F7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311" name="图片 15"/>
            <p:cNvPicPr>
              <a:picLocks noChangeAspect="1" noChangeArrowheads="1"/>
            </p:cNvPicPr>
            <p:nvPr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133415" y="0"/>
              <a:ext cx="2303611" cy="3163604"/>
            </a:xfrm>
            <a:prstGeom prst="rect">
              <a:avLst/>
            </a:prstGeom>
            <a:noFill/>
            <a:ln w="9525">
              <a:solidFill>
                <a:srgbClr val="7F7F7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298" name="组合 19"/>
          <p:cNvGrpSpPr>
            <a:grpSpLocks/>
          </p:cNvGrpSpPr>
          <p:nvPr/>
        </p:nvGrpSpPr>
        <p:grpSpPr bwMode="auto">
          <a:xfrm>
            <a:off x="803275" y="3597275"/>
            <a:ext cx="463550" cy="463550"/>
            <a:chOff x="0" y="0"/>
            <a:chExt cx="464459" cy="464459"/>
          </a:xfrm>
        </p:grpSpPr>
        <p:sp>
          <p:nvSpPr>
            <p:cNvPr id="12306" name="椭圆 17"/>
            <p:cNvSpPr>
              <a:spLocks noChangeArrowheads="1"/>
            </p:cNvSpPr>
            <p:nvPr/>
          </p:nvSpPr>
          <p:spPr bwMode="auto">
            <a:xfrm>
              <a:off x="0" y="0"/>
              <a:ext cx="464459" cy="464459"/>
            </a:xfrm>
            <a:prstGeom prst="ellipse">
              <a:avLst/>
            </a:prstGeom>
            <a:noFill/>
            <a:ln w="12700">
              <a:solidFill>
                <a:srgbClr val="3F3F3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2307" name="燕尾形 18"/>
            <p:cNvSpPr>
              <a:spLocks noChangeArrowheads="1"/>
            </p:cNvSpPr>
            <p:nvPr/>
          </p:nvSpPr>
          <p:spPr bwMode="auto">
            <a:xfrm flipH="1">
              <a:off x="123372" y="108188"/>
              <a:ext cx="171061" cy="264688"/>
            </a:xfrm>
            <a:prstGeom prst="chevron">
              <a:avLst>
                <a:gd name="adj" fmla="val 50000"/>
              </a:avLst>
            </a:pr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2299" name="组合 20"/>
          <p:cNvGrpSpPr>
            <a:grpSpLocks/>
          </p:cNvGrpSpPr>
          <p:nvPr/>
        </p:nvGrpSpPr>
        <p:grpSpPr bwMode="auto">
          <a:xfrm flipH="1">
            <a:off x="10925175" y="3597275"/>
            <a:ext cx="463550" cy="463550"/>
            <a:chOff x="0" y="0"/>
            <a:chExt cx="464459" cy="464459"/>
          </a:xfrm>
        </p:grpSpPr>
        <p:sp>
          <p:nvSpPr>
            <p:cNvPr id="12304" name="椭圆 21"/>
            <p:cNvSpPr>
              <a:spLocks noChangeArrowheads="1"/>
            </p:cNvSpPr>
            <p:nvPr/>
          </p:nvSpPr>
          <p:spPr bwMode="auto">
            <a:xfrm>
              <a:off x="0" y="0"/>
              <a:ext cx="464459" cy="464459"/>
            </a:xfrm>
            <a:prstGeom prst="ellipse">
              <a:avLst/>
            </a:prstGeom>
            <a:noFill/>
            <a:ln w="12700">
              <a:solidFill>
                <a:srgbClr val="3F3F3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2305" name="燕尾形 22"/>
            <p:cNvSpPr>
              <a:spLocks noChangeArrowheads="1"/>
            </p:cNvSpPr>
            <p:nvPr/>
          </p:nvSpPr>
          <p:spPr bwMode="auto">
            <a:xfrm flipH="1">
              <a:off x="123372" y="108188"/>
              <a:ext cx="171061" cy="264688"/>
            </a:xfrm>
            <a:prstGeom prst="chevron">
              <a:avLst>
                <a:gd name="adj" fmla="val 50000"/>
              </a:avLst>
            </a:pr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2300" name="文本框 28"/>
          <p:cNvSpPr>
            <a:spLocks noChangeArrowheads="1"/>
          </p:cNvSpPr>
          <p:nvPr/>
        </p:nvSpPr>
        <p:spPr bwMode="auto">
          <a:xfrm>
            <a:off x="1606550" y="5356225"/>
            <a:ext cx="2182813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2301" name="文本框 29"/>
          <p:cNvSpPr>
            <a:spLocks noChangeArrowheads="1"/>
          </p:cNvSpPr>
          <p:nvPr/>
        </p:nvSpPr>
        <p:spPr bwMode="auto">
          <a:xfrm>
            <a:off x="3836988" y="5356225"/>
            <a:ext cx="2182812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D8D8D8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2302" name="文本框 30"/>
          <p:cNvSpPr>
            <a:spLocks noChangeArrowheads="1"/>
          </p:cNvSpPr>
          <p:nvPr/>
        </p:nvSpPr>
        <p:spPr bwMode="auto">
          <a:xfrm>
            <a:off x="6175375" y="5356225"/>
            <a:ext cx="2181225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D8D8D8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2303" name="文本框 31"/>
          <p:cNvSpPr>
            <a:spLocks noChangeArrowheads="1"/>
          </p:cNvSpPr>
          <p:nvPr/>
        </p:nvSpPr>
        <p:spPr bwMode="auto">
          <a:xfrm>
            <a:off x="8502650" y="5356225"/>
            <a:ext cx="2182813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D8D8D8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2"/>
          <p:cNvSpPr>
            <a:spLocks noChangeArrowheads="1"/>
          </p:cNvSpPr>
          <p:nvPr/>
        </p:nvSpPr>
        <p:spPr bwMode="auto">
          <a:xfrm>
            <a:off x="4619625" y="239713"/>
            <a:ext cx="29543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6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此处添加标题</a:t>
            </a:r>
          </a:p>
        </p:txBody>
      </p:sp>
      <p:sp>
        <p:nvSpPr>
          <p:cNvPr id="13315" name="圆角矩形 3"/>
          <p:cNvSpPr>
            <a:spLocks noChangeArrowheads="1"/>
          </p:cNvSpPr>
          <p:nvPr/>
        </p:nvSpPr>
        <p:spPr bwMode="auto">
          <a:xfrm>
            <a:off x="5661025" y="981075"/>
            <a:ext cx="869950" cy="4603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16" name="文本框 5"/>
          <p:cNvSpPr>
            <a:spLocks noChangeArrowheads="1"/>
          </p:cNvSpPr>
          <p:nvPr/>
        </p:nvSpPr>
        <p:spPr bwMode="auto">
          <a:xfrm>
            <a:off x="4265613" y="1122363"/>
            <a:ext cx="3662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3F3F3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When nothing goes right, go left!</a:t>
            </a:r>
            <a:endParaRPr lang="zh-CN" altLang="en-US">
              <a:solidFill>
                <a:srgbClr val="3F3F3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13317" name="圆角矩形 7"/>
          <p:cNvSpPr>
            <a:spLocks noChangeArrowheads="1"/>
          </p:cNvSpPr>
          <p:nvPr/>
        </p:nvSpPr>
        <p:spPr bwMode="auto">
          <a:xfrm>
            <a:off x="4708525" y="1714500"/>
            <a:ext cx="1117600" cy="37306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1400">
                <a:solidFill>
                  <a:schemeClr val="bg1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Text here</a:t>
            </a:r>
            <a:endParaRPr lang="zh-CN" altLang="en-US" sz="1400">
              <a:solidFill>
                <a:schemeClr val="bg1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13318" name="圆角矩形 8"/>
          <p:cNvSpPr>
            <a:spLocks noChangeArrowheads="1"/>
          </p:cNvSpPr>
          <p:nvPr/>
        </p:nvSpPr>
        <p:spPr bwMode="auto">
          <a:xfrm>
            <a:off x="6365875" y="1714500"/>
            <a:ext cx="1117600" cy="373063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BFBFB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1400">
                <a:solidFill>
                  <a:srgbClr val="7F7F7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Text here</a:t>
            </a:r>
            <a:endParaRPr lang="zh-CN" altLang="en-US" sz="1400">
              <a:solidFill>
                <a:srgbClr val="7F7F7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13319" name="圆角矩形 9"/>
          <p:cNvSpPr>
            <a:spLocks noChangeArrowheads="1"/>
          </p:cNvSpPr>
          <p:nvPr/>
        </p:nvSpPr>
        <p:spPr bwMode="auto">
          <a:xfrm>
            <a:off x="8023225" y="1714500"/>
            <a:ext cx="1117600" cy="373063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BFBFB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1400">
                <a:solidFill>
                  <a:srgbClr val="7F7F7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Text here</a:t>
            </a:r>
            <a:endParaRPr lang="zh-CN" altLang="en-US" sz="1400">
              <a:solidFill>
                <a:srgbClr val="7F7F7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grpSp>
        <p:nvGrpSpPr>
          <p:cNvPr id="13320" name="组合 16"/>
          <p:cNvGrpSpPr>
            <a:grpSpLocks noChangeAspect="1"/>
          </p:cNvGrpSpPr>
          <p:nvPr/>
        </p:nvGrpSpPr>
        <p:grpSpPr bwMode="auto">
          <a:xfrm>
            <a:off x="1606550" y="2468563"/>
            <a:ext cx="8978900" cy="2720975"/>
            <a:chOff x="0" y="0"/>
            <a:chExt cx="10437026" cy="3163604"/>
          </a:xfrm>
        </p:grpSpPr>
        <p:pic>
          <p:nvPicPr>
            <p:cNvPr id="13332" name="图片 12"/>
            <p:cNvPicPr>
              <a:picLocks noChangeAspect="1" noChangeArrowheads="1"/>
            </p:cNvPicPr>
            <p:nvPr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303611" cy="3163604"/>
            </a:xfrm>
            <a:prstGeom prst="rect">
              <a:avLst/>
            </a:prstGeom>
            <a:noFill/>
            <a:ln w="9525">
              <a:solidFill>
                <a:srgbClr val="50A2B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33" name="图片 1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688" y="0"/>
              <a:ext cx="2322286" cy="3163604"/>
            </a:xfrm>
            <a:prstGeom prst="rect">
              <a:avLst/>
            </a:prstGeom>
            <a:noFill/>
            <a:ln w="9525">
              <a:solidFill>
                <a:srgbClr val="00B05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34" name="图片 14"/>
            <p:cNvPicPr>
              <a:picLocks noChangeAspect="1" noChangeArrowheads="1"/>
            </p:cNvPicPr>
            <p:nvPr/>
          </p:nvPicPr>
          <p:blipFill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6051" y="0"/>
              <a:ext cx="2322286" cy="3163604"/>
            </a:xfrm>
            <a:prstGeom prst="rect">
              <a:avLst/>
            </a:prstGeom>
            <a:noFill/>
            <a:ln w="9525">
              <a:solidFill>
                <a:srgbClr val="50A2B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35" name="图片 15"/>
            <p:cNvPicPr>
              <a:picLocks noChangeAspect="1" noChangeArrowheads="1"/>
            </p:cNvPicPr>
            <p:nvPr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133415" y="0"/>
              <a:ext cx="2303611" cy="3163604"/>
            </a:xfrm>
            <a:prstGeom prst="rect">
              <a:avLst/>
            </a:prstGeom>
            <a:noFill/>
            <a:ln w="9525">
              <a:solidFill>
                <a:srgbClr val="50A2B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321" name="组合 19"/>
          <p:cNvGrpSpPr>
            <a:grpSpLocks/>
          </p:cNvGrpSpPr>
          <p:nvPr/>
        </p:nvGrpSpPr>
        <p:grpSpPr bwMode="auto">
          <a:xfrm>
            <a:off x="803275" y="3597275"/>
            <a:ext cx="463550" cy="463550"/>
            <a:chOff x="0" y="0"/>
            <a:chExt cx="464459" cy="464459"/>
          </a:xfrm>
        </p:grpSpPr>
        <p:sp>
          <p:nvSpPr>
            <p:cNvPr id="13330" name="椭圆 17"/>
            <p:cNvSpPr>
              <a:spLocks noChangeArrowheads="1"/>
            </p:cNvSpPr>
            <p:nvPr/>
          </p:nvSpPr>
          <p:spPr bwMode="auto">
            <a:xfrm>
              <a:off x="0" y="0"/>
              <a:ext cx="464459" cy="464459"/>
            </a:xfrm>
            <a:prstGeom prst="ellipse">
              <a:avLst/>
            </a:prstGeom>
            <a:noFill/>
            <a:ln w="12700">
              <a:solidFill>
                <a:srgbClr val="3F3F3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31" name="燕尾形 18"/>
            <p:cNvSpPr>
              <a:spLocks noChangeArrowheads="1"/>
            </p:cNvSpPr>
            <p:nvPr/>
          </p:nvSpPr>
          <p:spPr bwMode="auto">
            <a:xfrm flipH="1">
              <a:off x="123372" y="108188"/>
              <a:ext cx="171061" cy="264688"/>
            </a:xfrm>
            <a:prstGeom prst="chevron">
              <a:avLst>
                <a:gd name="adj" fmla="val 50000"/>
              </a:avLst>
            </a:pr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3322" name="组合 20"/>
          <p:cNvGrpSpPr>
            <a:grpSpLocks/>
          </p:cNvGrpSpPr>
          <p:nvPr/>
        </p:nvGrpSpPr>
        <p:grpSpPr bwMode="auto">
          <a:xfrm flipH="1">
            <a:off x="10925175" y="3597275"/>
            <a:ext cx="463550" cy="463550"/>
            <a:chOff x="0" y="0"/>
            <a:chExt cx="464459" cy="464459"/>
          </a:xfrm>
        </p:grpSpPr>
        <p:sp>
          <p:nvSpPr>
            <p:cNvPr id="13328" name="椭圆 21"/>
            <p:cNvSpPr>
              <a:spLocks noChangeArrowheads="1"/>
            </p:cNvSpPr>
            <p:nvPr/>
          </p:nvSpPr>
          <p:spPr bwMode="auto">
            <a:xfrm>
              <a:off x="0" y="0"/>
              <a:ext cx="464459" cy="464459"/>
            </a:xfrm>
            <a:prstGeom prst="ellipse">
              <a:avLst/>
            </a:prstGeom>
            <a:noFill/>
            <a:ln w="12700">
              <a:solidFill>
                <a:srgbClr val="3F3F3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329" name="燕尾形 22"/>
            <p:cNvSpPr>
              <a:spLocks noChangeArrowheads="1"/>
            </p:cNvSpPr>
            <p:nvPr/>
          </p:nvSpPr>
          <p:spPr bwMode="auto">
            <a:xfrm flipH="1">
              <a:off x="123372" y="108188"/>
              <a:ext cx="171061" cy="264688"/>
            </a:xfrm>
            <a:prstGeom prst="chevron">
              <a:avLst>
                <a:gd name="adj" fmla="val 50000"/>
              </a:avLst>
            </a:pr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3323" name="文本框 28"/>
          <p:cNvSpPr>
            <a:spLocks noChangeArrowheads="1"/>
          </p:cNvSpPr>
          <p:nvPr/>
        </p:nvSpPr>
        <p:spPr bwMode="auto">
          <a:xfrm>
            <a:off x="1606550" y="5356225"/>
            <a:ext cx="2182813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D8D8D8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3324" name="文本框 29"/>
          <p:cNvSpPr>
            <a:spLocks noChangeArrowheads="1"/>
          </p:cNvSpPr>
          <p:nvPr/>
        </p:nvSpPr>
        <p:spPr bwMode="auto">
          <a:xfrm>
            <a:off x="3836988" y="5356225"/>
            <a:ext cx="2182812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262626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3325" name="文本框 30"/>
          <p:cNvSpPr>
            <a:spLocks noChangeArrowheads="1"/>
          </p:cNvSpPr>
          <p:nvPr/>
        </p:nvSpPr>
        <p:spPr bwMode="auto">
          <a:xfrm>
            <a:off x="6170613" y="5356225"/>
            <a:ext cx="2182812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D8D8D8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3326" name="文本框 31"/>
          <p:cNvSpPr>
            <a:spLocks noChangeArrowheads="1"/>
          </p:cNvSpPr>
          <p:nvPr/>
        </p:nvSpPr>
        <p:spPr bwMode="auto">
          <a:xfrm>
            <a:off x="8502650" y="5356225"/>
            <a:ext cx="2182813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D8D8D8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3327" name="圆角矩形 24"/>
          <p:cNvSpPr>
            <a:spLocks noChangeArrowheads="1"/>
          </p:cNvSpPr>
          <p:nvPr/>
        </p:nvSpPr>
        <p:spPr bwMode="auto">
          <a:xfrm>
            <a:off x="3052763" y="1714500"/>
            <a:ext cx="1117600" cy="373063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BFBFB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1400">
                <a:solidFill>
                  <a:srgbClr val="7F7F7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Text here</a:t>
            </a:r>
            <a:endParaRPr lang="zh-CN" altLang="en-US" sz="1400">
              <a:solidFill>
                <a:srgbClr val="7F7F7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2"/>
          <p:cNvSpPr>
            <a:spLocks noChangeArrowheads="1"/>
          </p:cNvSpPr>
          <p:nvPr/>
        </p:nvSpPr>
        <p:spPr bwMode="auto">
          <a:xfrm>
            <a:off x="4619625" y="239713"/>
            <a:ext cx="29543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6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此处添加标题</a:t>
            </a:r>
          </a:p>
        </p:txBody>
      </p:sp>
      <p:sp>
        <p:nvSpPr>
          <p:cNvPr id="14339" name="圆角矩形 3"/>
          <p:cNvSpPr>
            <a:spLocks noChangeArrowheads="1"/>
          </p:cNvSpPr>
          <p:nvPr/>
        </p:nvSpPr>
        <p:spPr bwMode="auto">
          <a:xfrm>
            <a:off x="5661025" y="981075"/>
            <a:ext cx="869950" cy="4603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340" name="文本框 5"/>
          <p:cNvSpPr>
            <a:spLocks noChangeArrowheads="1"/>
          </p:cNvSpPr>
          <p:nvPr/>
        </p:nvSpPr>
        <p:spPr bwMode="auto">
          <a:xfrm>
            <a:off x="4265613" y="1122363"/>
            <a:ext cx="3662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3F3F3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When nothing goes right, go left!</a:t>
            </a:r>
            <a:endParaRPr lang="zh-CN" altLang="en-US">
              <a:solidFill>
                <a:srgbClr val="3F3F3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14341" name="圆角矩形 7"/>
          <p:cNvSpPr>
            <a:spLocks noChangeArrowheads="1"/>
          </p:cNvSpPr>
          <p:nvPr/>
        </p:nvSpPr>
        <p:spPr bwMode="auto">
          <a:xfrm>
            <a:off x="4708525" y="1714500"/>
            <a:ext cx="1117600" cy="373063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BFBFB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1400">
                <a:solidFill>
                  <a:srgbClr val="7F7F7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Text here</a:t>
            </a:r>
            <a:endParaRPr lang="zh-CN" altLang="en-US" sz="1400">
              <a:solidFill>
                <a:srgbClr val="7F7F7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14342" name="圆角矩形 8"/>
          <p:cNvSpPr>
            <a:spLocks noChangeArrowheads="1"/>
          </p:cNvSpPr>
          <p:nvPr/>
        </p:nvSpPr>
        <p:spPr bwMode="auto">
          <a:xfrm>
            <a:off x="6365875" y="1714500"/>
            <a:ext cx="1117600" cy="37306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1400">
                <a:solidFill>
                  <a:schemeClr val="bg1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Text here</a:t>
            </a:r>
            <a:endParaRPr lang="zh-CN" altLang="en-US" sz="1400">
              <a:solidFill>
                <a:schemeClr val="bg1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14343" name="圆角矩形 9"/>
          <p:cNvSpPr>
            <a:spLocks noChangeArrowheads="1"/>
          </p:cNvSpPr>
          <p:nvPr/>
        </p:nvSpPr>
        <p:spPr bwMode="auto">
          <a:xfrm>
            <a:off x="8023225" y="1714500"/>
            <a:ext cx="1117600" cy="373063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BFBFB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1400">
                <a:solidFill>
                  <a:srgbClr val="7F7F7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Text here</a:t>
            </a:r>
            <a:endParaRPr lang="zh-CN" altLang="en-US" sz="1400">
              <a:solidFill>
                <a:srgbClr val="7F7F7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grpSp>
        <p:nvGrpSpPr>
          <p:cNvPr id="14344" name="组合 16"/>
          <p:cNvGrpSpPr>
            <a:grpSpLocks noChangeAspect="1"/>
          </p:cNvGrpSpPr>
          <p:nvPr/>
        </p:nvGrpSpPr>
        <p:grpSpPr bwMode="auto">
          <a:xfrm>
            <a:off x="1606550" y="2468563"/>
            <a:ext cx="8978900" cy="2720975"/>
            <a:chOff x="0" y="0"/>
            <a:chExt cx="10437026" cy="3163604"/>
          </a:xfrm>
        </p:grpSpPr>
        <p:pic>
          <p:nvPicPr>
            <p:cNvPr id="14356" name="图片 12"/>
            <p:cNvPicPr>
              <a:picLocks noChangeAspect="1" noChangeArrowheads="1"/>
            </p:cNvPicPr>
            <p:nvPr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303611" cy="3163604"/>
            </a:xfrm>
            <a:prstGeom prst="rect">
              <a:avLst/>
            </a:prstGeom>
            <a:noFill/>
            <a:ln w="9525">
              <a:solidFill>
                <a:srgbClr val="7F7F7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57" name="图片 13"/>
            <p:cNvPicPr>
              <a:picLocks noChangeAspect="1" noChangeArrowheads="1"/>
            </p:cNvPicPr>
            <p:nvPr/>
          </p:nvPicPr>
          <p:blipFill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688" y="0"/>
              <a:ext cx="2322286" cy="3163604"/>
            </a:xfrm>
            <a:prstGeom prst="rect">
              <a:avLst/>
            </a:prstGeom>
            <a:noFill/>
            <a:ln w="9525">
              <a:solidFill>
                <a:srgbClr val="7F7F7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58" name="图片 1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6051" y="0"/>
              <a:ext cx="2322286" cy="3163604"/>
            </a:xfrm>
            <a:prstGeom prst="rect">
              <a:avLst/>
            </a:prstGeom>
            <a:noFill/>
            <a:ln w="9525">
              <a:solidFill>
                <a:srgbClr val="00B05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59" name="图片 15"/>
            <p:cNvPicPr>
              <a:picLocks noChangeAspect="1" noChangeArrowheads="1"/>
            </p:cNvPicPr>
            <p:nvPr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133415" y="0"/>
              <a:ext cx="2303611" cy="3163604"/>
            </a:xfrm>
            <a:prstGeom prst="rect">
              <a:avLst/>
            </a:prstGeom>
            <a:noFill/>
            <a:ln w="9525">
              <a:solidFill>
                <a:srgbClr val="7F7F7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345" name="组合 19"/>
          <p:cNvGrpSpPr>
            <a:grpSpLocks/>
          </p:cNvGrpSpPr>
          <p:nvPr/>
        </p:nvGrpSpPr>
        <p:grpSpPr bwMode="auto">
          <a:xfrm>
            <a:off x="803275" y="3597275"/>
            <a:ext cx="463550" cy="463550"/>
            <a:chOff x="0" y="0"/>
            <a:chExt cx="464459" cy="464459"/>
          </a:xfrm>
        </p:grpSpPr>
        <p:sp>
          <p:nvSpPr>
            <p:cNvPr id="14354" name="椭圆 17"/>
            <p:cNvSpPr>
              <a:spLocks noChangeArrowheads="1"/>
            </p:cNvSpPr>
            <p:nvPr/>
          </p:nvSpPr>
          <p:spPr bwMode="auto">
            <a:xfrm>
              <a:off x="0" y="0"/>
              <a:ext cx="464459" cy="464459"/>
            </a:xfrm>
            <a:prstGeom prst="ellipse">
              <a:avLst/>
            </a:prstGeom>
            <a:noFill/>
            <a:ln w="12700">
              <a:solidFill>
                <a:srgbClr val="3F3F3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4355" name="燕尾形 18"/>
            <p:cNvSpPr>
              <a:spLocks noChangeArrowheads="1"/>
            </p:cNvSpPr>
            <p:nvPr/>
          </p:nvSpPr>
          <p:spPr bwMode="auto">
            <a:xfrm flipH="1">
              <a:off x="123372" y="108188"/>
              <a:ext cx="171061" cy="264688"/>
            </a:xfrm>
            <a:prstGeom prst="chevron">
              <a:avLst>
                <a:gd name="adj" fmla="val 50000"/>
              </a:avLst>
            </a:pr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4346" name="组合 20"/>
          <p:cNvGrpSpPr>
            <a:grpSpLocks/>
          </p:cNvGrpSpPr>
          <p:nvPr/>
        </p:nvGrpSpPr>
        <p:grpSpPr bwMode="auto">
          <a:xfrm flipH="1">
            <a:off x="10925175" y="3597275"/>
            <a:ext cx="463550" cy="463550"/>
            <a:chOff x="0" y="0"/>
            <a:chExt cx="464459" cy="464459"/>
          </a:xfrm>
        </p:grpSpPr>
        <p:sp>
          <p:nvSpPr>
            <p:cNvPr id="14352" name="椭圆 21"/>
            <p:cNvSpPr>
              <a:spLocks noChangeArrowheads="1"/>
            </p:cNvSpPr>
            <p:nvPr/>
          </p:nvSpPr>
          <p:spPr bwMode="auto">
            <a:xfrm>
              <a:off x="0" y="0"/>
              <a:ext cx="464459" cy="464459"/>
            </a:xfrm>
            <a:prstGeom prst="ellipse">
              <a:avLst/>
            </a:prstGeom>
            <a:noFill/>
            <a:ln w="12700">
              <a:solidFill>
                <a:srgbClr val="3F3F3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4353" name="燕尾形 22"/>
            <p:cNvSpPr>
              <a:spLocks noChangeArrowheads="1"/>
            </p:cNvSpPr>
            <p:nvPr/>
          </p:nvSpPr>
          <p:spPr bwMode="auto">
            <a:xfrm flipH="1">
              <a:off x="123372" y="108188"/>
              <a:ext cx="171061" cy="264688"/>
            </a:xfrm>
            <a:prstGeom prst="chevron">
              <a:avLst>
                <a:gd name="adj" fmla="val 50000"/>
              </a:avLst>
            </a:pr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4347" name="文本框 28"/>
          <p:cNvSpPr>
            <a:spLocks noChangeArrowheads="1"/>
          </p:cNvSpPr>
          <p:nvPr/>
        </p:nvSpPr>
        <p:spPr bwMode="auto">
          <a:xfrm>
            <a:off x="1606550" y="5356225"/>
            <a:ext cx="2182813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D8D8D8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4348" name="文本框 29"/>
          <p:cNvSpPr>
            <a:spLocks noChangeArrowheads="1"/>
          </p:cNvSpPr>
          <p:nvPr/>
        </p:nvSpPr>
        <p:spPr bwMode="auto">
          <a:xfrm>
            <a:off x="3836988" y="5356225"/>
            <a:ext cx="2182812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D8D8D8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4349" name="文本框 30"/>
          <p:cNvSpPr>
            <a:spLocks noChangeArrowheads="1"/>
          </p:cNvSpPr>
          <p:nvPr/>
        </p:nvSpPr>
        <p:spPr bwMode="auto">
          <a:xfrm>
            <a:off x="6115050" y="5356225"/>
            <a:ext cx="2182813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262626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4350" name="文本框 31"/>
          <p:cNvSpPr>
            <a:spLocks noChangeArrowheads="1"/>
          </p:cNvSpPr>
          <p:nvPr/>
        </p:nvSpPr>
        <p:spPr bwMode="auto">
          <a:xfrm>
            <a:off x="8502650" y="5356225"/>
            <a:ext cx="2182813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D8D8D8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4351" name="圆角矩形 24"/>
          <p:cNvSpPr>
            <a:spLocks noChangeArrowheads="1"/>
          </p:cNvSpPr>
          <p:nvPr/>
        </p:nvSpPr>
        <p:spPr bwMode="auto">
          <a:xfrm>
            <a:off x="3052763" y="1714500"/>
            <a:ext cx="1117600" cy="373063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BFBFB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1400">
                <a:solidFill>
                  <a:srgbClr val="7F7F7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Text here</a:t>
            </a:r>
            <a:endParaRPr lang="zh-CN" altLang="en-US" sz="1400">
              <a:solidFill>
                <a:srgbClr val="7F7F7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2"/>
          <p:cNvSpPr>
            <a:spLocks noChangeArrowheads="1"/>
          </p:cNvSpPr>
          <p:nvPr/>
        </p:nvSpPr>
        <p:spPr bwMode="auto">
          <a:xfrm>
            <a:off x="4619625" y="239713"/>
            <a:ext cx="29543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6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此处添加标题</a:t>
            </a:r>
          </a:p>
        </p:txBody>
      </p:sp>
      <p:sp>
        <p:nvSpPr>
          <p:cNvPr id="15363" name="圆角矩形 3"/>
          <p:cNvSpPr>
            <a:spLocks noChangeArrowheads="1"/>
          </p:cNvSpPr>
          <p:nvPr/>
        </p:nvSpPr>
        <p:spPr bwMode="auto">
          <a:xfrm>
            <a:off x="5661025" y="981075"/>
            <a:ext cx="869950" cy="4603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64" name="文本框 5"/>
          <p:cNvSpPr>
            <a:spLocks noChangeArrowheads="1"/>
          </p:cNvSpPr>
          <p:nvPr/>
        </p:nvSpPr>
        <p:spPr bwMode="auto">
          <a:xfrm>
            <a:off x="4265613" y="1122363"/>
            <a:ext cx="3662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3F3F3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When nothing goes right, go left!</a:t>
            </a:r>
            <a:endParaRPr lang="zh-CN" altLang="en-US">
              <a:solidFill>
                <a:srgbClr val="3F3F3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15365" name="圆角矩形 6"/>
          <p:cNvSpPr>
            <a:spLocks noChangeArrowheads="1"/>
          </p:cNvSpPr>
          <p:nvPr/>
        </p:nvSpPr>
        <p:spPr bwMode="auto">
          <a:xfrm>
            <a:off x="3052763" y="1714500"/>
            <a:ext cx="1117600" cy="373063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BFBFB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1400">
                <a:solidFill>
                  <a:srgbClr val="7F7F7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Text here</a:t>
            </a:r>
            <a:endParaRPr lang="zh-CN" altLang="en-US" sz="1400">
              <a:solidFill>
                <a:srgbClr val="7F7F7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15366" name="圆角矩形 7"/>
          <p:cNvSpPr>
            <a:spLocks noChangeArrowheads="1"/>
          </p:cNvSpPr>
          <p:nvPr/>
        </p:nvSpPr>
        <p:spPr bwMode="auto">
          <a:xfrm>
            <a:off x="4708525" y="1714500"/>
            <a:ext cx="1117600" cy="373063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BFBFB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1400">
                <a:solidFill>
                  <a:srgbClr val="7F7F7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Text here</a:t>
            </a:r>
            <a:endParaRPr lang="zh-CN" altLang="en-US" sz="1400">
              <a:solidFill>
                <a:srgbClr val="7F7F7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15367" name="圆角矩形 8"/>
          <p:cNvSpPr>
            <a:spLocks noChangeArrowheads="1"/>
          </p:cNvSpPr>
          <p:nvPr/>
        </p:nvSpPr>
        <p:spPr bwMode="auto">
          <a:xfrm>
            <a:off x="6365875" y="1714500"/>
            <a:ext cx="1117600" cy="373063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BFBFB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1400">
                <a:solidFill>
                  <a:srgbClr val="7F7F7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Text here</a:t>
            </a:r>
            <a:endParaRPr lang="zh-CN" altLang="en-US" sz="1400">
              <a:solidFill>
                <a:srgbClr val="7F7F7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15368" name="圆角矩形 9"/>
          <p:cNvSpPr>
            <a:spLocks noChangeArrowheads="1"/>
          </p:cNvSpPr>
          <p:nvPr/>
        </p:nvSpPr>
        <p:spPr bwMode="auto">
          <a:xfrm>
            <a:off x="8023225" y="1714500"/>
            <a:ext cx="1117600" cy="373063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1400">
                <a:solidFill>
                  <a:schemeClr val="bg1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Text here</a:t>
            </a:r>
            <a:endParaRPr lang="zh-CN" altLang="en-US" sz="1400">
              <a:solidFill>
                <a:schemeClr val="bg1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grpSp>
        <p:nvGrpSpPr>
          <p:cNvPr id="15369" name="组合 16"/>
          <p:cNvGrpSpPr>
            <a:grpSpLocks noChangeAspect="1"/>
          </p:cNvGrpSpPr>
          <p:nvPr/>
        </p:nvGrpSpPr>
        <p:grpSpPr bwMode="auto">
          <a:xfrm>
            <a:off x="1606550" y="2468563"/>
            <a:ext cx="8978900" cy="2720975"/>
            <a:chOff x="0" y="0"/>
            <a:chExt cx="10437026" cy="3163604"/>
          </a:xfrm>
        </p:grpSpPr>
        <p:pic>
          <p:nvPicPr>
            <p:cNvPr id="15380" name="图片 12"/>
            <p:cNvPicPr>
              <a:picLocks noChangeAspect="1" noChangeArrowheads="1"/>
            </p:cNvPicPr>
            <p:nvPr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303611" cy="3163604"/>
            </a:xfrm>
            <a:prstGeom prst="rect">
              <a:avLst/>
            </a:prstGeom>
            <a:noFill/>
            <a:ln w="9525">
              <a:solidFill>
                <a:srgbClr val="7F7F7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81" name="图片 13"/>
            <p:cNvPicPr>
              <a:picLocks noChangeAspect="1" noChangeArrowheads="1"/>
            </p:cNvPicPr>
            <p:nvPr/>
          </p:nvPicPr>
          <p:blipFill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688" y="0"/>
              <a:ext cx="2322286" cy="3163604"/>
            </a:xfrm>
            <a:prstGeom prst="rect">
              <a:avLst/>
            </a:prstGeom>
            <a:noFill/>
            <a:ln w="9525">
              <a:solidFill>
                <a:srgbClr val="7F7F7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82" name="图片 14"/>
            <p:cNvPicPr>
              <a:picLocks noChangeAspect="1" noChangeArrowheads="1"/>
            </p:cNvPicPr>
            <p:nvPr/>
          </p:nvPicPr>
          <p:blipFill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6051" y="0"/>
              <a:ext cx="2322286" cy="3163604"/>
            </a:xfrm>
            <a:prstGeom prst="rect">
              <a:avLst/>
            </a:prstGeom>
            <a:noFill/>
            <a:ln w="9525">
              <a:solidFill>
                <a:srgbClr val="7F7F7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83" name="图片 1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133415" y="0"/>
              <a:ext cx="2303611" cy="3163604"/>
            </a:xfrm>
            <a:prstGeom prst="rect">
              <a:avLst/>
            </a:prstGeom>
            <a:noFill/>
            <a:ln w="9525">
              <a:solidFill>
                <a:srgbClr val="00B05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370" name="组合 19"/>
          <p:cNvGrpSpPr>
            <a:grpSpLocks/>
          </p:cNvGrpSpPr>
          <p:nvPr/>
        </p:nvGrpSpPr>
        <p:grpSpPr bwMode="auto">
          <a:xfrm>
            <a:off x="803275" y="3597275"/>
            <a:ext cx="463550" cy="463550"/>
            <a:chOff x="0" y="0"/>
            <a:chExt cx="464459" cy="464459"/>
          </a:xfrm>
        </p:grpSpPr>
        <p:sp>
          <p:nvSpPr>
            <p:cNvPr id="15378" name="椭圆 17"/>
            <p:cNvSpPr>
              <a:spLocks noChangeArrowheads="1"/>
            </p:cNvSpPr>
            <p:nvPr/>
          </p:nvSpPr>
          <p:spPr bwMode="auto">
            <a:xfrm>
              <a:off x="0" y="0"/>
              <a:ext cx="464459" cy="464459"/>
            </a:xfrm>
            <a:prstGeom prst="ellipse">
              <a:avLst/>
            </a:prstGeom>
            <a:noFill/>
            <a:ln w="12700">
              <a:solidFill>
                <a:srgbClr val="3F3F3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5379" name="燕尾形 18"/>
            <p:cNvSpPr>
              <a:spLocks noChangeArrowheads="1"/>
            </p:cNvSpPr>
            <p:nvPr/>
          </p:nvSpPr>
          <p:spPr bwMode="auto">
            <a:xfrm flipH="1">
              <a:off x="123372" y="108188"/>
              <a:ext cx="171061" cy="264688"/>
            </a:xfrm>
            <a:prstGeom prst="chevron">
              <a:avLst>
                <a:gd name="adj" fmla="val 50000"/>
              </a:avLst>
            </a:pr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5371" name="组合 20"/>
          <p:cNvGrpSpPr>
            <a:grpSpLocks/>
          </p:cNvGrpSpPr>
          <p:nvPr/>
        </p:nvGrpSpPr>
        <p:grpSpPr bwMode="auto">
          <a:xfrm flipH="1">
            <a:off x="10925175" y="3597275"/>
            <a:ext cx="463550" cy="463550"/>
            <a:chOff x="0" y="0"/>
            <a:chExt cx="464459" cy="464459"/>
          </a:xfrm>
        </p:grpSpPr>
        <p:sp>
          <p:nvSpPr>
            <p:cNvPr id="15376" name="椭圆 21"/>
            <p:cNvSpPr>
              <a:spLocks noChangeArrowheads="1"/>
            </p:cNvSpPr>
            <p:nvPr/>
          </p:nvSpPr>
          <p:spPr bwMode="auto">
            <a:xfrm>
              <a:off x="0" y="0"/>
              <a:ext cx="464459" cy="464459"/>
            </a:xfrm>
            <a:prstGeom prst="ellipse">
              <a:avLst/>
            </a:prstGeom>
            <a:noFill/>
            <a:ln w="12700">
              <a:solidFill>
                <a:srgbClr val="3F3F3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5377" name="燕尾形 22"/>
            <p:cNvSpPr>
              <a:spLocks noChangeArrowheads="1"/>
            </p:cNvSpPr>
            <p:nvPr/>
          </p:nvSpPr>
          <p:spPr bwMode="auto">
            <a:xfrm flipH="1">
              <a:off x="123372" y="108188"/>
              <a:ext cx="171061" cy="264688"/>
            </a:xfrm>
            <a:prstGeom prst="chevron">
              <a:avLst>
                <a:gd name="adj" fmla="val 50000"/>
              </a:avLst>
            </a:pr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5372" name="文本框 28"/>
          <p:cNvSpPr>
            <a:spLocks noChangeArrowheads="1"/>
          </p:cNvSpPr>
          <p:nvPr/>
        </p:nvSpPr>
        <p:spPr bwMode="auto">
          <a:xfrm>
            <a:off x="1606550" y="5356225"/>
            <a:ext cx="2182813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D8D8D8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5373" name="文本框 29"/>
          <p:cNvSpPr>
            <a:spLocks noChangeArrowheads="1"/>
          </p:cNvSpPr>
          <p:nvPr/>
        </p:nvSpPr>
        <p:spPr bwMode="auto">
          <a:xfrm>
            <a:off x="3836988" y="5356225"/>
            <a:ext cx="2182812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D8D8D8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5374" name="文本框 30"/>
          <p:cNvSpPr>
            <a:spLocks noChangeArrowheads="1"/>
          </p:cNvSpPr>
          <p:nvPr/>
        </p:nvSpPr>
        <p:spPr bwMode="auto">
          <a:xfrm>
            <a:off x="6146800" y="5356225"/>
            <a:ext cx="2181225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D8D8D8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5375" name="文本框 31"/>
          <p:cNvSpPr>
            <a:spLocks noChangeArrowheads="1"/>
          </p:cNvSpPr>
          <p:nvPr/>
        </p:nvSpPr>
        <p:spPr bwMode="auto">
          <a:xfrm>
            <a:off x="8502650" y="5356225"/>
            <a:ext cx="2182813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262626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2"/>
          <p:cNvSpPr>
            <a:spLocks noChangeArrowheads="1"/>
          </p:cNvSpPr>
          <p:nvPr/>
        </p:nvSpPr>
        <p:spPr bwMode="auto">
          <a:xfrm>
            <a:off x="4711700" y="595313"/>
            <a:ext cx="2768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CONTENTS</a:t>
            </a:r>
            <a:endParaRPr lang="zh-CN" altLang="en-US" sz="3600" b="1">
              <a:solidFill>
                <a:srgbClr val="59595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387" name="椭圆 4"/>
          <p:cNvSpPr>
            <a:spLocks noChangeArrowheads="1"/>
          </p:cNvSpPr>
          <p:nvPr/>
        </p:nvSpPr>
        <p:spPr bwMode="auto">
          <a:xfrm>
            <a:off x="4352925" y="2119313"/>
            <a:ext cx="1001713" cy="1001712"/>
          </a:xfrm>
          <a:prstGeom prst="ellipse">
            <a:avLst/>
          </a:prstGeom>
          <a:noFill/>
          <a:ln w="12700">
            <a:solidFill>
              <a:srgbClr val="7F7F7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88" name="椭圆 5"/>
          <p:cNvSpPr>
            <a:spLocks noChangeArrowheads="1"/>
          </p:cNvSpPr>
          <p:nvPr/>
        </p:nvSpPr>
        <p:spPr bwMode="auto">
          <a:xfrm>
            <a:off x="6835775" y="2119313"/>
            <a:ext cx="1001713" cy="1001712"/>
          </a:xfrm>
          <a:prstGeom prst="ellipse">
            <a:avLst/>
          </a:prstGeom>
          <a:noFill/>
          <a:ln w="12700">
            <a:solidFill>
              <a:srgbClr val="7F7F7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89" name="椭圆 6"/>
          <p:cNvSpPr>
            <a:spLocks noChangeArrowheads="1"/>
          </p:cNvSpPr>
          <p:nvPr/>
        </p:nvSpPr>
        <p:spPr bwMode="auto">
          <a:xfrm>
            <a:off x="9318625" y="2119313"/>
            <a:ext cx="1001713" cy="1001712"/>
          </a:xfrm>
          <a:prstGeom prst="ellipse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0" name="Freeform 11"/>
          <p:cNvSpPr>
            <a:spLocks noEditPoints="1" noChangeArrowheads="1"/>
          </p:cNvSpPr>
          <p:nvPr/>
        </p:nvSpPr>
        <p:spPr bwMode="auto">
          <a:xfrm>
            <a:off x="4695825" y="2359025"/>
            <a:ext cx="317500" cy="522288"/>
          </a:xfrm>
          <a:custGeom>
            <a:avLst/>
            <a:gdLst>
              <a:gd name="T0" fmla="*/ 144879 w 618"/>
              <a:gd name="T1" fmla="*/ 9767 h 1016"/>
              <a:gd name="T2" fmla="*/ 305170 w 618"/>
              <a:gd name="T3" fmla="*/ 176324 h 1016"/>
              <a:gd name="T4" fmla="*/ 268180 w 618"/>
              <a:gd name="T5" fmla="*/ 262686 h 1016"/>
              <a:gd name="T6" fmla="*/ 177759 w 618"/>
              <a:gd name="T7" fmla="*/ 478593 h 1016"/>
              <a:gd name="T8" fmla="*/ 161319 w 618"/>
              <a:gd name="T9" fmla="*/ 521774 h 1016"/>
              <a:gd name="T10" fmla="*/ 144879 w 618"/>
              <a:gd name="T11" fmla="*/ 474480 h 1016"/>
              <a:gd name="T12" fmla="*/ 50348 w 618"/>
              <a:gd name="T13" fmla="*/ 260630 h 1016"/>
              <a:gd name="T14" fmla="*/ 27743 w 618"/>
              <a:gd name="T15" fmla="*/ 89961 h 1016"/>
              <a:gd name="T16" fmla="*/ 144879 w 618"/>
              <a:gd name="T17" fmla="*/ 9767 h 1016"/>
              <a:gd name="T18" fmla="*/ 140769 w 618"/>
              <a:gd name="T19" fmla="*/ 213336 h 1016"/>
              <a:gd name="T20" fmla="*/ 208584 w 618"/>
              <a:gd name="T21" fmla="*/ 110524 h 1016"/>
              <a:gd name="T22" fmla="*/ 144879 w 618"/>
              <a:gd name="T23" fmla="*/ 94074 h 1016"/>
              <a:gd name="T24" fmla="*/ 140769 w 618"/>
              <a:gd name="T25" fmla="*/ 213336 h 101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18"/>
              <a:gd name="T40" fmla="*/ 0 h 1016"/>
              <a:gd name="T41" fmla="*/ 618 w 618"/>
              <a:gd name="T42" fmla="*/ 1016 h 101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18" h="1016">
                <a:moveTo>
                  <a:pt x="282" y="19"/>
                </a:moveTo>
                <a:cubicBezTo>
                  <a:pt x="451" y="0"/>
                  <a:pt x="618" y="128"/>
                  <a:pt x="594" y="343"/>
                </a:cubicBezTo>
                <a:cubicBezTo>
                  <a:pt x="586" y="418"/>
                  <a:pt x="551" y="463"/>
                  <a:pt x="522" y="511"/>
                </a:cubicBezTo>
                <a:cubicBezTo>
                  <a:pt x="449" y="631"/>
                  <a:pt x="375" y="750"/>
                  <a:pt x="346" y="931"/>
                </a:cubicBezTo>
                <a:cubicBezTo>
                  <a:pt x="343" y="950"/>
                  <a:pt x="347" y="1014"/>
                  <a:pt x="314" y="1015"/>
                </a:cubicBezTo>
                <a:cubicBezTo>
                  <a:pt x="278" y="1016"/>
                  <a:pt x="288" y="958"/>
                  <a:pt x="282" y="923"/>
                </a:cubicBezTo>
                <a:cubicBezTo>
                  <a:pt x="254" y="749"/>
                  <a:pt x="171" y="631"/>
                  <a:pt x="98" y="507"/>
                </a:cubicBezTo>
                <a:cubicBezTo>
                  <a:pt x="50" y="424"/>
                  <a:pt x="0" y="290"/>
                  <a:pt x="54" y="175"/>
                </a:cubicBezTo>
                <a:cubicBezTo>
                  <a:pt x="94" y="91"/>
                  <a:pt x="178" y="31"/>
                  <a:pt x="282" y="19"/>
                </a:cubicBezTo>
                <a:close/>
                <a:moveTo>
                  <a:pt x="274" y="415"/>
                </a:moveTo>
                <a:cubicBezTo>
                  <a:pt x="413" y="452"/>
                  <a:pt x="480" y="296"/>
                  <a:pt x="406" y="215"/>
                </a:cubicBezTo>
                <a:cubicBezTo>
                  <a:pt x="378" y="185"/>
                  <a:pt x="324" y="174"/>
                  <a:pt x="282" y="183"/>
                </a:cubicBezTo>
                <a:cubicBezTo>
                  <a:pt x="154" y="211"/>
                  <a:pt x="173" y="388"/>
                  <a:pt x="274" y="415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grpSp>
        <p:nvGrpSpPr>
          <p:cNvPr id="16391" name="组合 29"/>
          <p:cNvGrpSpPr>
            <a:grpSpLocks/>
          </p:cNvGrpSpPr>
          <p:nvPr/>
        </p:nvGrpSpPr>
        <p:grpSpPr bwMode="auto">
          <a:xfrm>
            <a:off x="7143750" y="2406650"/>
            <a:ext cx="387350" cy="427038"/>
            <a:chOff x="0" y="0"/>
            <a:chExt cx="2790825" cy="3071812"/>
          </a:xfrm>
        </p:grpSpPr>
        <p:sp>
          <p:nvSpPr>
            <p:cNvPr id="16424" name="Freeform 15"/>
            <p:cNvSpPr>
              <a:spLocks noChangeArrowheads="1"/>
            </p:cNvSpPr>
            <p:nvPr/>
          </p:nvSpPr>
          <p:spPr bwMode="auto">
            <a:xfrm>
              <a:off x="685800" y="0"/>
              <a:ext cx="1635125" cy="1852613"/>
            </a:xfrm>
            <a:custGeom>
              <a:avLst/>
              <a:gdLst>
                <a:gd name="T0" fmla="*/ 761049 w 434"/>
                <a:gd name="T1" fmla="*/ 60248 h 492"/>
                <a:gd name="T2" fmla="*/ 1620055 w 434"/>
                <a:gd name="T3" fmla="*/ 858528 h 492"/>
                <a:gd name="T4" fmla="*/ 625417 w 434"/>
                <a:gd name="T5" fmla="*/ 1641747 h 492"/>
                <a:gd name="T6" fmla="*/ 263730 w 434"/>
                <a:gd name="T7" fmla="*/ 361485 h 492"/>
                <a:gd name="T8" fmla="*/ 761049 w 434"/>
                <a:gd name="T9" fmla="*/ 60248 h 4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4"/>
                <a:gd name="T16" fmla="*/ 0 h 492"/>
                <a:gd name="T17" fmla="*/ 434 w 434"/>
                <a:gd name="T18" fmla="*/ 492 h 4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4" h="492">
                  <a:moveTo>
                    <a:pt x="202" y="16"/>
                  </a:moveTo>
                  <a:cubicBezTo>
                    <a:pt x="329" y="0"/>
                    <a:pt x="426" y="105"/>
                    <a:pt x="430" y="228"/>
                  </a:cubicBezTo>
                  <a:cubicBezTo>
                    <a:pt x="434" y="373"/>
                    <a:pt x="308" y="492"/>
                    <a:pt x="166" y="436"/>
                  </a:cubicBezTo>
                  <a:cubicBezTo>
                    <a:pt x="42" y="387"/>
                    <a:pt x="0" y="203"/>
                    <a:pt x="70" y="96"/>
                  </a:cubicBezTo>
                  <a:cubicBezTo>
                    <a:pt x="97" y="55"/>
                    <a:pt x="140" y="24"/>
                    <a:pt x="202" y="16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6425" name="Freeform 16"/>
            <p:cNvSpPr>
              <a:spLocks noChangeArrowheads="1"/>
            </p:cNvSpPr>
            <p:nvPr/>
          </p:nvSpPr>
          <p:spPr bwMode="auto">
            <a:xfrm>
              <a:off x="0" y="1770062"/>
              <a:ext cx="2790825" cy="1301750"/>
            </a:xfrm>
            <a:custGeom>
              <a:avLst/>
              <a:gdLst>
                <a:gd name="T0" fmla="*/ 2787059 w 741"/>
                <a:gd name="T1" fmla="*/ 1301750 h 346"/>
                <a:gd name="T2" fmla="*/ 0 w 741"/>
                <a:gd name="T3" fmla="*/ 1301750 h 346"/>
                <a:gd name="T4" fmla="*/ 647803 w 741"/>
                <a:gd name="T5" fmla="*/ 22574 h 346"/>
                <a:gd name="T6" fmla="*/ 843650 w 741"/>
                <a:gd name="T7" fmla="*/ 7525 h 346"/>
                <a:gd name="T8" fmla="*/ 1732496 w 741"/>
                <a:gd name="T9" fmla="*/ 323556 h 346"/>
                <a:gd name="T10" fmla="*/ 2003669 w 741"/>
                <a:gd name="T11" fmla="*/ 203163 h 346"/>
                <a:gd name="T12" fmla="*/ 2229647 w 741"/>
                <a:gd name="T13" fmla="*/ 52672 h 346"/>
                <a:gd name="T14" fmla="*/ 2636407 w 741"/>
                <a:gd name="T15" fmla="*/ 549293 h 346"/>
                <a:gd name="T16" fmla="*/ 2787059 w 741"/>
                <a:gd name="T17" fmla="*/ 1301750 h 3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41"/>
                <a:gd name="T28" fmla="*/ 0 h 346"/>
                <a:gd name="T29" fmla="*/ 741 w 741"/>
                <a:gd name="T30" fmla="*/ 346 h 3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41" h="346">
                  <a:moveTo>
                    <a:pt x="740" y="346"/>
                  </a:moveTo>
                  <a:cubicBezTo>
                    <a:pt x="493" y="346"/>
                    <a:pt x="247" y="346"/>
                    <a:pt x="0" y="346"/>
                  </a:cubicBezTo>
                  <a:cubicBezTo>
                    <a:pt x="14" y="192"/>
                    <a:pt x="52" y="47"/>
                    <a:pt x="172" y="6"/>
                  </a:cubicBezTo>
                  <a:cubicBezTo>
                    <a:pt x="180" y="3"/>
                    <a:pt x="206" y="0"/>
                    <a:pt x="224" y="2"/>
                  </a:cubicBezTo>
                  <a:cubicBezTo>
                    <a:pt x="309" y="13"/>
                    <a:pt x="377" y="92"/>
                    <a:pt x="460" y="86"/>
                  </a:cubicBezTo>
                  <a:cubicBezTo>
                    <a:pt x="484" y="84"/>
                    <a:pt x="512" y="68"/>
                    <a:pt x="532" y="54"/>
                  </a:cubicBezTo>
                  <a:cubicBezTo>
                    <a:pt x="553" y="39"/>
                    <a:pt x="573" y="14"/>
                    <a:pt x="592" y="14"/>
                  </a:cubicBezTo>
                  <a:cubicBezTo>
                    <a:pt x="638" y="14"/>
                    <a:pt x="684" y="110"/>
                    <a:pt x="700" y="146"/>
                  </a:cubicBezTo>
                  <a:cubicBezTo>
                    <a:pt x="726" y="207"/>
                    <a:pt x="741" y="281"/>
                    <a:pt x="740" y="346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16392" name="组合 53"/>
          <p:cNvGrpSpPr>
            <a:grpSpLocks/>
          </p:cNvGrpSpPr>
          <p:nvPr/>
        </p:nvGrpSpPr>
        <p:grpSpPr bwMode="auto">
          <a:xfrm>
            <a:off x="9601200" y="2346325"/>
            <a:ext cx="438150" cy="546100"/>
            <a:chOff x="0" y="0"/>
            <a:chExt cx="2984501" cy="3719513"/>
          </a:xfrm>
        </p:grpSpPr>
        <p:sp>
          <p:nvSpPr>
            <p:cNvPr id="16404" name="Freeform 25"/>
            <p:cNvSpPr>
              <a:spLocks noChangeArrowheads="1"/>
            </p:cNvSpPr>
            <p:nvPr/>
          </p:nvSpPr>
          <p:spPr bwMode="auto">
            <a:xfrm>
              <a:off x="2424113" y="1978025"/>
              <a:ext cx="560388" cy="631825"/>
            </a:xfrm>
            <a:custGeom>
              <a:avLst/>
              <a:gdLst>
                <a:gd name="T0" fmla="*/ 0 w 149"/>
                <a:gd name="T1" fmla="*/ 601738 h 168"/>
                <a:gd name="T2" fmla="*/ 60176 w 149"/>
                <a:gd name="T3" fmla="*/ 30087 h 168"/>
                <a:gd name="T4" fmla="*/ 82742 w 149"/>
                <a:gd name="T5" fmla="*/ 22565 h 168"/>
                <a:gd name="T6" fmla="*/ 75220 w 149"/>
                <a:gd name="T7" fmla="*/ 0 h 168"/>
                <a:gd name="T8" fmla="*/ 15044 w 149"/>
                <a:gd name="T9" fmla="*/ 631825 h 168"/>
                <a:gd name="T10" fmla="*/ 22566 w 149"/>
                <a:gd name="T11" fmla="*/ 609260 h 168"/>
                <a:gd name="T12" fmla="*/ 0 w 149"/>
                <a:gd name="T13" fmla="*/ 601738 h 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9"/>
                <a:gd name="T22" fmla="*/ 0 h 168"/>
                <a:gd name="T23" fmla="*/ 149 w 149"/>
                <a:gd name="T24" fmla="*/ 168 h 1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9" h="168">
                  <a:moveTo>
                    <a:pt x="0" y="160"/>
                  </a:moveTo>
                  <a:cubicBezTo>
                    <a:pt x="51" y="137"/>
                    <a:pt x="90" y="35"/>
                    <a:pt x="16" y="8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49" y="10"/>
                    <a:pt x="86" y="160"/>
                    <a:pt x="4" y="168"/>
                  </a:cubicBezTo>
                  <a:cubicBezTo>
                    <a:pt x="6" y="162"/>
                    <a:pt x="6" y="162"/>
                    <a:pt x="6" y="16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grpSp>
          <p:nvGrpSpPr>
            <p:cNvPr id="16405" name="组合 52"/>
            <p:cNvGrpSpPr>
              <a:grpSpLocks/>
            </p:cNvGrpSpPr>
            <p:nvPr/>
          </p:nvGrpSpPr>
          <p:grpSpPr bwMode="auto">
            <a:xfrm>
              <a:off x="0" y="0"/>
              <a:ext cx="2747963" cy="3719513"/>
              <a:chOff x="0" y="0"/>
              <a:chExt cx="2747963" cy="3719513"/>
            </a:xfrm>
          </p:grpSpPr>
          <p:sp>
            <p:nvSpPr>
              <p:cNvPr id="16406" name="Freeform 20"/>
              <p:cNvSpPr>
                <a:spLocks noChangeArrowheads="1"/>
              </p:cNvSpPr>
              <p:nvPr/>
            </p:nvSpPr>
            <p:spPr bwMode="auto">
              <a:xfrm>
                <a:off x="301625" y="2068513"/>
                <a:ext cx="1504950" cy="312738"/>
              </a:xfrm>
              <a:custGeom>
                <a:avLst/>
                <a:gdLst>
                  <a:gd name="T0" fmla="*/ 331089 w 400"/>
                  <a:gd name="T1" fmla="*/ 30143 h 83"/>
                  <a:gd name="T2" fmla="*/ 255842 w 400"/>
                  <a:gd name="T3" fmla="*/ 105502 h 83"/>
                  <a:gd name="T4" fmla="*/ 1489901 w 400"/>
                  <a:gd name="T5" fmla="*/ 150717 h 83"/>
                  <a:gd name="T6" fmla="*/ 1482376 w 400"/>
                  <a:gd name="T7" fmla="*/ 177093 h 83"/>
                  <a:gd name="T8" fmla="*/ 1504950 w 400"/>
                  <a:gd name="T9" fmla="*/ 195932 h 83"/>
                  <a:gd name="T10" fmla="*/ 0 w 400"/>
                  <a:gd name="T11" fmla="*/ 150717 h 83"/>
                  <a:gd name="T12" fmla="*/ 316040 w 400"/>
                  <a:gd name="T13" fmla="*/ 0 h 83"/>
                  <a:gd name="T14" fmla="*/ 308515 w 400"/>
                  <a:gd name="T15" fmla="*/ 22608 h 83"/>
                  <a:gd name="T16" fmla="*/ 331089 w 400"/>
                  <a:gd name="T17" fmla="*/ 30143 h 8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00"/>
                  <a:gd name="T28" fmla="*/ 0 h 83"/>
                  <a:gd name="T29" fmla="*/ 400 w 400"/>
                  <a:gd name="T30" fmla="*/ 83 h 8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00" h="83">
                    <a:moveTo>
                      <a:pt x="88" y="8"/>
                    </a:moveTo>
                    <a:cubicBezTo>
                      <a:pt x="82" y="15"/>
                      <a:pt x="71" y="18"/>
                      <a:pt x="68" y="28"/>
                    </a:cubicBezTo>
                    <a:cubicBezTo>
                      <a:pt x="144" y="69"/>
                      <a:pt x="298" y="41"/>
                      <a:pt x="396" y="40"/>
                    </a:cubicBezTo>
                    <a:cubicBezTo>
                      <a:pt x="394" y="47"/>
                      <a:pt x="394" y="47"/>
                      <a:pt x="394" y="47"/>
                    </a:cubicBezTo>
                    <a:cubicBezTo>
                      <a:pt x="400" y="52"/>
                      <a:pt x="400" y="52"/>
                      <a:pt x="400" y="52"/>
                    </a:cubicBezTo>
                    <a:cubicBezTo>
                      <a:pt x="287" y="72"/>
                      <a:pt x="96" y="83"/>
                      <a:pt x="0" y="40"/>
                    </a:cubicBezTo>
                    <a:cubicBezTo>
                      <a:pt x="17" y="16"/>
                      <a:pt x="51" y="8"/>
                      <a:pt x="84" y="0"/>
                    </a:cubicBezTo>
                    <a:cubicBezTo>
                      <a:pt x="82" y="6"/>
                      <a:pt x="82" y="6"/>
                      <a:pt x="82" y="6"/>
                    </a:cubicBezTo>
                    <a:lnTo>
                      <a:pt x="88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6407" name="Freeform 21"/>
              <p:cNvSpPr>
                <a:spLocks noChangeArrowheads="1"/>
              </p:cNvSpPr>
              <p:nvPr/>
            </p:nvSpPr>
            <p:spPr bwMode="auto">
              <a:xfrm>
                <a:off x="722313" y="2881313"/>
                <a:ext cx="1235075" cy="349250"/>
              </a:xfrm>
              <a:custGeom>
                <a:avLst/>
                <a:gdLst>
                  <a:gd name="T0" fmla="*/ 1235075 w 328"/>
                  <a:gd name="T1" fmla="*/ 150215 h 93"/>
                  <a:gd name="T2" fmla="*/ 0 w 328"/>
                  <a:gd name="T3" fmla="*/ 105151 h 93"/>
                  <a:gd name="T4" fmla="*/ 105433 w 328"/>
                  <a:gd name="T5" fmla="*/ 0 h 93"/>
                  <a:gd name="T6" fmla="*/ 572352 w 328"/>
                  <a:gd name="T7" fmla="*/ 120172 h 93"/>
                  <a:gd name="T8" fmla="*/ 813342 w 328"/>
                  <a:gd name="T9" fmla="*/ 105151 h 93"/>
                  <a:gd name="T10" fmla="*/ 1235075 w 328"/>
                  <a:gd name="T11" fmla="*/ 150215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8"/>
                  <a:gd name="T19" fmla="*/ 0 h 93"/>
                  <a:gd name="T20" fmla="*/ 328 w 328"/>
                  <a:gd name="T21" fmla="*/ 93 h 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8" h="93">
                    <a:moveTo>
                      <a:pt x="328" y="40"/>
                    </a:moveTo>
                    <a:cubicBezTo>
                      <a:pt x="248" y="79"/>
                      <a:pt x="61" y="93"/>
                      <a:pt x="0" y="28"/>
                    </a:cubicBezTo>
                    <a:cubicBezTo>
                      <a:pt x="1" y="10"/>
                      <a:pt x="16" y="7"/>
                      <a:pt x="28" y="0"/>
                    </a:cubicBezTo>
                    <a:cubicBezTo>
                      <a:pt x="53" y="32"/>
                      <a:pt x="103" y="32"/>
                      <a:pt x="152" y="32"/>
                    </a:cubicBezTo>
                    <a:cubicBezTo>
                      <a:pt x="171" y="32"/>
                      <a:pt x="196" y="30"/>
                      <a:pt x="216" y="28"/>
                    </a:cubicBezTo>
                    <a:cubicBezTo>
                      <a:pt x="262" y="23"/>
                      <a:pt x="296" y="10"/>
                      <a:pt x="328" y="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6408" name="Freeform 22"/>
              <p:cNvSpPr>
                <a:spLocks noChangeArrowheads="1"/>
              </p:cNvSpPr>
              <p:nvPr/>
            </p:nvSpPr>
            <p:spPr bwMode="auto">
              <a:xfrm>
                <a:off x="0" y="3197225"/>
                <a:ext cx="2032000" cy="330200"/>
              </a:xfrm>
              <a:custGeom>
                <a:avLst/>
                <a:gdLst>
                  <a:gd name="T0" fmla="*/ 255881 w 540"/>
                  <a:gd name="T1" fmla="*/ 30018 h 88"/>
                  <a:gd name="T2" fmla="*/ 541867 w 540"/>
                  <a:gd name="T3" fmla="*/ 195118 h 88"/>
                  <a:gd name="T4" fmla="*/ 2016948 w 540"/>
                  <a:gd name="T5" fmla="*/ 210127 h 88"/>
                  <a:gd name="T6" fmla="*/ 2009422 w 540"/>
                  <a:gd name="T7" fmla="*/ 236393 h 88"/>
                  <a:gd name="T8" fmla="*/ 2032000 w 540"/>
                  <a:gd name="T9" fmla="*/ 255155 h 88"/>
                  <a:gd name="T10" fmla="*/ 1008474 w 540"/>
                  <a:gd name="T11" fmla="*/ 315191 h 88"/>
                  <a:gd name="T12" fmla="*/ 0 w 540"/>
                  <a:gd name="T13" fmla="*/ 165100 h 88"/>
                  <a:gd name="T14" fmla="*/ 240830 w 540"/>
                  <a:gd name="T15" fmla="*/ 0 h 88"/>
                  <a:gd name="T16" fmla="*/ 233304 w 540"/>
                  <a:gd name="T17" fmla="*/ 22514 h 88"/>
                  <a:gd name="T18" fmla="*/ 255881 w 540"/>
                  <a:gd name="T19" fmla="*/ 30018 h 8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40"/>
                  <a:gd name="T31" fmla="*/ 0 h 88"/>
                  <a:gd name="T32" fmla="*/ 540 w 540"/>
                  <a:gd name="T33" fmla="*/ 88 h 8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40" h="88">
                    <a:moveTo>
                      <a:pt x="68" y="8"/>
                    </a:moveTo>
                    <a:cubicBezTo>
                      <a:pt x="37" y="39"/>
                      <a:pt x="107" y="46"/>
                      <a:pt x="144" y="52"/>
                    </a:cubicBezTo>
                    <a:cubicBezTo>
                      <a:pt x="252" y="69"/>
                      <a:pt x="422" y="66"/>
                      <a:pt x="536" y="56"/>
                    </a:cubicBezTo>
                    <a:cubicBezTo>
                      <a:pt x="534" y="63"/>
                      <a:pt x="534" y="63"/>
                      <a:pt x="534" y="63"/>
                    </a:cubicBezTo>
                    <a:cubicBezTo>
                      <a:pt x="540" y="68"/>
                      <a:pt x="540" y="68"/>
                      <a:pt x="540" y="68"/>
                    </a:cubicBezTo>
                    <a:cubicBezTo>
                      <a:pt x="460" y="86"/>
                      <a:pt x="363" y="88"/>
                      <a:pt x="268" y="84"/>
                    </a:cubicBezTo>
                    <a:cubicBezTo>
                      <a:pt x="171" y="79"/>
                      <a:pt x="68" y="80"/>
                      <a:pt x="0" y="44"/>
                    </a:cubicBezTo>
                    <a:cubicBezTo>
                      <a:pt x="8" y="16"/>
                      <a:pt x="37" y="8"/>
                      <a:pt x="64" y="0"/>
                    </a:cubicBezTo>
                    <a:cubicBezTo>
                      <a:pt x="62" y="6"/>
                      <a:pt x="62" y="6"/>
                      <a:pt x="62" y="6"/>
                    </a:cubicBezTo>
                    <a:lnTo>
                      <a:pt x="68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6409" name="Freeform 23"/>
              <p:cNvSpPr>
                <a:spLocks noChangeArrowheads="1"/>
              </p:cNvSpPr>
              <p:nvPr/>
            </p:nvSpPr>
            <p:spPr bwMode="auto">
              <a:xfrm>
                <a:off x="782638" y="52388"/>
                <a:ext cx="1133475" cy="1744663"/>
              </a:xfrm>
              <a:custGeom>
                <a:avLst/>
                <a:gdLst>
                  <a:gd name="T0" fmla="*/ 1054395 w 301"/>
                  <a:gd name="T1" fmla="*/ 0 h 464"/>
                  <a:gd name="T2" fmla="*/ 918830 w 301"/>
                  <a:gd name="T3" fmla="*/ 571528 h 464"/>
                  <a:gd name="T4" fmla="*/ 421758 w 301"/>
                  <a:gd name="T5" fmla="*/ 1022734 h 464"/>
                  <a:gd name="T6" fmla="*/ 301256 w 301"/>
                  <a:gd name="T7" fmla="*/ 1263377 h 464"/>
                  <a:gd name="T8" fmla="*/ 451884 w 301"/>
                  <a:gd name="T9" fmla="*/ 1714583 h 464"/>
                  <a:gd name="T10" fmla="*/ 429289 w 301"/>
                  <a:gd name="T11" fmla="*/ 1722103 h 464"/>
                  <a:gd name="T12" fmla="*/ 421758 w 301"/>
                  <a:gd name="T13" fmla="*/ 1744663 h 464"/>
                  <a:gd name="T14" fmla="*/ 256067 w 301"/>
                  <a:gd name="T15" fmla="*/ 962573 h 464"/>
                  <a:gd name="T16" fmla="*/ 1024270 w 301"/>
                  <a:gd name="T17" fmla="*/ 15040 h 464"/>
                  <a:gd name="T18" fmla="*/ 1046864 w 301"/>
                  <a:gd name="T19" fmla="*/ 22560 h 464"/>
                  <a:gd name="T20" fmla="*/ 1054395 w 301"/>
                  <a:gd name="T21" fmla="*/ 0 h 46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01"/>
                  <a:gd name="T34" fmla="*/ 0 h 464"/>
                  <a:gd name="T35" fmla="*/ 301 w 301"/>
                  <a:gd name="T36" fmla="*/ 464 h 46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01" h="464">
                    <a:moveTo>
                      <a:pt x="280" y="0"/>
                    </a:moveTo>
                    <a:cubicBezTo>
                      <a:pt x="301" y="54"/>
                      <a:pt x="274" y="114"/>
                      <a:pt x="244" y="152"/>
                    </a:cubicBezTo>
                    <a:cubicBezTo>
                      <a:pt x="207" y="199"/>
                      <a:pt x="146" y="229"/>
                      <a:pt x="112" y="272"/>
                    </a:cubicBezTo>
                    <a:cubicBezTo>
                      <a:pt x="99" y="288"/>
                      <a:pt x="83" y="316"/>
                      <a:pt x="80" y="336"/>
                    </a:cubicBezTo>
                    <a:cubicBezTo>
                      <a:pt x="72" y="392"/>
                      <a:pt x="103" y="415"/>
                      <a:pt x="120" y="456"/>
                    </a:cubicBezTo>
                    <a:cubicBezTo>
                      <a:pt x="114" y="458"/>
                      <a:pt x="114" y="458"/>
                      <a:pt x="114" y="458"/>
                    </a:cubicBezTo>
                    <a:cubicBezTo>
                      <a:pt x="112" y="464"/>
                      <a:pt x="112" y="464"/>
                      <a:pt x="112" y="464"/>
                    </a:cubicBezTo>
                    <a:cubicBezTo>
                      <a:pt x="54" y="413"/>
                      <a:pt x="0" y="333"/>
                      <a:pt x="68" y="256"/>
                    </a:cubicBezTo>
                    <a:cubicBezTo>
                      <a:pt x="132" y="184"/>
                      <a:pt x="274" y="135"/>
                      <a:pt x="272" y="4"/>
                    </a:cubicBezTo>
                    <a:cubicBezTo>
                      <a:pt x="278" y="6"/>
                      <a:pt x="278" y="6"/>
                      <a:pt x="278" y="6"/>
                    </a:cubicBezTo>
                    <a:lnTo>
                      <a:pt x="28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6410" name="Freeform 24"/>
              <p:cNvSpPr>
                <a:spLocks noChangeArrowheads="1"/>
              </p:cNvSpPr>
              <p:nvPr/>
            </p:nvSpPr>
            <p:spPr bwMode="auto">
              <a:xfrm>
                <a:off x="1317625" y="804863"/>
                <a:ext cx="669925" cy="1203325"/>
              </a:xfrm>
              <a:custGeom>
                <a:avLst/>
                <a:gdLst>
                  <a:gd name="T0" fmla="*/ 669925 w 178"/>
                  <a:gd name="T1" fmla="*/ 30083 h 320"/>
                  <a:gd name="T2" fmla="*/ 293563 w 178"/>
                  <a:gd name="T3" fmla="*/ 421164 h 320"/>
                  <a:gd name="T4" fmla="*/ 504326 w 178"/>
                  <a:gd name="T5" fmla="*/ 977702 h 320"/>
                  <a:gd name="T6" fmla="*/ 353781 w 178"/>
                  <a:gd name="T7" fmla="*/ 1203325 h 320"/>
                  <a:gd name="T8" fmla="*/ 346253 w 178"/>
                  <a:gd name="T9" fmla="*/ 1180763 h 320"/>
                  <a:gd name="T10" fmla="*/ 323672 w 178"/>
                  <a:gd name="T11" fmla="*/ 1173242 h 320"/>
                  <a:gd name="T12" fmla="*/ 112909 w 178"/>
                  <a:gd name="T13" fmla="*/ 691912 h 320"/>
                  <a:gd name="T14" fmla="*/ 654871 w 178"/>
                  <a:gd name="T15" fmla="*/ 0 h 320"/>
                  <a:gd name="T16" fmla="*/ 647343 w 178"/>
                  <a:gd name="T17" fmla="*/ 22562 h 320"/>
                  <a:gd name="T18" fmla="*/ 669925 w 178"/>
                  <a:gd name="T19" fmla="*/ 30083 h 32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320"/>
                  <a:gd name="T32" fmla="*/ 178 w 178"/>
                  <a:gd name="T33" fmla="*/ 320 h 32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320">
                    <a:moveTo>
                      <a:pt x="178" y="8"/>
                    </a:moveTo>
                    <a:cubicBezTo>
                      <a:pt x="140" y="47"/>
                      <a:pt x="86" y="60"/>
                      <a:pt x="78" y="112"/>
                    </a:cubicBezTo>
                    <a:cubicBezTo>
                      <a:pt x="68" y="174"/>
                      <a:pt x="139" y="206"/>
                      <a:pt x="134" y="260"/>
                    </a:cubicBezTo>
                    <a:cubicBezTo>
                      <a:pt x="132" y="285"/>
                      <a:pt x="113" y="306"/>
                      <a:pt x="94" y="320"/>
                    </a:cubicBezTo>
                    <a:cubicBezTo>
                      <a:pt x="92" y="314"/>
                      <a:pt x="92" y="314"/>
                      <a:pt x="92" y="314"/>
                    </a:cubicBezTo>
                    <a:cubicBezTo>
                      <a:pt x="86" y="312"/>
                      <a:pt x="86" y="312"/>
                      <a:pt x="86" y="312"/>
                    </a:cubicBezTo>
                    <a:cubicBezTo>
                      <a:pt x="108" y="264"/>
                      <a:pt x="42" y="227"/>
                      <a:pt x="30" y="184"/>
                    </a:cubicBezTo>
                    <a:cubicBezTo>
                      <a:pt x="0" y="82"/>
                      <a:pt x="94" y="33"/>
                      <a:pt x="174" y="0"/>
                    </a:cubicBezTo>
                    <a:cubicBezTo>
                      <a:pt x="172" y="6"/>
                      <a:pt x="172" y="6"/>
                      <a:pt x="172" y="6"/>
                    </a:cubicBezTo>
                    <a:lnTo>
                      <a:pt x="178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6411" name="Freeform 26"/>
              <p:cNvSpPr>
                <a:spLocks noChangeArrowheads="1"/>
              </p:cNvSpPr>
              <p:nvPr/>
            </p:nvSpPr>
            <p:spPr bwMode="auto">
              <a:xfrm>
                <a:off x="433388" y="2478088"/>
                <a:ext cx="1584325" cy="279400"/>
              </a:xfrm>
              <a:custGeom>
                <a:avLst/>
                <a:gdLst>
                  <a:gd name="T0" fmla="*/ 304823 w 421"/>
                  <a:gd name="T1" fmla="*/ 26430 h 74"/>
                  <a:gd name="T2" fmla="*/ 605882 w 421"/>
                  <a:gd name="T3" fmla="*/ 132149 h 74"/>
                  <a:gd name="T4" fmla="*/ 1012312 w 421"/>
                  <a:gd name="T5" fmla="*/ 132149 h 74"/>
                  <a:gd name="T6" fmla="*/ 1584325 w 421"/>
                  <a:gd name="T7" fmla="*/ 162354 h 74"/>
                  <a:gd name="T8" fmla="*/ 620935 w 421"/>
                  <a:gd name="T9" fmla="*/ 252970 h 74"/>
                  <a:gd name="T10" fmla="*/ 274717 w 421"/>
                  <a:gd name="T11" fmla="*/ 11327 h 74"/>
                  <a:gd name="T12" fmla="*/ 282243 w 421"/>
                  <a:gd name="T13" fmla="*/ 33981 h 74"/>
                  <a:gd name="T14" fmla="*/ 304823 w 421"/>
                  <a:gd name="T15" fmla="*/ 26430 h 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21"/>
                  <a:gd name="T25" fmla="*/ 0 h 74"/>
                  <a:gd name="T26" fmla="*/ 421 w 421"/>
                  <a:gd name="T27" fmla="*/ 74 h 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21" h="74">
                    <a:moveTo>
                      <a:pt x="81" y="7"/>
                    </a:moveTo>
                    <a:cubicBezTo>
                      <a:pt x="92" y="33"/>
                      <a:pt x="131" y="33"/>
                      <a:pt x="161" y="35"/>
                    </a:cubicBezTo>
                    <a:cubicBezTo>
                      <a:pt x="193" y="37"/>
                      <a:pt x="233" y="37"/>
                      <a:pt x="269" y="35"/>
                    </a:cubicBezTo>
                    <a:cubicBezTo>
                      <a:pt x="332" y="31"/>
                      <a:pt x="395" y="0"/>
                      <a:pt x="421" y="43"/>
                    </a:cubicBezTo>
                    <a:cubicBezTo>
                      <a:pt x="370" y="54"/>
                      <a:pt x="258" y="74"/>
                      <a:pt x="165" y="67"/>
                    </a:cubicBezTo>
                    <a:cubicBezTo>
                      <a:pt x="120" y="64"/>
                      <a:pt x="0" y="41"/>
                      <a:pt x="73" y="3"/>
                    </a:cubicBezTo>
                    <a:cubicBezTo>
                      <a:pt x="75" y="9"/>
                      <a:pt x="75" y="9"/>
                      <a:pt x="75" y="9"/>
                    </a:cubicBezTo>
                    <a:lnTo>
                      <a:pt x="81" y="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6412" name="Freeform 27"/>
              <p:cNvSpPr>
                <a:spLocks noChangeArrowheads="1"/>
              </p:cNvSpPr>
              <p:nvPr/>
            </p:nvSpPr>
            <p:spPr bwMode="auto">
              <a:xfrm>
                <a:off x="1784350" y="2189163"/>
                <a:ext cx="277813" cy="55563"/>
              </a:xfrm>
              <a:custGeom>
                <a:avLst/>
                <a:gdLst>
                  <a:gd name="T0" fmla="*/ 0 w 74"/>
                  <a:gd name="T1" fmla="*/ 55563 h 15"/>
                  <a:gd name="T2" fmla="*/ 277813 w 74"/>
                  <a:gd name="T3" fmla="*/ 0 h 15"/>
                  <a:gd name="T4" fmla="*/ 0 60000 65536"/>
                  <a:gd name="T5" fmla="*/ 0 60000 65536"/>
                  <a:gd name="T6" fmla="*/ 0 w 74"/>
                  <a:gd name="T7" fmla="*/ 0 h 15"/>
                  <a:gd name="T8" fmla="*/ 74 w 74"/>
                  <a:gd name="T9" fmla="*/ 15 h 1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4" h="15">
                    <a:moveTo>
                      <a:pt x="0" y="15"/>
                    </a:moveTo>
                    <a:cubicBezTo>
                      <a:pt x="24" y="9"/>
                      <a:pt x="51" y="11"/>
                      <a:pt x="7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4921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6413" name="Freeform 28"/>
              <p:cNvSpPr>
                <a:spLocks noChangeArrowheads="1"/>
              </p:cNvSpPr>
              <p:nvPr/>
            </p:nvSpPr>
            <p:spPr bwMode="auto">
              <a:xfrm>
                <a:off x="609600" y="2030413"/>
                <a:ext cx="165100" cy="60325"/>
              </a:xfrm>
              <a:custGeom>
                <a:avLst/>
                <a:gdLst>
                  <a:gd name="T0" fmla="*/ 165100 w 44"/>
                  <a:gd name="T1" fmla="*/ 0 h 16"/>
                  <a:gd name="T2" fmla="*/ 0 w 44"/>
                  <a:gd name="T3" fmla="*/ 60325 h 16"/>
                  <a:gd name="T4" fmla="*/ 0 60000 65536"/>
                  <a:gd name="T5" fmla="*/ 0 60000 65536"/>
                  <a:gd name="T6" fmla="*/ 0 w 44"/>
                  <a:gd name="T7" fmla="*/ 0 h 16"/>
                  <a:gd name="T8" fmla="*/ 44 w 44"/>
                  <a:gd name="T9" fmla="*/ 16 h 1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4" h="16">
                    <a:moveTo>
                      <a:pt x="44" y="0"/>
                    </a:moveTo>
                    <a:cubicBezTo>
                      <a:pt x="31" y="7"/>
                      <a:pt x="14" y="7"/>
                      <a:pt x="0" y="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6414" name="Freeform 29"/>
              <p:cNvSpPr>
                <a:spLocks noChangeArrowheads="1"/>
              </p:cNvSpPr>
              <p:nvPr/>
            </p:nvSpPr>
            <p:spPr bwMode="auto">
              <a:xfrm>
                <a:off x="2009775" y="3241675"/>
                <a:ext cx="595313" cy="192088"/>
              </a:xfrm>
              <a:custGeom>
                <a:avLst/>
                <a:gdLst>
                  <a:gd name="T0" fmla="*/ 595313 w 158"/>
                  <a:gd name="T1" fmla="*/ 0 h 51"/>
                  <a:gd name="T2" fmla="*/ 0 w 158"/>
                  <a:gd name="T3" fmla="*/ 192088 h 51"/>
                  <a:gd name="T4" fmla="*/ 0 60000 65536"/>
                  <a:gd name="T5" fmla="*/ 0 60000 65536"/>
                  <a:gd name="T6" fmla="*/ 0 w 158"/>
                  <a:gd name="T7" fmla="*/ 0 h 51"/>
                  <a:gd name="T8" fmla="*/ 158 w 158"/>
                  <a:gd name="T9" fmla="*/ 51 h 5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8" h="51">
                    <a:moveTo>
                      <a:pt x="158" y="0"/>
                    </a:moveTo>
                    <a:cubicBezTo>
                      <a:pt x="117" y="41"/>
                      <a:pt x="54" y="39"/>
                      <a:pt x="0" y="51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41275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6415" name="Freeform 30"/>
              <p:cNvSpPr>
                <a:spLocks noChangeArrowheads="1"/>
              </p:cNvSpPr>
              <p:nvPr/>
            </p:nvSpPr>
            <p:spPr bwMode="auto">
              <a:xfrm>
                <a:off x="233363" y="3144838"/>
                <a:ext cx="255588" cy="74613"/>
              </a:xfrm>
              <a:custGeom>
                <a:avLst/>
                <a:gdLst>
                  <a:gd name="T0" fmla="*/ 0 w 68"/>
                  <a:gd name="T1" fmla="*/ 74613 h 20"/>
                  <a:gd name="T2" fmla="*/ 255588 w 68"/>
                  <a:gd name="T3" fmla="*/ 0 h 20"/>
                  <a:gd name="T4" fmla="*/ 0 60000 65536"/>
                  <a:gd name="T5" fmla="*/ 0 60000 65536"/>
                  <a:gd name="T6" fmla="*/ 0 w 68"/>
                  <a:gd name="T7" fmla="*/ 0 h 20"/>
                  <a:gd name="T8" fmla="*/ 68 w 68"/>
                  <a:gd name="T9" fmla="*/ 20 h 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8" h="20">
                    <a:moveTo>
                      <a:pt x="0" y="20"/>
                    </a:moveTo>
                    <a:cubicBezTo>
                      <a:pt x="21" y="9"/>
                      <a:pt x="44" y="2"/>
                      <a:pt x="6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6988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6416" name="Freeform 31"/>
              <p:cNvSpPr>
                <a:spLocks noChangeArrowheads="1"/>
              </p:cNvSpPr>
              <p:nvPr/>
            </p:nvSpPr>
            <p:spPr bwMode="auto">
              <a:xfrm>
                <a:off x="1212850" y="1774825"/>
                <a:ext cx="119063" cy="134938"/>
              </a:xfrm>
              <a:custGeom>
                <a:avLst/>
                <a:gdLst>
                  <a:gd name="T0" fmla="*/ 119063 w 32"/>
                  <a:gd name="T1" fmla="*/ 134938 h 36"/>
                  <a:gd name="T2" fmla="*/ 0 w 32"/>
                  <a:gd name="T3" fmla="*/ 0 h 36"/>
                  <a:gd name="T4" fmla="*/ 0 60000 65536"/>
                  <a:gd name="T5" fmla="*/ 0 60000 65536"/>
                  <a:gd name="T6" fmla="*/ 0 w 32"/>
                  <a:gd name="T7" fmla="*/ 0 h 36"/>
                  <a:gd name="T8" fmla="*/ 32 w 32"/>
                  <a:gd name="T9" fmla="*/ 36 h 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2" h="36">
                    <a:moveTo>
                      <a:pt x="32" y="36"/>
                    </a:moveTo>
                    <a:cubicBezTo>
                      <a:pt x="23" y="22"/>
                      <a:pt x="11" y="12"/>
                      <a:pt x="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4925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6417" name="Freeform 32"/>
              <p:cNvSpPr>
                <a:spLocks noChangeArrowheads="1"/>
              </p:cNvSpPr>
              <p:nvPr/>
            </p:nvSpPr>
            <p:spPr bwMode="auto">
              <a:xfrm>
                <a:off x="1814513" y="0"/>
                <a:ext cx="14288" cy="74613"/>
              </a:xfrm>
              <a:custGeom>
                <a:avLst/>
                <a:gdLst>
                  <a:gd name="T0" fmla="*/ 14288 w 4"/>
                  <a:gd name="T1" fmla="*/ 74613 h 20"/>
                  <a:gd name="T2" fmla="*/ 0 w 4"/>
                  <a:gd name="T3" fmla="*/ 0 h 20"/>
                  <a:gd name="T4" fmla="*/ 0 60000 65536"/>
                  <a:gd name="T5" fmla="*/ 0 60000 65536"/>
                  <a:gd name="T6" fmla="*/ 0 w 4"/>
                  <a:gd name="T7" fmla="*/ 0 h 20"/>
                  <a:gd name="T8" fmla="*/ 4 w 4"/>
                  <a:gd name="T9" fmla="*/ 20 h 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0">
                    <a:moveTo>
                      <a:pt x="4" y="20"/>
                    </a:moveTo>
                    <a:cubicBezTo>
                      <a:pt x="2" y="14"/>
                      <a:pt x="2" y="7"/>
                      <a:pt x="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6418" name="Freeform 33"/>
              <p:cNvSpPr>
                <a:spLocks noChangeArrowheads="1"/>
              </p:cNvSpPr>
              <p:nvPr/>
            </p:nvSpPr>
            <p:spPr bwMode="auto">
              <a:xfrm>
                <a:off x="1619250" y="1985963"/>
                <a:ext cx="44450" cy="60325"/>
              </a:xfrm>
              <a:custGeom>
                <a:avLst/>
                <a:gdLst>
                  <a:gd name="T0" fmla="*/ 0 w 12"/>
                  <a:gd name="T1" fmla="*/ 60325 h 16"/>
                  <a:gd name="T2" fmla="*/ 44450 w 12"/>
                  <a:gd name="T3" fmla="*/ 0 h 16"/>
                  <a:gd name="T4" fmla="*/ 0 60000 65536"/>
                  <a:gd name="T5" fmla="*/ 0 60000 65536"/>
                  <a:gd name="T6" fmla="*/ 0 w 12"/>
                  <a:gd name="T7" fmla="*/ 0 h 16"/>
                  <a:gd name="T8" fmla="*/ 12 w 12"/>
                  <a:gd name="T9" fmla="*/ 16 h 1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" h="16">
                    <a:moveTo>
                      <a:pt x="0" y="16"/>
                    </a:moveTo>
                    <a:cubicBezTo>
                      <a:pt x="5" y="11"/>
                      <a:pt x="8" y="5"/>
                      <a:pt x="12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6419" name="Freeform 34"/>
              <p:cNvSpPr>
                <a:spLocks noChangeArrowheads="1"/>
              </p:cNvSpPr>
              <p:nvPr/>
            </p:nvSpPr>
            <p:spPr bwMode="auto">
              <a:xfrm>
                <a:off x="1965325" y="752475"/>
                <a:ext cx="150813" cy="74613"/>
              </a:xfrm>
              <a:custGeom>
                <a:avLst/>
                <a:gdLst>
                  <a:gd name="T0" fmla="*/ 0 w 40"/>
                  <a:gd name="T1" fmla="*/ 74613 h 20"/>
                  <a:gd name="T2" fmla="*/ 150813 w 40"/>
                  <a:gd name="T3" fmla="*/ 0 h 20"/>
                  <a:gd name="T4" fmla="*/ 0 60000 65536"/>
                  <a:gd name="T5" fmla="*/ 0 60000 65536"/>
                  <a:gd name="T6" fmla="*/ 0 w 40"/>
                  <a:gd name="T7" fmla="*/ 0 h 20"/>
                  <a:gd name="T8" fmla="*/ 40 w 40"/>
                  <a:gd name="T9" fmla="*/ 20 h 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0" h="20">
                    <a:moveTo>
                      <a:pt x="0" y="20"/>
                    </a:moveTo>
                    <a:cubicBezTo>
                      <a:pt x="12" y="12"/>
                      <a:pt x="26" y="5"/>
                      <a:pt x="4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6988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6420" name="Freeform 35"/>
              <p:cNvSpPr>
                <a:spLocks noChangeArrowheads="1"/>
              </p:cNvSpPr>
              <p:nvPr/>
            </p:nvSpPr>
            <p:spPr bwMode="auto">
              <a:xfrm>
                <a:off x="2401888" y="1989138"/>
                <a:ext cx="104775" cy="11113"/>
              </a:xfrm>
              <a:custGeom>
                <a:avLst/>
                <a:gdLst>
                  <a:gd name="T0" fmla="*/ 0 w 28"/>
                  <a:gd name="T1" fmla="*/ 11113 h 3"/>
                  <a:gd name="T2" fmla="*/ 104775 w 28"/>
                  <a:gd name="T3" fmla="*/ 11113 h 3"/>
                  <a:gd name="T4" fmla="*/ 0 60000 65536"/>
                  <a:gd name="T5" fmla="*/ 0 60000 65536"/>
                  <a:gd name="T6" fmla="*/ 0 w 28"/>
                  <a:gd name="T7" fmla="*/ 0 h 3"/>
                  <a:gd name="T8" fmla="*/ 28 w 28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8" h="3">
                    <a:moveTo>
                      <a:pt x="0" y="3"/>
                    </a:moveTo>
                    <a:cubicBezTo>
                      <a:pt x="9" y="0"/>
                      <a:pt x="19" y="0"/>
                      <a:pt x="28" y="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6421" name="Freeform 36"/>
              <p:cNvSpPr>
                <a:spLocks noChangeArrowheads="1"/>
              </p:cNvSpPr>
              <p:nvPr/>
            </p:nvSpPr>
            <p:spPr bwMode="auto">
              <a:xfrm>
                <a:off x="2295525" y="2587625"/>
                <a:ext cx="150813" cy="74613"/>
              </a:xfrm>
              <a:custGeom>
                <a:avLst/>
                <a:gdLst>
                  <a:gd name="T0" fmla="*/ 0 w 40"/>
                  <a:gd name="T1" fmla="*/ 74613 h 20"/>
                  <a:gd name="T2" fmla="*/ 150813 w 40"/>
                  <a:gd name="T3" fmla="*/ 0 h 20"/>
                  <a:gd name="T4" fmla="*/ 0 60000 65536"/>
                  <a:gd name="T5" fmla="*/ 0 60000 65536"/>
                  <a:gd name="T6" fmla="*/ 0 w 40"/>
                  <a:gd name="T7" fmla="*/ 0 h 20"/>
                  <a:gd name="T8" fmla="*/ 40 w 40"/>
                  <a:gd name="T9" fmla="*/ 20 h 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0" h="20">
                    <a:moveTo>
                      <a:pt x="0" y="20"/>
                    </a:moveTo>
                    <a:cubicBezTo>
                      <a:pt x="14" y="16"/>
                      <a:pt x="27" y="7"/>
                      <a:pt x="4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6988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6422" name="Freeform 37"/>
              <p:cNvSpPr>
                <a:spLocks noChangeArrowheads="1"/>
              </p:cNvSpPr>
              <p:nvPr/>
            </p:nvSpPr>
            <p:spPr bwMode="auto">
              <a:xfrm>
                <a:off x="715963" y="2482850"/>
                <a:ext cx="14288" cy="30163"/>
              </a:xfrm>
              <a:custGeom>
                <a:avLst/>
                <a:gdLst>
                  <a:gd name="T0" fmla="*/ 0 w 4"/>
                  <a:gd name="T1" fmla="*/ 30163 h 8"/>
                  <a:gd name="T2" fmla="*/ 14288 w 4"/>
                  <a:gd name="T3" fmla="*/ 0 h 8"/>
                  <a:gd name="T4" fmla="*/ 0 60000 65536"/>
                  <a:gd name="T5" fmla="*/ 0 60000 65536"/>
                  <a:gd name="T6" fmla="*/ 0 w 4"/>
                  <a:gd name="T7" fmla="*/ 0 h 8"/>
                  <a:gd name="T8" fmla="*/ 4 w 4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8">
                    <a:moveTo>
                      <a:pt x="0" y="8"/>
                    </a:moveTo>
                    <a:cubicBezTo>
                      <a:pt x="1" y="5"/>
                      <a:pt x="2" y="2"/>
                      <a:pt x="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6423" name="Freeform 38"/>
              <p:cNvSpPr>
                <a:spLocks noChangeArrowheads="1"/>
              </p:cNvSpPr>
              <p:nvPr/>
            </p:nvSpPr>
            <p:spPr bwMode="auto">
              <a:xfrm>
                <a:off x="685800" y="3414713"/>
                <a:ext cx="2062163" cy="304800"/>
              </a:xfrm>
              <a:custGeom>
                <a:avLst/>
                <a:gdLst>
                  <a:gd name="T0" fmla="*/ 0 w 548"/>
                  <a:gd name="T1" fmla="*/ 225778 h 81"/>
                  <a:gd name="T2" fmla="*/ 2062163 w 548"/>
                  <a:gd name="T3" fmla="*/ 0 h 81"/>
                  <a:gd name="T4" fmla="*/ 0 60000 65536"/>
                  <a:gd name="T5" fmla="*/ 0 60000 65536"/>
                  <a:gd name="T6" fmla="*/ 0 w 548"/>
                  <a:gd name="T7" fmla="*/ 0 h 81"/>
                  <a:gd name="T8" fmla="*/ 548 w 548"/>
                  <a:gd name="T9" fmla="*/ 81 h 8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48" h="81">
                    <a:moveTo>
                      <a:pt x="0" y="60"/>
                    </a:moveTo>
                    <a:cubicBezTo>
                      <a:pt x="137" y="80"/>
                      <a:pt x="456" y="81"/>
                      <a:pt x="54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46038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</p:grpSp>
      <p:sp>
        <p:nvSpPr>
          <p:cNvPr id="16393" name="文本框 54"/>
          <p:cNvSpPr>
            <a:spLocks noChangeArrowheads="1"/>
          </p:cNvSpPr>
          <p:nvPr/>
        </p:nvSpPr>
        <p:spPr bwMode="auto">
          <a:xfrm>
            <a:off x="1784350" y="3197225"/>
            <a:ext cx="12366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D8D8D8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TITLE HERE</a:t>
            </a:r>
            <a:endParaRPr lang="zh-CN" altLang="en-US">
              <a:solidFill>
                <a:srgbClr val="D8D8D8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6394" name="文本框 55"/>
          <p:cNvSpPr>
            <a:spLocks noChangeArrowheads="1"/>
          </p:cNvSpPr>
          <p:nvPr/>
        </p:nvSpPr>
        <p:spPr bwMode="auto">
          <a:xfrm>
            <a:off x="4243388" y="3197225"/>
            <a:ext cx="12366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D8D8D8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TITLE HERE</a:t>
            </a:r>
            <a:endParaRPr lang="zh-CN" altLang="en-US">
              <a:solidFill>
                <a:srgbClr val="D8D8D8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6395" name="文本框 56"/>
          <p:cNvSpPr>
            <a:spLocks noChangeArrowheads="1"/>
          </p:cNvSpPr>
          <p:nvPr/>
        </p:nvSpPr>
        <p:spPr bwMode="auto">
          <a:xfrm>
            <a:off x="6740525" y="3197225"/>
            <a:ext cx="12366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D8D8D8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TITLE HERE</a:t>
            </a:r>
            <a:endParaRPr lang="zh-CN" altLang="en-US">
              <a:solidFill>
                <a:srgbClr val="D8D8D8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6396" name="文本框 57"/>
          <p:cNvSpPr>
            <a:spLocks noChangeArrowheads="1"/>
          </p:cNvSpPr>
          <p:nvPr/>
        </p:nvSpPr>
        <p:spPr bwMode="auto">
          <a:xfrm>
            <a:off x="9182100" y="3197225"/>
            <a:ext cx="12366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0B0F0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TITLE HERE</a:t>
            </a:r>
            <a:endParaRPr lang="zh-CN" altLang="en-US" b="1">
              <a:solidFill>
                <a:srgbClr val="00B0F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6397" name="文本框 58"/>
          <p:cNvSpPr>
            <a:spLocks noChangeArrowheads="1"/>
          </p:cNvSpPr>
          <p:nvPr/>
        </p:nvSpPr>
        <p:spPr bwMode="auto">
          <a:xfrm>
            <a:off x="1304925" y="3643313"/>
            <a:ext cx="2181225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D8D8D8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6398" name="文本框 59"/>
          <p:cNvSpPr>
            <a:spLocks noChangeArrowheads="1"/>
          </p:cNvSpPr>
          <p:nvPr/>
        </p:nvSpPr>
        <p:spPr bwMode="auto">
          <a:xfrm>
            <a:off x="3763963" y="3643313"/>
            <a:ext cx="2182812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D8D8D8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6399" name="文本框 60"/>
          <p:cNvSpPr>
            <a:spLocks noChangeArrowheads="1"/>
          </p:cNvSpPr>
          <p:nvPr/>
        </p:nvSpPr>
        <p:spPr bwMode="auto">
          <a:xfrm>
            <a:off x="6223000" y="3643313"/>
            <a:ext cx="2181225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D8D8D8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6400" name="文本框 61"/>
          <p:cNvSpPr>
            <a:spLocks noChangeArrowheads="1"/>
          </p:cNvSpPr>
          <p:nvPr/>
        </p:nvSpPr>
        <p:spPr bwMode="auto">
          <a:xfrm>
            <a:off x="8680450" y="3643313"/>
            <a:ext cx="2182813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6401" name="椭圆 62"/>
          <p:cNvSpPr>
            <a:spLocks noChangeArrowheads="1"/>
          </p:cNvSpPr>
          <p:nvPr/>
        </p:nvSpPr>
        <p:spPr bwMode="auto">
          <a:xfrm>
            <a:off x="1895475" y="2119313"/>
            <a:ext cx="1000125" cy="1001712"/>
          </a:xfrm>
          <a:prstGeom prst="ellipse">
            <a:avLst/>
          </a:prstGeom>
          <a:noFill/>
          <a:ln w="12700">
            <a:solidFill>
              <a:srgbClr val="7F7F7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6402" name="图片 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825" y="2381250"/>
            <a:ext cx="4794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03" name="直角三角形 64"/>
          <p:cNvSpPr>
            <a:spLocks noChangeArrowheads="1"/>
          </p:cNvSpPr>
          <p:nvPr/>
        </p:nvSpPr>
        <p:spPr bwMode="auto">
          <a:xfrm flipH="1">
            <a:off x="0" y="5522913"/>
            <a:ext cx="12192000" cy="1335087"/>
          </a:xfrm>
          <a:prstGeom prst="rtTriangle">
            <a:avLst/>
          </a:prstGeom>
          <a:gradFill rotWithShape="1">
            <a:gsLst>
              <a:gs pos="0">
                <a:srgbClr val="00B0F0"/>
              </a:gs>
              <a:gs pos="100000">
                <a:srgbClr val="0070C0"/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4"/>
          <p:cNvGrpSpPr>
            <a:grpSpLocks/>
          </p:cNvGrpSpPr>
          <p:nvPr/>
        </p:nvGrpSpPr>
        <p:grpSpPr bwMode="auto">
          <a:xfrm>
            <a:off x="1514475" y="1873250"/>
            <a:ext cx="1174750" cy="2916238"/>
            <a:chOff x="0" y="0"/>
            <a:chExt cx="1175658" cy="2917371"/>
          </a:xfrm>
        </p:grpSpPr>
        <p:sp>
          <p:nvSpPr>
            <p:cNvPr id="17459" name="矩形 2"/>
            <p:cNvSpPr>
              <a:spLocks noChangeArrowheads="1"/>
            </p:cNvSpPr>
            <p:nvPr/>
          </p:nvSpPr>
          <p:spPr bwMode="auto">
            <a:xfrm>
              <a:off x="420915" y="0"/>
              <a:ext cx="333829" cy="287382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7460" name="矩形 3"/>
            <p:cNvSpPr>
              <a:spLocks noChangeArrowheads="1"/>
            </p:cNvSpPr>
            <p:nvPr/>
          </p:nvSpPr>
          <p:spPr bwMode="auto">
            <a:xfrm>
              <a:off x="0" y="2830286"/>
              <a:ext cx="1175658" cy="87085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7411" name="组合 5"/>
          <p:cNvGrpSpPr>
            <a:grpSpLocks/>
          </p:cNvGrpSpPr>
          <p:nvPr/>
        </p:nvGrpSpPr>
        <p:grpSpPr bwMode="auto">
          <a:xfrm>
            <a:off x="4419600" y="1873250"/>
            <a:ext cx="1176338" cy="2916238"/>
            <a:chOff x="0" y="0"/>
            <a:chExt cx="1175658" cy="2917371"/>
          </a:xfrm>
        </p:grpSpPr>
        <p:sp>
          <p:nvSpPr>
            <p:cNvPr id="17457" name="矩形 6"/>
            <p:cNvSpPr>
              <a:spLocks noChangeArrowheads="1"/>
            </p:cNvSpPr>
            <p:nvPr/>
          </p:nvSpPr>
          <p:spPr bwMode="auto">
            <a:xfrm>
              <a:off x="420915" y="0"/>
              <a:ext cx="333829" cy="287382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7458" name="矩形 7"/>
            <p:cNvSpPr>
              <a:spLocks noChangeArrowheads="1"/>
            </p:cNvSpPr>
            <p:nvPr/>
          </p:nvSpPr>
          <p:spPr bwMode="auto">
            <a:xfrm>
              <a:off x="0" y="2830286"/>
              <a:ext cx="1175658" cy="87085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7412" name="组合 8"/>
          <p:cNvGrpSpPr>
            <a:grpSpLocks/>
          </p:cNvGrpSpPr>
          <p:nvPr/>
        </p:nvGrpSpPr>
        <p:grpSpPr bwMode="auto">
          <a:xfrm>
            <a:off x="7116763" y="1873250"/>
            <a:ext cx="1174750" cy="2916238"/>
            <a:chOff x="0" y="0"/>
            <a:chExt cx="1175658" cy="2917371"/>
          </a:xfrm>
        </p:grpSpPr>
        <p:sp>
          <p:nvSpPr>
            <p:cNvPr id="17455" name="矩形 9"/>
            <p:cNvSpPr>
              <a:spLocks noChangeArrowheads="1"/>
            </p:cNvSpPr>
            <p:nvPr/>
          </p:nvSpPr>
          <p:spPr bwMode="auto">
            <a:xfrm>
              <a:off x="420915" y="0"/>
              <a:ext cx="333829" cy="287382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7456" name="矩形 10"/>
            <p:cNvSpPr>
              <a:spLocks noChangeArrowheads="1"/>
            </p:cNvSpPr>
            <p:nvPr/>
          </p:nvSpPr>
          <p:spPr bwMode="auto">
            <a:xfrm>
              <a:off x="0" y="2830286"/>
              <a:ext cx="1175658" cy="87085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7413" name="组合 11"/>
          <p:cNvGrpSpPr>
            <a:grpSpLocks/>
          </p:cNvGrpSpPr>
          <p:nvPr/>
        </p:nvGrpSpPr>
        <p:grpSpPr bwMode="auto">
          <a:xfrm>
            <a:off x="9859963" y="1873250"/>
            <a:ext cx="1176337" cy="2916238"/>
            <a:chOff x="0" y="0"/>
            <a:chExt cx="1175658" cy="2917371"/>
          </a:xfrm>
        </p:grpSpPr>
        <p:sp>
          <p:nvSpPr>
            <p:cNvPr id="17453" name="矩形 12"/>
            <p:cNvSpPr>
              <a:spLocks noChangeArrowheads="1"/>
            </p:cNvSpPr>
            <p:nvPr/>
          </p:nvSpPr>
          <p:spPr bwMode="auto">
            <a:xfrm>
              <a:off x="420915" y="0"/>
              <a:ext cx="333829" cy="2873829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7454" name="矩形 13"/>
            <p:cNvSpPr>
              <a:spLocks noChangeArrowheads="1"/>
            </p:cNvSpPr>
            <p:nvPr/>
          </p:nvSpPr>
          <p:spPr bwMode="auto">
            <a:xfrm>
              <a:off x="0" y="2830286"/>
              <a:ext cx="1175658" cy="87085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7414" name="组合 21"/>
          <p:cNvGrpSpPr>
            <a:grpSpLocks/>
          </p:cNvGrpSpPr>
          <p:nvPr/>
        </p:nvGrpSpPr>
        <p:grpSpPr bwMode="auto">
          <a:xfrm>
            <a:off x="1825625" y="2119313"/>
            <a:ext cx="566738" cy="725487"/>
            <a:chOff x="0" y="0"/>
            <a:chExt cx="566057" cy="725714"/>
          </a:xfrm>
        </p:grpSpPr>
        <p:sp>
          <p:nvSpPr>
            <p:cNvPr id="17448" name="圆角矩形 15"/>
            <p:cNvSpPr>
              <a:spLocks noChangeArrowheads="1"/>
            </p:cNvSpPr>
            <p:nvPr/>
          </p:nvSpPr>
          <p:spPr bwMode="auto">
            <a:xfrm>
              <a:off x="0" y="0"/>
              <a:ext cx="566057" cy="725714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17449" name="组合 20"/>
            <p:cNvGrpSpPr>
              <a:grpSpLocks/>
            </p:cNvGrpSpPr>
            <p:nvPr/>
          </p:nvGrpSpPr>
          <p:grpSpPr bwMode="auto">
            <a:xfrm>
              <a:off x="54428" y="232228"/>
              <a:ext cx="442685" cy="261258"/>
              <a:chOff x="0" y="0"/>
              <a:chExt cx="442685" cy="261258"/>
            </a:xfrm>
          </p:grpSpPr>
          <p:sp>
            <p:nvSpPr>
              <p:cNvPr id="17450" name="直接连接符 17"/>
              <p:cNvSpPr>
                <a:spLocks noChangeShapeType="1"/>
              </p:cNvSpPr>
              <p:nvPr/>
            </p:nvSpPr>
            <p:spPr bwMode="auto">
              <a:xfrm>
                <a:off x="0" y="0"/>
                <a:ext cx="442685" cy="1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51" name="直接连接符 18"/>
              <p:cNvSpPr>
                <a:spLocks noChangeShapeType="1"/>
              </p:cNvSpPr>
              <p:nvPr/>
            </p:nvSpPr>
            <p:spPr bwMode="auto">
              <a:xfrm>
                <a:off x="0" y="130629"/>
                <a:ext cx="442685" cy="1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52" name="直接连接符 19"/>
              <p:cNvSpPr>
                <a:spLocks noChangeShapeType="1"/>
              </p:cNvSpPr>
              <p:nvPr/>
            </p:nvSpPr>
            <p:spPr bwMode="auto">
              <a:xfrm>
                <a:off x="0" y="261258"/>
                <a:ext cx="442685" cy="1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7415" name="组合 22"/>
          <p:cNvGrpSpPr>
            <a:grpSpLocks/>
          </p:cNvGrpSpPr>
          <p:nvPr/>
        </p:nvGrpSpPr>
        <p:grpSpPr bwMode="auto">
          <a:xfrm>
            <a:off x="4746625" y="3135313"/>
            <a:ext cx="565150" cy="725487"/>
            <a:chOff x="0" y="0"/>
            <a:chExt cx="566057" cy="725714"/>
          </a:xfrm>
        </p:grpSpPr>
        <p:sp>
          <p:nvSpPr>
            <p:cNvPr id="17443" name="圆角矩形 23"/>
            <p:cNvSpPr>
              <a:spLocks noChangeArrowheads="1"/>
            </p:cNvSpPr>
            <p:nvPr/>
          </p:nvSpPr>
          <p:spPr bwMode="auto">
            <a:xfrm>
              <a:off x="0" y="0"/>
              <a:ext cx="566057" cy="725714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17444" name="组合 24"/>
            <p:cNvGrpSpPr>
              <a:grpSpLocks/>
            </p:cNvGrpSpPr>
            <p:nvPr/>
          </p:nvGrpSpPr>
          <p:grpSpPr bwMode="auto">
            <a:xfrm>
              <a:off x="54428" y="232228"/>
              <a:ext cx="442685" cy="261258"/>
              <a:chOff x="0" y="0"/>
              <a:chExt cx="442685" cy="261258"/>
            </a:xfrm>
          </p:grpSpPr>
          <p:sp>
            <p:nvSpPr>
              <p:cNvPr id="17445" name="直接连接符 25"/>
              <p:cNvSpPr>
                <a:spLocks noChangeShapeType="1"/>
              </p:cNvSpPr>
              <p:nvPr/>
            </p:nvSpPr>
            <p:spPr bwMode="auto">
              <a:xfrm>
                <a:off x="0" y="0"/>
                <a:ext cx="442685" cy="1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46" name="直接连接符 26"/>
              <p:cNvSpPr>
                <a:spLocks noChangeShapeType="1"/>
              </p:cNvSpPr>
              <p:nvPr/>
            </p:nvSpPr>
            <p:spPr bwMode="auto">
              <a:xfrm>
                <a:off x="0" y="130629"/>
                <a:ext cx="442685" cy="1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47" name="直接连接符 27"/>
              <p:cNvSpPr>
                <a:spLocks noChangeShapeType="1"/>
              </p:cNvSpPr>
              <p:nvPr/>
            </p:nvSpPr>
            <p:spPr bwMode="auto">
              <a:xfrm>
                <a:off x="0" y="261258"/>
                <a:ext cx="442685" cy="1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7416" name="组合 28"/>
          <p:cNvGrpSpPr>
            <a:grpSpLocks/>
          </p:cNvGrpSpPr>
          <p:nvPr/>
        </p:nvGrpSpPr>
        <p:grpSpPr bwMode="auto">
          <a:xfrm>
            <a:off x="7413625" y="3867150"/>
            <a:ext cx="565150" cy="727075"/>
            <a:chOff x="0" y="0"/>
            <a:chExt cx="566057" cy="725714"/>
          </a:xfrm>
        </p:grpSpPr>
        <p:sp>
          <p:nvSpPr>
            <p:cNvPr id="17438" name="圆角矩形 29"/>
            <p:cNvSpPr>
              <a:spLocks noChangeArrowheads="1"/>
            </p:cNvSpPr>
            <p:nvPr/>
          </p:nvSpPr>
          <p:spPr bwMode="auto">
            <a:xfrm>
              <a:off x="0" y="0"/>
              <a:ext cx="566057" cy="725714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17439" name="组合 30"/>
            <p:cNvGrpSpPr>
              <a:grpSpLocks/>
            </p:cNvGrpSpPr>
            <p:nvPr/>
          </p:nvGrpSpPr>
          <p:grpSpPr bwMode="auto">
            <a:xfrm>
              <a:off x="54428" y="232228"/>
              <a:ext cx="442685" cy="261258"/>
              <a:chOff x="0" y="0"/>
              <a:chExt cx="442685" cy="261258"/>
            </a:xfrm>
          </p:grpSpPr>
          <p:sp>
            <p:nvSpPr>
              <p:cNvPr id="17440" name="直接连接符 31"/>
              <p:cNvSpPr>
                <a:spLocks noChangeShapeType="1"/>
              </p:cNvSpPr>
              <p:nvPr/>
            </p:nvSpPr>
            <p:spPr bwMode="auto">
              <a:xfrm>
                <a:off x="0" y="0"/>
                <a:ext cx="442685" cy="1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41" name="直接连接符 32"/>
              <p:cNvSpPr>
                <a:spLocks noChangeShapeType="1"/>
              </p:cNvSpPr>
              <p:nvPr/>
            </p:nvSpPr>
            <p:spPr bwMode="auto">
              <a:xfrm>
                <a:off x="0" y="130629"/>
                <a:ext cx="442685" cy="1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42" name="直接连接符 33"/>
              <p:cNvSpPr>
                <a:spLocks noChangeShapeType="1"/>
              </p:cNvSpPr>
              <p:nvPr/>
            </p:nvSpPr>
            <p:spPr bwMode="auto">
              <a:xfrm>
                <a:off x="0" y="261258"/>
                <a:ext cx="442685" cy="1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7417" name="组合 34"/>
          <p:cNvGrpSpPr>
            <a:grpSpLocks/>
          </p:cNvGrpSpPr>
          <p:nvPr/>
        </p:nvGrpSpPr>
        <p:grpSpPr bwMode="auto">
          <a:xfrm>
            <a:off x="10164763" y="2686050"/>
            <a:ext cx="566737" cy="725488"/>
            <a:chOff x="0" y="0"/>
            <a:chExt cx="566057" cy="725714"/>
          </a:xfrm>
        </p:grpSpPr>
        <p:sp>
          <p:nvSpPr>
            <p:cNvPr id="17433" name="圆角矩形 35"/>
            <p:cNvSpPr>
              <a:spLocks noChangeArrowheads="1"/>
            </p:cNvSpPr>
            <p:nvPr/>
          </p:nvSpPr>
          <p:spPr bwMode="auto">
            <a:xfrm>
              <a:off x="0" y="0"/>
              <a:ext cx="566057" cy="725714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17434" name="组合 36"/>
            <p:cNvGrpSpPr>
              <a:grpSpLocks/>
            </p:cNvGrpSpPr>
            <p:nvPr/>
          </p:nvGrpSpPr>
          <p:grpSpPr bwMode="auto">
            <a:xfrm>
              <a:off x="54428" y="232228"/>
              <a:ext cx="442685" cy="261258"/>
              <a:chOff x="0" y="0"/>
              <a:chExt cx="442685" cy="261258"/>
            </a:xfrm>
          </p:grpSpPr>
          <p:sp>
            <p:nvSpPr>
              <p:cNvPr id="17435" name="直接连接符 37"/>
              <p:cNvSpPr>
                <a:spLocks noChangeShapeType="1"/>
              </p:cNvSpPr>
              <p:nvPr/>
            </p:nvSpPr>
            <p:spPr bwMode="auto">
              <a:xfrm>
                <a:off x="0" y="0"/>
                <a:ext cx="442685" cy="1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36" name="直接连接符 38"/>
              <p:cNvSpPr>
                <a:spLocks noChangeShapeType="1"/>
              </p:cNvSpPr>
              <p:nvPr/>
            </p:nvSpPr>
            <p:spPr bwMode="auto">
              <a:xfrm>
                <a:off x="0" y="130629"/>
                <a:ext cx="442685" cy="1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37" name="直接连接符 39"/>
              <p:cNvSpPr>
                <a:spLocks noChangeShapeType="1"/>
              </p:cNvSpPr>
              <p:nvPr/>
            </p:nvSpPr>
            <p:spPr bwMode="auto">
              <a:xfrm>
                <a:off x="0" y="261258"/>
                <a:ext cx="442685" cy="1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7418" name="文本框 40"/>
          <p:cNvSpPr>
            <a:spLocks noChangeArrowheads="1"/>
          </p:cNvSpPr>
          <p:nvPr/>
        </p:nvSpPr>
        <p:spPr bwMode="auto">
          <a:xfrm>
            <a:off x="2378075" y="2105025"/>
            <a:ext cx="684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95%</a:t>
            </a:r>
            <a:endParaRPr lang="zh-CN" altLang="en-US" b="1">
              <a:solidFill>
                <a:srgbClr val="0070C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19" name="文本框 41"/>
          <p:cNvSpPr>
            <a:spLocks noChangeArrowheads="1"/>
          </p:cNvSpPr>
          <p:nvPr/>
        </p:nvSpPr>
        <p:spPr bwMode="auto">
          <a:xfrm>
            <a:off x="5329238" y="3149600"/>
            <a:ext cx="6842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45%</a:t>
            </a:r>
            <a:endParaRPr lang="zh-CN" altLang="en-US" b="1">
              <a:solidFill>
                <a:srgbClr val="0070C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0" name="文本框 42"/>
          <p:cNvSpPr>
            <a:spLocks noChangeArrowheads="1"/>
          </p:cNvSpPr>
          <p:nvPr/>
        </p:nvSpPr>
        <p:spPr bwMode="auto">
          <a:xfrm>
            <a:off x="8026400" y="3914775"/>
            <a:ext cx="685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21%</a:t>
            </a:r>
            <a:endParaRPr lang="zh-CN" altLang="en-US" b="1">
              <a:solidFill>
                <a:srgbClr val="0070C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1" name="文本框 43"/>
          <p:cNvSpPr>
            <a:spLocks noChangeArrowheads="1"/>
          </p:cNvSpPr>
          <p:nvPr/>
        </p:nvSpPr>
        <p:spPr bwMode="auto">
          <a:xfrm>
            <a:off x="10741025" y="2698750"/>
            <a:ext cx="684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70%</a:t>
            </a:r>
            <a:endParaRPr lang="zh-CN" altLang="en-US" b="1">
              <a:solidFill>
                <a:srgbClr val="0070C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2" name="文本框 44"/>
          <p:cNvSpPr>
            <a:spLocks noChangeArrowheads="1"/>
          </p:cNvSpPr>
          <p:nvPr/>
        </p:nvSpPr>
        <p:spPr bwMode="auto">
          <a:xfrm>
            <a:off x="1450975" y="5073650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0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here</a:t>
            </a:r>
            <a:endParaRPr lang="zh-CN" altLang="en-US" sz="2000">
              <a:solidFill>
                <a:srgbClr val="0070C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3" name="文本框 45"/>
          <p:cNvSpPr>
            <a:spLocks noChangeArrowheads="1"/>
          </p:cNvSpPr>
          <p:nvPr/>
        </p:nvSpPr>
        <p:spPr bwMode="auto">
          <a:xfrm>
            <a:off x="796925" y="5456238"/>
            <a:ext cx="2601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</a:t>
            </a:r>
          </a:p>
        </p:txBody>
      </p:sp>
      <p:sp>
        <p:nvSpPr>
          <p:cNvPr id="17424" name="文本框 46"/>
          <p:cNvSpPr>
            <a:spLocks noChangeArrowheads="1"/>
          </p:cNvSpPr>
          <p:nvPr/>
        </p:nvSpPr>
        <p:spPr bwMode="auto">
          <a:xfrm>
            <a:off x="4308475" y="5073650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0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here</a:t>
            </a:r>
            <a:endParaRPr lang="zh-CN" altLang="en-US" sz="2000">
              <a:solidFill>
                <a:srgbClr val="0070C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5" name="文本框 47"/>
          <p:cNvSpPr>
            <a:spLocks noChangeArrowheads="1"/>
          </p:cNvSpPr>
          <p:nvPr/>
        </p:nvSpPr>
        <p:spPr bwMode="auto">
          <a:xfrm>
            <a:off x="3656013" y="5456238"/>
            <a:ext cx="26019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</a:t>
            </a:r>
          </a:p>
        </p:txBody>
      </p:sp>
      <p:sp>
        <p:nvSpPr>
          <p:cNvPr id="17426" name="文本框 48"/>
          <p:cNvSpPr>
            <a:spLocks noChangeArrowheads="1"/>
          </p:cNvSpPr>
          <p:nvPr/>
        </p:nvSpPr>
        <p:spPr bwMode="auto">
          <a:xfrm>
            <a:off x="7067550" y="5073650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0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here</a:t>
            </a:r>
            <a:endParaRPr lang="zh-CN" altLang="en-US" sz="2000">
              <a:solidFill>
                <a:srgbClr val="0070C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7" name="文本框 49"/>
          <p:cNvSpPr>
            <a:spLocks noChangeArrowheads="1"/>
          </p:cNvSpPr>
          <p:nvPr/>
        </p:nvSpPr>
        <p:spPr bwMode="auto">
          <a:xfrm>
            <a:off x="6413500" y="5456238"/>
            <a:ext cx="2601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</a:t>
            </a:r>
          </a:p>
        </p:txBody>
      </p:sp>
      <p:sp>
        <p:nvSpPr>
          <p:cNvPr id="17428" name="文本框 50"/>
          <p:cNvSpPr>
            <a:spLocks noChangeArrowheads="1"/>
          </p:cNvSpPr>
          <p:nvPr/>
        </p:nvSpPr>
        <p:spPr bwMode="auto">
          <a:xfrm>
            <a:off x="9818688" y="5073650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0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here</a:t>
            </a:r>
            <a:endParaRPr lang="zh-CN" altLang="en-US" sz="2000">
              <a:solidFill>
                <a:srgbClr val="0070C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9" name="文本框 51"/>
          <p:cNvSpPr>
            <a:spLocks noChangeArrowheads="1"/>
          </p:cNvSpPr>
          <p:nvPr/>
        </p:nvSpPr>
        <p:spPr bwMode="auto">
          <a:xfrm>
            <a:off x="9166225" y="5456238"/>
            <a:ext cx="2600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</a:t>
            </a:r>
          </a:p>
        </p:txBody>
      </p:sp>
      <p:sp>
        <p:nvSpPr>
          <p:cNvPr id="17430" name="文本框 52"/>
          <p:cNvSpPr>
            <a:spLocks noChangeArrowheads="1"/>
          </p:cNvSpPr>
          <p:nvPr/>
        </p:nvSpPr>
        <p:spPr bwMode="auto">
          <a:xfrm>
            <a:off x="4619625" y="239713"/>
            <a:ext cx="29543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6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此处添加标题</a:t>
            </a:r>
          </a:p>
        </p:txBody>
      </p:sp>
      <p:sp>
        <p:nvSpPr>
          <p:cNvPr id="17431" name="圆角矩形 53"/>
          <p:cNvSpPr>
            <a:spLocks noChangeArrowheads="1"/>
          </p:cNvSpPr>
          <p:nvPr/>
        </p:nvSpPr>
        <p:spPr bwMode="auto">
          <a:xfrm>
            <a:off x="5661025" y="981075"/>
            <a:ext cx="869950" cy="46038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32" name="文本框 54"/>
          <p:cNvSpPr>
            <a:spLocks noChangeArrowheads="1"/>
          </p:cNvSpPr>
          <p:nvPr/>
        </p:nvSpPr>
        <p:spPr bwMode="auto">
          <a:xfrm>
            <a:off x="4265613" y="1122363"/>
            <a:ext cx="3662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3F3F3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When nothing goes right, go left!</a:t>
            </a:r>
            <a:endParaRPr lang="zh-CN" altLang="en-US">
              <a:solidFill>
                <a:srgbClr val="3F3F3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任意多边形 15"/>
          <p:cNvSpPr>
            <a:spLocks noChangeArrowheads="1"/>
          </p:cNvSpPr>
          <p:nvPr/>
        </p:nvSpPr>
        <p:spPr bwMode="auto">
          <a:xfrm>
            <a:off x="7258050" y="1958975"/>
            <a:ext cx="4048125" cy="2149475"/>
          </a:xfrm>
          <a:custGeom>
            <a:avLst/>
            <a:gdLst>
              <a:gd name="T0" fmla="*/ 0 w 4049486"/>
              <a:gd name="T1" fmla="*/ 2134952 h 2148114"/>
              <a:gd name="T2" fmla="*/ 1683091 w 4049486"/>
              <a:gd name="T3" fmla="*/ 87140 h 2148114"/>
              <a:gd name="T4" fmla="*/ 2263467 w 4049486"/>
              <a:gd name="T5" fmla="*/ 435704 h 2148114"/>
              <a:gd name="T6" fmla="*/ 2916390 w 4049486"/>
              <a:gd name="T7" fmla="*/ 0 h 2148114"/>
              <a:gd name="T8" fmla="*/ 4048125 w 4049486"/>
              <a:gd name="T9" fmla="*/ 2149475 h 2148114"/>
              <a:gd name="T10" fmla="*/ 0 w 4049486"/>
              <a:gd name="T11" fmla="*/ 2134952 h 21481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49486"/>
              <a:gd name="T19" fmla="*/ 0 h 2148114"/>
              <a:gd name="T20" fmla="*/ 4049486 w 4049486"/>
              <a:gd name="T21" fmla="*/ 2148114 h 214811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49486" h="2148114">
                <a:moveTo>
                  <a:pt x="0" y="2133600"/>
                </a:moveTo>
                <a:lnTo>
                  <a:pt x="1683657" y="87085"/>
                </a:lnTo>
                <a:lnTo>
                  <a:pt x="2264228" y="435428"/>
                </a:lnTo>
                <a:lnTo>
                  <a:pt x="2917371" y="0"/>
                </a:lnTo>
                <a:lnTo>
                  <a:pt x="4049486" y="2148114"/>
                </a:lnTo>
                <a:lnTo>
                  <a:pt x="0" y="2133600"/>
                </a:lnTo>
                <a:close/>
              </a:path>
            </a:pathLst>
          </a:custGeom>
          <a:solidFill>
            <a:srgbClr val="D8D8D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5" name="任意多边形 13"/>
          <p:cNvSpPr>
            <a:spLocks noChangeArrowheads="1"/>
          </p:cNvSpPr>
          <p:nvPr/>
        </p:nvSpPr>
        <p:spPr bwMode="auto">
          <a:xfrm>
            <a:off x="361950" y="2800350"/>
            <a:ext cx="4035425" cy="1858963"/>
          </a:xfrm>
          <a:custGeom>
            <a:avLst/>
            <a:gdLst>
              <a:gd name="T0" fmla="*/ 203223 w 4034971"/>
              <a:gd name="T1" fmla="*/ 1452315 h 1857828"/>
              <a:gd name="T2" fmla="*/ 1233853 w 4034971"/>
              <a:gd name="T3" fmla="*/ 0 h 1857828"/>
              <a:gd name="T4" fmla="*/ 2104808 w 4034971"/>
              <a:gd name="T5" fmla="*/ 973051 h 1857828"/>
              <a:gd name="T6" fmla="*/ 3178987 w 4034971"/>
              <a:gd name="T7" fmla="*/ 406648 h 1857828"/>
              <a:gd name="T8" fmla="*/ 4035425 w 4034971"/>
              <a:gd name="T9" fmla="*/ 1858963 h 1857828"/>
              <a:gd name="T10" fmla="*/ 0 w 4034971"/>
              <a:gd name="T11" fmla="*/ 1771825 h 1857828"/>
              <a:gd name="T12" fmla="*/ 203223 w 4034971"/>
              <a:gd name="T13" fmla="*/ 1452315 h 185782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034971"/>
              <a:gd name="T22" fmla="*/ 0 h 1857828"/>
              <a:gd name="T23" fmla="*/ 4034971 w 4034971"/>
              <a:gd name="T24" fmla="*/ 1857828 h 185782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034971" h="1857828">
                <a:moveTo>
                  <a:pt x="203200" y="1451428"/>
                </a:moveTo>
                <a:lnTo>
                  <a:pt x="1233714" y="0"/>
                </a:lnTo>
                <a:lnTo>
                  <a:pt x="2104571" y="972457"/>
                </a:lnTo>
                <a:lnTo>
                  <a:pt x="3178628" y="406400"/>
                </a:lnTo>
                <a:lnTo>
                  <a:pt x="4034971" y="1857828"/>
                </a:lnTo>
                <a:lnTo>
                  <a:pt x="0" y="1770743"/>
                </a:lnTo>
                <a:lnTo>
                  <a:pt x="203200" y="1451428"/>
                </a:lnTo>
                <a:close/>
              </a:path>
            </a:pathLst>
          </a:custGeom>
          <a:solidFill>
            <a:srgbClr val="1E4E7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6" name="矩形 2"/>
          <p:cNvSpPr>
            <a:spLocks noChangeArrowheads="1"/>
          </p:cNvSpPr>
          <p:nvPr/>
        </p:nvSpPr>
        <p:spPr bwMode="auto">
          <a:xfrm>
            <a:off x="0" y="4092575"/>
            <a:ext cx="12192000" cy="27654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7" name="任意多边形 12"/>
          <p:cNvSpPr>
            <a:spLocks noChangeArrowheads="1"/>
          </p:cNvSpPr>
          <p:nvPr/>
        </p:nvSpPr>
        <p:spPr bwMode="auto">
          <a:xfrm>
            <a:off x="2584450" y="1495425"/>
            <a:ext cx="3946525" cy="2611438"/>
          </a:xfrm>
          <a:custGeom>
            <a:avLst/>
            <a:gdLst>
              <a:gd name="T0" fmla="*/ 0 w 3947886"/>
              <a:gd name="T1" fmla="*/ 2611438 h 2612571"/>
              <a:gd name="T2" fmla="*/ 928594 w 3947886"/>
              <a:gd name="T3" fmla="*/ 362700 h 2612571"/>
              <a:gd name="T4" fmla="*/ 1755623 w 3947886"/>
              <a:gd name="T5" fmla="*/ 0 h 2612571"/>
              <a:gd name="T6" fmla="*/ 3946525 w 3947886"/>
              <a:gd name="T7" fmla="*/ 2611438 h 2612571"/>
              <a:gd name="T8" fmla="*/ 0 w 3947886"/>
              <a:gd name="T9" fmla="*/ 2611438 h 26125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47886"/>
              <a:gd name="T16" fmla="*/ 0 h 2612571"/>
              <a:gd name="T17" fmla="*/ 3947886 w 3947886"/>
              <a:gd name="T18" fmla="*/ 2612571 h 26125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47886" h="2612571">
                <a:moveTo>
                  <a:pt x="0" y="2612571"/>
                </a:moveTo>
                <a:lnTo>
                  <a:pt x="928914" y="362857"/>
                </a:lnTo>
                <a:lnTo>
                  <a:pt x="1756228" y="0"/>
                </a:lnTo>
                <a:lnTo>
                  <a:pt x="3947886" y="2612571"/>
                </a:lnTo>
                <a:lnTo>
                  <a:pt x="0" y="261257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8" name="任意多边形 14"/>
          <p:cNvSpPr>
            <a:spLocks noChangeArrowheads="1"/>
          </p:cNvSpPr>
          <p:nvPr/>
        </p:nvSpPr>
        <p:spPr bwMode="auto">
          <a:xfrm>
            <a:off x="4933950" y="1843088"/>
            <a:ext cx="3513138" cy="2249487"/>
          </a:xfrm>
          <a:custGeom>
            <a:avLst/>
            <a:gdLst>
              <a:gd name="T0" fmla="*/ 0 w 3512457"/>
              <a:gd name="T1" fmla="*/ 2249487 h 2249715"/>
              <a:gd name="T2" fmla="*/ 2337254 w 3512457"/>
              <a:gd name="T3" fmla="*/ 0 h 2249715"/>
              <a:gd name="T4" fmla="*/ 3513138 w 3512457"/>
              <a:gd name="T5" fmla="*/ 2249487 h 2249715"/>
              <a:gd name="T6" fmla="*/ 0 w 3512457"/>
              <a:gd name="T7" fmla="*/ 2249487 h 2249715"/>
              <a:gd name="T8" fmla="*/ 0 60000 65536"/>
              <a:gd name="T9" fmla="*/ 0 60000 65536"/>
              <a:gd name="T10" fmla="*/ 0 60000 65536"/>
              <a:gd name="T11" fmla="*/ 0 60000 65536"/>
              <a:gd name="T12" fmla="*/ 0 w 3512457"/>
              <a:gd name="T13" fmla="*/ 0 h 2249715"/>
              <a:gd name="T14" fmla="*/ 3512457 w 3512457"/>
              <a:gd name="T15" fmla="*/ 2249715 h 22497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512457" h="2249715">
                <a:moveTo>
                  <a:pt x="0" y="2249715"/>
                </a:moveTo>
                <a:lnTo>
                  <a:pt x="2336800" y="0"/>
                </a:lnTo>
                <a:lnTo>
                  <a:pt x="3512457" y="2249715"/>
                </a:lnTo>
                <a:lnTo>
                  <a:pt x="0" y="2249715"/>
                </a:lnTo>
                <a:close/>
              </a:path>
            </a:pathLst>
          </a:custGeom>
          <a:solidFill>
            <a:srgbClr val="00B0F0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9" name="椭圆 16"/>
          <p:cNvSpPr>
            <a:spLocks noChangeArrowheads="1"/>
          </p:cNvSpPr>
          <p:nvPr/>
        </p:nvSpPr>
        <p:spPr bwMode="auto">
          <a:xfrm>
            <a:off x="944563" y="4892675"/>
            <a:ext cx="1117600" cy="1117600"/>
          </a:xfrm>
          <a:prstGeom prst="ellipse">
            <a:avLst/>
          </a:prstGeom>
          <a:noFill/>
          <a:ln w="381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8440" name="组合 17"/>
          <p:cNvGrpSpPr>
            <a:grpSpLocks/>
          </p:cNvGrpSpPr>
          <p:nvPr/>
        </p:nvGrpSpPr>
        <p:grpSpPr bwMode="auto">
          <a:xfrm>
            <a:off x="1011238" y="4511675"/>
            <a:ext cx="1000125" cy="1247775"/>
            <a:chOff x="0" y="0"/>
            <a:chExt cx="2984501" cy="3719513"/>
          </a:xfrm>
        </p:grpSpPr>
        <p:sp>
          <p:nvSpPr>
            <p:cNvPr id="18472" name="Freeform 25"/>
            <p:cNvSpPr>
              <a:spLocks noChangeArrowheads="1"/>
            </p:cNvSpPr>
            <p:nvPr/>
          </p:nvSpPr>
          <p:spPr bwMode="auto">
            <a:xfrm>
              <a:off x="2424113" y="1978025"/>
              <a:ext cx="560388" cy="631825"/>
            </a:xfrm>
            <a:custGeom>
              <a:avLst/>
              <a:gdLst>
                <a:gd name="T0" fmla="*/ 0 w 149"/>
                <a:gd name="T1" fmla="*/ 601738 h 168"/>
                <a:gd name="T2" fmla="*/ 60176 w 149"/>
                <a:gd name="T3" fmla="*/ 30087 h 168"/>
                <a:gd name="T4" fmla="*/ 82742 w 149"/>
                <a:gd name="T5" fmla="*/ 22565 h 168"/>
                <a:gd name="T6" fmla="*/ 75220 w 149"/>
                <a:gd name="T7" fmla="*/ 0 h 168"/>
                <a:gd name="T8" fmla="*/ 15044 w 149"/>
                <a:gd name="T9" fmla="*/ 631825 h 168"/>
                <a:gd name="T10" fmla="*/ 22566 w 149"/>
                <a:gd name="T11" fmla="*/ 609260 h 168"/>
                <a:gd name="T12" fmla="*/ 0 w 149"/>
                <a:gd name="T13" fmla="*/ 601738 h 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9"/>
                <a:gd name="T22" fmla="*/ 0 h 168"/>
                <a:gd name="T23" fmla="*/ 149 w 149"/>
                <a:gd name="T24" fmla="*/ 168 h 1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9" h="168">
                  <a:moveTo>
                    <a:pt x="0" y="160"/>
                  </a:moveTo>
                  <a:cubicBezTo>
                    <a:pt x="51" y="137"/>
                    <a:pt x="90" y="35"/>
                    <a:pt x="16" y="8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49" y="10"/>
                    <a:pt x="86" y="160"/>
                    <a:pt x="4" y="168"/>
                  </a:cubicBezTo>
                  <a:cubicBezTo>
                    <a:pt x="6" y="162"/>
                    <a:pt x="6" y="162"/>
                    <a:pt x="6" y="16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grpSp>
          <p:nvGrpSpPr>
            <p:cNvPr id="18473" name="组合 19"/>
            <p:cNvGrpSpPr>
              <a:grpSpLocks/>
            </p:cNvGrpSpPr>
            <p:nvPr/>
          </p:nvGrpSpPr>
          <p:grpSpPr bwMode="auto">
            <a:xfrm>
              <a:off x="0" y="0"/>
              <a:ext cx="2747963" cy="3719513"/>
              <a:chOff x="0" y="0"/>
              <a:chExt cx="2747963" cy="3719513"/>
            </a:xfrm>
          </p:grpSpPr>
          <p:sp>
            <p:nvSpPr>
              <p:cNvPr id="18474" name="Freeform 20"/>
              <p:cNvSpPr>
                <a:spLocks noChangeArrowheads="1"/>
              </p:cNvSpPr>
              <p:nvPr/>
            </p:nvSpPr>
            <p:spPr bwMode="auto">
              <a:xfrm>
                <a:off x="301625" y="2068513"/>
                <a:ext cx="1504950" cy="312738"/>
              </a:xfrm>
              <a:custGeom>
                <a:avLst/>
                <a:gdLst>
                  <a:gd name="T0" fmla="*/ 331089 w 400"/>
                  <a:gd name="T1" fmla="*/ 30143 h 83"/>
                  <a:gd name="T2" fmla="*/ 255842 w 400"/>
                  <a:gd name="T3" fmla="*/ 105502 h 83"/>
                  <a:gd name="T4" fmla="*/ 1489901 w 400"/>
                  <a:gd name="T5" fmla="*/ 150717 h 83"/>
                  <a:gd name="T6" fmla="*/ 1482376 w 400"/>
                  <a:gd name="T7" fmla="*/ 177093 h 83"/>
                  <a:gd name="T8" fmla="*/ 1504950 w 400"/>
                  <a:gd name="T9" fmla="*/ 195932 h 83"/>
                  <a:gd name="T10" fmla="*/ 0 w 400"/>
                  <a:gd name="T11" fmla="*/ 150717 h 83"/>
                  <a:gd name="T12" fmla="*/ 316040 w 400"/>
                  <a:gd name="T13" fmla="*/ 0 h 83"/>
                  <a:gd name="T14" fmla="*/ 308515 w 400"/>
                  <a:gd name="T15" fmla="*/ 22608 h 83"/>
                  <a:gd name="T16" fmla="*/ 331089 w 400"/>
                  <a:gd name="T17" fmla="*/ 30143 h 8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00"/>
                  <a:gd name="T28" fmla="*/ 0 h 83"/>
                  <a:gd name="T29" fmla="*/ 400 w 400"/>
                  <a:gd name="T30" fmla="*/ 83 h 8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00" h="83">
                    <a:moveTo>
                      <a:pt x="88" y="8"/>
                    </a:moveTo>
                    <a:cubicBezTo>
                      <a:pt x="82" y="15"/>
                      <a:pt x="71" y="18"/>
                      <a:pt x="68" y="28"/>
                    </a:cubicBezTo>
                    <a:cubicBezTo>
                      <a:pt x="144" y="69"/>
                      <a:pt x="298" y="41"/>
                      <a:pt x="396" y="40"/>
                    </a:cubicBezTo>
                    <a:cubicBezTo>
                      <a:pt x="394" y="47"/>
                      <a:pt x="394" y="47"/>
                      <a:pt x="394" y="47"/>
                    </a:cubicBezTo>
                    <a:cubicBezTo>
                      <a:pt x="400" y="52"/>
                      <a:pt x="400" y="52"/>
                      <a:pt x="400" y="52"/>
                    </a:cubicBezTo>
                    <a:cubicBezTo>
                      <a:pt x="287" y="72"/>
                      <a:pt x="96" y="83"/>
                      <a:pt x="0" y="40"/>
                    </a:cubicBezTo>
                    <a:cubicBezTo>
                      <a:pt x="17" y="16"/>
                      <a:pt x="51" y="8"/>
                      <a:pt x="84" y="0"/>
                    </a:cubicBezTo>
                    <a:cubicBezTo>
                      <a:pt x="82" y="6"/>
                      <a:pt x="82" y="6"/>
                      <a:pt x="82" y="6"/>
                    </a:cubicBezTo>
                    <a:lnTo>
                      <a:pt x="88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75" name="Freeform 21"/>
              <p:cNvSpPr>
                <a:spLocks noChangeArrowheads="1"/>
              </p:cNvSpPr>
              <p:nvPr/>
            </p:nvSpPr>
            <p:spPr bwMode="auto">
              <a:xfrm>
                <a:off x="722313" y="2881313"/>
                <a:ext cx="1235075" cy="349250"/>
              </a:xfrm>
              <a:custGeom>
                <a:avLst/>
                <a:gdLst>
                  <a:gd name="T0" fmla="*/ 1235075 w 328"/>
                  <a:gd name="T1" fmla="*/ 150215 h 93"/>
                  <a:gd name="T2" fmla="*/ 0 w 328"/>
                  <a:gd name="T3" fmla="*/ 105151 h 93"/>
                  <a:gd name="T4" fmla="*/ 105433 w 328"/>
                  <a:gd name="T5" fmla="*/ 0 h 93"/>
                  <a:gd name="T6" fmla="*/ 572352 w 328"/>
                  <a:gd name="T7" fmla="*/ 120172 h 93"/>
                  <a:gd name="T8" fmla="*/ 813342 w 328"/>
                  <a:gd name="T9" fmla="*/ 105151 h 93"/>
                  <a:gd name="T10" fmla="*/ 1235075 w 328"/>
                  <a:gd name="T11" fmla="*/ 150215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8"/>
                  <a:gd name="T19" fmla="*/ 0 h 93"/>
                  <a:gd name="T20" fmla="*/ 328 w 328"/>
                  <a:gd name="T21" fmla="*/ 93 h 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8" h="93">
                    <a:moveTo>
                      <a:pt x="328" y="40"/>
                    </a:moveTo>
                    <a:cubicBezTo>
                      <a:pt x="248" y="79"/>
                      <a:pt x="61" y="93"/>
                      <a:pt x="0" y="28"/>
                    </a:cubicBezTo>
                    <a:cubicBezTo>
                      <a:pt x="1" y="10"/>
                      <a:pt x="16" y="7"/>
                      <a:pt x="28" y="0"/>
                    </a:cubicBezTo>
                    <a:cubicBezTo>
                      <a:pt x="53" y="32"/>
                      <a:pt x="103" y="32"/>
                      <a:pt x="152" y="32"/>
                    </a:cubicBezTo>
                    <a:cubicBezTo>
                      <a:pt x="171" y="32"/>
                      <a:pt x="196" y="30"/>
                      <a:pt x="216" y="28"/>
                    </a:cubicBezTo>
                    <a:cubicBezTo>
                      <a:pt x="262" y="23"/>
                      <a:pt x="296" y="10"/>
                      <a:pt x="328" y="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76" name="Freeform 22"/>
              <p:cNvSpPr>
                <a:spLocks noChangeArrowheads="1"/>
              </p:cNvSpPr>
              <p:nvPr/>
            </p:nvSpPr>
            <p:spPr bwMode="auto">
              <a:xfrm>
                <a:off x="0" y="3197225"/>
                <a:ext cx="2032000" cy="330200"/>
              </a:xfrm>
              <a:custGeom>
                <a:avLst/>
                <a:gdLst>
                  <a:gd name="T0" fmla="*/ 255881 w 540"/>
                  <a:gd name="T1" fmla="*/ 30018 h 88"/>
                  <a:gd name="T2" fmla="*/ 541867 w 540"/>
                  <a:gd name="T3" fmla="*/ 195118 h 88"/>
                  <a:gd name="T4" fmla="*/ 2016948 w 540"/>
                  <a:gd name="T5" fmla="*/ 210127 h 88"/>
                  <a:gd name="T6" fmla="*/ 2009422 w 540"/>
                  <a:gd name="T7" fmla="*/ 236393 h 88"/>
                  <a:gd name="T8" fmla="*/ 2032000 w 540"/>
                  <a:gd name="T9" fmla="*/ 255155 h 88"/>
                  <a:gd name="T10" fmla="*/ 1008474 w 540"/>
                  <a:gd name="T11" fmla="*/ 315191 h 88"/>
                  <a:gd name="T12" fmla="*/ 0 w 540"/>
                  <a:gd name="T13" fmla="*/ 165100 h 88"/>
                  <a:gd name="T14" fmla="*/ 240830 w 540"/>
                  <a:gd name="T15" fmla="*/ 0 h 88"/>
                  <a:gd name="T16" fmla="*/ 233304 w 540"/>
                  <a:gd name="T17" fmla="*/ 22514 h 88"/>
                  <a:gd name="T18" fmla="*/ 255881 w 540"/>
                  <a:gd name="T19" fmla="*/ 30018 h 8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40"/>
                  <a:gd name="T31" fmla="*/ 0 h 88"/>
                  <a:gd name="T32" fmla="*/ 540 w 540"/>
                  <a:gd name="T33" fmla="*/ 88 h 8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40" h="88">
                    <a:moveTo>
                      <a:pt x="68" y="8"/>
                    </a:moveTo>
                    <a:cubicBezTo>
                      <a:pt x="37" y="39"/>
                      <a:pt x="107" y="46"/>
                      <a:pt x="144" y="52"/>
                    </a:cubicBezTo>
                    <a:cubicBezTo>
                      <a:pt x="252" y="69"/>
                      <a:pt x="422" y="66"/>
                      <a:pt x="536" y="56"/>
                    </a:cubicBezTo>
                    <a:cubicBezTo>
                      <a:pt x="534" y="63"/>
                      <a:pt x="534" y="63"/>
                      <a:pt x="534" y="63"/>
                    </a:cubicBezTo>
                    <a:cubicBezTo>
                      <a:pt x="540" y="68"/>
                      <a:pt x="540" y="68"/>
                      <a:pt x="540" y="68"/>
                    </a:cubicBezTo>
                    <a:cubicBezTo>
                      <a:pt x="460" y="86"/>
                      <a:pt x="363" y="88"/>
                      <a:pt x="268" y="84"/>
                    </a:cubicBezTo>
                    <a:cubicBezTo>
                      <a:pt x="171" y="79"/>
                      <a:pt x="68" y="80"/>
                      <a:pt x="0" y="44"/>
                    </a:cubicBezTo>
                    <a:cubicBezTo>
                      <a:pt x="8" y="16"/>
                      <a:pt x="37" y="8"/>
                      <a:pt x="64" y="0"/>
                    </a:cubicBezTo>
                    <a:cubicBezTo>
                      <a:pt x="62" y="6"/>
                      <a:pt x="62" y="6"/>
                      <a:pt x="62" y="6"/>
                    </a:cubicBezTo>
                    <a:lnTo>
                      <a:pt x="68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77" name="Freeform 23"/>
              <p:cNvSpPr>
                <a:spLocks noChangeArrowheads="1"/>
              </p:cNvSpPr>
              <p:nvPr/>
            </p:nvSpPr>
            <p:spPr bwMode="auto">
              <a:xfrm>
                <a:off x="782638" y="52388"/>
                <a:ext cx="1133475" cy="1744663"/>
              </a:xfrm>
              <a:custGeom>
                <a:avLst/>
                <a:gdLst>
                  <a:gd name="T0" fmla="*/ 1054395 w 301"/>
                  <a:gd name="T1" fmla="*/ 0 h 464"/>
                  <a:gd name="T2" fmla="*/ 918830 w 301"/>
                  <a:gd name="T3" fmla="*/ 571528 h 464"/>
                  <a:gd name="T4" fmla="*/ 421758 w 301"/>
                  <a:gd name="T5" fmla="*/ 1022734 h 464"/>
                  <a:gd name="T6" fmla="*/ 301256 w 301"/>
                  <a:gd name="T7" fmla="*/ 1263377 h 464"/>
                  <a:gd name="T8" fmla="*/ 451884 w 301"/>
                  <a:gd name="T9" fmla="*/ 1714583 h 464"/>
                  <a:gd name="T10" fmla="*/ 429289 w 301"/>
                  <a:gd name="T11" fmla="*/ 1722103 h 464"/>
                  <a:gd name="T12" fmla="*/ 421758 w 301"/>
                  <a:gd name="T13" fmla="*/ 1744663 h 464"/>
                  <a:gd name="T14" fmla="*/ 256067 w 301"/>
                  <a:gd name="T15" fmla="*/ 962573 h 464"/>
                  <a:gd name="T16" fmla="*/ 1024270 w 301"/>
                  <a:gd name="T17" fmla="*/ 15040 h 464"/>
                  <a:gd name="T18" fmla="*/ 1046864 w 301"/>
                  <a:gd name="T19" fmla="*/ 22560 h 464"/>
                  <a:gd name="T20" fmla="*/ 1054395 w 301"/>
                  <a:gd name="T21" fmla="*/ 0 h 46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01"/>
                  <a:gd name="T34" fmla="*/ 0 h 464"/>
                  <a:gd name="T35" fmla="*/ 301 w 301"/>
                  <a:gd name="T36" fmla="*/ 464 h 46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01" h="464">
                    <a:moveTo>
                      <a:pt x="280" y="0"/>
                    </a:moveTo>
                    <a:cubicBezTo>
                      <a:pt x="301" y="54"/>
                      <a:pt x="274" y="114"/>
                      <a:pt x="244" y="152"/>
                    </a:cubicBezTo>
                    <a:cubicBezTo>
                      <a:pt x="207" y="199"/>
                      <a:pt x="146" y="229"/>
                      <a:pt x="112" y="272"/>
                    </a:cubicBezTo>
                    <a:cubicBezTo>
                      <a:pt x="99" y="288"/>
                      <a:pt x="83" y="316"/>
                      <a:pt x="80" y="336"/>
                    </a:cubicBezTo>
                    <a:cubicBezTo>
                      <a:pt x="72" y="392"/>
                      <a:pt x="103" y="415"/>
                      <a:pt x="120" y="456"/>
                    </a:cubicBezTo>
                    <a:cubicBezTo>
                      <a:pt x="114" y="458"/>
                      <a:pt x="114" y="458"/>
                      <a:pt x="114" y="458"/>
                    </a:cubicBezTo>
                    <a:cubicBezTo>
                      <a:pt x="112" y="464"/>
                      <a:pt x="112" y="464"/>
                      <a:pt x="112" y="464"/>
                    </a:cubicBezTo>
                    <a:cubicBezTo>
                      <a:pt x="54" y="413"/>
                      <a:pt x="0" y="333"/>
                      <a:pt x="68" y="256"/>
                    </a:cubicBezTo>
                    <a:cubicBezTo>
                      <a:pt x="132" y="184"/>
                      <a:pt x="274" y="135"/>
                      <a:pt x="272" y="4"/>
                    </a:cubicBezTo>
                    <a:cubicBezTo>
                      <a:pt x="278" y="6"/>
                      <a:pt x="278" y="6"/>
                      <a:pt x="278" y="6"/>
                    </a:cubicBezTo>
                    <a:lnTo>
                      <a:pt x="28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78" name="Freeform 24"/>
              <p:cNvSpPr>
                <a:spLocks noChangeArrowheads="1"/>
              </p:cNvSpPr>
              <p:nvPr/>
            </p:nvSpPr>
            <p:spPr bwMode="auto">
              <a:xfrm>
                <a:off x="1317625" y="804863"/>
                <a:ext cx="669925" cy="1203325"/>
              </a:xfrm>
              <a:custGeom>
                <a:avLst/>
                <a:gdLst>
                  <a:gd name="T0" fmla="*/ 669925 w 178"/>
                  <a:gd name="T1" fmla="*/ 30083 h 320"/>
                  <a:gd name="T2" fmla="*/ 293563 w 178"/>
                  <a:gd name="T3" fmla="*/ 421164 h 320"/>
                  <a:gd name="T4" fmla="*/ 504326 w 178"/>
                  <a:gd name="T5" fmla="*/ 977702 h 320"/>
                  <a:gd name="T6" fmla="*/ 353781 w 178"/>
                  <a:gd name="T7" fmla="*/ 1203325 h 320"/>
                  <a:gd name="T8" fmla="*/ 346253 w 178"/>
                  <a:gd name="T9" fmla="*/ 1180763 h 320"/>
                  <a:gd name="T10" fmla="*/ 323672 w 178"/>
                  <a:gd name="T11" fmla="*/ 1173242 h 320"/>
                  <a:gd name="T12" fmla="*/ 112909 w 178"/>
                  <a:gd name="T13" fmla="*/ 691912 h 320"/>
                  <a:gd name="T14" fmla="*/ 654871 w 178"/>
                  <a:gd name="T15" fmla="*/ 0 h 320"/>
                  <a:gd name="T16" fmla="*/ 647343 w 178"/>
                  <a:gd name="T17" fmla="*/ 22562 h 320"/>
                  <a:gd name="T18" fmla="*/ 669925 w 178"/>
                  <a:gd name="T19" fmla="*/ 30083 h 32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320"/>
                  <a:gd name="T32" fmla="*/ 178 w 178"/>
                  <a:gd name="T33" fmla="*/ 320 h 32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320">
                    <a:moveTo>
                      <a:pt x="178" y="8"/>
                    </a:moveTo>
                    <a:cubicBezTo>
                      <a:pt x="140" y="47"/>
                      <a:pt x="86" y="60"/>
                      <a:pt x="78" y="112"/>
                    </a:cubicBezTo>
                    <a:cubicBezTo>
                      <a:pt x="68" y="174"/>
                      <a:pt x="139" y="206"/>
                      <a:pt x="134" y="260"/>
                    </a:cubicBezTo>
                    <a:cubicBezTo>
                      <a:pt x="132" y="285"/>
                      <a:pt x="113" y="306"/>
                      <a:pt x="94" y="320"/>
                    </a:cubicBezTo>
                    <a:cubicBezTo>
                      <a:pt x="92" y="314"/>
                      <a:pt x="92" y="314"/>
                      <a:pt x="92" y="314"/>
                    </a:cubicBezTo>
                    <a:cubicBezTo>
                      <a:pt x="86" y="312"/>
                      <a:pt x="86" y="312"/>
                      <a:pt x="86" y="312"/>
                    </a:cubicBezTo>
                    <a:cubicBezTo>
                      <a:pt x="108" y="264"/>
                      <a:pt x="42" y="227"/>
                      <a:pt x="30" y="184"/>
                    </a:cubicBezTo>
                    <a:cubicBezTo>
                      <a:pt x="0" y="82"/>
                      <a:pt x="94" y="33"/>
                      <a:pt x="174" y="0"/>
                    </a:cubicBezTo>
                    <a:cubicBezTo>
                      <a:pt x="172" y="6"/>
                      <a:pt x="172" y="6"/>
                      <a:pt x="172" y="6"/>
                    </a:cubicBezTo>
                    <a:lnTo>
                      <a:pt x="178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79" name="Freeform 26"/>
              <p:cNvSpPr>
                <a:spLocks noChangeArrowheads="1"/>
              </p:cNvSpPr>
              <p:nvPr/>
            </p:nvSpPr>
            <p:spPr bwMode="auto">
              <a:xfrm>
                <a:off x="433388" y="2478088"/>
                <a:ext cx="1584325" cy="279400"/>
              </a:xfrm>
              <a:custGeom>
                <a:avLst/>
                <a:gdLst>
                  <a:gd name="T0" fmla="*/ 304823 w 421"/>
                  <a:gd name="T1" fmla="*/ 26430 h 74"/>
                  <a:gd name="T2" fmla="*/ 605882 w 421"/>
                  <a:gd name="T3" fmla="*/ 132149 h 74"/>
                  <a:gd name="T4" fmla="*/ 1012312 w 421"/>
                  <a:gd name="T5" fmla="*/ 132149 h 74"/>
                  <a:gd name="T6" fmla="*/ 1584325 w 421"/>
                  <a:gd name="T7" fmla="*/ 162354 h 74"/>
                  <a:gd name="T8" fmla="*/ 620935 w 421"/>
                  <a:gd name="T9" fmla="*/ 252970 h 74"/>
                  <a:gd name="T10" fmla="*/ 274717 w 421"/>
                  <a:gd name="T11" fmla="*/ 11327 h 74"/>
                  <a:gd name="T12" fmla="*/ 282243 w 421"/>
                  <a:gd name="T13" fmla="*/ 33981 h 74"/>
                  <a:gd name="T14" fmla="*/ 304823 w 421"/>
                  <a:gd name="T15" fmla="*/ 26430 h 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21"/>
                  <a:gd name="T25" fmla="*/ 0 h 74"/>
                  <a:gd name="T26" fmla="*/ 421 w 421"/>
                  <a:gd name="T27" fmla="*/ 74 h 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21" h="74">
                    <a:moveTo>
                      <a:pt x="81" y="7"/>
                    </a:moveTo>
                    <a:cubicBezTo>
                      <a:pt x="92" y="33"/>
                      <a:pt x="131" y="33"/>
                      <a:pt x="161" y="35"/>
                    </a:cubicBezTo>
                    <a:cubicBezTo>
                      <a:pt x="193" y="37"/>
                      <a:pt x="233" y="37"/>
                      <a:pt x="269" y="35"/>
                    </a:cubicBezTo>
                    <a:cubicBezTo>
                      <a:pt x="332" y="31"/>
                      <a:pt x="395" y="0"/>
                      <a:pt x="421" y="43"/>
                    </a:cubicBezTo>
                    <a:cubicBezTo>
                      <a:pt x="370" y="54"/>
                      <a:pt x="258" y="74"/>
                      <a:pt x="165" y="67"/>
                    </a:cubicBezTo>
                    <a:cubicBezTo>
                      <a:pt x="120" y="64"/>
                      <a:pt x="0" y="41"/>
                      <a:pt x="73" y="3"/>
                    </a:cubicBezTo>
                    <a:cubicBezTo>
                      <a:pt x="75" y="9"/>
                      <a:pt x="75" y="9"/>
                      <a:pt x="75" y="9"/>
                    </a:cubicBezTo>
                    <a:lnTo>
                      <a:pt x="81" y="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80" name="Freeform 27"/>
              <p:cNvSpPr>
                <a:spLocks noChangeArrowheads="1"/>
              </p:cNvSpPr>
              <p:nvPr/>
            </p:nvSpPr>
            <p:spPr bwMode="auto">
              <a:xfrm>
                <a:off x="1784350" y="2189163"/>
                <a:ext cx="277813" cy="55563"/>
              </a:xfrm>
              <a:custGeom>
                <a:avLst/>
                <a:gdLst>
                  <a:gd name="T0" fmla="*/ 0 w 74"/>
                  <a:gd name="T1" fmla="*/ 55563 h 15"/>
                  <a:gd name="T2" fmla="*/ 277813 w 74"/>
                  <a:gd name="T3" fmla="*/ 0 h 15"/>
                  <a:gd name="T4" fmla="*/ 0 60000 65536"/>
                  <a:gd name="T5" fmla="*/ 0 60000 65536"/>
                  <a:gd name="T6" fmla="*/ 0 w 74"/>
                  <a:gd name="T7" fmla="*/ 0 h 15"/>
                  <a:gd name="T8" fmla="*/ 74 w 74"/>
                  <a:gd name="T9" fmla="*/ 15 h 1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4" h="15">
                    <a:moveTo>
                      <a:pt x="0" y="15"/>
                    </a:moveTo>
                    <a:cubicBezTo>
                      <a:pt x="24" y="9"/>
                      <a:pt x="51" y="11"/>
                      <a:pt x="7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4921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81" name="Freeform 28"/>
              <p:cNvSpPr>
                <a:spLocks noChangeArrowheads="1"/>
              </p:cNvSpPr>
              <p:nvPr/>
            </p:nvSpPr>
            <p:spPr bwMode="auto">
              <a:xfrm>
                <a:off x="609600" y="2030413"/>
                <a:ext cx="165100" cy="60325"/>
              </a:xfrm>
              <a:custGeom>
                <a:avLst/>
                <a:gdLst>
                  <a:gd name="T0" fmla="*/ 165100 w 44"/>
                  <a:gd name="T1" fmla="*/ 0 h 16"/>
                  <a:gd name="T2" fmla="*/ 0 w 44"/>
                  <a:gd name="T3" fmla="*/ 60325 h 16"/>
                  <a:gd name="T4" fmla="*/ 0 60000 65536"/>
                  <a:gd name="T5" fmla="*/ 0 60000 65536"/>
                  <a:gd name="T6" fmla="*/ 0 w 44"/>
                  <a:gd name="T7" fmla="*/ 0 h 16"/>
                  <a:gd name="T8" fmla="*/ 44 w 44"/>
                  <a:gd name="T9" fmla="*/ 16 h 1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4" h="16">
                    <a:moveTo>
                      <a:pt x="44" y="0"/>
                    </a:moveTo>
                    <a:cubicBezTo>
                      <a:pt x="31" y="7"/>
                      <a:pt x="14" y="7"/>
                      <a:pt x="0" y="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82" name="Freeform 29"/>
              <p:cNvSpPr>
                <a:spLocks noChangeArrowheads="1"/>
              </p:cNvSpPr>
              <p:nvPr/>
            </p:nvSpPr>
            <p:spPr bwMode="auto">
              <a:xfrm>
                <a:off x="2009775" y="3241675"/>
                <a:ext cx="595313" cy="192088"/>
              </a:xfrm>
              <a:custGeom>
                <a:avLst/>
                <a:gdLst>
                  <a:gd name="T0" fmla="*/ 595313 w 158"/>
                  <a:gd name="T1" fmla="*/ 0 h 51"/>
                  <a:gd name="T2" fmla="*/ 0 w 158"/>
                  <a:gd name="T3" fmla="*/ 192088 h 51"/>
                  <a:gd name="T4" fmla="*/ 0 60000 65536"/>
                  <a:gd name="T5" fmla="*/ 0 60000 65536"/>
                  <a:gd name="T6" fmla="*/ 0 w 158"/>
                  <a:gd name="T7" fmla="*/ 0 h 51"/>
                  <a:gd name="T8" fmla="*/ 158 w 158"/>
                  <a:gd name="T9" fmla="*/ 51 h 5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8" h="51">
                    <a:moveTo>
                      <a:pt x="158" y="0"/>
                    </a:moveTo>
                    <a:cubicBezTo>
                      <a:pt x="117" y="41"/>
                      <a:pt x="54" y="39"/>
                      <a:pt x="0" y="51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41275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83" name="Freeform 30"/>
              <p:cNvSpPr>
                <a:spLocks noChangeArrowheads="1"/>
              </p:cNvSpPr>
              <p:nvPr/>
            </p:nvSpPr>
            <p:spPr bwMode="auto">
              <a:xfrm>
                <a:off x="233363" y="3144838"/>
                <a:ext cx="255588" cy="74613"/>
              </a:xfrm>
              <a:custGeom>
                <a:avLst/>
                <a:gdLst>
                  <a:gd name="T0" fmla="*/ 0 w 68"/>
                  <a:gd name="T1" fmla="*/ 74613 h 20"/>
                  <a:gd name="T2" fmla="*/ 255588 w 68"/>
                  <a:gd name="T3" fmla="*/ 0 h 20"/>
                  <a:gd name="T4" fmla="*/ 0 60000 65536"/>
                  <a:gd name="T5" fmla="*/ 0 60000 65536"/>
                  <a:gd name="T6" fmla="*/ 0 w 68"/>
                  <a:gd name="T7" fmla="*/ 0 h 20"/>
                  <a:gd name="T8" fmla="*/ 68 w 68"/>
                  <a:gd name="T9" fmla="*/ 20 h 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8" h="20">
                    <a:moveTo>
                      <a:pt x="0" y="20"/>
                    </a:moveTo>
                    <a:cubicBezTo>
                      <a:pt x="21" y="9"/>
                      <a:pt x="44" y="2"/>
                      <a:pt x="6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6988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84" name="Freeform 31"/>
              <p:cNvSpPr>
                <a:spLocks noChangeArrowheads="1"/>
              </p:cNvSpPr>
              <p:nvPr/>
            </p:nvSpPr>
            <p:spPr bwMode="auto">
              <a:xfrm>
                <a:off x="1212850" y="1774825"/>
                <a:ext cx="119063" cy="134938"/>
              </a:xfrm>
              <a:custGeom>
                <a:avLst/>
                <a:gdLst>
                  <a:gd name="T0" fmla="*/ 119063 w 32"/>
                  <a:gd name="T1" fmla="*/ 134938 h 36"/>
                  <a:gd name="T2" fmla="*/ 0 w 32"/>
                  <a:gd name="T3" fmla="*/ 0 h 36"/>
                  <a:gd name="T4" fmla="*/ 0 60000 65536"/>
                  <a:gd name="T5" fmla="*/ 0 60000 65536"/>
                  <a:gd name="T6" fmla="*/ 0 w 32"/>
                  <a:gd name="T7" fmla="*/ 0 h 36"/>
                  <a:gd name="T8" fmla="*/ 32 w 32"/>
                  <a:gd name="T9" fmla="*/ 36 h 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2" h="36">
                    <a:moveTo>
                      <a:pt x="32" y="36"/>
                    </a:moveTo>
                    <a:cubicBezTo>
                      <a:pt x="23" y="22"/>
                      <a:pt x="11" y="12"/>
                      <a:pt x="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4925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85" name="Freeform 32"/>
              <p:cNvSpPr>
                <a:spLocks noChangeArrowheads="1"/>
              </p:cNvSpPr>
              <p:nvPr/>
            </p:nvSpPr>
            <p:spPr bwMode="auto">
              <a:xfrm>
                <a:off x="1814513" y="0"/>
                <a:ext cx="14288" cy="74613"/>
              </a:xfrm>
              <a:custGeom>
                <a:avLst/>
                <a:gdLst>
                  <a:gd name="T0" fmla="*/ 14288 w 4"/>
                  <a:gd name="T1" fmla="*/ 74613 h 20"/>
                  <a:gd name="T2" fmla="*/ 0 w 4"/>
                  <a:gd name="T3" fmla="*/ 0 h 20"/>
                  <a:gd name="T4" fmla="*/ 0 60000 65536"/>
                  <a:gd name="T5" fmla="*/ 0 60000 65536"/>
                  <a:gd name="T6" fmla="*/ 0 w 4"/>
                  <a:gd name="T7" fmla="*/ 0 h 20"/>
                  <a:gd name="T8" fmla="*/ 4 w 4"/>
                  <a:gd name="T9" fmla="*/ 20 h 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0">
                    <a:moveTo>
                      <a:pt x="4" y="20"/>
                    </a:moveTo>
                    <a:cubicBezTo>
                      <a:pt x="2" y="14"/>
                      <a:pt x="2" y="7"/>
                      <a:pt x="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86" name="Freeform 33"/>
              <p:cNvSpPr>
                <a:spLocks noChangeArrowheads="1"/>
              </p:cNvSpPr>
              <p:nvPr/>
            </p:nvSpPr>
            <p:spPr bwMode="auto">
              <a:xfrm>
                <a:off x="1619250" y="1985963"/>
                <a:ext cx="44450" cy="60325"/>
              </a:xfrm>
              <a:custGeom>
                <a:avLst/>
                <a:gdLst>
                  <a:gd name="T0" fmla="*/ 0 w 12"/>
                  <a:gd name="T1" fmla="*/ 60325 h 16"/>
                  <a:gd name="T2" fmla="*/ 44450 w 12"/>
                  <a:gd name="T3" fmla="*/ 0 h 16"/>
                  <a:gd name="T4" fmla="*/ 0 60000 65536"/>
                  <a:gd name="T5" fmla="*/ 0 60000 65536"/>
                  <a:gd name="T6" fmla="*/ 0 w 12"/>
                  <a:gd name="T7" fmla="*/ 0 h 16"/>
                  <a:gd name="T8" fmla="*/ 12 w 12"/>
                  <a:gd name="T9" fmla="*/ 16 h 1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" h="16">
                    <a:moveTo>
                      <a:pt x="0" y="16"/>
                    </a:moveTo>
                    <a:cubicBezTo>
                      <a:pt x="5" y="11"/>
                      <a:pt x="8" y="5"/>
                      <a:pt x="12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87" name="Freeform 34"/>
              <p:cNvSpPr>
                <a:spLocks noChangeArrowheads="1"/>
              </p:cNvSpPr>
              <p:nvPr/>
            </p:nvSpPr>
            <p:spPr bwMode="auto">
              <a:xfrm>
                <a:off x="1965325" y="752475"/>
                <a:ext cx="150813" cy="74613"/>
              </a:xfrm>
              <a:custGeom>
                <a:avLst/>
                <a:gdLst>
                  <a:gd name="T0" fmla="*/ 0 w 40"/>
                  <a:gd name="T1" fmla="*/ 74613 h 20"/>
                  <a:gd name="T2" fmla="*/ 150813 w 40"/>
                  <a:gd name="T3" fmla="*/ 0 h 20"/>
                  <a:gd name="T4" fmla="*/ 0 60000 65536"/>
                  <a:gd name="T5" fmla="*/ 0 60000 65536"/>
                  <a:gd name="T6" fmla="*/ 0 w 40"/>
                  <a:gd name="T7" fmla="*/ 0 h 20"/>
                  <a:gd name="T8" fmla="*/ 40 w 40"/>
                  <a:gd name="T9" fmla="*/ 20 h 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0" h="20">
                    <a:moveTo>
                      <a:pt x="0" y="20"/>
                    </a:moveTo>
                    <a:cubicBezTo>
                      <a:pt x="12" y="12"/>
                      <a:pt x="26" y="5"/>
                      <a:pt x="4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6988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88" name="Freeform 35"/>
              <p:cNvSpPr>
                <a:spLocks noChangeArrowheads="1"/>
              </p:cNvSpPr>
              <p:nvPr/>
            </p:nvSpPr>
            <p:spPr bwMode="auto">
              <a:xfrm>
                <a:off x="2401888" y="1989138"/>
                <a:ext cx="104775" cy="11113"/>
              </a:xfrm>
              <a:custGeom>
                <a:avLst/>
                <a:gdLst>
                  <a:gd name="T0" fmla="*/ 0 w 28"/>
                  <a:gd name="T1" fmla="*/ 11113 h 3"/>
                  <a:gd name="T2" fmla="*/ 104775 w 28"/>
                  <a:gd name="T3" fmla="*/ 11113 h 3"/>
                  <a:gd name="T4" fmla="*/ 0 60000 65536"/>
                  <a:gd name="T5" fmla="*/ 0 60000 65536"/>
                  <a:gd name="T6" fmla="*/ 0 w 28"/>
                  <a:gd name="T7" fmla="*/ 0 h 3"/>
                  <a:gd name="T8" fmla="*/ 28 w 28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8" h="3">
                    <a:moveTo>
                      <a:pt x="0" y="3"/>
                    </a:moveTo>
                    <a:cubicBezTo>
                      <a:pt x="9" y="0"/>
                      <a:pt x="19" y="0"/>
                      <a:pt x="28" y="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89" name="Freeform 36"/>
              <p:cNvSpPr>
                <a:spLocks noChangeArrowheads="1"/>
              </p:cNvSpPr>
              <p:nvPr/>
            </p:nvSpPr>
            <p:spPr bwMode="auto">
              <a:xfrm>
                <a:off x="2295525" y="2587625"/>
                <a:ext cx="150813" cy="74613"/>
              </a:xfrm>
              <a:custGeom>
                <a:avLst/>
                <a:gdLst>
                  <a:gd name="T0" fmla="*/ 0 w 40"/>
                  <a:gd name="T1" fmla="*/ 74613 h 20"/>
                  <a:gd name="T2" fmla="*/ 150813 w 40"/>
                  <a:gd name="T3" fmla="*/ 0 h 20"/>
                  <a:gd name="T4" fmla="*/ 0 60000 65536"/>
                  <a:gd name="T5" fmla="*/ 0 60000 65536"/>
                  <a:gd name="T6" fmla="*/ 0 w 40"/>
                  <a:gd name="T7" fmla="*/ 0 h 20"/>
                  <a:gd name="T8" fmla="*/ 40 w 40"/>
                  <a:gd name="T9" fmla="*/ 20 h 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0" h="20">
                    <a:moveTo>
                      <a:pt x="0" y="20"/>
                    </a:moveTo>
                    <a:cubicBezTo>
                      <a:pt x="14" y="16"/>
                      <a:pt x="27" y="7"/>
                      <a:pt x="4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6988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90" name="Freeform 37"/>
              <p:cNvSpPr>
                <a:spLocks noChangeArrowheads="1"/>
              </p:cNvSpPr>
              <p:nvPr/>
            </p:nvSpPr>
            <p:spPr bwMode="auto">
              <a:xfrm>
                <a:off x="715963" y="2482850"/>
                <a:ext cx="14288" cy="30163"/>
              </a:xfrm>
              <a:custGeom>
                <a:avLst/>
                <a:gdLst>
                  <a:gd name="T0" fmla="*/ 0 w 4"/>
                  <a:gd name="T1" fmla="*/ 30163 h 8"/>
                  <a:gd name="T2" fmla="*/ 14288 w 4"/>
                  <a:gd name="T3" fmla="*/ 0 h 8"/>
                  <a:gd name="T4" fmla="*/ 0 60000 65536"/>
                  <a:gd name="T5" fmla="*/ 0 60000 65536"/>
                  <a:gd name="T6" fmla="*/ 0 w 4"/>
                  <a:gd name="T7" fmla="*/ 0 h 8"/>
                  <a:gd name="T8" fmla="*/ 4 w 4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8">
                    <a:moveTo>
                      <a:pt x="0" y="8"/>
                    </a:moveTo>
                    <a:cubicBezTo>
                      <a:pt x="1" y="5"/>
                      <a:pt x="2" y="2"/>
                      <a:pt x="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8491" name="Freeform 38"/>
              <p:cNvSpPr>
                <a:spLocks noChangeArrowheads="1"/>
              </p:cNvSpPr>
              <p:nvPr/>
            </p:nvSpPr>
            <p:spPr bwMode="auto">
              <a:xfrm>
                <a:off x="685800" y="3414713"/>
                <a:ext cx="2062163" cy="304800"/>
              </a:xfrm>
              <a:custGeom>
                <a:avLst/>
                <a:gdLst>
                  <a:gd name="T0" fmla="*/ 0 w 548"/>
                  <a:gd name="T1" fmla="*/ 225778 h 81"/>
                  <a:gd name="T2" fmla="*/ 2062163 w 548"/>
                  <a:gd name="T3" fmla="*/ 0 h 81"/>
                  <a:gd name="T4" fmla="*/ 0 60000 65536"/>
                  <a:gd name="T5" fmla="*/ 0 60000 65536"/>
                  <a:gd name="T6" fmla="*/ 0 w 548"/>
                  <a:gd name="T7" fmla="*/ 0 h 81"/>
                  <a:gd name="T8" fmla="*/ 548 w 548"/>
                  <a:gd name="T9" fmla="*/ 81 h 8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48" h="81">
                    <a:moveTo>
                      <a:pt x="0" y="60"/>
                    </a:moveTo>
                    <a:cubicBezTo>
                      <a:pt x="137" y="80"/>
                      <a:pt x="456" y="81"/>
                      <a:pt x="54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46038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</p:grpSp>
      <p:sp>
        <p:nvSpPr>
          <p:cNvPr id="18441" name="文本框 38"/>
          <p:cNvSpPr>
            <a:spLocks noChangeArrowheads="1"/>
          </p:cNvSpPr>
          <p:nvPr/>
        </p:nvSpPr>
        <p:spPr bwMode="auto">
          <a:xfrm>
            <a:off x="2292350" y="5153025"/>
            <a:ext cx="12366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TITLE HERE</a:t>
            </a:r>
            <a:endParaRPr lang="zh-CN" altLang="en-US" b="1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8442" name="文本框 39"/>
          <p:cNvSpPr>
            <a:spLocks noChangeArrowheads="1"/>
          </p:cNvSpPr>
          <p:nvPr/>
        </p:nvSpPr>
        <p:spPr bwMode="auto">
          <a:xfrm>
            <a:off x="2292350" y="5453063"/>
            <a:ext cx="26971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D8D8D8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18443" name="文本框 40"/>
          <p:cNvSpPr>
            <a:spLocks noChangeArrowheads="1"/>
          </p:cNvSpPr>
          <p:nvPr/>
        </p:nvSpPr>
        <p:spPr bwMode="auto">
          <a:xfrm>
            <a:off x="2292350" y="4627563"/>
            <a:ext cx="11858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85%</a:t>
            </a:r>
            <a:endParaRPr lang="zh-CN" altLang="en-US" sz="3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44" name="文本框 41"/>
          <p:cNvSpPr>
            <a:spLocks noChangeArrowheads="1"/>
          </p:cNvSpPr>
          <p:nvPr/>
        </p:nvSpPr>
        <p:spPr bwMode="auto">
          <a:xfrm>
            <a:off x="4619625" y="239713"/>
            <a:ext cx="29543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6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此处添加标题</a:t>
            </a:r>
          </a:p>
        </p:txBody>
      </p:sp>
      <p:sp>
        <p:nvSpPr>
          <p:cNvPr id="18445" name="圆角矩形 42"/>
          <p:cNvSpPr>
            <a:spLocks noChangeArrowheads="1"/>
          </p:cNvSpPr>
          <p:nvPr/>
        </p:nvSpPr>
        <p:spPr bwMode="auto">
          <a:xfrm>
            <a:off x="5661025" y="981075"/>
            <a:ext cx="869950" cy="46038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46" name="文本框 43"/>
          <p:cNvSpPr>
            <a:spLocks noChangeArrowheads="1"/>
          </p:cNvSpPr>
          <p:nvPr/>
        </p:nvSpPr>
        <p:spPr bwMode="auto">
          <a:xfrm>
            <a:off x="4265613" y="1122363"/>
            <a:ext cx="3662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3F3F3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When nothing goes right, go left!</a:t>
            </a:r>
            <a:endParaRPr lang="zh-CN" altLang="en-US">
              <a:solidFill>
                <a:srgbClr val="3F3F3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18447" name="文本框 44"/>
          <p:cNvSpPr>
            <a:spLocks noChangeArrowheads="1"/>
          </p:cNvSpPr>
          <p:nvPr/>
        </p:nvSpPr>
        <p:spPr bwMode="auto">
          <a:xfrm>
            <a:off x="5389563" y="5133975"/>
            <a:ext cx="26019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</a:t>
            </a:r>
            <a:endParaRPr lang="en-US" sz="1200">
              <a:solidFill>
                <a:schemeClr val="bg1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  <a:p>
            <a:pPr algn="ctr"/>
            <a:r>
              <a:rPr lang="zh-CN" altLang="en-US" sz="1200">
                <a:solidFill>
                  <a:schemeClr val="bg1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</a:t>
            </a:r>
            <a:endParaRPr lang="zh-CN" altLang="en-US"/>
          </a:p>
        </p:txBody>
      </p:sp>
      <p:sp>
        <p:nvSpPr>
          <p:cNvPr id="18448" name="椭圆 45"/>
          <p:cNvSpPr>
            <a:spLocks noChangeArrowheads="1"/>
          </p:cNvSpPr>
          <p:nvPr/>
        </p:nvSpPr>
        <p:spPr bwMode="auto">
          <a:xfrm>
            <a:off x="8723313" y="5154613"/>
            <a:ext cx="217487" cy="21748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49" name="椭圆 46"/>
          <p:cNvSpPr>
            <a:spLocks noChangeArrowheads="1"/>
          </p:cNvSpPr>
          <p:nvPr/>
        </p:nvSpPr>
        <p:spPr bwMode="auto">
          <a:xfrm>
            <a:off x="9064625" y="5154613"/>
            <a:ext cx="217488" cy="21748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50" name="椭圆 47"/>
          <p:cNvSpPr>
            <a:spLocks noChangeArrowheads="1"/>
          </p:cNvSpPr>
          <p:nvPr/>
        </p:nvSpPr>
        <p:spPr bwMode="auto">
          <a:xfrm>
            <a:off x="9405938" y="5154613"/>
            <a:ext cx="217487" cy="21748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51" name="椭圆 48"/>
          <p:cNvSpPr>
            <a:spLocks noChangeArrowheads="1"/>
          </p:cNvSpPr>
          <p:nvPr/>
        </p:nvSpPr>
        <p:spPr bwMode="auto">
          <a:xfrm>
            <a:off x="9747250" y="5154613"/>
            <a:ext cx="217488" cy="21748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52" name="椭圆 49"/>
          <p:cNvSpPr>
            <a:spLocks noChangeArrowheads="1"/>
          </p:cNvSpPr>
          <p:nvPr/>
        </p:nvSpPr>
        <p:spPr bwMode="auto">
          <a:xfrm>
            <a:off x="10088563" y="5154613"/>
            <a:ext cx="217487" cy="21748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53" name="椭圆 50"/>
          <p:cNvSpPr>
            <a:spLocks noChangeArrowheads="1"/>
          </p:cNvSpPr>
          <p:nvPr/>
        </p:nvSpPr>
        <p:spPr bwMode="auto">
          <a:xfrm>
            <a:off x="10429875" y="5154613"/>
            <a:ext cx="217488" cy="21748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54" name="椭圆 51"/>
          <p:cNvSpPr>
            <a:spLocks noChangeArrowheads="1"/>
          </p:cNvSpPr>
          <p:nvPr/>
        </p:nvSpPr>
        <p:spPr bwMode="auto">
          <a:xfrm>
            <a:off x="10771188" y="5154613"/>
            <a:ext cx="217487" cy="21748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55" name="椭圆 52"/>
          <p:cNvSpPr>
            <a:spLocks noChangeArrowheads="1"/>
          </p:cNvSpPr>
          <p:nvPr/>
        </p:nvSpPr>
        <p:spPr bwMode="auto">
          <a:xfrm>
            <a:off x="8723313" y="5746750"/>
            <a:ext cx="217487" cy="21748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56" name="椭圆 53"/>
          <p:cNvSpPr>
            <a:spLocks noChangeArrowheads="1"/>
          </p:cNvSpPr>
          <p:nvPr/>
        </p:nvSpPr>
        <p:spPr bwMode="auto">
          <a:xfrm>
            <a:off x="9064625" y="5746750"/>
            <a:ext cx="217488" cy="21748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57" name="椭圆 54"/>
          <p:cNvSpPr>
            <a:spLocks noChangeArrowheads="1"/>
          </p:cNvSpPr>
          <p:nvPr/>
        </p:nvSpPr>
        <p:spPr bwMode="auto">
          <a:xfrm>
            <a:off x="9405938" y="5746750"/>
            <a:ext cx="217487" cy="21748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58" name="椭圆 55"/>
          <p:cNvSpPr>
            <a:spLocks noChangeArrowheads="1"/>
          </p:cNvSpPr>
          <p:nvPr/>
        </p:nvSpPr>
        <p:spPr bwMode="auto">
          <a:xfrm>
            <a:off x="9747250" y="5746750"/>
            <a:ext cx="217488" cy="21748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59" name="椭圆 56"/>
          <p:cNvSpPr>
            <a:spLocks noChangeArrowheads="1"/>
          </p:cNvSpPr>
          <p:nvPr/>
        </p:nvSpPr>
        <p:spPr bwMode="auto">
          <a:xfrm>
            <a:off x="10088563" y="5746750"/>
            <a:ext cx="217487" cy="217488"/>
          </a:xfrm>
          <a:prstGeom prst="ellipse">
            <a:avLst/>
          </a:prstGeom>
          <a:noFill/>
          <a:ln w="127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60" name="椭圆 57"/>
          <p:cNvSpPr>
            <a:spLocks noChangeArrowheads="1"/>
          </p:cNvSpPr>
          <p:nvPr/>
        </p:nvSpPr>
        <p:spPr bwMode="auto">
          <a:xfrm>
            <a:off x="10429875" y="5746750"/>
            <a:ext cx="217488" cy="217488"/>
          </a:xfrm>
          <a:prstGeom prst="ellipse">
            <a:avLst/>
          </a:prstGeom>
          <a:noFill/>
          <a:ln w="127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61" name="椭圆 58"/>
          <p:cNvSpPr>
            <a:spLocks noChangeArrowheads="1"/>
          </p:cNvSpPr>
          <p:nvPr/>
        </p:nvSpPr>
        <p:spPr bwMode="auto">
          <a:xfrm>
            <a:off x="10771188" y="5746750"/>
            <a:ext cx="217487" cy="217488"/>
          </a:xfrm>
          <a:prstGeom prst="ellipse">
            <a:avLst/>
          </a:prstGeom>
          <a:noFill/>
          <a:ln w="127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62" name="文本框 59"/>
          <p:cNvSpPr>
            <a:spLocks noChangeArrowheads="1"/>
          </p:cNvSpPr>
          <p:nvPr/>
        </p:nvSpPr>
        <p:spPr bwMode="auto">
          <a:xfrm>
            <a:off x="8664575" y="4708525"/>
            <a:ext cx="1235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TITLE HERE</a:t>
            </a:r>
            <a:endParaRPr lang="zh-CN" altLang="en-US" b="1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8463" name="文本框 60"/>
          <p:cNvSpPr>
            <a:spLocks noChangeArrowheads="1"/>
          </p:cNvSpPr>
          <p:nvPr/>
        </p:nvSpPr>
        <p:spPr bwMode="auto">
          <a:xfrm>
            <a:off x="8664575" y="5413375"/>
            <a:ext cx="1235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TITLE HERE</a:t>
            </a:r>
            <a:endParaRPr lang="zh-CN" altLang="en-US" b="1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18464" name="矩形 61"/>
          <p:cNvSpPr>
            <a:spLocks noChangeArrowheads="1"/>
          </p:cNvSpPr>
          <p:nvPr/>
        </p:nvSpPr>
        <p:spPr bwMode="auto">
          <a:xfrm>
            <a:off x="10798175" y="1500188"/>
            <a:ext cx="247650" cy="246062"/>
          </a:xfrm>
          <a:prstGeom prst="rect">
            <a:avLst/>
          </a:pr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65" name="文本框 62"/>
          <p:cNvSpPr>
            <a:spLocks noChangeArrowheads="1"/>
          </p:cNvSpPr>
          <p:nvPr/>
        </p:nvSpPr>
        <p:spPr bwMode="auto">
          <a:xfrm>
            <a:off x="11047413" y="1447800"/>
            <a:ext cx="882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系列一</a:t>
            </a:r>
          </a:p>
        </p:txBody>
      </p:sp>
      <p:sp>
        <p:nvSpPr>
          <p:cNvPr id="18466" name="矩形 63"/>
          <p:cNvSpPr>
            <a:spLocks noChangeArrowheads="1"/>
          </p:cNvSpPr>
          <p:nvPr/>
        </p:nvSpPr>
        <p:spPr bwMode="auto">
          <a:xfrm>
            <a:off x="10798175" y="1920875"/>
            <a:ext cx="247650" cy="24765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67" name="文本框 64"/>
          <p:cNvSpPr>
            <a:spLocks noChangeArrowheads="1"/>
          </p:cNvSpPr>
          <p:nvPr/>
        </p:nvSpPr>
        <p:spPr bwMode="auto">
          <a:xfrm>
            <a:off x="11047413" y="1868488"/>
            <a:ext cx="877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系列二</a:t>
            </a:r>
          </a:p>
        </p:txBody>
      </p:sp>
      <p:sp>
        <p:nvSpPr>
          <p:cNvPr id="18468" name="矩形 65"/>
          <p:cNvSpPr>
            <a:spLocks noChangeArrowheads="1"/>
          </p:cNvSpPr>
          <p:nvPr/>
        </p:nvSpPr>
        <p:spPr bwMode="auto">
          <a:xfrm>
            <a:off x="10798175" y="2343150"/>
            <a:ext cx="247650" cy="24765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69" name="文本框 66"/>
          <p:cNvSpPr>
            <a:spLocks noChangeArrowheads="1"/>
          </p:cNvSpPr>
          <p:nvPr/>
        </p:nvSpPr>
        <p:spPr bwMode="auto">
          <a:xfrm>
            <a:off x="11047413" y="2290763"/>
            <a:ext cx="877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系列三</a:t>
            </a:r>
          </a:p>
        </p:txBody>
      </p:sp>
      <p:sp>
        <p:nvSpPr>
          <p:cNvPr id="18470" name="矩形 67"/>
          <p:cNvSpPr>
            <a:spLocks noChangeArrowheads="1"/>
          </p:cNvSpPr>
          <p:nvPr/>
        </p:nvSpPr>
        <p:spPr bwMode="auto">
          <a:xfrm>
            <a:off x="10798175" y="2765425"/>
            <a:ext cx="247650" cy="246063"/>
          </a:xfrm>
          <a:prstGeom prst="rect">
            <a:avLst/>
          </a:prstGeom>
          <a:solidFill>
            <a:srgbClr val="A5A5A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71" name="文本框 68"/>
          <p:cNvSpPr>
            <a:spLocks noChangeArrowheads="1"/>
          </p:cNvSpPr>
          <p:nvPr/>
        </p:nvSpPr>
        <p:spPr bwMode="auto">
          <a:xfrm>
            <a:off x="11047413" y="2713038"/>
            <a:ext cx="877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系列四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24"/>
          <p:cNvGrpSpPr>
            <a:grpSpLocks/>
          </p:cNvGrpSpPr>
          <p:nvPr/>
        </p:nvGrpSpPr>
        <p:grpSpPr bwMode="auto">
          <a:xfrm>
            <a:off x="1958975" y="1095375"/>
            <a:ext cx="2760663" cy="4989513"/>
            <a:chOff x="0" y="0"/>
            <a:chExt cx="2291483" cy="4143375"/>
          </a:xfrm>
        </p:grpSpPr>
        <p:pic>
          <p:nvPicPr>
            <p:cNvPr id="19466" name="图片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291483" cy="414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7" name="矩形 6"/>
            <p:cNvSpPr>
              <a:spLocks noChangeArrowheads="1"/>
            </p:cNvSpPr>
            <p:nvPr/>
          </p:nvSpPr>
          <p:spPr bwMode="auto">
            <a:xfrm>
              <a:off x="375993" y="867728"/>
              <a:ext cx="1531620" cy="2575560"/>
            </a:xfrm>
            <a:prstGeom prst="rect">
              <a:avLst/>
            </a:prstGeom>
            <a:gradFill rotWithShape="1">
              <a:gsLst>
                <a:gs pos="0">
                  <a:srgbClr val="326698"/>
                </a:gs>
                <a:gs pos="100000">
                  <a:srgbClr val="00B0F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19468" name="组合 7"/>
            <p:cNvGrpSpPr>
              <a:grpSpLocks/>
            </p:cNvGrpSpPr>
            <p:nvPr/>
          </p:nvGrpSpPr>
          <p:grpSpPr bwMode="auto">
            <a:xfrm>
              <a:off x="884063" y="1410175"/>
              <a:ext cx="608260" cy="594838"/>
              <a:chOff x="0" y="0"/>
              <a:chExt cx="1821089" cy="1780903"/>
            </a:xfrm>
          </p:grpSpPr>
          <p:sp>
            <p:nvSpPr>
              <p:cNvPr id="19470" name="直角三角形 8"/>
              <p:cNvSpPr>
                <a:spLocks noChangeArrowheads="1"/>
              </p:cNvSpPr>
              <p:nvPr/>
            </p:nvSpPr>
            <p:spPr bwMode="auto">
              <a:xfrm flipV="1">
                <a:off x="0" y="0"/>
                <a:ext cx="1001485" cy="1780903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19471" name="任意多边形 9"/>
              <p:cNvSpPr>
                <a:spLocks noChangeArrowheads="1"/>
              </p:cNvSpPr>
              <p:nvPr/>
            </p:nvSpPr>
            <p:spPr bwMode="auto">
              <a:xfrm>
                <a:off x="449489" y="122874"/>
                <a:ext cx="1371600" cy="1628775"/>
              </a:xfrm>
              <a:custGeom>
                <a:avLst/>
                <a:gdLst>
                  <a:gd name="T0" fmla="*/ 804863 w 1371600"/>
                  <a:gd name="T1" fmla="*/ 0 h 1628775"/>
                  <a:gd name="T2" fmla="*/ 1371600 w 1371600"/>
                  <a:gd name="T3" fmla="*/ 1014412 h 1628775"/>
                  <a:gd name="T4" fmla="*/ 842963 w 1371600"/>
                  <a:gd name="T5" fmla="*/ 1190625 h 1628775"/>
                  <a:gd name="T6" fmla="*/ 895350 w 1371600"/>
                  <a:gd name="T7" fmla="*/ 1628775 h 1628775"/>
                  <a:gd name="T8" fmla="*/ 609600 w 1371600"/>
                  <a:gd name="T9" fmla="*/ 1271587 h 1628775"/>
                  <a:gd name="T10" fmla="*/ 0 w 1371600"/>
                  <a:gd name="T11" fmla="*/ 1462087 h 1628775"/>
                  <a:gd name="T12" fmla="*/ 295275 w 1371600"/>
                  <a:gd name="T13" fmla="*/ 914400 h 1628775"/>
                  <a:gd name="T14" fmla="*/ 752475 w 1371600"/>
                  <a:gd name="T15" fmla="*/ 795337 h 1628775"/>
                  <a:gd name="T16" fmla="*/ 528638 w 1371600"/>
                  <a:gd name="T17" fmla="*/ 519112 h 1628775"/>
                  <a:gd name="T18" fmla="*/ 804863 w 1371600"/>
                  <a:gd name="T19" fmla="*/ 0 h 162877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71600"/>
                  <a:gd name="T31" fmla="*/ 0 h 1628775"/>
                  <a:gd name="T32" fmla="*/ 1371600 w 1371600"/>
                  <a:gd name="T33" fmla="*/ 1628775 h 162877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71600" h="1628775">
                    <a:moveTo>
                      <a:pt x="804863" y="0"/>
                    </a:moveTo>
                    <a:lnTo>
                      <a:pt x="1371600" y="1014412"/>
                    </a:lnTo>
                    <a:lnTo>
                      <a:pt x="842963" y="1190625"/>
                    </a:lnTo>
                    <a:lnTo>
                      <a:pt x="895350" y="1628775"/>
                    </a:lnTo>
                    <a:lnTo>
                      <a:pt x="609600" y="1271587"/>
                    </a:lnTo>
                    <a:lnTo>
                      <a:pt x="0" y="1462087"/>
                    </a:lnTo>
                    <a:lnTo>
                      <a:pt x="295275" y="914400"/>
                    </a:lnTo>
                    <a:lnTo>
                      <a:pt x="752475" y="795337"/>
                    </a:lnTo>
                    <a:lnTo>
                      <a:pt x="528638" y="519112"/>
                    </a:lnTo>
                    <a:lnTo>
                      <a:pt x="80486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sp>
          <p:nvSpPr>
            <p:cNvPr id="19469" name="文本框 10"/>
            <p:cNvSpPr>
              <a:spLocks noChangeArrowheads="1"/>
            </p:cNvSpPr>
            <p:nvPr/>
          </p:nvSpPr>
          <p:spPr bwMode="auto">
            <a:xfrm>
              <a:off x="592381" y="2101294"/>
              <a:ext cx="119943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>
                  <a:solidFill>
                    <a:schemeClr val="bg1"/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Your logo here</a:t>
              </a:r>
              <a:endParaRPr lang="zh-CN" altLang="en-US" sz="1200">
                <a:solidFill>
                  <a:schemeClr val="bg1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endParaRPr>
            </a:p>
          </p:txBody>
        </p:sp>
      </p:grpSp>
      <p:sp>
        <p:nvSpPr>
          <p:cNvPr id="19459" name="文本框 11"/>
          <p:cNvSpPr>
            <a:spLocks noChangeArrowheads="1"/>
          </p:cNvSpPr>
          <p:nvPr/>
        </p:nvSpPr>
        <p:spPr bwMode="auto">
          <a:xfrm>
            <a:off x="5988050" y="1601788"/>
            <a:ext cx="29559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此处添加标题</a:t>
            </a:r>
          </a:p>
        </p:txBody>
      </p:sp>
      <p:sp>
        <p:nvSpPr>
          <p:cNvPr id="19460" name="圆角矩形 12"/>
          <p:cNvSpPr>
            <a:spLocks noChangeArrowheads="1"/>
          </p:cNvSpPr>
          <p:nvPr/>
        </p:nvSpPr>
        <p:spPr bwMode="auto">
          <a:xfrm>
            <a:off x="7029450" y="2343150"/>
            <a:ext cx="871538" cy="46038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9461" name="文本框 13"/>
          <p:cNvSpPr>
            <a:spLocks noChangeArrowheads="1"/>
          </p:cNvSpPr>
          <p:nvPr/>
        </p:nvSpPr>
        <p:spPr bwMode="auto">
          <a:xfrm>
            <a:off x="5635625" y="2484438"/>
            <a:ext cx="36607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When nothing goes right, go left!</a:t>
            </a:r>
            <a:endParaRPr lang="zh-CN" altLang="en-US">
              <a:solidFill>
                <a:schemeClr val="bg1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19462" name="圆角矩形 14"/>
          <p:cNvSpPr>
            <a:spLocks noChangeArrowheads="1"/>
          </p:cNvSpPr>
          <p:nvPr/>
        </p:nvSpPr>
        <p:spPr bwMode="auto">
          <a:xfrm>
            <a:off x="5738813" y="3041650"/>
            <a:ext cx="1117600" cy="373063"/>
          </a:xfrm>
          <a:prstGeom prst="roundRect">
            <a:avLst>
              <a:gd name="adj" fmla="val 50000"/>
            </a:avLst>
          </a:prstGeom>
          <a:noFill/>
          <a:ln w="1270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r>
              <a:rPr lang="en-US" altLang="zh-CN" sz="1400">
                <a:solidFill>
                  <a:srgbClr val="FFFFF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Text here</a:t>
            </a:r>
            <a:endParaRPr lang="zh-CN" altLang="en-US" sz="1400">
              <a:solidFill>
                <a:srgbClr val="FFFFF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19463" name="圆角矩形 15"/>
          <p:cNvSpPr>
            <a:spLocks noChangeArrowheads="1"/>
          </p:cNvSpPr>
          <p:nvPr/>
        </p:nvSpPr>
        <p:spPr bwMode="auto">
          <a:xfrm>
            <a:off x="8040688" y="3041650"/>
            <a:ext cx="1117600" cy="37306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1400">
                <a:solidFill>
                  <a:srgbClr val="326698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Text here</a:t>
            </a:r>
            <a:endParaRPr lang="zh-CN" altLang="en-US" sz="1400">
              <a:solidFill>
                <a:srgbClr val="326698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pic>
        <p:nvPicPr>
          <p:cNvPr id="19464" name="图表 2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550" y="3776663"/>
            <a:ext cx="2014538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图表 2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4206875"/>
            <a:ext cx="2454275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9"/>
          <p:cNvSpPr>
            <a:spLocks noChangeArrowheads="1"/>
          </p:cNvSpPr>
          <p:nvPr/>
        </p:nvSpPr>
        <p:spPr bwMode="auto">
          <a:xfrm>
            <a:off x="4791075" y="1206500"/>
            <a:ext cx="26098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PREVIEWS</a:t>
            </a:r>
            <a:endParaRPr lang="zh-CN" altLang="en-US" sz="3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51" name="文本框 30"/>
          <p:cNvSpPr>
            <a:spLocks noChangeArrowheads="1"/>
          </p:cNvSpPr>
          <p:nvPr/>
        </p:nvSpPr>
        <p:spPr bwMode="auto">
          <a:xfrm>
            <a:off x="5572125" y="1725613"/>
            <a:ext cx="1047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Text here</a:t>
            </a:r>
            <a:endParaRPr lang="zh-CN" altLang="en-US">
              <a:solidFill>
                <a:schemeClr val="bg1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2052" name="文本框 31"/>
          <p:cNvSpPr>
            <a:spLocks noChangeArrowheads="1"/>
          </p:cNvSpPr>
          <p:nvPr/>
        </p:nvSpPr>
        <p:spPr bwMode="auto">
          <a:xfrm>
            <a:off x="4265613" y="2225675"/>
            <a:ext cx="36623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When nothing goes right, go left!</a:t>
            </a:r>
            <a:endParaRPr lang="zh-CN" altLang="en-US">
              <a:solidFill>
                <a:schemeClr val="bg1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grpSp>
        <p:nvGrpSpPr>
          <p:cNvPr id="2053" name="组合 25"/>
          <p:cNvGrpSpPr>
            <a:grpSpLocks/>
          </p:cNvGrpSpPr>
          <p:nvPr/>
        </p:nvGrpSpPr>
        <p:grpSpPr bwMode="auto">
          <a:xfrm>
            <a:off x="2860675" y="3632200"/>
            <a:ext cx="633413" cy="633413"/>
            <a:chOff x="0" y="0"/>
            <a:chExt cx="1001485" cy="1001485"/>
          </a:xfrm>
        </p:grpSpPr>
        <p:sp>
          <p:nvSpPr>
            <p:cNvPr id="2073" name="椭圆 32"/>
            <p:cNvSpPr>
              <a:spLocks noChangeArrowheads="1"/>
            </p:cNvSpPr>
            <p:nvPr/>
          </p:nvSpPr>
          <p:spPr bwMode="auto">
            <a:xfrm>
              <a:off x="0" y="0"/>
              <a:ext cx="1001485" cy="100148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2074" name="组合 33"/>
            <p:cNvGrpSpPr>
              <a:grpSpLocks/>
            </p:cNvGrpSpPr>
            <p:nvPr/>
          </p:nvGrpSpPr>
          <p:grpSpPr bwMode="auto">
            <a:xfrm>
              <a:off x="229736" y="200103"/>
              <a:ext cx="552525" cy="608155"/>
              <a:chOff x="0" y="0"/>
              <a:chExt cx="2790825" cy="3071812"/>
            </a:xfrm>
          </p:grpSpPr>
          <p:sp>
            <p:nvSpPr>
              <p:cNvPr id="2075" name="Freeform 15"/>
              <p:cNvSpPr>
                <a:spLocks noChangeArrowheads="1"/>
              </p:cNvSpPr>
              <p:nvPr/>
            </p:nvSpPr>
            <p:spPr bwMode="auto">
              <a:xfrm>
                <a:off x="685800" y="0"/>
                <a:ext cx="1635125" cy="1852613"/>
              </a:xfrm>
              <a:custGeom>
                <a:avLst/>
                <a:gdLst>
                  <a:gd name="T0" fmla="*/ 761049 w 434"/>
                  <a:gd name="T1" fmla="*/ 60248 h 492"/>
                  <a:gd name="T2" fmla="*/ 1620055 w 434"/>
                  <a:gd name="T3" fmla="*/ 858528 h 492"/>
                  <a:gd name="T4" fmla="*/ 625417 w 434"/>
                  <a:gd name="T5" fmla="*/ 1641747 h 492"/>
                  <a:gd name="T6" fmla="*/ 263730 w 434"/>
                  <a:gd name="T7" fmla="*/ 361485 h 492"/>
                  <a:gd name="T8" fmla="*/ 761049 w 434"/>
                  <a:gd name="T9" fmla="*/ 60248 h 4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4"/>
                  <a:gd name="T16" fmla="*/ 0 h 492"/>
                  <a:gd name="T17" fmla="*/ 434 w 434"/>
                  <a:gd name="T18" fmla="*/ 492 h 4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4" h="492">
                    <a:moveTo>
                      <a:pt x="202" y="16"/>
                    </a:moveTo>
                    <a:cubicBezTo>
                      <a:pt x="329" y="0"/>
                      <a:pt x="426" y="105"/>
                      <a:pt x="430" y="228"/>
                    </a:cubicBezTo>
                    <a:cubicBezTo>
                      <a:pt x="434" y="373"/>
                      <a:pt x="308" y="492"/>
                      <a:pt x="166" y="436"/>
                    </a:cubicBezTo>
                    <a:cubicBezTo>
                      <a:pt x="42" y="387"/>
                      <a:pt x="0" y="203"/>
                      <a:pt x="70" y="96"/>
                    </a:cubicBezTo>
                    <a:cubicBezTo>
                      <a:pt x="97" y="55"/>
                      <a:pt x="140" y="24"/>
                      <a:pt x="202" y="1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2076" name="Freeform 16"/>
              <p:cNvSpPr>
                <a:spLocks noChangeArrowheads="1"/>
              </p:cNvSpPr>
              <p:nvPr/>
            </p:nvSpPr>
            <p:spPr bwMode="auto">
              <a:xfrm>
                <a:off x="0" y="1770062"/>
                <a:ext cx="2790825" cy="1301750"/>
              </a:xfrm>
              <a:custGeom>
                <a:avLst/>
                <a:gdLst>
                  <a:gd name="T0" fmla="*/ 2787059 w 741"/>
                  <a:gd name="T1" fmla="*/ 1301750 h 346"/>
                  <a:gd name="T2" fmla="*/ 0 w 741"/>
                  <a:gd name="T3" fmla="*/ 1301750 h 346"/>
                  <a:gd name="T4" fmla="*/ 647803 w 741"/>
                  <a:gd name="T5" fmla="*/ 22574 h 346"/>
                  <a:gd name="T6" fmla="*/ 843650 w 741"/>
                  <a:gd name="T7" fmla="*/ 7525 h 346"/>
                  <a:gd name="T8" fmla="*/ 1732496 w 741"/>
                  <a:gd name="T9" fmla="*/ 323556 h 346"/>
                  <a:gd name="T10" fmla="*/ 2003669 w 741"/>
                  <a:gd name="T11" fmla="*/ 203163 h 346"/>
                  <a:gd name="T12" fmla="*/ 2229647 w 741"/>
                  <a:gd name="T13" fmla="*/ 52672 h 346"/>
                  <a:gd name="T14" fmla="*/ 2636407 w 741"/>
                  <a:gd name="T15" fmla="*/ 549293 h 346"/>
                  <a:gd name="T16" fmla="*/ 2787059 w 741"/>
                  <a:gd name="T17" fmla="*/ 1301750 h 34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41"/>
                  <a:gd name="T28" fmla="*/ 0 h 346"/>
                  <a:gd name="T29" fmla="*/ 741 w 741"/>
                  <a:gd name="T30" fmla="*/ 346 h 34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41" h="346">
                    <a:moveTo>
                      <a:pt x="740" y="346"/>
                    </a:moveTo>
                    <a:cubicBezTo>
                      <a:pt x="493" y="346"/>
                      <a:pt x="247" y="346"/>
                      <a:pt x="0" y="346"/>
                    </a:cubicBezTo>
                    <a:cubicBezTo>
                      <a:pt x="14" y="192"/>
                      <a:pt x="52" y="47"/>
                      <a:pt x="172" y="6"/>
                    </a:cubicBezTo>
                    <a:cubicBezTo>
                      <a:pt x="180" y="3"/>
                      <a:pt x="206" y="0"/>
                      <a:pt x="224" y="2"/>
                    </a:cubicBezTo>
                    <a:cubicBezTo>
                      <a:pt x="309" y="13"/>
                      <a:pt x="377" y="92"/>
                      <a:pt x="460" y="86"/>
                    </a:cubicBezTo>
                    <a:cubicBezTo>
                      <a:pt x="484" y="84"/>
                      <a:pt x="512" y="68"/>
                      <a:pt x="532" y="54"/>
                    </a:cubicBezTo>
                    <a:cubicBezTo>
                      <a:pt x="553" y="39"/>
                      <a:pt x="573" y="14"/>
                      <a:pt x="592" y="14"/>
                    </a:cubicBezTo>
                    <a:cubicBezTo>
                      <a:pt x="638" y="14"/>
                      <a:pt x="684" y="110"/>
                      <a:pt x="700" y="146"/>
                    </a:cubicBezTo>
                    <a:cubicBezTo>
                      <a:pt x="726" y="207"/>
                      <a:pt x="741" y="281"/>
                      <a:pt x="740" y="346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2054" name="组合 37"/>
          <p:cNvGrpSpPr>
            <a:grpSpLocks/>
          </p:cNvGrpSpPr>
          <p:nvPr/>
        </p:nvGrpSpPr>
        <p:grpSpPr bwMode="auto">
          <a:xfrm>
            <a:off x="3702050" y="3400425"/>
            <a:ext cx="4787900" cy="1001713"/>
            <a:chOff x="0" y="0"/>
            <a:chExt cx="4786384" cy="1001485"/>
          </a:xfrm>
        </p:grpSpPr>
        <p:sp>
          <p:nvSpPr>
            <p:cNvPr id="2071" name="圆角矩形 27"/>
            <p:cNvSpPr>
              <a:spLocks noChangeArrowheads="1"/>
            </p:cNvSpPr>
            <p:nvPr/>
          </p:nvSpPr>
          <p:spPr bwMode="auto">
            <a:xfrm>
              <a:off x="252484" y="0"/>
              <a:ext cx="4533900" cy="1001485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270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72" name="等腰三角形 36"/>
            <p:cNvSpPr>
              <a:spLocks noChangeArrowheads="1"/>
            </p:cNvSpPr>
            <p:nvPr/>
          </p:nvSpPr>
          <p:spPr bwMode="auto">
            <a:xfrm rot="-5400000">
              <a:off x="24857" y="379576"/>
              <a:ext cx="192618" cy="242332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055" name="文本框 41"/>
          <p:cNvSpPr>
            <a:spLocks noChangeArrowheads="1"/>
          </p:cNvSpPr>
          <p:nvPr/>
        </p:nvSpPr>
        <p:spPr bwMode="auto">
          <a:xfrm>
            <a:off x="4238625" y="3571875"/>
            <a:ext cx="40354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50A2B6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2056" name="文本框 38"/>
          <p:cNvSpPr>
            <a:spLocks noChangeArrowheads="1"/>
          </p:cNvSpPr>
          <p:nvPr/>
        </p:nvSpPr>
        <p:spPr bwMode="auto">
          <a:xfrm>
            <a:off x="4227513" y="4049713"/>
            <a:ext cx="9921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here</a:t>
            </a:r>
            <a:endParaRPr lang="zh-CN" altLang="en-US" sz="1400" b="1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112" name="五角星 39"/>
          <p:cNvSpPr>
            <a:spLocks noChangeArrowheads="1"/>
          </p:cNvSpPr>
          <p:nvPr/>
        </p:nvSpPr>
        <p:spPr bwMode="auto">
          <a:xfrm>
            <a:off x="5264150" y="4137025"/>
            <a:ext cx="128588" cy="128588"/>
          </a:xfrm>
          <a:prstGeom prst="star5">
            <a:avLst/>
          </a:prstGeom>
          <a:solidFill>
            <a:srgbClr val="50A2B6"/>
          </a:solidFill>
          <a:ln w="127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13" name="五角星 45"/>
          <p:cNvSpPr>
            <a:spLocks noChangeArrowheads="1"/>
          </p:cNvSpPr>
          <p:nvPr/>
        </p:nvSpPr>
        <p:spPr bwMode="auto">
          <a:xfrm>
            <a:off x="5429250" y="4137025"/>
            <a:ext cx="127000" cy="128588"/>
          </a:xfrm>
          <a:prstGeom prst="star5">
            <a:avLst/>
          </a:prstGeom>
          <a:solidFill>
            <a:srgbClr val="50A2B6"/>
          </a:solidFill>
          <a:ln w="127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14" name="五角星 46"/>
          <p:cNvSpPr>
            <a:spLocks noChangeArrowheads="1"/>
          </p:cNvSpPr>
          <p:nvPr/>
        </p:nvSpPr>
        <p:spPr bwMode="auto">
          <a:xfrm>
            <a:off x="5592763" y="4137025"/>
            <a:ext cx="128587" cy="128588"/>
          </a:xfrm>
          <a:prstGeom prst="star5">
            <a:avLst/>
          </a:prstGeom>
          <a:solidFill>
            <a:srgbClr val="50A2B6"/>
          </a:solidFill>
          <a:ln w="127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15" name="五角星 47"/>
          <p:cNvSpPr>
            <a:spLocks noChangeArrowheads="1"/>
          </p:cNvSpPr>
          <p:nvPr/>
        </p:nvSpPr>
        <p:spPr bwMode="auto">
          <a:xfrm>
            <a:off x="5757863" y="4137025"/>
            <a:ext cx="128587" cy="128588"/>
          </a:xfrm>
          <a:prstGeom prst="star5">
            <a:avLst/>
          </a:prstGeom>
          <a:solidFill>
            <a:srgbClr val="50A2B6"/>
          </a:solidFill>
          <a:ln w="127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16" name="五角星 48"/>
          <p:cNvSpPr>
            <a:spLocks noChangeArrowheads="1"/>
          </p:cNvSpPr>
          <p:nvPr/>
        </p:nvSpPr>
        <p:spPr bwMode="auto">
          <a:xfrm>
            <a:off x="5921375" y="4137025"/>
            <a:ext cx="128588" cy="128588"/>
          </a:xfrm>
          <a:prstGeom prst="star5">
            <a:avLst/>
          </a:prstGeom>
          <a:solidFill>
            <a:srgbClr val="BFBFBF"/>
          </a:solidFill>
          <a:ln w="12700" cap="flat" cmpd="sng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062" name="组合 49"/>
          <p:cNvGrpSpPr>
            <a:grpSpLocks/>
          </p:cNvGrpSpPr>
          <p:nvPr/>
        </p:nvGrpSpPr>
        <p:grpSpPr bwMode="auto">
          <a:xfrm>
            <a:off x="8858250" y="4721225"/>
            <a:ext cx="606425" cy="606425"/>
            <a:chOff x="0" y="0"/>
            <a:chExt cx="1001485" cy="1001485"/>
          </a:xfrm>
        </p:grpSpPr>
        <p:sp>
          <p:nvSpPr>
            <p:cNvPr id="2067" name="椭圆 50"/>
            <p:cNvSpPr>
              <a:spLocks noChangeArrowheads="1"/>
            </p:cNvSpPr>
            <p:nvPr/>
          </p:nvSpPr>
          <p:spPr bwMode="auto">
            <a:xfrm>
              <a:off x="0" y="0"/>
              <a:ext cx="1001485" cy="100148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grpSp>
          <p:nvGrpSpPr>
            <p:cNvPr id="2068" name="组合 51"/>
            <p:cNvGrpSpPr>
              <a:grpSpLocks/>
            </p:cNvGrpSpPr>
            <p:nvPr/>
          </p:nvGrpSpPr>
          <p:grpSpPr bwMode="auto">
            <a:xfrm>
              <a:off x="229736" y="200103"/>
              <a:ext cx="552525" cy="608155"/>
              <a:chOff x="0" y="0"/>
              <a:chExt cx="2790825" cy="3071812"/>
            </a:xfrm>
          </p:grpSpPr>
          <p:sp>
            <p:nvSpPr>
              <p:cNvPr id="2069" name="Freeform 15"/>
              <p:cNvSpPr>
                <a:spLocks noChangeArrowheads="1"/>
              </p:cNvSpPr>
              <p:nvPr/>
            </p:nvSpPr>
            <p:spPr bwMode="auto">
              <a:xfrm>
                <a:off x="197331" y="0"/>
                <a:ext cx="1635125" cy="1852612"/>
              </a:xfrm>
              <a:custGeom>
                <a:avLst/>
                <a:gdLst>
                  <a:gd name="T0" fmla="*/ 761049 w 434"/>
                  <a:gd name="T1" fmla="*/ 60248 h 492"/>
                  <a:gd name="T2" fmla="*/ 1620055 w 434"/>
                  <a:gd name="T3" fmla="*/ 858528 h 492"/>
                  <a:gd name="T4" fmla="*/ 625417 w 434"/>
                  <a:gd name="T5" fmla="*/ 1641746 h 492"/>
                  <a:gd name="T6" fmla="*/ 263730 w 434"/>
                  <a:gd name="T7" fmla="*/ 361485 h 492"/>
                  <a:gd name="T8" fmla="*/ 761049 w 434"/>
                  <a:gd name="T9" fmla="*/ 60248 h 4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4"/>
                  <a:gd name="T16" fmla="*/ 0 h 492"/>
                  <a:gd name="T17" fmla="*/ 434 w 434"/>
                  <a:gd name="T18" fmla="*/ 492 h 4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4" h="492">
                    <a:moveTo>
                      <a:pt x="202" y="16"/>
                    </a:moveTo>
                    <a:cubicBezTo>
                      <a:pt x="329" y="0"/>
                      <a:pt x="426" y="105"/>
                      <a:pt x="430" y="228"/>
                    </a:cubicBezTo>
                    <a:cubicBezTo>
                      <a:pt x="434" y="373"/>
                      <a:pt x="308" y="492"/>
                      <a:pt x="166" y="436"/>
                    </a:cubicBezTo>
                    <a:cubicBezTo>
                      <a:pt x="42" y="387"/>
                      <a:pt x="0" y="203"/>
                      <a:pt x="70" y="96"/>
                    </a:cubicBezTo>
                    <a:cubicBezTo>
                      <a:pt x="97" y="55"/>
                      <a:pt x="140" y="24"/>
                      <a:pt x="202" y="16"/>
                    </a:cubicBezTo>
                    <a:close/>
                  </a:path>
                </a:pathLst>
              </a:custGeom>
              <a:solidFill>
                <a:srgbClr val="66CD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2070" name="Freeform 16"/>
              <p:cNvSpPr>
                <a:spLocks noChangeArrowheads="1"/>
              </p:cNvSpPr>
              <p:nvPr/>
            </p:nvSpPr>
            <p:spPr bwMode="auto">
              <a:xfrm flipH="1">
                <a:off x="0" y="1770059"/>
                <a:ext cx="2790825" cy="1301753"/>
              </a:xfrm>
              <a:custGeom>
                <a:avLst/>
                <a:gdLst>
                  <a:gd name="T0" fmla="*/ 2787059 w 741"/>
                  <a:gd name="T1" fmla="*/ 1301753 h 346"/>
                  <a:gd name="T2" fmla="*/ 0 w 741"/>
                  <a:gd name="T3" fmla="*/ 1301753 h 346"/>
                  <a:gd name="T4" fmla="*/ 647803 w 741"/>
                  <a:gd name="T5" fmla="*/ 22574 h 346"/>
                  <a:gd name="T6" fmla="*/ 843650 w 741"/>
                  <a:gd name="T7" fmla="*/ 7525 h 346"/>
                  <a:gd name="T8" fmla="*/ 1732496 w 741"/>
                  <a:gd name="T9" fmla="*/ 323557 h 346"/>
                  <a:gd name="T10" fmla="*/ 2003669 w 741"/>
                  <a:gd name="T11" fmla="*/ 203164 h 346"/>
                  <a:gd name="T12" fmla="*/ 2229647 w 741"/>
                  <a:gd name="T13" fmla="*/ 52672 h 346"/>
                  <a:gd name="T14" fmla="*/ 2636407 w 741"/>
                  <a:gd name="T15" fmla="*/ 549295 h 346"/>
                  <a:gd name="T16" fmla="*/ 2787059 w 741"/>
                  <a:gd name="T17" fmla="*/ 1301753 h 34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41"/>
                  <a:gd name="T28" fmla="*/ 0 h 346"/>
                  <a:gd name="T29" fmla="*/ 741 w 741"/>
                  <a:gd name="T30" fmla="*/ 346 h 34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41" h="346">
                    <a:moveTo>
                      <a:pt x="740" y="346"/>
                    </a:moveTo>
                    <a:cubicBezTo>
                      <a:pt x="493" y="346"/>
                      <a:pt x="247" y="346"/>
                      <a:pt x="0" y="346"/>
                    </a:cubicBezTo>
                    <a:cubicBezTo>
                      <a:pt x="14" y="192"/>
                      <a:pt x="52" y="47"/>
                      <a:pt x="172" y="6"/>
                    </a:cubicBezTo>
                    <a:cubicBezTo>
                      <a:pt x="180" y="3"/>
                      <a:pt x="206" y="0"/>
                      <a:pt x="224" y="2"/>
                    </a:cubicBezTo>
                    <a:cubicBezTo>
                      <a:pt x="309" y="13"/>
                      <a:pt x="377" y="92"/>
                      <a:pt x="460" y="86"/>
                    </a:cubicBezTo>
                    <a:cubicBezTo>
                      <a:pt x="484" y="84"/>
                      <a:pt x="512" y="68"/>
                      <a:pt x="532" y="54"/>
                    </a:cubicBezTo>
                    <a:cubicBezTo>
                      <a:pt x="553" y="39"/>
                      <a:pt x="573" y="14"/>
                      <a:pt x="592" y="14"/>
                    </a:cubicBezTo>
                    <a:cubicBezTo>
                      <a:pt x="638" y="14"/>
                      <a:pt x="684" y="110"/>
                      <a:pt x="700" y="146"/>
                    </a:cubicBezTo>
                    <a:cubicBezTo>
                      <a:pt x="726" y="207"/>
                      <a:pt x="741" y="281"/>
                      <a:pt x="740" y="346"/>
                    </a:cubicBezTo>
                    <a:close/>
                  </a:path>
                </a:pathLst>
              </a:custGeom>
              <a:solidFill>
                <a:srgbClr val="66CD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2063" name="组合 54"/>
          <p:cNvGrpSpPr>
            <a:grpSpLocks/>
          </p:cNvGrpSpPr>
          <p:nvPr/>
        </p:nvGrpSpPr>
        <p:grpSpPr bwMode="auto">
          <a:xfrm flipH="1">
            <a:off x="3978275" y="4721225"/>
            <a:ext cx="4791075" cy="684213"/>
            <a:chOff x="0" y="0"/>
            <a:chExt cx="4791008" cy="683779"/>
          </a:xfrm>
        </p:grpSpPr>
        <p:sp>
          <p:nvSpPr>
            <p:cNvPr id="2065" name="圆角矩形 55"/>
            <p:cNvSpPr>
              <a:spLocks noChangeArrowheads="1"/>
            </p:cNvSpPr>
            <p:nvPr/>
          </p:nvSpPr>
          <p:spPr bwMode="auto">
            <a:xfrm>
              <a:off x="257108" y="0"/>
              <a:ext cx="4533900" cy="68377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270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66" name="等腰三角形 56"/>
            <p:cNvSpPr>
              <a:spLocks noChangeArrowheads="1"/>
            </p:cNvSpPr>
            <p:nvPr/>
          </p:nvSpPr>
          <p:spPr bwMode="auto">
            <a:xfrm rot="-5400000">
              <a:off x="24857" y="202674"/>
              <a:ext cx="192618" cy="242332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2064" name="文本框 57"/>
          <p:cNvSpPr>
            <a:spLocks noChangeArrowheads="1"/>
          </p:cNvSpPr>
          <p:nvPr/>
        </p:nvSpPr>
        <p:spPr bwMode="auto">
          <a:xfrm>
            <a:off x="4238625" y="4802188"/>
            <a:ext cx="40354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1400">
                <a:solidFill>
                  <a:srgbClr val="3F3F3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5"/>
          <p:cNvSpPr>
            <a:spLocks noChangeArrowheads="1"/>
          </p:cNvSpPr>
          <p:nvPr/>
        </p:nvSpPr>
        <p:spPr bwMode="auto">
          <a:xfrm flipH="1">
            <a:off x="0" y="0"/>
            <a:ext cx="12192000" cy="6858000"/>
          </a:xfrm>
          <a:custGeom>
            <a:avLst/>
            <a:gdLst>
              <a:gd name="T0" fmla="*/ 0 w 12192000"/>
              <a:gd name="T1" fmla="*/ 0 h 6858000"/>
              <a:gd name="T2" fmla="*/ 12192000 w 12192000"/>
              <a:gd name="T3" fmla="*/ 0 h 6858000"/>
              <a:gd name="T4" fmla="*/ 12192000 w 12192000"/>
              <a:gd name="T5" fmla="*/ 4914901 h 6858000"/>
              <a:gd name="T6" fmla="*/ 0 w 12192000"/>
              <a:gd name="T7" fmla="*/ 6858000 h 6858000"/>
              <a:gd name="T8" fmla="*/ 0 w 12192000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192000"/>
              <a:gd name="T16" fmla="*/ 0 h 6858000"/>
              <a:gd name="T17" fmla="*/ 12192000 w 12192000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49149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0070C0"/>
              </a:gs>
              <a:gs pos="100000">
                <a:srgbClr val="00B0F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0483" name="组合 6"/>
          <p:cNvGrpSpPr>
            <a:grpSpLocks/>
          </p:cNvGrpSpPr>
          <p:nvPr/>
        </p:nvGrpSpPr>
        <p:grpSpPr bwMode="auto">
          <a:xfrm>
            <a:off x="4986338" y="798513"/>
            <a:ext cx="2219325" cy="1593850"/>
            <a:chOff x="0" y="0"/>
            <a:chExt cx="1631530" cy="1171704"/>
          </a:xfrm>
        </p:grpSpPr>
        <p:sp>
          <p:nvSpPr>
            <p:cNvPr id="20520" name="直角三角形 3"/>
            <p:cNvSpPr>
              <a:spLocks noChangeArrowheads="1"/>
            </p:cNvSpPr>
            <p:nvPr/>
          </p:nvSpPr>
          <p:spPr bwMode="auto">
            <a:xfrm flipV="1">
              <a:off x="444818" y="0"/>
              <a:ext cx="402824" cy="716328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521" name="任意多边形 4"/>
            <p:cNvSpPr>
              <a:spLocks noChangeArrowheads="1"/>
            </p:cNvSpPr>
            <p:nvPr/>
          </p:nvSpPr>
          <p:spPr bwMode="auto">
            <a:xfrm>
              <a:off x="625615" y="49423"/>
              <a:ext cx="551694" cy="655138"/>
            </a:xfrm>
            <a:custGeom>
              <a:avLst/>
              <a:gdLst>
                <a:gd name="T0" fmla="*/ 323737 w 1371600"/>
                <a:gd name="T1" fmla="*/ 0 h 1628775"/>
                <a:gd name="T2" fmla="*/ 551694 w 1371600"/>
                <a:gd name="T3" fmla="*/ 408024 h 1628775"/>
                <a:gd name="T4" fmla="*/ 339062 w 1371600"/>
                <a:gd name="T5" fmla="*/ 478902 h 1628775"/>
                <a:gd name="T6" fmla="*/ 360134 w 1371600"/>
                <a:gd name="T7" fmla="*/ 655138 h 1628775"/>
                <a:gd name="T8" fmla="*/ 245197 w 1371600"/>
                <a:gd name="T9" fmla="*/ 511467 h 1628775"/>
                <a:gd name="T10" fmla="*/ 0 w 1371600"/>
                <a:gd name="T11" fmla="*/ 588092 h 1628775"/>
                <a:gd name="T12" fmla="*/ 118767 w 1371600"/>
                <a:gd name="T13" fmla="*/ 367797 h 1628775"/>
                <a:gd name="T14" fmla="*/ 302665 w 1371600"/>
                <a:gd name="T15" fmla="*/ 319906 h 1628775"/>
                <a:gd name="T16" fmla="*/ 212632 w 1371600"/>
                <a:gd name="T17" fmla="*/ 208801 h 1628775"/>
                <a:gd name="T18" fmla="*/ 323737 w 1371600"/>
                <a:gd name="T19" fmla="*/ 0 h 16287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71600"/>
                <a:gd name="T31" fmla="*/ 0 h 1628775"/>
                <a:gd name="T32" fmla="*/ 1371600 w 1371600"/>
                <a:gd name="T33" fmla="*/ 1628775 h 16287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71600" h="1628775">
                  <a:moveTo>
                    <a:pt x="804863" y="0"/>
                  </a:moveTo>
                  <a:lnTo>
                    <a:pt x="1371600" y="1014412"/>
                  </a:lnTo>
                  <a:lnTo>
                    <a:pt x="842963" y="1190625"/>
                  </a:lnTo>
                  <a:lnTo>
                    <a:pt x="895350" y="1628775"/>
                  </a:lnTo>
                  <a:lnTo>
                    <a:pt x="609600" y="1271587"/>
                  </a:lnTo>
                  <a:lnTo>
                    <a:pt x="0" y="1462087"/>
                  </a:lnTo>
                  <a:lnTo>
                    <a:pt x="295275" y="914400"/>
                  </a:lnTo>
                  <a:lnTo>
                    <a:pt x="752475" y="795337"/>
                  </a:lnTo>
                  <a:lnTo>
                    <a:pt x="528638" y="519112"/>
                  </a:lnTo>
                  <a:lnTo>
                    <a:pt x="80486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522" name="文本框 5"/>
            <p:cNvSpPr>
              <a:spLocks noChangeArrowheads="1"/>
            </p:cNvSpPr>
            <p:nvPr/>
          </p:nvSpPr>
          <p:spPr bwMode="auto">
            <a:xfrm>
              <a:off x="0" y="832273"/>
              <a:ext cx="1631530" cy="339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400">
                  <a:solidFill>
                    <a:schemeClr val="bg1"/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Your logo here</a:t>
              </a:r>
              <a:endParaRPr lang="zh-CN" altLang="en-US" sz="2400">
                <a:solidFill>
                  <a:schemeClr val="bg1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endParaRPr>
            </a:p>
          </p:txBody>
        </p:sp>
      </p:grpSp>
      <p:sp>
        <p:nvSpPr>
          <p:cNvPr id="20484" name="文本框 43"/>
          <p:cNvSpPr>
            <a:spLocks noChangeArrowheads="1"/>
          </p:cNvSpPr>
          <p:nvPr/>
        </p:nvSpPr>
        <p:spPr bwMode="auto">
          <a:xfrm>
            <a:off x="4437063" y="4057650"/>
            <a:ext cx="3317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Thanks for listening</a:t>
            </a:r>
            <a:endParaRPr lang="zh-CN" altLang="en-US" sz="2800">
              <a:solidFill>
                <a:schemeClr val="bg1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grpSp>
        <p:nvGrpSpPr>
          <p:cNvPr id="20485" name="组合 45"/>
          <p:cNvGrpSpPr>
            <a:grpSpLocks/>
          </p:cNvGrpSpPr>
          <p:nvPr/>
        </p:nvGrpSpPr>
        <p:grpSpPr bwMode="auto">
          <a:xfrm>
            <a:off x="4473575" y="2732088"/>
            <a:ext cx="3244850" cy="479425"/>
            <a:chOff x="0" y="0"/>
            <a:chExt cx="3245275" cy="478971"/>
          </a:xfrm>
        </p:grpSpPr>
        <p:grpSp>
          <p:nvGrpSpPr>
            <p:cNvPr id="20486" name="组合 42"/>
            <p:cNvGrpSpPr>
              <a:grpSpLocks/>
            </p:cNvGrpSpPr>
            <p:nvPr/>
          </p:nvGrpSpPr>
          <p:grpSpPr bwMode="auto">
            <a:xfrm>
              <a:off x="0" y="0"/>
              <a:ext cx="3245275" cy="478971"/>
              <a:chOff x="0" y="0"/>
              <a:chExt cx="3245275" cy="478971"/>
            </a:xfrm>
          </p:grpSpPr>
          <p:grpSp>
            <p:nvGrpSpPr>
              <p:cNvPr id="20488" name="组合 37"/>
              <p:cNvGrpSpPr>
                <a:grpSpLocks/>
              </p:cNvGrpSpPr>
              <p:nvPr/>
            </p:nvGrpSpPr>
            <p:grpSpPr bwMode="auto">
              <a:xfrm>
                <a:off x="922101" y="0"/>
                <a:ext cx="478971" cy="478971"/>
                <a:chOff x="0" y="0"/>
                <a:chExt cx="1001485" cy="1001485"/>
              </a:xfrm>
            </p:grpSpPr>
            <p:sp>
              <p:nvSpPr>
                <p:cNvPr id="20518" name="椭圆 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001485" cy="1001485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  <a:latin typeface="宋体" pitchFamily="2" charset="-122"/>
                    <a:sym typeface="宋体" pitchFamily="2" charset="-122"/>
                  </a:endParaRPr>
                </a:p>
              </p:txBody>
            </p:sp>
            <p:sp>
              <p:nvSpPr>
                <p:cNvPr id="20519" name="Freeform 11"/>
                <p:cNvSpPr>
                  <a:spLocks noEditPoints="1" noChangeArrowheads="1"/>
                </p:cNvSpPr>
                <p:nvPr/>
              </p:nvSpPr>
              <p:spPr bwMode="auto">
                <a:xfrm>
                  <a:off x="341203" y="239224"/>
                  <a:ext cx="319079" cy="523037"/>
                </a:xfrm>
                <a:custGeom>
                  <a:avLst/>
                  <a:gdLst>
                    <a:gd name="T0" fmla="*/ 145599 w 618"/>
                    <a:gd name="T1" fmla="*/ 9781 h 1016"/>
                    <a:gd name="T2" fmla="*/ 306688 w 618"/>
                    <a:gd name="T3" fmla="*/ 176576 h 1016"/>
                    <a:gd name="T4" fmla="*/ 269513 w 618"/>
                    <a:gd name="T5" fmla="*/ 263063 h 1016"/>
                    <a:gd name="T6" fmla="*/ 178643 w 618"/>
                    <a:gd name="T7" fmla="*/ 479279 h 1016"/>
                    <a:gd name="T8" fmla="*/ 162121 w 618"/>
                    <a:gd name="T9" fmla="*/ 522522 h 1016"/>
                    <a:gd name="T10" fmla="*/ 145599 w 618"/>
                    <a:gd name="T11" fmla="*/ 475161 h 1016"/>
                    <a:gd name="T12" fmla="*/ 50598 w 618"/>
                    <a:gd name="T13" fmla="*/ 261004 h 1016"/>
                    <a:gd name="T14" fmla="*/ 27881 w 618"/>
                    <a:gd name="T15" fmla="*/ 90090 h 1016"/>
                    <a:gd name="T16" fmla="*/ 145599 w 618"/>
                    <a:gd name="T17" fmla="*/ 9781 h 1016"/>
                    <a:gd name="T18" fmla="*/ 141469 w 618"/>
                    <a:gd name="T19" fmla="*/ 213642 h 1016"/>
                    <a:gd name="T20" fmla="*/ 209621 w 618"/>
                    <a:gd name="T21" fmla="*/ 110682 h 1016"/>
                    <a:gd name="T22" fmla="*/ 145599 w 618"/>
                    <a:gd name="T23" fmla="*/ 94208 h 1016"/>
                    <a:gd name="T24" fmla="*/ 141469 w 618"/>
                    <a:gd name="T25" fmla="*/ 213642 h 101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618"/>
                    <a:gd name="T40" fmla="*/ 0 h 1016"/>
                    <a:gd name="T41" fmla="*/ 618 w 618"/>
                    <a:gd name="T42" fmla="*/ 1016 h 101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618" h="1016">
                      <a:moveTo>
                        <a:pt x="282" y="19"/>
                      </a:moveTo>
                      <a:cubicBezTo>
                        <a:pt x="451" y="0"/>
                        <a:pt x="618" y="128"/>
                        <a:pt x="594" y="343"/>
                      </a:cubicBezTo>
                      <a:cubicBezTo>
                        <a:pt x="586" y="418"/>
                        <a:pt x="551" y="463"/>
                        <a:pt x="522" y="511"/>
                      </a:cubicBezTo>
                      <a:cubicBezTo>
                        <a:pt x="449" y="631"/>
                        <a:pt x="375" y="750"/>
                        <a:pt x="346" y="931"/>
                      </a:cubicBezTo>
                      <a:cubicBezTo>
                        <a:pt x="343" y="950"/>
                        <a:pt x="347" y="1014"/>
                        <a:pt x="314" y="1015"/>
                      </a:cubicBezTo>
                      <a:cubicBezTo>
                        <a:pt x="278" y="1016"/>
                        <a:pt x="288" y="958"/>
                        <a:pt x="282" y="923"/>
                      </a:cubicBezTo>
                      <a:cubicBezTo>
                        <a:pt x="254" y="749"/>
                        <a:pt x="171" y="631"/>
                        <a:pt x="98" y="507"/>
                      </a:cubicBezTo>
                      <a:cubicBezTo>
                        <a:pt x="50" y="424"/>
                        <a:pt x="0" y="290"/>
                        <a:pt x="54" y="175"/>
                      </a:cubicBezTo>
                      <a:cubicBezTo>
                        <a:pt x="94" y="91"/>
                        <a:pt x="178" y="31"/>
                        <a:pt x="282" y="19"/>
                      </a:cubicBezTo>
                      <a:close/>
                      <a:moveTo>
                        <a:pt x="274" y="415"/>
                      </a:moveTo>
                      <a:cubicBezTo>
                        <a:pt x="413" y="452"/>
                        <a:pt x="480" y="296"/>
                        <a:pt x="406" y="215"/>
                      </a:cubicBezTo>
                      <a:cubicBezTo>
                        <a:pt x="378" y="185"/>
                        <a:pt x="324" y="174"/>
                        <a:pt x="282" y="183"/>
                      </a:cubicBezTo>
                      <a:cubicBezTo>
                        <a:pt x="154" y="211"/>
                        <a:pt x="173" y="388"/>
                        <a:pt x="274" y="41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</p:grpSp>
          <p:grpSp>
            <p:nvGrpSpPr>
              <p:cNvPr id="20489" name="组合 36"/>
              <p:cNvGrpSpPr>
                <a:grpSpLocks/>
              </p:cNvGrpSpPr>
              <p:nvPr/>
            </p:nvGrpSpPr>
            <p:grpSpPr bwMode="auto">
              <a:xfrm>
                <a:off x="1844202" y="0"/>
                <a:ext cx="478971" cy="478971"/>
                <a:chOff x="0" y="0"/>
                <a:chExt cx="1001485" cy="1001485"/>
              </a:xfrm>
            </p:grpSpPr>
            <p:sp>
              <p:nvSpPr>
                <p:cNvPr id="20514" name="椭圆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001485" cy="1001485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  <a:latin typeface="宋体" pitchFamily="2" charset="-122"/>
                    <a:sym typeface="宋体" pitchFamily="2" charset="-122"/>
                  </a:endParaRPr>
                </a:p>
              </p:txBody>
            </p:sp>
            <p:grpSp>
              <p:nvGrpSpPr>
                <p:cNvPr id="20515" name="组合 11"/>
                <p:cNvGrpSpPr>
                  <a:grpSpLocks/>
                </p:cNvGrpSpPr>
                <p:nvPr/>
              </p:nvGrpSpPr>
              <p:grpSpPr bwMode="auto">
                <a:xfrm>
                  <a:off x="306685" y="287147"/>
                  <a:ext cx="388114" cy="427190"/>
                  <a:chOff x="0" y="0"/>
                  <a:chExt cx="2790825" cy="3071812"/>
                </a:xfrm>
              </p:grpSpPr>
              <p:sp>
                <p:nvSpPr>
                  <p:cNvPr id="20516" name="Freeform 15"/>
                  <p:cNvSpPr>
                    <a:spLocks noChangeArrowheads="1"/>
                  </p:cNvSpPr>
                  <p:nvPr/>
                </p:nvSpPr>
                <p:spPr bwMode="auto">
                  <a:xfrm>
                    <a:off x="685800" y="0"/>
                    <a:ext cx="1635125" cy="1852613"/>
                  </a:xfrm>
                  <a:custGeom>
                    <a:avLst/>
                    <a:gdLst>
                      <a:gd name="T0" fmla="*/ 761049 w 434"/>
                      <a:gd name="T1" fmla="*/ 60248 h 492"/>
                      <a:gd name="T2" fmla="*/ 1620055 w 434"/>
                      <a:gd name="T3" fmla="*/ 858528 h 492"/>
                      <a:gd name="T4" fmla="*/ 625417 w 434"/>
                      <a:gd name="T5" fmla="*/ 1641747 h 492"/>
                      <a:gd name="T6" fmla="*/ 263730 w 434"/>
                      <a:gd name="T7" fmla="*/ 361485 h 492"/>
                      <a:gd name="T8" fmla="*/ 761049 w 434"/>
                      <a:gd name="T9" fmla="*/ 60248 h 49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34"/>
                      <a:gd name="T16" fmla="*/ 0 h 492"/>
                      <a:gd name="T17" fmla="*/ 434 w 434"/>
                      <a:gd name="T18" fmla="*/ 492 h 492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34" h="492">
                        <a:moveTo>
                          <a:pt x="202" y="16"/>
                        </a:moveTo>
                        <a:cubicBezTo>
                          <a:pt x="329" y="0"/>
                          <a:pt x="426" y="105"/>
                          <a:pt x="430" y="228"/>
                        </a:cubicBezTo>
                        <a:cubicBezTo>
                          <a:pt x="434" y="373"/>
                          <a:pt x="308" y="492"/>
                          <a:pt x="166" y="436"/>
                        </a:cubicBezTo>
                        <a:cubicBezTo>
                          <a:pt x="42" y="387"/>
                          <a:pt x="0" y="203"/>
                          <a:pt x="70" y="96"/>
                        </a:cubicBezTo>
                        <a:cubicBezTo>
                          <a:pt x="97" y="55"/>
                          <a:pt x="140" y="24"/>
                          <a:pt x="202" y="1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bevel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zh-CN">
                      <a:solidFill>
                        <a:srgbClr val="000000"/>
                      </a:solidFill>
                      <a:latin typeface="Calibri" pitchFamily="34" charset="0"/>
                      <a:sym typeface="宋体" pitchFamily="2" charset="-122"/>
                    </a:endParaRPr>
                  </a:p>
                </p:txBody>
              </p:sp>
              <p:sp>
                <p:nvSpPr>
                  <p:cNvPr id="20517" name="Freeform 1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770062"/>
                    <a:ext cx="2790825" cy="1301750"/>
                  </a:xfrm>
                  <a:custGeom>
                    <a:avLst/>
                    <a:gdLst>
                      <a:gd name="T0" fmla="*/ 2787059 w 741"/>
                      <a:gd name="T1" fmla="*/ 1301750 h 346"/>
                      <a:gd name="T2" fmla="*/ 0 w 741"/>
                      <a:gd name="T3" fmla="*/ 1301750 h 346"/>
                      <a:gd name="T4" fmla="*/ 647803 w 741"/>
                      <a:gd name="T5" fmla="*/ 22574 h 346"/>
                      <a:gd name="T6" fmla="*/ 843650 w 741"/>
                      <a:gd name="T7" fmla="*/ 7525 h 346"/>
                      <a:gd name="T8" fmla="*/ 1732496 w 741"/>
                      <a:gd name="T9" fmla="*/ 323556 h 346"/>
                      <a:gd name="T10" fmla="*/ 2003669 w 741"/>
                      <a:gd name="T11" fmla="*/ 203163 h 346"/>
                      <a:gd name="T12" fmla="*/ 2229647 w 741"/>
                      <a:gd name="T13" fmla="*/ 52672 h 346"/>
                      <a:gd name="T14" fmla="*/ 2636407 w 741"/>
                      <a:gd name="T15" fmla="*/ 549293 h 346"/>
                      <a:gd name="T16" fmla="*/ 2787059 w 741"/>
                      <a:gd name="T17" fmla="*/ 1301750 h 34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741"/>
                      <a:gd name="T28" fmla="*/ 0 h 346"/>
                      <a:gd name="T29" fmla="*/ 741 w 741"/>
                      <a:gd name="T30" fmla="*/ 346 h 34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741" h="346">
                        <a:moveTo>
                          <a:pt x="740" y="346"/>
                        </a:moveTo>
                        <a:cubicBezTo>
                          <a:pt x="493" y="346"/>
                          <a:pt x="247" y="346"/>
                          <a:pt x="0" y="346"/>
                        </a:cubicBezTo>
                        <a:cubicBezTo>
                          <a:pt x="14" y="192"/>
                          <a:pt x="52" y="47"/>
                          <a:pt x="172" y="6"/>
                        </a:cubicBezTo>
                        <a:cubicBezTo>
                          <a:pt x="180" y="3"/>
                          <a:pt x="206" y="0"/>
                          <a:pt x="224" y="2"/>
                        </a:cubicBezTo>
                        <a:cubicBezTo>
                          <a:pt x="309" y="13"/>
                          <a:pt x="377" y="92"/>
                          <a:pt x="460" y="86"/>
                        </a:cubicBezTo>
                        <a:cubicBezTo>
                          <a:pt x="484" y="84"/>
                          <a:pt x="512" y="68"/>
                          <a:pt x="532" y="54"/>
                        </a:cubicBezTo>
                        <a:cubicBezTo>
                          <a:pt x="553" y="39"/>
                          <a:pt x="573" y="14"/>
                          <a:pt x="592" y="14"/>
                        </a:cubicBezTo>
                        <a:cubicBezTo>
                          <a:pt x="638" y="14"/>
                          <a:pt x="684" y="110"/>
                          <a:pt x="700" y="146"/>
                        </a:cubicBezTo>
                        <a:cubicBezTo>
                          <a:pt x="726" y="207"/>
                          <a:pt x="741" y="281"/>
                          <a:pt x="740" y="34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bevel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zh-CN">
                      <a:solidFill>
                        <a:srgbClr val="000000"/>
                      </a:solidFill>
                      <a:latin typeface="Calibri" pitchFamily="34" charset="0"/>
                      <a:sym typeface="宋体" pitchFamily="2" charset="-122"/>
                    </a:endParaRPr>
                  </a:p>
                </p:txBody>
              </p:sp>
            </p:grpSp>
          </p:grpSp>
          <p:grpSp>
            <p:nvGrpSpPr>
              <p:cNvPr id="20490" name="组合 41"/>
              <p:cNvGrpSpPr>
                <a:grpSpLocks/>
              </p:cNvGrpSpPr>
              <p:nvPr/>
            </p:nvGrpSpPr>
            <p:grpSpPr bwMode="auto">
              <a:xfrm>
                <a:off x="2766304" y="0"/>
                <a:ext cx="478971" cy="478971"/>
                <a:chOff x="0" y="0"/>
                <a:chExt cx="1001485" cy="1001485"/>
              </a:xfrm>
            </p:grpSpPr>
            <p:sp>
              <p:nvSpPr>
                <p:cNvPr id="20492" name="椭圆 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001485" cy="1001485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  <a:latin typeface="宋体" pitchFamily="2" charset="-122"/>
                    <a:sym typeface="宋体" pitchFamily="2" charset="-122"/>
                  </a:endParaRPr>
                </a:p>
              </p:txBody>
            </p:sp>
            <p:grpSp>
              <p:nvGrpSpPr>
                <p:cNvPr id="20493" name="组合 14"/>
                <p:cNvGrpSpPr>
                  <a:grpSpLocks/>
                </p:cNvGrpSpPr>
                <p:nvPr/>
              </p:nvGrpSpPr>
              <p:grpSpPr bwMode="auto">
                <a:xfrm>
                  <a:off x="281699" y="227754"/>
                  <a:ext cx="438086" cy="545976"/>
                  <a:chOff x="0" y="0"/>
                  <a:chExt cx="2984501" cy="3719513"/>
                </a:xfrm>
              </p:grpSpPr>
              <p:sp>
                <p:nvSpPr>
                  <p:cNvPr id="20494" name="Freeform 25"/>
                  <p:cNvSpPr>
                    <a:spLocks noChangeArrowheads="1"/>
                  </p:cNvSpPr>
                  <p:nvPr/>
                </p:nvSpPr>
                <p:spPr bwMode="auto">
                  <a:xfrm>
                    <a:off x="2424113" y="1978025"/>
                    <a:ext cx="560388" cy="631825"/>
                  </a:xfrm>
                  <a:custGeom>
                    <a:avLst/>
                    <a:gdLst>
                      <a:gd name="T0" fmla="*/ 0 w 149"/>
                      <a:gd name="T1" fmla="*/ 601738 h 168"/>
                      <a:gd name="T2" fmla="*/ 60176 w 149"/>
                      <a:gd name="T3" fmla="*/ 30087 h 168"/>
                      <a:gd name="T4" fmla="*/ 82742 w 149"/>
                      <a:gd name="T5" fmla="*/ 22565 h 168"/>
                      <a:gd name="T6" fmla="*/ 75220 w 149"/>
                      <a:gd name="T7" fmla="*/ 0 h 168"/>
                      <a:gd name="T8" fmla="*/ 15044 w 149"/>
                      <a:gd name="T9" fmla="*/ 631825 h 168"/>
                      <a:gd name="T10" fmla="*/ 22566 w 149"/>
                      <a:gd name="T11" fmla="*/ 609260 h 168"/>
                      <a:gd name="T12" fmla="*/ 0 w 149"/>
                      <a:gd name="T13" fmla="*/ 601738 h 168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49"/>
                      <a:gd name="T22" fmla="*/ 0 h 168"/>
                      <a:gd name="T23" fmla="*/ 149 w 149"/>
                      <a:gd name="T24" fmla="*/ 168 h 168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49" h="168">
                        <a:moveTo>
                          <a:pt x="0" y="160"/>
                        </a:moveTo>
                        <a:cubicBezTo>
                          <a:pt x="51" y="137"/>
                          <a:pt x="90" y="35"/>
                          <a:pt x="16" y="8"/>
                        </a:cubicBezTo>
                        <a:cubicBezTo>
                          <a:pt x="22" y="6"/>
                          <a:pt x="22" y="6"/>
                          <a:pt x="22" y="6"/>
                        </a:cubicBezTo>
                        <a:cubicBezTo>
                          <a:pt x="20" y="0"/>
                          <a:pt x="20" y="0"/>
                          <a:pt x="20" y="0"/>
                        </a:cubicBezTo>
                        <a:cubicBezTo>
                          <a:pt x="149" y="10"/>
                          <a:pt x="86" y="160"/>
                          <a:pt x="4" y="168"/>
                        </a:cubicBezTo>
                        <a:cubicBezTo>
                          <a:pt x="6" y="162"/>
                          <a:pt x="6" y="162"/>
                          <a:pt x="6" y="162"/>
                        </a:cubicBezTo>
                        <a:lnTo>
                          <a:pt x="0" y="16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bevel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CN" altLang="zh-CN">
                      <a:solidFill>
                        <a:srgbClr val="000000"/>
                      </a:solidFill>
                      <a:latin typeface="Calibri" pitchFamily="34" charset="0"/>
                      <a:sym typeface="宋体" pitchFamily="2" charset="-122"/>
                    </a:endParaRPr>
                  </a:p>
                </p:txBody>
              </p:sp>
              <p:grpSp>
                <p:nvGrpSpPr>
                  <p:cNvPr id="20495" name="组合 16"/>
                  <p:cNvGrpSpPr>
                    <a:grpSpLocks/>
                  </p:cNvGrpSpPr>
                  <p:nvPr/>
                </p:nvGrpSpPr>
                <p:grpSpPr bwMode="auto">
                  <a:xfrm>
                    <a:off x="0" y="0"/>
                    <a:ext cx="2747963" cy="3719513"/>
                    <a:chOff x="0" y="0"/>
                    <a:chExt cx="2747963" cy="3719513"/>
                  </a:xfrm>
                </p:grpSpPr>
                <p:sp>
                  <p:nvSpPr>
                    <p:cNvPr id="20496" name="Freeform 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1625" y="2068513"/>
                      <a:ext cx="1504950" cy="312738"/>
                    </a:xfrm>
                    <a:custGeom>
                      <a:avLst/>
                      <a:gdLst>
                        <a:gd name="T0" fmla="*/ 331089 w 400"/>
                        <a:gd name="T1" fmla="*/ 30143 h 83"/>
                        <a:gd name="T2" fmla="*/ 255842 w 400"/>
                        <a:gd name="T3" fmla="*/ 105502 h 83"/>
                        <a:gd name="T4" fmla="*/ 1489901 w 400"/>
                        <a:gd name="T5" fmla="*/ 150717 h 83"/>
                        <a:gd name="T6" fmla="*/ 1482376 w 400"/>
                        <a:gd name="T7" fmla="*/ 177093 h 83"/>
                        <a:gd name="T8" fmla="*/ 1504950 w 400"/>
                        <a:gd name="T9" fmla="*/ 195932 h 83"/>
                        <a:gd name="T10" fmla="*/ 0 w 400"/>
                        <a:gd name="T11" fmla="*/ 150717 h 83"/>
                        <a:gd name="T12" fmla="*/ 316040 w 400"/>
                        <a:gd name="T13" fmla="*/ 0 h 83"/>
                        <a:gd name="T14" fmla="*/ 308515 w 400"/>
                        <a:gd name="T15" fmla="*/ 22608 h 83"/>
                        <a:gd name="T16" fmla="*/ 331089 w 400"/>
                        <a:gd name="T17" fmla="*/ 30143 h 83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400"/>
                        <a:gd name="T28" fmla="*/ 0 h 83"/>
                        <a:gd name="T29" fmla="*/ 400 w 400"/>
                        <a:gd name="T30" fmla="*/ 83 h 83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400" h="83">
                          <a:moveTo>
                            <a:pt x="88" y="8"/>
                          </a:moveTo>
                          <a:cubicBezTo>
                            <a:pt x="82" y="15"/>
                            <a:pt x="71" y="18"/>
                            <a:pt x="68" y="28"/>
                          </a:cubicBezTo>
                          <a:cubicBezTo>
                            <a:pt x="144" y="69"/>
                            <a:pt x="298" y="41"/>
                            <a:pt x="396" y="40"/>
                          </a:cubicBezTo>
                          <a:cubicBezTo>
                            <a:pt x="394" y="47"/>
                            <a:pt x="394" y="47"/>
                            <a:pt x="394" y="47"/>
                          </a:cubicBezTo>
                          <a:cubicBezTo>
                            <a:pt x="400" y="52"/>
                            <a:pt x="400" y="52"/>
                            <a:pt x="400" y="52"/>
                          </a:cubicBezTo>
                          <a:cubicBezTo>
                            <a:pt x="287" y="72"/>
                            <a:pt x="96" y="83"/>
                            <a:pt x="0" y="40"/>
                          </a:cubicBezTo>
                          <a:cubicBezTo>
                            <a:pt x="17" y="16"/>
                            <a:pt x="51" y="8"/>
                            <a:pt x="84" y="0"/>
                          </a:cubicBezTo>
                          <a:cubicBezTo>
                            <a:pt x="82" y="6"/>
                            <a:pt x="82" y="6"/>
                            <a:pt x="82" y="6"/>
                          </a:cubicBezTo>
                          <a:lnTo>
                            <a:pt x="88" y="8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bevel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  <p:sp>
                  <p:nvSpPr>
                    <p:cNvPr id="20497" name="Freeform 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2313" y="2881313"/>
                      <a:ext cx="1235075" cy="349250"/>
                    </a:xfrm>
                    <a:custGeom>
                      <a:avLst/>
                      <a:gdLst>
                        <a:gd name="T0" fmla="*/ 1235075 w 328"/>
                        <a:gd name="T1" fmla="*/ 150215 h 93"/>
                        <a:gd name="T2" fmla="*/ 0 w 328"/>
                        <a:gd name="T3" fmla="*/ 105151 h 93"/>
                        <a:gd name="T4" fmla="*/ 105433 w 328"/>
                        <a:gd name="T5" fmla="*/ 0 h 93"/>
                        <a:gd name="T6" fmla="*/ 572352 w 328"/>
                        <a:gd name="T7" fmla="*/ 120172 h 93"/>
                        <a:gd name="T8" fmla="*/ 813342 w 328"/>
                        <a:gd name="T9" fmla="*/ 105151 h 93"/>
                        <a:gd name="T10" fmla="*/ 1235075 w 328"/>
                        <a:gd name="T11" fmla="*/ 150215 h 93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328"/>
                        <a:gd name="T19" fmla="*/ 0 h 93"/>
                        <a:gd name="T20" fmla="*/ 328 w 328"/>
                        <a:gd name="T21" fmla="*/ 93 h 93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328" h="93">
                          <a:moveTo>
                            <a:pt x="328" y="40"/>
                          </a:moveTo>
                          <a:cubicBezTo>
                            <a:pt x="248" y="79"/>
                            <a:pt x="61" y="93"/>
                            <a:pt x="0" y="28"/>
                          </a:cubicBezTo>
                          <a:cubicBezTo>
                            <a:pt x="1" y="10"/>
                            <a:pt x="16" y="7"/>
                            <a:pt x="28" y="0"/>
                          </a:cubicBezTo>
                          <a:cubicBezTo>
                            <a:pt x="53" y="32"/>
                            <a:pt x="103" y="32"/>
                            <a:pt x="152" y="32"/>
                          </a:cubicBezTo>
                          <a:cubicBezTo>
                            <a:pt x="171" y="32"/>
                            <a:pt x="196" y="30"/>
                            <a:pt x="216" y="28"/>
                          </a:cubicBezTo>
                          <a:cubicBezTo>
                            <a:pt x="262" y="23"/>
                            <a:pt x="296" y="10"/>
                            <a:pt x="328" y="4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bevel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  <p:sp>
                  <p:nvSpPr>
                    <p:cNvPr id="20498" name="Freeform 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0" y="3197225"/>
                      <a:ext cx="2032000" cy="330200"/>
                    </a:xfrm>
                    <a:custGeom>
                      <a:avLst/>
                      <a:gdLst>
                        <a:gd name="T0" fmla="*/ 255881 w 540"/>
                        <a:gd name="T1" fmla="*/ 30018 h 88"/>
                        <a:gd name="T2" fmla="*/ 541867 w 540"/>
                        <a:gd name="T3" fmla="*/ 195118 h 88"/>
                        <a:gd name="T4" fmla="*/ 2016948 w 540"/>
                        <a:gd name="T5" fmla="*/ 210127 h 88"/>
                        <a:gd name="T6" fmla="*/ 2009422 w 540"/>
                        <a:gd name="T7" fmla="*/ 236393 h 88"/>
                        <a:gd name="T8" fmla="*/ 2032000 w 540"/>
                        <a:gd name="T9" fmla="*/ 255155 h 88"/>
                        <a:gd name="T10" fmla="*/ 1008474 w 540"/>
                        <a:gd name="T11" fmla="*/ 315191 h 88"/>
                        <a:gd name="T12" fmla="*/ 0 w 540"/>
                        <a:gd name="T13" fmla="*/ 165100 h 88"/>
                        <a:gd name="T14" fmla="*/ 240830 w 540"/>
                        <a:gd name="T15" fmla="*/ 0 h 88"/>
                        <a:gd name="T16" fmla="*/ 233304 w 540"/>
                        <a:gd name="T17" fmla="*/ 22514 h 88"/>
                        <a:gd name="T18" fmla="*/ 255881 w 540"/>
                        <a:gd name="T19" fmla="*/ 30018 h 88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540"/>
                        <a:gd name="T31" fmla="*/ 0 h 88"/>
                        <a:gd name="T32" fmla="*/ 540 w 540"/>
                        <a:gd name="T33" fmla="*/ 88 h 88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540" h="88">
                          <a:moveTo>
                            <a:pt x="68" y="8"/>
                          </a:moveTo>
                          <a:cubicBezTo>
                            <a:pt x="37" y="39"/>
                            <a:pt x="107" y="46"/>
                            <a:pt x="144" y="52"/>
                          </a:cubicBezTo>
                          <a:cubicBezTo>
                            <a:pt x="252" y="69"/>
                            <a:pt x="422" y="66"/>
                            <a:pt x="536" y="56"/>
                          </a:cubicBezTo>
                          <a:cubicBezTo>
                            <a:pt x="534" y="63"/>
                            <a:pt x="534" y="63"/>
                            <a:pt x="534" y="63"/>
                          </a:cubicBezTo>
                          <a:cubicBezTo>
                            <a:pt x="540" y="68"/>
                            <a:pt x="540" y="68"/>
                            <a:pt x="540" y="68"/>
                          </a:cubicBezTo>
                          <a:cubicBezTo>
                            <a:pt x="460" y="86"/>
                            <a:pt x="363" y="88"/>
                            <a:pt x="268" y="84"/>
                          </a:cubicBezTo>
                          <a:cubicBezTo>
                            <a:pt x="171" y="79"/>
                            <a:pt x="68" y="80"/>
                            <a:pt x="0" y="44"/>
                          </a:cubicBezTo>
                          <a:cubicBezTo>
                            <a:pt x="8" y="16"/>
                            <a:pt x="37" y="8"/>
                            <a:pt x="64" y="0"/>
                          </a:cubicBezTo>
                          <a:cubicBezTo>
                            <a:pt x="62" y="6"/>
                            <a:pt x="62" y="6"/>
                            <a:pt x="62" y="6"/>
                          </a:cubicBezTo>
                          <a:lnTo>
                            <a:pt x="68" y="8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bevel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  <p:sp>
                  <p:nvSpPr>
                    <p:cNvPr id="20499" name="Freeform 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82638" y="52388"/>
                      <a:ext cx="1133475" cy="1744663"/>
                    </a:xfrm>
                    <a:custGeom>
                      <a:avLst/>
                      <a:gdLst>
                        <a:gd name="T0" fmla="*/ 1054395 w 301"/>
                        <a:gd name="T1" fmla="*/ 0 h 464"/>
                        <a:gd name="T2" fmla="*/ 918830 w 301"/>
                        <a:gd name="T3" fmla="*/ 571528 h 464"/>
                        <a:gd name="T4" fmla="*/ 421758 w 301"/>
                        <a:gd name="T5" fmla="*/ 1022734 h 464"/>
                        <a:gd name="T6" fmla="*/ 301256 w 301"/>
                        <a:gd name="T7" fmla="*/ 1263377 h 464"/>
                        <a:gd name="T8" fmla="*/ 451884 w 301"/>
                        <a:gd name="T9" fmla="*/ 1714583 h 464"/>
                        <a:gd name="T10" fmla="*/ 429289 w 301"/>
                        <a:gd name="T11" fmla="*/ 1722103 h 464"/>
                        <a:gd name="T12" fmla="*/ 421758 w 301"/>
                        <a:gd name="T13" fmla="*/ 1744663 h 464"/>
                        <a:gd name="T14" fmla="*/ 256067 w 301"/>
                        <a:gd name="T15" fmla="*/ 962573 h 464"/>
                        <a:gd name="T16" fmla="*/ 1024270 w 301"/>
                        <a:gd name="T17" fmla="*/ 15040 h 464"/>
                        <a:gd name="T18" fmla="*/ 1046864 w 301"/>
                        <a:gd name="T19" fmla="*/ 22560 h 464"/>
                        <a:gd name="T20" fmla="*/ 1054395 w 301"/>
                        <a:gd name="T21" fmla="*/ 0 h 464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w 301"/>
                        <a:gd name="T34" fmla="*/ 0 h 464"/>
                        <a:gd name="T35" fmla="*/ 301 w 301"/>
                        <a:gd name="T36" fmla="*/ 464 h 464"/>
                      </a:gdLst>
                      <a:ahLst/>
                      <a:cxnLst>
                        <a:cxn ang="T22">
                          <a:pos x="T0" y="T1"/>
                        </a:cxn>
                        <a:cxn ang="T23">
                          <a:pos x="T2" y="T3"/>
                        </a:cxn>
                        <a:cxn ang="T24">
                          <a:pos x="T4" y="T5"/>
                        </a:cxn>
                        <a:cxn ang="T25">
                          <a:pos x="T6" y="T7"/>
                        </a:cxn>
                        <a:cxn ang="T26">
                          <a:pos x="T8" y="T9"/>
                        </a:cxn>
                        <a:cxn ang="T27">
                          <a:pos x="T10" y="T11"/>
                        </a:cxn>
                        <a:cxn ang="T28">
                          <a:pos x="T12" y="T13"/>
                        </a:cxn>
                        <a:cxn ang="T29">
                          <a:pos x="T14" y="T15"/>
                        </a:cxn>
                        <a:cxn ang="T30">
                          <a:pos x="T16" y="T17"/>
                        </a:cxn>
                        <a:cxn ang="T31">
                          <a:pos x="T18" y="T19"/>
                        </a:cxn>
                        <a:cxn ang="T32">
                          <a:pos x="T20" y="T21"/>
                        </a:cxn>
                      </a:cxnLst>
                      <a:rect l="T33" t="T34" r="T35" b="T36"/>
                      <a:pathLst>
                        <a:path w="301" h="464">
                          <a:moveTo>
                            <a:pt x="280" y="0"/>
                          </a:moveTo>
                          <a:cubicBezTo>
                            <a:pt x="301" y="54"/>
                            <a:pt x="274" y="114"/>
                            <a:pt x="244" y="152"/>
                          </a:cubicBezTo>
                          <a:cubicBezTo>
                            <a:pt x="207" y="199"/>
                            <a:pt x="146" y="229"/>
                            <a:pt x="112" y="272"/>
                          </a:cubicBezTo>
                          <a:cubicBezTo>
                            <a:pt x="99" y="288"/>
                            <a:pt x="83" y="316"/>
                            <a:pt x="80" y="336"/>
                          </a:cubicBezTo>
                          <a:cubicBezTo>
                            <a:pt x="72" y="392"/>
                            <a:pt x="103" y="415"/>
                            <a:pt x="120" y="456"/>
                          </a:cubicBezTo>
                          <a:cubicBezTo>
                            <a:pt x="114" y="458"/>
                            <a:pt x="114" y="458"/>
                            <a:pt x="114" y="458"/>
                          </a:cubicBezTo>
                          <a:cubicBezTo>
                            <a:pt x="112" y="464"/>
                            <a:pt x="112" y="464"/>
                            <a:pt x="112" y="464"/>
                          </a:cubicBezTo>
                          <a:cubicBezTo>
                            <a:pt x="54" y="413"/>
                            <a:pt x="0" y="333"/>
                            <a:pt x="68" y="256"/>
                          </a:cubicBezTo>
                          <a:cubicBezTo>
                            <a:pt x="132" y="184"/>
                            <a:pt x="274" y="135"/>
                            <a:pt x="272" y="4"/>
                          </a:cubicBezTo>
                          <a:cubicBezTo>
                            <a:pt x="278" y="6"/>
                            <a:pt x="278" y="6"/>
                            <a:pt x="278" y="6"/>
                          </a:cubicBezTo>
                          <a:lnTo>
                            <a:pt x="280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bevel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  <p:sp>
                  <p:nvSpPr>
                    <p:cNvPr id="20500" name="Freeform 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17625" y="804863"/>
                      <a:ext cx="669925" cy="1203325"/>
                    </a:xfrm>
                    <a:custGeom>
                      <a:avLst/>
                      <a:gdLst>
                        <a:gd name="T0" fmla="*/ 669925 w 178"/>
                        <a:gd name="T1" fmla="*/ 30083 h 320"/>
                        <a:gd name="T2" fmla="*/ 293563 w 178"/>
                        <a:gd name="T3" fmla="*/ 421164 h 320"/>
                        <a:gd name="T4" fmla="*/ 504326 w 178"/>
                        <a:gd name="T5" fmla="*/ 977702 h 320"/>
                        <a:gd name="T6" fmla="*/ 353781 w 178"/>
                        <a:gd name="T7" fmla="*/ 1203325 h 320"/>
                        <a:gd name="T8" fmla="*/ 346253 w 178"/>
                        <a:gd name="T9" fmla="*/ 1180763 h 320"/>
                        <a:gd name="T10" fmla="*/ 323672 w 178"/>
                        <a:gd name="T11" fmla="*/ 1173242 h 320"/>
                        <a:gd name="T12" fmla="*/ 112909 w 178"/>
                        <a:gd name="T13" fmla="*/ 691912 h 320"/>
                        <a:gd name="T14" fmla="*/ 654871 w 178"/>
                        <a:gd name="T15" fmla="*/ 0 h 320"/>
                        <a:gd name="T16" fmla="*/ 647343 w 178"/>
                        <a:gd name="T17" fmla="*/ 22562 h 320"/>
                        <a:gd name="T18" fmla="*/ 669925 w 178"/>
                        <a:gd name="T19" fmla="*/ 30083 h 320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178"/>
                        <a:gd name="T31" fmla="*/ 0 h 320"/>
                        <a:gd name="T32" fmla="*/ 178 w 178"/>
                        <a:gd name="T33" fmla="*/ 320 h 320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178" h="320">
                          <a:moveTo>
                            <a:pt x="178" y="8"/>
                          </a:moveTo>
                          <a:cubicBezTo>
                            <a:pt x="140" y="47"/>
                            <a:pt x="86" y="60"/>
                            <a:pt x="78" y="112"/>
                          </a:cubicBezTo>
                          <a:cubicBezTo>
                            <a:pt x="68" y="174"/>
                            <a:pt x="139" y="206"/>
                            <a:pt x="134" y="260"/>
                          </a:cubicBezTo>
                          <a:cubicBezTo>
                            <a:pt x="132" y="285"/>
                            <a:pt x="113" y="306"/>
                            <a:pt x="94" y="320"/>
                          </a:cubicBezTo>
                          <a:cubicBezTo>
                            <a:pt x="92" y="314"/>
                            <a:pt x="92" y="314"/>
                            <a:pt x="92" y="314"/>
                          </a:cubicBezTo>
                          <a:cubicBezTo>
                            <a:pt x="86" y="312"/>
                            <a:pt x="86" y="312"/>
                            <a:pt x="86" y="312"/>
                          </a:cubicBezTo>
                          <a:cubicBezTo>
                            <a:pt x="108" y="264"/>
                            <a:pt x="42" y="227"/>
                            <a:pt x="30" y="184"/>
                          </a:cubicBezTo>
                          <a:cubicBezTo>
                            <a:pt x="0" y="82"/>
                            <a:pt x="94" y="33"/>
                            <a:pt x="174" y="0"/>
                          </a:cubicBezTo>
                          <a:cubicBezTo>
                            <a:pt x="172" y="6"/>
                            <a:pt x="172" y="6"/>
                            <a:pt x="172" y="6"/>
                          </a:cubicBezTo>
                          <a:lnTo>
                            <a:pt x="178" y="8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bevel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  <p:sp>
                  <p:nvSpPr>
                    <p:cNvPr id="20501" name="Freeform 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3388" y="2478088"/>
                      <a:ext cx="1584325" cy="279400"/>
                    </a:xfrm>
                    <a:custGeom>
                      <a:avLst/>
                      <a:gdLst>
                        <a:gd name="T0" fmla="*/ 304823 w 421"/>
                        <a:gd name="T1" fmla="*/ 26430 h 74"/>
                        <a:gd name="T2" fmla="*/ 605882 w 421"/>
                        <a:gd name="T3" fmla="*/ 132149 h 74"/>
                        <a:gd name="T4" fmla="*/ 1012312 w 421"/>
                        <a:gd name="T5" fmla="*/ 132149 h 74"/>
                        <a:gd name="T6" fmla="*/ 1584325 w 421"/>
                        <a:gd name="T7" fmla="*/ 162354 h 74"/>
                        <a:gd name="T8" fmla="*/ 620935 w 421"/>
                        <a:gd name="T9" fmla="*/ 252970 h 74"/>
                        <a:gd name="T10" fmla="*/ 274717 w 421"/>
                        <a:gd name="T11" fmla="*/ 11327 h 74"/>
                        <a:gd name="T12" fmla="*/ 282243 w 421"/>
                        <a:gd name="T13" fmla="*/ 33981 h 74"/>
                        <a:gd name="T14" fmla="*/ 304823 w 421"/>
                        <a:gd name="T15" fmla="*/ 26430 h 7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421"/>
                        <a:gd name="T25" fmla="*/ 0 h 74"/>
                        <a:gd name="T26" fmla="*/ 421 w 421"/>
                        <a:gd name="T27" fmla="*/ 74 h 74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421" h="74">
                          <a:moveTo>
                            <a:pt x="81" y="7"/>
                          </a:moveTo>
                          <a:cubicBezTo>
                            <a:pt x="92" y="33"/>
                            <a:pt x="131" y="33"/>
                            <a:pt x="161" y="35"/>
                          </a:cubicBezTo>
                          <a:cubicBezTo>
                            <a:pt x="193" y="37"/>
                            <a:pt x="233" y="37"/>
                            <a:pt x="269" y="35"/>
                          </a:cubicBezTo>
                          <a:cubicBezTo>
                            <a:pt x="332" y="31"/>
                            <a:pt x="395" y="0"/>
                            <a:pt x="421" y="43"/>
                          </a:cubicBezTo>
                          <a:cubicBezTo>
                            <a:pt x="370" y="54"/>
                            <a:pt x="258" y="74"/>
                            <a:pt x="165" y="67"/>
                          </a:cubicBezTo>
                          <a:cubicBezTo>
                            <a:pt x="120" y="64"/>
                            <a:pt x="0" y="41"/>
                            <a:pt x="73" y="3"/>
                          </a:cubicBezTo>
                          <a:cubicBezTo>
                            <a:pt x="75" y="9"/>
                            <a:pt x="75" y="9"/>
                            <a:pt x="75" y="9"/>
                          </a:cubicBezTo>
                          <a:lnTo>
                            <a:pt x="81" y="7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bevel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  <p:sp>
                  <p:nvSpPr>
                    <p:cNvPr id="20502" name="Freeform 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84350" y="2189163"/>
                      <a:ext cx="277813" cy="55563"/>
                    </a:xfrm>
                    <a:custGeom>
                      <a:avLst/>
                      <a:gdLst>
                        <a:gd name="T0" fmla="*/ 0 w 74"/>
                        <a:gd name="T1" fmla="*/ 55563 h 15"/>
                        <a:gd name="T2" fmla="*/ 277813 w 74"/>
                        <a:gd name="T3" fmla="*/ 0 h 15"/>
                        <a:gd name="T4" fmla="*/ 0 60000 65536"/>
                        <a:gd name="T5" fmla="*/ 0 60000 65536"/>
                        <a:gd name="T6" fmla="*/ 0 w 74"/>
                        <a:gd name="T7" fmla="*/ 0 h 15"/>
                        <a:gd name="T8" fmla="*/ 74 w 74"/>
                        <a:gd name="T9" fmla="*/ 15 h 15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74" h="15">
                          <a:moveTo>
                            <a:pt x="0" y="15"/>
                          </a:moveTo>
                          <a:cubicBezTo>
                            <a:pt x="24" y="9"/>
                            <a:pt x="51" y="11"/>
                            <a:pt x="74" y="0"/>
                          </a:cubicBez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49213" cap="rnd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  <p:sp>
                  <p:nvSpPr>
                    <p:cNvPr id="20503" name="Freeform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09600" y="2030413"/>
                      <a:ext cx="165100" cy="60325"/>
                    </a:xfrm>
                    <a:custGeom>
                      <a:avLst/>
                      <a:gdLst>
                        <a:gd name="T0" fmla="*/ 165100 w 44"/>
                        <a:gd name="T1" fmla="*/ 0 h 16"/>
                        <a:gd name="T2" fmla="*/ 0 w 44"/>
                        <a:gd name="T3" fmla="*/ 60325 h 16"/>
                        <a:gd name="T4" fmla="*/ 0 60000 65536"/>
                        <a:gd name="T5" fmla="*/ 0 60000 65536"/>
                        <a:gd name="T6" fmla="*/ 0 w 44"/>
                        <a:gd name="T7" fmla="*/ 0 h 16"/>
                        <a:gd name="T8" fmla="*/ 44 w 44"/>
                        <a:gd name="T9" fmla="*/ 16 h 1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44" h="16">
                          <a:moveTo>
                            <a:pt x="44" y="0"/>
                          </a:moveTo>
                          <a:cubicBezTo>
                            <a:pt x="31" y="7"/>
                            <a:pt x="14" y="7"/>
                            <a:pt x="0" y="16"/>
                          </a:cubicBez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30163" cap="rnd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  <p:sp>
                  <p:nvSpPr>
                    <p:cNvPr id="20504" name="Freeform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09775" y="3241675"/>
                      <a:ext cx="595313" cy="192088"/>
                    </a:xfrm>
                    <a:custGeom>
                      <a:avLst/>
                      <a:gdLst>
                        <a:gd name="T0" fmla="*/ 595313 w 158"/>
                        <a:gd name="T1" fmla="*/ 0 h 51"/>
                        <a:gd name="T2" fmla="*/ 0 w 158"/>
                        <a:gd name="T3" fmla="*/ 192088 h 51"/>
                        <a:gd name="T4" fmla="*/ 0 60000 65536"/>
                        <a:gd name="T5" fmla="*/ 0 60000 65536"/>
                        <a:gd name="T6" fmla="*/ 0 w 158"/>
                        <a:gd name="T7" fmla="*/ 0 h 51"/>
                        <a:gd name="T8" fmla="*/ 158 w 158"/>
                        <a:gd name="T9" fmla="*/ 51 h 51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158" h="51">
                          <a:moveTo>
                            <a:pt x="158" y="0"/>
                          </a:moveTo>
                          <a:cubicBezTo>
                            <a:pt x="117" y="41"/>
                            <a:pt x="54" y="39"/>
                            <a:pt x="0" y="51"/>
                          </a:cubicBez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41275" cap="rnd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  <p:sp>
                  <p:nvSpPr>
                    <p:cNvPr id="20505" name="Freeform 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3363" y="3144838"/>
                      <a:ext cx="255588" cy="74613"/>
                    </a:xfrm>
                    <a:custGeom>
                      <a:avLst/>
                      <a:gdLst>
                        <a:gd name="T0" fmla="*/ 0 w 68"/>
                        <a:gd name="T1" fmla="*/ 74613 h 20"/>
                        <a:gd name="T2" fmla="*/ 255588 w 68"/>
                        <a:gd name="T3" fmla="*/ 0 h 20"/>
                        <a:gd name="T4" fmla="*/ 0 60000 65536"/>
                        <a:gd name="T5" fmla="*/ 0 60000 65536"/>
                        <a:gd name="T6" fmla="*/ 0 w 68"/>
                        <a:gd name="T7" fmla="*/ 0 h 20"/>
                        <a:gd name="T8" fmla="*/ 68 w 68"/>
                        <a:gd name="T9" fmla="*/ 20 h 20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68" h="20">
                          <a:moveTo>
                            <a:pt x="0" y="20"/>
                          </a:moveTo>
                          <a:cubicBezTo>
                            <a:pt x="21" y="9"/>
                            <a:pt x="44" y="2"/>
                            <a:pt x="68" y="0"/>
                          </a:cubicBez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6988" cap="rnd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  <p:sp>
                  <p:nvSpPr>
                    <p:cNvPr id="20506" name="Freeform 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12850" y="1774825"/>
                      <a:ext cx="119063" cy="134938"/>
                    </a:xfrm>
                    <a:custGeom>
                      <a:avLst/>
                      <a:gdLst>
                        <a:gd name="T0" fmla="*/ 119063 w 32"/>
                        <a:gd name="T1" fmla="*/ 134938 h 36"/>
                        <a:gd name="T2" fmla="*/ 0 w 32"/>
                        <a:gd name="T3" fmla="*/ 0 h 36"/>
                        <a:gd name="T4" fmla="*/ 0 60000 65536"/>
                        <a:gd name="T5" fmla="*/ 0 60000 65536"/>
                        <a:gd name="T6" fmla="*/ 0 w 32"/>
                        <a:gd name="T7" fmla="*/ 0 h 36"/>
                        <a:gd name="T8" fmla="*/ 32 w 32"/>
                        <a:gd name="T9" fmla="*/ 36 h 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32" h="36">
                          <a:moveTo>
                            <a:pt x="32" y="36"/>
                          </a:moveTo>
                          <a:cubicBezTo>
                            <a:pt x="23" y="22"/>
                            <a:pt x="11" y="12"/>
                            <a:pt x="0" y="0"/>
                          </a:cubicBez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34925" cap="rnd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  <p:sp>
                  <p:nvSpPr>
                    <p:cNvPr id="20507" name="Freeform 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14513" y="0"/>
                      <a:ext cx="14288" cy="74613"/>
                    </a:xfrm>
                    <a:custGeom>
                      <a:avLst/>
                      <a:gdLst>
                        <a:gd name="T0" fmla="*/ 14288 w 4"/>
                        <a:gd name="T1" fmla="*/ 74613 h 20"/>
                        <a:gd name="T2" fmla="*/ 0 w 4"/>
                        <a:gd name="T3" fmla="*/ 0 h 20"/>
                        <a:gd name="T4" fmla="*/ 0 60000 65536"/>
                        <a:gd name="T5" fmla="*/ 0 60000 65536"/>
                        <a:gd name="T6" fmla="*/ 0 w 4"/>
                        <a:gd name="T7" fmla="*/ 0 h 20"/>
                        <a:gd name="T8" fmla="*/ 4 w 4"/>
                        <a:gd name="T9" fmla="*/ 20 h 20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4" h="20">
                          <a:moveTo>
                            <a:pt x="4" y="20"/>
                          </a:moveTo>
                          <a:cubicBezTo>
                            <a:pt x="2" y="14"/>
                            <a:pt x="2" y="7"/>
                            <a:pt x="0" y="0"/>
                          </a:cubicBez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30163" cap="rnd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  <p:sp>
                  <p:nvSpPr>
                    <p:cNvPr id="20508" name="Freeform 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19250" y="1985963"/>
                      <a:ext cx="44450" cy="60325"/>
                    </a:xfrm>
                    <a:custGeom>
                      <a:avLst/>
                      <a:gdLst>
                        <a:gd name="T0" fmla="*/ 0 w 12"/>
                        <a:gd name="T1" fmla="*/ 60325 h 16"/>
                        <a:gd name="T2" fmla="*/ 44450 w 12"/>
                        <a:gd name="T3" fmla="*/ 0 h 16"/>
                        <a:gd name="T4" fmla="*/ 0 60000 65536"/>
                        <a:gd name="T5" fmla="*/ 0 60000 65536"/>
                        <a:gd name="T6" fmla="*/ 0 w 12"/>
                        <a:gd name="T7" fmla="*/ 0 h 16"/>
                        <a:gd name="T8" fmla="*/ 12 w 12"/>
                        <a:gd name="T9" fmla="*/ 16 h 1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12" h="16">
                          <a:moveTo>
                            <a:pt x="0" y="16"/>
                          </a:moveTo>
                          <a:cubicBezTo>
                            <a:pt x="5" y="11"/>
                            <a:pt x="8" y="5"/>
                            <a:pt x="12" y="0"/>
                          </a:cubicBez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30163" cap="rnd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  <p:sp>
                  <p:nvSpPr>
                    <p:cNvPr id="20509" name="Freeform 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65325" y="752475"/>
                      <a:ext cx="150813" cy="74613"/>
                    </a:xfrm>
                    <a:custGeom>
                      <a:avLst/>
                      <a:gdLst>
                        <a:gd name="T0" fmla="*/ 0 w 40"/>
                        <a:gd name="T1" fmla="*/ 74613 h 20"/>
                        <a:gd name="T2" fmla="*/ 150813 w 40"/>
                        <a:gd name="T3" fmla="*/ 0 h 20"/>
                        <a:gd name="T4" fmla="*/ 0 60000 65536"/>
                        <a:gd name="T5" fmla="*/ 0 60000 65536"/>
                        <a:gd name="T6" fmla="*/ 0 w 40"/>
                        <a:gd name="T7" fmla="*/ 0 h 20"/>
                        <a:gd name="T8" fmla="*/ 40 w 40"/>
                        <a:gd name="T9" fmla="*/ 20 h 20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40" h="20">
                          <a:moveTo>
                            <a:pt x="0" y="20"/>
                          </a:moveTo>
                          <a:cubicBezTo>
                            <a:pt x="12" y="12"/>
                            <a:pt x="26" y="5"/>
                            <a:pt x="40" y="0"/>
                          </a:cubicBez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6988" cap="rnd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  <p:sp>
                  <p:nvSpPr>
                    <p:cNvPr id="20510" name="Freeform 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01888" y="1989138"/>
                      <a:ext cx="104775" cy="11113"/>
                    </a:xfrm>
                    <a:custGeom>
                      <a:avLst/>
                      <a:gdLst>
                        <a:gd name="T0" fmla="*/ 0 w 28"/>
                        <a:gd name="T1" fmla="*/ 11113 h 3"/>
                        <a:gd name="T2" fmla="*/ 104775 w 28"/>
                        <a:gd name="T3" fmla="*/ 11113 h 3"/>
                        <a:gd name="T4" fmla="*/ 0 60000 65536"/>
                        <a:gd name="T5" fmla="*/ 0 60000 65536"/>
                        <a:gd name="T6" fmla="*/ 0 w 28"/>
                        <a:gd name="T7" fmla="*/ 0 h 3"/>
                        <a:gd name="T8" fmla="*/ 28 w 28"/>
                        <a:gd name="T9" fmla="*/ 3 h 3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28" h="3">
                          <a:moveTo>
                            <a:pt x="0" y="3"/>
                          </a:moveTo>
                          <a:cubicBezTo>
                            <a:pt x="9" y="0"/>
                            <a:pt x="19" y="0"/>
                            <a:pt x="28" y="3"/>
                          </a:cubicBez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30163" cap="rnd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  <p:sp>
                  <p:nvSpPr>
                    <p:cNvPr id="20511" name="Freeform 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95525" y="2587625"/>
                      <a:ext cx="150813" cy="74613"/>
                    </a:xfrm>
                    <a:custGeom>
                      <a:avLst/>
                      <a:gdLst>
                        <a:gd name="T0" fmla="*/ 0 w 40"/>
                        <a:gd name="T1" fmla="*/ 74613 h 20"/>
                        <a:gd name="T2" fmla="*/ 150813 w 40"/>
                        <a:gd name="T3" fmla="*/ 0 h 20"/>
                        <a:gd name="T4" fmla="*/ 0 60000 65536"/>
                        <a:gd name="T5" fmla="*/ 0 60000 65536"/>
                        <a:gd name="T6" fmla="*/ 0 w 40"/>
                        <a:gd name="T7" fmla="*/ 0 h 20"/>
                        <a:gd name="T8" fmla="*/ 40 w 40"/>
                        <a:gd name="T9" fmla="*/ 20 h 20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40" h="20">
                          <a:moveTo>
                            <a:pt x="0" y="20"/>
                          </a:moveTo>
                          <a:cubicBezTo>
                            <a:pt x="14" y="16"/>
                            <a:pt x="27" y="7"/>
                            <a:pt x="40" y="0"/>
                          </a:cubicBez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6988" cap="rnd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  <p:sp>
                  <p:nvSpPr>
                    <p:cNvPr id="20512" name="Freeform 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15963" y="2482850"/>
                      <a:ext cx="14288" cy="30163"/>
                    </a:xfrm>
                    <a:custGeom>
                      <a:avLst/>
                      <a:gdLst>
                        <a:gd name="T0" fmla="*/ 0 w 4"/>
                        <a:gd name="T1" fmla="*/ 30163 h 8"/>
                        <a:gd name="T2" fmla="*/ 14288 w 4"/>
                        <a:gd name="T3" fmla="*/ 0 h 8"/>
                        <a:gd name="T4" fmla="*/ 0 60000 65536"/>
                        <a:gd name="T5" fmla="*/ 0 60000 65536"/>
                        <a:gd name="T6" fmla="*/ 0 w 4"/>
                        <a:gd name="T7" fmla="*/ 0 h 8"/>
                        <a:gd name="T8" fmla="*/ 4 w 4"/>
                        <a:gd name="T9" fmla="*/ 8 h 8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4" h="8">
                          <a:moveTo>
                            <a:pt x="0" y="8"/>
                          </a:moveTo>
                          <a:cubicBezTo>
                            <a:pt x="1" y="5"/>
                            <a:pt x="2" y="2"/>
                            <a:pt x="4" y="0"/>
                          </a:cubicBez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30163" cap="rnd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  <p:sp>
                  <p:nvSpPr>
                    <p:cNvPr id="20513" name="Freeform 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5800" y="3414713"/>
                      <a:ext cx="2062163" cy="304800"/>
                    </a:xfrm>
                    <a:custGeom>
                      <a:avLst/>
                      <a:gdLst>
                        <a:gd name="T0" fmla="*/ 0 w 548"/>
                        <a:gd name="T1" fmla="*/ 225778 h 81"/>
                        <a:gd name="T2" fmla="*/ 2062163 w 548"/>
                        <a:gd name="T3" fmla="*/ 0 h 81"/>
                        <a:gd name="T4" fmla="*/ 0 60000 65536"/>
                        <a:gd name="T5" fmla="*/ 0 60000 65536"/>
                        <a:gd name="T6" fmla="*/ 0 w 548"/>
                        <a:gd name="T7" fmla="*/ 0 h 81"/>
                        <a:gd name="T8" fmla="*/ 548 w 548"/>
                        <a:gd name="T9" fmla="*/ 81 h 81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548" h="81">
                          <a:moveTo>
                            <a:pt x="0" y="60"/>
                          </a:moveTo>
                          <a:cubicBezTo>
                            <a:pt x="137" y="80"/>
                            <a:pt x="456" y="81"/>
                            <a:pt x="548" y="0"/>
                          </a:cubicBez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46038" cap="rnd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zh-CN" altLang="zh-CN">
                        <a:solidFill>
                          <a:srgbClr val="000000"/>
                        </a:solidFill>
                        <a:latin typeface="Calibri" pitchFamily="34" charset="0"/>
                        <a:sym typeface="宋体" pitchFamily="2" charset="-122"/>
                      </a:endParaRPr>
                    </a:p>
                  </p:txBody>
                </p:sp>
              </p:grpSp>
            </p:grpSp>
          </p:grpSp>
          <p:sp>
            <p:nvSpPr>
              <p:cNvPr id="20491" name="椭圆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8971" cy="478971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  <p:pic>
          <p:nvPicPr>
            <p:cNvPr id="20487" name="图片 44"/>
            <p:cNvPicPr>
              <a:picLocks noChangeAspect="1" noChangeArrowheads="1"/>
            </p:cNvPicPr>
            <p:nvPr/>
          </p:nvPicPr>
          <p:blipFill>
            <a:blip r:embed="rId2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196" y="128227"/>
              <a:ext cx="254947" cy="254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框 2"/>
          <p:cNvSpPr>
            <a:spLocks noChangeArrowheads="1"/>
          </p:cNvSpPr>
          <p:nvPr/>
        </p:nvSpPr>
        <p:spPr bwMode="auto">
          <a:xfrm>
            <a:off x="4711700" y="595313"/>
            <a:ext cx="2768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CONTENTS</a:t>
            </a:r>
            <a:endParaRPr lang="zh-CN" altLang="en-US" sz="3600" b="1">
              <a:solidFill>
                <a:srgbClr val="59595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75" name="椭圆 3"/>
          <p:cNvSpPr>
            <a:spLocks noChangeArrowheads="1"/>
          </p:cNvSpPr>
          <p:nvPr/>
        </p:nvSpPr>
        <p:spPr bwMode="auto">
          <a:xfrm>
            <a:off x="1895475" y="2119313"/>
            <a:ext cx="1000125" cy="1001712"/>
          </a:xfrm>
          <a:prstGeom prst="ellipse">
            <a:avLst/>
          </a:prstGeom>
          <a:solidFill>
            <a:srgbClr val="66CDCC"/>
          </a:solidFill>
          <a:ln w="12700">
            <a:solidFill>
              <a:srgbClr val="66CDCC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6" name="椭圆 4"/>
          <p:cNvSpPr>
            <a:spLocks noChangeArrowheads="1"/>
          </p:cNvSpPr>
          <p:nvPr/>
        </p:nvSpPr>
        <p:spPr bwMode="auto">
          <a:xfrm>
            <a:off x="4352925" y="2119313"/>
            <a:ext cx="1001713" cy="1001712"/>
          </a:xfrm>
          <a:prstGeom prst="ellipse">
            <a:avLst/>
          </a:prstGeom>
          <a:noFill/>
          <a:ln w="12700">
            <a:solidFill>
              <a:srgbClr val="7F7F7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7" name="椭圆 5"/>
          <p:cNvSpPr>
            <a:spLocks noChangeArrowheads="1"/>
          </p:cNvSpPr>
          <p:nvPr/>
        </p:nvSpPr>
        <p:spPr bwMode="auto">
          <a:xfrm>
            <a:off x="6835775" y="2119313"/>
            <a:ext cx="1001713" cy="1001712"/>
          </a:xfrm>
          <a:prstGeom prst="ellipse">
            <a:avLst/>
          </a:prstGeom>
          <a:noFill/>
          <a:ln w="12700">
            <a:solidFill>
              <a:srgbClr val="7F7F7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8" name="椭圆 6"/>
          <p:cNvSpPr>
            <a:spLocks noChangeArrowheads="1"/>
          </p:cNvSpPr>
          <p:nvPr/>
        </p:nvSpPr>
        <p:spPr bwMode="auto">
          <a:xfrm>
            <a:off x="9318625" y="2119313"/>
            <a:ext cx="1001713" cy="1001712"/>
          </a:xfrm>
          <a:prstGeom prst="ellipse">
            <a:avLst/>
          </a:prstGeom>
          <a:noFill/>
          <a:ln w="12700">
            <a:solidFill>
              <a:srgbClr val="7F7F7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3079" name="图片 8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825" y="2381250"/>
            <a:ext cx="4794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Freeform 11"/>
          <p:cNvSpPr>
            <a:spLocks noEditPoints="1" noChangeArrowheads="1"/>
          </p:cNvSpPr>
          <p:nvPr/>
        </p:nvSpPr>
        <p:spPr bwMode="auto">
          <a:xfrm>
            <a:off x="4695825" y="2359025"/>
            <a:ext cx="317500" cy="522288"/>
          </a:xfrm>
          <a:custGeom>
            <a:avLst/>
            <a:gdLst>
              <a:gd name="T0" fmla="*/ 144879 w 618"/>
              <a:gd name="T1" fmla="*/ 9767 h 1016"/>
              <a:gd name="T2" fmla="*/ 305170 w 618"/>
              <a:gd name="T3" fmla="*/ 176324 h 1016"/>
              <a:gd name="T4" fmla="*/ 268180 w 618"/>
              <a:gd name="T5" fmla="*/ 262686 h 1016"/>
              <a:gd name="T6" fmla="*/ 177759 w 618"/>
              <a:gd name="T7" fmla="*/ 478593 h 1016"/>
              <a:gd name="T8" fmla="*/ 161319 w 618"/>
              <a:gd name="T9" fmla="*/ 521774 h 1016"/>
              <a:gd name="T10" fmla="*/ 144879 w 618"/>
              <a:gd name="T11" fmla="*/ 474480 h 1016"/>
              <a:gd name="T12" fmla="*/ 50348 w 618"/>
              <a:gd name="T13" fmla="*/ 260630 h 1016"/>
              <a:gd name="T14" fmla="*/ 27743 w 618"/>
              <a:gd name="T15" fmla="*/ 89961 h 1016"/>
              <a:gd name="T16" fmla="*/ 144879 w 618"/>
              <a:gd name="T17" fmla="*/ 9767 h 1016"/>
              <a:gd name="T18" fmla="*/ 140769 w 618"/>
              <a:gd name="T19" fmla="*/ 213336 h 1016"/>
              <a:gd name="T20" fmla="*/ 208584 w 618"/>
              <a:gd name="T21" fmla="*/ 110524 h 1016"/>
              <a:gd name="T22" fmla="*/ 144879 w 618"/>
              <a:gd name="T23" fmla="*/ 94074 h 1016"/>
              <a:gd name="T24" fmla="*/ 140769 w 618"/>
              <a:gd name="T25" fmla="*/ 213336 h 101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18"/>
              <a:gd name="T40" fmla="*/ 0 h 1016"/>
              <a:gd name="T41" fmla="*/ 618 w 618"/>
              <a:gd name="T42" fmla="*/ 1016 h 101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18" h="1016">
                <a:moveTo>
                  <a:pt x="282" y="19"/>
                </a:moveTo>
                <a:cubicBezTo>
                  <a:pt x="451" y="0"/>
                  <a:pt x="618" y="128"/>
                  <a:pt x="594" y="343"/>
                </a:cubicBezTo>
                <a:cubicBezTo>
                  <a:pt x="586" y="418"/>
                  <a:pt x="551" y="463"/>
                  <a:pt x="522" y="511"/>
                </a:cubicBezTo>
                <a:cubicBezTo>
                  <a:pt x="449" y="631"/>
                  <a:pt x="375" y="750"/>
                  <a:pt x="346" y="931"/>
                </a:cubicBezTo>
                <a:cubicBezTo>
                  <a:pt x="343" y="950"/>
                  <a:pt x="347" y="1014"/>
                  <a:pt x="314" y="1015"/>
                </a:cubicBezTo>
                <a:cubicBezTo>
                  <a:pt x="278" y="1016"/>
                  <a:pt x="288" y="958"/>
                  <a:pt x="282" y="923"/>
                </a:cubicBezTo>
                <a:cubicBezTo>
                  <a:pt x="254" y="749"/>
                  <a:pt x="171" y="631"/>
                  <a:pt x="98" y="507"/>
                </a:cubicBezTo>
                <a:cubicBezTo>
                  <a:pt x="50" y="424"/>
                  <a:pt x="0" y="290"/>
                  <a:pt x="54" y="175"/>
                </a:cubicBezTo>
                <a:cubicBezTo>
                  <a:pt x="94" y="91"/>
                  <a:pt x="178" y="31"/>
                  <a:pt x="282" y="19"/>
                </a:cubicBezTo>
                <a:close/>
                <a:moveTo>
                  <a:pt x="274" y="415"/>
                </a:moveTo>
                <a:cubicBezTo>
                  <a:pt x="413" y="452"/>
                  <a:pt x="480" y="296"/>
                  <a:pt x="406" y="215"/>
                </a:cubicBezTo>
                <a:cubicBezTo>
                  <a:pt x="378" y="185"/>
                  <a:pt x="324" y="174"/>
                  <a:pt x="282" y="183"/>
                </a:cubicBezTo>
                <a:cubicBezTo>
                  <a:pt x="154" y="211"/>
                  <a:pt x="173" y="388"/>
                  <a:pt x="274" y="415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grpSp>
        <p:nvGrpSpPr>
          <p:cNvPr id="3081" name="组合 29"/>
          <p:cNvGrpSpPr>
            <a:grpSpLocks/>
          </p:cNvGrpSpPr>
          <p:nvPr/>
        </p:nvGrpSpPr>
        <p:grpSpPr bwMode="auto">
          <a:xfrm>
            <a:off x="7143750" y="2406650"/>
            <a:ext cx="387350" cy="427038"/>
            <a:chOff x="0" y="0"/>
            <a:chExt cx="2790825" cy="3071812"/>
          </a:xfrm>
        </p:grpSpPr>
        <p:sp>
          <p:nvSpPr>
            <p:cNvPr id="3112" name="Freeform 15"/>
            <p:cNvSpPr>
              <a:spLocks noChangeArrowheads="1"/>
            </p:cNvSpPr>
            <p:nvPr/>
          </p:nvSpPr>
          <p:spPr bwMode="auto">
            <a:xfrm>
              <a:off x="685800" y="0"/>
              <a:ext cx="1635125" cy="1852613"/>
            </a:xfrm>
            <a:custGeom>
              <a:avLst/>
              <a:gdLst>
                <a:gd name="T0" fmla="*/ 761049 w 434"/>
                <a:gd name="T1" fmla="*/ 60248 h 492"/>
                <a:gd name="T2" fmla="*/ 1620055 w 434"/>
                <a:gd name="T3" fmla="*/ 858528 h 492"/>
                <a:gd name="T4" fmla="*/ 625417 w 434"/>
                <a:gd name="T5" fmla="*/ 1641747 h 492"/>
                <a:gd name="T6" fmla="*/ 263730 w 434"/>
                <a:gd name="T7" fmla="*/ 361485 h 492"/>
                <a:gd name="T8" fmla="*/ 761049 w 434"/>
                <a:gd name="T9" fmla="*/ 60248 h 4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4"/>
                <a:gd name="T16" fmla="*/ 0 h 492"/>
                <a:gd name="T17" fmla="*/ 434 w 434"/>
                <a:gd name="T18" fmla="*/ 492 h 4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4" h="492">
                  <a:moveTo>
                    <a:pt x="202" y="16"/>
                  </a:moveTo>
                  <a:cubicBezTo>
                    <a:pt x="329" y="0"/>
                    <a:pt x="426" y="105"/>
                    <a:pt x="430" y="228"/>
                  </a:cubicBezTo>
                  <a:cubicBezTo>
                    <a:pt x="434" y="373"/>
                    <a:pt x="308" y="492"/>
                    <a:pt x="166" y="436"/>
                  </a:cubicBezTo>
                  <a:cubicBezTo>
                    <a:pt x="42" y="387"/>
                    <a:pt x="0" y="203"/>
                    <a:pt x="70" y="96"/>
                  </a:cubicBezTo>
                  <a:cubicBezTo>
                    <a:pt x="97" y="55"/>
                    <a:pt x="140" y="24"/>
                    <a:pt x="202" y="16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3113" name="Freeform 16"/>
            <p:cNvSpPr>
              <a:spLocks noChangeArrowheads="1"/>
            </p:cNvSpPr>
            <p:nvPr/>
          </p:nvSpPr>
          <p:spPr bwMode="auto">
            <a:xfrm>
              <a:off x="0" y="1770062"/>
              <a:ext cx="2790825" cy="1301750"/>
            </a:xfrm>
            <a:custGeom>
              <a:avLst/>
              <a:gdLst>
                <a:gd name="T0" fmla="*/ 2787059 w 741"/>
                <a:gd name="T1" fmla="*/ 1301750 h 346"/>
                <a:gd name="T2" fmla="*/ 0 w 741"/>
                <a:gd name="T3" fmla="*/ 1301750 h 346"/>
                <a:gd name="T4" fmla="*/ 647803 w 741"/>
                <a:gd name="T5" fmla="*/ 22574 h 346"/>
                <a:gd name="T6" fmla="*/ 843650 w 741"/>
                <a:gd name="T7" fmla="*/ 7525 h 346"/>
                <a:gd name="T8" fmla="*/ 1732496 w 741"/>
                <a:gd name="T9" fmla="*/ 323556 h 346"/>
                <a:gd name="T10" fmla="*/ 2003669 w 741"/>
                <a:gd name="T11" fmla="*/ 203163 h 346"/>
                <a:gd name="T12" fmla="*/ 2229647 w 741"/>
                <a:gd name="T13" fmla="*/ 52672 h 346"/>
                <a:gd name="T14" fmla="*/ 2636407 w 741"/>
                <a:gd name="T15" fmla="*/ 549293 h 346"/>
                <a:gd name="T16" fmla="*/ 2787059 w 741"/>
                <a:gd name="T17" fmla="*/ 1301750 h 3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41"/>
                <a:gd name="T28" fmla="*/ 0 h 346"/>
                <a:gd name="T29" fmla="*/ 741 w 741"/>
                <a:gd name="T30" fmla="*/ 346 h 3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41" h="346">
                  <a:moveTo>
                    <a:pt x="740" y="346"/>
                  </a:moveTo>
                  <a:cubicBezTo>
                    <a:pt x="493" y="346"/>
                    <a:pt x="247" y="346"/>
                    <a:pt x="0" y="346"/>
                  </a:cubicBezTo>
                  <a:cubicBezTo>
                    <a:pt x="14" y="192"/>
                    <a:pt x="52" y="47"/>
                    <a:pt x="172" y="6"/>
                  </a:cubicBezTo>
                  <a:cubicBezTo>
                    <a:pt x="180" y="3"/>
                    <a:pt x="206" y="0"/>
                    <a:pt x="224" y="2"/>
                  </a:cubicBezTo>
                  <a:cubicBezTo>
                    <a:pt x="309" y="13"/>
                    <a:pt x="377" y="92"/>
                    <a:pt x="460" y="86"/>
                  </a:cubicBezTo>
                  <a:cubicBezTo>
                    <a:pt x="484" y="84"/>
                    <a:pt x="512" y="68"/>
                    <a:pt x="532" y="54"/>
                  </a:cubicBezTo>
                  <a:cubicBezTo>
                    <a:pt x="553" y="39"/>
                    <a:pt x="573" y="14"/>
                    <a:pt x="592" y="14"/>
                  </a:cubicBezTo>
                  <a:cubicBezTo>
                    <a:pt x="638" y="14"/>
                    <a:pt x="684" y="110"/>
                    <a:pt x="700" y="146"/>
                  </a:cubicBezTo>
                  <a:cubicBezTo>
                    <a:pt x="726" y="207"/>
                    <a:pt x="741" y="281"/>
                    <a:pt x="740" y="346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3082" name="组合 53"/>
          <p:cNvGrpSpPr>
            <a:grpSpLocks/>
          </p:cNvGrpSpPr>
          <p:nvPr/>
        </p:nvGrpSpPr>
        <p:grpSpPr bwMode="auto">
          <a:xfrm>
            <a:off x="9601200" y="2346325"/>
            <a:ext cx="438150" cy="546100"/>
            <a:chOff x="0" y="0"/>
            <a:chExt cx="2984501" cy="3719513"/>
          </a:xfrm>
        </p:grpSpPr>
        <p:sp>
          <p:nvSpPr>
            <p:cNvPr id="3092" name="Freeform 25"/>
            <p:cNvSpPr>
              <a:spLocks noChangeArrowheads="1"/>
            </p:cNvSpPr>
            <p:nvPr/>
          </p:nvSpPr>
          <p:spPr bwMode="auto">
            <a:xfrm>
              <a:off x="2424113" y="1978025"/>
              <a:ext cx="560388" cy="631825"/>
            </a:xfrm>
            <a:custGeom>
              <a:avLst/>
              <a:gdLst>
                <a:gd name="T0" fmla="*/ 0 w 149"/>
                <a:gd name="T1" fmla="*/ 601738 h 168"/>
                <a:gd name="T2" fmla="*/ 60176 w 149"/>
                <a:gd name="T3" fmla="*/ 30087 h 168"/>
                <a:gd name="T4" fmla="*/ 82742 w 149"/>
                <a:gd name="T5" fmla="*/ 22565 h 168"/>
                <a:gd name="T6" fmla="*/ 75220 w 149"/>
                <a:gd name="T7" fmla="*/ 0 h 168"/>
                <a:gd name="T8" fmla="*/ 15044 w 149"/>
                <a:gd name="T9" fmla="*/ 631825 h 168"/>
                <a:gd name="T10" fmla="*/ 22566 w 149"/>
                <a:gd name="T11" fmla="*/ 609260 h 168"/>
                <a:gd name="T12" fmla="*/ 0 w 149"/>
                <a:gd name="T13" fmla="*/ 601738 h 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9"/>
                <a:gd name="T22" fmla="*/ 0 h 168"/>
                <a:gd name="T23" fmla="*/ 149 w 149"/>
                <a:gd name="T24" fmla="*/ 168 h 1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9" h="168">
                  <a:moveTo>
                    <a:pt x="0" y="160"/>
                  </a:moveTo>
                  <a:cubicBezTo>
                    <a:pt x="51" y="137"/>
                    <a:pt x="90" y="35"/>
                    <a:pt x="16" y="8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49" y="10"/>
                    <a:pt x="86" y="160"/>
                    <a:pt x="4" y="168"/>
                  </a:cubicBezTo>
                  <a:cubicBezTo>
                    <a:pt x="6" y="162"/>
                    <a:pt x="6" y="162"/>
                    <a:pt x="6" y="16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grpSp>
          <p:nvGrpSpPr>
            <p:cNvPr id="3093" name="组合 52"/>
            <p:cNvGrpSpPr>
              <a:grpSpLocks/>
            </p:cNvGrpSpPr>
            <p:nvPr/>
          </p:nvGrpSpPr>
          <p:grpSpPr bwMode="auto">
            <a:xfrm>
              <a:off x="0" y="0"/>
              <a:ext cx="2747963" cy="3719513"/>
              <a:chOff x="0" y="0"/>
              <a:chExt cx="2747963" cy="3719513"/>
            </a:xfrm>
          </p:grpSpPr>
          <p:sp>
            <p:nvSpPr>
              <p:cNvPr id="3094" name="Freeform 20"/>
              <p:cNvSpPr>
                <a:spLocks noChangeArrowheads="1"/>
              </p:cNvSpPr>
              <p:nvPr/>
            </p:nvSpPr>
            <p:spPr bwMode="auto">
              <a:xfrm>
                <a:off x="301625" y="2068513"/>
                <a:ext cx="1504950" cy="312738"/>
              </a:xfrm>
              <a:custGeom>
                <a:avLst/>
                <a:gdLst>
                  <a:gd name="T0" fmla="*/ 331089 w 400"/>
                  <a:gd name="T1" fmla="*/ 30143 h 83"/>
                  <a:gd name="T2" fmla="*/ 255842 w 400"/>
                  <a:gd name="T3" fmla="*/ 105502 h 83"/>
                  <a:gd name="T4" fmla="*/ 1489901 w 400"/>
                  <a:gd name="T5" fmla="*/ 150717 h 83"/>
                  <a:gd name="T6" fmla="*/ 1482376 w 400"/>
                  <a:gd name="T7" fmla="*/ 177093 h 83"/>
                  <a:gd name="T8" fmla="*/ 1504950 w 400"/>
                  <a:gd name="T9" fmla="*/ 195932 h 83"/>
                  <a:gd name="T10" fmla="*/ 0 w 400"/>
                  <a:gd name="T11" fmla="*/ 150717 h 83"/>
                  <a:gd name="T12" fmla="*/ 316040 w 400"/>
                  <a:gd name="T13" fmla="*/ 0 h 83"/>
                  <a:gd name="T14" fmla="*/ 308515 w 400"/>
                  <a:gd name="T15" fmla="*/ 22608 h 83"/>
                  <a:gd name="T16" fmla="*/ 331089 w 400"/>
                  <a:gd name="T17" fmla="*/ 30143 h 8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00"/>
                  <a:gd name="T28" fmla="*/ 0 h 83"/>
                  <a:gd name="T29" fmla="*/ 400 w 400"/>
                  <a:gd name="T30" fmla="*/ 83 h 8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00" h="83">
                    <a:moveTo>
                      <a:pt x="88" y="8"/>
                    </a:moveTo>
                    <a:cubicBezTo>
                      <a:pt x="82" y="15"/>
                      <a:pt x="71" y="18"/>
                      <a:pt x="68" y="28"/>
                    </a:cubicBezTo>
                    <a:cubicBezTo>
                      <a:pt x="144" y="69"/>
                      <a:pt x="298" y="41"/>
                      <a:pt x="396" y="40"/>
                    </a:cubicBezTo>
                    <a:cubicBezTo>
                      <a:pt x="394" y="47"/>
                      <a:pt x="394" y="47"/>
                      <a:pt x="394" y="47"/>
                    </a:cubicBezTo>
                    <a:cubicBezTo>
                      <a:pt x="400" y="52"/>
                      <a:pt x="400" y="52"/>
                      <a:pt x="400" y="52"/>
                    </a:cubicBezTo>
                    <a:cubicBezTo>
                      <a:pt x="287" y="72"/>
                      <a:pt x="96" y="83"/>
                      <a:pt x="0" y="40"/>
                    </a:cubicBezTo>
                    <a:cubicBezTo>
                      <a:pt x="17" y="16"/>
                      <a:pt x="51" y="8"/>
                      <a:pt x="84" y="0"/>
                    </a:cubicBezTo>
                    <a:cubicBezTo>
                      <a:pt x="82" y="6"/>
                      <a:pt x="82" y="6"/>
                      <a:pt x="82" y="6"/>
                    </a:cubicBezTo>
                    <a:lnTo>
                      <a:pt x="88" y="8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095" name="Freeform 21"/>
              <p:cNvSpPr>
                <a:spLocks noChangeArrowheads="1"/>
              </p:cNvSpPr>
              <p:nvPr/>
            </p:nvSpPr>
            <p:spPr bwMode="auto">
              <a:xfrm>
                <a:off x="722313" y="2881313"/>
                <a:ext cx="1235075" cy="349250"/>
              </a:xfrm>
              <a:custGeom>
                <a:avLst/>
                <a:gdLst>
                  <a:gd name="T0" fmla="*/ 1235075 w 328"/>
                  <a:gd name="T1" fmla="*/ 150215 h 93"/>
                  <a:gd name="T2" fmla="*/ 0 w 328"/>
                  <a:gd name="T3" fmla="*/ 105151 h 93"/>
                  <a:gd name="T4" fmla="*/ 105433 w 328"/>
                  <a:gd name="T5" fmla="*/ 0 h 93"/>
                  <a:gd name="T6" fmla="*/ 572352 w 328"/>
                  <a:gd name="T7" fmla="*/ 120172 h 93"/>
                  <a:gd name="T8" fmla="*/ 813342 w 328"/>
                  <a:gd name="T9" fmla="*/ 105151 h 93"/>
                  <a:gd name="T10" fmla="*/ 1235075 w 328"/>
                  <a:gd name="T11" fmla="*/ 150215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8"/>
                  <a:gd name="T19" fmla="*/ 0 h 93"/>
                  <a:gd name="T20" fmla="*/ 328 w 328"/>
                  <a:gd name="T21" fmla="*/ 93 h 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8" h="93">
                    <a:moveTo>
                      <a:pt x="328" y="40"/>
                    </a:moveTo>
                    <a:cubicBezTo>
                      <a:pt x="248" y="79"/>
                      <a:pt x="61" y="93"/>
                      <a:pt x="0" y="28"/>
                    </a:cubicBezTo>
                    <a:cubicBezTo>
                      <a:pt x="1" y="10"/>
                      <a:pt x="16" y="7"/>
                      <a:pt x="28" y="0"/>
                    </a:cubicBezTo>
                    <a:cubicBezTo>
                      <a:pt x="53" y="32"/>
                      <a:pt x="103" y="32"/>
                      <a:pt x="152" y="32"/>
                    </a:cubicBezTo>
                    <a:cubicBezTo>
                      <a:pt x="171" y="32"/>
                      <a:pt x="196" y="30"/>
                      <a:pt x="216" y="28"/>
                    </a:cubicBezTo>
                    <a:cubicBezTo>
                      <a:pt x="262" y="23"/>
                      <a:pt x="296" y="10"/>
                      <a:pt x="328" y="40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096" name="Freeform 22"/>
              <p:cNvSpPr>
                <a:spLocks noChangeArrowheads="1"/>
              </p:cNvSpPr>
              <p:nvPr/>
            </p:nvSpPr>
            <p:spPr bwMode="auto">
              <a:xfrm>
                <a:off x="0" y="3197225"/>
                <a:ext cx="2032000" cy="330200"/>
              </a:xfrm>
              <a:custGeom>
                <a:avLst/>
                <a:gdLst>
                  <a:gd name="T0" fmla="*/ 255881 w 540"/>
                  <a:gd name="T1" fmla="*/ 30018 h 88"/>
                  <a:gd name="T2" fmla="*/ 541867 w 540"/>
                  <a:gd name="T3" fmla="*/ 195118 h 88"/>
                  <a:gd name="T4" fmla="*/ 2016948 w 540"/>
                  <a:gd name="T5" fmla="*/ 210127 h 88"/>
                  <a:gd name="T6" fmla="*/ 2009422 w 540"/>
                  <a:gd name="T7" fmla="*/ 236393 h 88"/>
                  <a:gd name="T8" fmla="*/ 2032000 w 540"/>
                  <a:gd name="T9" fmla="*/ 255155 h 88"/>
                  <a:gd name="T10" fmla="*/ 1008474 w 540"/>
                  <a:gd name="T11" fmla="*/ 315191 h 88"/>
                  <a:gd name="T12" fmla="*/ 0 w 540"/>
                  <a:gd name="T13" fmla="*/ 165100 h 88"/>
                  <a:gd name="T14" fmla="*/ 240830 w 540"/>
                  <a:gd name="T15" fmla="*/ 0 h 88"/>
                  <a:gd name="T16" fmla="*/ 233304 w 540"/>
                  <a:gd name="T17" fmla="*/ 22514 h 88"/>
                  <a:gd name="T18" fmla="*/ 255881 w 540"/>
                  <a:gd name="T19" fmla="*/ 30018 h 8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40"/>
                  <a:gd name="T31" fmla="*/ 0 h 88"/>
                  <a:gd name="T32" fmla="*/ 540 w 540"/>
                  <a:gd name="T33" fmla="*/ 88 h 8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40" h="88">
                    <a:moveTo>
                      <a:pt x="68" y="8"/>
                    </a:moveTo>
                    <a:cubicBezTo>
                      <a:pt x="37" y="39"/>
                      <a:pt x="107" y="46"/>
                      <a:pt x="144" y="52"/>
                    </a:cubicBezTo>
                    <a:cubicBezTo>
                      <a:pt x="252" y="69"/>
                      <a:pt x="422" y="66"/>
                      <a:pt x="536" y="56"/>
                    </a:cubicBezTo>
                    <a:cubicBezTo>
                      <a:pt x="534" y="63"/>
                      <a:pt x="534" y="63"/>
                      <a:pt x="534" y="63"/>
                    </a:cubicBezTo>
                    <a:cubicBezTo>
                      <a:pt x="540" y="68"/>
                      <a:pt x="540" y="68"/>
                      <a:pt x="540" y="68"/>
                    </a:cubicBezTo>
                    <a:cubicBezTo>
                      <a:pt x="460" y="86"/>
                      <a:pt x="363" y="88"/>
                      <a:pt x="268" y="84"/>
                    </a:cubicBezTo>
                    <a:cubicBezTo>
                      <a:pt x="171" y="79"/>
                      <a:pt x="68" y="80"/>
                      <a:pt x="0" y="44"/>
                    </a:cubicBezTo>
                    <a:cubicBezTo>
                      <a:pt x="8" y="16"/>
                      <a:pt x="37" y="8"/>
                      <a:pt x="64" y="0"/>
                    </a:cubicBezTo>
                    <a:cubicBezTo>
                      <a:pt x="62" y="6"/>
                      <a:pt x="62" y="6"/>
                      <a:pt x="62" y="6"/>
                    </a:cubicBezTo>
                    <a:lnTo>
                      <a:pt x="68" y="8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097" name="Freeform 23"/>
              <p:cNvSpPr>
                <a:spLocks noChangeArrowheads="1"/>
              </p:cNvSpPr>
              <p:nvPr/>
            </p:nvSpPr>
            <p:spPr bwMode="auto">
              <a:xfrm>
                <a:off x="782638" y="52388"/>
                <a:ext cx="1133475" cy="1744663"/>
              </a:xfrm>
              <a:custGeom>
                <a:avLst/>
                <a:gdLst>
                  <a:gd name="T0" fmla="*/ 1054395 w 301"/>
                  <a:gd name="T1" fmla="*/ 0 h 464"/>
                  <a:gd name="T2" fmla="*/ 918830 w 301"/>
                  <a:gd name="T3" fmla="*/ 571528 h 464"/>
                  <a:gd name="T4" fmla="*/ 421758 w 301"/>
                  <a:gd name="T5" fmla="*/ 1022734 h 464"/>
                  <a:gd name="T6" fmla="*/ 301256 w 301"/>
                  <a:gd name="T7" fmla="*/ 1263377 h 464"/>
                  <a:gd name="T8" fmla="*/ 451884 w 301"/>
                  <a:gd name="T9" fmla="*/ 1714583 h 464"/>
                  <a:gd name="T10" fmla="*/ 429289 w 301"/>
                  <a:gd name="T11" fmla="*/ 1722103 h 464"/>
                  <a:gd name="T12" fmla="*/ 421758 w 301"/>
                  <a:gd name="T13" fmla="*/ 1744663 h 464"/>
                  <a:gd name="T14" fmla="*/ 256067 w 301"/>
                  <a:gd name="T15" fmla="*/ 962573 h 464"/>
                  <a:gd name="T16" fmla="*/ 1024270 w 301"/>
                  <a:gd name="T17" fmla="*/ 15040 h 464"/>
                  <a:gd name="T18" fmla="*/ 1046864 w 301"/>
                  <a:gd name="T19" fmla="*/ 22560 h 464"/>
                  <a:gd name="T20" fmla="*/ 1054395 w 301"/>
                  <a:gd name="T21" fmla="*/ 0 h 46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01"/>
                  <a:gd name="T34" fmla="*/ 0 h 464"/>
                  <a:gd name="T35" fmla="*/ 301 w 301"/>
                  <a:gd name="T36" fmla="*/ 464 h 46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01" h="464">
                    <a:moveTo>
                      <a:pt x="280" y="0"/>
                    </a:moveTo>
                    <a:cubicBezTo>
                      <a:pt x="301" y="54"/>
                      <a:pt x="274" y="114"/>
                      <a:pt x="244" y="152"/>
                    </a:cubicBezTo>
                    <a:cubicBezTo>
                      <a:pt x="207" y="199"/>
                      <a:pt x="146" y="229"/>
                      <a:pt x="112" y="272"/>
                    </a:cubicBezTo>
                    <a:cubicBezTo>
                      <a:pt x="99" y="288"/>
                      <a:pt x="83" y="316"/>
                      <a:pt x="80" y="336"/>
                    </a:cubicBezTo>
                    <a:cubicBezTo>
                      <a:pt x="72" y="392"/>
                      <a:pt x="103" y="415"/>
                      <a:pt x="120" y="456"/>
                    </a:cubicBezTo>
                    <a:cubicBezTo>
                      <a:pt x="114" y="458"/>
                      <a:pt x="114" y="458"/>
                      <a:pt x="114" y="458"/>
                    </a:cubicBezTo>
                    <a:cubicBezTo>
                      <a:pt x="112" y="464"/>
                      <a:pt x="112" y="464"/>
                      <a:pt x="112" y="464"/>
                    </a:cubicBezTo>
                    <a:cubicBezTo>
                      <a:pt x="54" y="413"/>
                      <a:pt x="0" y="333"/>
                      <a:pt x="68" y="256"/>
                    </a:cubicBezTo>
                    <a:cubicBezTo>
                      <a:pt x="132" y="184"/>
                      <a:pt x="274" y="135"/>
                      <a:pt x="272" y="4"/>
                    </a:cubicBezTo>
                    <a:cubicBezTo>
                      <a:pt x="278" y="6"/>
                      <a:pt x="278" y="6"/>
                      <a:pt x="278" y="6"/>
                    </a:cubicBezTo>
                    <a:lnTo>
                      <a:pt x="280" y="0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098" name="Freeform 24"/>
              <p:cNvSpPr>
                <a:spLocks noChangeArrowheads="1"/>
              </p:cNvSpPr>
              <p:nvPr/>
            </p:nvSpPr>
            <p:spPr bwMode="auto">
              <a:xfrm>
                <a:off x="1317625" y="804863"/>
                <a:ext cx="669925" cy="1203325"/>
              </a:xfrm>
              <a:custGeom>
                <a:avLst/>
                <a:gdLst>
                  <a:gd name="T0" fmla="*/ 669925 w 178"/>
                  <a:gd name="T1" fmla="*/ 30083 h 320"/>
                  <a:gd name="T2" fmla="*/ 293563 w 178"/>
                  <a:gd name="T3" fmla="*/ 421164 h 320"/>
                  <a:gd name="T4" fmla="*/ 504326 w 178"/>
                  <a:gd name="T5" fmla="*/ 977702 h 320"/>
                  <a:gd name="T6" fmla="*/ 353781 w 178"/>
                  <a:gd name="T7" fmla="*/ 1203325 h 320"/>
                  <a:gd name="T8" fmla="*/ 346253 w 178"/>
                  <a:gd name="T9" fmla="*/ 1180763 h 320"/>
                  <a:gd name="T10" fmla="*/ 323672 w 178"/>
                  <a:gd name="T11" fmla="*/ 1173242 h 320"/>
                  <a:gd name="T12" fmla="*/ 112909 w 178"/>
                  <a:gd name="T13" fmla="*/ 691912 h 320"/>
                  <a:gd name="T14" fmla="*/ 654871 w 178"/>
                  <a:gd name="T15" fmla="*/ 0 h 320"/>
                  <a:gd name="T16" fmla="*/ 647343 w 178"/>
                  <a:gd name="T17" fmla="*/ 22562 h 320"/>
                  <a:gd name="T18" fmla="*/ 669925 w 178"/>
                  <a:gd name="T19" fmla="*/ 30083 h 32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320"/>
                  <a:gd name="T32" fmla="*/ 178 w 178"/>
                  <a:gd name="T33" fmla="*/ 320 h 32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320">
                    <a:moveTo>
                      <a:pt x="178" y="8"/>
                    </a:moveTo>
                    <a:cubicBezTo>
                      <a:pt x="140" y="47"/>
                      <a:pt x="86" y="60"/>
                      <a:pt x="78" y="112"/>
                    </a:cubicBezTo>
                    <a:cubicBezTo>
                      <a:pt x="68" y="174"/>
                      <a:pt x="139" y="206"/>
                      <a:pt x="134" y="260"/>
                    </a:cubicBezTo>
                    <a:cubicBezTo>
                      <a:pt x="132" y="285"/>
                      <a:pt x="113" y="306"/>
                      <a:pt x="94" y="320"/>
                    </a:cubicBezTo>
                    <a:cubicBezTo>
                      <a:pt x="92" y="314"/>
                      <a:pt x="92" y="314"/>
                      <a:pt x="92" y="314"/>
                    </a:cubicBezTo>
                    <a:cubicBezTo>
                      <a:pt x="86" y="312"/>
                      <a:pt x="86" y="312"/>
                      <a:pt x="86" y="312"/>
                    </a:cubicBezTo>
                    <a:cubicBezTo>
                      <a:pt x="108" y="264"/>
                      <a:pt x="42" y="227"/>
                      <a:pt x="30" y="184"/>
                    </a:cubicBezTo>
                    <a:cubicBezTo>
                      <a:pt x="0" y="82"/>
                      <a:pt x="94" y="33"/>
                      <a:pt x="174" y="0"/>
                    </a:cubicBezTo>
                    <a:cubicBezTo>
                      <a:pt x="172" y="6"/>
                      <a:pt x="172" y="6"/>
                      <a:pt x="172" y="6"/>
                    </a:cubicBezTo>
                    <a:lnTo>
                      <a:pt x="178" y="8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099" name="Freeform 26"/>
              <p:cNvSpPr>
                <a:spLocks noChangeArrowheads="1"/>
              </p:cNvSpPr>
              <p:nvPr/>
            </p:nvSpPr>
            <p:spPr bwMode="auto">
              <a:xfrm>
                <a:off x="433388" y="2478088"/>
                <a:ext cx="1584325" cy="279400"/>
              </a:xfrm>
              <a:custGeom>
                <a:avLst/>
                <a:gdLst>
                  <a:gd name="T0" fmla="*/ 304823 w 421"/>
                  <a:gd name="T1" fmla="*/ 26430 h 74"/>
                  <a:gd name="T2" fmla="*/ 605882 w 421"/>
                  <a:gd name="T3" fmla="*/ 132149 h 74"/>
                  <a:gd name="T4" fmla="*/ 1012312 w 421"/>
                  <a:gd name="T5" fmla="*/ 132149 h 74"/>
                  <a:gd name="T6" fmla="*/ 1584325 w 421"/>
                  <a:gd name="T7" fmla="*/ 162354 h 74"/>
                  <a:gd name="T8" fmla="*/ 620935 w 421"/>
                  <a:gd name="T9" fmla="*/ 252970 h 74"/>
                  <a:gd name="T10" fmla="*/ 274717 w 421"/>
                  <a:gd name="T11" fmla="*/ 11327 h 74"/>
                  <a:gd name="T12" fmla="*/ 282243 w 421"/>
                  <a:gd name="T13" fmla="*/ 33981 h 74"/>
                  <a:gd name="T14" fmla="*/ 304823 w 421"/>
                  <a:gd name="T15" fmla="*/ 26430 h 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21"/>
                  <a:gd name="T25" fmla="*/ 0 h 74"/>
                  <a:gd name="T26" fmla="*/ 421 w 421"/>
                  <a:gd name="T27" fmla="*/ 74 h 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21" h="74">
                    <a:moveTo>
                      <a:pt x="81" y="7"/>
                    </a:moveTo>
                    <a:cubicBezTo>
                      <a:pt x="92" y="33"/>
                      <a:pt x="131" y="33"/>
                      <a:pt x="161" y="35"/>
                    </a:cubicBezTo>
                    <a:cubicBezTo>
                      <a:pt x="193" y="37"/>
                      <a:pt x="233" y="37"/>
                      <a:pt x="269" y="35"/>
                    </a:cubicBezTo>
                    <a:cubicBezTo>
                      <a:pt x="332" y="31"/>
                      <a:pt x="395" y="0"/>
                      <a:pt x="421" y="43"/>
                    </a:cubicBezTo>
                    <a:cubicBezTo>
                      <a:pt x="370" y="54"/>
                      <a:pt x="258" y="74"/>
                      <a:pt x="165" y="67"/>
                    </a:cubicBezTo>
                    <a:cubicBezTo>
                      <a:pt x="120" y="64"/>
                      <a:pt x="0" y="41"/>
                      <a:pt x="73" y="3"/>
                    </a:cubicBezTo>
                    <a:cubicBezTo>
                      <a:pt x="75" y="9"/>
                      <a:pt x="75" y="9"/>
                      <a:pt x="75" y="9"/>
                    </a:cubicBezTo>
                    <a:lnTo>
                      <a:pt x="81" y="7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100" name="Freeform 27"/>
              <p:cNvSpPr>
                <a:spLocks noChangeArrowheads="1"/>
              </p:cNvSpPr>
              <p:nvPr/>
            </p:nvSpPr>
            <p:spPr bwMode="auto">
              <a:xfrm>
                <a:off x="1784350" y="2189163"/>
                <a:ext cx="277813" cy="55563"/>
              </a:xfrm>
              <a:custGeom>
                <a:avLst/>
                <a:gdLst>
                  <a:gd name="T0" fmla="*/ 0 w 74"/>
                  <a:gd name="T1" fmla="*/ 55563 h 15"/>
                  <a:gd name="T2" fmla="*/ 277813 w 74"/>
                  <a:gd name="T3" fmla="*/ 0 h 15"/>
                  <a:gd name="T4" fmla="*/ 0 60000 65536"/>
                  <a:gd name="T5" fmla="*/ 0 60000 65536"/>
                  <a:gd name="T6" fmla="*/ 0 w 74"/>
                  <a:gd name="T7" fmla="*/ 0 h 15"/>
                  <a:gd name="T8" fmla="*/ 74 w 74"/>
                  <a:gd name="T9" fmla="*/ 15 h 1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4" h="15">
                    <a:moveTo>
                      <a:pt x="0" y="15"/>
                    </a:moveTo>
                    <a:cubicBezTo>
                      <a:pt x="24" y="9"/>
                      <a:pt x="51" y="11"/>
                      <a:pt x="74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4921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101" name="Freeform 28"/>
              <p:cNvSpPr>
                <a:spLocks noChangeArrowheads="1"/>
              </p:cNvSpPr>
              <p:nvPr/>
            </p:nvSpPr>
            <p:spPr bwMode="auto">
              <a:xfrm>
                <a:off x="609600" y="2030413"/>
                <a:ext cx="165100" cy="60325"/>
              </a:xfrm>
              <a:custGeom>
                <a:avLst/>
                <a:gdLst>
                  <a:gd name="T0" fmla="*/ 165100 w 44"/>
                  <a:gd name="T1" fmla="*/ 0 h 16"/>
                  <a:gd name="T2" fmla="*/ 0 w 44"/>
                  <a:gd name="T3" fmla="*/ 60325 h 16"/>
                  <a:gd name="T4" fmla="*/ 0 60000 65536"/>
                  <a:gd name="T5" fmla="*/ 0 60000 65536"/>
                  <a:gd name="T6" fmla="*/ 0 w 44"/>
                  <a:gd name="T7" fmla="*/ 0 h 16"/>
                  <a:gd name="T8" fmla="*/ 44 w 44"/>
                  <a:gd name="T9" fmla="*/ 16 h 1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4" h="16">
                    <a:moveTo>
                      <a:pt x="44" y="0"/>
                    </a:moveTo>
                    <a:cubicBezTo>
                      <a:pt x="31" y="7"/>
                      <a:pt x="14" y="7"/>
                      <a:pt x="0" y="16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102" name="Freeform 29"/>
              <p:cNvSpPr>
                <a:spLocks noChangeArrowheads="1"/>
              </p:cNvSpPr>
              <p:nvPr/>
            </p:nvSpPr>
            <p:spPr bwMode="auto">
              <a:xfrm>
                <a:off x="2009775" y="3241675"/>
                <a:ext cx="595313" cy="192088"/>
              </a:xfrm>
              <a:custGeom>
                <a:avLst/>
                <a:gdLst>
                  <a:gd name="T0" fmla="*/ 595313 w 158"/>
                  <a:gd name="T1" fmla="*/ 0 h 51"/>
                  <a:gd name="T2" fmla="*/ 0 w 158"/>
                  <a:gd name="T3" fmla="*/ 192088 h 51"/>
                  <a:gd name="T4" fmla="*/ 0 60000 65536"/>
                  <a:gd name="T5" fmla="*/ 0 60000 65536"/>
                  <a:gd name="T6" fmla="*/ 0 w 158"/>
                  <a:gd name="T7" fmla="*/ 0 h 51"/>
                  <a:gd name="T8" fmla="*/ 158 w 158"/>
                  <a:gd name="T9" fmla="*/ 51 h 5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8" h="51">
                    <a:moveTo>
                      <a:pt x="158" y="0"/>
                    </a:moveTo>
                    <a:cubicBezTo>
                      <a:pt x="117" y="41"/>
                      <a:pt x="54" y="39"/>
                      <a:pt x="0" y="51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41275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103" name="Freeform 30"/>
              <p:cNvSpPr>
                <a:spLocks noChangeArrowheads="1"/>
              </p:cNvSpPr>
              <p:nvPr/>
            </p:nvSpPr>
            <p:spPr bwMode="auto">
              <a:xfrm>
                <a:off x="233363" y="3144838"/>
                <a:ext cx="255588" cy="74613"/>
              </a:xfrm>
              <a:custGeom>
                <a:avLst/>
                <a:gdLst>
                  <a:gd name="T0" fmla="*/ 0 w 68"/>
                  <a:gd name="T1" fmla="*/ 74613 h 20"/>
                  <a:gd name="T2" fmla="*/ 255588 w 68"/>
                  <a:gd name="T3" fmla="*/ 0 h 20"/>
                  <a:gd name="T4" fmla="*/ 0 60000 65536"/>
                  <a:gd name="T5" fmla="*/ 0 60000 65536"/>
                  <a:gd name="T6" fmla="*/ 0 w 68"/>
                  <a:gd name="T7" fmla="*/ 0 h 20"/>
                  <a:gd name="T8" fmla="*/ 68 w 68"/>
                  <a:gd name="T9" fmla="*/ 20 h 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8" h="20">
                    <a:moveTo>
                      <a:pt x="0" y="20"/>
                    </a:moveTo>
                    <a:cubicBezTo>
                      <a:pt x="21" y="9"/>
                      <a:pt x="44" y="2"/>
                      <a:pt x="68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6988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104" name="Freeform 31"/>
              <p:cNvSpPr>
                <a:spLocks noChangeArrowheads="1"/>
              </p:cNvSpPr>
              <p:nvPr/>
            </p:nvSpPr>
            <p:spPr bwMode="auto">
              <a:xfrm>
                <a:off x="1212850" y="1774825"/>
                <a:ext cx="119063" cy="134938"/>
              </a:xfrm>
              <a:custGeom>
                <a:avLst/>
                <a:gdLst>
                  <a:gd name="T0" fmla="*/ 119063 w 32"/>
                  <a:gd name="T1" fmla="*/ 134938 h 36"/>
                  <a:gd name="T2" fmla="*/ 0 w 32"/>
                  <a:gd name="T3" fmla="*/ 0 h 36"/>
                  <a:gd name="T4" fmla="*/ 0 60000 65536"/>
                  <a:gd name="T5" fmla="*/ 0 60000 65536"/>
                  <a:gd name="T6" fmla="*/ 0 w 32"/>
                  <a:gd name="T7" fmla="*/ 0 h 36"/>
                  <a:gd name="T8" fmla="*/ 32 w 32"/>
                  <a:gd name="T9" fmla="*/ 36 h 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2" h="36">
                    <a:moveTo>
                      <a:pt x="32" y="36"/>
                    </a:moveTo>
                    <a:cubicBezTo>
                      <a:pt x="23" y="22"/>
                      <a:pt x="11" y="12"/>
                      <a:pt x="0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4925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105" name="Freeform 32"/>
              <p:cNvSpPr>
                <a:spLocks noChangeArrowheads="1"/>
              </p:cNvSpPr>
              <p:nvPr/>
            </p:nvSpPr>
            <p:spPr bwMode="auto">
              <a:xfrm>
                <a:off x="1814513" y="0"/>
                <a:ext cx="14288" cy="74613"/>
              </a:xfrm>
              <a:custGeom>
                <a:avLst/>
                <a:gdLst>
                  <a:gd name="T0" fmla="*/ 14288 w 4"/>
                  <a:gd name="T1" fmla="*/ 74613 h 20"/>
                  <a:gd name="T2" fmla="*/ 0 w 4"/>
                  <a:gd name="T3" fmla="*/ 0 h 20"/>
                  <a:gd name="T4" fmla="*/ 0 60000 65536"/>
                  <a:gd name="T5" fmla="*/ 0 60000 65536"/>
                  <a:gd name="T6" fmla="*/ 0 w 4"/>
                  <a:gd name="T7" fmla="*/ 0 h 20"/>
                  <a:gd name="T8" fmla="*/ 4 w 4"/>
                  <a:gd name="T9" fmla="*/ 20 h 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0">
                    <a:moveTo>
                      <a:pt x="4" y="20"/>
                    </a:moveTo>
                    <a:cubicBezTo>
                      <a:pt x="2" y="14"/>
                      <a:pt x="2" y="7"/>
                      <a:pt x="0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106" name="Freeform 33"/>
              <p:cNvSpPr>
                <a:spLocks noChangeArrowheads="1"/>
              </p:cNvSpPr>
              <p:nvPr/>
            </p:nvSpPr>
            <p:spPr bwMode="auto">
              <a:xfrm>
                <a:off x="1619250" y="1985963"/>
                <a:ext cx="44450" cy="60325"/>
              </a:xfrm>
              <a:custGeom>
                <a:avLst/>
                <a:gdLst>
                  <a:gd name="T0" fmla="*/ 0 w 12"/>
                  <a:gd name="T1" fmla="*/ 60325 h 16"/>
                  <a:gd name="T2" fmla="*/ 44450 w 12"/>
                  <a:gd name="T3" fmla="*/ 0 h 16"/>
                  <a:gd name="T4" fmla="*/ 0 60000 65536"/>
                  <a:gd name="T5" fmla="*/ 0 60000 65536"/>
                  <a:gd name="T6" fmla="*/ 0 w 12"/>
                  <a:gd name="T7" fmla="*/ 0 h 16"/>
                  <a:gd name="T8" fmla="*/ 12 w 12"/>
                  <a:gd name="T9" fmla="*/ 16 h 1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" h="16">
                    <a:moveTo>
                      <a:pt x="0" y="16"/>
                    </a:moveTo>
                    <a:cubicBezTo>
                      <a:pt x="5" y="11"/>
                      <a:pt x="8" y="5"/>
                      <a:pt x="12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107" name="Freeform 34"/>
              <p:cNvSpPr>
                <a:spLocks noChangeArrowheads="1"/>
              </p:cNvSpPr>
              <p:nvPr/>
            </p:nvSpPr>
            <p:spPr bwMode="auto">
              <a:xfrm>
                <a:off x="1965325" y="752475"/>
                <a:ext cx="150813" cy="74613"/>
              </a:xfrm>
              <a:custGeom>
                <a:avLst/>
                <a:gdLst>
                  <a:gd name="T0" fmla="*/ 0 w 40"/>
                  <a:gd name="T1" fmla="*/ 74613 h 20"/>
                  <a:gd name="T2" fmla="*/ 150813 w 40"/>
                  <a:gd name="T3" fmla="*/ 0 h 20"/>
                  <a:gd name="T4" fmla="*/ 0 60000 65536"/>
                  <a:gd name="T5" fmla="*/ 0 60000 65536"/>
                  <a:gd name="T6" fmla="*/ 0 w 40"/>
                  <a:gd name="T7" fmla="*/ 0 h 20"/>
                  <a:gd name="T8" fmla="*/ 40 w 40"/>
                  <a:gd name="T9" fmla="*/ 20 h 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0" h="20">
                    <a:moveTo>
                      <a:pt x="0" y="20"/>
                    </a:moveTo>
                    <a:cubicBezTo>
                      <a:pt x="12" y="12"/>
                      <a:pt x="26" y="5"/>
                      <a:pt x="40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6988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108" name="Freeform 35"/>
              <p:cNvSpPr>
                <a:spLocks noChangeArrowheads="1"/>
              </p:cNvSpPr>
              <p:nvPr/>
            </p:nvSpPr>
            <p:spPr bwMode="auto">
              <a:xfrm>
                <a:off x="2401888" y="1989138"/>
                <a:ext cx="104775" cy="11113"/>
              </a:xfrm>
              <a:custGeom>
                <a:avLst/>
                <a:gdLst>
                  <a:gd name="T0" fmla="*/ 0 w 28"/>
                  <a:gd name="T1" fmla="*/ 11113 h 3"/>
                  <a:gd name="T2" fmla="*/ 104775 w 28"/>
                  <a:gd name="T3" fmla="*/ 11113 h 3"/>
                  <a:gd name="T4" fmla="*/ 0 60000 65536"/>
                  <a:gd name="T5" fmla="*/ 0 60000 65536"/>
                  <a:gd name="T6" fmla="*/ 0 w 28"/>
                  <a:gd name="T7" fmla="*/ 0 h 3"/>
                  <a:gd name="T8" fmla="*/ 28 w 28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8" h="3">
                    <a:moveTo>
                      <a:pt x="0" y="3"/>
                    </a:moveTo>
                    <a:cubicBezTo>
                      <a:pt x="9" y="0"/>
                      <a:pt x="19" y="0"/>
                      <a:pt x="28" y="3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109" name="Freeform 36"/>
              <p:cNvSpPr>
                <a:spLocks noChangeArrowheads="1"/>
              </p:cNvSpPr>
              <p:nvPr/>
            </p:nvSpPr>
            <p:spPr bwMode="auto">
              <a:xfrm>
                <a:off x="2295525" y="2587625"/>
                <a:ext cx="150813" cy="74613"/>
              </a:xfrm>
              <a:custGeom>
                <a:avLst/>
                <a:gdLst>
                  <a:gd name="T0" fmla="*/ 0 w 40"/>
                  <a:gd name="T1" fmla="*/ 74613 h 20"/>
                  <a:gd name="T2" fmla="*/ 150813 w 40"/>
                  <a:gd name="T3" fmla="*/ 0 h 20"/>
                  <a:gd name="T4" fmla="*/ 0 60000 65536"/>
                  <a:gd name="T5" fmla="*/ 0 60000 65536"/>
                  <a:gd name="T6" fmla="*/ 0 w 40"/>
                  <a:gd name="T7" fmla="*/ 0 h 20"/>
                  <a:gd name="T8" fmla="*/ 40 w 40"/>
                  <a:gd name="T9" fmla="*/ 20 h 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0" h="20">
                    <a:moveTo>
                      <a:pt x="0" y="20"/>
                    </a:moveTo>
                    <a:cubicBezTo>
                      <a:pt x="14" y="16"/>
                      <a:pt x="27" y="7"/>
                      <a:pt x="40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6988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110" name="Freeform 37"/>
              <p:cNvSpPr>
                <a:spLocks noChangeArrowheads="1"/>
              </p:cNvSpPr>
              <p:nvPr/>
            </p:nvSpPr>
            <p:spPr bwMode="auto">
              <a:xfrm>
                <a:off x="715963" y="2482850"/>
                <a:ext cx="14288" cy="30163"/>
              </a:xfrm>
              <a:custGeom>
                <a:avLst/>
                <a:gdLst>
                  <a:gd name="T0" fmla="*/ 0 w 4"/>
                  <a:gd name="T1" fmla="*/ 30163 h 8"/>
                  <a:gd name="T2" fmla="*/ 14288 w 4"/>
                  <a:gd name="T3" fmla="*/ 0 h 8"/>
                  <a:gd name="T4" fmla="*/ 0 60000 65536"/>
                  <a:gd name="T5" fmla="*/ 0 60000 65536"/>
                  <a:gd name="T6" fmla="*/ 0 w 4"/>
                  <a:gd name="T7" fmla="*/ 0 h 8"/>
                  <a:gd name="T8" fmla="*/ 4 w 4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8">
                    <a:moveTo>
                      <a:pt x="0" y="8"/>
                    </a:moveTo>
                    <a:cubicBezTo>
                      <a:pt x="1" y="5"/>
                      <a:pt x="2" y="2"/>
                      <a:pt x="4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3111" name="Freeform 38"/>
              <p:cNvSpPr>
                <a:spLocks noChangeArrowheads="1"/>
              </p:cNvSpPr>
              <p:nvPr/>
            </p:nvSpPr>
            <p:spPr bwMode="auto">
              <a:xfrm>
                <a:off x="685800" y="3414713"/>
                <a:ext cx="2062163" cy="304800"/>
              </a:xfrm>
              <a:custGeom>
                <a:avLst/>
                <a:gdLst>
                  <a:gd name="T0" fmla="*/ 0 w 548"/>
                  <a:gd name="T1" fmla="*/ 225778 h 81"/>
                  <a:gd name="T2" fmla="*/ 2062163 w 548"/>
                  <a:gd name="T3" fmla="*/ 0 h 81"/>
                  <a:gd name="T4" fmla="*/ 0 60000 65536"/>
                  <a:gd name="T5" fmla="*/ 0 60000 65536"/>
                  <a:gd name="T6" fmla="*/ 0 w 548"/>
                  <a:gd name="T7" fmla="*/ 0 h 81"/>
                  <a:gd name="T8" fmla="*/ 548 w 548"/>
                  <a:gd name="T9" fmla="*/ 81 h 8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48" h="81">
                    <a:moveTo>
                      <a:pt x="0" y="60"/>
                    </a:moveTo>
                    <a:cubicBezTo>
                      <a:pt x="137" y="80"/>
                      <a:pt x="456" y="81"/>
                      <a:pt x="548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46038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</p:grpSp>
      <p:sp>
        <p:nvSpPr>
          <p:cNvPr id="3083" name="文本框 54"/>
          <p:cNvSpPr>
            <a:spLocks noChangeArrowheads="1"/>
          </p:cNvSpPr>
          <p:nvPr/>
        </p:nvSpPr>
        <p:spPr bwMode="auto">
          <a:xfrm>
            <a:off x="1784350" y="3197225"/>
            <a:ext cx="12366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66CDCC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TITLE HERE</a:t>
            </a:r>
            <a:endParaRPr lang="zh-CN" altLang="en-US" b="1">
              <a:solidFill>
                <a:srgbClr val="66CDCC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084" name="文本框 55"/>
          <p:cNvSpPr>
            <a:spLocks noChangeArrowheads="1"/>
          </p:cNvSpPr>
          <p:nvPr/>
        </p:nvSpPr>
        <p:spPr bwMode="auto">
          <a:xfrm>
            <a:off x="4243388" y="3197225"/>
            <a:ext cx="12239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BFBFB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TITLE HERE</a:t>
            </a:r>
            <a:endParaRPr lang="zh-CN" altLang="en-US">
              <a:solidFill>
                <a:srgbClr val="BFBFB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085" name="文本框 56"/>
          <p:cNvSpPr>
            <a:spLocks noChangeArrowheads="1"/>
          </p:cNvSpPr>
          <p:nvPr/>
        </p:nvSpPr>
        <p:spPr bwMode="auto">
          <a:xfrm>
            <a:off x="6740525" y="3197225"/>
            <a:ext cx="1223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BFBFB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TITLE HERE</a:t>
            </a:r>
            <a:endParaRPr lang="zh-CN" altLang="en-US">
              <a:solidFill>
                <a:srgbClr val="BFBFB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086" name="文本框 57"/>
          <p:cNvSpPr>
            <a:spLocks noChangeArrowheads="1"/>
          </p:cNvSpPr>
          <p:nvPr/>
        </p:nvSpPr>
        <p:spPr bwMode="auto">
          <a:xfrm>
            <a:off x="9182100" y="3197225"/>
            <a:ext cx="1223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BFBFB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TITLE HERE</a:t>
            </a:r>
            <a:endParaRPr lang="zh-CN" altLang="en-US">
              <a:solidFill>
                <a:srgbClr val="BFBFB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3087" name="文本框 58"/>
          <p:cNvSpPr>
            <a:spLocks noChangeArrowheads="1"/>
          </p:cNvSpPr>
          <p:nvPr/>
        </p:nvSpPr>
        <p:spPr bwMode="auto">
          <a:xfrm>
            <a:off x="1304925" y="3643313"/>
            <a:ext cx="2181225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3088" name="文本框 59"/>
          <p:cNvSpPr>
            <a:spLocks noChangeArrowheads="1"/>
          </p:cNvSpPr>
          <p:nvPr/>
        </p:nvSpPr>
        <p:spPr bwMode="auto">
          <a:xfrm>
            <a:off x="3763963" y="3643313"/>
            <a:ext cx="2182812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BFBFB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3089" name="文本框 60"/>
          <p:cNvSpPr>
            <a:spLocks noChangeArrowheads="1"/>
          </p:cNvSpPr>
          <p:nvPr/>
        </p:nvSpPr>
        <p:spPr bwMode="auto">
          <a:xfrm>
            <a:off x="6223000" y="3643313"/>
            <a:ext cx="2181225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BFBFB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3090" name="文本框 61"/>
          <p:cNvSpPr>
            <a:spLocks noChangeArrowheads="1"/>
          </p:cNvSpPr>
          <p:nvPr/>
        </p:nvSpPr>
        <p:spPr bwMode="auto">
          <a:xfrm>
            <a:off x="8680450" y="3643313"/>
            <a:ext cx="2182813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BFBFB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3091" name="直角三角形 64"/>
          <p:cNvSpPr>
            <a:spLocks noChangeArrowheads="1"/>
          </p:cNvSpPr>
          <p:nvPr/>
        </p:nvSpPr>
        <p:spPr bwMode="auto">
          <a:xfrm flipH="1">
            <a:off x="0" y="5522913"/>
            <a:ext cx="12192000" cy="1335087"/>
          </a:xfrm>
          <a:prstGeom prst="rtTriangle">
            <a:avLst/>
          </a:prstGeom>
          <a:gradFill rotWithShape="1">
            <a:gsLst>
              <a:gs pos="0">
                <a:srgbClr val="326698"/>
              </a:gs>
              <a:gs pos="100000">
                <a:srgbClr val="66CDCC"/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文本框 101"/>
          <p:cNvSpPr>
            <a:spLocks noChangeArrowheads="1"/>
          </p:cNvSpPr>
          <p:nvPr/>
        </p:nvSpPr>
        <p:spPr bwMode="auto">
          <a:xfrm>
            <a:off x="4619625" y="514350"/>
            <a:ext cx="29543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6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此处添加标题</a:t>
            </a:r>
          </a:p>
        </p:txBody>
      </p:sp>
      <p:sp>
        <p:nvSpPr>
          <p:cNvPr id="4099" name="圆角矩形 102"/>
          <p:cNvSpPr>
            <a:spLocks noChangeArrowheads="1"/>
          </p:cNvSpPr>
          <p:nvPr/>
        </p:nvSpPr>
        <p:spPr bwMode="auto">
          <a:xfrm>
            <a:off x="5661025" y="1257300"/>
            <a:ext cx="869950" cy="44450"/>
          </a:xfrm>
          <a:prstGeom prst="roundRect">
            <a:avLst>
              <a:gd name="adj" fmla="val 16667"/>
            </a:avLst>
          </a:prstGeom>
          <a:solidFill>
            <a:srgbClr val="66CDC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0" name="文本框 103"/>
          <p:cNvSpPr>
            <a:spLocks noChangeArrowheads="1"/>
          </p:cNvSpPr>
          <p:nvPr/>
        </p:nvSpPr>
        <p:spPr bwMode="auto">
          <a:xfrm>
            <a:off x="4265613" y="1398588"/>
            <a:ext cx="3662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3F3F3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When nothing goes right, go left!</a:t>
            </a:r>
            <a:endParaRPr lang="zh-CN" altLang="en-US">
              <a:solidFill>
                <a:srgbClr val="3F3F3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grpSp>
        <p:nvGrpSpPr>
          <p:cNvPr id="4101" name="组合 1"/>
          <p:cNvGrpSpPr>
            <a:grpSpLocks/>
          </p:cNvGrpSpPr>
          <p:nvPr/>
        </p:nvGrpSpPr>
        <p:grpSpPr bwMode="auto">
          <a:xfrm>
            <a:off x="334963" y="2992438"/>
            <a:ext cx="2343150" cy="1681162"/>
            <a:chOff x="0" y="0"/>
            <a:chExt cx="2343178" cy="1682341"/>
          </a:xfrm>
        </p:grpSpPr>
        <p:grpSp>
          <p:nvGrpSpPr>
            <p:cNvPr id="4107" name="组合 135"/>
            <p:cNvGrpSpPr>
              <a:grpSpLocks/>
            </p:cNvGrpSpPr>
            <p:nvPr/>
          </p:nvGrpSpPr>
          <p:grpSpPr bwMode="auto">
            <a:xfrm>
              <a:off x="0" y="0"/>
              <a:ext cx="2343178" cy="1682341"/>
              <a:chOff x="0" y="0"/>
              <a:chExt cx="3583406" cy="2572792"/>
            </a:xfrm>
          </p:grpSpPr>
          <p:sp>
            <p:nvSpPr>
              <p:cNvPr id="4109" name="Freeform 139"/>
              <p:cNvSpPr>
                <a:spLocks noChangeArrowheads="1"/>
              </p:cNvSpPr>
              <p:nvPr/>
            </p:nvSpPr>
            <p:spPr bwMode="auto">
              <a:xfrm>
                <a:off x="0" y="1214201"/>
                <a:ext cx="1158660" cy="1142004"/>
              </a:xfrm>
              <a:custGeom>
                <a:avLst/>
                <a:gdLst>
                  <a:gd name="T0" fmla="*/ 619673 w 718"/>
                  <a:gd name="T1" fmla="*/ 1119921 h 724"/>
                  <a:gd name="T2" fmla="*/ 587399 w 718"/>
                  <a:gd name="T3" fmla="*/ 1037899 h 724"/>
                  <a:gd name="T4" fmla="*/ 513167 w 718"/>
                  <a:gd name="T5" fmla="*/ 886473 h 724"/>
                  <a:gd name="T6" fmla="*/ 534146 w 718"/>
                  <a:gd name="T7" fmla="*/ 757130 h 724"/>
                  <a:gd name="T8" fmla="*/ 464755 w 718"/>
                  <a:gd name="T9" fmla="*/ 613591 h 724"/>
                  <a:gd name="T10" fmla="*/ 430867 w 718"/>
                  <a:gd name="T11" fmla="*/ 526836 h 724"/>
                  <a:gd name="T12" fmla="*/ 376000 w 718"/>
                  <a:gd name="T13" fmla="*/ 501598 h 724"/>
                  <a:gd name="T14" fmla="*/ 269493 w 718"/>
                  <a:gd name="T15" fmla="*/ 517372 h 724"/>
                  <a:gd name="T16" fmla="*/ 150077 w 718"/>
                  <a:gd name="T17" fmla="*/ 525259 h 724"/>
                  <a:gd name="T18" fmla="*/ 69391 w 718"/>
                  <a:gd name="T19" fmla="*/ 459010 h 724"/>
                  <a:gd name="T20" fmla="*/ 16137 w 718"/>
                  <a:gd name="T21" fmla="*/ 380142 h 724"/>
                  <a:gd name="T22" fmla="*/ 33888 w 718"/>
                  <a:gd name="T23" fmla="*/ 313893 h 724"/>
                  <a:gd name="T24" fmla="*/ 30661 w 718"/>
                  <a:gd name="T25" fmla="*/ 271305 h 724"/>
                  <a:gd name="T26" fmla="*/ 83914 w 718"/>
                  <a:gd name="T27" fmla="*/ 179818 h 724"/>
                  <a:gd name="T28" fmla="*/ 153305 w 718"/>
                  <a:gd name="T29" fmla="*/ 111992 h 724"/>
                  <a:gd name="T30" fmla="*/ 213013 w 718"/>
                  <a:gd name="T31" fmla="*/ 34702 h 724"/>
                  <a:gd name="T32" fmla="*/ 334043 w 718"/>
                  <a:gd name="T33" fmla="*/ 15774 h 724"/>
                  <a:gd name="T34" fmla="*/ 487347 w 718"/>
                  <a:gd name="T35" fmla="*/ 4732 h 724"/>
                  <a:gd name="T36" fmla="*/ 490575 w 718"/>
                  <a:gd name="T37" fmla="*/ 72558 h 724"/>
                  <a:gd name="T38" fmla="*/ 559965 w 718"/>
                  <a:gd name="T39" fmla="*/ 89909 h 724"/>
                  <a:gd name="T40" fmla="*/ 639038 w 718"/>
                  <a:gd name="T41" fmla="*/ 107260 h 724"/>
                  <a:gd name="T42" fmla="*/ 714883 w 718"/>
                  <a:gd name="T43" fmla="*/ 89909 h 724"/>
                  <a:gd name="T44" fmla="*/ 821390 w 718"/>
                  <a:gd name="T45" fmla="*/ 99373 h 724"/>
                  <a:gd name="T46" fmla="*/ 871416 w 718"/>
                  <a:gd name="T47" fmla="*/ 189282 h 724"/>
                  <a:gd name="T48" fmla="*/ 931124 w 718"/>
                  <a:gd name="T49" fmla="*/ 313893 h 724"/>
                  <a:gd name="T50" fmla="*/ 1042471 w 718"/>
                  <a:gd name="T51" fmla="*/ 410112 h 724"/>
                  <a:gd name="T52" fmla="*/ 1155433 w 718"/>
                  <a:gd name="T53" fmla="*/ 460587 h 724"/>
                  <a:gd name="T54" fmla="*/ 1063450 w 718"/>
                  <a:gd name="T55" fmla="*/ 553651 h 724"/>
                  <a:gd name="T56" fmla="*/ 977922 w 718"/>
                  <a:gd name="T57" fmla="*/ 651447 h 724"/>
                  <a:gd name="T58" fmla="*/ 976308 w 718"/>
                  <a:gd name="T59" fmla="*/ 716118 h 724"/>
                  <a:gd name="T60" fmla="*/ 1008583 w 718"/>
                  <a:gd name="T61" fmla="*/ 790254 h 724"/>
                  <a:gd name="T62" fmla="*/ 961785 w 718"/>
                  <a:gd name="T63" fmla="*/ 850194 h 724"/>
                  <a:gd name="T64" fmla="*/ 913373 w 718"/>
                  <a:gd name="T65" fmla="*/ 919597 h 724"/>
                  <a:gd name="T66" fmla="*/ 916600 w 718"/>
                  <a:gd name="T67" fmla="*/ 959031 h 724"/>
                  <a:gd name="T68" fmla="*/ 855278 w 718"/>
                  <a:gd name="T69" fmla="*/ 1007929 h 724"/>
                  <a:gd name="T70" fmla="*/ 837527 w 718"/>
                  <a:gd name="T71" fmla="*/ 1072600 h 724"/>
                  <a:gd name="T72" fmla="*/ 758454 w 718"/>
                  <a:gd name="T73" fmla="*/ 1124653 h 724"/>
                  <a:gd name="T74" fmla="*/ 647107 w 718"/>
                  <a:gd name="T75" fmla="*/ 1142004 h 72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718"/>
                  <a:gd name="T115" fmla="*/ 0 h 724"/>
                  <a:gd name="T116" fmla="*/ 718 w 718"/>
                  <a:gd name="T117" fmla="*/ 724 h 724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718" h="724">
                    <a:moveTo>
                      <a:pt x="401" y="724"/>
                    </a:moveTo>
                    <a:cubicBezTo>
                      <a:pt x="396" y="721"/>
                      <a:pt x="388" y="712"/>
                      <a:pt x="384" y="710"/>
                    </a:cubicBezTo>
                    <a:cubicBezTo>
                      <a:pt x="380" y="708"/>
                      <a:pt x="378" y="689"/>
                      <a:pt x="378" y="683"/>
                    </a:cubicBezTo>
                    <a:cubicBezTo>
                      <a:pt x="378" y="677"/>
                      <a:pt x="371" y="664"/>
                      <a:pt x="364" y="658"/>
                    </a:cubicBezTo>
                    <a:cubicBezTo>
                      <a:pt x="358" y="651"/>
                      <a:pt x="351" y="635"/>
                      <a:pt x="346" y="618"/>
                    </a:cubicBezTo>
                    <a:cubicBezTo>
                      <a:pt x="340" y="602"/>
                      <a:pt x="329" y="571"/>
                      <a:pt x="318" y="562"/>
                    </a:cubicBezTo>
                    <a:cubicBezTo>
                      <a:pt x="307" y="554"/>
                      <a:pt x="312" y="536"/>
                      <a:pt x="312" y="520"/>
                    </a:cubicBezTo>
                    <a:cubicBezTo>
                      <a:pt x="312" y="503"/>
                      <a:pt x="339" y="494"/>
                      <a:pt x="331" y="480"/>
                    </a:cubicBezTo>
                    <a:cubicBezTo>
                      <a:pt x="323" y="467"/>
                      <a:pt x="330" y="444"/>
                      <a:pt x="321" y="435"/>
                    </a:cubicBezTo>
                    <a:cubicBezTo>
                      <a:pt x="312" y="426"/>
                      <a:pt x="289" y="399"/>
                      <a:pt x="288" y="389"/>
                    </a:cubicBezTo>
                    <a:cubicBezTo>
                      <a:pt x="286" y="380"/>
                      <a:pt x="274" y="357"/>
                      <a:pt x="280" y="348"/>
                    </a:cubicBezTo>
                    <a:cubicBezTo>
                      <a:pt x="286" y="339"/>
                      <a:pt x="270" y="334"/>
                      <a:pt x="267" y="334"/>
                    </a:cubicBezTo>
                    <a:cubicBezTo>
                      <a:pt x="265" y="334"/>
                      <a:pt x="251" y="332"/>
                      <a:pt x="248" y="332"/>
                    </a:cubicBezTo>
                    <a:cubicBezTo>
                      <a:pt x="246" y="332"/>
                      <a:pt x="245" y="321"/>
                      <a:pt x="233" y="318"/>
                    </a:cubicBezTo>
                    <a:cubicBezTo>
                      <a:pt x="221" y="316"/>
                      <a:pt x="205" y="313"/>
                      <a:pt x="194" y="318"/>
                    </a:cubicBezTo>
                    <a:cubicBezTo>
                      <a:pt x="182" y="322"/>
                      <a:pt x="189" y="328"/>
                      <a:pt x="167" y="328"/>
                    </a:cubicBezTo>
                    <a:cubicBezTo>
                      <a:pt x="146" y="328"/>
                      <a:pt x="126" y="322"/>
                      <a:pt x="115" y="330"/>
                    </a:cubicBezTo>
                    <a:cubicBezTo>
                      <a:pt x="105" y="337"/>
                      <a:pt x="103" y="342"/>
                      <a:pt x="93" y="333"/>
                    </a:cubicBezTo>
                    <a:cubicBezTo>
                      <a:pt x="84" y="324"/>
                      <a:pt x="72" y="319"/>
                      <a:pt x="57" y="309"/>
                    </a:cubicBezTo>
                    <a:cubicBezTo>
                      <a:pt x="43" y="299"/>
                      <a:pt x="46" y="301"/>
                      <a:pt x="43" y="291"/>
                    </a:cubicBezTo>
                    <a:cubicBezTo>
                      <a:pt x="41" y="282"/>
                      <a:pt x="57" y="288"/>
                      <a:pt x="28" y="269"/>
                    </a:cubicBezTo>
                    <a:cubicBezTo>
                      <a:pt x="0" y="250"/>
                      <a:pt x="6" y="248"/>
                      <a:pt x="10" y="241"/>
                    </a:cubicBezTo>
                    <a:cubicBezTo>
                      <a:pt x="14" y="233"/>
                      <a:pt x="11" y="221"/>
                      <a:pt x="19" y="214"/>
                    </a:cubicBezTo>
                    <a:cubicBezTo>
                      <a:pt x="27" y="208"/>
                      <a:pt x="29" y="200"/>
                      <a:pt x="21" y="199"/>
                    </a:cubicBezTo>
                    <a:cubicBezTo>
                      <a:pt x="14" y="197"/>
                      <a:pt x="17" y="183"/>
                      <a:pt x="20" y="181"/>
                    </a:cubicBezTo>
                    <a:cubicBezTo>
                      <a:pt x="22" y="180"/>
                      <a:pt x="27" y="179"/>
                      <a:pt x="19" y="172"/>
                    </a:cubicBezTo>
                    <a:cubicBezTo>
                      <a:pt x="12" y="166"/>
                      <a:pt x="13" y="158"/>
                      <a:pt x="21" y="152"/>
                    </a:cubicBezTo>
                    <a:cubicBezTo>
                      <a:pt x="29" y="146"/>
                      <a:pt x="48" y="121"/>
                      <a:pt x="52" y="114"/>
                    </a:cubicBezTo>
                    <a:cubicBezTo>
                      <a:pt x="55" y="108"/>
                      <a:pt x="68" y="102"/>
                      <a:pt x="75" y="97"/>
                    </a:cubicBezTo>
                    <a:cubicBezTo>
                      <a:pt x="82" y="92"/>
                      <a:pt x="94" y="87"/>
                      <a:pt x="95" y="71"/>
                    </a:cubicBezTo>
                    <a:cubicBezTo>
                      <a:pt x="95" y="56"/>
                      <a:pt x="100" y="51"/>
                      <a:pt x="107" y="44"/>
                    </a:cubicBezTo>
                    <a:cubicBezTo>
                      <a:pt x="115" y="38"/>
                      <a:pt x="133" y="34"/>
                      <a:pt x="132" y="22"/>
                    </a:cubicBezTo>
                    <a:cubicBezTo>
                      <a:pt x="131" y="10"/>
                      <a:pt x="144" y="20"/>
                      <a:pt x="161" y="20"/>
                    </a:cubicBezTo>
                    <a:cubicBezTo>
                      <a:pt x="178" y="20"/>
                      <a:pt x="197" y="17"/>
                      <a:pt x="207" y="10"/>
                    </a:cubicBezTo>
                    <a:cubicBezTo>
                      <a:pt x="217" y="4"/>
                      <a:pt x="256" y="5"/>
                      <a:pt x="265" y="3"/>
                    </a:cubicBezTo>
                    <a:cubicBezTo>
                      <a:pt x="273" y="1"/>
                      <a:pt x="304" y="0"/>
                      <a:pt x="302" y="3"/>
                    </a:cubicBezTo>
                    <a:cubicBezTo>
                      <a:pt x="301" y="6"/>
                      <a:pt x="302" y="6"/>
                      <a:pt x="302" y="18"/>
                    </a:cubicBezTo>
                    <a:cubicBezTo>
                      <a:pt x="302" y="30"/>
                      <a:pt x="297" y="45"/>
                      <a:pt x="304" y="46"/>
                    </a:cubicBezTo>
                    <a:cubicBezTo>
                      <a:pt x="310" y="47"/>
                      <a:pt x="311" y="42"/>
                      <a:pt x="328" y="47"/>
                    </a:cubicBezTo>
                    <a:cubicBezTo>
                      <a:pt x="346" y="52"/>
                      <a:pt x="338" y="52"/>
                      <a:pt x="347" y="57"/>
                    </a:cubicBezTo>
                    <a:cubicBezTo>
                      <a:pt x="355" y="62"/>
                      <a:pt x="368" y="72"/>
                      <a:pt x="374" y="71"/>
                    </a:cubicBezTo>
                    <a:cubicBezTo>
                      <a:pt x="380" y="70"/>
                      <a:pt x="397" y="76"/>
                      <a:pt x="396" y="68"/>
                    </a:cubicBezTo>
                    <a:cubicBezTo>
                      <a:pt x="396" y="60"/>
                      <a:pt x="395" y="51"/>
                      <a:pt x="405" y="50"/>
                    </a:cubicBezTo>
                    <a:cubicBezTo>
                      <a:pt x="415" y="49"/>
                      <a:pt x="425" y="47"/>
                      <a:pt x="443" y="57"/>
                    </a:cubicBezTo>
                    <a:cubicBezTo>
                      <a:pt x="462" y="67"/>
                      <a:pt x="478" y="71"/>
                      <a:pt x="487" y="70"/>
                    </a:cubicBezTo>
                    <a:cubicBezTo>
                      <a:pt x="496" y="69"/>
                      <a:pt x="502" y="65"/>
                      <a:pt x="509" y="63"/>
                    </a:cubicBezTo>
                    <a:cubicBezTo>
                      <a:pt x="517" y="61"/>
                      <a:pt x="507" y="65"/>
                      <a:pt x="524" y="87"/>
                    </a:cubicBezTo>
                    <a:cubicBezTo>
                      <a:pt x="541" y="108"/>
                      <a:pt x="528" y="100"/>
                      <a:pt x="540" y="120"/>
                    </a:cubicBezTo>
                    <a:cubicBezTo>
                      <a:pt x="552" y="140"/>
                      <a:pt x="560" y="150"/>
                      <a:pt x="563" y="163"/>
                    </a:cubicBezTo>
                    <a:cubicBezTo>
                      <a:pt x="566" y="175"/>
                      <a:pt x="563" y="188"/>
                      <a:pt x="577" y="199"/>
                    </a:cubicBezTo>
                    <a:cubicBezTo>
                      <a:pt x="592" y="210"/>
                      <a:pt x="597" y="226"/>
                      <a:pt x="615" y="235"/>
                    </a:cubicBezTo>
                    <a:cubicBezTo>
                      <a:pt x="633" y="244"/>
                      <a:pt x="603" y="255"/>
                      <a:pt x="646" y="260"/>
                    </a:cubicBezTo>
                    <a:cubicBezTo>
                      <a:pt x="689" y="266"/>
                      <a:pt x="718" y="259"/>
                      <a:pt x="718" y="259"/>
                    </a:cubicBezTo>
                    <a:cubicBezTo>
                      <a:pt x="716" y="292"/>
                      <a:pt x="716" y="292"/>
                      <a:pt x="716" y="292"/>
                    </a:cubicBezTo>
                    <a:cubicBezTo>
                      <a:pt x="716" y="292"/>
                      <a:pt x="704" y="312"/>
                      <a:pt x="694" y="322"/>
                    </a:cubicBezTo>
                    <a:cubicBezTo>
                      <a:pt x="684" y="332"/>
                      <a:pt x="673" y="341"/>
                      <a:pt x="659" y="351"/>
                    </a:cubicBezTo>
                    <a:cubicBezTo>
                      <a:pt x="645" y="361"/>
                      <a:pt x="634" y="372"/>
                      <a:pt x="628" y="385"/>
                    </a:cubicBezTo>
                    <a:cubicBezTo>
                      <a:pt x="622" y="398"/>
                      <a:pt x="608" y="406"/>
                      <a:pt x="606" y="413"/>
                    </a:cubicBezTo>
                    <a:cubicBezTo>
                      <a:pt x="604" y="420"/>
                      <a:pt x="596" y="422"/>
                      <a:pt x="596" y="430"/>
                    </a:cubicBezTo>
                    <a:cubicBezTo>
                      <a:pt x="597" y="438"/>
                      <a:pt x="601" y="451"/>
                      <a:pt x="605" y="454"/>
                    </a:cubicBezTo>
                    <a:cubicBezTo>
                      <a:pt x="610" y="457"/>
                      <a:pt x="628" y="474"/>
                      <a:pt x="622" y="474"/>
                    </a:cubicBezTo>
                    <a:cubicBezTo>
                      <a:pt x="617" y="474"/>
                      <a:pt x="625" y="501"/>
                      <a:pt x="625" y="501"/>
                    </a:cubicBezTo>
                    <a:cubicBezTo>
                      <a:pt x="625" y="501"/>
                      <a:pt x="633" y="525"/>
                      <a:pt x="625" y="527"/>
                    </a:cubicBezTo>
                    <a:cubicBezTo>
                      <a:pt x="617" y="529"/>
                      <a:pt x="607" y="537"/>
                      <a:pt x="596" y="539"/>
                    </a:cubicBezTo>
                    <a:cubicBezTo>
                      <a:pt x="585" y="541"/>
                      <a:pt x="565" y="555"/>
                      <a:pt x="565" y="561"/>
                    </a:cubicBezTo>
                    <a:cubicBezTo>
                      <a:pt x="565" y="568"/>
                      <a:pt x="566" y="583"/>
                      <a:pt x="566" y="583"/>
                    </a:cubicBezTo>
                    <a:cubicBezTo>
                      <a:pt x="566" y="583"/>
                      <a:pt x="569" y="580"/>
                      <a:pt x="569" y="587"/>
                    </a:cubicBezTo>
                    <a:cubicBezTo>
                      <a:pt x="569" y="593"/>
                      <a:pt x="571" y="602"/>
                      <a:pt x="568" y="608"/>
                    </a:cubicBezTo>
                    <a:cubicBezTo>
                      <a:pt x="565" y="614"/>
                      <a:pt x="558" y="621"/>
                      <a:pt x="550" y="623"/>
                    </a:cubicBezTo>
                    <a:cubicBezTo>
                      <a:pt x="543" y="625"/>
                      <a:pt x="528" y="635"/>
                      <a:pt x="530" y="639"/>
                    </a:cubicBezTo>
                    <a:cubicBezTo>
                      <a:pt x="533" y="643"/>
                      <a:pt x="551" y="644"/>
                      <a:pt x="541" y="650"/>
                    </a:cubicBezTo>
                    <a:cubicBezTo>
                      <a:pt x="531" y="656"/>
                      <a:pt x="523" y="671"/>
                      <a:pt x="519" y="680"/>
                    </a:cubicBezTo>
                    <a:cubicBezTo>
                      <a:pt x="514" y="689"/>
                      <a:pt x="517" y="686"/>
                      <a:pt x="500" y="698"/>
                    </a:cubicBezTo>
                    <a:cubicBezTo>
                      <a:pt x="483" y="710"/>
                      <a:pt x="497" y="711"/>
                      <a:pt x="470" y="713"/>
                    </a:cubicBezTo>
                    <a:cubicBezTo>
                      <a:pt x="442" y="716"/>
                      <a:pt x="423" y="720"/>
                      <a:pt x="419" y="721"/>
                    </a:cubicBezTo>
                    <a:cubicBezTo>
                      <a:pt x="415" y="723"/>
                      <a:pt x="401" y="724"/>
                      <a:pt x="401" y="724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10" name="Freeform 140"/>
              <p:cNvSpPr>
                <a:spLocks noChangeArrowheads="1"/>
              </p:cNvSpPr>
              <p:nvPr/>
            </p:nvSpPr>
            <p:spPr bwMode="auto">
              <a:xfrm>
                <a:off x="1052194" y="1976474"/>
                <a:ext cx="128527" cy="225963"/>
              </a:xfrm>
              <a:custGeom>
                <a:avLst/>
                <a:gdLst>
                  <a:gd name="T0" fmla="*/ 101215 w 80"/>
                  <a:gd name="T1" fmla="*/ 3160 h 143"/>
                  <a:gd name="T2" fmla="*/ 99608 w 80"/>
                  <a:gd name="T3" fmla="*/ 20542 h 143"/>
                  <a:gd name="T4" fmla="*/ 83543 w 80"/>
                  <a:gd name="T5" fmla="*/ 34764 h 143"/>
                  <a:gd name="T6" fmla="*/ 56231 w 80"/>
                  <a:gd name="T7" fmla="*/ 60046 h 143"/>
                  <a:gd name="T8" fmla="*/ 20886 w 80"/>
                  <a:gd name="T9" fmla="*/ 86909 h 143"/>
                  <a:gd name="T10" fmla="*/ 14459 w 80"/>
                  <a:gd name="T11" fmla="*/ 118512 h 143"/>
                  <a:gd name="T12" fmla="*/ 14459 w 80"/>
                  <a:gd name="T13" fmla="*/ 153276 h 143"/>
                  <a:gd name="T14" fmla="*/ 19279 w 80"/>
                  <a:gd name="T15" fmla="*/ 188039 h 143"/>
                  <a:gd name="T16" fmla="*/ 40165 w 80"/>
                  <a:gd name="T17" fmla="*/ 225963 h 143"/>
                  <a:gd name="T18" fmla="*/ 89969 w 80"/>
                  <a:gd name="T19" fmla="*/ 186459 h 143"/>
                  <a:gd name="T20" fmla="*/ 102822 w 80"/>
                  <a:gd name="T21" fmla="*/ 99550 h 143"/>
                  <a:gd name="T22" fmla="*/ 125314 w 80"/>
                  <a:gd name="T23" fmla="*/ 55306 h 143"/>
                  <a:gd name="T24" fmla="*/ 101215 w 80"/>
                  <a:gd name="T25" fmla="*/ 3160 h 1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0"/>
                  <a:gd name="T40" fmla="*/ 0 h 143"/>
                  <a:gd name="T41" fmla="*/ 80 w 80"/>
                  <a:gd name="T42" fmla="*/ 143 h 14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0" h="143">
                    <a:moveTo>
                      <a:pt x="63" y="2"/>
                    </a:moveTo>
                    <a:cubicBezTo>
                      <a:pt x="64" y="0"/>
                      <a:pt x="64" y="11"/>
                      <a:pt x="62" y="13"/>
                    </a:cubicBezTo>
                    <a:cubicBezTo>
                      <a:pt x="59" y="16"/>
                      <a:pt x="58" y="17"/>
                      <a:pt x="52" y="22"/>
                    </a:cubicBezTo>
                    <a:cubicBezTo>
                      <a:pt x="46" y="27"/>
                      <a:pt x="49" y="34"/>
                      <a:pt x="35" y="38"/>
                    </a:cubicBezTo>
                    <a:cubicBezTo>
                      <a:pt x="21" y="42"/>
                      <a:pt x="17" y="47"/>
                      <a:pt x="13" y="55"/>
                    </a:cubicBezTo>
                    <a:cubicBezTo>
                      <a:pt x="10" y="63"/>
                      <a:pt x="9" y="65"/>
                      <a:pt x="9" y="75"/>
                    </a:cubicBezTo>
                    <a:cubicBezTo>
                      <a:pt x="10" y="84"/>
                      <a:pt x="18" y="85"/>
                      <a:pt x="9" y="97"/>
                    </a:cubicBezTo>
                    <a:cubicBezTo>
                      <a:pt x="0" y="109"/>
                      <a:pt x="11" y="114"/>
                      <a:pt x="12" y="119"/>
                    </a:cubicBezTo>
                    <a:cubicBezTo>
                      <a:pt x="13" y="125"/>
                      <a:pt x="13" y="142"/>
                      <a:pt x="25" y="143"/>
                    </a:cubicBezTo>
                    <a:cubicBezTo>
                      <a:pt x="37" y="143"/>
                      <a:pt x="56" y="131"/>
                      <a:pt x="56" y="118"/>
                    </a:cubicBezTo>
                    <a:cubicBezTo>
                      <a:pt x="56" y="105"/>
                      <a:pt x="60" y="74"/>
                      <a:pt x="64" y="63"/>
                    </a:cubicBezTo>
                    <a:cubicBezTo>
                      <a:pt x="69" y="52"/>
                      <a:pt x="80" y="49"/>
                      <a:pt x="78" y="35"/>
                    </a:cubicBezTo>
                    <a:cubicBezTo>
                      <a:pt x="76" y="21"/>
                      <a:pt x="63" y="4"/>
                      <a:pt x="63" y="2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11" name="Freeform 141"/>
              <p:cNvSpPr>
                <a:spLocks noChangeArrowheads="1"/>
              </p:cNvSpPr>
              <p:nvPr/>
            </p:nvSpPr>
            <p:spPr bwMode="auto">
              <a:xfrm>
                <a:off x="165934" y="152831"/>
                <a:ext cx="2950363" cy="1637061"/>
              </a:xfrm>
              <a:custGeom>
                <a:avLst/>
                <a:gdLst>
                  <a:gd name="T0" fmla="*/ 694013 w 1828"/>
                  <a:gd name="T1" fmla="*/ 1070871 h 1038"/>
                  <a:gd name="T2" fmla="*/ 516475 w 1828"/>
                  <a:gd name="T3" fmla="*/ 1006209 h 1038"/>
                  <a:gd name="T4" fmla="*/ 356690 w 1828"/>
                  <a:gd name="T5" fmla="*/ 905273 h 1038"/>
                  <a:gd name="T6" fmla="*/ 387356 w 1828"/>
                  <a:gd name="T7" fmla="*/ 1067717 h 1038"/>
                  <a:gd name="T8" fmla="*/ 272763 w 1828"/>
                  <a:gd name="T9" fmla="*/ 928930 h 1038"/>
                  <a:gd name="T10" fmla="*/ 71015 w 1828"/>
                  <a:gd name="T11" fmla="*/ 1077180 h 1038"/>
                  <a:gd name="T12" fmla="*/ 119435 w 1828"/>
                  <a:gd name="T13" fmla="*/ 864267 h 1038"/>
                  <a:gd name="T14" fmla="*/ 174310 w 1828"/>
                  <a:gd name="T15" fmla="*/ 783833 h 1038"/>
                  <a:gd name="T16" fmla="*/ 292131 w 1828"/>
                  <a:gd name="T17" fmla="*/ 608772 h 1038"/>
                  <a:gd name="T18" fmla="*/ 317955 w 1828"/>
                  <a:gd name="T19" fmla="*/ 689206 h 1038"/>
                  <a:gd name="T20" fmla="*/ 514861 w 1828"/>
                  <a:gd name="T21" fmla="*/ 607195 h 1038"/>
                  <a:gd name="T22" fmla="*/ 589104 w 1828"/>
                  <a:gd name="T23" fmla="*/ 539378 h 1038"/>
                  <a:gd name="T24" fmla="*/ 480967 w 1828"/>
                  <a:gd name="T25" fmla="*/ 454213 h 1038"/>
                  <a:gd name="T26" fmla="*/ 434162 w 1828"/>
                  <a:gd name="T27" fmla="*/ 506259 h 1038"/>
                  <a:gd name="T28" fmla="*/ 308271 w 1828"/>
                  <a:gd name="T29" fmla="*/ 563035 h 1038"/>
                  <a:gd name="T30" fmla="*/ 237256 w 1828"/>
                  <a:gd name="T31" fmla="*/ 520453 h 1038"/>
                  <a:gd name="T32" fmla="*/ 387356 w 1828"/>
                  <a:gd name="T33" fmla="*/ 287038 h 1038"/>
                  <a:gd name="T34" fmla="*/ 484195 w 1828"/>
                  <a:gd name="T35" fmla="*/ 216067 h 1038"/>
                  <a:gd name="T36" fmla="*/ 752117 w 1828"/>
                  <a:gd name="T37" fmla="*/ 313849 h 1038"/>
                  <a:gd name="T38" fmla="*/ 668189 w 1828"/>
                  <a:gd name="T39" fmla="*/ 361163 h 1038"/>
                  <a:gd name="T40" fmla="*/ 745661 w 1828"/>
                  <a:gd name="T41" fmla="*/ 361163 h 1038"/>
                  <a:gd name="T42" fmla="*/ 834430 w 1828"/>
                  <a:gd name="T43" fmla="*/ 304386 h 1038"/>
                  <a:gd name="T44" fmla="*/ 1003898 w 1828"/>
                  <a:gd name="T45" fmla="*/ 260226 h 1038"/>
                  <a:gd name="T46" fmla="*/ 1152385 w 1828"/>
                  <a:gd name="T47" fmla="*/ 257072 h 1038"/>
                  <a:gd name="T48" fmla="*/ 1187892 w 1828"/>
                  <a:gd name="T49" fmla="*/ 148250 h 1038"/>
                  <a:gd name="T50" fmla="*/ 1218558 w 1828"/>
                  <a:gd name="T51" fmla="*/ 290192 h 1038"/>
                  <a:gd name="T52" fmla="*/ 1231470 w 1828"/>
                  <a:gd name="T53" fmla="*/ 216067 h 1038"/>
                  <a:gd name="T54" fmla="*/ 1260522 w 1828"/>
                  <a:gd name="T55" fmla="*/ 193987 h 1038"/>
                  <a:gd name="T56" fmla="*/ 1339607 w 1828"/>
                  <a:gd name="T57" fmla="*/ 165599 h 1038"/>
                  <a:gd name="T58" fmla="*/ 1509075 w 1828"/>
                  <a:gd name="T59" fmla="*/ 47314 h 1038"/>
                  <a:gd name="T60" fmla="*/ 1714051 w 1828"/>
                  <a:gd name="T61" fmla="*/ 31543 h 1038"/>
                  <a:gd name="T62" fmla="*/ 1772155 w 1828"/>
                  <a:gd name="T63" fmla="*/ 121439 h 1038"/>
                  <a:gd name="T64" fmla="*/ 2006183 w 1828"/>
                  <a:gd name="T65" fmla="*/ 138787 h 1038"/>
                  <a:gd name="T66" fmla="*/ 2169195 w 1828"/>
                  <a:gd name="T67" fmla="*/ 181370 h 1038"/>
                  <a:gd name="T68" fmla="*/ 2366101 w 1828"/>
                  <a:gd name="T69" fmla="*/ 201873 h 1038"/>
                  <a:gd name="T70" fmla="*/ 2640478 w 1828"/>
                  <a:gd name="T71" fmla="*/ 249187 h 1038"/>
                  <a:gd name="T72" fmla="*/ 2924539 w 1828"/>
                  <a:gd name="T73" fmla="*/ 361163 h 1038"/>
                  <a:gd name="T74" fmla="*/ 2809946 w 1828"/>
                  <a:gd name="T75" fmla="*/ 339083 h 1038"/>
                  <a:gd name="T76" fmla="*/ 2829314 w 1828"/>
                  <a:gd name="T77" fmla="*/ 449482 h 1038"/>
                  <a:gd name="T78" fmla="*/ 2617882 w 1828"/>
                  <a:gd name="T79" fmla="*/ 542533 h 1038"/>
                  <a:gd name="T80" fmla="*/ 2627566 w 1828"/>
                  <a:gd name="T81" fmla="*/ 673434 h 1038"/>
                  <a:gd name="T82" fmla="*/ 2527499 w 1828"/>
                  <a:gd name="T83" fmla="*/ 618235 h 1038"/>
                  <a:gd name="T84" fmla="*/ 2588831 w 1828"/>
                  <a:gd name="T85" fmla="*/ 477870 h 1038"/>
                  <a:gd name="T86" fmla="*/ 2495220 w 1828"/>
                  <a:gd name="T87" fmla="*/ 542533 h 1038"/>
                  <a:gd name="T88" fmla="*/ 2298314 w 1828"/>
                  <a:gd name="T89" fmla="*/ 578807 h 1038"/>
                  <a:gd name="T90" fmla="*/ 2337049 w 1828"/>
                  <a:gd name="T91" fmla="*/ 757022 h 1038"/>
                  <a:gd name="T92" fmla="*/ 2212772 w 1828"/>
                  <a:gd name="T93" fmla="*/ 984129 h 1038"/>
                  <a:gd name="T94" fmla="*/ 2153055 w 1828"/>
                  <a:gd name="T95" fmla="*/ 1040906 h 1038"/>
                  <a:gd name="T96" fmla="*/ 2098180 w 1828"/>
                  <a:gd name="T97" fmla="*/ 1042483 h 1038"/>
                  <a:gd name="T98" fmla="*/ 2065900 w 1828"/>
                  <a:gd name="T99" fmla="*/ 1309018 h 1038"/>
                  <a:gd name="T100" fmla="*/ 1923869 w 1828"/>
                  <a:gd name="T101" fmla="*/ 1521930 h 1038"/>
                  <a:gd name="T102" fmla="*/ 1899660 w 1828"/>
                  <a:gd name="T103" fmla="*/ 1619713 h 1038"/>
                  <a:gd name="T104" fmla="*/ 1685000 w 1828"/>
                  <a:gd name="T105" fmla="*/ 1338983 h 1038"/>
                  <a:gd name="T106" fmla="*/ 1455814 w 1828"/>
                  <a:gd name="T107" fmla="*/ 1528239 h 1038"/>
                  <a:gd name="T108" fmla="*/ 1262136 w 1828"/>
                  <a:gd name="T109" fmla="*/ 1293246 h 1038"/>
                  <a:gd name="T110" fmla="*/ 981302 w 1828"/>
                  <a:gd name="T111" fmla="*/ 1220698 h 1038"/>
                  <a:gd name="T112" fmla="*/ 1066844 w 1828"/>
                  <a:gd name="T113" fmla="*/ 1256972 h 1038"/>
                  <a:gd name="T114" fmla="*/ 1021652 w 1828"/>
                  <a:gd name="T115" fmla="*/ 1398914 h 103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828"/>
                  <a:gd name="T175" fmla="*/ 0 h 1038"/>
                  <a:gd name="T176" fmla="*/ 1828 w 1828"/>
                  <a:gd name="T177" fmla="*/ 1038 h 1038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828" h="1038">
                    <a:moveTo>
                      <a:pt x="541" y="926"/>
                    </a:moveTo>
                    <a:cubicBezTo>
                      <a:pt x="521" y="908"/>
                      <a:pt x="526" y="906"/>
                      <a:pt x="517" y="886"/>
                    </a:cubicBezTo>
                    <a:cubicBezTo>
                      <a:pt x="509" y="866"/>
                      <a:pt x="505" y="870"/>
                      <a:pt x="499" y="853"/>
                    </a:cubicBezTo>
                    <a:cubicBezTo>
                      <a:pt x="493" y="837"/>
                      <a:pt x="481" y="821"/>
                      <a:pt x="472" y="810"/>
                    </a:cubicBezTo>
                    <a:cubicBezTo>
                      <a:pt x="462" y="799"/>
                      <a:pt x="452" y="786"/>
                      <a:pt x="452" y="786"/>
                    </a:cubicBezTo>
                    <a:cubicBezTo>
                      <a:pt x="433" y="766"/>
                      <a:pt x="433" y="766"/>
                      <a:pt x="433" y="766"/>
                    </a:cubicBezTo>
                    <a:cubicBezTo>
                      <a:pt x="433" y="766"/>
                      <a:pt x="423" y="765"/>
                      <a:pt x="423" y="755"/>
                    </a:cubicBezTo>
                    <a:cubicBezTo>
                      <a:pt x="423" y="745"/>
                      <a:pt x="426" y="730"/>
                      <a:pt x="426" y="730"/>
                    </a:cubicBezTo>
                    <a:cubicBezTo>
                      <a:pt x="426" y="730"/>
                      <a:pt x="440" y="714"/>
                      <a:pt x="446" y="708"/>
                    </a:cubicBezTo>
                    <a:cubicBezTo>
                      <a:pt x="452" y="702"/>
                      <a:pt x="456" y="693"/>
                      <a:pt x="451" y="688"/>
                    </a:cubicBezTo>
                    <a:cubicBezTo>
                      <a:pt x="446" y="683"/>
                      <a:pt x="442" y="679"/>
                      <a:pt x="442" y="679"/>
                    </a:cubicBezTo>
                    <a:cubicBezTo>
                      <a:pt x="442" y="679"/>
                      <a:pt x="435" y="679"/>
                      <a:pt x="430" y="679"/>
                    </a:cubicBezTo>
                    <a:cubicBezTo>
                      <a:pt x="425" y="679"/>
                      <a:pt x="404" y="680"/>
                      <a:pt x="404" y="680"/>
                    </a:cubicBezTo>
                    <a:cubicBezTo>
                      <a:pt x="404" y="680"/>
                      <a:pt x="395" y="672"/>
                      <a:pt x="392" y="672"/>
                    </a:cubicBezTo>
                    <a:cubicBezTo>
                      <a:pt x="388" y="672"/>
                      <a:pt x="387" y="677"/>
                      <a:pt x="382" y="677"/>
                    </a:cubicBezTo>
                    <a:cubicBezTo>
                      <a:pt x="377" y="677"/>
                      <a:pt x="378" y="676"/>
                      <a:pt x="372" y="676"/>
                    </a:cubicBezTo>
                    <a:cubicBezTo>
                      <a:pt x="366" y="676"/>
                      <a:pt x="366" y="678"/>
                      <a:pt x="362" y="675"/>
                    </a:cubicBezTo>
                    <a:cubicBezTo>
                      <a:pt x="359" y="672"/>
                      <a:pt x="349" y="662"/>
                      <a:pt x="349" y="662"/>
                    </a:cubicBezTo>
                    <a:cubicBezTo>
                      <a:pt x="350" y="651"/>
                      <a:pt x="350" y="651"/>
                      <a:pt x="350" y="651"/>
                    </a:cubicBezTo>
                    <a:cubicBezTo>
                      <a:pt x="350" y="651"/>
                      <a:pt x="348" y="644"/>
                      <a:pt x="351" y="641"/>
                    </a:cubicBezTo>
                    <a:cubicBezTo>
                      <a:pt x="353" y="638"/>
                      <a:pt x="354" y="634"/>
                      <a:pt x="354" y="634"/>
                    </a:cubicBezTo>
                    <a:cubicBezTo>
                      <a:pt x="350" y="629"/>
                      <a:pt x="349" y="625"/>
                      <a:pt x="344" y="628"/>
                    </a:cubicBezTo>
                    <a:cubicBezTo>
                      <a:pt x="339" y="631"/>
                      <a:pt x="339" y="632"/>
                      <a:pt x="334" y="632"/>
                    </a:cubicBezTo>
                    <a:cubicBezTo>
                      <a:pt x="330" y="632"/>
                      <a:pt x="316" y="632"/>
                      <a:pt x="320" y="638"/>
                    </a:cubicBezTo>
                    <a:cubicBezTo>
                      <a:pt x="324" y="644"/>
                      <a:pt x="329" y="651"/>
                      <a:pt x="329" y="651"/>
                    </a:cubicBezTo>
                    <a:cubicBezTo>
                      <a:pt x="329" y="651"/>
                      <a:pt x="341" y="658"/>
                      <a:pt x="332" y="665"/>
                    </a:cubicBezTo>
                    <a:cubicBezTo>
                      <a:pt x="323" y="671"/>
                      <a:pt x="326" y="669"/>
                      <a:pt x="323" y="675"/>
                    </a:cubicBezTo>
                    <a:cubicBezTo>
                      <a:pt x="321" y="682"/>
                      <a:pt x="311" y="677"/>
                      <a:pt x="307" y="675"/>
                    </a:cubicBezTo>
                    <a:cubicBezTo>
                      <a:pt x="304" y="674"/>
                      <a:pt x="302" y="665"/>
                      <a:pt x="301" y="661"/>
                    </a:cubicBezTo>
                    <a:cubicBezTo>
                      <a:pt x="300" y="658"/>
                      <a:pt x="295" y="661"/>
                      <a:pt x="289" y="657"/>
                    </a:cubicBezTo>
                    <a:cubicBezTo>
                      <a:pt x="283" y="652"/>
                      <a:pt x="278" y="646"/>
                      <a:pt x="284" y="643"/>
                    </a:cubicBezTo>
                    <a:cubicBezTo>
                      <a:pt x="291" y="641"/>
                      <a:pt x="296" y="637"/>
                      <a:pt x="285" y="629"/>
                    </a:cubicBezTo>
                    <a:cubicBezTo>
                      <a:pt x="274" y="621"/>
                      <a:pt x="277" y="613"/>
                      <a:pt x="278" y="610"/>
                    </a:cubicBezTo>
                    <a:cubicBezTo>
                      <a:pt x="280" y="606"/>
                      <a:pt x="283" y="610"/>
                      <a:pt x="266" y="603"/>
                    </a:cubicBezTo>
                    <a:cubicBezTo>
                      <a:pt x="250" y="596"/>
                      <a:pt x="255" y="596"/>
                      <a:pt x="248" y="589"/>
                    </a:cubicBezTo>
                    <a:cubicBezTo>
                      <a:pt x="240" y="581"/>
                      <a:pt x="225" y="574"/>
                      <a:pt x="221" y="574"/>
                    </a:cubicBezTo>
                    <a:cubicBezTo>
                      <a:pt x="217" y="574"/>
                      <a:pt x="214" y="577"/>
                      <a:pt x="218" y="585"/>
                    </a:cubicBezTo>
                    <a:cubicBezTo>
                      <a:pt x="221" y="592"/>
                      <a:pt x="217" y="592"/>
                      <a:pt x="236" y="606"/>
                    </a:cubicBezTo>
                    <a:cubicBezTo>
                      <a:pt x="255" y="619"/>
                      <a:pt x="256" y="612"/>
                      <a:pt x="257" y="616"/>
                    </a:cubicBezTo>
                    <a:cubicBezTo>
                      <a:pt x="259" y="619"/>
                      <a:pt x="268" y="622"/>
                      <a:pt x="273" y="628"/>
                    </a:cubicBezTo>
                    <a:cubicBezTo>
                      <a:pt x="277" y="635"/>
                      <a:pt x="277" y="639"/>
                      <a:pt x="277" y="639"/>
                    </a:cubicBezTo>
                    <a:cubicBezTo>
                      <a:pt x="277" y="639"/>
                      <a:pt x="268" y="639"/>
                      <a:pt x="266" y="639"/>
                    </a:cubicBezTo>
                    <a:cubicBezTo>
                      <a:pt x="264" y="638"/>
                      <a:pt x="262" y="643"/>
                      <a:pt x="262" y="643"/>
                    </a:cubicBezTo>
                    <a:cubicBezTo>
                      <a:pt x="262" y="643"/>
                      <a:pt x="267" y="649"/>
                      <a:pt x="263" y="651"/>
                    </a:cubicBezTo>
                    <a:cubicBezTo>
                      <a:pt x="258" y="653"/>
                      <a:pt x="257" y="660"/>
                      <a:pt x="252" y="660"/>
                    </a:cubicBezTo>
                    <a:cubicBezTo>
                      <a:pt x="247" y="660"/>
                      <a:pt x="253" y="664"/>
                      <a:pt x="247" y="667"/>
                    </a:cubicBezTo>
                    <a:cubicBezTo>
                      <a:pt x="240" y="670"/>
                      <a:pt x="245" y="671"/>
                      <a:pt x="243" y="673"/>
                    </a:cubicBezTo>
                    <a:cubicBezTo>
                      <a:pt x="242" y="675"/>
                      <a:pt x="242" y="678"/>
                      <a:pt x="240" y="677"/>
                    </a:cubicBezTo>
                    <a:cubicBezTo>
                      <a:pt x="238" y="677"/>
                      <a:pt x="237" y="679"/>
                      <a:pt x="225" y="671"/>
                    </a:cubicBezTo>
                    <a:cubicBezTo>
                      <a:pt x="213" y="662"/>
                      <a:pt x="213" y="662"/>
                      <a:pt x="213" y="662"/>
                    </a:cubicBezTo>
                    <a:cubicBezTo>
                      <a:pt x="213" y="662"/>
                      <a:pt x="207" y="654"/>
                      <a:pt x="219" y="657"/>
                    </a:cubicBezTo>
                    <a:cubicBezTo>
                      <a:pt x="231" y="661"/>
                      <a:pt x="236" y="663"/>
                      <a:pt x="240" y="660"/>
                    </a:cubicBezTo>
                    <a:cubicBezTo>
                      <a:pt x="244" y="657"/>
                      <a:pt x="244" y="657"/>
                      <a:pt x="244" y="653"/>
                    </a:cubicBezTo>
                    <a:cubicBezTo>
                      <a:pt x="244" y="650"/>
                      <a:pt x="246" y="650"/>
                      <a:pt x="243" y="646"/>
                    </a:cubicBezTo>
                    <a:cubicBezTo>
                      <a:pt x="240" y="641"/>
                      <a:pt x="251" y="636"/>
                      <a:pt x="241" y="632"/>
                    </a:cubicBezTo>
                    <a:cubicBezTo>
                      <a:pt x="232" y="628"/>
                      <a:pt x="228" y="627"/>
                      <a:pt x="223" y="622"/>
                    </a:cubicBezTo>
                    <a:cubicBezTo>
                      <a:pt x="218" y="617"/>
                      <a:pt x="223" y="621"/>
                      <a:pt x="211" y="611"/>
                    </a:cubicBezTo>
                    <a:cubicBezTo>
                      <a:pt x="198" y="601"/>
                      <a:pt x="198" y="602"/>
                      <a:pt x="195" y="598"/>
                    </a:cubicBezTo>
                    <a:cubicBezTo>
                      <a:pt x="192" y="594"/>
                      <a:pt x="188" y="581"/>
                      <a:pt x="186" y="581"/>
                    </a:cubicBezTo>
                    <a:cubicBezTo>
                      <a:pt x="185" y="581"/>
                      <a:pt x="178" y="585"/>
                      <a:pt x="169" y="589"/>
                    </a:cubicBezTo>
                    <a:cubicBezTo>
                      <a:pt x="160" y="593"/>
                      <a:pt x="165" y="600"/>
                      <a:pt x="158" y="599"/>
                    </a:cubicBezTo>
                    <a:cubicBezTo>
                      <a:pt x="150" y="597"/>
                      <a:pt x="153" y="598"/>
                      <a:pt x="145" y="597"/>
                    </a:cubicBezTo>
                    <a:cubicBezTo>
                      <a:pt x="138" y="596"/>
                      <a:pt x="131" y="596"/>
                      <a:pt x="130" y="597"/>
                    </a:cubicBezTo>
                    <a:cubicBezTo>
                      <a:pt x="128" y="598"/>
                      <a:pt x="128" y="606"/>
                      <a:pt x="128" y="606"/>
                    </a:cubicBezTo>
                    <a:cubicBezTo>
                      <a:pt x="128" y="606"/>
                      <a:pt x="128" y="606"/>
                      <a:pt x="123" y="613"/>
                    </a:cubicBezTo>
                    <a:cubicBezTo>
                      <a:pt x="117" y="619"/>
                      <a:pt x="112" y="617"/>
                      <a:pt x="108" y="622"/>
                    </a:cubicBezTo>
                    <a:cubicBezTo>
                      <a:pt x="103" y="628"/>
                      <a:pt x="96" y="630"/>
                      <a:pt x="96" y="637"/>
                    </a:cubicBezTo>
                    <a:cubicBezTo>
                      <a:pt x="96" y="644"/>
                      <a:pt x="98" y="641"/>
                      <a:pt x="90" y="655"/>
                    </a:cubicBezTo>
                    <a:cubicBezTo>
                      <a:pt x="82" y="670"/>
                      <a:pt x="85" y="675"/>
                      <a:pt x="79" y="675"/>
                    </a:cubicBezTo>
                    <a:cubicBezTo>
                      <a:pt x="73" y="676"/>
                      <a:pt x="68" y="677"/>
                      <a:pt x="65" y="678"/>
                    </a:cubicBezTo>
                    <a:cubicBezTo>
                      <a:pt x="61" y="679"/>
                      <a:pt x="52" y="680"/>
                      <a:pt x="52" y="680"/>
                    </a:cubicBezTo>
                    <a:cubicBezTo>
                      <a:pt x="52" y="680"/>
                      <a:pt x="47" y="687"/>
                      <a:pt x="44" y="683"/>
                    </a:cubicBezTo>
                    <a:cubicBezTo>
                      <a:pt x="41" y="679"/>
                      <a:pt x="42" y="671"/>
                      <a:pt x="40" y="675"/>
                    </a:cubicBezTo>
                    <a:cubicBezTo>
                      <a:pt x="37" y="678"/>
                      <a:pt x="41" y="695"/>
                      <a:pt x="39" y="695"/>
                    </a:cubicBezTo>
                    <a:cubicBezTo>
                      <a:pt x="37" y="695"/>
                      <a:pt x="33" y="695"/>
                      <a:pt x="31" y="694"/>
                    </a:cubicBezTo>
                    <a:cubicBezTo>
                      <a:pt x="30" y="694"/>
                      <a:pt x="30" y="679"/>
                      <a:pt x="27" y="680"/>
                    </a:cubicBezTo>
                    <a:cubicBezTo>
                      <a:pt x="25" y="681"/>
                      <a:pt x="24" y="680"/>
                      <a:pt x="14" y="676"/>
                    </a:cubicBezTo>
                    <a:cubicBezTo>
                      <a:pt x="5" y="672"/>
                      <a:pt x="5" y="671"/>
                      <a:pt x="3" y="670"/>
                    </a:cubicBezTo>
                    <a:cubicBezTo>
                      <a:pt x="0" y="669"/>
                      <a:pt x="10" y="638"/>
                      <a:pt x="7" y="618"/>
                    </a:cubicBezTo>
                    <a:cubicBezTo>
                      <a:pt x="4" y="599"/>
                      <a:pt x="5" y="601"/>
                      <a:pt x="10" y="595"/>
                    </a:cubicBezTo>
                    <a:cubicBezTo>
                      <a:pt x="14" y="588"/>
                      <a:pt x="18" y="589"/>
                      <a:pt x="46" y="593"/>
                    </a:cubicBezTo>
                    <a:cubicBezTo>
                      <a:pt x="73" y="598"/>
                      <a:pt x="82" y="590"/>
                      <a:pt x="81" y="585"/>
                    </a:cubicBezTo>
                    <a:cubicBezTo>
                      <a:pt x="80" y="581"/>
                      <a:pt x="83" y="555"/>
                      <a:pt x="83" y="555"/>
                    </a:cubicBezTo>
                    <a:cubicBezTo>
                      <a:pt x="83" y="555"/>
                      <a:pt x="75" y="551"/>
                      <a:pt x="74" y="548"/>
                    </a:cubicBezTo>
                    <a:cubicBezTo>
                      <a:pt x="73" y="545"/>
                      <a:pt x="74" y="541"/>
                      <a:pt x="70" y="541"/>
                    </a:cubicBezTo>
                    <a:cubicBezTo>
                      <a:pt x="67" y="541"/>
                      <a:pt x="57" y="538"/>
                      <a:pt x="55" y="535"/>
                    </a:cubicBezTo>
                    <a:cubicBezTo>
                      <a:pt x="54" y="533"/>
                      <a:pt x="51" y="524"/>
                      <a:pt x="51" y="524"/>
                    </a:cubicBezTo>
                    <a:cubicBezTo>
                      <a:pt x="51" y="524"/>
                      <a:pt x="56" y="524"/>
                      <a:pt x="56" y="523"/>
                    </a:cubicBezTo>
                    <a:cubicBezTo>
                      <a:pt x="57" y="521"/>
                      <a:pt x="58" y="523"/>
                      <a:pt x="65" y="522"/>
                    </a:cubicBezTo>
                    <a:cubicBezTo>
                      <a:pt x="71" y="520"/>
                      <a:pt x="80" y="521"/>
                      <a:pt x="80" y="521"/>
                    </a:cubicBezTo>
                    <a:cubicBezTo>
                      <a:pt x="76" y="513"/>
                      <a:pt x="76" y="513"/>
                      <a:pt x="76" y="513"/>
                    </a:cubicBezTo>
                    <a:cubicBezTo>
                      <a:pt x="76" y="513"/>
                      <a:pt x="74" y="505"/>
                      <a:pt x="81" y="507"/>
                    </a:cubicBezTo>
                    <a:cubicBezTo>
                      <a:pt x="88" y="508"/>
                      <a:pt x="97" y="514"/>
                      <a:pt x="98" y="513"/>
                    </a:cubicBezTo>
                    <a:cubicBezTo>
                      <a:pt x="98" y="512"/>
                      <a:pt x="98" y="505"/>
                      <a:pt x="99" y="504"/>
                    </a:cubicBezTo>
                    <a:cubicBezTo>
                      <a:pt x="100" y="502"/>
                      <a:pt x="103" y="498"/>
                      <a:pt x="103" y="498"/>
                    </a:cubicBezTo>
                    <a:cubicBezTo>
                      <a:pt x="103" y="498"/>
                      <a:pt x="104" y="496"/>
                      <a:pt x="108" y="497"/>
                    </a:cubicBezTo>
                    <a:cubicBezTo>
                      <a:pt x="113" y="498"/>
                      <a:pt x="114" y="489"/>
                      <a:pt x="114" y="489"/>
                    </a:cubicBezTo>
                    <a:cubicBezTo>
                      <a:pt x="114" y="489"/>
                      <a:pt x="121" y="482"/>
                      <a:pt x="125" y="483"/>
                    </a:cubicBezTo>
                    <a:cubicBezTo>
                      <a:pt x="129" y="484"/>
                      <a:pt x="137" y="480"/>
                      <a:pt x="136" y="476"/>
                    </a:cubicBezTo>
                    <a:cubicBezTo>
                      <a:pt x="135" y="472"/>
                      <a:pt x="145" y="458"/>
                      <a:pt x="145" y="458"/>
                    </a:cubicBezTo>
                    <a:cubicBezTo>
                      <a:pt x="145" y="458"/>
                      <a:pt x="145" y="453"/>
                      <a:pt x="148" y="452"/>
                    </a:cubicBezTo>
                    <a:cubicBezTo>
                      <a:pt x="151" y="452"/>
                      <a:pt x="158" y="454"/>
                      <a:pt x="159" y="451"/>
                    </a:cubicBezTo>
                    <a:cubicBezTo>
                      <a:pt x="161" y="449"/>
                      <a:pt x="163" y="440"/>
                      <a:pt x="163" y="443"/>
                    </a:cubicBezTo>
                    <a:cubicBezTo>
                      <a:pt x="164" y="446"/>
                      <a:pt x="176" y="443"/>
                      <a:pt x="176" y="443"/>
                    </a:cubicBezTo>
                    <a:cubicBezTo>
                      <a:pt x="176" y="443"/>
                      <a:pt x="176" y="433"/>
                      <a:pt x="176" y="432"/>
                    </a:cubicBezTo>
                    <a:cubicBezTo>
                      <a:pt x="176" y="430"/>
                      <a:pt x="176" y="409"/>
                      <a:pt x="174" y="407"/>
                    </a:cubicBezTo>
                    <a:cubicBezTo>
                      <a:pt x="172" y="405"/>
                      <a:pt x="169" y="400"/>
                      <a:pt x="171" y="398"/>
                    </a:cubicBezTo>
                    <a:cubicBezTo>
                      <a:pt x="174" y="396"/>
                      <a:pt x="180" y="389"/>
                      <a:pt x="181" y="386"/>
                    </a:cubicBezTo>
                    <a:cubicBezTo>
                      <a:pt x="181" y="384"/>
                      <a:pt x="180" y="384"/>
                      <a:pt x="183" y="382"/>
                    </a:cubicBezTo>
                    <a:cubicBezTo>
                      <a:pt x="186" y="380"/>
                      <a:pt x="201" y="382"/>
                      <a:pt x="199" y="383"/>
                    </a:cubicBezTo>
                    <a:cubicBezTo>
                      <a:pt x="197" y="385"/>
                      <a:pt x="195" y="382"/>
                      <a:pt x="195" y="388"/>
                    </a:cubicBezTo>
                    <a:cubicBezTo>
                      <a:pt x="195" y="394"/>
                      <a:pt x="198" y="394"/>
                      <a:pt x="199" y="397"/>
                    </a:cubicBezTo>
                    <a:cubicBezTo>
                      <a:pt x="200" y="399"/>
                      <a:pt x="208" y="405"/>
                      <a:pt x="207" y="407"/>
                    </a:cubicBezTo>
                    <a:cubicBezTo>
                      <a:pt x="206" y="408"/>
                      <a:pt x="206" y="411"/>
                      <a:pt x="208" y="413"/>
                    </a:cubicBezTo>
                    <a:cubicBezTo>
                      <a:pt x="210" y="415"/>
                      <a:pt x="217" y="419"/>
                      <a:pt x="216" y="421"/>
                    </a:cubicBezTo>
                    <a:cubicBezTo>
                      <a:pt x="215" y="422"/>
                      <a:pt x="214" y="422"/>
                      <a:pt x="210" y="423"/>
                    </a:cubicBezTo>
                    <a:cubicBezTo>
                      <a:pt x="206" y="423"/>
                      <a:pt x="202" y="421"/>
                      <a:pt x="197" y="421"/>
                    </a:cubicBezTo>
                    <a:cubicBezTo>
                      <a:pt x="192" y="422"/>
                      <a:pt x="190" y="427"/>
                      <a:pt x="190" y="427"/>
                    </a:cubicBezTo>
                    <a:cubicBezTo>
                      <a:pt x="194" y="435"/>
                      <a:pt x="194" y="435"/>
                      <a:pt x="194" y="435"/>
                    </a:cubicBezTo>
                    <a:cubicBezTo>
                      <a:pt x="194" y="435"/>
                      <a:pt x="192" y="434"/>
                      <a:pt x="197" y="437"/>
                    </a:cubicBezTo>
                    <a:cubicBezTo>
                      <a:pt x="202" y="439"/>
                      <a:pt x="195" y="438"/>
                      <a:pt x="205" y="437"/>
                    </a:cubicBezTo>
                    <a:cubicBezTo>
                      <a:pt x="215" y="437"/>
                      <a:pt x="216" y="429"/>
                      <a:pt x="220" y="431"/>
                    </a:cubicBezTo>
                    <a:cubicBezTo>
                      <a:pt x="224" y="433"/>
                      <a:pt x="223" y="437"/>
                      <a:pt x="223" y="437"/>
                    </a:cubicBezTo>
                    <a:cubicBezTo>
                      <a:pt x="223" y="437"/>
                      <a:pt x="244" y="438"/>
                      <a:pt x="248" y="436"/>
                    </a:cubicBezTo>
                    <a:cubicBezTo>
                      <a:pt x="252" y="434"/>
                      <a:pt x="252" y="429"/>
                      <a:pt x="259" y="428"/>
                    </a:cubicBezTo>
                    <a:cubicBezTo>
                      <a:pt x="266" y="428"/>
                      <a:pt x="273" y="423"/>
                      <a:pt x="276" y="429"/>
                    </a:cubicBezTo>
                    <a:cubicBezTo>
                      <a:pt x="279" y="434"/>
                      <a:pt x="277" y="434"/>
                      <a:pt x="282" y="433"/>
                    </a:cubicBezTo>
                    <a:cubicBezTo>
                      <a:pt x="287" y="433"/>
                      <a:pt x="294" y="415"/>
                      <a:pt x="295" y="412"/>
                    </a:cubicBezTo>
                    <a:cubicBezTo>
                      <a:pt x="295" y="410"/>
                      <a:pt x="285" y="414"/>
                      <a:pt x="293" y="403"/>
                    </a:cubicBezTo>
                    <a:cubicBezTo>
                      <a:pt x="300" y="393"/>
                      <a:pt x="302" y="387"/>
                      <a:pt x="304" y="386"/>
                    </a:cubicBezTo>
                    <a:cubicBezTo>
                      <a:pt x="305" y="384"/>
                      <a:pt x="288" y="371"/>
                      <a:pt x="299" y="375"/>
                    </a:cubicBezTo>
                    <a:cubicBezTo>
                      <a:pt x="310" y="379"/>
                      <a:pt x="316" y="385"/>
                      <a:pt x="319" y="385"/>
                    </a:cubicBezTo>
                    <a:cubicBezTo>
                      <a:pt x="322" y="386"/>
                      <a:pt x="333" y="390"/>
                      <a:pt x="331" y="388"/>
                    </a:cubicBezTo>
                    <a:cubicBezTo>
                      <a:pt x="329" y="386"/>
                      <a:pt x="321" y="382"/>
                      <a:pt x="323" y="379"/>
                    </a:cubicBezTo>
                    <a:cubicBezTo>
                      <a:pt x="325" y="376"/>
                      <a:pt x="330" y="376"/>
                      <a:pt x="323" y="373"/>
                    </a:cubicBezTo>
                    <a:cubicBezTo>
                      <a:pt x="316" y="370"/>
                      <a:pt x="315" y="367"/>
                      <a:pt x="311" y="370"/>
                    </a:cubicBezTo>
                    <a:cubicBezTo>
                      <a:pt x="308" y="373"/>
                      <a:pt x="308" y="372"/>
                      <a:pt x="306" y="368"/>
                    </a:cubicBezTo>
                    <a:cubicBezTo>
                      <a:pt x="305" y="364"/>
                      <a:pt x="306" y="364"/>
                      <a:pt x="307" y="361"/>
                    </a:cubicBezTo>
                    <a:cubicBezTo>
                      <a:pt x="308" y="358"/>
                      <a:pt x="313" y="357"/>
                      <a:pt x="316" y="357"/>
                    </a:cubicBezTo>
                    <a:cubicBezTo>
                      <a:pt x="319" y="356"/>
                      <a:pt x="321" y="355"/>
                      <a:pt x="319" y="353"/>
                    </a:cubicBezTo>
                    <a:cubicBezTo>
                      <a:pt x="317" y="350"/>
                      <a:pt x="311" y="350"/>
                      <a:pt x="316" y="346"/>
                    </a:cubicBezTo>
                    <a:cubicBezTo>
                      <a:pt x="321" y="343"/>
                      <a:pt x="319" y="342"/>
                      <a:pt x="327" y="343"/>
                    </a:cubicBezTo>
                    <a:cubicBezTo>
                      <a:pt x="335" y="344"/>
                      <a:pt x="333" y="346"/>
                      <a:pt x="343" y="345"/>
                    </a:cubicBezTo>
                    <a:cubicBezTo>
                      <a:pt x="352" y="343"/>
                      <a:pt x="364" y="343"/>
                      <a:pt x="365" y="342"/>
                    </a:cubicBezTo>
                    <a:cubicBezTo>
                      <a:pt x="366" y="341"/>
                      <a:pt x="366" y="333"/>
                      <a:pt x="366" y="333"/>
                    </a:cubicBezTo>
                    <a:cubicBezTo>
                      <a:pt x="369" y="333"/>
                      <a:pt x="369" y="333"/>
                      <a:pt x="369" y="333"/>
                    </a:cubicBezTo>
                    <a:cubicBezTo>
                      <a:pt x="369" y="333"/>
                      <a:pt x="360" y="330"/>
                      <a:pt x="356" y="330"/>
                    </a:cubicBezTo>
                    <a:cubicBezTo>
                      <a:pt x="352" y="329"/>
                      <a:pt x="353" y="325"/>
                      <a:pt x="342" y="329"/>
                    </a:cubicBezTo>
                    <a:cubicBezTo>
                      <a:pt x="331" y="334"/>
                      <a:pt x="324" y="339"/>
                      <a:pt x="321" y="339"/>
                    </a:cubicBezTo>
                    <a:cubicBezTo>
                      <a:pt x="318" y="339"/>
                      <a:pt x="306" y="337"/>
                      <a:pt x="306" y="337"/>
                    </a:cubicBezTo>
                    <a:cubicBezTo>
                      <a:pt x="301" y="329"/>
                      <a:pt x="301" y="329"/>
                      <a:pt x="301" y="329"/>
                    </a:cubicBezTo>
                    <a:cubicBezTo>
                      <a:pt x="301" y="329"/>
                      <a:pt x="298" y="325"/>
                      <a:pt x="297" y="322"/>
                    </a:cubicBezTo>
                    <a:cubicBezTo>
                      <a:pt x="296" y="320"/>
                      <a:pt x="296" y="318"/>
                      <a:pt x="295" y="313"/>
                    </a:cubicBezTo>
                    <a:cubicBezTo>
                      <a:pt x="294" y="309"/>
                      <a:pt x="294" y="303"/>
                      <a:pt x="294" y="303"/>
                    </a:cubicBezTo>
                    <a:cubicBezTo>
                      <a:pt x="294" y="303"/>
                      <a:pt x="293" y="299"/>
                      <a:pt x="293" y="296"/>
                    </a:cubicBezTo>
                    <a:cubicBezTo>
                      <a:pt x="293" y="293"/>
                      <a:pt x="297" y="290"/>
                      <a:pt x="298" y="288"/>
                    </a:cubicBezTo>
                    <a:cubicBezTo>
                      <a:pt x="298" y="286"/>
                      <a:pt x="304" y="268"/>
                      <a:pt x="308" y="264"/>
                    </a:cubicBezTo>
                    <a:cubicBezTo>
                      <a:pt x="311" y="259"/>
                      <a:pt x="328" y="246"/>
                      <a:pt x="328" y="242"/>
                    </a:cubicBezTo>
                    <a:cubicBezTo>
                      <a:pt x="329" y="239"/>
                      <a:pt x="334" y="222"/>
                      <a:pt x="334" y="222"/>
                    </a:cubicBezTo>
                    <a:cubicBezTo>
                      <a:pt x="334" y="222"/>
                      <a:pt x="328" y="217"/>
                      <a:pt x="324" y="215"/>
                    </a:cubicBezTo>
                    <a:cubicBezTo>
                      <a:pt x="320" y="212"/>
                      <a:pt x="324" y="217"/>
                      <a:pt x="315" y="219"/>
                    </a:cubicBezTo>
                    <a:cubicBezTo>
                      <a:pt x="307" y="222"/>
                      <a:pt x="302" y="224"/>
                      <a:pt x="299" y="229"/>
                    </a:cubicBezTo>
                    <a:cubicBezTo>
                      <a:pt x="296" y="235"/>
                      <a:pt x="296" y="245"/>
                      <a:pt x="293" y="249"/>
                    </a:cubicBezTo>
                    <a:cubicBezTo>
                      <a:pt x="290" y="252"/>
                      <a:pt x="291" y="258"/>
                      <a:pt x="287" y="262"/>
                    </a:cubicBezTo>
                    <a:cubicBezTo>
                      <a:pt x="282" y="267"/>
                      <a:pt x="282" y="268"/>
                      <a:pt x="276" y="274"/>
                    </a:cubicBezTo>
                    <a:cubicBezTo>
                      <a:pt x="270" y="280"/>
                      <a:pt x="265" y="291"/>
                      <a:pt x="264" y="292"/>
                    </a:cubicBezTo>
                    <a:cubicBezTo>
                      <a:pt x="264" y="294"/>
                      <a:pt x="263" y="298"/>
                      <a:pt x="263" y="306"/>
                    </a:cubicBezTo>
                    <a:cubicBezTo>
                      <a:pt x="264" y="313"/>
                      <a:pt x="265" y="316"/>
                      <a:pt x="269" y="321"/>
                    </a:cubicBezTo>
                    <a:cubicBezTo>
                      <a:pt x="272" y="325"/>
                      <a:pt x="281" y="338"/>
                      <a:pt x="273" y="347"/>
                    </a:cubicBezTo>
                    <a:cubicBezTo>
                      <a:pt x="266" y="357"/>
                      <a:pt x="258" y="350"/>
                      <a:pt x="258" y="365"/>
                    </a:cubicBezTo>
                    <a:cubicBezTo>
                      <a:pt x="259" y="381"/>
                      <a:pt x="256" y="390"/>
                      <a:pt x="254" y="394"/>
                    </a:cubicBezTo>
                    <a:cubicBezTo>
                      <a:pt x="251" y="397"/>
                      <a:pt x="237" y="408"/>
                      <a:pt x="237" y="409"/>
                    </a:cubicBezTo>
                    <a:cubicBezTo>
                      <a:pt x="237" y="410"/>
                      <a:pt x="239" y="414"/>
                      <a:pt x="232" y="414"/>
                    </a:cubicBezTo>
                    <a:cubicBezTo>
                      <a:pt x="226" y="414"/>
                      <a:pt x="224" y="414"/>
                      <a:pt x="222" y="414"/>
                    </a:cubicBezTo>
                    <a:cubicBezTo>
                      <a:pt x="221" y="413"/>
                      <a:pt x="218" y="409"/>
                      <a:pt x="217" y="404"/>
                    </a:cubicBezTo>
                    <a:cubicBezTo>
                      <a:pt x="216" y="399"/>
                      <a:pt x="215" y="397"/>
                      <a:pt x="213" y="391"/>
                    </a:cubicBezTo>
                    <a:cubicBezTo>
                      <a:pt x="211" y="386"/>
                      <a:pt x="211" y="383"/>
                      <a:pt x="209" y="378"/>
                    </a:cubicBezTo>
                    <a:cubicBezTo>
                      <a:pt x="207" y="373"/>
                      <a:pt x="209" y="365"/>
                      <a:pt x="206" y="363"/>
                    </a:cubicBezTo>
                    <a:cubicBezTo>
                      <a:pt x="204" y="361"/>
                      <a:pt x="201" y="350"/>
                      <a:pt x="201" y="350"/>
                    </a:cubicBezTo>
                    <a:cubicBezTo>
                      <a:pt x="201" y="350"/>
                      <a:pt x="195" y="355"/>
                      <a:pt x="191" y="357"/>
                    </a:cubicBezTo>
                    <a:cubicBezTo>
                      <a:pt x="188" y="358"/>
                      <a:pt x="190" y="361"/>
                      <a:pt x="187" y="362"/>
                    </a:cubicBezTo>
                    <a:cubicBezTo>
                      <a:pt x="183" y="362"/>
                      <a:pt x="183" y="363"/>
                      <a:pt x="179" y="368"/>
                    </a:cubicBezTo>
                    <a:cubicBezTo>
                      <a:pt x="175" y="372"/>
                      <a:pt x="172" y="373"/>
                      <a:pt x="169" y="374"/>
                    </a:cubicBezTo>
                    <a:cubicBezTo>
                      <a:pt x="167" y="374"/>
                      <a:pt x="166" y="378"/>
                      <a:pt x="162" y="375"/>
                    </a:cubicBezTo>
                    <a:cubicBezTo>
                      <a:pt x="159" y="372"/>
                      <a:pt x="159" y="371"/>
                      <a:pt x="157" y="369"/>
                    </a:cubicBezTo>
                    <a:cubicBezTo>
                      <a:pt x="156" y="367"/>
                      <a:pt x="149" y="363"/>
                      <a:pt x="149" y="363"/>
                    </a:cubicBezTo>
                    <a:cubicBezTo>
                      <a:pt x="149" y="363"/>
                      <a:pt x="148" y="366"/>
                      <a:pt x="149" y="359"/>
                    </a:cubicBezTo>
                    <a:cubicBezTo>
                      <a:pt x="149" y="353"/>
                      <a:pt x="150" y="350"/>
                      <a:pt x="151" y="346"/>
                    </a:cubicBezTo>
                    <a:cubicBezTo>
                      <a:pt x="153" y="343"/>
                      <a:pt x="153" y="343"/>
                      <a:pt x="153" y="343"/>
                    </a:cubicBezTo>
                    <a:cubicBezTo>
                      <a:pt x="153" y="343"/>
                      <a:pt x="152" y="343"/>
                      <a:pt x="153" y="339"/>
                    </a:cubicBezTo>
                    <a:cubicBezTo>
                      <a:pt x="155" y="335"/>
                      <a:pt x="151" y="334"/>
                      <a:pt x="149" y="332"/>
                    </a:cubicBezTo>
                    <a:cubicBezTo>
                      <a:pt x="147" y="330"/>
                      <a:pt x="146" y="335"/>
                      <a:pt x="147" y="330"/>
                    </a:cubicBezTo>
                    <a:cubicBezTo>
                      <a:pt x="148" y="326"/>
                      <a:pt x="147" y="299"/>
                      <a:pt x="147" y="299"/>
                    </a:cubicBezTo>
                    <a:cubicBezTo>
                      <a:pt x="147" y="299"/>
                      <a:pt x="154" y="296"/>
                      <a:pt x="153" y="294"/>
                    </a:cubicBezTo>
                    <a:cubicBezTo>
                      <a:pt x="153" y="292"/>
                      <a:pt x="160" y="286"/>
                      <a:pt x="160" y="286"/>
                    </a:cubicBezTo>
                    <a:cubicBezTo>
                      <a:pt x="160" y="286"/>
                      <a:pt x="166" y="285"/>
                      <a:pt x="168" y="281"/>
                    </a:cubicBezTo>
                    <a:cubicBezTo>
                      <a:pt x="171" y="277"/>
                      <a:pt x="173" y="271"/>
                      <a:pt x="179" y="268"/>
                    </a:cubicBezTo>
                    <a:cubicBezTo>
                      <a:pt x="184" y="265"/>
                      <a:pt x="186" y="263"/>
                      <a:pt x="187" y="261"/>
                    </a:cubicBezTo>
                    <a:cubicBezTo>
                      <a:pt x="188" y="260"/>
                      <a:pt x="185" y="266"/>
                      <a:pt x="189" y="257"/>
                    </a:cubicBezTo>
                    <a:cubicBezTo>
                      <a:pt x="193" y="249"/>
                      <a:pt x="208" y="239"/>
                      <a:pt x="211" y="232"/>
                    </a:cubicBezTo>
                    <a:cubicBezTo>
                      <a:pt x="215" y="225"/>
                      <a:pt x="219" y="213"/>
                      <a:pt x="219" y="213"/>
                    </a:cubicBezTo>
                    <a:cubicBezTo>
                      <a:pt x="219" y="213"/>
                      <a:pt x="215" y="208"/>
                      <a:pt x="220" y="202"/>
                    </a:cubicBezTo>
                    <a:cubicBezTo>
                      <a:pt x="224" y="196"/>
                      <a:pt x="230" y="194"/>
                      <a:pt x="233" y="191"/>
                    </a:cubicBezTo>
                    <a:cubicBezTo>
                      <a:pt x="237" y="188"/>
                      <a:pt x="241" y="183"/>
                      <a:pt x="240" y="182"/>
                    </a:cubicBezTo>
                    <a:cubicBezTo>
                      <a:pt x="238" y="182"/>
                      <a:pt x="242" y="183"/>
                      <a:pt x="242" y="181"/>
                    </a:cubicBezTo>
                    <a:cubicBezTo>
                      <a:pt x="243" y="178"/>
                      <a:pt x="246" y="174"/>
                      <a:pt x="246" y="174"/>
                    </a:cubicBezTo>
                    <a:cubicBezTo>
                      <a:pt x="239" y="173"/>
                      <a:pt x="241" y="174"/>
                      <a:pt x="237" y="176"/>
                    </a:cubicBezTo>
                    <a:cubicBezTo>
                      <a:pt x="233" y="177"/>
                      <a:pt x="235" y="175"/>
                      <a:pt x="233" y="173"/>
                    </a:cubicBezTo>
                    <a:cubicBezTo>
                      <a:pt x="231" y="171"/>
                      <a:pt x="231" y="171"/>
                      <a:pt x="232" y="170"/>
                    </a:cubicBezTo>
                    <a:cubicBezTo>
                      <a:pt x="233" y="168"/>
                      <a:pt x="236" y="166"/>
                      <a:pt x="236" y="166"/>
                    </a:cubicBezTo>
                    <a:cubicBezTo>
                      <a:pt x="236" y="166"/>
                      <a:pt x="238" y="170"/>
                      <a:pt x="243" y="165"/>
                    </a:cubicBezTo>
                    <a:cubicBezTo>
                      <a:pt x="249" y="160"/>
                      <a:pt x="258" y="155"/>
                      <a:pt x="258" y="155"/>
                    </a:cubicBezTo>
                    <a:cubicBezTo>
                      <a:pt x="272" y="144"/>
                      <a:pt x="272" y="144"/>
                      <a:pt x="272" y="144"/>
                    </a:cubicBezTo>
                    <a:cubicBezTo>
                      <a:pt x="272" y="144"/>
                      <a:pt x="284" y="140"/>
                      <a:pt x="286" y="140"/>
                    </a:cubicBezTo>
                    <a:cubicBezTo>
                      <a:pt x="288" y="141"/>
                      <a:pt x="290" y="141"/>
                      <a:pt x="291" y="141"/>
                    </a:cubicBezTo>
                    <a:cubicBezTo>
                      <a:pt x="292" y="141"/>
                      <a:pt x="296" y="141"/>
                      <a:pt x="300" y="137"/>
                    </a:cubicBezTo>
                    <a:cubicBezTo>
                      <a:pt x="303" y="134"/>
                      <a:pt x="301" y="131"/>
                      <a:pt x="306" y="130"/>
                    </a:cubicBezTo>
                    <a:cubicBezTo>
                      <a:pt x="311" y="129"/>
                      <a:pt x="315" y="130"/>
                      <a:pt x="318" y="127"/>
                    </a:cubicBezTo>
                    <a:cubicBezTo>
                      <a:pt x="321" y="123"/>
                      <a:pt x="356" y="127"/>
                      <a:pt x="356" y="127"/>
                    </a:cubicBezTo>
                    <a:cubicBezTo>
                      <a:pt x="356" y="127"/>
                      <a:pt x="371" y="131"/>
                      <a:pt x="373" y="134"/>
                    </a:cubicBezTo>
                    <a:cubicBezTo>
                      <a:pt x="375" y="137"/>
                      <a:pt x="382" y="139"/>
                      <a:pt x="379" y="143"/>
                    </a:cubicBezTo>
                    <a:cubicBezTo>
                      <a:pt x="375" y="146"/>
                      <a:pt x="379" y="151"/>
                      <a:pt x="381" y="152"/>
                    </a:cubicBezTo>
                    <a:cubicBezTo>
                      <a:pt x="383" y="153"/>
                      <a:pt x="383" y="144"/>
                      <a:pt x="387" y="145"/>
                    </a:cubicBezTo>
                    <a:cubicBezTo>
                      <a:pt x="390" y="146"/>
                      <a:pt x="392" y="151"/>
                      <a:pt x="395" y="152"/>
                    </a:cubicBezTo>
                    <a:cubicBezTo>
                      <a:pt x="398" y="153"/>
                      <a:pt x="412" y="154"/>
                      <a:pt x="414" y="155"/>
                    </a:cubicBezTo>
                    <a:cubicBezTo>
                      <a:pt x="416" y="157"/>
                      <a:pt x="419" y="159"/>
                      <a:pt x="425" y="162"/>
                    </a:cubicBezTo>
                    <a:cubicBezTo>
                      <a:pt x="430" y="165"/>
                      <a:pt x="468" y="180"/>
                      <a:pt x="469" y="182"/>
                    </a:cubicBezTo>
                    <a:cubicBezTo>
                      <a:pt x="470" y="184"/>
                      <a:pt x="466" y="199"/>
                      <a:pt x="466" y="199"/>
                    </a:cubicBezTo>
                    <a:cubicBezTo>
                      <a:pt x="466" y="199"/>
                      <a:pt x="467" y="204"/>
                      <a:pt x="462" y="205"/>
                    </a:cubicBezTo>
                    <a:cubicBezTo>
                      <a:pt x="457" y="205"/>
                      <a:pt x="462" y="204"/>
                      <a:pt x="454" y="205"/>
                    </a:cubicBezTo>
                    <a:cubicBezTo>
                      <a:pt x="446" y="206"/>
                      <a:pt x="447" y="210"/>
                      <a:pt x="441" y="208"/>
                    </a:cubicBezTo>
                    <a:cubicBezTo>
                      <a:pt x="436" y="206"/>
                      <a:pt x="437" y="206"/>
                      <a:pt x="433" y="203"/>
                    </a:cubicBezTo>
                    <a:cubicBezTo>
                      <a:pt x="429" y="201"/>
                      <a:pt x="425" y="197"/>
                      <a:pt x="421" y="199"/>
                    </a:cubicBezTo>
                    <a:cubicBezTo>
                      <a:pt x="417" y="202"/>
                      <a:pt x="419" y="206"/>
                      <a:pt x="412" y="202"/>
                    </a:cubicBezTo>
                    <a:cubicBezTo>
                      <a:pt x="405" y="197"/>
                      <a:pt x="401" y="196"/>
                      <a:pt x="401" y="196"/>
                    </a:cubicBezTo>
                    <a:cubicBezTo>
                      <a:pt x="401" y="196"/>
                      <a:pt x="398" y="198"/>
                      <a:pt x="398" y="199"/>
                    </a:cubicBezTo>
                    <a:cubicBezTo>
                      <a:pt x="399" y="201"/>
                      <a:pt x="401" y="198"/>
                      <a:pt x="406" y="204"/>
                    </a:cubicBezTo>
                    <a:cubicBezTo>
                      <a:pt x="410" y="209"/>
                      <a:pt x="417" y="213"/>
                      <a:pt x="416" y="216"/>
                    </a:cubicBezTo>
                    <a:cubicBezTo>
                      <a:pt x="416" y="219"/>
                      <a:pt x="419" y="220"/>
                      <a:pt x="416" y="223"/>
                    </a:cubicBezTo>
                    <a:cubicBezTo>
                      <a:pt x="414" y="225"/>
                      <a:pt x="414" y="229"/>
                      <a:pt x="414" y="229"/>
                    </a:cubicBezTo>
                    <a:cubicBezTo>
                      <a:pt x="414" y="229"/>
                      <a:pt x="418" y="234"/>
                      <a:pt x="417" y="236"/>
                    </a:cubicBezTo>
                    <a:cubicBezTo>
                      <a:pt x="416" y="238"/>
                      <a:pt x="416" y="243"/>
                      <a:pt x="416" y="245"/>
                    </a:cubicBezTo>
                    <a:cubicBezTo>
                      <a:pt x="416" y="246"/>
                      <a:pt x="419" y="251"/>
                      <a:pt x="419" y="251"/>
                    </a:cubicBezTo>
                    <a:cubicBezTo>
                      <a:pt x="419" y="251"/>
                      <a:pt x="423" y="248"/>
                      <a:pt x="428" y="253"/>
                    </a:cubicBezTo>
                    <a:cubicBezTo>
                      <a:pt x="433" y="257"/>
                      <a:pt x="440" y="257"/>
                      <a:pt x="440" y="257"/>
                    </a:cubicBezTo>
                    <a:cubicBezTo>
                      <a:pt x="440" y="251"/>
                      <a:pt x="440" y="251"/>
                      <a:pt x="440" y="251"/>
                    </a:cubicBezTo>
                    <a:cubicBezTo>
                      <a:pt x="440" y="251"/>
                      <a:pt x="438" y="250"/>
                      <a:pt x="436" y="246"/>
                    </a:cubicBezTo>
                    <a:cubicBezTo>
                      <a:pt x="433" y="243"/>
                      <a:pt x="430" y="238"/>
                      <a:pt x="430" y="237"/>
                    </a:cubicBezTo>
                    <a:cubicBezTo>
                      <a:pt x="429" y="235"/>
                      <a:pt x="429" y="230"/>
                      <a:pt x="430" y="230"/>
                    </a:cubicBezTo>
                    <a:cubicBezTo>
                      <a:pt x="432" y="230"/>
                      <a:pt x="435" y="231"/>
                      <a:pt x="441" y="234"/>
                    </a:cubicBezTo>
                    <a:cubicBezTo>
                      <a:pt x="447" y="236"/>
                      <a:pt x="459" y="245"/>
                      <a:pt x="462" y="240"/>
                    </a:cubicBezTo>
                    <a:cubicBezTo>
                      <a:pt x="465" y="235"/>
                      <a:pt x="464" y="234"/>
                      <a:pt x="462" y="229"/>
                    </a:cubicBezTo>
                    <a:cubicBezTo>
                      <a:pt x="460" y="224"/>
                      <a:pt x="457" y="227"/>
                      <a:pt x="459" y="221"/>
                    </a:cubicBezTo>
                    <a:cubicBezTo>
                      <a:pt x="462" y="215"/>
                      <a:pt x="456" y="220"/>
                      <a:pt x="468" y="210"/>
                    </a:cubicBezTo>
                    <a:cubicBezTo>
                      <a:pt x="480" y="200"/>
                      <a:pt x="490" y="203"/>
                      <a:pt x="492" y="203"/>
                    </a:cubicBezTo>
                    <a:cubicBezTo>
                      <a:pt x="494" y="203"/>
                      <a:pt x="502" y="198"/>
                      <a:pt x="501" y="196"/>
                    </a:cubicBezTo>
                    <a:cubicBezTo>
                      <a:pt x="500" y="195"/>
                      <a:pt x="502" y="192"/>
                      <a:pt x="500" y="187"/>
                    </a:cubicBezTo>
                    <a:cubicBezTo>
                      <a:pt x="497" y="182"/>
                      <a:pt x="492" y="172"/>
                      <a:pt x="492" y="172"/>
                    </a:cubicBezTo>
                    <a:cubicBezTo>
                      <a:pt x="492" y="172"/>
                      <a:pt x="487" y="163"/>
                      <a:pt x="490" y="163"/>
                    </a:cubicBezTo>
                    <a:cubicBezTo>
                      <a:pt x="493" y="164"/>
                      <a:pt x="496" y="166"/>
                      <a:pt x="505" y="170"/>
                    </a:cubicBezTo>
                    <a:cubicBezTo>
                      <a:pt x="515" y="174"/>
                      <a:pt x="519" y="175"/>
                      <a:pt x="521" y="176"/>
                    </a:cubicBezTo>
                    <a:cubicBezTo>
                      <a:pt x="523" y="177"/>
                      <a:pt x="525" y="181"/>
                      <a:pt x="521" y="181"/>
                    </a:cubicBezTo>
                    <a:cubicBezTo>
                      <a:pt x="516" y="181"/>
                      <a:pt x="513" y="184"/>
                      <a:pt x="512" y="186"/>
                    </a:cubicBezTo>
                    <a:cubicBezTo>
                      <a:pt x="511" y="188"/>
                      <a:pt x="517" y="193"/>
                      <a:pt x="517" y="193"/>
                    </a:cubicBezTo>
                    <a:cubicBezTo>
                      <a:pt x="517" y="193"/>
                      <a:pt x="526" y="193"/>
                      <a:pt x="528" y="193"/>
                    </a:cubicBezTo>
                    <a:cubicBezTo>
                      <a:pt x="530" y="193"/>
                      <a:pt x="530" y="186"/>
                      <a:pt x="530" y="182"/>
                    </a:cubicBezTo>
                    <a:cubicBezTo>
                      <a:pt x="530" y="179"/>
                      <a:pt x="544" y="181"/>
                      <a:pt x="546" y="180"/>
                    </a:cubicBezTo>
                    <a:cubicBezTo>
                      <a:pt x="548" y="178"/>
                      <a:pt x="553" y="172"/>
                      <a:pt x="556" y="170"/>
                    </a:cubicBezTo>
                    <a:cubicBezTo>
                      <a:pt x="560" y="168"/>
                      <a:pt x="573" y="164"/>
                      <a:pt x="571" y="166"/>
                    </a:cubicBezTo>
                    <a:cubicBezTo>
                      <a:pt x="570" y="168"/>
                      <a:pt x="573" y="174"/>
                      <a:pt x="573" y="172"/>
                    </a:cubicBezTo>
                    <a:cubicBezTo>
                      <a:pt x="573" y="170"/>
                      <a:pt x="577" y="162"/>
                      <a:pt x="579" y="162"/>
                    </a:cubicBezTo>
                    <a:cubicBezTo>
                      <a:pt x="581" y="162"/>
                      <a:pt x="587" y="164"/>
                      <a:pt x="587" y="164"/>
                    </a:cubicBezTo>
                    <a:cubicBezTo>
                      <a:pt x="587" y="164"/>
                      <a:pt x="584" y="172"/>
                      <a:pt x="588" y="172"/>
                    </a:cubicBezTo>
                    <a:cubicBezTo>
                      <a:pt x="593" y="173"/>
                      <a:pt x="599" y="177"/>
                      <a:pt x="600" y="173"/>
                    </a:cubicBezTo>
                    <a:cubicBezTo>
                      <a:pt x="602" y="170"/>
                      <a:pt x="599" y="171"/>
                      <a:pt x="609" y="168"/>
                    </a:cubicBezTo>
                    <a:cubicBezTo>
                      <a:pt x="620" y="166"/>
                      <a:pt x="615" y="166"/>
                      <a:pt x="622" y="165"/>
                    </a:cubicBezTo>
                    <a:cubicBezTo>
                      <a:pt x="629" y="165"/>
                      <a:pt x="633" y="170"/>
                      <a:pt x="636" y="170"/>
                    </a:cubicBezTo>
                    <a:cubicBezTo>
                      <a:pt x="640" y="170"/>
                      <a:pt x="642" y="162"/>
                      <a:pt x="642" y="162"/>
                    </a:cubicBezTo>
                    <a:cubicBezTo>
                      <a:pt x="643" y="156"/>
                      <a:pt x="643" y="156"/>
                      <a:pt x="643" y="156"/>
                    </a:cubicBezTo>
                    <a:cubicBezTo>
                      <a:pt x="639" y="154"/>
                      <a:pt x="639" y="154"/>
                      <a:pt x="639" y="154"/>
                    </a:cubicBezTo>
                    <a:cubicBezTo>
                      <a:pt x="639" y="154"/>
                      <a:pt x="643" y="154"/>
                      <a:pt x="641" y="152"/>
                    </a:cubicBezTo>
                    <a:cubicBezTo>
                      <a:pt x="640" y="151"/>
                      <a:pt x="645" y="150"/>
                      <a:pt x="648" y="150"/>
                    </a:cubicBezTo>
                    <a:cubicBezTo>
                      <a:pt x="651" y="149"/>
                      <a:pt x="660" y="152"/>
                      <a:pt x="664" y="153"/>
                    </a:cubicBezTo>
                    <a:cubicBezTo>
                      <a:pt x="669" y="155"/>
                      <a:pt x="686" y="154"/>
                      <a:pt x="697" y="162"/>
                    </a:cubicBezTo>
                    <a:cubicBezTo>
                      <a:pt x="707" y="170"/>
                      <a:pt x="709" y="171"/>
                      <a:pt x="711" y="171"/>
                    </a:cubicBezTo>
                    <a:cubicBezTo>
                      <a:pt x="713" y="172"/>
                      <a:pt x="721" y="169"/>
                      <a:pt x="721" y="169"/>
                    </a:cubicBezTo>
                    <a:cubicBezTo>
                      <a:pt x="721" y="169"/>
                      <a:pt x="724" y="168"/>
                      <a:pt x="721" y="166"/>
                    </a:cubicBezTo>
                    <a:cubicBezTo>
                      <a:pt x="717" y="163"/>
                      <a:pt x="714" y="164"/>
                      <a:pt x="714" y="163"/>
                    </a:cubicBezTo>
                    <a:cubicBezTo>
                      <a:pt x="714" y="161"/>
                      <a:pt x="711" y="153"/>
                      <a:pt x="710" y="153"/>
                    </a:cubicBezTo>
                    <a:cubicBezTo>
                      <a:pt x="709" y="153"/>
                      <a:pt x="707" y="152"/>
                      <a:pt x="706" y="153"/>
                    </a:cubicBezTo>
                    <a:cubicBezTo>
                      <a:pt x="705" y="154"/>
                      <a:pt x="699" y="149"/>
                      <a:pt x="699" y="148"/>
                    </a:cubicBezTo>
                    <a:cubicBezTo>
                      <a:pt x="699" y="146"/>
                      <a:pt x="699" y="141"/>
                      <a:pt x="701" y="141"/>
                    </a:cubicBezTo>
                    <a:cubicBezTo>
                      <a:pt x="702" y="140"/>
                      <a:pt x="692" y="140"/>
                      <a:pt x="698" y="134"/>
                    </a:cubicBezTo>
                    <a:cubicBezTo>
                      <a:pt x="703" y="127"/>
                      <a:pt x="713" y="119"/>
                      <a:pt x="713" y="118"/>
                    </a:cubicBezTo>
                    <a:cubicBezTo>
                      <a:pt x="712" y="116"/>
                      <a:pt x="714" y="92"/>
                      <a:pt x="714" y="92"/>
                    </a:cubicBezTo>
                    <a:cubicBezTo>
                      <a:pt x="714" y="92"/>
                      <a:pt x="720" y="95"/>
                      <a:pt x="722" y="93"/>
                    </a:cubicBezTo>
                    <a:cubicBezTo>
                      <a:pt x="724" y="90"/>
                      <a:pt x="726" y="84"/>
                      <a:pt x="726" y="84"/>
                    </a:cubicBezTo>
                    <a:cubicBezTo>
                      <a:pt x="733" y="83"/>
                      <a:pt x="733" y="83"/>
                      <a:pt x="733" y="83"/>
                    </a:cubicBezTo>
                    <a:cubicBezTo>
                      <a:pt x="733" y="83"/>
                      <a:pt x="736" y="88"/>
                      <a:pt x="736" y="89"/>
                    </a:cubicBezTo>
                    <a:cubicBezTo>
                      <a:pt x="735" y="90"/>
                      <a:pt x="732" y="94"/>
                      <a:pt x="736" y="94"/>
                    </a:cubicBezTo>
                    <a:cubicBezTo>
                      <a:pt x="739" y="94"/>
                      <a:pt x="748" y="100"/>
                      <a:pt x="748" y="100"/>
                    </a:cubicBezTo>
                    <a:cubicBezTo>
                      <a:pt x="748" y="100"/>
                      <a:pt x="751" y="112"/>
                      <a:pt x="749" y="112"/>
                    </a:cubicBezTo>
                    <a:cubicBezTo>
                      <a:pt x="747" y="112"/>
                      <a:pt x="748" y="118"/>
                      <a:pt x="748" y="118"/>
                    </a:cubicBezTo>
                    <a:cubicBezTo>
                      <a:pt x="748" y="118"/>
                      <a:pt x="746" y="114"/>
                      <a:pt x="745" y="119"/>
                    </a:cubicBezTo>
                    <a:cubicBezTo>
                      <a:pt x="743" y="124"/>
                      <a:pt x="748" y="127"/>
                      <a:pt x="748" y="127"/>
                    </a:cubicBezTo>
                    <a:cubicBezTo>
                      <a:pt x="748" y="127"/>
                      <a:pt x="753" y="125"/>
                      <a:pt x="751" y="130"/>
                    </a:cubicBezTo>
                    <a:cubicBezTo>
                      <a:pt x="750" y="135"/>
                      <a:pt x="750" y="133"/>
                      <a:pt x="751" y="137"/>
                    </a:cubicBezTo>
                    <a:cubicBezTo>
                      <a:pt x="751" y="142"/>
                      <a:pt x="755" y="148"/>
                      <a:pt x="755" y="150"/>
                    </a:cubicBezTo>
                    <a:cubicBezTo>
                      <a:pt x="755" y="152"/>
                      <a:pt x="755" y="164"/>
                      <a:pt x="755" y="164"/>
                    </a:cubicBezTo>
                    <a:cubicBezTo>
                      <a:pt x="755" y="164"/>
                      <a:pt x="758" y="170"/>
                      <a:pt x="760" y="172"/>
                    </a:cubicBezTo>
                    <a:cubicBezTo>
                      <a:pt x="762" y="174"/>
                      <a:pt x="767" y="169"/>
                      <a:pt x="762" y="174"/>
                    </a:cubicBezTo>
                    <a:cubicBezTo>
                      <a:pt x="756" y="179"/>
                      <a:pt x="759" y="179"/>
                      <a:pt x="755" y="184"/>
                    </a:cubicBezTo>
                    <a:cubicBezTo>
                      <a:pt x="751" y="189"/>
                      <a:pt x="748" y="190"/>
                      <a:pt x="746" y="192"/>
                    </a:cubicBezTo>
                    <a:cubicBezTo>
                      <a:pt x="744" y="194"/>
                      <a:pt x="738" y="196"/>
                      <a:pt x="738" y="196"/>
                    </a:cubicBezTo>
                    <a:cubicBezTo>
                      <a:pt x="738" y="196"/>
                      <a:pt x="752" y="200"/>
                      <a:pt x="754" y="200"/>
                    </a:cubicBezTo>
                    <a:cubicBezTo>
                      <a:pt x="756" y="200"/>
                      <a:pt x="772" y="198"/>
                      <a:pt x="772" y="194"/>
                    </a:cubicBezTo>
                    <a:cubicBezTo>
                      <a:pt x="772" y="190"/>
                      <a:pt x="781" y="180"/>
                      <a:pt x="776" y="177"/>
                    </a:cubicBezTo>
                    <a:cubicBezTo>
                      <a:pt x="772" y="174"/>
                      <a:pt x="771" y="175"/>
                      <a:pt x="770" y="172"/>
                    </a:cubicBezTo>
                    <a:cubicBezTo>
                      <a:pt x="770" y="169"/>
                      <a:pt x="768" y="168"/>
                      <a:pt x="770" y="166"/>
                    </a:cubicBezTo>
                    <a:cubicBezTo>
                      <a:pt x="771" y="164"/>
                      <a:pt x="774" y="160"/>
                      <a:pt x="770" y="161"/>
                    </a:cubicBezTo>
                    <a:cubicBezTo>
                      <a:pt x="766" y="161"/>
                      <a:pt x="766" y="162"/>
                      <a:pt x="764" y="159"/>
                    </a:cubicBezTo>
                    <a:cubicBezTo>
                      <a:pt x="762" y="156"/>
                      <a:pt x="763" y="160"/>
                      <a:pt x="760" y="152"/>
                    </a:cubicBezTo>
                    <a:cubicBezTo>
                      <a:pt x="757" y="144"/>
                      <a:pt x="762" y="140"/>
                      <a:pt x="762" y="140"/>
                    </a:cubicBezTo>
                    <a:cubicBezTo>
                      <a:pt x="762" y="140"/>
                      <a:pt x="766" y="144"/>
                      <a:pt x="763" y="137"/>
                    </a:cubicBezTo>
                    <a:cubicBezTo>
                      <a:pt x="760" y="130"/>
                      <a:pt x="756" y="128"/>
                      <a:pt x="756" y="126"/>
                    </a:cubicBezTo>
                    <a:cubicBezTo>
                      <a:pt x="755" y="123"/>
                      <a:pt x="757" y="121"/>
                      <a:pt x="756" y="117"/>
                    </a:cubicBezTo>
                    <a:cubicBezTo>
                      <a:pt x="756" y="113"/>
                      <a:pt x="768" y="111"/>
                      <a:pt x="768" y="111"/>
                    </a:cubicBezTo>
                    <a:cubicBezTo>
                      <a:pt x="768" y="111"/>
                      <a:pt x="769" y="105"/>
                      <a:pt x="767" y="102"/>
                    </a:cubicBezTo>
                    <a:cubicBezTo>
                      <a:pt x="764" y="100"/>
                      <a:pt x="760" y="95"/>
                      <a:pt x="760" y="95"/>
                    </a:cubicBezTo>
                    <a:cubicBezTo>
                      <a:pt x="760" y="95"/>
                      <a:pt x="761" y="92"/>
                      <a:pt x="761" y="91"/>
                    </a:cubicBezTo>
                    <a:cubicBezTo>
                      <a:pt x="762" y="89"/>
                      <a:pt x="767" y="92"/>
                      <a:pt x="769" y="94"/>
                    </a:cubicBezTo>
                    <a:cubicBezTo>
                      <a:pt x="770" y="96"/>
                      <a:pt x="776" y="100"/>
                      <a:pt x="776" y="100"/>
                    </a:cubicBezTo>
                    <a:cubicBezTo>
                      <a:pt x="776" y="100"/>
                      <a:pt x="774" y="103"/>
                      <a:pt x="775" y="106"/>
                    </a:cubicBezTo>
                    <a:cubicBezTo>
                      <a:pt x="776" y="109"/>
                      <a:pt x="777" y="116"/>
                      <a:pt x="777" y="116"/>
                    </a:cubicBezTo>
                    <a:cubicBezTo>
                      <a:pt x="777" y="116"/>
                      <a:pt x="779" y="121"/>
                      <a:pt x="780" y="122"/>
                    </a:cubicBezTo>
                    <a:cubicBezTo>
                      <a:pt x="781" y="123"/>
                      <a:pt x="778" y="124"/>
                      <a:pt x="781" y="123"/>
                    </a:cubicBezTo>
                    <a:cubicBezTo>
                      <a:pt x="784" y="123"/>
                      <a:pt x="797" y="126"/>
                      <a:pt x="797" y="126"/>
                    </a:cubicBezTo>
                    <a:cubicBezTo>
                      <a:pt x="797" y="126"/>
                      <a:pt x="798" y="117"/>
                      <a:pt x="796" y="117"/>
                    </a:cubicBezTo>
                    <a:cubicBezTo>
                      <a:pt x="793" y="118"/>
                      <a:pt x="791" y="119"/>
                      <a:pt x="789" y="118"/>
                    </a:cubicBezTo>
                    <a:cubicBezTo>
                      <a:pt x="786" y="116"/>
                      <a:pt x="785" y="112"/>
                      <a:pt x="785" y="112"/>
                    </a:cubicBezTo>
                    <a:cubicBezTo>
                      <a:pt x="785" y="112"/>
                      <a:pt x="785" y="109"/>
                      <a:pt x="786" y="107"/>
                    </a:cubicBezTo>
                    <a:cubicBezTo>
                      <a:pt x="787" y="105"/>
                      <a:pt x="794" y="101"/>
                      <a:pt x="794" y="101"/>
                    </a:cubicBezTo>
                    <a:cubicBezTo>
                      <a:pt x="794" y="101"/>
                      <a:pt x="800" y="102"/>
                      <a:pt x="804" y="102"/>
                    </a:cubicBezTo>
                    <a:cubicBezTo>
                      <a:pt x="808" y="102"/>
                      <a:pt x="824" y="113"/>
                      <a:pt x="824" y="113"/>
                    </a:cubicBezTo>
                    <a:cubicBezTo>
                      <a:pt x="827" y="116"/>
                      <a:pt x="827" y="116"/>
                      <a:pt x="827" y="116"/>
                    </a:cubicBezTo>
                    <a:cubicBezTo>
                      <a:pt x="827" y="116"/>
                      <a:pt x="828" y="109"/>
                      <a:pt x="831" y="111"/>
                    </a:cubicBezTo>
                    <a:cubicBezTo>
                      <a:pt x="833" y="112"/>
                      <a:pt x="833" y="112"/>
                      <a:pt x="833" y="112"/>
                    </a:cubicBezTo>
                    <a:cubicBezTo>
                      <a:pt x="833" y="112"/>
                      <a:pt x="834" y="107"/>
                      <a:pt x="830" y="105"/>
                    </a:cubicBezTo>
                    <a:cubicBezTo>
                      <a:pt x="825" y="104"/>
                      <a:pt x="819" y="97"/>
                      <a:pt x="819" y="97"/>
                    </a:cubicBezTo>
                    <a:cubicBezTo>
                      <a:pt x="819" y="97"/>
                      <a:pt x="814" y="89"/>
                      <a:pt x="815" y="85"/>
                    </a:cubicBezTo>
                    <a:cubicBezTo>
                      <a:pt x="816" y="81"/>
                      <a:pt x="815" y="79"/>
                      <a:pt x="817" y="79"/>
                    </a:cubicBezTo>
                    <a:cubicBezTo>
                      <a:pt x="819" y="79"/>
                      <a:pt x="831" y="78"/>
                      <a:pt x="835" y="76"/>
                    </a:cubicBezTo>
                    <a:cubicBezTo>
                      <a:pt x="839" y="75"/>
                      <a:pt x="844" y="77"/>
                      <a:pt x="850" y="75"/>
                    </a:cubicBezTo>
                    <a:cubicBezTo>
                      <a:pt x="856" y="73"/>
                      <a:pt x="857" y="72"/>
                      <a:pt x="862" y="73"/>
                    </a:cubicBezTo>
                    <a:cubicBezTo>
                      <a:pt x="868" y="75"/>
                      <a:pt x="864" y="70"/>
                      <a:pt x="863" y="67"/>
                    </a:cubicBezTo>
                    <a:cubicBezTo>
                      <a:pt x="862" y="65"/>
                      <a:pt x="861" y="54"/>
                      <a:pt x="861" y="57"/>
                    </a:cubicBezTo>
                    <a:cubicBezTo>
                      <a:pt x="861" y="59"/>
                      <a:pt x="861" y="46"/>
                      <a:pt x="873" y="44"/>
                    </a:cubicBezTo>
                    <a:cubicBezTo>
                      <a:pt x="884" y="43"/>
                      <a:pt x="894" y="41"/>
                      <a:pt x="907" y="39"/>
                    </a:cubicBezTo>
                    <a:cubicBezTo>
                      <a:pt x="921" y="36"/>
                      <a:pt x="923" y="31"/>
                      <a:pt x="923" y="31"/>
                    </a:cubicBezTo>
                    <a:cubicBezTo>
                      <a:pt x="923" y="31"/>
                      <a:pt x="933" y="30"/>
                      <a:pt x="935" y="30"/>
                    </a:cubicBezTo>
                    <a:cubicBezTo>
                      <a:pt x="936" y="30"/>
                      <a:pt x="939" y="28"/>
                      <a:pt x="943" y="29"/>
                    </a:cubicBezTo>
                    <a:cubicBezTo>
                      <a:pt x="948" y="30"/>
                      <a:pt x="950" y="32"/>
                      <a:pt x="953" y="32"/>
                    </a:cubicBezTo>
                    <a:cubicBezTo>
                      <a:pt x="956" y="32"/>
                      <a:pt x="973" y="29"/>
                      <a:pt x="973" y="29"/>
                    </a:cubicBezTo>
                    <a:cubicBezTo>
                      <a:pt x="973" y="29"/>
                      <a:pt x="973" y="26"/>
                      <a:pt x="975" y="24"/>
                    </a:cubicBezTo>
                    <a:cubicBezTo>
                      <a:pt x="976" y="22"/>
                      <a:pt x="978" y="18"/>
                      <a:pt x="980" y="18"/>
                    </a:cubicBezTo>
                    <a:cubicBezTo>
                      <a:pt x="983" y="19"/>
                      <a:pt x="986" y="20"/>
                      <a:pt x="986" y="18"/>
                    </a:cubicBezTo>
                    <a:cubicBezTo>
                      <a:pt x="987" y="15"/>
                      <a:pt x="997" y="0"/>
                      <a:pt x="1004" y="3"/>
                    </a:cubicBezTo>
                    <a:cubicBezTo>
                      <a:pt x="1011" y="5"/>
                      <a:pt x="1027" y="5"/>
                      <a:pt x="1027" y="6"/>
                    </a:cubicBezTo>
                    <a:cubicBezTo>
                      <a:pt x="1027" y="8"/>
                      <a:pt x="1030" y="12"/>
                      <a:pt x="1030" y="12"/>
                    </a:cubicBezTo>
                    <a:cubicBezTo>
                      <a:pt x="1030" y="12"/>
                      <a:pt x="1029" y="15"/>
                      <a:pt x="1034" y="16"/>
                    </a:cubicBezTo>
                    <a:cubicBezTo>
                      <a:pt x="1040" y="18"/>
                      <a:pt x="1043" y="20"/>
                      <a:pt x="1043" y="20"/>
                    </a:cubicBezTo>
                    <a:cubicBezTo>
                      <a:pt x="1043" y="20"/>
                      <a:pt x="1059" y="20"/>
                      <a:pt x="1062" y="20"/>
                    </a:cubicBezTo>
                    <a:cubicBezTo>
                      <a:pt x="1066" y="19"/>
                      <a:pt x="1094" y="25"/>
                      <a:pt x="1094" y="26"/>
                    </a:cubicBezTo>
                    <a:cubicBezTo>
                      <a:pt x="1094" y="28"/>
                      <a:pt x="1103" y="42"/>
                      <a:pt x="1098" y="44"/>
                    </a:cubicBezTo>
                    <a:cubicBezTo>
                      <a:pt x="1093" y="47"/>
                      <a:pt x="1099" y="47"/>
                      <a:pt x="1087" y="57"/>
                    </a:cubicBezTo>
                    <a:cubicBezTo>
                      <a:pt x="1075" y="66"/>
                      <a:pt x="1067" y="70"/>
                      <a:pt x="1060" y="73"/>
                    </a:cubicBezTo>
                    <a:cubicBezTo>
                      <a:pt x="1053" y="76"/>
                      <a:pt x="1050" y="85"/>
                      <a:pt x="1046" y="86"/>
                    </a:cubicBezTo>
                    <a:cubicBezTo>
                      <a:pt x="1041" y="87"/>
                      <a:pt x="1040" y="90"/>
                      <a:pt x="1040" y="90"/>
                    </a:cubicBezTo>
                    <a:cubicBezTo>
                      <a:pt x="1040" y="90"/>
                      <a:pt x="1046" y="89"/>
                      <a:pt x="1049" y="88"/>
                    </a:cubicBezTo>
                    <a:cubicBezTo>
                      <a:pt x="1051" y="87"/>
                      <a:pt x="1075" y="83"/>
                      <a:pt x="1075" y="83"/>
                    </a:cubicBezTo>
                    <a:cubicBezTo>
                      <a:pt x="1075" y="83"/>
                      <a:pt x="1063" y="78"/>
                      <a:pt x="1071" y="74"/>
                    </a:cubicBezTo>
                    <a:cubicBezTo>
                      <a:pt x="1079" y="70"/>
                      <a:pt x="1081" y="71"/>
                      <a:pt x="1081" y="71"/>
                    </a:cubicBezTo>
                    <a:cubicBezTo>
                      <a:pt x="1081" y="71"/>
                      <a:pt x="1086" y="71"/>
                      <a:pt x="1088" y="72"/>
                    </a:cubicBezTo>
                    <a:cubicBezTo>
                      <a:pt x="1091" y="72"/>
                      <a:pt x="1094" y="74"/>
                      <a:pt x="1098" y="77"/>
                    </a:cubicBezTo>
                    <a:cubicBezTo>
                      <a:pt x="1103" y="80"/>
                      <a:pt x="1101" y="80"/>
                      <a:pt x="1104" y="77"/>
                    </a:cubicBezTo>
                    <a:cubicBezTo>
                      <a:pt x="1108" y="73"/>
                      <a:pt x="1111" y="71"/>
                      <a:pt x="1115" y="72"/>
                    </a:cubicBezTo>
                    <a:cubicBezTo>
                      <a:pt x="1120" y="73"/>
                      <a:pt x="1144" y="76"/>
                      <a:pt x="1151" y="77"/>
                    </a:cubicBezTo>
                    <a:cubicBezTo>
                      <a:pt x="1157" y="77"/>
                      <a:pt x="1145" y="82"/>
                      <a:pt x="1154" y="87"/>
                    </a:cubicBezTo>
                    <a:cubicBezTo>
                      <a:pt x="1163" y="91"/>
                      <a:pt x="1173" y="96"/>
                      <a:pt x="1175" y="96"/>
                    </a:cubicBezTo>
                    <a:cubicBezTo>
                      <a:pt x="1177" y="95"/>
                      <a:pt x="1191" y="91"/>
                      <a:pt x="1191" y="91"/>
                    </a:cubicBezTo>
                    <a:cubicBezTo>
                      <a:pt x="1191" y="91"/>
                      <a:pt x="1191" y="91"/>
                      <a:pt x="1194" y="85"/>
                    </a:cubicBezTo>
                    <a:cubicBezTo>
                      <a:pt x="1196" y="79"/>
                      <a:pt x="1195" y="80"/>
                      <a:pt x="1195" y="77"/>
                    </a:cubicBezTo>
                    <a:cubicBezTo>
                      <a:pt x="1196" y="75"/>
                      <a:pt x="1198" y="73"/>
                      <a:pt x="1200" y="71"/>
                    </a:cubicBezTo>
                    <a:cubicBezTo>
                      <a:pt x="1203" y="69"/>
                      <a:pt x="1203" y="67"/>
                      <a:pt x="1210" y="71"/>
                    </a:cubicBezTo>
                    <a:cubicBezTo>
                      <a:pt x="1217" y="76"/>
                      <a:pt x="1218" y="78"/>
                      <a:pt x="1218" y="78"/>
                    </a:cubicBezTo>
                    <a:cubicBezTo>
                      <a:pt x="1218" y="78"/>
                      <a:pt x="1230" y="77"/>
                      <a:pt x="1243" y="88"/>
                    </a:cubicBezTo>
                    <a:cubicBezTo>
                      <a:pt x="1256" y="98"/>
                      <a:pt x="1253" y="101"/>
                      <a:pt x="1254" y="103"/>
                    </a:cubicBezTo>
                    <a:cubicBezTo>
                      <a:pt x="1254" y="106"/>
                      <a:pt x="1253" y="112"/>
                      <a:pt x="1254" y="114"/>
                    </a:cubicBezTo>
                    <a:cubicBezTo>
                      <a:pt x="1254" y="116"/>
                      <a:pt x="1254" y="112"/>
                      <a:pt x="1261" y="119"/>
                    </a:cubicBezTo>
                    <a:cubicBezTo>
                      <a:pt x="1268" y="127"/>
                      <a:pt x="1282" y="127"/>
                      <a:pt x="1281" y="127"/>
                    </a:cubicBezTo>
                    <a:cubicBezTo>
                      <a:pt x="1279" y="127"/>
                      <a:pt x="1282" y="121"/>
                      <a:pt x="1280" y="118"/>
                    </a:cubicBezTo>
                    <a:cubicBezTo>
                      <a:pt x="1278" y="115"/>
                      <a:pt x="1281" y="116"/>
                      <a:pt x="1284" y="113"/>
                    </a:cubicBezTo>
                    <a:cubicBezTo>
                      <a:pt x="1286" y="111"/>
                      <a:pt x="1291" y="112"/>
                      <a:pt x="1291" y="112"/>
                    </a:cubicBezTo>
                    <a:cubicBezTo>
                      <a:pt x="1291" y="112"/>
                      <a:pt x="1293" y="113"/>
                      <a:pt x="1299" y="115"/>
                    </a:cubicBezTo>
                    <a:cubicBezTo>
                      <a:pt x="1304" y="116"/>
                      <a:pt x="1296" y="116"/>
                      <a:pt x="1310" y="116"/>
                    </a:cubicBezTo>
                    <a:cubicBezTo>
                      <a:pt x="1324" y="116"/>
                      <a:pt x="1324" y="112"/>
                      <a:pt x="1329" y="112"/>
                    </a:cubicBezTo>
                    <a:cubicBezTo>
                      <a:pt x="1333" y="112"/>
                      <a:pt x="1337" y="111"/>
                      <a:pt x="1338" y="112"/>
                    </a:cubicBezTo>
                    <a:cubicBezTo>
                      <a:pt x="1339" y="114"/>
                      <a:pt x="1339" y="115"/>
                      <a:pt x="1344" y="115"/>
                    </a:cubicBezTo>
                    <a:cubicBezTo>
                      <a:pt x="1349" y="116"/>
                      <a:pt x="1350" y="118"/>
                      <a:pt x="1348" y="113"/>
                    </a:cubicBezTo>
                    <a:cubicBezTo>
                      <a:pt x="1345" y="108"/>
                      <a:pt x="1342" y="104"/>
                      <a:pt x="1342" y="104"/>
                    </a:cubicBezTo>
                    <a:cubicBezTo>
                      <a:pt x="1338" y="102"/>
                      <a:pt x="1338" y="102"/>
                      <a:pt x="1338" y="102"/>
                    </a:cubicBezTo>
                    <a:cubicBezTo>
                      <a:pt x="1338" y="102"/>
                      <a:pt x="1336" y="101"/>
                      <a:pt x="1342" y="97"/>
                    </a:cubicBezTo>
                    <a:cubicBezTo>
                      <a:pt x="1348" y="93"/>
                      <a:pt x="1347" y="99"/>
                      <a:pt x="1352" y="98"/>
                    </a:cubicBezTo>
                    <a:cubicBezTo>
                      <a:pt x="1357" y="98"/>
                      <a:pt x="1369" y="96"/>
                      <a:pt x="1369" y="96"/>
                    </a:cubicBezTo>
                    <a:cubicBezTo>
                      <a:pt x="1369" y="96"/>
                      <a:pt x="1381" y="98"/>
                      <a:pt x="1391" y="102"/>
                    </a:cubicBezTo>
                    <a:cubicBezTo>
                      <a:pt x="1402" y="106"/>
                      <a:pt x="1422" y="108"/>
                      <a:pt x="1422" y="106"/>
                    </a:cubicBezTo>
                    <a:cubicBezTo>
                      <a:pt x="1422" y="105"/>
                      <a:pt x="1427" y="106"/>
                      <a:pt x="1430" y="106"/>
                    </a:cubicBezTo>
                    <a:cubicBezTo>
                      <a:pt x="1434" y="106"/>
                      <a:pt x="1444" y="116"/>
                      <a:pt x="1444" y="116"/>
                    </a:cubicBezTo>
                    <a:cubicBezTo>
                      <a:pt x="1444" y="116"/>
                      <a:pt x="1452" y="123"/>
                      <a:pt x="1456" y="125"/>
                    </a:cubicBezTo>
                    <a:cubicBezTo>
                      <a:pt x="1460" y="127"/>
                      <a:pt x="1461" y="128"/>
                      <a:pt x="1466" y="128"/>
                    </a:cubicBezTo>
                    <a:cubicBezTo>
                      <a:pt x="1471" y="128"/>
                      <a:pt x="1484" y="134"/>
                      <a:pt x="1484" y="133"/>
                    </a:cubicBezTo>
                    <a:cubicBezTo>
                      <a:pt x="1485" y="131"/>
                      <a:pt x="1501" y="132"/>
                      <a:pt x="1501" y="129"/>
                    </a:cubicBezTo>
                    <a:cubicBezTo>
                      <a:pt x="1500" y="125"/>
                      <a:pt x="1510" y="130"/>
                      <a:pt x="1523" y="132"/>
                    </a:cubicBezTo>
                    <a:cubicBezTo>
                      <a:pt x="1536" y="134"/>
                      <a:pt x="1538" y="137"/>
                      <a:pt x="1538" y="139"/>
                    </a:cubicBezTo>
                    <a:cubicBezTo>
                      <a:pt x="1539" y="140"/>
                      <a:pt x="1542" y="147"/>
                      <a:pt x="1542" y="147"/>
                    </a:cubicBezTo>
                    <a:cubicBezTo>
                      <a:pt x="1542" y="147"/>
                      <a:pt x="1554" y="152"/>
                      <a:pt x="1559" y="152"/>
                    </a:cubicBezTo>
                    <a:cubicBezTo>
                      <a:pt x="1564" y="151"/>
                      <a:pt x="1575" y="152"/>
                      <a:pt x="1575" y="152"/>
                    </a:cubicBezTo>
                    <a:cubicBezTo>
                      <a:pt x="1575" y="152"/>
                      <a:pt x="1606" y="149"/>
                      <a:pt x="1613" y="149"/>
                    </a:cubicBezTo>
                    <a:cubicBezTo>
                      <a:pt x="1619" y="148"/>
                      <a:pt x="1619" y="137"/>
                      <a:pt x="1620" y="142"/>
                    </a:cubicBezTo>
                    <a:cubicBezTo>
                      <a:pt x="1622" y="147"/>
                      <a:pt x="1620" y="154"/>
                      <a:pt x="1620" y="154"/>
                    </a:cubicBezTo>
                    <a:cubicBezTo>
                      <a:pt x="1620" y="154"/>
                      <a:pt x="1625" y="161"/>
                      <a:pt x="1629" y="160"/>
                    </a:cubicBezTo>
                    <a:cubicBezTo>
                      <a:pt x="1632" y="159"/>
                      <a:pt x="1636" y="158"/>
                      <a:pt x="1636" y="158"/>
                    </a:cubicBezTo>
                    <a:cubicBezTo>
                      <a:pt x="1636" y="158"/>
                      <a:pt x="1638" y="157"/>
                      <a:pt x="1632" y="153"/>
                    </a:cubicBezTo>
                    <a:cubicBezTo>
                      <a:pt x="1627" y="149"/>
                      <a:pt x="1629" y="143"/>
                      <a:pt x="1631" y="141"/>
                    </a:cubicBezTo>
                    <a:cubicBezTo>
                      <a:pt x="1633" y="140"/>
                      <a:pt x="1678" y="142"/>
                      <a:pt x="1694" y="149"/>
                    </a:cubicBezTo>
                    <a:cubicBezTo>
                      <a:pt x="1710" y="155"/>
                      <a:pt x="1761" y="176"/>
                      <a:pt x="1767" y="182"/>
                    </a:cubicBezTo>
                    <a:cubicBezTo>
                      <a:pt x="1773" y="188"/>
                      <a:pt x="1777" y="192"/>
                      <a:pt x="1778" y="194"/>
                    </a:cubicBezTo>
                    <a:cubicBezTo>
                      <a:pt x="1780" y="195"/>
                      <a:pt x="1784" y="188"/>
                      <a:pt x="1784" y="188"/>
                    </a:cubicBezTo>
                    <a:cubicBezTo>
                      <a:pt x="1784" y="188"/>
                      <a:pt x="1794" y="189"/>
                      <a:pt x="1798" y="190"/>
                    </a:cubicBezTo>
                    <a:cubicBezTo>
                      <a:pt x="1801" y="190"/>
                      <a:pt x="1801" y="186"/>
                      <a:pt x="1811" y="193"/>
                    </a:cubicBezTo>
                    <a:cubicBezTo>
                      <a:pt x="1821" y="199"/>
                      <a:pt x="1822" y="206"/>
                      <a:pt x="1822" y="206"/>
                    </a:cubicBezTo>
                    <a:cubicBezTo>
                      <a:pt x="1822" y="206"/>
                      <a:pt x="1828" y="213"/>
                      <a:pt x="1821" y="214"/>
                    </a:cubicBezTo>
                    <a:cubicBezTo>
                      <a:pt x="1813" y="216"/>
                      <a:pt x="1810" y="224"/>
                      <a:pt x="1810" y="224"/>
                    </a:cubicBezTo>
                    <a:cubicBezTo>
                      <a:pt x="1810" y="224"/>
                      <a:pt x="1812" y="227"/>
                      <a:pt x="1812" y="229"/>
                    </a:cubicBezTo>
                    <a:cubicBezTo>
                      <a:pt x="1812" y="231"/>
                      <a:pt x="1810" y="234"/>
                      <a:pt x="1811" y="237"/>
                    </a:cubicBezTo>
                    <a:cubicBezTo>
                      <a:pt x="1812" y="240"/>
                      <a:pt x="1817" y="244"/>
                      <a:pt x="1815" y="246"/>
                    </a:cubicBezTo>
                    <a:cubicBezTo>
                      <a:pt x="1813" y="247"/>
                      <a:pt x="1815" y="247"/>
                      <a:pt x="1810" y="247"/>
                    </a:cubicBezTo>
                    <a:cubicBezTo>
                      <a:pt x="1806" y="246"/>
                      <a:pt x="1798" y="244"/>
                      <a:pt x="1797" y="242"/>
                    </a:cubicBezTo>
                    <a:cubicBezTo>
                      <a:pt x="1795" y="241"/>
                      <a:pt x="1795" y="239"/>
                      <a:pt x="1792" y="239"/>
                    </a:cubicBezTo>
                    <a:cubicBezTo>
                      <a:pt x="1789" y="239"/>
                      <a:pt x="1778" y="234"/>
                      <a:pt x="1778" y="234"/>
                    </a:cubicBezTo>
                    <a:cubicBezTo>
                      <a:pt x="1774" y="229"/>
                      <a:pt x="1774" y="229"/>
                      <a:pt x="1774" y="229"/>
                    </a:cubicBezTo>
                    <a:cubicBezTo>
                      <a:pt x="1770" y="223"/>
                      <a:pt x="1770" y="223"/>
                      <a:pt x="1770" y="223"/>
                    </a:cubicBezTo>
                    <a:cubicBezTo>
                      <a:pt x="1770" y="223"/>
                      <a:pt x="1752" y="222"/>
                      <a:pt x="1751" y="220"/>
                    </a:cubicBezTo>
                    <a:cubicBezTo>
                      <a:pt x="1751" y="219"/>
                      <a:pt x="1746" y="203"/>
                      <a:pt x="1745" y="203"/>
                    </a:cubicBezTo>
                    <a:cubicBezTo>
                      <a:pt x="1744" y="203"/>
                      <a:pt x="1738" y="199"/>
                      <a:pt x="1740" y="205"/>
                    </a:cubicBezTo>
                    <a:cubicBezTo>
                      <a:pt x="1741" y="210"/>
                      <a:pt x="1741" y="215"/>
                      <a:pt x="1741" y="215"/>
                    </a:cubicBezTo>
                    <a:cubicBezTo>
                      <a:pt x="1741" y="215"/>
                      <a:pt x="1751" y="223"/>
                      <a:pt x="1749" y="223"/>
                    </a:cubicBezTo>
                    <a:cubicBezTo>
                      <a:pt x="1746" y="223"/>
                      <a:pt x="1747" y="230"/>
                      <a:pt x="1745" y="230"/>
                    </a:cubicBezTo>
                    <a:cubicBezTo>
                      <a:pt x="1744" y="230"/>
                      <a:pt x="1738" y="238"/>
                      <a:pt x="1736" y="237"/>
                    </a:cubicBezTo>
                    <a:cubicBezTo>
                      <a:pt x="1734" y="236"/>
                      <a:pt x="1729" y="238"/>
                      <a:pt x="1728" y="238"/>
                    </a:cubicBezTo>
                    <a:cubicBezTo>
                      <a:pt x="1726" y="238"/>
                      <a:pt x="1726" y="237"/>
                      <a:pt x="1724" y="236"/>
                    </a:cubicBezTo>
                    <a:cubicBezTo>
                      <a:pt x="1722" y="236"/>
                      <a:pt x="1717" y="235"/>
                      <a:pt x="1717" y="237"/>
                    </a:cubicBezTo>
                    <a:cubicBezTo>
                      <a:pt x="1716" y="239"/>
                      <a:pt x="1719" y="245"/>
                      <a:pt x="1722" y="244"/>
                    </a:cubicBezTo>
                    <a:cubicBezTo>
                      <a:pt x="1725" y="243"/>
                      <a:pt x="1734" y="244"/>
                      <a:pt x="1734" y="244"/>
                    </a:cubicBezTo>
                    <a:cubicBezTo>
                      <a:pt x="1734" y="244"/>
                      <a:pt x="1746" y="262"/>
                      <a:pt x="1745" y="264"/>
                    </a:cubicBezTo>
                    <a:cubicBezTo>
                      <a:pt x="1745" y="266"/>
                      <a:pt x="1758" y="275"/>
                      <a:pt x="1756" y="276"/>
                    </a:cubicBezTo>
                    <a:cubicBezTo>
                      <a:pt x="1753" y="277"/>
                      <a:pt x="1754" y="280"/>
                      <a:pt x="1752" y="281"/>
                    </a:cubicBezTo>
                    <a:cubicBezTo>
                      <a:pt x="1751" y="281"/>
                      <a:pt x="1753" y="284"/>
                      <a:pt x="1753" y="285"/>
                    </a:cubicBezTo>
                    <a:cubicBezTo>
                      <a:pt x="1753" y="287"/>
                      <a:pt x="1742" y="284"/>
                      <a:pt x="1732" y="286"/>
                    </a:cubicBezTo>
                    <a:cubicBezTo>
                      <a:pt x="1722" y="288"/>
                      <a:pt x="1709" y="293"/>
                      <a:pt x="1705" y="300"/>
                    </a:cubicBezTo>
                    <a:cubicBezTo>
                      <a:pt x="1701" y="307"/>
                      <a:pt x="1696" y="325"/>
                      <a:pt x="1692" y="326"/>
                    </a:cubicBezTo>
                    <a:cubicBezTo>
                      <a:pt x="1689" y="328"/>
                      <a:pt x="1684" y="336"/>
                      <a:pt x="1684" y="336"/>
                    </a:cubicBezTo>
                    <a:cubicBezTo>
                      <a:pt x="1684" y="336"/>
                      <a:pt x="1675" y="329"/>
                      <a:pt x="1674" y="325"/>
                    </a:cubicBezTo>
                    <a:cubicBezTo>
                      <a:pt x="1673" y="321"/>
                      <a:pt x="1652" y="325"/>
                      <a:pt x="1651" y="325"/>
                    </a:cubicBezTo>
                    <a:cubicBezTo>
                      <a:pt x="1650" y="326"/>
                      <a:pt x="1653" y="330"/>
                      <a:pt x="1651" y="333"/>
                    </a:cubicBezTo>
                    <a:cubicBezTo>
                      <a:pt x="1650" y="336"/>
                      <a:pt x="1655" y="344"/>
                      <a:pt x="1650" y="340"/>
                    </a:cubicBezTo>
                    <a:cubicBezTo>
                      <a:pt x="1644" y="337"/>
                      <a:pt x="1642" y="330"/>
                      <a:pt x="1642" y="330"/>
                    </a:cubicBezTo>
                    <a:cubicBezTo>
                      <a:pt x="1642" y="330"/>
                      <a:pt x="1640" y="334"/>
                      <a:pt x="1638" y="335"/>
                    </a:cubicBezTo>
                    <a:cubicBezTo>
                      <a:pt x="1636" y="335"/>
                      <a:pt x="1629" y="341"/>
                      <a:pt x="1626" y="343"/>
                    </a:cubicBezTo>
                    <a:cubicBezTo>
                      <a:pt x="1622" y="344"/>
                      <a:pt x="1621" y="340"/>
                      <a:pt x="1622" y="344"/>
                    </a:cubicBezTo>
                    <a:cubicBezTo>
                      <a:pt x="1624" y="348"/>
                      <a:pt x="1623" y="356"/>
                      <a:pt x="1622" y="358"/>
                    </a:cubicBezTo>
                    <a:cubicBezTo>
                      <a:pt x="1620" y="361"/>
                      <a:pt x="1622" y="365"/>
                      <a:pt x="1623" y="368"/>
                    </a:cubicBezTo>
                    <a:cubicBezTo>
                      <a:pt x="1624" y="370"/>
                      <a:pt x="1637" y="376"/>
                      <a:pt x="1635" y="376"/>
                    </a:cubicBezTo>
                    <a:cubicBezTo>
                      <a:pt x="1634" y="376"/>
                      <a:pt x="1636" y="386"/>
                      <a:pt x="1636" y="387"/>
                    </a:cubicBezTo>
                    <a:cubicBezTo>
                      <a:pt x="1636" y="389"/>
                      <a:pt x="1642" y="393"/>
                      <a:pt x="1640" y="395"/>
                    </a:cubicBezTo>
                    <a:cubicBezTo>
                      <a:pt x="1638" y="397"/>
                      <a:pt x="1642" y="405"/>
                      <a:pt x="1639" y="404"/>
                    </a:cubicBezTo>
                    <a:cubicBezTo>
                      <a:pt x="1636" y="403"/>
                      <a:pt x="1632" y="401"/>
                      <a:pt x="1632" y="401"/>
                    </a:cubicBezTo>
                    <a:cubicBezTo>
                      <a:pt x="1632" y="401"/>
                      <a:pt x="1640" y="405"/>
                      <a:pt x="1634" y="406"/>
                    </a:cubicBezTo>
                    <a:cubicBezTo>
                      <a:pt x="1628" y="407"/>
                      <a:pt x="1628" y="412"/>
                      <a:pt x="1628" y="412"/>
                    </a:cubicBezTo>
                    <a:cubicBezTo>
                      <a:pt x="1628" y="412"/>
                      <a:pt x="1631" y="413"/>
                      <a:pt x="1631" y="416"/>
                    </a:cubicBezTo>
                    <a:cubicBezTo>
                      <a:pt x="1631" y="419"/>
                      <a:pt x="1639" y="424"/>
                      <a:pt x="1636" y="424"/>
                    </a:cubicBezTo>
                    <a:cubicBezTo>
                      <a:pt x="1634" y="424"/>
                      <a:pt x="1631" y="427"/>
                      <a:pt x="1628" y="427"/>
                    </a:cubicBezTo>
                    <a:cubicBezTo>
                      <a:pt x="1626" y="428"/>
                      <a:pt x="1623" y="436"/>
                      <a:pt x="1623" y="438"/>
                    </a:cubicBezTo>
                    <a:cubicBezTo>
                      <a:pt x="1624" y="440"/>
                      <a:pt x="1622" y="450"/>
                      <a:pt x="1623" y="451"/>
                    </a:cubicBezTo>
                    <a:cubicBezTo>
                      <a:pt x="1624" y="453"/>
                      <a:pt x="1612" y="453"/>
                      <a:pt x="1612" y="453"/>
                    </a:cubicBezTo>
                    <a:cubicBezTo>
                      <a:pt x="1612" y="453"/>
                      <a:pt x="1618" y="462"/>
                      <a:pt x="1616" y="462"/>
                    </a:cubicBezTo>
                    <a:cubicBezTo>
                      <a:pt x="1614" y="463"/>
                      <a:pt x="1613" y="463"/>
                      <a:pt x="1611" y="468"/>
                    </a:cubicBezTo>
                    <a:cubicBezTo>
                      <a:pt x="1609" y="473"/>
                      <a:pt x="1606" y="479"/>
                      <a:pt x="1604" y="480"/>
                    </a:cubicBezTo>
                    <a:cubicBezTo>
                      <a:pt x="1601" y="481"/>
                      <a:pt x="1600" y="484"/>
                      <a:pt x="1600" y="485"/>
                    </a:cubicBezTo>
                    <a:cubicBezTo>
                      <a:pt x="1600" y="487"/>
                      <a:pt x="1591" y="461"/>
                      <a:pt x="1589" y="459"/>
                    </a:cubicBezTo>
                    <a:cubicBezTo>
                      <a:pt x="1587" y="457"/>
                      <a:pt x="1584" y="447"/>
                      <a:pt x="1584" y="447"/>
                    </a:cubicBezTo>
                    <a:cubicBezTo>
                      <a:pt x="1581" y="441"/>
                      <a:pt x="1581" y="441"/>
                      <a:pt x="1581" y="441"/>
                    </a:cubicBezTo>
                    <a:cubicBezTo>
                      <a:pt x="1581" y="441"/>
                      <a:pt x="1579" y="442"/>
                      <a:pt x="1577" y="438"/>
                    </a:cubicBezTo>
                    <a:cubicBezTo>
                      <a:pt x="1574" y="433"/>
                      <a:pt x="1566" y="392"/>
                      <a:pt x="1566" y="392"/>
                    </a:cubicBezTo>
                    <a:cubicBezTo>
                      <a:pt x="1566" y="392"/>
                      <a:pt x="1572" y="390"/>
                      <a:pt x="1571" y="388"/>
                    </a:cubicBezTo>
                    <a:cubicBezTo>
                      <a:pt x="1570" y="386"/>
                      <a:pt x="1568" y="372"/>
                      <a:pt x="1568" y="372"/>
                    </a:cubicBezTo>
                    <a:cubicBezTo>
                      <a:pt x="1568" y="372"/>
                      <a:pt x="1585" y="367"/>
                      <a:pt x="1586" y="360"/>
                    </a:cubicBezTo>
                    <a:cubicBezTo>
                      <a:pt x="1586" y="353"/>
                      <a:pt x="1594" y="345"/>
                      <a:pt x="1599" y="335"/>
                    </a:cubicBezTo>
                    <a:cubicBezTo>
                      <a:pt x="1603" y="325"/>
                      <a:pt x="1607" y="318"/>
                      <a:pt x="1607" y="318"/>
                    </a:cubicBezTo>
                    <a:cubicBezTo>
                      <a:pt x="1607" y="318"/>
                      <a:pt x="1616" y="316"/>
                      <a:pt x="1619" y="316"/>
                    </a:cubicBezTo>
                    <a:cubicBezTo>
                      <a:pt x="1621" y="315"/>
                      <a:pt x="1621" y="316"/>
                      <a:pt x="1620" y="311"/>
                    </a:cubicBezTo>
                    <a:cubicBezTo>
                      <a:pt x="1619" y="307"/>
                      <a:pt x="1615" y="313"/>
                      <a:pt x="1616" y="299"/>
                    </a:cubicBezTo>
                    <a:cubicBezTo>
                      <a:pt x="1618" y="285"/>
                      <a:pt x="1619" y="282"/>
                      <a:pt x="1619" y="282"/>
                    </a:cubicBezTo>
                    <a:cubicBezTo>
                      <a:pt x="1619" y="282"/>
                      <a:pt x="1614" y="280"/>
                      <a:pt x="1612" y="282"/>
                    </a:cubicBezTo>
                    <a:cubicBezTo>
                      <a:pt x="1610" y="283"/>
                      <a:pt x="1605" y="290"/>
                      <a:pt x="1606" y="292"/>
                    </a:cubicBezTo>
                    <a:cubicBezTo>
                      <a:pt x="1607" y="295"/>
                      <a:pt x="1611" y="304"/>
                      <a:pt x="1604" y="303"/>
                    </a:cubicBezTo>
                    <a:cubicBezTo>
                      <a:pt x="1597" y="302"/>
                      <a:pt x="1589" y="309"/>
                      <a:pt x="1590" y="311"/>
                    </a:cubicBezTo>
                    <a:cubicBezTo>
                      <a:pt x="1590" y="313"/>
                      <a:pt x="1593" y="318"/>
                      <a:pt x="1593" y="318"/>
                    </a:cubicBezTo>
                    <a:cubicBezTo>
                      <a:pt x="1589" y="319"/>
                      <a:pt x="1589" y="319"/>
                      <a:pt x="1589" y="319"/>
                    </a:cubicBezTo>
                    <a:cubicBezTo>
                      <a:pt x="1589" y="319"/>
                      <a:pt x="1586" y="315"/>
                      <a:pt x="1585" y="312"/>
                    </a:cubicBezTo>
                    <a:cubicBezTo>
                      <a:pt x="1583" y="309"/>
                      <a:pt x="1585" y="308"/>
                      <a:pt x="1582" y="304"/>
                    </a:cubicBezTo>
                    <a:cubicBezTo>
                      <a:pt x="1580" y="300"/>
                      <a:pt x="1580" y="299"/>
                      <a:pt x="1578" y="298"/>
                    </a:cubicBezTo>
                    <a:cubicBezTo>
                      <a:pt x="1576" y="298"/>
                      <a:pt x="1583" y="294"/>
                      <a:pt x="1574" y="297"/>
                    </a:cubicBezTo>
                    <a:cubicBezTo>
                      <a:pt x="1565" y="301"/>
                      <a:pt x="1571" y="304"/>
                      <a:pt x="1561" y="305"/>
                    </a:cubicBezTo>
                    <a:cubicBezTo>
                      <a:pt x="1552" y="306"/>
                      <a:pt x="1552" y="314"/>
                      <a:pt x="1551" y="317"/>
                    </a:cubicBezTo>
                    <a:cubicBezTo>
                      <a:pt x="1551" y="319"/>
                      <a:pt x="1551" y="313"/>
                      <a:pt x="1546" y="322"/>
                    </a:cubicBezTo>
                    <a:cubicBezTo>
                      <a:pt x="1541" y="331"/>
                      <a:pt x="1544" y="328"/>
                      <a:pt x="1540" y="333"/>
                    </a:cubicBezTo>
                    <a:cubicBezTo>
                      <a:pt x="1537" y="339"/>
                      <a:pt x="1547" y="343"/>
                      <a:pt x="1546" y="344"/>
                    </a:cubicBezTo>
                    <a:cubicBezTo>
                      <a:pt x="1545" y="346"/>
                      <a:pt x="1542" y="350"/>
                      <a:pt x="1542" y="350"/>
                    </a:cubicBezTo>
                    <a:cubicBezTo>
                      <a:pt x="1542" y="350"/>
                      <a:pt x="1541" y="350"/>
                      <a:pt x="1534" y="350"/>
                    </a:cubicBezTo>
                    <a:cubicBezTo>
                      <a:pt x="1528" y="350"/>
                      <a:pt x="1517" y="354"/>
                      <a:pt x="1515" y="353"/>
                    </a:cubicBezTo>
                    <a:cubicBezTo>
                      <a:pt x="1513" y="352"/>
                      <a:pt x="1516" y="343"/>
                      <a:pt x="1516" y="343"/>
                    </a:cubicBezTo>
                    <a:cubicBezTo>
                      <a:pt x="1516" y="343"/>
                      <a:pt x="1499" y="341"/>
                      <a:pt x="1496" y="342"/>
                    </a:cubicBezTo>
                    <a:cubicBezTo>
                      <a:pt x="1494" y="342"/>
                      <a:pt x="1495" y="343"/>
                      <a:pt x="1493" y="345"/>
                    </a:cubicBezTo>
                    <a:cubicBezTo>
                      <a:pt x="1491" y="347"/>
                      <a:pt x="1498" y="350"/>
                      <a:pt x="1489" y="349"/>
                    </a:cubicBezTo>
                    <a:cubicBezTo>
                      <a:pt x="1480" y="348"/>
                      <a:pt x="1474" y="346"/>
                      <a:pt x="1469" y="347"/>
                    </a:cubicBezTo>
                    <a:cubicBezTo>
                      <a:pt x="1464" y="348"/>
                      <a:pt x="1460" y="352"/>
                      <a:pt x="1460" y="352"/>
                    </a:cubicBezTo>
                    <a:cubicBezTo>
                      <a:pt x="1457" y="346"/>
                      <a:pt x="1457" y="346"/>
                      <a:pt x="1457" y="346"/>
                    </a:cubicBezTo>
                    <a:cubicBezTo>
                      <a:pt x="1428" y="350"/>
                      <a:pt x="1428" y="350"/>
                      <a:pt x="1428" y="350"/>
                    </a:cubicBezTo>
                    <a:cubicBezTo>
                      <a:pt x="1428" y="350"/>
                      <a:pt x="1431" y="357"/>
                      <a:pt x="1424" y="367"/>
                    </a:cubicBezTo>
                    <a:cubicBezTo>
                      <a:pt x="1417" y="378"/>
                      <a:pt x="1403" y="408"/>
                      <a:pt x="1396" y="408"/>
                    </a:cubicBezTo>
                    <a:cubicBezTo>
                      <a:pt x="1390" y="408"/>
                      <a:pt x="1373" y="419"/>
                      <a:pt x="1378" y="422"/>
                    </a:cubicBezTo>
                    <a:cubicBezTo>
                      <a:pt x="1383" y="426"/>
                      <a:pt x="1386" y="428"/>
                      <a:pt x="1388" y="429"/>
                    </a:cubicBezTo>
                    <a:cubicBezTo>
                      <a:pt x="1391" y="429"/>
                      <a:pt x="1400" y="427"/>
                      <a:pt x="1401" y="430"/>
                    </a:cubicBezTo>
                    <a:cubicBezTo>
                      <a:pt x="1402" y="433"/>
                      <a:pt x="1409" y="443"/>
                      <a:pt x="1409" y="443"/>
                    </a:cubicBezTo>
                    <a:cubicBezTo>
                      <a:pt x="1409" y="443"/>
                      <a:pt x="1406" y="447"/>
                      <a:pt x="1415" y="444"/>
                    </a:cubicBezTo>
                    <a:cubicBezTo>
                      <a:pt x="1424" y="440"/>
                      <a:pt x="1416" y="434"/>
                      <a:pt x="1416" y="434"/>
                    </a:cubicBezTo>
                    <a:cubicBezTo>
                      <a:pt x="1416" y="434"/>
                      <a:pt x="1431" y="434"/>
                      <a:pt x="1431" y="437"/>
                    </a:cubicBezTo>
                    <a:cubicBezTo>
                      <a:pt x="1432" y="439"/>
                      <a:pt x="1441" y="450"/>
                      <a:pt x="1439" y="450"/>
                    </a:cubicBezTo>
                    <a:cubicBezTo>
                      <a:pt x="1437" y="450"/>
                      <a:pt x="1445" y="447"/>
                      <a:pt x="1446" y="454"/>
                    </a:cubicBezTo>
                    <a:cubicBezTo>
                      <a:pt x="1447" y="460"/>
                      <a:pt x="1447" y="465"/>
                      <a:pt x="1449" y="469"/>
                    </a:cubicBezTo>
                    <a:cubicBezTo>
                      <a:pt x="1450" y="472"/>
                      <a:pt x="1448" y="480"/>
                      <a:pt x="1448" y="480"/>
                    </a:cubicBezTo>
                    <a:cubicBezTo>
                      <a:pt x="1448" y="480"/>
                      <a:pt x="1453" y="489"/>
                      <a:pt x="1452" y="491"/>
                    </a:cubicBezTo>
                    <a:cubicBezTo>
                      <a:pt x="1451" y="493"/>
                      <a:pt x="1456" y="476"/>
                      <a:pt x="1453" y="501"/>
                    </a:cubicBezTo>
                    <a:cubicBezTo>
                      <a:pt x="1450" y="526"/>
                      <a:pt x="1454" y="532"/>
                      <a:pt x="1452" y="535"/>
                    </a:cubicBezTo>
                    <a:cubicBezTo>
                      <a:pt x="1451" y="539"/>
                      <a:pt x="1452" y="538"/>
                      <a:pt x="1448" y="541"/>
                    </a:cubicBezTo>
                    <a:cubicBezTo>
                      <a:pt x="1445" y="544"/>
                      <a:pt x="1445" y="546"/>
                      <a:pt x="1442" y="551"/>
                    </a:cubicBezTo>
                    <a:cubicBezTo>
                      <a:pt x="1439" y="556"/>
                      <a:pt x="1443" y="564"/>
                      <a:pt x="1441" y="566"/>
                    </a:cubicBezTo>
                    <a:cubicBezTo>
                      <a:pt x="1439" y="568"/>
                      <a:pt x="1438" y="573"/>
                      <a:pt x="1433" y="577"/>
                    </a:cubicBezTo>
                    <a:cubicBezTo>
                      <a:pt x="1428" y="580"/>
                      <a:pt x="1412" y="595"/>
                      <a:pt x="1406" y="596"/>
                    </a:cubicBezTo>
                    <a:cubicBezTo>
                      <a:pt x="1400" y="597"/>
                      <a:pt x="1385" y="593"/>
                      <a:pt x="1385" y="593"/>
                    </a:cubicBezTo>
                    <a:cubicBezTo>
                      <a:pt x="1385" y="593"/>
                      <a:pt x="1382" y="602"/>
                      <a:pt x="1379" y="604"/>
                    </a:cubicBezTo>
                    <a:cubicBezTo>
                      <a:pt x="1377" y="606"/>
                      <a:pt x="1372" y="612"/>
                      <a:pt x="1372" y="615"/>
                    </a:cubicBezTo>
                    <a:cubicBezTo>
                      <a:pt x="1372" y="618"/>
                      <a:pt x="1368" y="617"/>
                      <a:pt x="1371" y="624"/>
                    </a:cubicBezTo>
                    <a:cubicBezTo>
                      <a:pt x="1373" y="632"/>
                      <a:pt x="1366" y="637"/>
                      <a:pt x="1366" y="637"/>
                    </a:cubicBezTo>
                    <a:cubicBezTo>
                      <a:pt x="1366" y="637"/>
                      <a:pt x="1363" y="642"/>
                      <a:pt x="1363" y="644"/>
                    </a:cubicBezTo>
                    <a:cubicBezTo>
                      <a:pt x="1364" y="646"/>
                      <a:pt x="1372" y="651"/>
                      <a:pt x="1372" y="654"/>
                    </a:cubicBezTo>
                    <a:cubicBezTo>
                      <a:pt x="1372" y="657"/>
                      <a:pt x="1385" y="670"/>
                      <a:pt x="1384" y="670"/>
                    </a:cubicBezTo>
                    <a:cubicBezTo>
                      <a:pt x="1382" y="670"/>
                      <a:pt x="1386" y="680"/>
                      <a:pt x="1383" y="687"/>
                    </a:cubicBezTo>
                    <a:cubicBezTo>
                      <a:pt x="1379" y="694"/>
                      <a:pt x="1372" y="698"/>
                      <a:pt x="1372" y="698"/>
                    </a:cubicBezTo>
                    <a:cubicBezTo>
                      <a:pt x="1372" y="698"/>
                      <a:pt x="1363" y="706"/>
                      <a:pt x="1360" y="702"/>
                    </a:cubicBezTo>
                    <a:cubicBezTo>
                      <a:pt x="1356" y="698"/>
                      <a:pt x="1352" y="692"/>
                      <a:pt x="1352" y="692"/>
                    </a:cubicBezTo>
                    <a:cubicBezTo>
                      <a:pt x="1352" y="692"/>
                      <a:pt x="1351" y="686"/>
                      <a:pt x="1350" y="677"/>
                    </a:cubicBezTo>
                    <a:cubicBezTo>
                      <a:pt x="1349" y="668"/>
                      <a:pt x="1346" y="666"/>
                      <a:pt x="1348" y="663"/>
                    </a:cubicBezTo>
                    <a:cubicBezTo>
                      <a:pt x="1349" y="660"/>
                      <a:pt x="1347" y="663"/>
                      <a:pt x="1340" y="661"/>
                    </a:cubicBezTo>
                    <a:cubicBezTo>
                      <a:pt x="1334" y="660"/>
                      <a:pt x="1335" y="664"/>
                      <a:pt x="1334" y="660"/>
                    </a:cubicBezTo>
                    <a:cubicBezTo>
                      <a:pt x="1333" y="656"/>
                      <a:pt x="1334" y="650"/>
                      <a:pt x="1333" y="648"/>
                    </a:cubicBezTo>
                    <a:cubicBezTo>
                      <a:pt x="1332" y="645"/>
                      <a:pt x="1332" y="642"/>
                      <a:pt x="1327" y="640"/>
                    </a:cubicBezTo>
                    <a:cubicBezTo>
                      <a:pt x="1322" y="638"/>
                      <a:pt x="1313" y="644"/>
                      <a:pt x="1313" y="644"/>
                    </a:cubicBezTo>
                    <a:cubicBezTo>
                      <a:pt x="1313" y="644"/>
                      <a:pt x="1311" y="647"/>
                      <a:pt x="1307" y="646"/>
                    </a:cubicBezTo>
                    <a:cubicBezTo>
                      <a:pt x="1303" y="644"/>
                      <a:pt x="1291" y="642"/>
                      <a:pt x="1292" y="638"/>
                    </a:cubicBezTo>
                    <a:cubicBezTo>
                      <a:pt x="1293" y="633"/>
                      <a:pt x="1295" y="628"/>
                      <a:pt x="1293" y="628"/>
                    </a:cubicBezTo>
                    <a:cubicBezTo>
                      <a:pt x="1290" y="628"/>
                      <a:pt x="1280" y="633"/>
                      <a:pt x="1276" y="635"/>
                    </a:cubicBezTo>
                    <a:cubicBezTo>
                      <a:pt x="1273" y="638"/>
                      <a:pt x="1274" y="645"/>
                      <a:pt x="1272" y="646"/>
                    </a:cubicBezTo>
                    <a:cubicBezTo>
                      <a:pt x="1271" y="647"/>
                      <a:pt x="1264" y="647"/>
                      <a:pt x="1266" y="652"/>
                    </a:cubicBezTo>
                    <a:cubicBezTo>
                      <a:pt x="1268" y="657"/>
                      <a:pt x="1272" y="664"/>
                      <a:pt x="1275" y="664"/>
                    </a:cubicBezTo>
                    <a:cubicBezTo>
                      <a:pt x="1277" y="665"/>
                      <a:pt x="1283" y="661"/>
                      <a:pt x="1286" y="661"/>
                    </a:cubicBezTo>
                    <a:cubicBezTo>
                      <a:pt x="1289" y="661"/>
                      <a:pt x="1293" y="657"/>
                      <a:pt x="1300" y="661"/>
                    </a:cubicBezTo>
                    <a:cubicBezTo>
                      <a:pt x="1308" y="665"/>
                      <a:pt x="1313" y="667"/>
                      <a:pt x="1315" y="667"/>
                    </a:cubicBezTo>
                    <a:cubicBezTo>
                      <a:pt x="1317" y="668"/>
                      <a:pt x="1328" y="671"/>
                      <a:pt x="1324" y="672"/>
                    </a:cubicBezTo>
                    <a:cubicBezTo>
                      <a:pt x="1319" y="673"/>
                      <a:pt x="1310" y="675"/>
                      <a:pt x="1303" y="677"/>
                    </a:cubicBezTo>
                    <a:cubicBezTo>
                      <a:pt x="1297" y="679"/>
                      <a:pt x="1298" y="679"/>
                      <a:pt x="1296" y="682"/>
                    </a:cubicBezTo>
                    <a:cubicBezTo>
                      <a:pt x="1294" y="685"/>
                      <a:pt x="1290" y="690"/>
                      <a:pt x="1291" y="691"/>
                    </a:cubicBezTo>
                    <a:cubicBezTo>
                      <a:pt x="1292" y="693"/>
                      <a:pt x="1298" y="700"/>
                      <a:pt x="1298" y="700"/>
                    </a:cubicBezTo>
                    <a:cubicBezTo>
                      <a:pt x="1298" y="700"/>
                      <a:pt x="1321" y="723"/>
                      <a:pt x="1319" y="729"/>
                    </a:cubicBezTo>
                    <a:cubicBezTo>
                      <a:pt x="1318" y="735"/>
                      <a:pt x="1319" y="740"/>
                      <a:pt x="1317" y="743"/>
                    </a:cubicBezTo>
                    <a:cubicBezTo>
                      <a:pt x="1316" y="746"/>
                      <a:pt x="1317" y="745"/>
                      <a:pt x="1320" y="750"/>
                    </a:cubicBezTo>
                    <a:cubicBezTo>
                      <a:pt x="1323" y="755"/>
                      <a:pt x="1311" y="784"/>
                      <a:pt x="1311" y="784"/>
                    </a:cubicBezTo>
                    <a:cubicBezTo>
                      <a:pt x="1311" y="784"/>
                      <a:pt x="1295" y="815"/>
                      <a:pt x="1293" y="816"/>
                    </a:cubicBezTo>
                    <a:cubicBezTo>
                      <a:pt x="1291" y="818"/>
                      <a:pt x="1289" y="828"/>
                      <a:pt x="1280" y="830"/>
                    </a:cubicBezTo>
                    <a:cubicBezTo>
                      <a:pt x="1271" y="831"/>
                      <a:pt x="1267" y="832"/>
                      <a:pt x="1262" y="832"/>
                    </a:cubicBezTo>
                    <a:cubicBezTo>
                      <a:pt x="1256" y="833"/>
                      <a:pt x="1244" y="838"/>
                      <a:pt x="1234" y="841"/>
                    </a:cubicBezTo>
                    <a:cubicBezTo>
                      <a:pt x="1224" y="845"/>
                      <a:pt x="1219" y="843"/>
                      <a:pt x="1218" y="844"/>
                    </a:cubicBezTo>
                    <a:cubicBezTo>
                      <a:pt x="1216" y="846"/>
                      <a:pt x="1224" y="852"/>
                      <a:pt x="1216" y="846"/>
                    </a:cubicBezTo>
                    <a:cubicBezTo>
                      <a:pt x="1209" y="840"/>
                      <a:pt x="1217" y="837"/>
                      <a:pt x="1208" y="838"/>
                    </a:cubicBezTo>
                    <a:cubicBezTo>
                      <a:pt x="1199" y="840"/>
                      <a:pt x="1187" y="843"/>
                      <a:pt x="1186" y="848"/>
                    </a:cubicBezTo>
                    <a:cubicBezTo>
                      <a:pt x="1184" y="853"/>
                      <a:pt x="1180" y="861"/>
                      <a:pt x="1183" y="863"/>
                    </a:cubicBezTo>
                    <a:cubicBezTo>
                      <a:pt x="1186" y="866"/>
                      <a:pt x="1176" y="856"/>
                      <a:pt x="1199" y="880"/>
                    </a:cubicBezTo>
                    <a:cubicBezTo>
                      <a:pt x="1222" y="904"/>
                      <a:pt x="1232" y="914"/>
                      <a:pt x="1228" y="923"/>
                    </a:cubicBezTo>
                    <a:cubicBezTo>
                      <a:pt x="1223" y="931"/>
                      <a:pt x="1226" y="940"/>
                      <a:pt x="1216" y="946"/>
                    </a:cubicBezTo>
                    <a:cubicBezTo>
                      <a:pt x="1207" y="952"/>
                      <a:pt x="1211" y="949"/>
                      <a:pt x="1203" y="956"/>
                    </a:cubicBezTo>
                    <a:cubicBezTo>
                      <a:pt x="1195" y="963"/>
                      <a:pt x="1197" y="970"/>
                      <a:pt x="1192" y="965"/>
                    </a:cubicBezTo>
                    <a:cubicBezTo>
                      <a:pt x="1187" y="960"/>
                      <a:pt x="1186" y="960"/>
                      <a:pt x="1174" y="946"/>
                    </a:cubicBezTo>
                    <a:cubicBezTo>
                      <a:pt x="1162" y="933"/>
                      <a:pt x="1171" y="937"/>
                      <a:pt x="1158" y="931"/>
                    </a:cubicBezTo>
                    <a:cubicBezTo>
                      <a:pt x="1145" y="926"/>
                      <a:pt x="1140" y="922"/>
                      <a:pt x="1137" y="921"/>
                    </a:cubicBezTo>
                    <a:cubicBezTo>
                      <a:pt x="1134" y="920"/>
                      <a:pt x="1137" y="922"/>
                      <a:pt x="1134" y="929"/>
                    </a:cubicBezTo>
                    <a:cubicBezTo>
                      <a:pt x="1131" y="935"/>
                      <a:pt x="1126" y="945"/>
                      <a:pt x="1129" y="950"/>
                    </a:cubicBezTo>
                    <a:cubicBezTo>
                      <a:pt x="1132" y="956"/>
                      <a:pt x="1135" y="962"/>
                      <a:pt x="1137" y="965"/>
                    </a:cubicBezTo>
                    <a:cubicBezTo>
                      <a:pt x="1138" y="968"/>
                      <a:pt x="1150" y="979"/>
                      <a:pt x="1154" y="981"/>
                    </a:cubicBezTo>
                    <a:cubicBezTo>
                      <a:pt x="1158" y="984"/>
                      <a:pt x="1189" y="999"/>
                      <a:pt x="1185" y="1007"/>
                    </a:cubicBezTo>
                    <a:cubicBezTo>
                      <a:pt x="1180" y="1015"/>
                      <a:pt x="1193" y="1027"/>
                      <a:pt x="1193" y="1027"/>
                    </a:cubicBezTo>
                    <a:cubicBezTo>
                      <a:pt x="1193" y="1027"/>
                      <a:pt x="1204" y="1034"/>
                      <a:pt x="1201" y="1035"/>
                    </a:cubicBezTo>
                    <a:cubicBezTo>
                      <a:pt x="1197" y="1036"/>
                      <a:pt x="1197" y="1038"/>
                      <a:pt x="1194" y="1038"/>
                    </a:cubicBezTo>
                    <a:cubicBezTo>
                      <a:pt x="1191" y="1038"/>
                      <a:pt x="1181" y="1029"/>
                      <a:pt x="1177" y="1027"/>
                    </a:cubicBezTo>
                    <a:cubicBezTo>
                      <a:pt x="1172" y="1025"/>
                      <a:pt x="1149" y="1007"/>
                      <a:pt x="1149" y="1007"/>
                    </a:cubicBezTo>
                    <a:cubicBezTo>
                      <a:pt x="1149" y="1007"/>
                      <a:pt x="1150" y="999"/>
                      <a:pt x="1146" y="995"/>
                    </a:cubicBezTo>
                    <a:cubicBezTo>
                      <a:pt x="1142" y="991"/>
                      <a:pt x="1140" y="990"/>
                      <a:pt x="1132" y="982"/>
                    </a:cubicBezTo>
                    <a:cubicBezTo>
                      <a:pt x="1124" y="975"/>
                      <a:pt x="1116" y="972"/>
                      <a:pt x="1116" y="961"/>
                    </a:cubicBezTo>
                    <a:cubicBezTo>
                      <a:pt x="1116" y="951"/>
                      <a:pt x="1116" y="935"/>
                      <a:pt x="1113" y="929"/>
                    </a:cubicBezTo>
                    <a:cubicBezTo>
                      <a:pt x="1111" y="923"/>
                      <a:pt x="1104" y="907"/>
                      <a:pt x="1104" y="905"/>
                    </a:cubicBezTo>
                    <a:cubicBezTo>
                      <a:pt x="1105" y="902"/>
                      <a:pt x="1102" y="888"/>
                      <a:pt x="1098" y="888"/>
                    </a:cubicBezTo>
                    <a:cubicBezTo>
                      <a:pt x="1094" y="887"/>
                      <a:pt x="1089" y="885"/>
                      <a:pt x="1086" y="889"/>
                    </a:cubicBezTo>
                    <a:cubicBezTo>
                      <a:pt x="1083" y="893"/>
                      <a:pt x="1076" y="897"/>
                      <a:pt x="1073" y="895"/>
                    </a:cubicBezTo>
                    <a:cubicBezTo>
                      <a:pt x="1069" y="893"/>
                      <a:pt x="1063" y="891"/>
                      <a:pt x="1063" y="891"/>
                    </a:cubicBezTo>
                    <a:cubicBezTo>
                      <a:pt x="1063" y="891"/>
                      <a:pt x="1058" y="870"/>
                      <a:pt x="1056" y="869"/>
                    </a:cubicBezTo>
                    <a:cubicBezTo>
                      <a:pt x="1054" y="868"/>
                      <a:pt x="1051" y="854"/>
                      <a:pt x="1044" y="849"/>
                    </a:cubicBezTo>
                    <a:cubicBezTo>
                      <a:pt x="1037" y="844"/>
                      <a:pt x="1029" y="838"/>
                      <a:pt x="1025" y="833"/>
                    </a:cubicBezTo>
                    <a:cubicBezTo>
                      <a:pt x="1020" y="828"/>
                      <a:pt x="1025" y="827"/>
                      <a:pt x="1020" y="828"/>
                    </a:cubicBezTo>
                    <a:cubicBezTo>
                      <a:pt x="1015" y="829"/>
                      <a:pt x="1016" y="830"/>
                      <a:pt x="1009" y="831"/>
                    </a:cubicBezTo>
                    <a:cubicBezTo>
                      <a:pt x="1001" y="833"/>
                      <a:pt x="993" y="836"/>
                      <a:pt x="991" y="836"/>
                    </a:cubicBezTo>
                    <a:cubicBezTo>
                      <a:pt x="989" y="836"/>
                      <a:pt x="980" y="837"/>
                      <a:pt x="980" y="840"/>
                    </a:cubicBezTo>
                    <a:cubicBezTo>
                      <a:pt x="979" y="842"/>
                      <a:pt x="980" y="849"/>
                      <a:pt x="982" y="851"/>
                    </a:cubicBezTo>
                    <a:cubicBezTo>
                      <a:pt x="983" y="853"/>
                      <a:pt x="994" y="851"/>
                      <a:pt x="976" y="858"/>
                    </a:cubicBezTo>
                    <a:cubicBezTo>
                      <a:pt x="958" y="864"/>
                      <a:pt x="953" y="872"/>
                      <a:pt x="952" y="874"/>
                    </a:cubicBezTo>
                    <a:cubicBezTo>
                      <a:pt x="951" y="877"/>
                      <a:pt x="963" y="878"/>
                      <a:pt x="950" y="883"/>
                    </a:cubicBezTo>
                    <a:cubicBezTo>
                      <a:pt x="937" y="887"/>
                      <a:pt x="926" y="890"/>
                      <a:pt x="920" y="899"/>
                    </a:cubicBezTo>
                    <a:cubicBezTo>
                      <a:pt x="919" y="901"/>
                      <a:pt x="925" y="941"/>
                      <a:pt x="920" y="950"/>
                    </a:cubicBezTo>
                    <a:cubicBezTo>
                      <a:pt x="914" y="959"/>
                      <a:pt x="902" y="969"/>
                      <a:pt x="902" y="969"/>
                    </a:cubicBezTo>
                    <a:cubicBezTo>
                      <a:pt x="902" y="969"/>
                      <a:pt x="905" y="978"/>
                      <a:pt x="886" y="964"/>
                    </a:cubicBezTo>
                    <a:cubicBezTo>
                      <a:pt x="868" y="951"/>
                      <a:pt x="884" y="963"/>
                      <a:pt x="884" y="963"/>
                    </a:cubicBezTo>
                    <a:cubicBezTo>
                      <a:pt x="884" y="963"/>
                      <a:pt x="876" y="937"/>
                      <a:pt x="869" y="930"/>
                    </a:cubicBezTo>
                    <a:cubicBezTo>
                      <a:pt x="863" y="923"/>
                      <a:pt x="851" y="908"/>
                      <a:pt x="848" y="897"/>
                    </a:cubicBezTo>
                    <a:cubicBezTo>
                      <a:pt x="844" y="886"/>
                      <a:pt x="840" y="879"/>
                      <a:pt x="838" y="872"/>
                    </a:cubicBezTo>
                    <a:cubicBezTo>
                      <a:pt x="837" y="866"/>
                      <a:pt x="835" y="849"/>
                      <a:pt x="836" y="848"/>
                    </a:cubicBezTo>
                    <a:cubicBezTo>
                      <a:pt x="836" y="846"/>
                      <a:pt x="832" y="834"/>
                      <a:pt x="832" y="834"/>
                    </a:cubicBezTo>
                    <a:cubicBezTo>
                      <a:pt x="832" y="834"/>
                      <a:pt x="827" y="832"/>
                      <a:pt x="827" y="834"/>
                    </a:cubicBezTo>
                    <a:cubicBezTo>
                      <a:pt x="826" y="836"/>
                      <a:pt x="826" y="840"/>
                      <a:pt x="826" y="844"/>
                    </a:cubicBezTo>
                    <a:cubicBezTo>
                      <a:pt x="825" y="847"/>
                      <a:pt x="811" y="848"/>
                      <a:pt x="811" y="848"/>
                    </a:cubicBezTo>
                    <a:cubicBezTo>
                      <a:pt x="806" y="845"/>
                      <a:pt x="806" y="845"/>
                      <a:pt x="806" y="845"/>
                    </a:cubicBezTo>
                    <a:cubicBezTo>
                      <a:pt x="806" y="845"/>
                      <a:pt x="785" y="823"/>
                      <a:pt x="782" y="820"/>
                    </a:cubicBezTo>
                    <a:cubicBezTo>
                      <a:pt x="779" y="816"/>
                      <a:pt x="775" y="811"/>
                      <a:pt x="770" y="808"/>
                    </a:cubicBezTo>
                    <a:cubicBezTo>
                      <a:pt x="765" y="805"/>
                      <a:pt x="769" y="802"/>
                      <a:pt x="759" y="802"/>
                    </a:cubicBezTo>
                    <a:cubicBezTo>
                      <a:pt x="750" y="802"/>
                      <a:pt x="751" y="802"/>
                      <a:pt x="735" y="801"/>
                    </a:cubicBezTo>
                    <a:cubicBezTo>
                      <a:pt x="719" y="799"/>
                      <a:pt x="715" y="804"/>
                      <a:pt x="708" y="803"/>
                    </a:cubicBezTo>
                    <a:cubicBezTo>
                      <a:pt x="701" y="801"/>
                      <a:pt x="699" y="803"/>
                      <a:pt x="684" y="800"/>
                    </a:cubicBezTo>
                    <a:cubicBezTo>
                      <a:pt x="668" y="797"/>
                      <a:pt x="668" y="797"/>
                      <a:pt x="668" y="797"/>
                    </a:cubicBezTo>
                    <a:cubicBezTo>
                      <a:pt x="668" y="797"/>
                      <a:pt x="666" y="793"/>
                      <a:pt x="663" y="789"/>
                    </a:cubicBezTo>
                    <a:cubicBezTo>
                      <a:pt x="661" y="785"/>
                      <a:pt x="661" y="785"/>
                      <a:pt x="661" y="785"/>
                    </a:cubicBezTo>
                    <a:cubicBezTo>
                      <a:pt x="657" y="788"/>
                      <a:pt x="657" y="788"/>
                      <a:pt x="657" y="788"/>
                    </a:cubicBezTo>
                    <a:cubicBezTo>
                      <a:pt x="657" y="788"/>
                      <a:pt x="654" y="789"/>
                      <a:pt x="652" y="789"/>
                    </a:cubicBezTo>
                    <a:cubicBezTo>
                      <a:pt x="650" y="788"/>
                      <a:pt x="629" y="783"/>
                      <a:pt x="625" y="782"/>
                    </a:cubicBezTo>
                    <a:cubicBezTo>
                      <a:pt x="622" y="781"/>
                      <a:pt x="622" y="784"/>
                      <a:pt x="608" y="774"/>
                    </a:cubicBezTo>
                    <a:cubicBezTo>
                      <a:pt x="594" y="763"/>
                      <a:pt x="599" y="759"/>
                      <a:pt x="599" y="759"/>
                    </a:cubicBezTo>
                    <a:cubicBezTo>
                      <a:pt x="599" y="759"/>
                      <a:pt x="596" y="756"/>
                      <a:pt x="592" y="754"/>
                    </a:cubicBezTo>
                    <a:cubicBezTo>
                      <a:pt x="589" y="752"/>
                      <a:pt x="584" y="749"/>
                      <a:pt x="582" y="749"/>
                    </a:cubicBezTo>
                    <a:cubicBezTo>
                      <a:pt x="581" y="750"/>
                      <a:pt x="572" y="754"/>
                      <a:pt x="574" y="758"/>
                    </a:cubicBezTo>
                    <a:cubicBezTo>
                      <a:pt x="576" y="762"/>
                      <a:pt x="589" y="775"/>
                      <a:pt x="590" y="775"/>
                    </a:cubicBezTo>
                    <a:cubicBezTo>
                      <a:pt x="591" y="775"/>
                      <a:pt x="608" y="794"/>
                      <a:pt x="608" y="794"/>
                    </a:cubicBezTo>
                    <a:cubicBezTo>
                      <a:pt x="615" y="803"/>
                      <a:pt x="615" y="803"/>
                      <a:pt x="615" y="803"/>
                    </a:cubicBezTo>
                    <a:cubicBezTo>
                      <a:pt x="615" y="803"/>
                      <a:pt x="609" y="808"/>
                      <a:pt x="615" y="807"/>
                    </a:cubicBezTo>
                    <a:cubicBezTo>
                      <a:pt x="621" y="806"/>
                      <a:pt x="616" y="805"/>
                      <a:pt x="625" y="806"/>
                    </a:cubicBezTo>
                    <a:cubicBezTo>
                      <a:pt x="634" y="807"/>
                      <a:pt x="639" y="809"/>
                      <a:pt x="642" y="806"/>
                    </a:cubicBezTo>
                    <a:cubicBezTo>
                      <a:pt x="645" y="804"/>
                      <a:pt x="640" y="801"/>
                      <a:pt x="647" y="798"/>
                    </a:cubicBezTo>
                    <a:cubicBezTo>
                      <a:pt x="654" y="795"/>
                      <a:pt x="660" y="796"/>
                      <a:pt x="661" y="797"/>
                    </a:cubicBezTo>
                    <a:cubicBezTo>
                      <a:pt x="662" y="799"/>
                      <a:pt x="666" y="803"/>
                      <a:pt x="667" y="805"/>
                    </a:cubicBezTo>
                    <a:cubicBezTo>
                      <a:pt x="667" y="807"/>
                      <a:pt x="669" y="812"/>
                      <a:pt x="672" y="812"/>
                    </a:cubicBezTo>
                    <a:cubicBezTo>
                      <a:pt x="674" y="813"/>
                      <a:pt x="680" y="812"/>
                      <a:pt x="681" y="816"/>
                    </a:cubicBezTo>
                    <a:cubicBezTo>
                      <a:pt x="682" y="819"/>
                      <a:pt x="689" y="825"/>
                      <a:pt x="689" y="825"/>
                    </a:cubicBezTo>
                    <a:cubicBezTo>
                      <a:pt x="689" y="825"/>
                      <a:pt x="691" y="826"/>
                      <a:pt x="695" y="827"/>
                    </a:cubicBezTo>
                    <a:cubicBezTo>
                      <a:pt x="699" y="829"/>
                      <a:pt x="710" y="835"/>
                      <a:pt x="710" y="835"/>
                    </a:cubicBezTo>
                    <a:cubicBezTo>
                      <a:pt x="707" y="837"/>
                      <a:pt x="702" y="846"/>
                      <a:pt x="698" y="846"/>
                    </a:cubicBezTo>
                    <a:cubicBezTo>
                      <a:pt x="695" y="846"/>
                      <a:pt x="696" y="845"/>
                      <a:pt x="688" y="850"/>
                    </a:cubicBezTo>
                    <a:cubicBezTo>
                      <a:pt x="680" y="854"/>
                      <a:pt x="684" y="864"/>
                      <a:pt x="680" y="865"/>
                    </a:cubicBezTo>
                    <a:cubicBezTo>
                      <a:pt x="676" y="866"/>
                      <a:pt x="670" y="874"/>
                      <a:pt x="667" y="876"/>
                    </a:cubicBezTo>
                    <a:cubicBezTo>
                      <a:pt x="664" y="877"/>
                      <a:pt x="644" y="885"/>
                      <a:pt x="642" y="884"/>
                    </a:cubicBezTo>
                    <a:cubicBezTo>
                      <a:pt x="640" y="884"/>
                      <a:pt x="635" y="887"/>
                      <a:pt x="633" y="887"/>
                    </a:cubicBezTo>
                    <a:cubicBezTo>
                      <a:pt x="632" y="887"/>
                      <a:pt x="633" y="892"/>
                      <a:pt x="632" y="893"/>
                    </a:cubicBezTo>
                    <a:cubicBezTo>
                      <a:pt x="630" y="894"/>
                      <a:pt x="638" y="899"/>
                      <a:pt x="626" y="901"/>
                    </a:cubicBezTo>
                    <a:cubicBezTo>
                      <a:pt x="615" y="902"/>
                      <a:pt x="607" y="906"/>
                      <a:pt x="605" y="906"/>
                    </a:cubicBezTo>
                    <a:cubicBezTo>
                      <a:pt x="602" y="907"/>
                      <a:pt x="597" y="918"/>
                      <a:pt x="588" y="917"/>
                    </a:cubicBezTo>
                    <a:cubicBezTo>
                      <a:pt x="579" y="916"/>
                      <a:pt x="583" y="916"/>
                      <a:pt x="575" y="917"/>
                    </a:cubicBezTo>
                    <a:cubicBezTo>
                      <a:pt x="567" y="917"/>
                      <a:pt x="566" y="920"/>
                      <a:pt x="558" y="921"/>
                    </a:cubicBezTo>
                    <a:cubicBezTo>
                      <a:pt x="550" y="922"/>
                      <a:pt x="545" y="923"/>
                      <a:pt x="545" y="923"/>
                    </a:cubicBezTo>
                    <a:lnTo>
                      <a:pt x="541" y="926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12" name="Freeform 142"/>
              <p:cNvSpPr>
                <a:spLocks noChangeArrowheads="1"/>
              </p:cNvSpPr>
              <p:nvPr/>
            </p:nvSpPr>
            <p:spPr bwMode="auto">
              <a:xfrm>
                <a:off x="477660" y="60007"/>
                <a:ext cx="250340" cy="132203"/>
              </a:xfrm>
              <a:custGeom>
                <a:avLst/>
                <a:gdLst>
                  <a:gd name="T0" fmla="*/ 134053 w 155"/>
                  <a:gd name="T1" fmla="*/ 69249 h 84"/>
                  <a:gd name="T2" fmla="*/ 116287 w 155"/>
                  <a:gd name="T3" fmla="*/ 89709 h 84"/>
                  <a:gd name="T4" fmla="*/ 96906 w 155"/>
                  <a:gd name="T5" fmla="*/ 122760 h 84"/>
                  <a:gd name="T6" fmla="*/ 83985 w 155"/>
                  <a:gd name="T7" fmla="*/ 127481 h 84"/>
                  <a:gd name="T8" fmla="*/ 62989 w 155"/>
                  <a:gd name="T9" fmla="*/ 108595 h 84"/>
                  <a:gd name="T10" fmla="*/ 48453 w 155"/>
                  <a:gd name="T11" fmla="*/ 96005 h 84"/>
                  <a:gd name="T12" fmla="*/ 48453 w 155"/>
                  <a:gd name="T13" fmla="*/ 84988 h 84"/>
                  <a:gd name="T14" fmla="*/ 58143 w 155"/>
                  <a:gd name="T15" fmla="*/ 81840 h 84"/>
                  <a:gd name="T16" fmla="*/ 32302 w 155"/>
                  <a:gd name="T17" fmla="*/ 77118 h 84"/>
                  <a:gd name="T18" fmla="*/ 33917 w 155"/>
                  <a:gd name="T19" fmla="*/ 84988 h 84"/>
                  <a:gd name="T20" fmla="*/ 19381 w 155"/>
                  <a:gd name="T21" fmla="*/ 78692 h 84"/>
                  <a:gd name="T22" fmla="*/ 3230 w 155"/>
                  <a:gd name="T23" fmla="*/ 58232 h 84"/>
                  <a:gd name="T24" fmla="*/ 25842 w 155"/>
                  <a:gd name="T25" fmla="*/ 59806 h 84"/>
                  <a:gd name="T26" fmla="*/ 9691 w 155"/>
                  <a:gd name="T27" fmla="*/ 42494 h 84"/>
                  <a:gd name="T28" fmla="*/ 14536 w 155"/>
                  <a:gd name="T29" fmla="*/ 31477 h 84"/>
                  <a:gd name="T30" fmla="*/ 32302 w 155"/>
                  <a:gd name="T31" fmla="*/ 28329 h 84"/>
                  <a:gd name="T32" fmla="*/ 56528 w 155"/>
                  <a:gd name="T33" fmla="*/ 28329 h 84"/>
                  <a:gd name="T34" fmla="*/ 67834 w 155"/>
                  <a:gd name="T35" fmla="*/ 29903 h 84"/>
                  <a:gd name="T36" fmla="*/ 80755 w 155"/>
                  <a:gd name="T37" fmla="*/ 22034 h 84"/>
                  <a:gd name="T38" fmla="*/ 77525 w 155"/>
                  <a:gd name="T39" fmla="*/ 15738 h 84"/>
                  <a:gd name="T40" fmla="*/ 96906 w 155"/>
                  <a:gd name="T41" fmla="*/ 23608 h 84"/>
                  <a:gd name="T42" fmla="*/ 132438 w 155"/>
                  <a:gd name="T43" fmla="*/ 37772 h 84"/>
                  <a:gd name="T44" fmla="*/ 122747 w 155"/>
                  <a:gd name="T45" fmla="*/ 42494 h 84"/>
                  <a:gd name="T46" fmla="*/ 135668 w 155"/>
                  <a:gd name="T47" fmla="*/ 48789 h 84"/>
                  <a:gd name="T48" fmla="*/ 137283 w 155"/>
                  <a:gd name="T49" fmla="*/ 33051 h 84"/>
                  <a:gd name="T50" fmla="*/ 121132 w 155"/>
                  <a:gd name="T51" fmla="*/ 22034 h 84"/>
                  <a:gd name="T52" fmla="*/ 108211 w 155"/>
                  <a:gd name="T53" fmla="*/ 11017 h 84"/>
                  <a:gd name="T54" fmla="*/ 122747 w 155"/>
                  <a:gd name="T55" fmla="*/ 3148 h 84"/>
                  <a:gd name="T56" fmla="*/ 153434 w 155"/>
                  <a:gd name="T57" fmla="*/ 6295 h 84"/>
                  <a:gd name="T58" fmla="*/ 177661 w 155"/>
                  <a:gd name="T59" fmla="*/ 12591 h 84"/>
                  <a:gd name="T60" fmla="*/ 187351 w 155"/>
                  <a:gd name="T61" fmla="*/ 6295 h 84"/>
                  <a:gd name="T62" fmla="*/ 224498 w 155"/>
                  <a:gd name="T63" fmla="*/ 12591 h 84"/>
                  <a:gd name="T64" fmla="*/ 239034 w 155"/>
                  <a:gd name="T65" fmla="*/ 17312 h 84"/>
                  <a:gd name="T66" fmla="*/ 243880 w 155"/>
                  <a:gd name="T67" fmla="*/ 29903 h 84"/>
                  <a:gd name="T68" fmla="*/ 226114 w 155"/>
                  <a:gd name="T69" fmla="*/ 40920 h 84"/>
                  <a:gd name="T70" fmla="*/ 187351 w 155"/>
                  <a:gd name="T71" fmla="*/ 45642 h 84"/>
                  <a:gd name="T72" fmla="*/ 159895 w 155"/>
                  <a:gd name="T73" fmla="*/ 48789 h 84"/>
                  <a:gd name="T74" fmla="*/ 166355 w 155"/>
                  <a:gd name="T75" fmla="*/ 66102 h 84"/>
                  <a:gd name="T76" fmla="*/ 174430 w 155"/>
                  <a:gd name="T77" fmla="*/ 67675 h 84"/>
                  <a:gd name="T78" fmla="*/ 206732 w 155"/>
                  <a:gd name="T79" fmla="*/ 94431 h 84"/>
                  <a:gd name="T80" fmla="*/ 197042 w 155"/>
                  <a:gd name="T81" fmla="*/ 97578 h 84"/>
                  <a:gd name="T82" fmla="*/ 188966 w 155"/>
                  <a:gd name="T83" fmla="*/ 105448 h 84"/>
                  <a:gd name="T84" fmla="*/ 163125 w 155"/>
                  <a:gd name="T85" fmla="*/ 111743 h 84"/>
                  <a:gd name="T86" fmla="*/ 150204 w 155"/>
                  <a:gd name="T87" fmla="*/ 107021 h 84"/>
                  <a:gd name="T88" fmla="*/ 156664 w 155"/>
                  <a:gd name="T89" fmla="*/ 86561 h 84"/>
                  <a:gd name="T90" fmla="*/ 142129 w 155"/>
                  <a:gd name="T91" fmla="*/ 75545 h 84"/>
                  <a:gd name="T92" fmla="*/ 134053 w 155"/>
                  <a:gd name="T93" fmla="*/ 69249 h 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55"/>
                  <a:gd name="T142" fmla="*/ 0 h 84"/>
                  <a:gd name="T143" fmla="*/ 155 w 155"/>
                  <a:gd name="T144" fmla="*/ 84 h 8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55" h="84">
                    <a:moveTo>
                      <a:pt x="83" y="44"/>
                    </a:moveTo>
                    <a:cubicBezTo>
                      <a:pt x="79" y="52"/>
                      <a:pt x="78" y="55"/>
                      <a:pt x="72" y="57"/>
                    </a:cubicBezTo>
                    <a:cubicBezTo>
                      <a:pt x="66" y="59"/>
                      <a:pt x="60" y="78"/>
                      <a:pt x="60" y="78"/>
                    </a:cubicBezTo>
                    <a:cubicBezTo>
                      <a:pt x="60" y="78"/>
                      <a:pt x="55" y="84"/>
                      <a:pt x="52" y="81"/>
                    </a:cubicBezTo>
                    <a:cubicBezTo>
                      <a:pt x="49" y="78"/>
                      <a:pt x="43" y="74"/>
                      <a:pt x="39" y="69"/>
                    </a:cubicBezTo>
                    <a:cubicBezTo>
                      <a:pt x="35" y="64"/>
                      <a:pt x="32" y="63"/>
                      <a:pt x="30" y="61"/>
                    </a:cubicBezTo>
                    <a:cubicBezTo>
                      <a:pt x="29" y="59"/>
                      <a:pt x="24" y="54"/>
                      <a:pt x="30" y="54"/>
                    </a:cubicBezTo>
                    <a:cubicBezTo>
                      <a:pt x="35" y="54"/>
                      <a:pt x="40" y="55"/>
                      <a:pt x="36" y="52"/>
                    </a:cubicBezTo>
                    <a:cubicBezTo>
                      <a:pt x="32" y="48"/>
                      <a:pt x="21" y="46"/>
                      <a:pt x="20" y="49"/>
                    </a:cubicBezTo>
                    <a:cubicBezTo>
                      <a:pt x="20" y="52"/>
                      <a:pt x="24" y="53"/>
                      <a:pt x="21" y="54"/>
                    </a:cubicBezTo>
                    <a:cubicBezTo>
                      <a:pt x="17" y="54"/>
                      <a:pt x="18" y="55"/>
                      <a:pt x="12" y="50"/>
                    </a:cubicBezTo>
                    <a:cubicBezTo>
                      <a:pt x="6" y="45"/>
                      <a:pt x="0" y="38"/>
                      <a:pt x="2" y="37"/>
                    </a:cubicBezTo>
                    <a:cubicBezTo>
                      <a:pt x="4" y="35"/>
                      <a:pt x="22" y="45"/>
                      <a:pt x="16" y="38"/>
                    </a:cubicBezTo>
                    <a:cubicBezTo>
                      <a:pt x="10" y="30"/>
                      <a:pt x="6" y="27"/>
                      <a:pt x="6" y="27"/>
                    </a:cubicBezTo>
                    <a:cubicBezTo>
                      <a:pt x="6" y="27"/>
                      <a:pt x="6" y="25"/>
                      <a:pt x="9" y="20"/>
                    </a:cubicBezTo>
                    <a:cubicBezTo>
                      <a:pt x="12" y="15"/>
                      <a:pt x="20" y="18"/>
                      <a:pt x="20" y="18"/>
                    </a:cubicBezTo>
                    <a:cubicBezTo>
                      <a:pt x="20" y="18"/>
                      <a:pt x="33" y="17"/>
                      <a:pt x="35" y="18"/>
                    </a:cubicBezTo>
                    <a:cubicBezTo>
                      <a:pt x="37" y="18"/>
                      <a:pt x="36" y="21"/>
                      <a:pt x="42" y="19"/>
                    </a:cubicBezTo>
                    <a:cubicBezTo>
                      <a:pt x="47" y="17"/>
                      <a:pt x="52" y="18"/>
                      <a:pt x="50" y="14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8" y="10"/>
                      <a:pt x="54" y="16"/>
                      <a:pt x="60" y="15"/>
                    </a:cubicBezTo>
                    <a:cubicBezTo>
                      <a:pt x="66" y="14"/>
                      <a:pt x="85" y="21"/>
                      <a:pt x="82" y="24"/>
                    </a:cubicBezTo>
                    <a:cubicBezTo>
                      <a:pt x="78" y="27"/>
                      <a:pt x="74" y="26"/>
                      <a:pt x="76" y="27"/>
                    </a:cubicBezTo>
                    <a:cubicBezTo>
                      <a:pt x="77" y="28"/>
                      <a:pt x="79" y="29"/>
                      <a:pt x="84" y="31"/>
                    </a:cubicBezTo>
                    <a:cubicBezTo>
                      <a:pt x="89" y="32"/>
                      <a:pt x="91" y="27"/>
                      <a:pt x="85" y="21"/>
                    </a:cubicBezTo>
                    <a:cubicBezTo>
                      <a:pt x="80" y="16"/>
                      <a:pt x="75" y="14"/>
                      <a:pt x="75" y="14"/>
                    </a:cubicBezTo>
                    <a:cubicBezTo>
                      <a:pt x="75" y="14"/>
                      <a:pt x="68" y="9"/>
                      <a:pt x="67" y="7"/>
                    </a:cubicBezTo>
                    <a:cubicBezTo>
                      <a:pt x="67" y="5"/>
                      <a:pt x="73" y="3"/>
                      <a:pt x="76" y="2"/>
                    </a:cubicBezTo>
                    <a:cubicBezTo>
                      <a:pt x="79" y="0"/>
                      <a:pt x="91" y="6"/>
                      <a:pt x="95" y="4"/>
                    </a:cubicBezTo>
                    <a:cubicBezTo>
                      <a:pt x="100" y="2"/>
                      <a:pt x="110" y="9"/>
                      <a:pt x="110" y="8"/>
                    </a:cubicBezTo>
                    <a:cubicBezTo>
                      <a:pt x="109" y="6"/>
                      <a:pt x="102" y="4"/>
                      <a:pt x="116" y="4"/>
                    </a:cubicBezTo>
                    <a:cubicBezTo>
                      <a:pt x="130" y="3"/>
                      <a:pt x="135" y="7"/>
                      <a:pt x="139" y="8"/>
                    </a:cubicBezTo>
                    <a:cubicBezTo>
                      <a:pt x="142" y="9"/>
                      <a:pt x="146" y="12"/>
                      <a:pt x="148" y="11"/>
                    </a:cubicBezTo>
                    <a:cubicBezTo>
                      <a:pt x="149" y="11"/>
                      <a:pt x="155" y="18"/>
                      <a:pt x="151" y="19"/>
                    </a:cubicBezTo>
                    <a:cubicBezTo>
                      <a:pt x="148" y="19"/>
                      <a:pt x="147" y="28"/>
                      <a:pt x="140" y="26"/>
                    </a:cubicBezTo>
                    <a:cubicBezTo>
                      <a:pt x="133" y="24"/>
                      <a:pt x="136" y="31"/>
                      <a:pt x="116" y="29"/>
                    </a:cubicBezTo>
                    <a:cubicBezTo>
                      <a:pt x="97" y="27"/>
                      <a:pt x="98" y="26"/>
                      <a:pt x="99" y="31"/>
                    </a:cubicBezTo>
                    <a:cubicBezTo>
                      <a:pt x="100" y="35"/>
                      <a:pt x="103" y="42"/>
                      <a:pt x="103" y="42"/>
                    </a:cubicBezTo>
                    <a:cubicBezTo>
                      <a:pt x="108" y="43"/>
                      <a:pt x="108" y="43"/>
                      <a:pt x="108" y="43"/>
                    </a:cubicBezTo>
                    <a:cubicBezTo>
                      <a:pt x="108" y="43"/>
                      <a:pt x="129" y="60"/>
                      <a:pt x="128" y="60"/>
                    </a:cubicBezTo>
                    <a:cubicBezTo>
                      <a:pt x="127" y="60"/>
                      <a:pt x="126" y="61"/>
                      <a:pt x="122" y="62"/>
                    </a:cubicBezTo>
                    <a:cubicBezTo>
                      <a:pt x="119" y="62"/>
                      <a:pt x="117" y="63"/>
                      <a:pt x="117" y="67"/>
                    </a:cubicBezTo>
                    <a:cubicBezTo>
                      <a:pt x="118" y="71"/>
                      <a:pt x="106" y="74"/>
                      <a:pt x="101" y="71"/>
                    </a:cubicBezTo>
                    <a:cubicBezTo>
                      <a:pt x="96" y="68"/>
                      <a:pt x="95" y="70"/>
                      <a:pt x="93" y="68"/>
                    </a:cubicBezTo>
                    <a:cubicBezTo>
                      <a:pt x="90" y="66"/>
                      <a:pt x="100" y="57"/>
                      <a:pt x="97" y="55"/>
                    </a:cubicBezTo>
                    <a:cubicBezTo>
                      <a:pt x="93" y="52"/>
                      <a:pt x="90" y="49"/>
                      <a:pt x="88" y="48"/>
                    </a:cubicBezTo>
                    <a:cubicBezTo>
                      <a:pt x="87" y="47"/>
                      <a:pt x="83" y="44"/>
                      <a:pt x="83" y="44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13" name="Freeform 143"/>
              <p:cNvSpPr>
                <a:spLocks noChangeArrowheads="1"/>
              </p:cNvSpPr>
              <p:nvPr/>
            </p:nvSpPr>
            <p:spPr bwMode="auto">
              <a:xfrm>
                <a:off x="1045480" y="174395"/>
                <a:ext cx="258013" cy="202523"/>
              </a:xfrm>
              <a:custGeom>
                <a:avLst/>
                <a:gdLst>
                  <a:gd name="T0" fmla="*/ 106430 w 160"/>
                  <a:gd name="T1" fmla="*/ 189865 h 128"/>
                  <a:gd name="T2" fmla="*/ 95142 w 160"/>
                  <a:gd name="T3" fmla="*/ 196194 h 128"/>
                  <a:gd name="T4" fmla="*/ 53215 w 160"/>
                  <a:gd name="T5" fmla="*/ 183536 h 128"/>
                  <a:gd name="T6" fmla="*/ 25801 w 160"/>
                  <a:gd name="T7" fmla="*/ 175625 h 128"/>
                  <a:gd name="T8" fmla="*/ 19351 w 160"/>
                  <a:gd name="T9" fmla="*/ 162968 h 128"/>
                  <a:gd name="T10" fmla="*/ 38702 w 160"/>
                  <a:gd name="T11" fmla="*/ 140817 h 128"/>
                  <a:gd name="T12" fmla="*/ 41927 w 160"/>
                  <a:gd name="T13" fmla="*/ 117084 h 128"/>
                  <a:gd name="T14" fmla="*/ 49990 w 160"/>
                  <a:gd name="T15" fmla="*/ 115501 h 128"/>
                  <a:gd name="T16" fmla="*/ 61278 w 160"/>
                  <a:gd name="T17" fmla="*/ 107590 h 128"/>
                  <a:gd name="T18" fmla="*/ 51603 w 160"/>
                  <a:gd name="T19" fmla="*/ 102844 h 128"/>
                  <a:gd name="T20" fmla="*/ 48377 w 160"/>
                  <a:gd name="T21" fmla="*/ 93350 h 128"/>
                  <a:gd name="T22" fmla="*/ 75791 w 160"/>
                  <a:gd name="T23" fmla="*/ 83857 h 128"/>
                  <a:gd name="T24" fmla="*/ 74179 w 160"/>
                  <a:gd name="T25" fmla="*/ 66453 h 128"/>
                  <a:gd name="T26" fmla="*/ 74179 w 160"/>
                  <a:gd name="T27" fmla="*/ 52213 h 128"/>
                  <a:gd name="T28" fmla="*/ 103205 w 160"/>
                  <a:gd name="T29" fmla="*/ 49049 h 128"/>
                  <a:gd name="T30" fmla="*/ 140295 w 160"/>
                  <a:gd name="T31" fmla="*/ 22151 h 128"/>
                  <a:gd name="T32" fmla="*/ 178996 w 160"/>
                  <a:gd name="T33" fmla="*/ 22151 h 128"/>
                  <a:gd name="T34" fmla="*/ 203185 w 160"/>
                  <a:gd name="T35" fmla="*/ 15822 h 128"/>
                  <a:gd name="T36" fmla="*/ 219311 w 160"/>
                  <a:gd name="T37" fmla="*/ 6329 h 128"/>
                  <a:gd name="T38" fmla="*/ 256400 w 160"/>
                  <a:gd name="T39" fmla="*/ 4747 h 128"/>
                  <a:gd name="T40" fmla="*/ 254788 w 160"/>
                  <a:gd name="T41" fmla="*/ 18987 h 128"/>
                  <a:gd name="T42" fmla="*/ 245112 w 160"/>
                  <a:gd name="T43" fmla="*/ 23733 h 128"/>
                  <a:gd name="T44" fmla="*/ 203185 w 160"/>
                  <a:gd name="T45" fmla="*/ 36391 h 128"/>
                  <a:gd name="T46" fmla="*/ 178996 w 160"/>
                  <a:gd name="T47" fmla="*/ 45884 h 128"/>
                  <a:gd name="T48" fmla="*/ 151583 w 160"/>
                  <a:gd name="T49" fmla="*/ 64871 h 128"/>
                  <a:gd name="T50" fmla="*/ 111268 w 160"/>
                  <a:gd name="T51" fmla="*/ 77528 h 128"/>
                  <a:gd name="T52" fmla="*/ 103205 w 160"/>
                  <a:gd name="T53" fmla="*/ 99679 h 128"/>
                  <a:gd name="T54" fmla="*/ 91917 w 160"/>
                  <a:gd name="T55" fmla="*/ 112337 h 128"/>
                  <a:gd name="T56" fmla="*/ 87079 w 160"/>
                  <a:gd name="T57" fmla="*/ 121830 h 128"/>
                  <a:gd name="T58" fmla="*/ 79016 w 160"/>
                  <a:gd name="T59" fmla="*/ 143981 h 128"/>
                  <a:gd name="T60" fmla="*/ 79016 w 160"/>
                  <a:gd name="T61" fmla="*/ 166132 h 128"/>
                  <a:gd name="T62" fmla="*/ 106430 w 160"/>
                  <a:gd name="T63" fmla="*/ 183536 h 128"/>
                  <a:gd name="T64" fmla="*/ 106430 w 160"/>
                  <a:gd name="T65" fmla="*/ 189865 h 12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60"/>
                  <a:gd name="T100" fmla="*/ 0 h 128"/>
                  <a:gd name="T101" fmla="*/ 160 w 160"/>
                  <a:gd name="T102" fmla="*/ 128 h 128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60" h="128">
                    <a:moveTo>
                      <a:pt x="66" y="120"/>
                    </a:moveTo>
                    <a:cubicBezTo>
                      <a:pt x="64" y="122"/>
                      <a:pt x="72" y="128"/>
                      <a:pt x="59" y="124"/>
                    </a:cubicBezTo>
                    <a:cubicBezTo>
                      <a:pt x="46" y="120"/>
                      <a:pt x="37" y="123"/>
                      <a:pt x="33" y="116"/>
                    </a:cubicBezTo>
                    <a:cubicBezTo>
                      <a:pt x="30" y="109"/>
                      <a:pt x="20" y="115"/>
                      <a:pt x="16" y="111"/>
                    </a:cubicBezTo>
                    <a:cubicBezTo>
                      <a:pt x="12" y="106"/>
                      <a:pt x="0" y="116"/>
                      <a:pt x="12" y="103"/>
                    </a:cubicBezTo>
                    <a:cubicBezTo>
                      <a:pt x="24" y="89"/>
                      <a:pt x="23" y="98"/>
                      <a:pt x="24" y="89"/>
                    </a:cubicBezTo>
                    <a:cubicBezTo>
                      <a:pt x="25" y="81"/>
                      <a:pt x="26" y="74"/>
                      <a:pt x="26" y="74"/>
                    </a:cubicBezTo>
                    <a:cubicBezTo>
                      <a:pt x="26" y="74"/>
                      <a:pt x="27" y="71"/>
                      <a:pt x="31" y="73"/>
                    </a:cubicBezTo>
                    <a:cubicBezTo>
                      <a:pt x="35" y="74"/>
                      <a:pt x="39" y="69"/>
                      <a:pt x="38" y="68"/>
                    </a:cubicBezTo>
                    <a:cubicBezTo>
                      <a:pt x="36" y="68"/>
                      <a:pt x="35" y="68"/>
                      <a:pt x="32" y="65"/>
                    </a:cubicBezTo>
                    <a:cubicBezTo>
                      <a:pt x="30" y="62"/>
                      <a:pt x="25" y="60"/>
                      <a:pt x="30" y="59"/>
                    </a:cubicBezTo>
                    <a:cubicBezTo>
                      <a:pt x="34" y="58"/>
                      <a:pt x="48" y="56"/>
                      <a:pt x="47" y="53"/>
                    </a:cubicBezTo>
                    <a:cubicBezTo>
                      <a:pt x="47" y="50"/>
                      <a:pt x="46" y="42"/>
                      <a:pt x="46" y="42"/>
                    </a:cubicBezTo>
                    <a:cubicBezTo>
                      <a:pt x="46" y="42"/>
                      <a:pt x="44" y="33"/>
                      <a:pt x="46" y="33"/>
                    </a:cubicBezTo>
                    <a:cubicBezTo>
                      <a:pt x="48" y="32"/>
                      <a:pt x="61" y="33"/>
                      <a:pt x="64" y="31"/>
                    </a:cubicBezTo>
                    <a:cubicBezTo>
                      <a:pt x="66" y="29"/>
                      <a:pt x="83" y="16"/>
                      <a:pt x="87" y="14"/>
                    </a:cubicBezTo>
                    <a:cubicBezTo>
                      <a:pt x="90" y="12"/>
                      <a:pt x="109" y="14"/>
                      <a:pt x="111" y="14"/>
                    </a:cubicBezTo>
                    <a:cubicBezTo>
                      <a:pt x="113" y="14"/>
                      <a:pt x="123" y="13"/>
                      <a:pt x="126" y="10"/>
                    </a:cubicBezTo>
                    <a:cubicBezTo>
                      <a:pt x="130" y="8"/>
                      <a:pt x="131" y="7"/>
                      <a:pt x="136" y="4"/>
                    </a:cubicBezTo>
                    <a:cubicBezTo>
                      <a:pt x="140" y="0"/>
                      <a:pt x="159" y="1"/>
                      <a:pt x="159" y="3"/>
                    </a:cubicBezTo>
                    <a:cubicBezTo>
                      <a:pt x="160" y="6"/>
                      <a:pt x="158" y="12"/>
                      <a:pt x="158" y="12"/>
                    </a:cubicBezTo>
                    <a:cubicBezTo>
                      <a:pt x="158" y="12"/>
                      <a:pt x="157" y="11"/>
                      <a:pt x="152" y="15"/>
                    </a:cubicBezTo>
                    <a:cubicBezTo>
                      <a:pt x="148" y="20"/>
                      <a:pt x="131" y="22"/>
                      <a:pt x="126" y="23"/>
                    </a:cubicBezTo>
                    <a:cubicBezTo>
                      <a:pt x="121" y="24"/>
                      <a:pt x="122" y="26"/>
                      <a:pt x="111" y="29"/>
                    </a:cubicBezTo>
                    <a:cubicBezTo>
                      <a:pt x="101" y="32"/>
                      <a:pt x="108" y="39"/>
                      <a:pt x="94" y="41"/>
                    </a:cubicBezTo>
                    <a:cubicBezTo>
                      <a:pt x="81" y="44"/>
                      <a:pt x="73" y="44"/>
                      <a:pt x="69" y="49"/>
                    </a:cubicBezTo>
                    <a:cubicBezTo>
                      <a:pt x="66" y="55"/>
                      <a:pt x="66" y="61"/>
                      <a:pt x="64" y="63"/>
                    </a:cubicBezTo>
                    <a:cubicBezTo>
                      <a:pt x="62" y="65"/>
                      <a:pt x="57" y="69"/>
                      <a:pt x="57" y="71"/>
                    </a:cubicBezTo>
                    <a:cubicBezTo>
                      <a:pt x="58" y="73"/>
                      <a:pt x="54" y="77"/>
                      <a:pt x="54" y="77"/>
                    </a:cubicBezTo>
                    <a:cubicBezTo>
                      <a:pt x="54" y="77"/>
                      <a:pt x="52" y="89"/>
                      <a:pt x="49" y="91"/>
                    </a:cubicBezTo>
                    <a:cubicBezTo>
                      <a:pt x="47" y="92"/>
                      <a:pt x="44" y="98"/>
                      <a:pt x="49" y="105"/>
                    </a:cubicBezTo>
                    <a:cubicBezTo>
                      <a:pt x="54" y="111"/>
                      <a:pt x="66" y="116"/>
                      <a:pt x="66" y="116"/>
                    </a:cubicBezTo>
                    <a:lnTo>
                      <a:pt x="66" y="120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14" name="Freeform 144"/>
              <p:cNvSpPr>
                <a:spLocks noChangeArrowheads="1"/>
              </p:cNvSpPr>
              <p:nvPr/>
            </p:nvSpPr>
            <p:spPr bwMode="auto">
              <a:xfrm>
                <a:off x="945728" y="35629"/>
                <a:ext cx="109344" cy="49693"/>
              </a:xfrm>
              <a:custGeom>
                <a:avLst/>
                <a:gdLst>
                  <a:gd name="T0" fmla="*/ 96480 w 68"/>
                  <a:gd name="T1" fmla="*/ 46487 h 31"/>
                  <a:gd name="T2" fmla="*/ 65928 w 68"/>
                  <a:gd name="T3" fmla="*/ 41678 h 31"/>
                  <a:gd name="T4" fmla="*/ 35376 w 68"/>
                  <a:gd name="T5" fmla="*/ 33663 h 31"/>
                  <a:gd name="T6" fmla="*/ 4824 w 68"/>
                  <a:gd name="T7" fmla="*/ 24045 h 31"/>
                  <a:gd name="T8" fmla="*/ 6432 w 68"/>
                  <a:gd name="T9" fmla="*/ 14427 h 31"/>
                  <a:gd name="T10" fmla="*/ 17688 w 68"/>
                  <a:gd name="T11" fmla="*/ 12824 h 31"/>
                  <a:gd name="T12" fmla="*/ 27336 w 68"/>
                  <a:gd name="T13" fmla="*/ 14427 h 31"/>
                  <a:gd name="T14" fmla="*/ 59496 w 68"/>
                  <a:gd name="T15" fmla="*/ 8015 h 31"/>
                  <a:gd name="T16" fmla="*/ 65928 w 68"/>
                  <a:gd name="T17" fmla="*/ 12824 h 31"/>
                  <a:gd name="T18" fmla="*/ 77184 w 68"/>
                  <a:gd name="T19" fmla="*/ 6412 h 31"/>
                  <a:gd name="T20" fmla="*/ 102912 w 68"/>
                  <a:gd name="T21" fmla="*/ 20839 h 31"/>
                  <a:gd name="T22" fmla="*/ 98088 w 68"/>
                  <a:gd name="T23" fmla="*/ 38472 h 31"/>
                  <a:gd name="T24" fmla="*/ 96480 w 68"/>
                  <a:gd name="T25" fmla="*/ 46487 h 3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8"/>
                  <a:gd name="T40" fmla="*/ 0 h 31"/>
                  <a:gd name="T41" fmla="*/ 68 w 68"/>
                  <a:gd name="T42" fmla="*/ 31 h 3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8" h="31">
                    <a:moveTo>
                      <a:pt x="60" y="29"/>
                    </a:moveTo>
                    <a:cubicBezTo>
                      <a:pt x="50" y="27"/>
                      <a:pt x="51" y="31"/>
                      <a:pt x="41" y="26"/>
                    </a:cubicBezTo>
                    <a:cubicBezTo>
                      <a:pt x="31" y="20"/>
                      <a:pt x="33" y="20"/>
                      <a:pt x="22" y="21"/>
                    </a:cubicBezTo>
                    <a:cubicBezTo>
                      <a:pt x="10" y="22"/>
                      <a:pt x="6" y="19"/>
                      <a:pt x="3" y="15"/>
                    </a:cubicBezTo>
                    <a:cubicBezTo>
                      <a:pt x="0" y="10"/>
                      <a:pt x="0" y="10"/>
                      <a:pt x="4" y="9"/>
                    </a:cubicBezTo>
                    <a:cubicBezTo>
                      <a:pt x="7" y="8"/>
                      <a:pt x="6" y="7"/>
                      <a:pt x="11" y="8"/>
                    </a:cubicBezTo>
                    <a:cubicBezTo>
                      <a:pt x="17" y="9"/>
                      <a:pt x="4" y="18"/>
                      <a:pt x="17" y="9"/>
                    </a:cubicBezTo>
                    <a:cubicBezTo>
                      <a:pt x="30" y="0"/>
                      <a:pt x="37" y="5"/>
                      <a:pt x="37" y="5"/>
                    </a:cubicBezTo>
                    <a:cubicBezTo>
                      <a:pt x="37" y="5"/>
                      <a:pt x="36" y="11"/>
                      <a:pt x="41" y="8"/>
                    </a:cubicBezTo>
                    <a:cubicBezTo>
                      <a:pt x="47" y="6"/>
                      <a:pt x="48" y="4"/>
                      <a:pt x="48" y="4"/>
                    </a:cubicBezTo>
                    <a:cubicBezTo>
                      <a:pt x="48" y="4"/>
                      <a:pt x="68" y="10"/>
                      <a:pt x="64" y="13"/>
                    </a:cubicBezTo>
                    <a:cubicBezTo>
                      <a:pt x="59" y="17"/>
                      <a:pt x="61" y="24"/>
                      <a:pt x="61" y="24"/>
                    </a:cubicBezTo>
                    <a:lnTo>
                      <a:pt x="60" y="29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15" name="Freeform 145"/>
              <p:cNvSpPr>
                <a:spLocks noChangeArrowheads="1"/>
              </p:cNvSpPr>
              <p:nvPr/>
            </p:nvSpPr>
            <p:spPr bwMode="auto">
              <a:xfrm>
                <a:off x="1059867" y="55319"/>
                <a:ext cx="46999" cy="18752"/>
              </a:xfrm>
              <a:custGeom>
                <a:avLst/>
                <a:gdLst>
                  <a:gd name="T0" fmla="*/ 34034 w 29"/>
                  <a:gd name="T1" fmla="*/ 15627 h 12"/>
                  <a:gd name="T2" fmla="*/ 14586 w 29"/>
                  <a:gd name="T3" fmla="*/ 18752 h 12"/>
                  <a:gd name="T4" fmla="*/ 1621 w 29"/>
                  <a:gd name="T5" fmla="*/ 14064 h 12"/>
                  <a:gd name="T6" fmla="*/ 8103 w 29"/>
                  <a:gd name="T7" fmla="*/ 9376 h 12"/>
                  <a:gd name="T8" fmla="*/ 19448 w 29"/>
                  <a:gd name="T9" fmla="*/ 7813 h 12"/>
                  <a:gd name="T10" fmla="*/ 21069 w 29"/>
                  <a:gd name="T11" fmla="*/ 0 h 12"/>
                  <a:gd name="T12" fmla="*/ 38896 w 29"/>
                  <a:gd name="T13" fmla="*/ 3125 h 12"/>
                  <a:gd name="T14" fmla="*/ 43758 w 29"/>
                  <a:gd name="T15" fmla="*/ 10939 h 12"/>
                  <a:gd name="T16" fmla="*/ 34034 w 29"/>
                  <a:gd name="T17" fmla="*/ 15627 h 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9"/>
                  <a:gd name="T28" fmla="*/ 0 h 12"/>
                  <a:gd name="T29" fmla="*/ 29 w 29"/>
                  <a:gd name="T30" fmla="*/ 12 h 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9" h="12">
                    <a:moveTo>
                      <a:pt x="21" y="10"/>
                    </a:move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0" y="12"/>
                      <a:pt x="1" y="9"/>
                    </a:cubicBezTo>
                    <a:cubicBezTo>
                      <a:pt x="2" y="7"/>
                      <a:pt x="2" y="9"/>
                      <a:pt x="5" y="6"/>
                    </a:cubicBezTo>
                    <a:cubicBezTo>
                      <a:pt x="8" y="4"/>
                      <a:pt x="9" y="5"/>
                      <a:pt x="12" y="5"/>
                    </a:cubicBezTo>
                    <a:cubicBezTo>
                      <a:pt x="14" y="5"/>
                      <a:pt x="13" y="0"/>
                      <a:pt x="13" y="0"/>
                    </a:cubicBezTo>
                    <a:cubicBezTo>
                      <a:pt x="13" y="0"/>
                      <a:pt x="22" y="1"/>
                      <a:pt x="24" y="2"/>
                    </a:cubicBezTo>
                    <a:cubicBezTo>
                      <a:pt x="26" y="3"/>
                      <a:pt x="29" y="7"/>
                      <a:pt x="27" y="7"/>
                    </a:cubicBezTo>
                    <a:cubicBezTo>
                      <a:pt x="25" y="7"/>
                      <a:pt x="21" y="10"/>
                      <a:pt x="21" y="10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16" name="Freeform 146"/>
              <p:cNvSpPr>
                <a:spLocks noChangeArrowheads="1"/>
              </p:cNvSpPr>
              <p:nvPr/>
            </p:nvSpPr>
            <p:spPr bwMode="auto">
              <a:xfrm>
                <a:off x="1079050" y="12190"/>
                <a:ext cx="72896" cy="41255"/>
              </a:xfrm>
              <a:custGeom>
                <a:avLst/>
                <a:gdLst>
                  <a:gd name="T0" fmla="*/ 50217 w 45"/>
                  <a:gd name="T1" fmla="*/ 38082 h 26"/>
                  <a:gd name="T2" fmla="*/ 30778 w 45"/>
                  <a:gd name="T3" fmla="*/ 39668 h 26"/>
                  <a:gd name="T4" fmla="*/ 22679 w 45"/>
                  <a:gd name="T5" fmla="*/ 34908 h 26"/>
                  <a:gd name="T6" fmla="*/ 8100 w 45"/>
                  <a:gd name="T7" fmla="*/ 34908 h 26"/>
                  <a:gd name="T8" fmla="*/ 3240 w 45"/>
                  <a:gd name="T9" fmla="*/ 31735 h 26"/>
                  <a:gd name="T10" fmla="*/ 19439 w 45"/>
                  <a:gd name="T11" fmla="*/ 25388 h 26"/>
                  <a:gd name="T12" fmla="*/ 25919 w 45"/>
                  <a:gd name="T13" fmla="*/ 17454 h 26"/>
                  <a:gd name="T14" fmla="*/ 30778 w 45"/>
                  <a:gd name="T15" fmla="*/ 9520 h 26"/>
                  <a:gd name="T16" fmla="*/ 35638 w 45"/>
                  <a:gd name="T17" fmla="*/ 6347 h 26"/>
                  <a:gd name="T18" fmla="*/ 45358 w 45"/>
                  <a:gd name="T19" fmla="*/ 1587 h 26"/>
                  <a:gd name="T20" fmla="*/ 56697 w 45"/>
                  <a:gd name="T21" fmla="*/ 6347 h 26"/>
                  <a:gd name="T22" fmla="*/ 55077 w 45"/>
                  <a:gd name="T23" fmla="*/ 19041 h 26"/>
                  <a:gd name="T24" fmla="*/ 55077 w 45"/>
                  <a:gd name="T25" fmla="*/ 25388 h 26"/>
                  <a:gd name="T26" fmla="*/ 66416 w 45"/>
                  <a:gd name="T27" fmla="*/ 33321 h 26"/>
                  <a:gd name="T28" fmla="*/ 55077 w 45"/>
                  <a:gd name="T29" fmla="*/ 34908 h 26"/>
                  <a:gd name="T30" fmla="*/ 50217 w 45"/>
                  <a:gd name="T31" fmla="*/ 38082 h 2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45"/>
                  <a:gd name="T49" fmla="*/ 0 h 26"/>
                  <a:gd name="T50" fmla="*/ 45 w 45"/>
                  <a:gd name="T51" fmla="*/ 26 h 2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45" h="26">
                    <a:moveTo>
                      <a:pt x="31" y="24"/>
                    </a:moveTo>
                    <a:cubicBezTo>
                      <a:pt x="29" y="24"/>
                      <a:pt x="22" y="26"/>
                      <a:pt x="19" y="25"/>
                    </a:cubicBezTo>
                    <a:cubicBezTo>
                      <a:pt x="17" y="24"/>
                      <a:pt x="17" y="22"/>
                      <a:pt x="14" y="22"/>
                    </a:cubicBezTo>
                    <a:cubicBezTo>
                      <a:pt x="10" y="21"/>
                      <a:pt x="5" y="22"/>
                      <a:pt x="5" y="22"/>
                    </a:cubicBezTo>
                    <a:cubicBezTo>
                      <a:pt x="5" y="22"/>
                      <a:pt x="0" y="25"/>
                      <a:pt x="2" y="20"/>
                    </a:cubicBezTo>
                    <a:cubicBezTo>
                      <a:pt x="5" y="15"/>
                      <a:pt x="11" y="17"/>
                      <a:pt x="12" y="16"/>
                    </a:cubicBezTo>
                    <a:cubicBezTo>
                      <a:pt x="12" y="14"/>
                      <a:pt x="13" y="13"/>
                      <a:pt x="16" y="11"/>
                    </a:cubicBezTo>
                    <a:cubicBezTo>
                      <a:pt x="19" y="8"/>
                      <a:pt x="15" y="9"/>
                      <a:pt x="19" y="6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5" y="0"/>
                      <a:pt x="28" y="1"/>
                    </a:cubicBezTo>
                    <a:cubicBezTo>
                      <a:pt x="32" y="2"/>
                      <a:pt x="35" y="4"/>
                      <a:pt x="35" y="4"/>
                    </a:cubicBezTo>
                    <a:cubicBezTo>
                      <a:pt x="35" y="4"/>
                      <a:pt x="36" y="12"/>
                      <a:pt x="34" y="12"/>
                    </a:cubicBezTo>
                    <a:cubicBezTo>
                      <a:pt x="32" y="12"/>
                      <a:pt x="34" y="16"/>
                      <a:pt x="34" y="16"/>
                    </a:cubicBezTo>
                    <a:cubicBezTo>
                      <a:pt x="34" y="16"/>
                      <a:pt x="45" y="20"/>
                      <a:pt x="41" y="21"/>
                    </a:cubicBezTo>
                    <a:cubicBezTo>
                      <a:pt x="37" y="22"/>
                      <a:pt x="34" y="22"/>
                      <a:pt x="34" y="22"/>
                    </a:cubicBezTo>
                    <a:lnTo>
                      <a:pt x="31" y="24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17" name="Freeform 147"/>
              <p:cNvSpPr>
                <a:spLocks noChangeArrowheads="1"/>
              </p:cNvSpPr>
              <p:nvPr/>
            </p:nvSpPr>
            <p:spPr bwMode="auto">
              <a:xfrm>
                <a:off x="1111662" y="58132"/>
                <a:ext cx="45081" cy="16877"/>
              </a:xfrm>
              <a:custGeom>
                <a:avLst/>
                <a:gdLst>
                  <a:gd name="T0" fmla="*/ 1610 w 28"/>
                  <a:gd name="T1" fmla="*/ 15343 h 11"/>
                  <a:gd name="T2" fmla="*/ 14490 w 28"/>
                  <a:gd name="T3" fmla="*/ 13808 h 11"/>
                  <a:gd name="T4" fmla="*/ 25761 w 28"/>
                  <a:gd name="T5" fmla="*/ 10740 h 11"/>
                  <a:gd name="T6" fmla="*/ 40251 w 28"/>
                  <a:gd name="T7" fmla="*/ 4603 h 11"/>
                  <a:gd name="T8" fmla="*/ 27371 w 28"/>
                  <a:gd name="T9" fmla="*/ 3069 h 11"/>
                  <a:gd name="T10" fmla="*/ 8050 w 28"/>
                  <a:gd name="T11" fmla="*/ 1534 h 11"/>
                  <a:gd name="T12" fmla="*/ 0 w 28"/>
                  <a:gd name="T13" fmla="*/ 10740 h 11"/>
                  <a:gd name="T14" fmla="*/ 1610 w 28"/>
                  <a:gd name="T15" fmla="*/ 15343 h 1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8"/>
                  <a:gd name="T25" fmla="*/ 0 h 11"/>
                  <a:gd name="T26" fmla="*/ 28 w 28"/>
                  <a:gd name="T27" fmla="*/ 11 h 1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8" h="11">
                    <a:moveTo>
                      <a:pt x="1" y="10"/>
                    </a:moveTo>
                    <a:cubicBezTo>
                      <a:pt x="4" y="11"/>
                      <a:pt x="6" y="11"/>
                      <a:pt x="9" y="9"/>
                    </a:cubicBezTo>
                    <a:cubicBezTo>
                      <a:pt x="12" y="7"/>
                      <a:pt x="12" y="6"/>
                      <a:pt x="16" y="7"/>
                    </a:cubicBezTo>
                    <a:cubicBezTo>
                      <a:pt x="19" y="8"/>
                      <a:pt x="28" y="3"/>
                      <a:pt x="25" y="3"/>
                    </a:cubicBezTo>
                    <a:cubicBezTo>
                      <a:pt x="23" y="3"/>
                      <a:pt x="19" y="3"/>
                      <a:pt x="17" y="2"/>
                    </a:cubicBezTo>
                    <a:cubicBezTo>
                      <a:pt x="15" y="0"/>
                      <a:pt x="9" y="1"/>
                      <a:pt x="5" y="1"/>
                    </a:cubicBezTo>
                    <a:cubicBezTo>
                      <a:pt x="1" y="2"/>
                      <a:pt x="0" y="7"/>
                      <a:pt x="0" y="7"/>
                    </a:cubicBezTo>
                    <a:lnTo>
                      <a:pt x="1" y="10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18" name="Freeform 148"/>
              <p:cNvSpPr>
                <a:spLocks noChangeArrowheads="1"/>
              </p:cNvSpPr>
              <p:nvPr/>
            </p:nvSpPr>
            <p:spPr bwMode="auto">
              <a:xfrm>
                <a:off x="1154824" y="35629"/>
                <a:ext cx="42203" cy="39379"/>
              </a:xfrm>
              <a:custGeom>
                <a:avLst/>
                <a:gdLst>
                  <a:gd name="T0" fmla="*/ 14609 w 26"/>
                  <a:gd name="T1" fmla="*/ 28353 h 25"/>
                  <a:gd name="T2" fmla="*/ 21102 w 26"/>
                  <a:gd name="T3" fmla="*/ 33078 h 25"/>
                  <a:gd name="T4" fmla="*/ 34087 w 26"/>
                  <a:gd name="T5" fmla="*/ 25203 h 25"/>
                  <a:gd name="T6" fmla="*/ 42203 w 26"/>
                  <a:gd name="T7" fmla="*/ 15752 h 25"/>
                  <a:gd name="T8" fmla="*/ 32464 w 26"/>
                  <a:gd name="T9" fmla="*/ 6301 h 25"/>
                  <a:gd name="T10" fmla="*/ 24348 w 26"/>
                  <a:gd name="T11" fmla="*/ 1575 h 25"/>
                  <a:gd name="T12" fmla="*/ 12986 w 26"/>
                  <a:gd name="T13" fmla="*/ 15752 h 25"/>
                  <a:gd name="T14" fmla="*/ 3246 w 26"/>
                  <a:gd name="T15" fmla="*/ 17327 h 25"/>
                  <a:gd name="T16" fmla="*/ 14609 w 26"/>
                  <a:gd name="T17" fmla="*/ 26778 h 25"/>
                  <a:gd name="T18" fmla="*/ 14609 w 26"/>
                  <a:gd name="T19" fmla="*/ 28353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"/>
                  <a:gd name="T31" fmla="*/ 0 h 25"/>
                  <a:gd name="T32" fmla="*/ 26 w 26"/>
                  <a:gd name="T33" fmla="*/ 25 h 2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" h="25">
                    <a:moveTo>
                      <a:pt x="9" y="18"/>
                    </a:moveTo>
                    <a:cubicBezTo>
                      <a:pt x="9" y="18"/>
                      <a:pt x="7" y="25"/>
                      <a:pt x="13" y="21"/>
                    </a:cubicBezTo>
                    <a:cubicBezTo>
                      <a:pt x="19" y="17"/>
                      <a:pt x="19" y="16"/>
                      <a:pt x="21" y="16"/>
                    </a:cubicBezTo>
                    <a:cubicBezTo>
                      <a:pt x="23" y="15"/>
                      <a:pt x="26" y="10"/>
                      <a:pt x="26" y="10"/>
                    </a:cubicBezTo>
                    <a:cubicBezTo>
                      <a:pt x="26" y="10"/>
                      <a:pt x="22" y="6"/>
                      <a:pt x="20" y="4"/>
                    </a:cubicBezTo>
                    <a:cubicBezTo>
                      <a:pt x="17" y="2"/>
                      <a:pt x="20" y="0"/>
                      <a:pt x="15" y="1"/>
                    </a:cubicBezTo>
                    <a:cubicBezTo>
                      <a:pt x="9" y="1"/>
                      <a:pt x="8" y="10"/>
                      <a:pt x="8" y="10"/>
                    </a:cubicBezTo>
                    <a:cubicBezTo>
                      <a:pt x="8" y="10"/>
                      <a:pt x="0" y="7"/>
                      <a:pt x="2" y="11"/>
                    </a:cubicBezTo>
                    <a:cubicBezTo>
                      <a:pt x="4" y="15"/>
                      <a:pt x="9" y="17"/>
                      <a:pt x="9" y="17"/>
                    </a:cubicBezTo>
                    <a:lnTo>
                      <a:pt x="9" y="18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19" name="Freeform 149"/>
              <p:cNvSpPr>
                <a:spLocks noChangeArrowheads="1"/>
              </p:cNvSpPr>
              <p:nvPr/>
            </p:nvSpPr>
            <p:spPr bwMode="auto">
              <a:xfrm>
                <a:off x="1130845" y="74072"/>
                <a:ext cx="34530" cy="11251"/>
              </a:xfrm>
              <a:custGeom>
                <a:avLst/>
                <a:gdLst>
                  <a:gd name="T0" fmla="*/ 14799 w 21"/>
                  <a:gd name="T1" fmla="*/ 0 h 7"/>
                  <a:gd name="T2" fmla="*/ 6577 w 21"/>
                  <a:gd name="T3" fmla="*/ 8036 h 7"/>
                  <a:gd name="T4" fmla="*/ 24664 w 21"/>
                  <a:gd name="T5" fmla="*/ 11251 h 7"/>
                  <a:gd name="T6" fmla="*/ 32886 w 21"/>
                  <a:gd name="T7" fmla="*/ 8036 h 7"/>
                  <a:gd name="T8" fmla="*/ 24664 w 21"/>
                  <a:gd name="T9" fmla="*/ 0 h 7"/>
                  <a:gd name="T10" fmla="*/ 14799 w 21"/>
                  <a:gd name="T11" fmla="*/ 0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"/>
                  <a:gd name="T19" fmla="*/ 0 h 7"/>
                  <a:gd name="T20" fmla="*/ 21 w 21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" h="7">
                    <a:moveTo>
                      <a:pt x="9" y="0"/>
                    </a:moveTo>
                    <a:cubicBezTo>
                      <a:pt x="7" y="0"/>
                      <a:pt x="0" y="3"/>
                      <a:pt x="4" y="5"/>
                    </a:cubicBezTo>
                    <a:cubicBezTo>
                      <a:pt x="8" y="7"/>
                      <a:pt x="14" y="7"/>
                      <a:pt x="15" y="7"/>
                    </a:cubicBezTo>
                    <a:cubicBezTo>
                      <a:pt x="17" y="7"/>
                      <a:pt x="20" y="7"/>
                      <a:pt x="20" y="5"/>
                    </a:cubicBezTo>
                    <a:cubicBezTo>
                      <a:pt x="21" y="3"/>
                      <a:pt x="15" y="0"/>
                      <a:pt x="15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20" name="Freeform 150"/>
              <p:cNvSpPr>
                <a:spLocks noChangeArrowheads="1"/>
              </p:cNvSpPr>
              <p:nvPr/>
            </p:nvSpPr>
            <p:spPr bwMode="auto">
              <a:xfrm>
                <a:off x="1130845" y="0"/>
                <a:ext cx="21101" cy="14064"/>
              </a:xfrm>
              <a:custGeom>
                <a:avLst/>
                <a:gdLst>
                  <a:gd name="T0" fmla="*/ 14608 w 13"/>
                  <a:gd name="T1" fmla="*/ 14064 h 9"/>
                  <a:gd name="T2" fmla="*/ 0 w 13"/>
                  <a:gd name="T3" fmla="*/ 6251 h 9"/>
                  <a:gd name="T4" fmla="*/ 12985 w 13"/>
                  <a:gd name="T5" fmla="*/ 0 h 9"/>
                  <a:gd name="T6" fmla="*/ 19478 w 13"/>
                  <a:gd name="T7" fmla="*/ 3125 h 9"/>
                  <a:gd name="T8" fmla="*/ 14608 w 13"/>
                  <a:gd name="T9" fmla="*/ 14064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9"/>
                  <a:gd name="T17" fmla="*/ 13 w 13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9">
                    <a:moveTo>
                      <a:pt x="9" y="9"/>
                    </a:moveTo>
                    <a:cubicBezTo>
                      <a:pt x="9" y="9"/>
                      <a:pt x="0" y="6"/>
                      <a:pt x="0" y="4"/>
                    </a:cubicBezTo>
                    <a:cubicBezTo>
                      <a:pt x="1" y="3"/>
                      <a:pt x="6" y="0"/>
                      <a:pt x="8" y="0"/>
                    </a:cubicBezTo>
                    <a:cubicBezTo>
                      <a:pt x="9" y="1"/>
                      <a:pt x="13" y="0"/>
                      <a:pt x="12" y="2"/>
                    </a:cubicBezTo>
                    <a:cubicBezTo>
                      <a:pt x="12" y="4"/>
                      <a:pt x="9" y="9"/>
                      <a:pt x="9" y="9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21" name="Freeform 151"/>
              <p:cNvSpPr>
                <a:spLocks noChangeArrowheads="1"/>
              </p:cNvSpPr>
              <p:nvPr/>
            </p:nvSpPr>
            <p:spPr bwMode="auto">
              <a:xfrm>
                <a:off x="1192231" y="16877"/>
                <a:ext cx="46999" cy="36567"/>
              </a:xfrm>
              <a:custGeom>
                <a:avLst/>
                <a:gdLst>
                  <a:gd name="T0" fmla="*/ 25930 w 29"/>
                  <a:gd name="T1" fmla="*/ 34977 h 23"/>
                  <a:gd name="T2" fmla="*/ 30792 w 29"/>
                  <a:gd name="T3" fmla="*/ 30208 h 23"/>
                  <a:gd name="T4" fmla="*/ 46999 w 29"/>
                  <a:gd name="T5" fmla="*/ 19078 h 23"/>
                  <a:gd name="T6" fmla="*/ 42137 w 29"/>
                  <a:gd name="T7" fmla="*/ 11129 h 23"/>
                  <a:gd name="T8" fmla="*/ 27551 w 29"/>
                  <a:gd name="T9" fmla="*/ 1590 h 23"/>
                  <a:gd name="T10" fmla="*/ 17827 w 29"/>
                  <a:gd name="T11" fmla="*/ 17489 h 23"/>
                  <a:gd name="T12" fmla="*/ 4862 w 29"/>
                  <a:gd name="T13" fmla="*/ 20668 h 23"/>
                  <a:gd name="T14" fmla="*/ 8103 w 29"/>
                  <a:gd name="T15" fmla="*/ 28618 h 23"/>
                  <a:gd name="T16" fmla="*/ 16207 w 29"/>
                  <a:gd name="T17" fmla="*/ 36567 h 23"/>
                  <a:gd name="T18" fmla="*/ 25930 w 29"/>
                  <a:gd name="T19" fmla="*/ 34977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9"/>
                  <a:gd name="T31" fmla="*/ 0 h 23"/>
                  <a:gd name="T32" fmla="*/ 29 w 29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9" h="23">
                    <a:moveTo>
                      <a:pt x="16" y="22"/>
                    </a:moveTo>
                    <a:cubicBezTo>
                      <a:pt x="15" y="22"/>
                      <a:pt x="15" y="21"/>
                      <a:pt x="19" y="19"/>
                    </a:cubicBezTo>
                    <a:cubicBezTo>
                      <a:pt x="22" y="18"/>
                      <a:pt x="29" y="14"/>
                      <a:pt x="29" y="12"/>
                    </a:cubicBezTo>
                    <a:cubicBezTo>
                      <a:pt x="29" y="11"/>
                      <a:pt x="28" y="10"/>
                      <a:pt x="26" y="7"/>
                    </a:cubicBezTo>
                    <a:cubicBezTo>
                      <a:pt x="23" y="5"/>
                      <a:pt x="19" y="0"/>
                      <a:pt x="17" y="1"/>
                    </a:cubicBezTo>
                    <a:cubicBezTo>
                      <a:pt x="14" y="3"/>
                      <a:pt x="13" y="10"/>
                      <a:pt x="11" y="11"/>
                    </a:cubicBezTo>
                    <a:cubicBezTo>
                      <a:pt x="10" y="12"/>
                      <a:pt x="6" y="13"/>
                      <a:pt x="3" y="13"/>
                    </a:cubicBezTo>
                    <a:cubicBezTo>
                      <a:pt x="0" y="13"/>
                      <a:pt x="3" y="18"/>
                      <a:pt x="5" y="18"/>
                    </a:cubicBezTo>
                    <a:cubicBezTo>
                      <a:pt x="8" y="19"/>
                      <a:pt x="8" y="23"/>
                      <a:pt x="10" y="23"/>
                    </a:cubicBezTo>
                    <a:cubicBezTo>
                      <a:pt x="12" y="22"/>
                      <a:pt x="16" y="22"/>
                      <a:pt x="16" y="22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22" name="Freeform 152"/>
              <p:cNvSpPr>
                <a:spLocks noChangeArrowheads="1"/>
              </p:cNvSpPr>
              <p:nvPr/>
            </p:nvSpPr>
            <p:spPr bwMode="auto">
              <a:xfrm>
                <a:off x="1594117" y="30004"/>
                <a:ext cx="148669" cy="99386"/>
              </a:xfrm>
              <a:custGeom>
                <a:avLst/>
                <a:gdLst>
                  <a:gd name="T0" fmla="*/ 37167 w 92"/>
                  <a:gd name="T1" fmla="*/ 66257 h 63"/>
                  <a:gd name="T2" fmla="*/ 35551 w 92"/>
                  <a:gd name="T3" fmla="*/ 77300 h 63"/>
                  <a:gd name="T4" fmla="*/ 12928 w 92"/>
                  <a:gd name="T5" fmla="*/ 63102 h 63"/>
                  <a:gd name="T6" fmla="*/ 3232 w 92"/>
                  <a:gd name="T7" fmla="*/ 70990 h 63"/>
                  <a:gd name="T8" fmla="*/ 4848 w 92"/>
                  <a:gd name="T9" fmla="*/ 55214 h 63"/>
                  <a:gd name="T10" fmla="*/ 11312 w 92"/>
                  <a:gd name="T11" fmla="*/ 48904 h 63"/>
                  <a:gd name="T12" fmla="*/ 12928 w 92"/>
                  <a:gd name="T13" fmla="*/ 33129 h 63"/>
                  <a:gd name="T14" fmla="*/ 21008 w 92"/>
                  <a:gd name="T15" fmla="*/ 26818 h 63"/>
                  <a:gd name="T16" fmla="*/ 46863 w 92"/>
                  <a:gd name="T17" fmla="*/ 12620 h 63"/>
                  <a:gd name="T18" fmla="*/ 54943 w 92"/>
                  <a:gd name="T19" fmla="*/ 3155 h 63"/>
                  <a:gd name="T20" fmla="*/ 71103 w 92"/>
                  <a:gd name="T21" fmla="*/ 9465 h 63"/>
                  <a:gd name="T22" fmla="*/ 82414 w 92"/>
                  <a:gd name="T23" fmla="*/ 25241 h 63"/>
                  <a:gd name="T24" fmla="*/ 98574 w 92"/>
                  <a:gd name="T25" fmla="*/ 42594 h 63"/>
                  <a:gd name="T26" fmla="*/ 113118 w 92"/>
                  <a:gd name="T27" fmla="*/ 56792 h 63"/>
                  <a:gd name="T28" fmla="*/ 145437 w 92"/>
                  <a:gd name="T29" fmla="*/ 66257 h 63"/>
                  <a:gd name="T30" fmla="*/ 137357 w 92"/>
                  <a:gd name="T31" fmla="*/ 74145 h 63"/>
                  <a:gd name="T32" fmla="*/ 138973 w 92"/>
                  <a:gd name="T33" fmla="*/ 80455 h 63"/>
                  <a:gd name="T34" fmla="*/ 140589 w 92"/>
                  <a:gd name="T35" fmla="*/ 91498 h 63"/>
                  <a:gd name="T36" fmla="*/ 116350 w 92"/>
                  <a:gd name="T37" fmla="*/ 91498 h 63"/>
                  <a:gd name="T38" fmla="*/ 106654 w 92"/>
                  <a:gd name="T39" fmla="*/ 97808 h 63"/>
                  <a:gd name="T40" fmla="*/ 88878 w 92"/>
                  <a:gd name="T41" fmla="*/ 89921 h 63"/>
                  <a:gd name="T42" fmla="*/ 71103 w 92"/>
                  <a:gd name="T43" fmla="*/ 82033 h 63"/>
                  <a:gd name="T44" fmla="*/ 58175 w 92"/>
                  <a:gd name="T45" fmla="*/ 80455 h 63"/>
                  <a:gd name="T46" fmla="*/ 45247 w 92"/>
                  <a:gd name="T47" fmla="*/ 64680 h 63"/>
                  <a:gd name="T48" fmla="*/ 37167 w 92"/>
                  <a:gd name="T49" fmla="*/ 66257 h 6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92"/>
                  <a:gd name="T76" fmla="*/ 0 h 63"/>
                  <a:gd name="T77" fmla="*/ 92 w 92"/>
                  <a:gd name="T78" fmla="*/ 63 h 6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92" h="63">
                    <a:moveTo>
                      <a:pt x="23" y="42"/>
                    </a:moveTo>
                    <a:cubicBezTo>
                      <a:pt x="21" y="46"/>
                      <a:pt x="33" y="56"/>
                      <a:pt x="22" y="49"/>
                    </a:cubicBezTo>
                    <a:cubicBezTo>
                      <a:pt x="10" y="42"/>
                      <a:pt x="8" y="40"/>
                      <a:pt x="8" y="40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2" y="45"/>
                      <a:pt x="0" y="37"/>
                      <a:pt x="3" y="35"/>
                    </a:cubicBezTo>
                    <a:cubicBezTo>
                      <a:pt x="7" y="33"/>
                      <a:pt x="8" y="37"/>
                      <a:pt x="7" y="31"/>
                    </a:cubicBezTo>
                    <a:cubicBezTo>
                      <a:pt x="6" y="24"/>
                      <a:pt x="6" y="23"/>
                      <a:pt x="8" y="21"/>
                    </a:cubicBezTo>
                    <a:cubicBezTo>
                      <a:pt x="10" y="18"/>
                      <a:pt x="9" y="20"/>
                      <a:pt x="13" y="17"/>
                    </a:cubicBezTo>
                    <a:cubicBezTo>
                      <a:pt x="16" y="14"/>
                      <a:pt x="27" y="12"/>
                      <a:pt x="29" y="8"/>
                    </a:cubicBezTo>
                    <a:cubicBezTo>
                      <a:pt x="31" y="5"/>
                      <a:pt x="33" y="3"/>
                      <a:pt x="34" y="2"/>
                    </a:cubicBezTo>
                    <a:cubicBezTo>
                      <a:pt x="36" y="0"/>
                      <a:pt x="40" y="5"/>
                      <a:pt x="44" y="6"/>
                    </a:cubicBezTo>
                    <a:cubicBezTo>
                      <a:pt x="49" y="7"/>
                      <a:pt x="51" y="16"/>
                      <a:pt x="51" y="16"/>
                    </a:cubicBezTo>
                    <a:cubicBezTo>
                      <a:pt x="51" y="16"/>
                      <a:pt x="58" y="24"/>
                      <a:pt x="61" y="27"/>
                    </a:cubicBezTo>
                    <a:cubicBezTo>
                      <a:pt x="65" y="30"/>
                      <a:pt x="64" y="38"/>
                      <a:pt x="70" y="36"/>
                    </a:cubicBezTo>
                    <a:cubicBezTo>
                      <a:pt x="77" y="35"/>
                      <a:pt x="92" y="42"/>
                      <a:pt x="90" y="42"/>
                    </a:cubicBezTo>
                    <a:cubicBezTo>
                      <a:pt x="88" y="43"/>
                      <a:pt x="85" y="47"/>
                      <a:pt x="85" y="47"/>
                    </a:cubicBezTo>
                    <a:cubicBezTo>
                      <a:pt x="86" y="51"/>
                      <a:pt x="86" y="51"/>
                      <a:pt x="86" y="51"/>
                    </a:cubicBezTo>
                    <a:cubicBezTo>
                      <a:pt x="86" y="51"/>
                      <a:pt x="91" y="58"/>
                      <a:pt x="87" y="58"/>
                    </a:cubicBezTo>
                    <a:cubicBezTo>
                      <a:pt x="83" y="57"/>
                      <a:pt x="78" y="58"/>
                      <a:pt x="72" y="58"/>
                    </a:cubicBezTo>
                    <a:cubicBezTo>
                      <a:pt x="66" y="58"/>
                      <a:pt x="68" y="63"/>
                      <a:pt x="66" y="62"/>
                    </a:cubicBezTo>
                    <a:cubicBezTo>
                      <a:pt x="63" y="61"/>
                      <a:pt x="61" y="60"/>
                      <a:pt x="55" y="57"/>
                    </a:cubicBezTo>
                    <a:cubicBezTo>
                      <a:pt x="49" y="53"/>
                      <a:pt x="52" y="53"/>
                      <a:pt x="44" y="52"/>
                    </a:cubicBezTo>
                    <a:cubicBezTo>
                      <a:pt x="36" y="51"/>
                      <a:pt x="41" y="60"/>
                      <a:pt x="36" y="51"/>
                    </a:cubicBezTo>
                    <a:cubicBezTo>
                      <a:pt x="31" y="43"/>
                      <a:pt x="28" y="41"/>
                      <a:pt x="28" y="41"/>
                    </a:cubicBezTo>
                    <a:lnTo>
                      <a:pt x="23" y="42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23" name="Freeform 153"/>
              <p:cNvSpPr>
                <a:spLocks noChangeArrowheads="1"/>
              </p:cNvSpPr>
              <p:nvPr/>
            </p:nvSpPr>
            <p:spPr bwMode="auto">
              <a:xfrm>
                <a:off x="1726481" y="97511"/>
                <a:ext cx="94957" cy="53444"/>
              </a:xfrm>
              <a:custGeom>
                <a:avLst/>
                <a:gdLst>
                  <a:gd name="T0" fmla="*/ 8047 w 59"/>
                  <a:gd name="T1" fmla="*/ 50300 h 34"/>
                  <a:gd name="T2" fmla="*/ 30579 w 59"/>
                  <a:gd name="T3" fmla="*/ 44013 h 34"/>
                  <a:gd name="T4" fmla="*/ 56330 w 59"/>
                  <a:gd name="T5" fmla="*/ 47156 h 34"/>
                  <a:gd name="T6" fmla="*/ 77253 w 59"/>
                  <a:gd name="T7" fmla="*/ 45585 h 34"/>
                  <a:gd name="T8" fmla="*/ 78863 w 59"/>
                  <a:gd name="T9" fmla="*/ 39297 h 34"/>
                  <a:gd name="T10" fmla="*/ 88519 w 59"/>
                  <a:gd name="T11" fmla="*/ 34581 h 34"/>
                  <a:gd name="T12" fmla="*/ 62768 w 59"/>
                  <a:gd name="T13" fmla="*/ 14147 h 34"/>
                  <a:gd name="T14" fmla="*/ 40236 w 59"/>
                  <a:gd name="T15" fmla="*/ 1572 h 34"/>
                  <a:gd name="T16" fmla="*/ 20923 w 59"/>
                  <a:gd name="T17" fmla="*/ 9431 h 34"/>
                  <a:gd name="T18" fmla="*/ 16094 w 59"/>
                  <a:gd name="T19" fmla="*/ 20434 h 34"/>
                  <a:gd name="T20" fmla="*/ 3219 w 59"/>
                  <a:gd name="T21" fmla="*/ 37725 h 34"/>
                  <a:gd name="T22" fmla="*/ 3219 w 59"/>
                  <a:gd name="T23" fmla="*/ 50300 h 34"/>
                  <a:gd name="T24" fmla="*/ 8047 w 59"/>
                  <a:gd name="T25" fmla="*/ 50300 h 3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9"/>
                  <a:gd name="T40" fmla="*/ 0 h 34"/>
                  <a:gd name="T41" fmla="*/ 59 w 59"/>
                  <a:gd name="T42" fmla="*/ 34 h 3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9" h="34">
                    <a:moveTo>
                      <a:pt x="5" y="32"/>
                    </a:moveTo>
                    <a:cubicBezTo>
                      <a:pt x="11" y="30"/>
                      <a:pt x="14" y="28"/>
                      <a:pt x="19" y="28"/>
                    </a:cubicBezTo>
                    <a:cubicBezTo>
                      <a:pt x="25" y="28"/>
                      <a:pt x="31" y="29"/>
                      <a:pt x="35" y="30"/>
                    </a:cubicBezTo>
                    <a:cubicBezTo>
                      <a:pt x="38" y="31"/>
                      <a:pt x="47" y="31"/>
                      <a:pt x="48" y="29"/>
                    </a:cubicBezTo>
                    <a:cubicBezTo>
                      <a:pt x="48" y="27"/>
                      <a:pt x="49" y="25"/>
                      <a:pt x="49" y="25"/>
                    </a:cubicBezTo>
                    <a:cubicBezTo>
                      <a:pt x="49" y="25"/>
                      <a:pt x="59" y="26"/>
                      <a:pt x="55" y="22"/>
                    </a:cubicBezTo>
                    <a:cubicBezTo>
                      <a:pt x="51" y="18"/>
                      <a:pt x="39" y="9"/>
                      <a:pt x="39" y="9"/>
                    </a:cubicBezTo>
                    <a:cubicBezTo>
                      <a:pt x="39" y="9"/>
                      <a:pt x="28" y="2"/>
                      <a:pt x="25" y="1"/>
                    </a:cubicBezTo>
                    <a:cubicBezTo>
                      <a:pt x="22" y="0"/>
                      <a:pt x="17" y="4"/>
                      <a:pt x="13" y="6"/>
                    </a:cubicBezTo>
                    <a:cubicBezTo>
                      <a:pt x="10" y="7"/>
                      <a:pt x="10" y="10"/>
                      <a:pt x="10" y="13"/>
                    </a:cubicBezTo>
                    <a:cubicBezTo>
                      <a:pt x="10" y="15"/>
                      <a:pt x="5" y="24"/>
                      <a:pt x="2" y="24"/>
                    </a:cubicBezTo>
                    <a:cubicBezTo>
                      <a:pt x="0" y="24"/>
                      <a:pt x="1" y="30"/>
                      <a:pt x="2" y="32"/>
                    </a:cubicBezTo>
                    <a:cubicBezTo>
                      <a:pt x="3" y="34"/>
                      <a:pt x="5" y="32"/>
                      <a:pt x="5" y="32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24" name="Freeform 154"/>
              <p:cNvSpPr>
                <a:spLocks noChangeArrowheads="1"/>
              </p:cNvSpPr>
              <p:nvPr/>
            </p:nvSpPr>
            <p:spPr bwMode="auto">
              <a:xfrm>
                <a:off x="1482855" y="204399"/>
                <a:ext cx="23979" cy="25316"/>
              </a:xfrm>
              <a:custGeom>
                <a:avLst/>
                <a:gdLst>
                  <a:gd name="T0" fmla="*/ 12789 w 15"/>
                  <a:gd name="T1" fmla="*/ 0 h 16"/>
                  <a:gd name="T2" fmla="*/ 1599 w 15"/>
                  <a:gd name="T3" fmla="*/ 4747 h 16"/>
                  <a:gd name="T4" fmla="*/ 3197 w 15"/>
                  <a:gd name="T5" fmla="*/ 12658 h 16"/>
                  <a:gd name="T6" fmla="*/ 0 w 15"/>
                  <a:gd name="T7" fmla="*/ 22151 h 16"/>
                  <a:gd name="T8" fmla="*/ 4796 w 15"/>
                  <a:gd name="T9" fmla="*/ 23734 h 16"/>
                  <a:gd name="T10" fmla="*/ 11190 w 15"/>
                  <a:gd name="T11" fmla="*/ 17405 h 16"/>
                  <a:gd name="T12" fmla="*/ 12789 w 15"/>
                  <a:gd name="T13" fmla="*/ 6329 h 16"/>
                  <a:gd name="T14" fmla="*/ 23979 w 15"/>
                  <a:gd name="T15" fmla="*/ 6329 h 16"/>
                  <a:gd name="T16" fmla="*/ 12789 w 15"/>
                  <a:gd name="T17" fmla="*/ 0 h 1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"/>
                  <a:gd name="T28" fmla="*/ 0 h 16"/>
                  <a:gd name="T29" fmla="*/ 15 w 15"/>
                  <a:gd name="T30" fmla="*/ 16 h 1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" h="16">
                    <a:moveTo>
                      <a:pt x="8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4" y="8"/>
                      <a:pt x="2" y="8"/>
                    </a:cubicBezTo>
                    <a:cubicBezTo>
                      <a:pt x="1" y="8"/>
                      <a:pt x="0" y="14"/>
                      <a:pt x="0" y="14"/>
                    </a:cubicBezTo>
                    <a:cubicBezTo>
                      <a:pt x="0" y="14"/>
                      <a:pt x="0" y="16"/>
                      <a:pt x="3" y="15"/>
                    </a:cubicBezTo>
                    <a:cubicBezTo>
                      <a:pt x="7" y="14"/>
                      <a:pt x="7" y="11"/>
                      <a:pt x="7" y="11"/>
                    </a:cubicBezTo>
                    <a:cubicBezTo>
                      <a:pt x="7" y="11"/>
                      <a:pt x="5" y="4"/>
                      <a:pt x="8" y="4"/>
                    </a:cubicBezTo>
                    <a:cubicBezTo>
                      <a:pt x="10" y="4"/>
                      <a:pt x="15" y="4"/>
                      <a:pt x="15" y="4"/>
                    </a:cubicBez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25" name="Freeform 155"/>
              <p:cNvSpPr>
                <a:spLocks noChangeArrowheads="1"/>
              </p:cNvSpPr>
              <p:nvPr/>
            </p:nvSpPr>
            <p:spPr bwMode="auto">
              <a:xfrm>
                <a:off x="1581648" y="162207"/>
                <a:ext cx="20143" cy="16877"/>
              </a:xfrm>
              <a:custGeom>
                <a:avLst/>
                <a:gdLst>
                  <a:gd name="T0" fmla="*/ 0 w 13"/>
                  <a:gd name="T1" fmla="*/ 16877 h 11"/>
                  <a:gd name="T2" fmla="*/ 12396 w 13"/>
                  <a:gd name="T3" fmla="*/ 10740 h 11"/>
                  <a:gd name="T4" fmla="*/ 15495 w 13"/>
                  <a:gd name="T5" fmla="*/ 0 h 11"/>
                  <a:gd name="T6" fmla="*/ 6198 w 13"/>
                  <a:gd name="T7" fmla="*/ 4603 h 11"/>
                  <a:gd name="T8" fmla="*/ 6198 w 13"/>
                  <a:gd name="T9" fmla="*/ 13808 h 11"/>
                  <a:gd name="T10" fmla="*/ 0 w 13"/>
                  <a:gd name="T11" fmla="*/ 16877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"/>
                  <a:gd name="T19" fmla="*/ 0 h 11"/>
                  <a:gd name="T20" fmla="*/ 13 w 13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" h="11">
                    <a:moveTo>
                      <a:pt x="0" y="11"/>
                    </a:moveTo>
                    <a:cubicBezTo>
                      <a:pt x="0" y="11"/>
                      <a:pt x="4" y="11"/>
                      <a:pt x="8" y="7"/>
                    </a:cubicBezTo>
                    <a:cubicBezTo>
                      <a:pt x="11" y="3"/>
                      <a:pt x="13" y="0"/>
                      <a:pt x="10" y="0"/>
                    </a:cubicBezTo>
                    <a:cubicBezTo>
                      <a:pt x="8" y="0"/>
                      <a:pt x="4" y="3"/>
                      <a:pt x="4" y="3"/>
                    </a:cubicBezTo>
                    <a:cubicBezTo>
                      <a:pt x="4" y="9"/>
                      <a:pt x="4" y="9"/>
                      <a:pt x="4" y="9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26" name="Freeform 156"/>
              <p:cNvSpPr>
                <a:spLocks noChangeArrowheads="1"/>
              </p:cNvSpPr>
              <p:nvPr/>
            </p:nvSpPr>
            <p:spPr bwMode="auto">
              <a:xfrm>
                <a:off x="1424346" y="44068"/>
                <a:ext cx="18224" cy="11251"/>
              </a:xfrm>
              <a:custGeom>
                <a:avLst/>
                <a:gdLst>
                  <a:gd name="T0" fmla="*/ 0 w 11"/>
                  <a:gd name="T1" fmla="*/ 9644 h 7"/>
                  <a:gd name="T2" fmla="*/ 18224 w 11"/>
                  <a:gd name="T3" fmla="*/ 11251 h 7"/>
                  <a:gd name="T4" fmla="*/ 14911 w 11"/>
                  <a:gd name="T5" fmla="*/ 0 h 7"/>
                  <a:gd name="T6" fmla="*/ 0 w 11"/>
                  <a:gd name="T7" fmla="*/ 9644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7"/>
                  <a:gd name="T14" fmla="*/ 11 w 1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7">
                    <a:moveTo>
                      <a:pt x="0" y="6"/>
                    </a:moveTo>
                    <a:cubicBezTo>
                      <a:pt x="5" y="6"/>
                      <a:pt x="11" y="7"/>
                      <a:pt x="11" y="7"/>
                    </a:cubicBezTo>
                    <a:cubicBezTo>
                      <a:pt x="11" y="7"/>
                      <a:pt x="10" y="0"/>
                      <a:pt x="9" y="0"/>
                    </a:cubicBezTo>
                    <a:cubicBezTo>
                      <a:pt x="7" y="0"/>
                      <a:pt x="0" y="6"/>
                      <a:pt x="0" y="6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27" name="Freeform 157"/>
              <p:cNvSpPr>
                <a:spLocks noChangeArrowheads="1"/>
              </p:cNvSpPr>
              <p:nvPr/>
            </p:nvSpPr>
            <p:spPr bwMode="auto">
              <a:xfrm>
                <a:off x="2265526" y="190335"/>
                <a:ext cx="127568" cy="60007"/>
              </a:xfrm>
              <a:custGeom>
                <a:avLst/>
                <a:gdLst>
                  <a:gd name="T0" fmla="*/ 11303 w 79"/>
                  <a:gd name="T1" fmla="*/ 14212 h 38"/>
                  <a:gd name="T2" fmla="*/ 8074 w 79"/>
                  <a:gd name="T3" fmla="*/ 36320 h 38"/>
                  <a:gd name="T4" fmla="*/ 25837 w 79"/>
                  <a:gd name="T5" fmla="*/ 47374 h 38"/>
                  <a:gd name="T6" fmla="*/ 38755 w 79"/>
                  <a:gd name="T7" fmla="*/ 58428 h 38"/>
                  <a:gd name="T8" fmla="*/ 48444 w 79"/>
                  <a:gd name="T9" fmla="*/ 48953 h 38"/>
                  <a:gd name="T10" fmla="*/ 48444 w 79"/>
                  <a:gd name="T11" fmla="*/ 45795 h 38"/>
                  <a:gd name="T12" fmla="*/ 67821 w 79"/>
                  <a:gd name="T13" fmla="*/ 48953 h 38"/>
                  <a:gd name="T14" fmla="*/ 79124 w 79"/>
                  <a:gd name="T15" fmla="*/ 50532 h 38"/>
                  <a:gd name="T16" fmla="*/ 83969 w 79"/>
                  <a:gd name="T17" fmla="*/ 44216 h 38"/>
                  <a:gd name="T18" fmla="*/ 95272 w 79"/>
                  <a:gd name="T19" fmla="*/ 45795 h 38"/>
                  <a:gd name="T20" fmla="*/ 122724 w 79"/>
                  <a:gd name="T21" fmla="*/ 34741 h 38"/>
                  <a:gd name="T22" fmla="*/ 122724 w 79"/>
                  <a:gd name="T23" fmla="*/ 23687 h 38"/>
                  <a:gd name="T24" fmla="*/ 113035 w 79"/>
                  <a:gd name="T25" fmla="*/ 20529 h 38"/>
                  <a:gd name="T26" fmla="*/ 98502 w 79"/>
                  <a:gd name="T27" fmla="*/ 14212 h 38"/>
                  <a:gd name="T28" fmla="*/ 62977 w 79"/>
                  <a:gd name="T29" fmla="*/ 14212 h 38"/>
                  <a:gd name="T30" fmla="*/ 56517 w 79"/>
                  <a:gd name="T31" fmla="*/ 17370 h 38"/>
                  <a:gd name="T32" fmla="*/ 45214 w 79"/>
                  <a:gd name="T33" fmla="*/ 14212 h 38"/>
                  <a:gd name="T34" fmla="*/ 32296 w 79"/>
                  <a:gd name="T35" fmla="*/ 1579 h 38"/>
                  <a:gd name="T36" fmla="*/ 14533 w 79"/>
                  <a:gd name="T37" fmla="*/ 9475 h 38"/>
                  <a:gd name="T38" fmla="*/ 11303 w 79"/>
                  <a:gd name="T39" fmla="*/ 14212 h 3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9"/>
                  <a:gd name="T61" fmla="*/ 0 h 38"/>
                  <a:gd name="T62" fmla="*/ 79 w 79"/>
                  <a:gd name="T63" fmla="*/ 38 h 3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9" h="38">
                    <a:moveTo>
                      <a:pt x="7" y="9"/>
                    </a:moveTo>
                    <a:cubicBezTo>
                      <a:pt x="4" y="3"/>
                      <a:pt x="0" y="19"/>
                      <a:pt x="5" y="23"/>
                    </a:cubicBezTo>
                    <a:cubicBezTo>
                      <a:pt x="9" y="26"/>
                      <a:pt x="16" y="30"/>
                      <a:pt x="16" y="30"/>
                    </a:cubicBezTo>
                    <a:cubicBezTo>
                      <a:pt x="16" y="30"/>
                      <a:pt x="23" y="36"/>
                      <a:pt x="24" y="37"/>
                    </a:cubicBezTo>
                    <a:cubicBezTo>
                      <a:pt x="25" y="38"/>
                      <a:pt x="30" y="31"/>
                      <a:pt x="30" y="31"/>
                    </a:cubicBezTo>
                    <a:cubicBezTo>
                      <a:pt x="30" y="31"/>
                      <a:pt x="21" y="29"/>
                      <a:pt x="30" y="29"/>
                    </a:cubicBezTo>
                    <a:cubicBezTo>
                      <a:pt x="38" y="29"/>
                      <a:pt x="42" y="31"/>
                      <a:pt x="42" y="31"/>
                    </a:cubicBezTo>
                    <a:cubicBezTo>
                      <a:pt x="42" y="31"/>
                      <a:pt x="48" y="34"/>
                      <a:pt x="49" y="32"/>
                    </a:cubicBezTo>
                    <a:cubicBezTo>
                      <a:pt x="50" y="31"/>
                      <a:pt x="48" y="28"/>
                      <a:pt x="52" y="28"/>
                    </a:cubicBezTo>
                    <a:cubicBezTo>
                      <a:pt x="55" y="28"/>
                      <a:pt x="54" y="27"/>
                      <a:pt x="59" y="29"/>
                    </a:cubicBezTo>
                    <a:cubicBezTo>
                      <a:pt x="64" y="31"/>
                      <a:pt x="76" y="22"/>
                      <a:pt x="76" y="22"/>
                    </a:cubicBezTo>
                    <a:cubicBezTo>
                      <a:pt x="76" y="22"/>
                      <a:pt x="79" y="16"/>
                      <a:pt x="76" y="15"/>
                    </a:cubicBezTo>
                    <a:cubicBezTo>
                      <a:pt x="72" y="13"/>
                      <a:pt x="72" y="14"/>
                      <a:pt x="70" y="13"/>
                    </a:cubicBezTo>
                    <a:cubicBezTo>
                      <a:pt x="68" y="13"/>
                      <a:pt x="72" y="14"/>
                      <a:pt x="61" y="9"/>
                    </a:cubicBezTo>
                    <a:cubicBezTo>
                      <a:pt x="49" y="5"/>
                      <a:pt x="42" y="9"/>
                      <a:pt x="39" y="9"/>
                    </a:cubicBezTo>
                    <a:cubicBezTo>
                      <a:pt x="35" y="9"/>
                      <a:pt x="39" y="11"/>
                      <a:pt x="35" y="11"/>
                    </a:cubicBezTo>
                    <a:cubicBezTo>
                      <a:pt x="32" y="11"/>
                      <a:pt x="36" y="18"/>
                      <a:pt x="28" y="9"/>
                    </a:cubicBezTo>
                    <a:cubicBezTo>
                      <a:pt x="20" y="1"/>
                      <a:pt x="25" y="0"/>
                      <a:pt x="20" y="1"/>
                    </a:cubicBezTo>
                    <a:cubicBezTo>
                      <a:pt x="16" y="2"/>
                      <a:pt x="9" y="6"/>
                      <a:pt x="9" y="6"/>
                    </a:cubicBezTo>
                    <a:cubicBezTo>
                      <a:pt x="9" y="6"/>
                      <a:pt x="8" y="11"/>
                      <a:pt x="7" y="9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28" name="Freeform 158"/>
              <p:cNvSpPr>
                <a:spLocks noChangeArrowheads="1"/>
              </p:cNvSpPr>
              <p:nvPr/>
            </p:nvSpPr>
            <p:spPr bwMode="auto">
              <a:xfrm>
                <a:off x="2323075" y="250342"/>
                <a:ext cx="61386" cy="38442"/>
              </a:xfrm>
              <a:custGeom>
                <a:avLst/>
                <a:gdLst>
                  <a:gd name="T0" fmla="*/ 24231 w 38"/>
                  <a:gd name="T1" fmla="*/ 36840 h 24"/>
                  <a:gd name="T2" fmla="*/ 61386 w 38"/>
                  <a:gd name="T3" fmla="*/ 38442 h 24"/>
                  <a:gd name="T4" fmla="*/ 54924 w 38"/>
                  <a:gd name="T5" fmla="*/ 27230 h 24"/>
                  <a:gd name="T6" fmla="*/ 40386 w 38"/>
                  <a:gd name="T7" fmla="*/ 19221 h 24"/>
                  <a:gd name="T8" fmla="*/ 29078 w 38"/>
                  <a:gd name="T9" fmla="*/ 9611 h 24"/>
                  <a:gd name="T10" fmla="*/ 24231 w 38"/>
                  <a:gd name="T11" fmla="*/ 8009 h 24"/>
                  <a:gd name="T12" fmla="*/ 12923 w 38"/>
                  <a:gd name="T13" fmla="*/ 0 h 24"/>
                  <a:gd name="T14" fmla="*/ 6462 w 38"/>
                  <a:gd name="T15" fmla="*/ 4805 h 24"/>
                  <a:gd name="T16" fmla="*/ 8077 w 38"/>
                  <a:gd name="T17" fmla="*/ 16018 h 24"/>
                  <a:gd name="T18" fmla="*/ 17770 w 38"/>
                  <a:gd name="T19" fmla="*/ 22424 h 24"/>
                  <a:gd name="T20" fmla="*/ 11308 w 38"/>
                  <a:gd name="T21" fmla="*/ 30433 h 24"/>
                  <a:gd name="T22" fmla="*/ 24231 w 38"/>
                  <a:gd name="T23" fmla="*/ 36840 h 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8"/>
                  <a:gd name="T37" fmla="*/ 0 h 24"/>
                  <a:gd name="T38" fmla="*/ 38 w 38"/>
                  <a:gd name="T39" fmla="*/ 24 h 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8" h="24">
                    <a:moveTo>
                      <a:pt x="15" y="23"/>
                    </a:moveTo>
                    <a:cubicBezTo>
                      <a:pt x="38" y="24"/>
                      <a:pt x="38" y="24"/>
                      <a:pt x="38" y="24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12"/>
                      <a:pt x="21" y="7"/>
                      <a:pt x="18" y="6"/>
                    </a:cubicBezTo>
                    <a:cubicBezTo>
                      <a:pt x="15" y="5"/>
                      <a:pt x="18" y="7"/>
                      <a:pt x="15" y="5"/>
                    </a:cubicBezTo>
                    <a:cubicBezTo>
                      <a:pt x="12" y="3"/>
                      <a:pt x="11" y="0"/>
                      <a:pt x="8" y="0"/>
                    </a:cubicBezTo>
                    <a:cubicBezTo>
                      <a:pt x="6" y="0"/>
                      <a:pt x="8" y="0"/>
                      <a:pt x="4" y="3"/>
                    </a:cubicBezTo>
                    <a:cubicBezTo>
                      <a:pt x="0" y="7"/>
                      <a:pt x="5" y="10"/>
                      <a:pt x="5" y="10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4"/>
                      <a:pt x="6" y="17"/>
                      <a:pt x="7" y="19"/>
                    </a:cubicBezTo>
                    <a:cubicBezTo>
                      <a:pt x="8" y="21"/>
                      <a:pt x="15" y="23"/>
                      <a:pt x="15" y="23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29" name="Freeform 159"/>
              <p:cNvSpPr>
                <a:spLocks noChangeArrowheads="1"/>
              </p:cNvSpPr>
              <p:nvPr/>
            </p:nvSpPr>
            <p:spPr bwMode="auto">
              <a:xfrm>
                <a:off x="2244425" y="243778"/>
                <a:ext cx="27816" cy="24378"/>
              </a:xfrm>
              <a:custGeom>
                <a:avLst/>
                <a:gdLst>
                  <a:gd name="T0" fmla="*/ 27816 w 17"/>
                  <a:gd name="T1" fmla="*/ 24378 h 15"/>
                  <a:gd name="T2" fmla="*/ 6545 w 17"/>
                  <a:gd name="T3" fmla="*/ 9751 h 15"/>
                  <a:gd name="T4" fmla="*/ 8181 w 17"/>
                  <a:gd name="T5" fmla="*/ 4876 h 15"/>
                  <a:gd name="T6" fmla="*/ 27816 w 17"/>
                  <a:gd name="T7" fmla="*/ 16252 h 15"/>
                  <a:gd name="T8" fmla="*/ 27816 w 17"/>
                  <a:gd name="T9" fmla="*/ 2437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5"/>
                  <a:gd name="T17" fmla="*/ 17 w 17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5">
                    <a:moveTo>
                      <a:pt x="17" y="15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0" y="0"/>
                      <a:pt x="5" y="3"/>
                    </a:cubicBezTo>
                    <a:cubicBezTo>
                      <a:pt x="10" y="6"/>
                      <a:pt x="17" y="10"/>
                      <a:pt x="17" y="10"/>
                    </a:cubicBezTo>
                    <a:lnTo>
                      <a:pt x="17" y="15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30" name="Freeform 160"/>
              <p:cNvSpPr>
                <a:spLocks noChangeArrowheads="1"/>
              </p:cNvSpPr>
              <p:nvPr/>
            </p:nvSpPr>
            <p:spPr bwMode="auto">
              <a:xfrm>
                <a:off x="2405563" y="204399"/>
                <a:ext cx="66182" cy="39379"/>
              </a:xfrm>
              <a:custGeom>
                <a:avLst/>
                <a:gdLst>
                  <a:gd name="T0" fmla="*/ 3228 w 41"/>
                  <a:gd name="T1" fmla="*/ 4725 h 25"/>
                  <a:gd name="T2" fmla="*/ 12914 w 41"/>
                  <a:gd name="T3" fmla="*/ 22052 h 25"/>
                  <a:gd name="T4" fmla="*/ 20985 w 41"/>
                  <a:gd name="T5" fmla="*/ 25203 h 25"/>
                  <a:gd name="T6" fmla="*/ 35512 w 41"/>
                  <a:gd name="T7" fmla="*/ 34654 h 25"/>
                  <a:gd name="T8" fmla="*/ 43583 w 41"/>
                  <a:gd name="T9" fmla="*/ 37804 h 25"/>
                  <a:gd name="T10" fmla="*/ 53268 w 41"/>
                  <a:gd name="T11" fmla="*/ 36229 h 25"/>
                  <a:gd name="T12" fmla="*/ 61339 w 41"/>
                  <a:gd name="T13" fmla="*/ 31503 h 25"/>
                  <a:gd name="T14" fmla="*/ 64568 w 41"/>
                  <a:gd name="T15" fmla="*/ 25203 h 25"/>
                  <a:gd name="T16" fmla="*/ 59725 w 41"/>
                  <a:gd name="T17" fmla="*/ 22052 h 25"/>
                  <a:gd name="T18" fmla="*/ 40355 w 41"/>
                  <a:gd name="T19" fmla="*/ 17327 h 25"/>
                  <a:gd name="T20" fmla="*/ 20985 w 41"/>
                  <a:gd name="T21" fmla="*/ 7876 h 25"/>
                  <a:gd name="T22" fmla="*/ 14528 w 41"/>
                  <a:gd name="T23" fmla="*/ 4725 h 25"/>
                  <a:gd name="T24" fmla="*/ 3228 w 41"/>
                  <a:gd name="T25" fmla="*/ 4725 h 2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1"/>
                  <a:gd name="T40" fmla="*/ 0 h 25"/>
                  <a:gd name="T41" fmla="*/ 41 w 41"/>
                  <a:gd name="T42" fmla="*/ 25 h 2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1" h="25">
                    <a:moveTo>
                      <a:pt x="2" y="3"/>
                    </a:moveTo>
                    <a:cubicBezTo>
                      <a:pt x="3" y="5"/>
                      <a:pt x="8" y="14"/>
                      <a:pt x="8" y="14"/>
                    </a:cubicBezTo>
                    <a:cubicBezTo>
                      <a:pt x="8" y="14"/>
                      <a:pt x="11" y="14"/>
                      <a:pt x="13" y="16"/>
                    </a:cubicBezTo>
                    <a:cubicBezTo>
                      <a:pt x="15" y="17"/>
                      <a:pt x="22" y="22"/>
                      <a:pt x="22" y="22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8" y="25"/>
                      <a:pt x="33" y="23"/>
                    </a:cubicBezTo>
                    <a:cubicBezTo>
                      <a:pt x="38" y="22"/>
                      <a:pt x="36" y="22"/>
                      <a:pt x="38" y="20"/>
                    </a:cubicBezTo>
                    <a:cubicBezTo>
                      <a:pt x="40" y="18"/>
                      <a:pt x="41" y="18"/>
                      <a:pt x="40" y="16"/>
                    </a:cubicBezTo>
                    <a:cubicBezTo>
                      <a:pt x="39" y="14"/>
                      <a:pt x="40" y="14"/>
                      <a:pt x="37" y="14"/>
                    </a:cubicBezTo>
                    <a:cubicBezTo>
                      <a:pt x="33" y="13"/>
                      <a:pt x="31" y="13"/>
                      <a:pt x="25" y="11"/>
                    </a:cubicBezTo>
                    <a:cubicBezTo>
                      <a:pt x="18" y="10"/>
                      <a:pt x="15" y="6"/>
                      <a:pt x="13" y="5"/>
                    </a:cubicBezTo>
                    <a:cubicBezTo>
                      <a:pt x="11" y="3"/>
                      <a:pt x="17" y="5"/>
                      <a:pt x="9" y="3"/>
                    </a:cubicBezTo>
                    <a:cubicBezTo>
                      <a:pt x="0" y="0"/>
                      <a:pt x="2" y="3"/>
                      <a:pt x="2" y="3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31" name="Freeform 161"/>
              <p:cNvSpPr>
                <a:spLocks noChangeArrowheads="1"/>
              </p:cNvSpPr>
              <p:nvPr/>
            </p:nvSpPr>
            <p:spPr bwMode="auto">
              <a:xfrm>
                <a:off x="2896651" y="333788"/>
                <a:ext cx="67141" cy="27191"/>
              </a:xfrm>
              <a:custGeom>
                <a:avLst/>
                <a:gdLst>
                  <a:gd name="T0" fmla="*/ 11190 w 42"/>
                  <a:gd name="T1" fmla="*/ 6398 h 17"/>
                  <a:gd name="T2" fmla="*/ 4796 w 42"/>
                  <a:gd name="T3" fmla="*/ 12796 h 17"/>
                  <a:gd name="T4" fmla="*/ 20782 w 42"/>
                  <a:gd name="T5" fmla="*/ 19194 h 17"/>
                  <a:gd name="T6" fmla="*/ 38366 w 42"/>
                  <a:gd name="T7" fmla="*/ 25592 h 17"/>
                  <a:gd name="T8" fmla="*/ 52754 w 42"/>
                  <a:gd name="T9" fmla="*/ 19194 h 17"/>
                  <a:gd name="T10" fmla="*/ 65542 w 42"/>
                  <a:gd name="T11" fmla="*/ 20793 h 17"/>
                  <a:gd name="T12" fmla="*/ 62345 w 42"/>
                  <a:gd name="T13" fmla="*/ 11196 h 17"/>
                  <a:gd name="T14" fmla="*/ 47958 w 42"/>
                  <a:gd name="T15" fmla="*/ 3199 h 17"/>
                  <a:gd name="T16" fmla="*/ 39965 w 42"/>
                  <a:gd name="T17" fmla="*/ 3199 h 17"/>
                  <a:gd name="T18" fmla="*/ 14387 w 42"/>
                  <a:gd name="T19" fmla="*/ 0 h 17"/>
                  <a:gd name="T20" fmla="*/ 11190 w 42"/>
                  <a:gd name="T21" fmla="*/ 6398 h 1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2"/>
                  <a:gd name="T34" fmla="*/ 0 h 17"/>
                  <a:gd name="T35" fmla="*/ 42 w 42"/>
                  <a:gd name="T36" fmla="*/ 17 h 1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2" h="17">
                    <a:moveTo>
                      <a:pt x="7" y="4"/>
                    </a:moveTo>
                    <a:cubicBezTo>
                      <a:pt x="5" y="4"/>
                      <a:pt x="0" y="7"/>
                      <a:pt x="3" y="8"/>
                    </a:cubicBezTo>
                    <a:cubicBezTo>
                      <a:pt x="7" y="9"/>
                      <a:pt x="7" y="10"/>
                      <a:pt x="13" y="12"/>
                    </a:cubicBezTo>
                    <a:cubicBezTo>
                      <a:pt x="20" y="14"/>
                      <a:pt x="22" y="17"/>
                      <a:pt x="24" y="16"/>
                    </a:cubicBezTo>
                    <a:cubicBezTo>
                      <a:pt x="26" y="16"/>
                      <a:pt x="28" y="12"/>
                      <a:pt x="33" y="12"/>
                    </a:cubicBezTo>
                    <a:cubicBezTo>
                      <a:pt x="37" y="12"/>
                      <a:pt x="40" y="15"/>
                      <a:pt x="41" y="13"/>
                    </a:cubicBezTo>
                    <a:cubicBezTo>
                      <a:pt x="42" y="12"/>
                      <a:pt x="42" y="8"/>
                      <a:pt x="39" y="7"/>
                    </a:cubicBezTo>
                    <a:cubicBezTo>
                      <a:pt x="36" y="5"/>
                      <a:pt x="32" y="2"/>
                      <a:pt x="30" y="2"/>
                    </a:cubicBezTo>
                    <a:cubicBezTo>
                      <a:pt x="28" y="2"/>
                      <a:pt x="28" y="2"/>
                      <a:pt x="25" y="2"/>
                    </a:cubicBezTo>
                    <a:cubicBezTo>
                      <a:pt x="22" y="2"/>
                      <a:pt x="9" y="0"/>
                      <a:pt x="9" y="0"/>
                    </a:cubicBez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32" name="Freeform 162"/>
              <p:cNvSpPr>
                <a:spLocks noChangeArrowheads="1"/>
              </p:cNvSpPr>
              <p:nvPr/>
            </p:nvSpPr>
            <p:spPr bwMode="auto">
              <a:xfrm>
                <a:off x="3445288" y="656325"/>
                <a:ext cx="36448" cy="67508"/>
              </a:xfrm>
              <a:custGeom>
                <a:avLst/>
                <a:gdLst>
                  <a:gd name="T0" fmla="*/ 9508 w 23"/>
                  <a:gd name="T1" fmla="*/ 0 h 43"/>
                  <a:gd name="T2" fmla="*/ 6339 w 23"/>
                  <a:gd name="T3" fmla="*/ 12560 h 43"/>
                  <a:gd name="T4" fmla="*/ 6339 w 23"/>
                  <a:gd name="T5" fmla="*/ 20409 h 43"/>
                  <a:gd name="T6" fmla="*/ 9508 w 23"/>
                  <a:gd name="T7" fmla="*/ 37679 h 43"/>
                  <a:gd name="T8" fmla="*/ 9508 w 23"/>
                  <a:gd name="T9" fmla="*/ 43959 h 43"/>
                  <a:gd name="T10" fmla="*/ 7923 w 23"/>
                  <a:gd name="T11" fmla="*/ 58088 h 43"/>
                  <a:gd name="T12" fmla="*/ 20601 w 23"/>
                  <a:gd name="T13" fmla="*/ 59658 h 43"/>
                  <a:gd name="T14" fmla="*/ 23770 w 23"/>
                  <a:gd name="T15" fmla="*/ 51808 h 43"/>
                  <a:gd name="T16" fmla="*/ 34863 w 23"/>
                  <a:gd name="T17" fmla="*/ 45529 h 43"/>
                  <a:gd name="T18" fmla="*/ 31694 w 23"/>
                  <a:gd name="T19" fmla="*/ 36109 h 43"/>
                  <a:gd name="T20" fmla="*/ 22186 w 23"/>
                  <a:gd name="T21" fmla="*/ 7850 h 43"/>
                  <a:gd name="T22" fmla="*/ 9508 w 23"/>
                  <a:gd name="T23" fmla="*/ 0 h 4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3"/>
                  <a:gd name="T37" fmla="*/ 0 h 43"/>
                  <a:gd name="T38" fmla="*/ 23 w 23"/>
                  <a:gd name="T39" fmla="*/ 43 h 4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3" h="43">
                    <a:moveTo>
                      <a:pt x="6" y="0"/>
                    </a:moveTo>
                    <a:cubicBezTo>
                      <a:pt x="6" y="2"/>
                      <a:pt x="4" y="8"/>
                      <a:pt x="4" y="8"/>
                    </a:cubicBezTo>
                    <a:cubicBezTo>
                      <a:pt x="4" y="8"/>
                      <a:pt x="5" y="10"/>
                      <a:pt x="4" y="13"/>
                    </a:cubicBezTo>
                    <a:cubicBezTo>
                      <a:pt x="4" y="15"/>
                      <a:pt x="8" y="24"/>
                      <a:pt x="6" y="24"/>
                    </a:cubicBezTo>
                    <a:cubicBezTo>
                      <a:pt x="5" y="24"/>
                      <a:pt x="10" y="24"/>
                      <a:pt x="6" y="28"/>
                    </a:cubicBezTo>
                    <a:cubicBezTo>
                      <a:pt x="3" y="31"/>
                      <a:pt x="0" y="35"/>
                      <a:pt x="5" y="37"/>
                    </a:cubicBezTo>
                    <a:cubicBezTo>
                      <a:pt x="9" y="38"/>
                      <a:pt x="13" y="43"/>
                      <a:pt x="13" y="38"/>
                    </a:cubicBezTo>
                    <a:cubicBezTo>
                      <a:pt x="13" y="34"/>
                      <a:pt x="14" y="36"/>
                      <a:pt x="15" y="33"/>
                    </a:cubicBezTo>
                    <a:cubicBezTo>
                      <a:pt x="17" y="29"/>
                      <a:pt x="22" y="31"/>
                      <a:pt x="22" y="29"/>
                    </a:cubicBezTo>
                    <a:cubicBezTo>
                      <a:pt x="22" y="27"/>
                      <a:pt x="23" y="27"/>
                      <a:pt x="20" y="23"/>
                    </a:cubicBezTo>
                    <a:cubicBezTo>
                      <a:pt x="17" y="19"/>
                      <a:pt x="14" y="5"/>
                      <a:pt x="14" y="5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33" name="Freeform 163"/>
              <p:cNvSpPr>
                <a:spLocks noChangeArrowheads="1"/>
              </p:cNvSpPr>
              <p:nvPr/>
            </p:nvSpPr>
            <p:spPr bwMode="auto">
              <a:xfrm>
                <a:off x="3438573" y="736022"/>
                <a:ext cx="25898" cy="19690"/>
              </a:xfrm>
              <a:custGeom>
                <a:avLst/>
                <a:gdLst>
                  <a:gd name="T0" fmla="*/ 17805 w 16"/>
                  <a:gd name="T1" fmla="*/ 0 h 12"/>
                  <a:gd name="T2" fmla="*/ 3237 w 16"/>
                  <a:gd name="T3" fmla="*/ 6563 h 12"/>
                  <a:gd name="T4" fmla="*/ 21042 w 16"/>
                  <a:gd name="T5" fmla="*/ 14768 h 12"/>
                  <a:gd name="T6" fmla="*/ 25898 w 16"/>
                  <a:gd name="T7" fmla="*/ 9845 h 12"/>
                  <a:gd name="T8" fmla="*/ 17805 w 16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2"/>
                  <a:gd name="T17" fmla="*/ 16 w 16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2">
                    <a:moveTo>
                      <a:pt x="11" y="0"/>
                    </a:moveTo>
                    <a:cubicBezTo>
                      <a:pt x="8" y="0"/>
                      <a:pt x="0" y="3"/>
                      <a:pt x="2" y="4"/>
                    </a:cubicBezTo>
                    <a:cubicBezTo>
                      <a:pt x="3" y="6"/>
                      <a:pt x="12" y="12"/>
                      <a:pt x="13" y="9"/>
                    </a:cubicBezTo>
                    <a:cubicBezTo>
                      <a:pt x="14" y="7"/>
                      <a:pt x="16" y="9"/>
                      <a:pt x="16" y="6"/>
                    </a:cubicBezTo>
                    <a:cubicBezTo>
                      <a:pt x="16" y="3"/>
                      <a:pt x="11" y="0"/>
                      <a:pt x="11" y="0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34" name="Freeform 164"/>
              <p:cNvSpPr>
                <a:spLocks noChangeArrowheads="1"/>
              </p:cNvSpPr>
              <p:nvPr/>
            </p:nvSpPr>
            <p:spPr bwMode="auto">
              <a:xfrm>
                <a:off x="3427063" y="758524"/>
                <a:ext cx="45081" cy="34692"/>
              </a:xfrm>
              <a:custGeom>
                <a:avLst/>
                <a:gdLst>
                  <a:gd name="T0" fmla="*/ 4830 w 28"/>
                  <a:gd name="T1" fmla="*/ 3154 h 22"/>
                  <a:gd name="T2" fmla="*/ 43471 w 28"/>
                  <a:gd name="T3" fmla="*/ 1577 h 22"/>
                  <a:gd name="T4" fmla="*/ 35421 w 28"/>
                  <a:gd name="T5" fmla="*/ 12615 h 22"/>
                  <a:gd name="T6" fmla="*/ 19320 w 28"/>
                  <a:gd name="T7" fmla="*/ 14192 h 22"/>
                  <a:gd name="T8" fmla="*/ 16100 w 28"/>
                  <a:gd name="T9" fmla="*/ 31538 h 22"/>
                  <a:gd name="T10" fmla="*/ 1610 w 28"/>
                  <a:gd name="T11" fmla="*/ 15769 h 22"/>
                  <a:gd name="T12" fmla="*/ 4830 w 28"/>
                  <a:gd name="T13" fmla="*/ 3154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"/>
                  <a:gd name="T22" fmla="*/ 0 h 22"/>
                  <a:gd name="T23" fmla="*/ 28 w 28"/>
                  <a:gd name="T24" fmla="*/ 22 h 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" h="22">
                    <a:moveTo>
                      <a:pt x="3" y="2"/>
                    </a:moveTo>
                    <a:cubicBezTo>
                      <a:pt x="3" y="2"/>
                      <a:pt x="28" y="0"/>
                      <a:pt x="27" y="1"/>
                    </a:cubicBezTo>
                    <a:cubicBezTo>
                      <a:pt x="25" y="1"/>
                      <a:pt x="27" y="8"/>
                      <a:pt x="22" y="8"/>
                    </a:cubicBezTo>
                    <a:cubicBezTo>
                      <a:pt x="16" y="9"/>
                      <a:pt x="14" y="5"/>
                      <a:pt x="12" y="9"/>
                    </a:cubicBezTo>
                    <a:cubicBezTo>
                      <a:pt x="10" y="13"/>
                      <a:pt x="13" y="22"/>
                      <a:pt x="10" y="20"/>
                    </a:cubicBezTo>
                    <a:cubicBezTo>
                      <a:pt x="6" y="18"/>
                      <a:pt x="1" y="12"/>
                      <a:pt x="1" y="10"/>
                    </a:cubicBezTo>
                    <a:cubicBezTo>
                      <a:pt x="0" y="8"/>
                      <a:pt x="3" y="2"/>
                      <a:pt x="3" y="2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35" name="Freeform 165"/>
              <p:cNvSpPr>
                <a:spLocks noChangeArrowheads="1"/>
              </p:cNvSpPr>
              <p:nvPr/>
            </p:nvSpPr>
            <p:spPr bwMode="auto">
              <a:xfrm>
                <a:off x="3209335" y="681640"/>
                <a:ext cx="27816" cy="23440"/>
              </a:xfrm>
              <a:custGeom>
                <a:avLst/>
                <a:gdLst>
                  <a:gd name="T0" fmla="*/ 27816 w 17"/>
                  <a:gd name="T1" fmla="*/ 23440 h 15"/>
                  <a:gd name="T2" fmla="*/ 21271 w 17"/>
                  <a:gd name="T3" fmla="*/ 1563 h 15"/>
                  <a:gd name="T4" fmla="*/ 1636 w 17"/>
                  <a:gd name="T5" fmla="*/ 3125 h 15"/>
                  <a:gd name="T6" fmla="*/ 16362 w 17"/>
                  <a:gd name="T7" fmla="*/ 18752 h 15"/>
                  <a:gd name="T8" fmla="*/ 27816 w 17"/>
                  <a:gd name="T9" fmla="*/ 2344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5"/>
                  <a:gd name="T17" fmla="*/ 17 w 17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5">
                    <a:moveTo>
                      <a:pt x="17" y="15"/>
                    </a:moveTo>
                    <a:cubicBezTo>
                      <a:pt x="16" y="11"/>
                      <a:pt x="15" y="1"/>
                      <a:pt x="13" y="1"/>
                    </a:cubicBezTo>
                    <a:cubicBezTo>
                      <a:pt x="11" y="0"/>
                      <a:pt x="2" y="1"/>
                      <a:pt x="1" y="2"/>
                    </a:cubicBezTo>
                    <a:cubicBezTo>
                      <a:pt x="0" y="4"/>
                      <a:pt x="10" y="12"/>
                      <a:pt x="10" y="12"/>
                    </a:cubicBezTo>
                    <a:lnTo>
                      <a:pt x="17" y="15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36" name="Freeform 166"/>
              <p:cNvSpPr>
                <a:spLocks noChangeArrowheads="1"/>
              </p:cNvSpPr>
              <p:nvPr/>
            </p:nvSpPr>
            <p:spPr bwMode="auto">
              <a:xfrm>
                <a:off x="3085604" y="571003"/>
                <a:ext cx="69059" cy="26253"/>
              </a:xfrm>
              <a:custGeom>
                <a:avLst/>
                <a:gdLst>
                  <a:gd name="T0" fmla="*/ 51393 w 43"/>
                  <a:gd name="T1" fmla="*/ 26253 h 17"/>
                  <a:gd name="T2" fmla="*/ 25696 w 43"/>
                  <a:gd name="T3" fmla="*/ 20076 h 17"/>
                  <a:gd name="T4" fmla="*/ 12848 w 43"/>
                  <a:gd name="T5" fmla="*/ 13899 h 17"/>
                  <a:gd name="T6" fmla="*/ 30514 w 43"/>
                  <a:gd name="T7" fmla="*/ 1544 h 17"/>
                  <a:gd name="T8" fmla="*/ 46575 w 43"/>
                  <a:gd name="T9" fmla="*/ 4633 h 17"/>
                  <a:gd name="T10" fmla="*/ 65847 w 43"/>
                  <a:gd name="T11" fmla="*/ 15443 h 17"/>
                  <a:gd name="T12" fmla="*/ 64241 w 43"/>
                  <a:gd name="T13" fmla="*/ 21620 h 17"/>
                  <a:gd name="T14" fmla="*/ 51393 w 43"/>
                  <a:gd name="T15" fmla="*/ 26253 h 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3"/>
                  <a:gd name="T25" fmla="*/ 0 h 17"/>
                  <a:gd name="T26" fmla="*/ 43 w 43"/>
                  <a:gd name="T27" fmla="*/ 17 h 1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3" h="17">
                    <a:moveTo>
                      <a:pt x="32" y="17"/>
                    </a:moveTo>
                    <a:cubicBezTo>
                      <a:pt x="26" y="14"/>
                      <a:pt x="19" y="14"/>
                      <a:pt x="16" y="13"/>
                    </a:cubicBezTo>
                    <a:cubicBezTo>
                      <a:pt x="13" y="12"/>
                      <a:pt x="17" y="17"/>
                      <a:pt x="8" y="9"/>
                    </a:cubicBezTo>
                    <a:cubicBezTo>
                      <a:pt x="0" y="1"/>
                      <a:pt x="12" y="1"/>
                      <a:pt x="19" y="1"/>
                    </a:cubicBezTo>
                    <a:cubicBezTo>
                      <a:pt x="26" y="0"/>
                      <a:pt x="20" y="0"/>
                      <a:pt x="29" y="3"/>
                    </a:cubicBezTo>
                    <a:cubicBezTo>
                      <a:pt x="37" y="6"/>
                      <a:pt x="41" y="10"/>
                      <a:pt x="41" y="10"/>
                    </a:cubicBezTo>
                    <a:cubicBezTo>
                      <a:pt x="41" y="10"/>
                      <a:pt x="43" y="14"/>
                      <a:pt x="40" y="14"/>
                    </a:cubicBezTo>
                    <a:cubicBezTo>
                      <a:pt x="36" y="15"/>
                      <a:pt x="32" y="17"/>
                      <a:pt x="32" y="17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37" name="Freeform 167"/>
              <p:cNvSpPr>
                <a:spLocks noChangeArrowheads="1"/>
              </p:cNvSpPr>
              <p:nvPr/>
            </p:nvSpPr>
            <p:spPr bwMode="auto">
              <a:xfrm>
                <a:off x="3253456" y="860723"/>
                <a:ext cx="35489" cy="27191"/>
              </a:xfrm>
              <a:custGeom>
                <a:avLst/>
                <a:gdLst>
                  <a:gd name="T0" fmla="*/ 29036 w 22"/>
                  <a:gd name="T1" fmla="*/ 0 h 17"/>
                  <a:gd name="T2" fmla="*/ 16131 w 22"/>
                  <a:gd name="T3" fmla="*/ 11196 h 17"/>
                  <a:gd name="T4" fmla="*/ 1613 w 22"/>
                  <a:gd name="T5" fmla="*/ 15995 h 17"/>
                  <a:gd name="T6" fmla="*/ 11292 w 22"/>
                  <a:gd name="T7" fmla="*/ 27191 h 17"/>
                  <a:gd name="T8" fmla="*/ 11292 w 22"/>
                  <a:gd name="T9" fmla="*/ 20793 h 17"/>
                  <a:gd name="T10" fmla="*/ 27423 w 22"/>
                  <a:gd name="T11" fmla="*/ 17594 h 17"/>
                  <a:gd name="T12" fmla="*/ 33876 w 22"/>
                  <a:gd name="T13" fmla="*/ 9597 h 17"/>
                  <a:gd name="T14" fmla="*/ 33876 w 22"/>
                  <a:gd name="T15" fmla="*/ 3199 h 17"/>
                  <a:gd name="T16" fmla="*/ 29036 w 22"/>
                  <a:gd name="T17" fmla="*/ 0 h 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"/>
                  <a:gd name="T28" fmla="*/ 0 h 17"/>
                  <a:gd name="T29" fmla="*/ 22 w 22"/>
                  <a:gd name="T30" fmla="*/ 17 h 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" h="17">
                    <a:moveTo>
                      <a:pt x="18" y="0"/>
                    </a:moveTo>
                    <a:cubicBezTo>
                      <a:pt x="16" y="3"/>
                      <a:pt x="13" y="9"/>
                      <a:pt x="10" y="7"/>
                    </a:cubicBezTo>
                    <a:cubicBezTo>
                      <a:pt x="8" y="6"/>
                      <a:pt x="0" y="9"/>
                      <a:pt x="1" y="10"/>
                    </a:cubicBezTo>
                    <a:cubicBezTo>
                      <a:pt x="2" y="11"/>
                      <a:pt x="7" y="17"/>
                      <a:pt x="7" y="17"/>
                    </a:cubicBezTo>
                    <a:cubicBezTo>
                      <a:pt x="7" y="17"/>
                      <a:pt x="5" y="16"/>
                      <a:pt x="7" y="13"/>
                    </a:cubicBezTo>
                    <a:cubicBezTo>
                      <a:pt x="9" y="9"/>
                      <a:pt x="14" y="12"/>
                      <a:pt x="17" y="11"/>
                    </a:cubicBezTo>
                    <a:cubicBezTo>
                      <a:pt x="20" y="9"/>
                      <a:pt x="21" y="7"/>
                      <a:pt x="21" y="6"/>
                    </a:cubicBezTo>
                    <a:cubicBezTo>
                      <a:pt x="22" y="4"/>
                      <a:pt x="22" y="4"/>
                      <a:pt x="21" y="2"/>
                    </a:cubicBezTo>
                    <a:cubicBezTo>
                      <a:pt x="21" y="1"/>
                      <a:pt x="18" y="0"/>
                      <a:pt x="18" y="0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38" name="Freeform 168"/>
              <p:cNvSpPr>
                <a:spLocks noChangeArrowheads="1"/>
              </p:cNvSpPr>
              <p:nvPr/>
            </p:nvSpPr>
            <p:spPr bwMode="auto">
              <a:xfrm>
                <a:off x="3157541" y="887914"/>
                <a:ext cx="39326" cy="23440"/>
              </a:xfrm>
              <a:custGeom>
                <a:avLst/>
                <a:gdLst>
                  <a:gd name="T0" fmla="*/ 26217 w 24"/>
                  <a:gd name="T1" fmla="*/ 18752 h 15"/>
                  <a:gd name="T2" fmla="*/ 14747 w 24"/>
                  <a:gd name="T3" fmla="*/ 23440 h 15"/>
                  <a:gd name="T4" fmla="*/ 1639 w 24"/>
                  <a:gd name="T5" fmla="*/ 15627 h 15"/>
                  <a:gd name="T6" fmla="*/ 13109 w 24"/>
                  <a:gd name="T7" fmla="*/ 7813 h 15"/>
                  <a:gd name="T8" fmla="*/ 22940 w 24"/>
                  <a:gd name="T9" fmla="*/ 7813 h 15"/>
                  <a:gd name="T10" fmla="*/ 26217 w 24"/>
                  <a:gd name="T11" fmla="*/ 18752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"/>
                  <a:gd name="T19" fmla="*/ 0 h 15"/>
                  <a:gd name="T20" fmla="*/ 24 w 24"/>
                  <a:gd name="T21" fmla="*/ 15 h 1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" h="15">
                    <a:moveTo>
                      <a:pt x="16" y="12"/>
                    </a:moveTo>
                    <a:cubicBezTo>
                      <a:pt x="11" y="12"/>
                      <a:pt x="11" y="15"/>
                      <a:pt x="9" y="15"/>
                    </a:cubicBezTo>
                    <a:cubicBezTo>
                      <a:pt x="6" y="15"/>
                      <a:pt x="0" y="10"/>
                      <a:pt x="1" y="10"/>
                    </a:cubicBezTo>
                    <a:cubicBezTo>
                      <a:pt x="3" y="9"/>
                      <a:pt x="6" y="5"/>
                      <a:pt x="8" y="5"/>
                    </a:cubicBezTo>
                    <a:cubicBezTo>
                      <a:pt x="9" y="4"/>
                      <a:pt x="5" y="0"/>
                      <a:pt x="14" y="5"/>
                    </a:cubicBezTo>
                    <a:cubicBezTo>
                      <a:pt x="24" y="10"/>
                      <a:pt x="16" y="12"/>
                      <a:pt x="16" y="12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39" name="Freeform 169"/>
              <p:cNvSpPr>
                <a:spLocks noChangeArrowheads="1"/>
              </p:cNvSpPr>
              <p:nvPr/>
            </p:nvSpPr>
            <p:spPr bwMode="auto">
              <a:xfrm>
                <a:off x="3116297" y="908541"/>
                <a:ext cx="33571" cy="12189"/>
              </a:xfrm>
              <a:custGeom>
                <a:avLst/>
                <a:gdLst>
                  <a:gd name="T0" fmla="*/ 33571 w 21"/>
                  <a:gd name="T1" fmla="*/ 9142 h 8"/>
                  <a:gd name="T2" fmla="*/ 12789 w 21"/>
                  <a:gd name="T3" fmla="*/ 9142 h 8"/>
                  <a:gd name="T4" fmla="*/ 4796 w 21"/>
                  <a:gd name="T5" fmla="*/ 1524 h 8"/>
                  <a:gd name="T6" fmla="*/ 19183 w 21"/>
                  <a:gd name="T7" fmla="*/ 1524 h 8"/>
                  <a:gd name="T8" fmla="*/ 31972 w 21"/>
                  <a:gd name="T9" fmla="*/ 3047 h 8"/>
                  <a:gd name="T10" fmla="*/ 33571 w 21"/>
                  <a:gd name="T11" fmla="*/ 9142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"/>
                  <a:gd name="T19" fmla="*/ 0 h 8"/>
                  <a:gd name="T20" fmla="*/ 21 w 21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" h="8">
                    <a:moveTo>
                      <a:pt x="21" y="6"/>
                    </a:moveTo>
                    <a:cubicBezTo>
                      <a:pt x="16" y="8"/>
                      <a:pt x="8" y="6"/>
                      <a:pt x="8" y="6"/>
                    </a:cubicBezTo>
                    <a:cubicBezTo>
                      <a:pt x="8" y="6"/>
                      <a:pt x="0" y="2"/>
                      <a:pt x="3" y="1"/>
                    </a:cubicBezTo>
                    <a:cubicBezTo>
                      <a:pt x="6" y="0"/>
                      <a:pt x="9" y="1"/>
                      <a:pt x="12" y="1"/>
                    </a:cubicBezTo>
                    <a:cubicBezTo>
                      <a:pt x="15" y="2"/>
                      <a:pt x="20" y="2"/>
                      <a:pt x="20" y="2"/>
                    </a:cubicBezTo>
                    <a:lnTo>
                      <a:pt x="21" y="6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40" name="Freeform 170"/>
              <p:cNvSpPr>
                <a:spLocks noChangeArrowheads="1"/>
              </p:cNvSpPr>
              <p:nvPr/>
            </p:nvSpPr>
            <p:spPr bwMode="auto">
              <a:xfrm>
                <a:off x="3065462" y="909479"/>
                <a:ext cx="27816" cy="15940"/>
              </a:xfrm>
              <a:custGeom>
                <a:avLst/>
                <a:gdLst>
                  <a:gd name="T0" fmla="*/ 16362 w 17"/>
                  <a:gd name="T1" fmla="*/ 15940 h 10"/>
                  <a:gd name="T2" fmla="*/ 4909 w 17"/>
                  <a:gd name="T3" fmla="*/ 1594 h 10"/>
                  <a:gd name="T4" fmla="*/ 24544 w 17"/>
                  <a:gd name="T5" fmla="*/ 7970 h 10"/>
                  <a:gd name="T6" fmla="*/ 16362 w 17"/>
                  <a:gd name="T7" fmla="*/ 15940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0"/>
                  <a:gd name="T14" fmla="*/ 17 w 17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0">
                    <a:moveTo>
                      <a:pt x="10" y="10"/>
                    </a:moveTo>
                    <a:cubicBezTo>
                      <a:pt x="8" y="8"/>
                      <a:pt x="0" y="0"/>
                      <a:pt x="3" y="1"/>
                    </a:cubicBezTo>
                    <a:cubicBezTo>
                      <a:pt x="6" y="2"/>
                      <a:pt x="17" y="4"/>
                      <a:pt x="15" y="5"/>
                    </a:cubicBezTo>
                    <a:cubicBezTo>
                      <a:pt x="13" y="6"/>
                      <a:pt x="10" y="10"/>
                      <a:pt x="10" y="10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41" name="Freeform 171"/>
              <p:cNvSpPr>
                <a:spLocks noChangeArrowheads="1"/>
              </p:cNvSpPr>
              <p:nvPr/>
            </p:nvSpPr>
            <p:spPr bwMode="auto">
              <a:xfrm>
                <a:off x="2846774" y="788528"/>
                <a:ext cx="38366" cy="36567"/>
              </a:xfrm>
              <a:custGeom>
                <a:avLst/>
                <a:gdLst>
                  <a:gd name="T0" fmla="*/ 31972 w 24"/>
                  <a:gd name="T1" fmla="*/ 36567 h 23"/>
                  <a:gd name="T2" fmla="*/ 7993 w 24"/>
                  <a:gd name="T3" fmla="*/ 25438 h 23"/>
                  <a:gd name="T4" fmla="*/ 7993 w 24"/>
                  <a:gd name="T5" fmla="*/ 7949 h 23"/>
                  <a:gd name="T6" fmla="*/ 22380 w 24"/>
                  <a:gd name="T7" fmla="*/ 27028 h 23"/>
                  <a:gd name="T8" fmla="*/ 38366 w 24"/>
                  <a:gd name="T9" fmla="*/ 36567 h 23"/>
                  <a:gd name="T10" fmla="*/ 31972 w 24"/>
                  <a:gd name="T11" fmla="*/ 36567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"/>
                  <a:gd name="T19" fmla="*/ 0 h 23"/>
                  <a:gd name="T20" fmla="*/ 24 w 24"/>
                  <a:gd name="T21" fmla="*/ 23 h 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" h="23">
                    <a:moveTo>
                      <a:pt x="20" y="23"/>
                    </a:moveTo>
                    <a:cubicBezTo>
                      <a:pt x="17" y="22"/>
                      <a:pt x="7" y="19"/>
                      <a:pt x="5" y="16"/>
                    </a:cubicBezTo>
                    <a:cubicBezTo>
                      <a:pt x="4" y="12"/>
                      <a:pt x="0" y="0"/>
                      <a:pt x="5" y="5"/>
                    </a:cubicBezTo>
                    <a:cubicBezTo>
                      <a:pt x="9" y="11"/>
                      <a:pt x="10" y="16"/>
                      <a:pt x="14" y="17"/>
                    </a:cubicBezTo>
                    <a:cubicBezTo>
                      <a:pt x="18" y="19"/>
                      <a:pt x="24" y="23"/>
                      <a:pt x="24" y="23"/>
                    </a:cubicBezTo>
                    <a:lnTo>
                      <a:pt x="20" y="23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42" name="Freeform 172"/>
              <p:cNvSpPr>
                <a:spLocks noChangeArrowheads="1"/>
              </p:cNvSpPr>
              <p:nvPr/>
            </p:nvSpPr>
            <p:spPr bwMode="auto">
              <a:xfrm>
                <a:off x="2882263" y="807280"/>
                <a:ext cx="30693" cy="23440"/>
              </a:xfrm>
              <a:custGeom>
                <a:avLst/>
                <a:gdLst>
                  <a:gd name="T0" fmla="*/ 19385 w 19"/>
                  <a:gd name="T1" fmla="*/ 23440 h 15"/>
                  <a:gd name="T2" fmla="*/ 24231 w 19"/>
                  <a:gd name="T3" fmla="*/ 15627 h 15"/>
                  <a:gd name="T4" fmla="*/ 11308 w 19"/>
                  <a:gd name="T5" fmla="*/ 9376 h 15"/>
                  <a:gd name="T6" fmla="*/ 3231 w 19"/>
                  <a:gd name="T7" fmla="*/ 3125 h 15"/>
                  <a:gd name="T8" fmla="*/ 11308 w 19"/>
                  <a:gd name="T9" fmla="*/ 17189 h 15"/>
                  <a:gd name="T10" fmla="*/ 19385 w 19"/>
                  <a:gd name="T11" fmla="*/ 23440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"/>
                  <a:gd name="T19" fmla="*/ 0 h 15"/>
                  <a:gd name="T20" fmla="*/ 19 w 19"/>
                  <a:gd name="T21" fmla="*/ 15 h 1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" h="15">
                    <a:moveTo>
                      <a:pt x="12" y="15"/>
                    </a:moveTo>
                    <a:cubicBezTo>
                      <a:pt x="16" y="13"/>
                      <a:pt x="19" y="11"/>
                      <a:pt x="15" y="10"/>
                    </a:cubicBezTo>
                    <a:cubicBezTo>
                      <a:pt x="11" y="9"/>
                      <a:pt x="13" y="9"/>
                      <a:pt x="7" y="6"/>
                    </a:cubicBezTo>
                    <a:cubicBezTo>
                      <a:pt x="2" y="2"/>
                      <a:pt x="4" y="0"/>
                      <a:pt x="2" y="2"/>
                    </a:cubicBezTo>
                    <a:cubicBezTo>
                      <a:pt x="0" y="4"/>
                      <a:pt x="7" y="11"/>
                      <a:pt x="7" y="11"/>
                    </a:cubicBezTo>
                    <a:lnTo>
                      <a:pt x="12" y="15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43" name="Freeform 173"/>
              <p:cNvSpPr>
                <a:spLocks noChangeArrowheads="1"/>
              </p:cNvSpPr>
              <p:nvPr/>
            </p:nvSpPr>
            <p:spPr bwMode="auto">
              <a:xfrm>
                <a:off x="2507233" y="829782"/>
                <a:ext cx="89202" cy="195022"/>
              </a:xfrm>
              <a:custGeom>
                <a:avLst/>
                <a:gdLst>
                  <a:gd name="T0" fmla="*/ 45412 w 55"/>
                  <a:gd name="T1" fmla="*/ 193449 h 124"/>
                  <a:gd name="T2" fmla="*/ 37303 w 55"/>
                  <a:gd name="T3" fmla="*/ 171431 h 124"/>
                  <a:gd name="T4" fmla="*/ 27572 w 55"/>
                  <a:gd name="T5" fmla="*/ 125821 h 124"/>
                  <a:gd name="T6" fmla="*/ 21084 w 55"/>
                  <a:gd name="T7" fmla="*/ 102229 h 124"/>
                  <a:gd name="T8" fmla="*/ 11353 w 55"/>
                  <a:gd name="T9" fmla="*/ 73920 h 124"/>
                  <a:gd name="T10" fmla="*/ 3244 w 55"/>
                  <a:gd name="T11" fmla="*/ 28310 h 124"/>
                  <a:gd name="T12" fmla="*/ 1622 w 55"/>
                  <a:gd name="T13" fmla="*/ 0 h 124"/>
                  <a:gd name="T14" fmla="*/ 19462 w 55"/>
                  <a:gd name="T15" fmla="*/ 14155 h 124"/>
                  <a:gd name="T16" fmla="*/ 34059 w 55"/>
                  <a:gd name="T17" fmla="*/ 64483 h 124"/>
                  <a:gd name="T18" fmla="*/ 42168 w 55"/>
                  <a:gd name="T19" fmla="*/ 86502 h 124"/>
                  <a:gd name="T20" fmla="*/ 50277 w 55"/>
                  <a:gd name="T21" fmla="*/ 91220 h 124"/>
                  <a:gd name="T22" fmla="*/ 56765 w 55"/>
                  <a:gd name="T23" fmla="*/ 105375 h 124"/>
                  <a:gd name="T24" fmla="*/ 53521 w 55"/>
                  <a:gd name="T25" fmla="*/ 111666 h 124"/>
                  <a:gd name="T26" fmla="*/ 72983 w 55"/>
                  <a:gd name="T27" fmla="*/ 124248 h 124"/>
                  <a:gd name="T28" fmla="*/ 81093 w 55"/>
                  <a:gd name="T29" fmla="*/ 138403 h 124"/>
                  <a:gd name="T30" fmla="*/ 63252 w 55"/>
                  <a:gd name="T31" fmla="*/ 135257 h 124"/>
                  <a:gd name="T32" fmla="*/ 51899 w 55"/>
                  <a:gd name="T33" fmla="*/ 125821 h 124"/>
                  <a:gd name="T34" fmla="*/ 47034 w 55"/>
                  <a:gd name="T35" fmla="*/ 127393 h 124"/>
                  <a:gd name="T36" fmla="*/ 47034 w 55"/>
                  <a:gd name="T37" fmla="*/ 141548 h 124"/>
                  <a:gd name="T38" fmla="*/ 48656 w 55"/>
                  <a:gd name="T39" fmla="*/ 163567 h 124"/>
                  <a:gd name="T40" fmla="*/ 56765 w 55"/>
                  <a:gd name="T41" fmla="*/ 177722 h 124"/>
                  <a:gd name="T42" fmla="*/ 64874 w 55"/>
                  <a:gd name="T43" fmla="*/ 185585 h 124"/>
                  <a:gd name="T44" fmla="*/ 69740 w 55"/>
                  <a:gd name="T45" fmla="*/ 193449 h 124"/>
                  <a:gd name="T46" fmla="*/ 53521 w 55"/>
                  <a:gd name="T47" fmla="*/ 191876 h 124"/>
                  <a:gd name="T48" fmla="*/ 45412 w 55"/>
                  <a:gd name="T49" fmla="*/ 193449 h 12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5"/>
                  <a:gd name="T76" fmla="*/ 0 h 124"/>
                  <a:gd name="T77" fmla="*/ 55 w 55"/>
                  <a:gd name="T78" fmla="*/ 124 h 12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5" h="124">
                    <a:moveTo>
                      <a:pt x="28" y="123"/>
                    </a:moveTo>
                    <a:cubicBezTo>
                      <a:pt x="29" y="121"/>
                      <a:pt x="27" y="121"/>
                      <a:pt x="23" y="109"/>
                    </a:cubicBezTo>
                    <a:cubicBezTo>
                      <a:pt x="18" y="97"/>
                      <a:pt x="17" y="86"/>
                      <a:pt x="17" y="80"/>
                    </a:cubicBezTo>
                    <a:cubicBezTo>
                      <a:pt x="17" y="73"/>
                      <a:pt x="16" y="73"/>
                      <a:pt x="13" y="65"/>
                    </a:cubicBezTo>
                    <a:cubicBezTo>
                      <a:pt x="10" y="57"/>
                      <a:pt x="6" y="51"/>
                      <a:pt x="7" y="47"/>
                    </a:cubicBezTo>
                    <a:cubicBezTo>
                      <a:pt x="7" y="43"/>
                      <a:pt x="3" y="22"/>
                      <a:pt x="2" y="18"/>
                    </a:cubicBezTo>
                    <a:cubicBezTo>
                      <a:pt x="1" y="14"/>
                      <a:pt x="0" y="0"/>
                      <a:pt x="1" y="0"/>
                    </a:cubicBezTo>
                    <a:cubicBezTo>
                      <a:pt x="3" y="0"/>
                      <a:pt x="10" y="5"/>
                      <a:pt x="12" y="9"/>
                    </a:cubicBezTo>
                    <a:cubicBezTo>
                      <a:pt x="14" y="12"/>
                      <a:pt x="18" y="36"/>
                      <a:pt x="21" y="41"/>
                    </a:cubicBezTo>
                    <a:cubicBezTo>
                      <a:pt x="24" y="47"/>
                      <a:pt x="21" y="53"/>
                      <a:pt x="26" y="55"/>
                    </a:cubicBezTo>
                    <a:cubicBezTo>
                      <a:pt x="31" y="58"/>
                      <a:pt x="31" y="50"/>
                      <a:pt x="31" y="58"/>
                    </a:cubicBezTo>
                    <a:cubicBezTo>
                      <a:pt x="31" y="66"/>
                      <a:pt x="38" y="67"/>
                      <a:pt x="35" y="67"/>
                    </a:cubicBezTo>
                    <a:cubicBezTo>
                      <a:pt x="32" y="67"/>
                      <a:pt x="33" y="71"/>
                      <a:pt x="33" y="71"/>
                    </a:cubicBezTo>
                    <a:cubicBezTo>
                      <a:pt x="33" y="71"/>
                      <a:pt x="43" y="77"/>
                      <a:pt x="45" y="79"/>
                    </a:cubicBezTo>
                    <a:cubicBezTo>
                      <a:pt x="47" y="81"/>
                      <a:pt x="55" y="89"/>
                      <a:pt x="50" y="88"/>
                    </a:cubicBezTo>
                    <a:cubicBezTo>
                      <a:pt x="44" y="87"/>
                      <a:pt x="42" y="91"/>
                      <a:pt x="39" y="86"/>
                    </a:cubicBezTo>
                    <a:cubicBezTo>
                      <a:pt x="35" y="82"/>
                      <a:pt x="35" y="82"/>
                      <a:pt x="32" y="80"/>
                    </a:cubicBezTo>
                    <a:cubicBezTo>
                      <a:pt x="30" y="78"/>
                      <a:pt x="28" y="77"/>
                      <a:pt x="29" y="81"/>
                    </a:cubicBezTo>
                    <a:cubicBezTo>
                      <a:pt x="30" y="84"/>
                      <a:pt x="29" y="84"/>
                      <a:pt x="29" y="90"/>
                    </a:cubicBezTo>
                    <a:cubicBezTo>
                      <a:pt x="30" y="96"/>
                      <a:pt x="31" y="101"/>
                      <a:pt x="30" y="104"/>
                    </a:cubicBezTo>
                    <a:cubicBezTo>
                      <a:pt x="29" y="106"/>
                      <a:pt x="33" y="112"/>
                      <a:pt x="35" y="113"/>
                    </a:cubicBezTo>
                    <a:cubicBezTo>
                      <a:pt x="37" y="114"/>
                      <a:pt x="40" y="116"/>
                      <a:pt x="40" y="118"/>
                    </a:cubicBezTo>
                    <a:cubicBezTo>
                      <a:pt x="41" y="119"/>
                      <a:pt x="48" y="123"/>
                      <a:pt x="43" y="123"/>
                    </a:cubicBezTo>
                    <a:cubicBezTo>
                      <a:pt x="38" y="124"/>
                      <a:pt x="33" y="122"/>
                      <a:pt x="33" y="122"/>
                    </a:cubicBezTo>
                    <a:lnTo>
                      <a:pt x="28" y="123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44" name="Freeform 174"/>
              <p:cNvSpPr>
                <a:spLocks noChangeArrowheads="1"/>
              </p:cNvSpPr>
              <p:nvPr/>
            </p:nvSpPr>
            <p:spPr bwMode="auto">
              <a:xfrm>
                <a:off x="2531212" y="1006052"/>
                <a:ext cx="166893" cy="117201"/>
              </a:xfrm>
              <a:custGeom>
                <a:avLst/>
                <a:gdLst>
                  <a:gd name="T0" fmla="*/ 63193 w 103"/>
                  <a:gd name="T1" fmla="*/ 61768 h 74"/>
                  <a:gd name="T2" fmla="*/ 37267 w 103"/>
                  <a:gd name="T3" fmla="*/ 47514 h 74"/>
                  <a:gd name="T4" fmla="*/ 22684 w 103"/>
                  <a:gd name="T5" fmla="*/ 34844 h 74"/>
                  <a:gd name="T6" fmla="*/ 11342 w 103"/>
                  <a:gd name="T7" fmla="*/ 39595 h 74"/>
                  <a:gd name="T8" fmla="*/ 21064 w 103"/>
                  <a:gd name="T9" fmla="*/ 55433 h 74"/>
                  <a:gd name="T10" fmla="*/ 21064 w 103"/>
                  <a:gd name="T11" fmla="*/ 63352 h 74"/>
                  <a:gd name="T12" fmla="*/ 16203 w 103"/>
                  <a:gd name="T13" fmla="*/ 76022 h 74"/>
                  <a:gd name="T14" fmla="*/ 9722 w 103"/>
                  <a:gd name="T15" fmla="*/ 80774 h 74"/>
                  <a:gd name="T16" fmla="*/ 4861 w 103"/>
                  <a:gd name="T17" fmla="*/ 87109 h 74"/>
                  <a:gd name="T18" fmla="*/ 12963 w 103"/>
                  <a:gd name="T19" fmla="*/ 102947 h 74"/>
                  <a:gd name="T20" fmla="*/ 4861 w 103"/>
                  <a:gd name="T21" fmla="*/ 110866 h 74"/>
                  <a:gd name="T22" fmla="*/ 16203 w 103"/>
                  <a:gd name="T23" fmla="*/ 114033 h 74"/>
                  <a:gd name="T24" fmla="*/ 25925 w 103"/>
                  <a:gd name="T25" fmla="*/ 104531 h 74"/>
                  <a:gd name="T26" fmla="*/ 32406 w 103"/>
                  <a:gd name="T27" fmla="*/ 93444 h 74"/>
                  <a:gd name="T28" fmla="*/ 45369 w 103"/>
                  <a:gd name="T29" fmla="*/ 95028 h 74"/>
                  <a:gd name="T30" fmla="*/ 51850 w 103"/>
                  <a:gd name="T31" fmla="*/ 98195 h 74"/>
                  <a:gd name="T32" fmla="*/ 63193 w 103"/>
                  <a:gd name="T33" fmla="*/ 102947 h 74"/>
                  <a:gd name="T34" fmla="*/ 64813 w 103"/>
                  <a:gd name="T35" fmla="*/ 95028 h 74"/>
                  <a:gd name="T36" fmla="*/ 77775 w 103"/>
                  <a:gd name="T37" fmla="*/ 85525 h 74"/>
                  <a:gd name="T38" fmla="*/ 90738 w 103"/>
                  <a:gd name="T39" fmla="*/ 83941 h 74"/>
                  <a:gd name="T40" fmla="*/ 90738 w 103"/>
                  <a:gd name="T41" fmla="*/ 69687 h 74"/>
                  <a:gd name="T42" fmla="*/ 85877 w 103"/>
                  <a:gd name="T43" fmla="*/ 61768 h 74"/>
                  <a:gd name="T44" fmla="*/ 119904 w 103"/>
                  <a:gd name="T45" fmla="*/ 50682 h 74"/>
                  <a:gd name="T46" fmla="*/ 137727 w 103"/>
                  <a:gd name="T47" fmla="*/ 44346 h 74"/>
                  <a:gd name="T48" fmla="*/ 145829 w 103"/>
                  <a:gd name="T49" fmla="*/ 23757 h 74"/>
                  <a:gd name="T50" fmla="*/ 165273 w 103"/>
                  <a:gd name="T51" fmla="*/ 12670 h 74"/>
                  <a:gd name="T52" fmla="*/ 155551 w 103"/>
                  <a:gd name="T53" fmla="*/ 7919 h 74"/>
                  <a:gd name="T54" fmla="*/ 131246 w 103"/>
                  <a:gd name="T55" fmla="*/ 28508 h 74"/>
                  <a:gd name="T56" fmla="*/ 108561 w 103"/>
                  <a:gd name="T57" fmla="*/ 42763 h 74"/>
                  <a:gd name="T58" fmla="*/ 93979 w 103"/>
                  <a:gd name="T59" fmla="*/ 53849 h 74"/>
                  <a:gd name="T60" fmla="*/ 66433 w 103"/>
                  <a:gd name="T61" fmla="*/ 57017 h 74"/>
                  <a:gd name="T62" fmla="*/ 63193 w 103"/>
                  <a:gd name="T63" fmla="*/ 61768 h 7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03"/>
                  <a:gd name="T97" fmla="*/ 0 h 74"/>
                  <a:gd name="T98" fmla="*/ 103 w 103"/>
                  <a:gd name="T99" fmla="*/ 74 h 74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03" h="74">
                    <a:moveTo>
                      <a:pt x="39" y="39"/>
                    </a:moveTo>
                    <a:cubicBezTo>
                      <a:pt x="28" y="33"/>
                      <a:pt x="29" y="37"/>
                      <a:pt x="23" y="30"/>
                    </a:cubicBezTo>
                    <a:cubicBezTo>
                      <a:pt x="17" y="24"/>
                      <a:pt x="14" y="22"/>
                      <a:pt x="14" y="22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35"/>
                      <a:pt x="15" y="38"/>
                      <a:pt x="13" y="40"/>
                    </a:cubicBezTo>
                    <a:cubicBezTo>
                      <a:pt x="12" y="41"/>
                      <a:pt x="12" y="48"/>
                      <a:pt x="10" y="48"/>
                    </a:cubicBezTo>
                    <a:cubicBezTo>
                      <a:pt x="9" y="49"/>
                      <a:pt x="9" y="52"/>
                      <a:pt x="6" y="51"/>
                    </a:cubicBezTo>
                    <a:cubicBezTo>
                      <a:pt x="3" y="51"/>
                      <a:pt x="4" y="52"/>
                      <a:pt x="3" y="55"/>
                    </a:cubicBezTo>
                    <a:cubicBezTo>
                      <a:pt x="2" y="57"/>
                      <a:pt x="11" y="64"/>
                      <a:pt x="8" y="65"/>
                    </a:cubicBezTo>
                    <a:cubicBezTo>
                      <a:pt x="4" y="66"/>
                      <a:pt x="0" y="69"/>
                      <a:pt x="3" y="70"/>
                    </a:cubicBezTo>
                    <a:cubicBezTo>
                      <a:pt x="6" y="71"/>
                      <a:pt x="8" y="74"/>
                      <a:pt x="10" y="72"/>
                    </a:cubicBezTo>
                    <a:cubicBezTo>
                      <a:pt x="13" y="71"/>
                      <a:pt x="18" y="69"/>
                      <a:pt x="16" y="66"/>
                    </a:cubicBezTo>
                    <a:cubicBezTo>
                      <a:pt x="14" y="64"/>
                      <a:pt x="18" y="59"/>
                      <a:pt x="20" y="59"/>
                    </a:cubicBezTo>
                    <a:cubicBezTo>
                      <a:pt x="23" y="59"/>
                      <a:pt x="25" y="59"/>
                      <a:pt x="28" y="60"/>
                    </a:cubicBezTo>
                    <a:cubicBezTo>
                      <a:pt x="31" y="60"/>
                      <a:pt x="30" y="62"/>
                      <a:pt x="32" y="62"/>
                    </a:cubicBezTo>
                    <a:cubicBezTo>
                      <a:pt x="34" y="63"/>
                      <a:pt x="35" y="66"/>
                      <a:pt x="39" y="65"/>
                    </a:cubicBezTo>
                    <a:cubicBezTo>
                      <a:pt x="43" y="64"/>
                      <a:pt x="37" y="62"/>
                      <a:pt x="40" y="60"/>
                    </a:cubicBezTo>
                    <a:cubicBezTo>
                      <a:pt x="43" y="58"/>
                      <a:pt x="46" y="55"/>
                      <a:pt x="48" y="54"/>
                    </a:cubicBezTo>
                    <a:cubicBezTo>
                      <a:pt x="51" y="53"/>
                      <a:pt x="56" y="53"/>
                      <a:pt x="56" y="53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56" y="44"/>
                      <a:pt x="53" y="41"/>
                      <a:pt x="53" y="39"/>
                    </a:cubicBezTo>
                    <a:cubicBezTo>
                      <a:pt x="54" y="36"/>
                      <a:pt x="72" y="33"/>
                      <a:pt x="74" y="32"/>
                    </a:cubicBezTo>
                    <a:cubicBezTo>
                      <a:pt x="75" y="31"/>
                      <a:pt x="82" y="32"/>
                      <a:pt x="85" y="28"/>
                    </a:cubicBezTo>
                    <a:cubicBezTo>
                      <a:pt x="87" y="24"/>
                      <a:pt x="88" y="17"/>
                      <a:pt x="90" y="15"/>
                    </a:cubicBezTo>
                    <a:cubicBezTo>
                      <a:pt x="93" y="14"/>
                      <a:pt x="102" y="10"/>
                      <a:pt x="102" y="8"/>
                    </a:cubicBezTo>
                    <a:cubicBezTo>
                      <a:pt x="101" y="7"/>
                      <a:pt x="103" y="0"/>
                      <a:pt x="96" y="5"/>
                    </a:cubicBezTo>
                    <a:cubicBezTo>
                      <a:pt x="90" y="10"/>
                      <a:pt x="90" y="13"/>
                      <a:pt x="81" y="18"/>
                    </a:cubicBezTo>
                    <a:cubicBezTo>
                      <a:pt x="72" y="22"/>
                      <a:pt x="69" y="25"/>
                      <a:pt x="67" y="27"/>
                    </a:cubicBezTo>
                    <a:cubicBezTo>
                      <a:pt x="65" y="29"/>
                      <a:pt x="68" y="34"/>
                      <a:pt x="58" y="34"/>
                    </a:cubicBezTo>
                    <a:cubicBezTo>
                      <a:pt x="47" y="34"/>
                      <a:pt x="41" y="36"/>
                      <a:pt x="41" y="36"/>
                    </a:cubicBezTo>
                    <a:lnTo>
                      <a:pt x="39" y="39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45" name="Freeform 175"/>
              <p:cNvSpPr>
                <a:spLocks noChangeArrowheads="1"/>
              </p:cNvSpPr>
              <p:nvPr/>
            </p:nvSpPr>
            <p:spPr bwMode="auto">
              <a:xfrm>
                <a:off x="2405563" y="1119502"/>
                <a:ext cx="193749" cy="212837"/>
              </a:xfrm>
              <a:custGeom>
                <a:avLst/>
                <a:gdLst>
                  <a:gd name="T0" fmla="*/ 158228 w 120"/>
                  <a:gd name="T1" fmla="*/ 0 h 135"/>
                  <a:gd name="T2" fmla="*/ 146926 w 120"/>
                  <a:gd name="T3" fmla="*/ 9459 h 135"/>
                  <a:gd name="T4" fmla="*/ 137239 w 120"/>
                  <a:gd name="T5" fmla="*/ 18919 h 135"/>
                  <a:gd name="T6" fmla="*/ 143697 w 120"/>
                  <a:gd name="T7" fmla="*/ 45721 h 135"/>
                  <a:gd name="T8" fmla="*/ 148541 w 120"/>
                  <a:gd name="T9" fmla="*/ 64639 h 135"/>
                  <a:gd name="T10" fmla="*/ 138853 w 120"/>
                  <a:gd name="T11" fmla="*/ 70946 h 135"/>
                  <a:gd name="T12" fmla="*/ 130781 w 120"/>
                  <a:gd name="T13" fmla="*/ 80405 h 135"/>
                  <a:gd name="T14" fmla="*/ 125937 w 120"/>
                  <a:gd name="T15" fmla="*/ 86711 h 135"/>
                  <a:gd name="T16" fmla="*/ 113020 w 120"/>
                  <a:gd name="T17" fmla="*/ 75675 h 135"/>
                  <a:gd name="T18" fmla="*/ 104947 w 120"/>
                  <a:gd name="T19" fmla="*/ 86711 h 135"/>
                  <a:gd name="T20" fmla="*/ 101718 w 120"/>
                  <a:gd name="T21" fmla="*/ 94594 h 135"/>
                  <a:gd name="T22" fmla="*/ 96875 w 120"/>
                  <a:gd name="T23" fmla="*/ 104054 h 135"/>
                  <a:gd name="T24" fmla="*/ 82343 w 120"/>
                  <a:gd name="T25" fmla="*/ 113513 h 135"/>
                  <a:gd name="T26" fmla="*/ 79114 w 120"/>
                  <a:gd name="T27" fmla="*/ 121396 h 135"/>
                  <a:gd name="T28" fmla="*/ 45208 w 120"/>
                  <a:gd name="T29" fmla="*/ 124549 h 135"/>
                  <a:gd name="T30" fmla="*/ 33906 w 120"/>
                  <a:gd name="T31" fmla="*/ 132432 h 135"/>
                  <a:gd name="T32" fmla="*/ 29062 w 120"/>
                  <a:gd name="T33" fmla="*/ 141891 h 135"/>
                  <a:gd name="T34" fmla="*/ 22604 w 120"/>
                  <a:gd name="T35" fmla="*/ 156080 h 135"/>
                  <a:gd name="T36" fmla="*/ 3229 w 120"/>
                  <a:gd name="T37" fmla="*/ 159234 h 135"/>
                  <a:gd name="T38" fmla="*/ 9687 w 120"/>
                  <a:gd name="T39" fmla="*/ 171846 h 135"/>
                  <a:gd name="T40" fmla="*/ 27448 w 120"/>
                  <a:gd name="T41" fmla="*/ 181306 h 135"/>
                  <a:gd name="T42" fmla="*/ 33906 w 120"/>
                  <a:gd name="T43" fmla="*/ 203378 h 135"/>
                  <a:gd name="T44" fmla="*/ 33906 w 120"/>
                  <a:gd name="T45" fmla="*/ 204954 h 135"/>
                  <a:gd name="T46" fmla="*/ 48437 w 120"/>
                  <a:gd name="T47" fmla="*/ 189188 h 135"/>
                  <a:gd name="T48" fmla="*/ 58125 w 120"/>
                  <a:gd name="T49" fmla="*/ 157657 h 135"/>
                  <a:gd name="T50" fmla="*/ 74270 w 120"/>
                  <a:gd name="T51" fmla="*/ 162387 h 135"/>
                  <a:gd name="T52" fmla="*/ 88802 w 120"/>
                  <a:gd name="T53" fmla="*/ 146621 h 135"/>
                  <a:gd name="T54" fmla="*/ 93645 w 120"/>
                  <a:gd name="T55" fmla="*/ 146621 h 135"/>
                  <a:gd name="T56" fmla="*/ 104947 w 120"/>
                  <a:gd name="T57" fmla="*/ 154504 h 135"/>
                  <a:gd name="T58" fmla="*/ 125937 w 120"/>
                  <a:gd name="T59" fmla="*/ 141891 h 135"/>
                  <a:gd name="T60" fmla="*/ 124322 w 120"/>
                  <a:gd name="T61" fmla="*/ 127702 h 135"/>
                  <a:gd name="T62" fmla="*/ 135624 w 120"/>
                  <a:gd name="T63" fmla="*/ 122972 h 135"/>
                  <a:gd name="T64" fmla="*/ 146926 w 120"/>
                  <a:gd name="T65" fmla="*/ 132432 h 135"/>
                  <a:gd name="T66" fmla="*/ 180832 w 120"/>
                  <a:gd name="T67" fmla="*/ 126126 h 135"/>
                  <a:gd name="T68" fmla="*/ 174374 w 120"/>
                  <a:gd name="T69" fmla="*/ 105630 h 135"/>
                  <a:gd name="T70" fmla="*/ 179218 w 120"/>
                  <a:gd name="T71" fmla="*/ 96171 h 135"/>
                  <a:gd name="T72" fmla="*/ 174374 w 120"/>
                  <a:gd name="T73" fmla="*/ 66216 h 135"/>
                  <a:gd name="T74" fmla="*/ 188905 w 120"/>
                  <a:gd name="T75" fmla="*/ 52027 h 135"/>
                  <a:gd name="T76" fmla="*/ 188905 w 120"/>
                  <a:gd name="T77" fmla="*/ 42567 h 135"/>
                  <a:gd name="T78" fmla="*/ 175989 w 120"/>
                  <a:gd name="T79" fmla="*/ 17342 h 135"/>
                  <a:gd name="T80" fmla="*/ 163072 w 120"/>
                  <a:gd name="T81" fmla="*/ 6306 h 135"/>
                  <a:gd name="T82" fmla="*/ 158228 w 120"/>
                  <a:gd name="T83" fmla="*/ 0 h 13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20"/>
                  <a:gd name="T127" fmla="*/ 0 h 135"/>
                  <a:gd name="T128" fmla="*/ 120 w 120"/>
                  <a:gd name="T129" fmla="*/ 135 h 13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20" h="135">
                    <a:moveTo>
                      <a:pt x="98" y="0"/>
                    </a:moveTo>
                    <a:cubicBezTo>
                      <a:pt x="97" y="1"/>
                      <a:pt x="93" y="4"/>
                      <a:pt x="91" y="6"/>
                    </a:cubicBezTo>
                    <a:cubicBezTo>
                      <a:pt x="88" y="8"/>
                      <a:pt x="85" y="8"/>
                      <a:pt x="85" y="12"/>
                    </a:cubicBezTo>
                    <a:cubicBezTo>
                      <a:pt x="85" y="17"/>
                      <a:pt x="90" y="22"/>
                      <a:pt x="89" y="29"/>
                    </a:cubicBezTo>
                    <a:cubicBezTo>
                      <a:pt x="87" y="35"/>
                      <a:pt x="97" y="40"/>
                      <a:pt x="92" y="41"/>
                    </a:cubicBezTo>
                    <a:cubicBezTo>
                      <a:pt x="87" y="43"/>
                      <a:pt x="88" y="44"/>
                      <a:pt x="86" y="45"/>
                    </a:cubicBezTo>
                    <a:cubicBezTo>
                      <a:pt x="83" y="47"/>
                      <a:pt x="81" y="51"/>
                      <a:pt x="81" y="51"/>
                    </a:cubicBezTo>
                    <a:cubicBezTo>
                      <a:pt x="81" y="51"/>
                      <a:pt x="84" y="60"/>
                      <a:pt x="78" y="55"/>
                    </a:cubicBezTo>
                    <a:cubicBezTo>
                      <a:pt x="71" y="50"/>
                      <a:pt x="71" y="48"/>
                      <a:pt x="70" y="48"/>
                    </a:cubicBezTo>
                    <a:cubicBezTo>
                      <a:pt x="68" y="48"/>
                      <a:pt x="67" y="54"/>
                      <a:pt x="65" y="55"/>
                    </a:cubicBezTo>
                    <a:cubicBezTo>
                      <a:pt x="63" y="56"/>
                      <a:pt x="64" y="58"/>
                      <a:pt x="63" y="60"/>
                    </a:cubicBezTo>
                    <a:cubicBezTo>
                      <a:pt x="62" y="61"/>
                      <a:pt x="68" y="62"/>
                      <a:pt x="60" y="66"/>
                    </a:cubicBezTo>
                    <a:cubicBezTo>
                      <a:pt x="51" y="69"/>
                      <a:pt x="50" y="70"/>
                      <a:pt x="51" y="72"/>
                    </a:cubicBezTo>
                    <a:cubicBezTo>
                      <a:pt x="51" y="73"/>
                      <a:pt x="64" y="76"/>
                      <a:pt x="49" y="77"/>
                    </a:cubicBezTo>
                    <a:cubicBezTo>
                      <a:pt x="34" y="78"/>
                      <a:pt x="33" y="78"/>
                      <a:pt x="28" y="79"/>
                    </a:cubicBezTo>
                    <a:cubicBezTo>
                      <a:pt x="23" y="79"/>
                      <a:pt x="23" y="81"/>
                      <a:pt x="21" y="84"/>
                    </a:cubicBezTo>
                    <a:cubicBezTo>
                      <a:pt x="18" y="86"/>
                      <a:pt x="20" y="88"/>
                      <a:pt x="18" y="90"/>
                    </a:cubicBezTo>
                    <a:cubicBezTo>
                      <a:pt x="16" y="91"/>
                      <a:pt x="20" y="100"/>
                      <a:pt x="14" y="99"/>
                    </a:cubicBezTo>
                    <a:cubicBezTo>
                      <a:pt x="8" y="98"/>
                      <a:pt x="3" y="99"/>
                      <a:pt x="2" y="101"/>
                    </a:cubicBezTo>
                    <a:cubicBezTo>
                      <a:pt x="1" y="102"/>
                      <a:pt x="0" y="106"/>
                      <a:pt x="6" y="109"/>
                    </a:cubicBezTo>
                    <a:cubicBezTo>
                      <a:pt x="12" y="112"/>
                      <a:pt x="19" y="112"/>
                      <a:pt x="17" y="115"/>
                    </a:cubicBezTo>
                    <a:cubicBezTo>
                      <a:pt x="15" y="118"/>
                      <a:pt x="20" y="128"/>
                      <a:pt x="21" y="129"/>
                    </a:cubicBezTo>
                    <a:cubicBezTo>
                      <a:pt x="21" y="130"/>
                      <a:pt x="18" y="133"/>
                      <a:pt x="21" y="130"/>
                    </a:cubicBezTo>
                    <a:cubicBezTo>
                      <a:pt x="25" y="127"/>
                      <a:pt x="26" y="135"/>
                      <a:pt x="30" y="120"/>
                    </a:cubicBezTo>
                    <a:cubicBezTo>
                      <a:pt x="33" y="105"/>
                      <a:pt x="26" y="98"/>
                      <a:pt x="36" y="100"/>
                    </a:cubicBezTo>
                    <a:cubicBezTo>
                      <a:pt x="46" y="103"/>
                      <a:pt x="44" y="105"/>
                      <a:pt x="46" y="103"/>
                    </a:cubicBezTo>
                    <a:cubicBezTo>
                      <a:pt x="48" y="100"/>
                      <a:pt x="54" y="97"/>
                      <a:pt x="55" y="93"/>
                    </a:cubicBezTo>
                    <a:cubicBezTo>
                      <a:pt x="55" y="90"/>
                      <a:pt x="56" y="90"/>
                      <a:pt x="58" y="93"/>
                    </a:cubicBezTo>
                    <a:cubicBezTo>
                      <a:pt x="61" y="95"/>
                      <a:pt x="59" y="98"/>
                      <a:pt x="65" y="98"/>
                    </a:cubicBezTo>
                    <a:cubicBezTo>
                      <a:pt x="70" y="98"/>
                      <a:pt x="78" y="94"/>
                      <a:pt x="78" y="90"/>
                    </a:cubicBezTo>
                    <a:cubicBezTo>
                      <a:pt x="77" y="87"/>
                      <a:pt x="79" y="82"/>
                      <a:pt x="77" y="81"/>
                    </a:cubicBezTo>
                    <a:cubicBezTo>
                      <a:pt x="76" y="80"/>
                      <a:pt x="80" y="76"/>
                      <a:pt x="84" y="78"/>
                    </a:cubicBezTo>
                    <a:cubicBezTo>
                      <a:pt x="89" y="80"/>
                      <a:pt x="86" y="83"/>
                      <a:pt x="91" y="84"/>
                    </a:cubicBezTo>
                    <a:cubicBezTo>
                      <a:pt x="96" y="84"/>
                      <a:pt x="114" y="84"/>
                      <a:pt x="112" y="80"/>
                    </a:cubicBezTo>
                    <a:cubicBezTo>
                      <a:pt x="109" y="76"/>
                      <a:pt x="110" y="69"/>
                      <a:pt x="108" y="67"/>
                    </a:cubicBezTo>
                    <a:cubicBezTo>
                      <a:pt x="106" y="64"/>
                      <a:pt x="111" y="69"/>
                      <a:pt x="111" y="61"/>
                    </a:cubicBezTo>
                    <a:cubicBezTo>
                      <a:pt x="111" y="53"/>
                      <a:pt x="109" y="53"/>
                      <a:pt x="108" y="42"/>
                    </a:cubicBezTo>
                    <a:cubicBezTo>
                      <a:pt x="108" y="31"/>
                      <a:pt x="117" y="35"/>
                      <a:pt x="117" y="33"/>
                    </a:cubicBezTo>
                    <a:cubicBezTo>
                      <a:pt x="117" y="30"/>
                      <a:pt x="120" y="34"/>
                      <a:pt x="117" y="27"/>
                    </a:cubicBezTo>
                    <a:cubicBezTo>
                      <a:pt x="114" y="20"/>
                      <a:pt x="111" y="12"/>
                      <a:pt x="109" y="11"/>
                    </a:cubicBezTo>
                    <a:cubicBezTo>
                      <a:pt x="107" y="9"/>
                      <a:pt x="101" y="4"/>
                      <a:pt x="101" y="4"/>
                    </a:cubicBezTo>
                    <a:lnTo>
                      <a:pt x="98" y="0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46" name="Freeform 176"/>
              <p:cNvSpPr>
                <a:spLocks noChangeArrowheads="1"/>
              </p:cNvSpPr>
              <p:nvPr/>
            </p:nvSpPr>
            <p:spPr bwMode="auto">
              <a:xfrm>
                <a:off x="2284709" y="1410160"/>
                <a:ext cx="37407" cy="56256"/>
              </a:xfrm>
              <a:custGeom>
                <a:avLst/>
                <a:gdLst>
                  <a:gd name="T0" fmla="*/ 24396 w 23"/>
                  <a:gd name="T1" fmla="*/ 0 h 36"/>
                  <a:gd name="T2" fmla="*/ 8132 w 23"/>
                  <a:gd name="T3" fmla="*/ 17189 h 36"/>
                  <a:gd name="T4" fmla="*/ 21143 w 23"/>
                  <a:gd name="T5" fmla="*/ 53131 h 36"/>
                  <a:gd name="T6" fmla="*/ 26022 w 23"/>
                  <a:gd name="T7" fmla="*/ 45317 h 36"/>
                  <a:gd name="T8" fmla="*/ 32528 w 23"/>
                  <a:gd name="T9" fmla="*/ 37504 h 36"/>
                  <a:gd name="T10" fmla="*/ 34154 w 23"/>
                  <a:gd name="T11" fmla="*/ 26565 h 36"/>
                  <a:gd name="T12" fmla="*/ 32528 w 23"/>
                  <a:gd name="T13" fmla="*/ 15627 h 36"/>
                  <a:gd name="T14" fmla="*/ 24396 w 23"/>
                  <a:gd name="T15" fmla="*/ 0 h 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36"/>
                  <a:gd name="T26" fmla="*/ 23 w 23"/>
                  <a:gd name="T27" fmla="*/ 36 h 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36">
                    <a:moveTo>
                      <a:pt x="15" y="0"/>
                    </a:moveTo>
                    <a:cubicBezTo>
                      <a:pt x="8" y="4"/>
                      <a:pt x="0" y="4"/>
                      <a:pt x="5" y="11"/>
                    </a:cubicBezTo>
                    <a:cubicBezTo>
                      <a:pt x="11" y="17"/>
                      <a:pt x="15" y="36"/>
                      <a:pt x="13" y="34"/>
                    </a:cubicBezTo>
                    <a:cubicBezTo>
                      <a:pt x="12" y="32"/>
                      <a:pt x="13" y="33"/>
                      <a:pt x="16" y="29"/>
                    </a:cubicBezTo>
                    <a:cubicBezTo>
                      <a:pt x="19" y="26"/>
                      <a:pt x="22" y="26"/>
                      <a:pt x="20" y="24"/>
                    </a:cubicBezTo>
                    <a:cubicBezTo>
                      <a:pt x="18" y="22"/>
                      <a:pt x="19" y="19"/>
                      <a:pt x="21" y="17"/>
                    </a:cubicBezTo>
                    <a:cubicBezTo>
                      <a:pt x="23" y="15"/>
                      <a:pt x="22" y="15"/>
                      <a:pt x="20" y="10"/>
                    </a:cubicBezTo>
                    <a:cubicBezTo>
                      <a:pt x="19" y="5"/>
                      <a:pt x="15" y="0"/>
                      <a:pt x="15" y="0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47" name="Freeform 177"/>
              <p:cNvSpPr>
                <a:spLocks noChangeArrowheads="1"/>
              </p:cNvSpPr>
              <p:nvPr/>
            </p:nvSpPr>
            <p:spPr bwMode="auto">
              <a:xfrm>
                <a:off x="2352809" y="1410160"/>
                <a:ext cx="30693" cy="25316"/>
              </a:xfrm>
              <a:custGeom>
                <a:avLst/>
                <a:gdLst>
                  <a:gd name="T0" fmla="*/ 1615 w 19"/>
                  <a:gd name="T1" fmla="*/ 18987 h 16"/>
                  <a:gd name="T2" fmla="*/ 27462 w 19"/>
                  <a:gd name="T3" fmla="*/ 17405 h 16"/>
                  <a:gd name="T4" fmla="*/ 22616 w 19"/>
                  <a:gd name="T5" fmla="*/ 4747 h 16"/>
                  <a:gd name="T6" fmla="*/ 6462 w 19"/>
                  <a:gd name="T7" fmla="*/ 15822 h 16"/>
                  <a:gd name="T8" fmla="*/ 1615 w 19"/>
                  <a:gd name="T9" fmla="*/ 18987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16"/>
                  <a:gd name="T17" fmla="*/ 19 w 19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16">
                    <a:moveTo>
                      <a:pt x="1" y="12"/>
                    </a:moveTo>
                    <a:cubicBezTo>
                      <a:pt x="0" y="13"/>
                      <a:pt x="19" y="16"/>
                      <a:pt x="17" y="11"/>
                    </a:cubicBezTo>
                    <a:cubicBezTo>
                      <a:pt x="14" y="7"/>
                      <a:pt x="19" y="6"/>
                      <a:pt x="14" y="3"/>
                    </a:cubicBezTo>
                    <a:cubicBezTo>
                      <a:pt x="10" y="0"/>
                      <a:pt x="4" y="10"/>
                      <a:pt x="4" y="10"/>
                    </a:cubicBezTo>
                    <a:lnTo>
                      <a:pt x="1" y="12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48" name="Freeform 178"/>
              <p:cNvSpPr>
                <a:spLocks noChangeArrowheads="1"/>
              </p:cNvSpPr>
              <p:nvPr/>
            </p:nvSpPr>
            <p:spPr bwMode="auto">
              <a:xfrm>
                <a:off x="2407481" y="1382032"/>
                <a:ext cx="14388" cy="14064"/>
              </a:xfrm>
              <a:custGeom>
                <a:avLst/>
                <a:gdLst>
                  <a:gd name="T0" fmla="*/ 4796 w 9"/>
                  <a:gd name="T1" fmla="*/ 14064 h 9"/>
                  <a:gd name="T2" fmla="*/ 14388 w 9"/>
                  <a:gd name="T3" fmla="*/ 7813 h 9"/>
                  <a:gd name="T4" fmla="*/ 4796 w 9"/>
                  <a:gd name="T5" fmla="*/ 1563 h 9"/>
                  <a:gd name="T6" fmla="*/ 4796 w 9"/>
                  <a:gd name="T7" fmla="*/ 14064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3" y="9"/>
                    </a:moveTo>
                    <a:cubicBezTo>
                      <a:pt x="4" y="9"/>
                      <a:pt x="9" y="8"/>
                      <a:pt x="9" y="5"/>
                    </a:cubicBezTo>
                    <a:cubicBezTo>
                      <a:pt x="9" y="3"/>
                      <a:pt x="5" y="0"/>
                      <a:pt x="3" y="1"/>
                    </a:cubicBezTo>
                    <a:cubicBezTo>
                      <a:pt x="0" y="2"/>
                      <a:pt x="3" y="9"/>
                      <a:pt x="3" y="9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49" name="Freeform 179"/>
              <p:cNvSpPr>
                <a:spLocks noChangeArrowheads="1"/>
              </p:cNvSpPr>
              <p:nvPr/>
            </p:nvSpPr>
            <p:spPr bwMode="auto">
              <a:xfrm>
                <a:off x="2410358" y="1356717"/>
                <a:ext cx="29734" cy="20627"/>
              </a:xfrm>
              <a:custGeom>
                <a:avLst/>
                <a:gdLst>
                  <a:gd name="T0" fmla="*/ 26430 w 18"/>
                  <a:gd name="T1" fmla="*/ 20627 h 13"/>
                  <a:gd name="T2" fmla="*/ 6608 w 18"/>
                  <a:gd name="T3" fmla="*/ 14280 h 13"/>
                  <a:gd name="T4" fmla="*/ 9911 w 18"/>
                  <a:gd name="T5" fmla="*/ 3173 h 13"/>
                  <a:gd name="T6" fmla="*/ 26430 w 18"/>
                  <a:gd name="T7" fmla="*/ 7933 h 13"/>
                  <a:gd name="T8" fmla="*/ 26430 w 18"/>
                  <a:gd name="T9" fmla="*/ 2062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3"/>
                  <a:gd name="T17" fmla="*/ 18 w 18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3">
                    <a:moveTo>
                      <a:pt x="16" y="13"/>
                    </a:moveTo>
                    <a:cubicBezTo>
                      <a:pt x="13" y="12"/>
                      <a:pt x="9" y="13"/>
                      <a:pt x="4" y="9"/>
                    </a:cubicBezTo>
                    <a:cubicBezTo>
                      <a:pt x="0" y="5"/>
                      <a:pt x="5" y="3"/>
                      <a:pt x="6" y="2"/>
                    </a:cubicBezTo>
                    <a:cubicBezTo>
                      <a:pt x="6" y="0"/>
                      <a:pt x="18" y="4"/>
                      <a:pt x="16" y="5"/>
                    </a:cubicBezTo>
                    <a:cubicBezTo>
                      <a:pt x="15" y="6"/>
                      <a:pt x="16" y="13"/>
                      <a:pt x="16" y="13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50" name="Freeform 180"/>
              <p:cNvSpPr>
                <a:spLocks noChangeArrowheads="1"/>
              </p:cNvSpPr>
              <p:nvPr/>
            </p:nvSpPr>
            <p:spPr bwMode="auto">
              <a:xfrm>
                <a:off x="2315402" y="1517047"/>
                <a:ext cx="82487" cy="99386"/>
              </a:xfrm>
              <a:custGeom>
                <a:avLst/>
                <a:gdLst>
                  <a:gd name="T0" fmla="*/ 30730 w 51"/>
                  <a:gd name="T1" fmla="*/ 59947 h 63"/>
                  <a:gd name="T2" fmla="*/ 30730 w 51"/>
                  <a:gd name="T3" fmla="*/ 45749 h 63"/>
                  <a:gd name="T4" fmla="*/ 45287 w 51"/>
                  <a:gd name="T5" fmla="*/ 34706 h 63"/>
                  <a:gd name="T6" fmla="*/ 32348 w 51"/>
                  <a:gd name="T7" fmla="*/ 7888 h 63"/>
                  <a:gd name="T8" fmla="*/ 19409 w 51"/>
                  <a:gd name="T9" fmla="*/ 3155 h 63"/>
                  <a:gd name="T10" fmla="*/ 4852 w 51"/>
                  <a:gd name="T11" fmla="*/ 22086 h 63"/>
                  <a:gd name="T12" fmla="*/ 3235 w 51"/>
                  <a:gd name="T13" fmla="*/ 33129 h 63"/>
                  <a:gd name="T14" fmla="*/ 1617 w 51"/>
                  <a:gd name="T15" fmla="*/ 39439 h 63"/>
                  <a:gd name="T16" fmla="*/ 14557 w 51"/>
                  <a:gd name="T17" fmla="*/ 53637 h 63"/>
                  <a:gd name="T18" fmla="*/ 11322 w 51"/>
                  <a:gd name="T19" fmla="*/ 64680 h 63"/>
                  <a:gd name="T20" fmla="*/ 22643 w 51"/>
                  <a:gd name="T21" fmla="*/ 74145 h 63"/>
                  <a:gd name="T22" fmla="*/ 19409 w 51"/>
                  <a:gd name="T23" fmla="*/ 83610 h 63"/>
                  <a:gd name="T24" fmla="*/ 19409 w 51"/>
                  <a:gd name="T25" fmla="*/ 86766 h 63"/>
                  <a:gd name="T26" fmla="*/ 38817 w 51"/>
                  <a:gd name="T27" fmla="*/ 97808 h 63"/>
                  <a:gd name="T28" fmla="*/ 30730 w 51"/>
                  <a:gd name="T29" fmla="*/ 85188 h 63"/>
                  <a:gd name="T30" fmla="*/ 43670 w 51"/>
                  <a:gd name="T31" fmla="*/ 78878 h 63"/>
                  <a:gd name="T32" fmla="*/ 76017 w 51"/>
                  <a:gd name="T33" fmla="*/ 99386 h 63"/>
                  <a:gd name="T34" fmla="*/ 79252 w 51"/>
                  <a:gd name="T35" fmla="*/ 93076 h 63"/>
                  <a:gd name="T36" fmla="*/ 77635 w 51"/>
                  <a:gd name="T37" fmla="*/ 78878 h 63"/>
                  <a:gd name="T38" fmla="*/ 71165 w 51"/>
                  <a:gd name="T39" fmla="*/ 75723 h 63"/>
                  <a:gd name="T40" fmla="*/ 54991 w 51"/>
                  <a:gd name="T41" fmla="*/ 70990 h 63"/>
                  <a:gd name="T42" fmla="*/ 43670 w 51"/>
                  <a:gd name="T43" fmla="*/ 69412 h 63"/>
                  <a:gd name="T44" fmla="*/ 30730 w 51"/>
                  <a:gd name="T45" fmla="*/ 59947 h 6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51"/>
                  <a:gd name="T70" fmla="*/ 0 h 63"/>
                  <a:gd name="T71" fmla="*/ 51 w 51"/>
                  <a:gd name="T72" fmla="*/ 63 h 6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51" h="63">
                    <a:moveTo>
                      <a:pt x="19" y="38"/>
                    </a:moveTo>
                    <a:cubicBezTo>
                      <a:pt x="17" y="35"/>
                      <a:pt x="15" y="32"/>
                      <a:pt x="19" y="29"/>
                    </a:cubicBezTo>
                    <a:cubicBezTo>
                      <a:pt x="24" y="26"/>
                      <a:pt x="30" y="27"/>
                      <a:pt x="28" y="22"/>
                    </a:cubicBezTo>
                    <a:cubicBezTo>
                      <a:pt x="26" y="19"/>
                      <a:pt x="20" y="7"/>
                      <a:pt x="20" y="5"/>
                    </a:cubicBezTo>
                    <a:cubicBezTo>
                      <a:pt x="20" y="4"/>
                      <a:pt x="13" y="0"/>
                      <a:pt x="12" y="2"/>
                    </a:cubicBezTo>
                    <a:cubicBezTo>
                      <a:pt x="10" y="4"/>
                      <a:pt x="3" y="14"/>
                      <a:pt x="3" y="14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21"/>
                      <a:pt x="2" y="24"/>
                      <a:pt x="1" y="25"/>
                    </a:cubicBezTo>
                    <a:cubicBezTo>
                      <a:pt x="0" y="27"/>
                      <a:pt x="6" y="33"/>
                      <a:pt x="9" y="34"/>
                    </a:cubicBezTo>
                    <a:cubicBezTo>
                      <a:pt x="12" y="36"/>
                      <a:pt x="6" y="38"/>
                      <a:pt x="7" y="41"/>
                    </a:cubicBezTo>
                    <a:cubicBezTo>
                      <a:pt x="8" y="43"/>
                      <a:pt x="14" y="47"/>
                      <a:pt x="14" y="47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2" y="53"/>
                      <a:pt x="5" y="53"/>
                      <a:pt x="12" y="55"/>
                    </a:cubicBezTo>
                    <a:cubicBezTo>
                      <a:pt x="19" y="58"/>
                      <a:pt x="24" y="63"/>
                      <a:pt x="24" y="62"/>
                    </a:cubicBezTo>
                    <a:cubicBezTo>
                      <a:pt x="23" y="61"/>
                      <a:pt x="19" y="54"/>
                      <a:pt x="19" y="54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47" y="63"/>
                      <a:pt x="47" y="63"/>
                      <a:pt x="47" y="63"/>
                    </a:cubicBezTo>
                    <a:cubicBezTo>
                      <a:pt x="47" y="63"/>
                      <a:pt x="47" y="60"/>
                      <a:pt x="49" y="59"/>
                    </a:cubicBezTo>
                    <a:cubicBezTo>
                      <a:pt x="51" y="57"/>
                      <a:pt x="48" y="50"/>
                      <a:pt x="48" y="50"/>
                    </a:cubicBezTo>
                    <a:cubicBezTo>
                      <a:pt x="48" y="50"/>
                      <a:pt x="51" y="49"/>
                      <a:pt x="44" y="48"/>
                    </a:cubicBezTo>
                    <a:cubicBezTo>
                      <a:pt x="37" y="46"/>
                      <a:pt x="37" y="45"/>
                      <a:pt x="34" y="45"/>
                    </a:cubicBezTo>
                    <a:cubicBezTo>
                      <a:pt x="32" y="45"/>
                      <a:pt x="31" y="47"/>
                      <a:pt x="27" y="44"/>
                    </a:cubicBezTo>
                    <a:cubicBezTo>
                      <a:pt x="24" y="42"/>
                      <a:pt x="19" y="38"/>
                      <a:pt x="19" y="38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51" name="Freeform 181"/>
              <p:cNvSpPr>
                <a:spLocks noChangeArrowheads="1"/>
              </p:cNvSpPr>
              <p:nvPr/>
            </p:nvSpPr>
            <p:spPr bwMode="auto">
              <a:xfrm>
                <a:off x="2360482" y="1654876"/>
                <a:ext cx="101671" cy="65632"/>
              </a:xfrm>
              <a:custGeom>
                <a:avLst/>
                <a:gdLst>
                  <a:gd name="T0" fmla="*/ 71008 w 63"/>
                  <a:gd name="T1" fmla="*/ 0 h 42"/>
                  <a:gd name="T2" fmla="*/ 50029 w 63"/>
                  <a:gd name="T3" fmla="*/ 20315 h 42"/>
                  <a:gd name="T4" fmla="*/ 37118 w 63"/>
                  <a:gd name="T5" fmla="*/ 17189 h 42"/>
                  <a:gd name="T6" fmla="*/ 22594 w 63"/>
                  <a:gd name="T7" fmla="*/ 21877 h 42"/>
                  <a:gd name="T8" fmla="*/ 20980 w 63"/>
                  <a:gd name="T9" fmla="*/ 31253 h 42"/>
                  <a:gd name="T10" fmla="*/ 9683 w 63"/>
                  <a:gd name="T11" fmla="*/ 45317 h 42"/>
                  <a:gd name="T12" fmla="*/ 41959 w 63"/>
                  <a:gd name="T13" fmla="*/ 40629 h 42"/>
                  <a:gd name="T14" fmla="*/ 56484 w 63"/>
                  <a:gd name="T15" fmla="*/ 45317 h 42"/>
                  <a:gd name="T16" fmla="*/ 69394 w 63"/>
                  <a:gd name="T17" fmla="*/ 60944 h 42"/>
                  <a:gd name="T18" fmla="*/ 85533 w 63"/>
                  <a:gd name="T19" fmla="*/ 62507 h 42"/>
                  <a:gd name="T20" fmla="*/ 83919 w 63"/>
                  <a:gd name="T21" fmla="*/ 46880 h 42"/>
                  <a:gd name="T22" fmla="*/ 98443 w 63"/>
                  <a:gd name="T23" fmla="*/ 39067 h 42"/>
                  <a:gd name="T24" fmla="*/ 100057 w 63"/>
                  <a:gd name="T25" fmla="*/ 23440 h 42"/>
                  <a:gd name="T26" fmla="*/ 87147 w 63"/>
                  <a:gd name="T27" fmla="*/ 10939 h 42"/>
                  <a:gd name="T28" fmla="*/ 71008 w 63"/>
                  <a:gd name="T29" fmla="*/ 0 h 4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3"/>
                  <a:gd name="T46" fmla="*/ 0 h 42"/>
                  <a:gd name="T47" fmla="*/ 63 w 63"/>
                  <a:gd name="T48" fmla="*/ 42 h 4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3" h="42">
                    <a:moveTo>
                      <a:pt x="44" y="0"/>
                    </a:moveTo>
                    <a:cubicBezTo>
                      <a:pt x="38" y="5"/>
                      <a:pt x="38" y="15"/>
                      <a:pt x="31" y="13"/>
                    </a:cubicBezTo>
                    <a:cubicBezTo>
                      <a:pt x="23" y="11"/>
                      <a:pt x="33" y="14"/>
                      <a:pt x="23" y="11"/>
                    </a:cubicBezTo>
                    <a:cubicBezTo>
                      <a:pt x="14" y="8"/>
                      <a:pt x="16" y="11"/>
                      <a:pt x="14" y="14"/>
                    </a:cubicBezTo>
                    <a:cubicBezTo>
                      <a:pt x="12" y="16"/>
                      <a:pt x="13" y="20"/>
                      <a:pt x="13" y="20"/>
                    </a:cubicBezTo>
                    <a:cubicBezTo>
                      <a:pt x="13" y="20"/>
                      <a:pt x="0" y="29"/>
                      <a:pt x="6" y="29"/>
                    </a:cubicBezTo>
                    <a:cubicBezTo>
                      <a:pt x="12" y="28"/>
                      <a:pt x="18" y="27"/>
                      <a:pt x="26" y="26"/>
                    </a:cubicBezTo>
                    <a:cubicBezTo>
                      <a:pt x="35" y="24"/>
                      <a:pt x="38" y="27"/>
                      <a:pt x="35" y="29"/>
                    </a:cubicBezTo>
                    <a:cubicBezTo>
                      <a:pt x="33" y="30"/>
                      <a:pt x="38" y="37"/>
                      <a:pt x="43" y="39"/>
                    </a:cubicBezTo>
                    <a:cubicBezTo>
                      <a:pt x="47" y="40"/>
                      <a:pt x="54" y="42"/>
                      <a:pt x="53" y="40"/>
                    </a:cubicBezTo>
                    <a:cubicBezTo>
                      <a:pt x="53" y="37"/>
                      <a:pt x="52" y="35"/>
                      <a:pt x="52" y="30"/>
                    </a:cubicBezTo>
                    <a:cubicBezTo>
                      <a:pt x="51" y="26"/>
                      <a:pt x="61" y="25"/>
                      <a:pt x="61" y="25"/>
                    </a:cubicBezTo>
                    <a:cubicBezTo>
                      <a:pt x="61" y="25"/>
                      <a:pt x="63" y="16"/>
                      <a:pt x="62" y="15"/>
                    </a:cubicBezTo>
                    <a:cubicBezTo>
                      <a:pt x="60" y="14"/>
                      <a:pt x="56" y="9"/>
                      <a:pt x="54" y="7"/>
                    </a:cubicBezTo>
                    <a:cubicBezTo>
                      <a:pt x="52" y="4"/>
                      <a:pt x="44" y="0"/>
                      <a:pt x="44" y="0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52" name="Freeform 182"/>
              <p:cNvSpPr>
                <a:spLocks noChangeArrowheads="1"/>
              </p:cNvSpPr>
              <p:nvPr/>
            </p:nvSpPr>
            <p:spPr bwMode="auto">
              <a:xfrm>
                <a:off x="2170569" y="1692380"/>
                <a:ext cx="180321" cy="162206"/>
              </a:xfrm>
              <a:custGeom>
                <a:avLst/>
                <a:gdLst>
                  <a:gd name="T0" fmla="*/ 151341 w 112"/>
                  <a:gd name="T1" fmla="*/ 45670 h 103"/>
                  <a:gd name="T2" fmla="*/ 156171 w 112"/>
                  <a:gd name="T3" fmla="*/ 66142 h 103"/>
                  <a:gd name="T4" fmla="*/ 172271 w 112"/>
                  <a:gd name="T5" fmla="*/ 80316 h 103"/>
                  <a:gd name="T6" fmla="*/ 164221 w 112"/>
                  <a:gd name="T7" fmla="*/ 91339 h 103"/>
                  <a:gd name="T8" fmla="*/ 151341 w 112"/>
                  <a:gd name="T9" fmla="*/ 105513 h 103"/>
                  <a:gd name="T10" fmla="*/ 159391 w 112"/>
                  <a:gd name="T11" fmla="*/ 130710 h 103"/>
                  <a:gd name="T12" fmla="*/ 146511 w 112"/>
                  <a:gd name="T13" fmla="*/ 132285 h 103"/>
                  <a:gd name="T14" fmla="*/ 143291 w 112"/>
                  <a:gd name="T15" fmla="*/ 138584 h 103"/>
                  <a:gd name="T16" fmla="*/ 146511 w 112"/>
                  <a:gd name="T17" fmla="*/ 157482 h 103"/>
                  <a:gd name="T18" fmla="*/ 132021 w 112"/>
                  <a:gd name="T19" fmla="*/ 159056 h 103"/>
                  <a:gd name="T20" fmla="*/ 104651 w 112"/>
                  <a:gd name="T21" fmla="*/ 159056 h 103"/>
                  <a:gd name="T22" fmla="*/ 78890 w 112"/>
                  <a:gd name="T23" fmla="*/ 151182 h 103"/>
                  <a:gd name="T24" fmla="*/ 57960 w 112"/>
                  <a:gd name="T25" fmla="*/ 149607 h 103"/>
                  <a:gd name="T26" fmla="*/ 35420 w 112"/>
                  <a:gd name="T27" fmla="*/ 138584 h 103"/>
                  <a:gd name="T28" fmla="*/ 14490 w 112"/>
                  <a:gd name="T29" fmla="*/ 127560 h 103"/>
                  <a:gd name="T30" fmla="*/ 3220 w 112"/>
                  <a:gd name="T31" fmla="*/ 105513 h 103"/>
                  <a:gd name="T32" fmla="*/ 14490 w 112"/>
                  <a:gd name="T33" fmla="*/ 74016 h 103"/>
                  <a:gd name="T34" fmla="*/ 37030 w 112"/>
                  <a:gd name="T35" fmla="*/ 89764 h 103"/>
                  <a:gd name="T36" fmla="*/ 59570 w 112"/>
                  <a:gd name="T37" fmla="*/ 67717 h 103"/>
                  <a:gd name="T38" fmla="*/ 90161 w 112"/>
                  <a:gd name="T39" fmla="*/ 47244 h 103"/>
                  <a:gd name="T40" fmla="*/ 98211 w 112"/>
                  <a:gd name="T41" fmla="*/ 42520 h 103"/>
                  <a:gd name="T42" fmla="*/ 104651 w 112"/>
                  <a:gd name="T43" fmla="*/ 23622 h 103"/>
                  <a:gd name="T44" fmla="*/ 122361 w 112"/>
                  <a:gd name="T45" fmla="*/ 4724 h 103"/>
                  <a:gd name="T46" fmla="*/ 164221 w 112"/>
                  <a:gd name="T47" fmla="*/ 23622 h 103"/>
                  <a:gd name="T48" fmla="*/ 151341 w 112"/>
                  <a:gd name="T49" fmla="*/ 45670 h 10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2"/>
                  <a:gd name="T76" fmla="*/ 0 h 103"/>
                  <a:gd name="T77" fmla="*/ 112 w 112"/>
                  <a:gd name="T78" fmla="*/ 103 h 10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2" h="103">
                    <a:moveTo>
                      <a:pt x="94" y="29"/>
                    </a:moveTo>
                    <a:cubicBezTo>
                      <a:pt x="91" y="34"/>
                      <a:pt x="96" y="40"/>
                      <a:pt x="97" y="42"/>
                    </a:cubicBezTo>
                    <a:cubicBezTo>
                      <a:pt x="98" y="44"/>
                      <a:pt x="112" y="45"/>
                      <a:pt x="107" y="51"/>
                    </a:cubicBezTo>
                    <a:cubicBezTo>
                      <a:pt x="103" y="56"/>
                      <a:pt x="100" y="56"/>
                      <a:pt x="102" y="58"/>
                    </a:cubicBezTo>
                    <a:cubicBezTo>
                      <a:pt x="105" y="60"/>
                      <a:pt x="95" y="60"/>
                      <a:pt x="94" y="67"/>
                    </a:cubicBezTo>
                    <a:cubicBezTo>
                      <a:pt x="93" y="74"/>
                      <a:pt x="100" y="83"/>
                      <a:pt x="99" y="83"/>
                    </a:cubicBezTo>
                    <a:cubicBezTo>
                      <a:pt x="97" y="83"/>
                      <a:pt x="93" y="83"/>
                      <a:pt x="91" y="84"/>
                    </a:cubicBezTo>
                    <a:cubicBezTo>
                      <a:pt x="88" y="84"/>
                      <a:pt x="89" y="83"/>
                      <a:pt x="89" y="88"/>
                    </a:cubicBezTo>
                    <a:cubicBezTo>
                      <a:pt x="90" y="93"/>
                      <a:pt x="91" y="100"/>
                      <a:pt x="91" y="100"/>
                    </a:cubicBezTo>
                    <a:cubicBezTo>
                      <a:pt x="91" y="100"/>
                      <a:pt x="85" y="103"/>
                      <a:pt x="82" y="101"/>
                    </a:cubicBezTo>
                    <a:cubicBezTo>
                      <a:pt x="79" y="99"/>
                      <a:pt x="69" y="100"/>
                      <a:pt x="65" y="101"/>
                    </a:cubicBezTo>
                    <a:cubicBezTo>
                      <a:pt x="61" y="102"/>
                      <a:pt x="53" y="96"/>
                      <a:pt x="49" y="96"/>
                    </a:cubicBezTo>
                    <a:cubicBezTo>
                      <a:pt x="45" y="96"/>
                      <a:pt x="45" y="97"/>
                      <a:pt x="36" y="95"/>
                    </a:cubicBezTo>
                    <a:cubicBezTo>
                      <a:pt x="27" y="92"/>
                      <a:pt x="29" y="90"/>
                      <a:pt x="22" y="88"/>
                    </a:cubicBezTo>
                    <a:cubicBezTo>
                      <a:pt x="16" y="86"/>
                      <a:pt x="14" y="92"/>
                      <a:pt x="9" y="81"/>
                    </a:cubicBezTo>
                    <a:cubicBezTo>
                      <a:pt x="4" y="71"/>
                      <a:pt x="3" y="71"/>
                      <a:pt x="2" y="67"/>
                    </a:cubicBezTo>
                    <a:cubicBezTo>
                      <a:pt x="0" y="64"/>
                      <a:pt x="9" y="49"/>
                      <a:pt x="9" y="47"/>
                    </a:cubicBezTo>
                    <a:cubicBezTo>
                      <a:pt x="10" y="45"/>
                      <a:pt x="23" y="56"/>
                      <a:pt x="23" y="57"/>
                    </a:cubicBezTo>
                    <a:cubicBezTo>
                      <a:pt x="24" y="58"/>
                      <a:pt x="39" y="45"/>
                      <a:pt x="37" y="43"/>
                    </a:cubicBezTo>
                    <a:cubicBezTo>
                      <a:pt x="35" y="41"/>
                      <a:pt x="56" y="34"/>
                      <a:pt x="56" y="30"/>
                    </a:cubicBezTo>
                    <a:cubicBezTo>
                      <a:pt x="57" y="27"/>
                      <a:pt x="59" y="26"/>
                      <a:pt x="61" y="27"/>
                    </a:cubicBezTo>
                    <a:cubicBezTo>
                      <a:pt x="64" y="29"/>
                      <a:pt x="65" y="19"/>
                      <a:pt x="65" y="15"/>
                    </a:cubicBezTo>
                    <a:cubicBezTo>
                      <a:pt x="65" y="10"/>
                      <a:pt x="72" y="5"/>
                      <a:pt x="76" y="3"/>
                    </a:cubicBezTo>
                    <a:cubicBezTo>
                      <a:pt x="80" y="0"/>
                      <a:pt x="103" y="17"/>
                      <a:pt x="102" y="15"/>
                    </a:cubicBezTo>
                    <a:cubicBezTo>
                      <a:pt x="101" y="12"/>
                      <a:pt x="94" y="29"/>
                      <a:pt x="94" y="29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53" name="Freeform 183"/>
              <p:cNvSpPr>
                <a:spLocks noChangeArrowheads="1"/>
              </p:cNvSpPr>
              <p:nvPr/>
            </p:nvSpPr>
            <p:spPr bwMode="auto">
              <a:xfrm>
                <a:off x="2559028" y="1796454"/>
                <a:ext cx="389417" cy="161268"/>
              </a:xfrm>
              <a:custGeom>
                <a:avLst/>
                <a:gdLst>
                  <a:gd name="T0" fmla="*/ 56554 w 241"/>
                  <a:gd name="T1" fmla="*/ 61661 h 102"/>
                  <a:gd name="T2" fmla="*/ 113109 w 241"/>
                  <a:gd name="T3" fmla="*/ 71148 h 102"/>
                  <a:gd name="T4" fmla="*/ 150273 w 241"/>
                  <a:gd name="T5" fmla="*/ 93282 h 102"/>
                  <a:gd name="T6" fmla="*/ 153505 w 241"/>
                  <a:gd name="T7" fmla="*/ 107512 h 102"/>
                  <a:gd name="T8" fmla="*/ 140578 w 241"/>
                  <a:gd name="T9" fmla="*/ 123323 h 102"/>
                  <a:gd name="T10" fmla="*/ 159968 w 241"/>
                  <a:gd name="T11" fmla="*/ 128066 h 102"/>
                  <a:gd name="T12" fmla="*/ 189053 w 241"/>
                  <a:gd name="T13" fmla="*/ 124904 h 102"/>
                  <a:gd name="T14" fmla="*/ 214907 w 241"/>
                  <a:gd name="T15" fmla="*/ 137552 h 102"/>
                  <a:gd name="T16" fmla="*/ 224602 w 241"/>
                  <a:gd name="T17" fmla="*/ 140714 h 102"/>
                  <a:gd name="T18" fmla="*/ 242376 w 241"/>
                  <a:gd name="T19" fmla="*/ 135971 h 102"/>
                  <a:gd name="T20" fmla="*/ 261766 w 241"/>
                  <a:gd name="T21" fmla="*/ 121742 h 102"/>
                  <a:gd name="T22" fmla="*/ 297314 w 241"/>
                  <a:gd name="T23" fmla="*/ 126485 h 102"/>
                  <a:gd name="T24" fmla="*/ 313473 w 241"/>
                  <a:gd name="T25" fmla="*/ 143876 h 102"/>
                  <a:gd name="T26" fmla="*/ 353869 w 241"/>
                  <a:gd name="T27" fmla="*/ 161268 h 102"/>
                  <a:gd name="T28" fmla="*/ 381338 w 241"/>
                  <a:gd name="T29" fmla="*/ 161268 h 102"/>
                  <a:gd name="T30" fmla="*/ 384569 w 241"/>
                  <a:gd name="T31" fmla="*/ 148620 h 102"/>
                  <a:gd name="T32" fmla="*/ 371643 w 241"/>
                  <a:gd name="T33" fmla="*/ 143876 h 102"/>
                  <a:gd name="T34" fmla="*/ 332863 w 241"/>
                  <a:gd name="T35" fmla="*/ 128066 h 102"/>
                  <a:gd name="T36" fmla="*/ 313473 w 241"/>
                  <a:gd name="T37" fmla="*/ 110674 h 102"/>
                  <a:gd name="T38" fmla="*/ 310241 w 241"/>
                  <a:gd name="T39" fmla="*/ 98026 h 102"/>
                  <a:gd name="T40" fmla="*/ 307009 w 241"/>
                  <a:gd name="T41" fmla="*/ 94864 h 102"/>
                  <a:gd name="T42" fmla="*/ 274693 w 241"/>
                  <a:gd name="T43" fmla="*/ 69567 h 102"/>
                  <a:gd name="T44" fmla="*/ 247223 w 241"/>
                  <a:gd name="T45" fmla="*/ 58499 h 102"/>
                  <a:gd name="T46" fmla="*/ 192285 w 241"/>
                  <a:gd name="T47" fmla="*/ 39526 h 102"/>
                  <a:gd name="T48" fmla="*/ 153505 w 241"/>
                  <a:gd name="T49" fmla="*/ 30040 h 102"/>
                  <a:gd name="T50" fmla="*/ 108261 w 241"/>
                  <a:gd name="T51" fmla="*/ 22135 h 102"/>
                  <a:gd name="T52" fmla="*/ 98566 w 241"/>
                  <a:gd name="T53" fmla="*/ 36364 h 102"/>
                  <a:gd name="T54" fmla="*/ 84024 w 241"/>
                  <a:gd name="T55" fmla="*/ 52175 h 102"/>
                  <a:gd name="T56" fmla="*/ 66249 w 241"/>
                  <a:gd name="T57" fmla="*/ 44270 h 102"/>
                  <a:gd name="T58" fmla="*/ 63018 w 241"/>
                  <a:gd name="T59" fmla="*/ 30040 h 102"/>
                  <a:gd name="T60" fmla="*/ 45243 w 241"/>
                  <a:gd name="T61" fmla="*/ 15811 h 102"/>
                  <a:gd name="T62" fmla="*/ 3232 w 241"/>
                  <a:gd name="T63" fmla="*/ 9486 h 102"/>
                  <a:gd name="T64" fmla="*/ 12927 w 241"/>
                  <a:gd name="T65" fmla="*/ 23716 h 102"/>
                  <a:gd name="T66" fmla="*/ 37164 w 241"/>
                  <a:gd name="T67" fmla="*/ 36364 h 102"/>
                  <a:gd name="T68" fmla="*/ 45243 w 241"/>
                  <a:gd name="T69" fmla="*/ 41108 h 102"/>
                  <a:gd name="T70" fmla="*/ 33933 w 241"/>
                  <a:gd name="T71" fmla="*/ 47432 h 102"/>
                  <a:gd name="T72" fmla="*/ 56554 w 241"/>
                  <a:gd name="T73" fmla="*/ 61661 h 10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41"/>
                  <a:gd name="T112" fmla="*/ 0 h 102"/>
                  <a:gd name="T113" fmla="*/ 241 w 241"/>
                  <a:gd name="T114" fmla="*/ 102 h 10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41" h="102">
                    <a:moveTo>
                      <a:pt x="35" y="39"/>
                    </a:moveTo>
                    <a:cubicBezTo>
                      <a:pt x="37" y="39"/>
                      <a:pt x="51" y="36"/>
                      <a:pt x="70" y="45"/>
                    </a:cubicBezTo>
                    <a:cubicBezTo>
                      <a:pt x="88" y="54"/>
                      <a:pt x="94" y="57"/>
                      <a:pt x="93" y="59"/>
                    </a:cubicBezTo>
                    <a:cubicBezTo>
                      <a:pt x="93" y="61"/>
                      <a:pt x="99" y="68"/>
                      <a:pt x="95" y="68"/>
                    </a:cubicBezTo>
                    <a:cubicBezTo>
                      <a:pt x="91" y="68"/>
                      <a:pt x="80" y="75"/>
                      <a:pt x="87" y="78"/>
                    </a:cubicBezTo>
                    <a:cubicBezTo>
                      <a:pt x="93" y="81"/>
                      <a:pt x="91" y="84"/>
                      <a:pt x="99" y="81"/>
                    </a:cubicBezTo>
                    <a:cubicBezTo>
                      <a:pt x="106" y="78"/>
                      <a:pt x="102" y="75"/>
                      <a:pt x="117" y="79"/>
                    </a:cubicBezTo>
                    <a:cubicBezTo>
                      <a:pt x="131" y="84"/>
                      <a:pt x="133" y="87"/>
                      <a:pt x="133" y="87"/>
                    </a:cubicBezTo>
                    <a:cubicBezTo>
                      <a:pt x="133" y="87"/>
                      <a:pt x="128" y="91"/>
                      <a:pt x="139" y="89"/>
                    </a:cubicBezTo>
                    <a:cubicBezTo>
                      <a:pt x="149" y="88"/>
                      <a:pt x="148" y="88"/>
                      <a:pt x="150" y="86"/>
                    </a:cubicBezTo>
                    <a:cubicBezTo>
                      <a:pt x="153" y="84"/>
                      <a:pt x="162" y="80"/>
                      <a:pt x="162" y="77"/>
                    </a:cubicBezTo>
                    <a:cubicBezTo>
                      <a:pt x="162" y="75"/>
                      <a:pt x="182" y="78"/>
                      <a:pt x="184" y="80"/>
                    </a:cubicBezTo>
                    <a:cubicBezTo>
                      <a:pt x="187" y="82"/>
                      <a:pt x="191" y="90"/>
                      <a:pt x="194" y="91"/>
                    </a:cubicBezTo>
                    <a:cubicBezTo>
                      <a:pt x="196" y="91"/>
                      <a:pt x="212" y="102"/>
                      <a:pt x="219" y="102"/>
                    </a:cubicBezTo>
                    <a:cubicBezTo>
                      <a:pt x="226" y="102"/>
                      <a:pt x="236" y="102"/>
                      <a:pt x="236" y="102"/>
                    </a:cubicBezTo>
                    <a:cubicBezTo>
                      <a:pt x="236" y="102"/>
                      <a:pt x="241" y="96"/>
                      <a:pt x="238" y="94"/>
                    </a:cubicBezTo>
                    <a:cubicBezTo>
                      <a:pt x="236" y="92"/>
                      <a:pt x="236" y="93"/>
                      <a:pt x="230" y="91"/>
                    </a:cubicBezTo>
                    <a:cubicBezTo>
                      <a:pt x="223" y="89"/>
                      <a:pt x="214" y="86"/>
                      <a:pt x="206" y="81"/>
                    </a:cubicBezTo>
                    <a:cubicBezTo>
                      <a:pt x="198" y="76"/>
                      <a:pt x="194" y="73"/>
                      <a:pt x="194" y="70"/>
                    </a:cubicBezTo>
                    <a:cubicBezTo>
                      <a:pt x="193" y="67"/>
                      <a:pt x="192" y="62"/>
                      <a:pt x="192" y="62"/>
                    </a:cubicBezTo>
                    <a:cubicBezTo>
                      <a:pt x="192" y="62"/>
                      <a:pt x="205" y="71"/>
                      <a:pt x="190" y="60"/>
                    </a:cubicBezTo>
                    <a:cubicBezTo>
                      <a:pt x="176" y="49"/>
                      <a:pt x="174" y="44"/>
                      <a:pt x="170" y="44"/>
                    </a:cubicBezTo>
                    <a:cubicBezTo>
                      <a:pt x="166" y="44"/>
                      <a:pt x="165" y="43"/>
                      <a:pt x="153" y="37"/>
                    </a:cubicBezTo>
                    <a:cubicBezTo>
                      <a:pt x="142" y="32"/>
                      <a:pt x="127" y="27"/>
                      <a:pt x="119" y="25"/>
                    </a:cubicBezTo>
                    <a:cubicBezTo>
                      <a:pt x="111" y="23"/>
                      <a:pt x="107" y="21"/>
                      <a:pt x="95" y="19"/>
                    </a:cubicBezTo>
                    <a:cubicBezTo>
                      <a:pt x="84" y="16"/>
                      <a:pt x="70" y="12"/>
                      <a:pt x="67" y="14"/>
                    </a:cubicBezTo>
                    <a:cubicBezTo>
                      <a:pt x="64" y="15"/>
                      <a:pt x="63" y="20"/>
                      <a:pt x="61" y="23"/>
                    </a:cubicBezTo>
                    <a:cubicBezTo>
                      <a:pt x="60" y="25"/>
                      <a:pt x="60" y="37"/>
                      <a:pt x="52" y="33"/>
                    </a:cubicBezTo>
                    <a:cubicBezTo>
                      <a:pt x="44" y="28"/>
                      <a:pt x="44" y="32"/>
                      <a:pt x="41" y="28"/>
                    </a:cubicBezTo>
                    <a:cubicBezTo>
                      <a:pt x="39" y="23"/>
                      <a:pt x="42" y="26"/>
                      <a:pt x="39" y="19"/>
                    </a:cubicBezTo>
                    <a:cubicBezTo>
                      <a:pt x="36" y="12"/>
                      <a:pt x="34" y="10"/>
                      <a:pt x="28" y="10"/>
                    </a:cubicBezTo>
                    <a:cubicBezTo>
                      <a:pt x="22" y="10"/>
                      <a:pt x="0" y="0"/>
                      <a:pt x="2" y="6"/>
                    </a:cubicBezTo>
                    <a:cubicBezTo>
                      <a:pt x="4" y="12"/>
                      <a:pt x="8" y="15"/>
                      <a:pt x="8" y="15"/>
                    </a:cubicBezTo>
                    <a:cubicBezTo>
                      <a:pt x="8" y="15"/>
                      <a:pt x="25" y="23"/>
                      <a:pt x="23" y="23"/>
                    </a:cubicBezTo>
                    <a:cubicBezTo>
                      <a:pt x="22" y="23"/>
                      <a:pt x="29" y="22"/>
                      <a:pt x="28" y="26"/>
                    </a:cubicBezTo>
                    <a:cubicBezTo>
                      <a:pt x="27" y="31"/>
                      <a:pt x="20" y="28"/>
                      <a:pt x="21" y="30"/>
                    </a:cubicBezTo>
                    <a:cubicBezTo>
                      <a:pt x="22" y="31"/>
                      <a:pt x="21" y="40"/>
                      <a:pt x="35" y="39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54" name="Freeform 184"/>
              <p:cNvSpPr>
                <a:spLocks noChangeArrowheads="1"/>
              </p:cNvSpPr>
              <p:nvPr/>
            </p:nvSpPr>
            <p:spPr bwMode="auto">
              <a:xfrm>
                <a:off x="2623291" y="1870525"/>
                <a:ext cx="32611" cy="27191"/>
              </a:xfrm>
              <a:custGeom>
                <a:avLst/>
                <a:gdLst>
                  <a:gd name="T0" fmla="*/ 13044 w 20"/>
                  <a:gd name="T1" fmla="*/ 0 h 17"/>
                  <a:gd name="T2" fmla="*/ 3261 w 20"/>
                  <a:gd name="T3" fmla="*/ 12796 h 17"/>
                  <a:gd name="T4" fmla="*/ 8153 w 20"/>
                  <a:gd name="T5" fmla="*/ 27191 h 17"/>
                  <a:gd name="T6" fmla="*/ 24458 w 20"/>
                  <a:gd name="T7" fmla="*/ 23992 h 17"/>
                  <a:gd name="T8" fmla="*/ 29350 w 20"/>
                  <a:gd name="T9" fmla="*/ 17594 h 17"/>
                  <a:gd name="T10" fmla="*/ 13044 w 20"/>
                  <a:gd name="T11" fmla="*/ 0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"/>
                  <a:gd name="T19" fmla="*/ 0 h 17"/>
                  <a:gd name="T20" fmla="*/ 20 w 20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" h="17">
                    <a:moveTo>
                      <a:pt x="8" y="0"/>
                    </a:moveTo>
                    <a:cubicBezTo>
                      <a:pt x="6" y="0"/>
                      <a:pt x="0" y="6"/>
                      <a:pt x="2" y="8"/>
                    </a:cubicBezTo>
                    <a:cubicBezTo>
                      <a:pt x="4" y="9"/>
                      <a:pt x="5" y="17"/>
                      <a:pt x="5" y="17"/>
                    </a:cubicBezTo>
                    <a:cubicBezTo>
                      <a:pt x="5" y="17"/>
                      <a:pt x="10" y="17"/>
                      <a:pt x="15" y="15"/>
                    </a:cubicBezTo>
                    <a:cubicBezTo>
                      <a:pt x="20" y="14"/>
                      <a:pt x="20" y="13"/>
                      <a:pt x="18" y="11"/>
                    </a:cubicBezTo>
                    <a:cubicBezTo>
                      <a:pt x="16" y="9"/>
                      <a:pt x="8" y="0"/>
                      <a:pt x="8" y="0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55" name="Freeform 185"/>
              <p:cNvSpPr>
                <a:spLocks noChangeArrowheads="1"/>
              </p:cNvSpPr>
              <p:nvPr/>
            </p:nvSpPr>
            <p:spPr bwMode="auto">
              <a:xfrm>
                <a:off x="2454479" y="1919281"/>
                <a:ext cx="70978" cy="38442"/>
              </a:xfrm>
              <a:custGeom>
                <a:avLst/>
                <a:gdLst>
                  <a:gd name="T0" fmla="*/ 16131 w 44"/>
                  <a:gd name="T1" fmla="*/ 33637 h 24"/>
                  <a:gd name="T2" fmla="*/ 53234 w 44"/>
                  <a:gd name="T3" fmla="*/ 11212 h 24"/>
                  <a:gd name="T4" fmla="*/ 59686 w 44"/>
                  <a:gd name="T5" fmla="*/ 1602 h 24"/>
                  <a:gd name="T6" fmla="*/ 25810 w 44"/>
                  <a:gd name="T7" fmla="*/ 1602 h 24"/>
                  <a:gd name="T8" fmla="*/ 8066 w 44"/>
                  <a:gd name="T9" fmla="*/ 16018 h 24"/>
                  <a:gd name="T10" fmla="*/ 1613 w 44"/>
                  <a:gd name="T11" fmla="*/ 20823 h 24"/>
                  <a:gd name="T12" fmla="*/ 16131 w 44"/>
                  <a:gd name="T13" fmla="*/ 33637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4"/>
                  <a:gd name="T22" fmla="*/ 0 h 24"/>
                  <a:gd name="T23" fmla="*/ 44 w 44"/>
                  <a:gd name="T24" fmla="*/ 24 h 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4" h="24">
                    <a:moveTo>
                      <a:pt x="10" y="21"/>
                    </a:moveTo>
                    <a:cubicBezTo>
                      <a:pt x="16" y="18"/>
                      <a:pt x="30" y="9"/>
                      <a:pt x="33" y="7"/>
                    </a:cubicBezTo>
                    <a:cubicBezTo>
                      <a:pt x="37" y="5"/>
                      <a:pt x="44" y="1"/>
                      <a:pt x="37" y="1"/>
                    </a:cubicBezTo>
                    <a:cubicBezTo>
                      <a:pt x="31" y="1"/>
                      <a:pt x="20" y="0"/>
                      <a:pt x="16" y="1"/>
                    </a:cubicBezTo>
                    <a:cubicBezTo>
                      <a:pt x="12" y="2"/>
                      <a:pt x="6" y="8"/>
                      <a:pt x="5" y="10"/>
                    </a:cubicBezTo>
                    <a:cubicBezTo>
                      <a:pt x="4" y="12"/>
                      <a:pt x="3" y="13"/>
                      <a:pt x="1" y="13"/>
                    </a:cubicBezTo>
                    <a:cubicBezTo>
                      <a:pt x="0" y="13"/>
                      <a:pt x="4" y="24"/>
                      <a:pt x="10" y="21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56" name="Freeform 186"/>
              <p:cNvSpPr>
                <a:spLocks noChangeArrowheads="1"/>
              </p:cNvSpPr>
              <p:nvPr/>
            </p:nvSpPr>
            <p:spPr bwMode="auto">
              <a:xfrm>
                <a:off x="2374870" y="1933345"/>
                <a:ext cx="48917" cy="19690"/>
              </a:xfrm>
              <a:custGeom>
                <a:avLst/>
                <a:gdLst>
                  <a:gd name="T0" fmla="*/ 32611 w 30"/>
                  <a:gd name="T1" fmla="*/ 18049 h 12"/>
                  <a:gd name="T2" fmla="*/ 0 w 30"/>
                  <a:gd name="T3" fmla="*/ 6563 h 12"/>
                  <a:gd name="T4" fmla="*/ 14675 w 30"/>
                  <a:gd name="T5" fmla="*/ 1641 h 12"/>
                  <a:gd name="T6" fmla="*/ 32611 w 30"/>
                  <a:gd name="T7" fmla="*/ 18049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12"/>
                  <a:gd name="T14" fmla="*/ 30 w 30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12">
                    <a:moveTo>
                      <a:pt x="20" y="11"/>
                    </a:moveTo>
                    <a:cubicBezTo>
                      <a:pt x="13" y="12"/>
                      <a:pt x="0" y="4"/>
                      <a:pt x="0" y="4"/>
                    </a:cubicBezTo>
                    <a:cubicBezTo>
                      <a:pt x="0" y="4"/>
                      <a:pt x="6" y="0"/>
                      <a:pt x="9" y="1"/>
                    </a:cubicBezTo>
                    <a:cubicBezTo>
                      <a:pt x="12" y="3"/>
                      <a:pt x="30" y="10"/>
                      <a:pt x="20" y="11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57" name="Freeform 187"/>
              <p:cNvSpPr>
                <a:spLocks noChangeArrowheads="1"/>
              </p:cNvSpPr>
              <p:nvPr/>
            </p:nvSpPr>
            <p:spPr bwMode="auto">
              <a:xfrm>
                <a:off x="2126448" y="1883652"/>
                <a:ext cx="324195" cy="48756"/>
              </a:xfrm>
              <a:custGeom>
                <a:avLst/>
                <a:gdLst>
                  <a:gd name="T0" fmla="*/ 29032 w 201"/>
                  <a:gd name="T1" fmla="*/ 1573 h 31"/>
                  <a:gd name="T2" fmla="*/ 8065 w 201"/>
                  <a:gd name="T3" fmla="*/ 20446 h 31"/>
                  <a:gd name="T4" fmla="*/ 43549 w 201"/>
                  <a:gd name="T5" fmla="*/ 31455 h 31"/>
                  <a:gd name="T6" fmla="*/ 88710 w 201"/>
                  <a:gd name="T7" fmla="*/ 36174 h 31"/>
                  <a:gd name="T8" fmla="*/ 129033 w 201"/>
                  <a:gd name="T9" fmla="*/ 39319 h 31"/>
                  <a:gd name="T10" fmla="*/ 148388 w 201"/>
                  <a:gd name="T11" fmla="*/ 44038 h 31"/>
                  <a:gd name="T12" fmla="*/ 188711 w 201"/>
                  <a:gd name="T13" fmla="*/ 44038 h 31"/>
                  <a:gd name="T14" fmla="*/ 209678 w 201"/>
                  <a:gd name="T15" fmla="*/ 47183 h 31"/>
                  <a:gd name="T16" fmla="*/ 230646 w 201"/>
                  <a:gd name="T17" fmla="*/ 45610 h 31"/>
                  <a:gd name="T18" fmla="*/ 285485 w 201"/>
                  <a:gd name="T19" fmla="*/ 44038 h 31"/>
                  <a:gd name="T20" fmla="*/ 304840 w 201"/>
                  <a:gd name="T21" fmla="*/ 45610 h 31"/>
                  <a:gd name="T22" fmla="*/ 322582 w 201"/>
                  <a:gd name="T23" fmla="*/ 39319 h 31"/>
                  <a:gd name="T24" fmla="*/ 277421 w 201"/>
                  <a:gd name="T25" fmla="*/ 42465 h 31"/>
                  <a:gd name="T26" fmla="*/ 246775 w 201"/>
                  <a:gd name="T27" fmla="*/ 37747 h 31"/>
                  <a:gd name="T28" fmla="*/ 209678 w 201"/>
                  <a:gd name="T29" fmla="*/ 37747 h 31"/>
                  <a:gd name="T30" fmla="*/ 196775 w 201"/>
                  <a:gd name="T31" fmla="*/ 37747 h 31"/>
                  <a:gd name="T32" fmla="*/ 158065 w 201"/>
                  <a:gd name="T33" fmla="*/ 26737 h 31"/>
                  <a:gd name="T34" fmla="*/ 146775 w 201"/>
                  <a:gd name="T35" fmla="*/ 17301 h 31"/>
                  <a:gd name="T36" fmla="*/ 124194 w 201"/>
                  <a:gd name="T37" fmla="*/ 18873 h 31"/>
                  <a:gd name="T38" fmla="*/ 108065 w 201"/>
                  <a:gd name="T39" fmla="*/ 15728 h 31"/>
                  <a:gd name="T40" fmla="*/ 69355 w 201"/>
                  <a:gd name="T41" fmla="*/ 11009 h 31"/>
                  <a:gd name="T42" fmla="*/ 43549 w 201"/>
                  <a:gd name="T43" fmla="*/ 4718 h 31"/>
                  <a:gd name="T44" fmla="*/ 29032 w 201"/>
                  <a:gd name="T45" fmla="*/ 1573 h 3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01"/>
                  <a:gd name="T70" fmla="*/ 0 h 31"/>
                  <a:gd name="T71" fmla="*/ 201 w 201"/>
                  <a:gd name="T72" fmla="*/ 31 h 3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01" h="31">
                    <a:moveTo>
                      <a:pt x="18" y="1"/>
                    </a:moveTo>
                    <a:cubicBezTo>
                      <a:pt x="9" y="5"/>
                      <a:pt x="0" y="11"/>
                      <a:pt x="5" y="13"/>
                    </a:cubicBezTo>
                    <a:cubicBezTo>
                      <a:pt x="9" y="15"/>
                      <a:pt x="17" y="21"/>
                      <a:pt x="27" y="20"/>
                    </a:cubicBezTo>
                    <a:cubicBezTo>
                      <a:pt x="38" y="20"/>
                      <a:pt x="40" y="23"/>
                      <a:pt x="55" y="23"/>
                    </a:cubicBezTo>
                    <a:cubicBezTo>
                      <a:pt x="70" y="22"/>
                      <a:pt x="77" y="25"/>
                      <a:pt x="80" y="25"/>
                    </a:cubicBezTo>
                    <a:cubicBezTo>
                      <a:pt x="83" y="25"/>
                      <a:pt x="82" y="28"/>
                      <a:pt x="92" y="28"/>
                    </a:cubicBezTo>
                    <a:cubicBezTo>
                      <a:pt x="101" y="29"/>
                      <a:pt x="112" y="28"/>
                      <a:pt x="117" y="28"/>
                    </a:cubicBezTo>
                    <a:cubicBezTo>
                      <a:pt x="122" y="28"/>
                      <a:pt x="123" y="29"/>
                      <a:pt x="130" y="30"/>
                    </a:cubicBezTo>
                    <a:cubicBezTo>
                      <a:pt x="137" y="31"/>
                      <a:pt x="126" y="29"/>
                      <a:pt x="143" y="29"/>
                    </a:cubicBezTo>
                    <a:cubicBezTo>
                      <a:pt x="159" y="30"/>
                      <a:pt x="170" y="27"/>
                      <a:pt x="177" y="28"/>
                    </a:cubicBezTo>
                    <a:cubicBezTo>
                      <a:pt x="184" y="28"/>
                      <a:pt x="186" y="29"/>
                      <a:pt x="189" y="29"/>
                    </a:cubicBezTo>
                    <a:cubicBezTo>
                      <a:pt x="191" y="29"/>
                      <a:pt x="201" y="27"/>
                      <a:pt x="200" y="25"/>
                    </a:cubicBezTo>
                    <a:cubicBezTo>
                      <a:pt x="198" y="22"/>
                      <a:pt x="177" y="29"/>
                      <a:pt x="172" y="27"/>
                    </a:cubicBezTo>
                    <a:cubicBezTo>
                      <a:pt x="168" y="25"/>
                      <a:pt x="156" y="24"/>
                      <a:pt x="153" y="24"/>
                    </a:cubicBezTo>
                    <a:cubicBezTo>
                      <a:pt x="150" y="25"/>
                      <a:pt x="136" y="24"/>
                      <a:pt x="130" y="24"/>
                    </a:cubicBezTo>
                    <a:cubicBezTo>
                      <a:pt x="124" y="24"/>
                      <a:pt x="137" y="27"/>
                      <a:pt x="122" y="24"/>
                    </a:cubicBezTo>
                    <a:cubicBezTo>
                      <a:pt x="107" y="21"/>
                      <a:pt x="98" y="17"/>
                      <a:pt x="98" y="17"/>
                    </a:cubicBezTo>
                    <a:cubicBezTo>
                      <a:pt x="98" y="17"/>
                      <a:pt x="102" y="11"/>
                      <a:pt x="91" y="11"/>
                    </a:cubicBezTo>
                    <a:cubicBezTo>
                      <a:pt x="79" y="12"/>
                      <a:pt x="77" y="12"/>
                      <a:pt x="77" y="12"/>
                    </a:cubicBezTo>
                    <a:cubicBezTo>
                      <a:pt x="77" y="12"/>
                      <a:pt x="84" y="12"/>
                      <a:pt x="67" y="10"/>
                    </a:cubicBezTo>
                    <a:cubicBezTo>
                      <a:pt x="51" y="7"/>
                      <a:pt x="49" y="7"/>
                      <a:pt x="43" y="7"/>
                    </a:cubicBezTo>
                    <a:cubicBezTo>
                      <a:pt x="38" y="7"/>
                      <a:pt x="31" y="6"/>
                      <a:pt x="27" y="3"/>
                    </a:cubicBezTo>
                    <a:cubicBezTo>
                      <a:pt x="22" y="0"/>
                      <a:pt x="18" y="1"/>
                      <a:pt x="18" y="1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58" name="Freeform 188"/>
              <p:cNvSpPr>
                <a:spLocks noChangeArrowheads="1"/>
              </p:cNvSpPr>
              <p:nvPr/>
            </p:nvSpPr>
            <p:spPr bwMode="auto">
              <a:xfrm>
                <a:off x="1929822" y="1717695"/>
                <a:ext cx="220606" cy="171582"/>
              </a:xfrm>
              <a:custGeom>
                <a:avLst/>
                <a:gdLst>
                  <a:gd name="T0" fmla="*/ 196452 w 137"/>
                  <a:gd name="T1" fmla="*/ 162137 h 109"/>
                  <a:gd name="T2" fmla="*/ 162637 w 137"/>
                  <a:gd name="T3" fmla="*/ 147970 h 109"/>
                  <a:gd name="T4" fmla="*/ 127211 w 137"/>
                  <a:gd name="T5" fmla="*/ 127506 h 109"/>
                  <a:gd name="T6" fmla="*/ 82123 w 137"/>
                  <a:gd name="T7" fmla="*/ 73985 h 109"/>
                  <a:gd name="T8" fmla="*/ 43477 w 137"/>
                  <a:gd name="T9" fmla="*/ 47224 h 109"/>
                  <a:gd name="T10" fmla="*/ 0 w 137"/>
                  <a:gd name="T11" fmla="*/ 6297 h 109"/>
                  <a:gd name="T12" fmla="*/ 37036 w 137"/>
                  <a:gd name="T13" fmla="*/ 1574 h 109"/>
                  <a:gd name="T14" fmla="*/ 83734 w 137"/>
                  <a:gd name="T15" fmla="*/ 37780 h 109"/>
                  <a:gd name="T16" fmla="*/ 188401 w 137"/>
                  <a:gd name="T17" fmla="*/ 103894 h 109"/>
                  <a:gd name="T18" fmla="*/ 198062 w 137"/>
                  <a:gd name="T19" fmla="*/ 136951 h 109"/>
                  <a:gd name="T20" fmla="*/ 196452 w 137"/>
                  <a:gd name="T21" fmla="*/ 162137 h 10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7"/>
                  <a:gd name="T34" fmla="*/ 0 h 109"/>
                  <a:gd name="T35" fmla="*/ 137 w 137"/>
                  <a:gd name="T36" fmla="*/ 109 h 10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7" h="109">
                    <a:moveTo>
                      <a:pt x="122" y="103"/>
                    </a:moveTo>
                    <a:cubicBezTo>
                      <a:pt x="121" y="103"/>
                      <a:pt x="112" y="100"/>
                      <a:pt x="101" y="94"/>
                    </a:cubicBezTo>
                    <a:cubicBezTo>
                      <a:pt x="90" y="87"/>
                      <a:pt x="87" y="89"/>
                      <a:pt x="79" y="81"/>
                    </a:cubicBezTo>
                    <a:cubicBezTo>
                      <a:pt x="70" y="73"/>
                      <a:pt x="59" y="55"/>
                      <a:pt x="51" y="47"/>
                    </a:cubicBezTo>
                    <a:cubicBezTo>
                      <a:pt x="43" y="40"/>
                      <a:pt x="47" y="44"/>
                      <a:pt x="27" y="30"/>
                    </a:cubicBezTo>
                    <a:cubicBezTo>
                      <a:pt x="7" y="16"/>
                      <a:pt x="0" y="4"/>
                      <a:pt x="0" y="4"/>
                    </a:cubicBezTo>
                    <a:cubicBezTo>
                      <a:pt x="0" y="4"/>
                      <a:pt x="19" y="0"/>
                      <a:pt x="23" y="1"/>
                    </a:cubicBezTo>
                    <a:cubicBezTo>
                      <a:pt x="27" y="3"/>
                      <a:pt x="31" y="11"/>
                      <a:pt x="52" y="24"/>
                    </a:cubicBezTo>
                    <a:cubicBezTo>
                      <a:pt x="72" y="37"/>
                      <a:pt x="112" y="58"/>
                      <a:pt x="117" y="66"/>
                    </a:cubicBezTo>
                    <a:cubicBezTo>
                      <a:pt x="122" y="74"/>
                      <a:pt x="119" y="82"/>
                      <a:pt x="123" y="87"/>
                    </a:cubicBezTo>
                    <a:cubicBezTo>
                      <a:pt x="127" y="92"/>
                      <a:pt x="137" y="109"/>
                      <a:pt x="122" y="103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59" name="Freeform 189"/>
              <p:cNvSpPr>
                <a:spLocks noChangeArrowheads="1"/>
              </p:cNvSpPr>
              <p:nvPr/>
            </p:nvSpPr>
            <p:spPr bwMode="auto">
              <a:xfrm>
                <a:off x="1647830" y="1660501"/>
                <a:ext cx="67141" cy="54381"/>
              </a:xfrm>
              <a:custGeom>
                <a:avLst/>
                <a:gdLst>
                  <a:gd name="T0" fmla="*/ 17585 w 42"/>
                  <a:gd name="T1" fmla="*/ 0 h 34"/>
                  <a:gd name="T2" fmla="*/ 9592 w 42"/>
                  <a:gd name="T3" fmla="*/ 23992 h 34"/>
                  <a:gd name="T4" fmla="*/ 22380 w 42"/>
                  <a:gd name="T5" fmla="*/ 49583 h 34"/>
                  <a:gd name="T6" fmla="*/ 36768 w 42"/>
                  <a:gd name="T7" fmla="*/ 51182 h 34"/>
                  <a:gd name="T8" fmla="*/ 55951 w 42"/>
                  <a:gd name="T9" fmla="*/ 39986 h 34"/>
                  <a:gd name="T10" fmla="*/ 67141 w 42"/>
                  <a:gd name="T11" fmla="*/ 36787 h 34"/>
                  <a:gd name="T12" fmla="*/ 27176 w 42"/>
                  <a:gd name="T13" fmla="*/ 9597 h 34"/>
                  <a:gd name="T14" fmla="*/ 17585 w 42"/>
                  <a:gd name="T15" fmla="*/ 0 h 3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2"/>
                  <a:gd name="T25" fmla="*/ 0 h 34"/>
                  <a:gd name="T26" fmla="*/ 42 w 42"/>
                  <a:gd name="T27" fmla="*/ 34 h 3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2" h="34">
                    <a:moveTo>
                      <a:pt x="11" y="0"/>
                    </a:moveTo>
                    <a:cubicBezTo>
                      <a:pt x="2" y="3"/>
                      <a:pt x="0" y="4"/>
                      <a:pt x="6" y="15"/>
                    </a:cubicBezTo>
                    <a:cubicBezTo>
                      <a:pt x="12" y="26"/>
                      <a:pt x="10" y="30"/>
                      <a:pt x="14" y="31"/>
                    </a:cubicBezTo>
                    <a:cubicBezTo>
                      <a:pt x="19" y="31"/>
                      <a:pt x="20" y="34"/>
                      <a:pt x="23" y="32"/>
                    </a:cubicBezTo>
                    <a:cubicBezTo>
                      <a:pt x="27" y="31"/>
                      <a:pt x="32" y="27"/>
                      <a:pt x="35" y="25"/>
                    </a:cubicBezTo>
                    <a:cubicBezTo>
                      <a:pt x="38" y="23"/>
                      <a:pt x="42" y="23"/>
                      <a:pt x="42" y="23"/>
                    </a:cubicBezTo>
                    <a:cubicBezTo>
                      <a:pt x="42" y="23"/>
                      <a:pt x="20" y="9"/>
                      <a:pt x="17" y="6"/>
                    </a:cubicBezTo>
                    <a:cubicBezTo>
                      <a:pt x="14" y="4"/>
                      <a:pt x="11" y="0"/>
                      <a:pt x="11" y="0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60" name="Freeform 190"/>
              <p:cNvSpPr>
                <a:spLocks noChangeArrowheads="1"/>
              </p:cNvSpPr>
              <p:nvPr/>
            </p:nvSpPr>
            <p:spPr bwMode="auto">
              <a:xfrm>
                <a:off x="3393493" y="2454654"/>
                <a:ext cx="122772" cy="118138"/>
              </a:xfrm>
              <a:custGeom>
                <a:avLst/>
                <a:gdLst>
                  <a:gd name="T0" fmla="*/ 22616 w 76"/>
                  <a:gd name="T1" fmla="*/ 108687 h 75"/>
                  <a:gd name="T2" fmla="*/ 59771 w 76"/>
                  <a:gd name="T3" fmla="*/ 116563 h 75"/>
                  <a:gd name="T4" fmla="*/ 92079 w 76"/>
                  <a:gd name="T5" fmla="*/ 97661 h 75"/>
                  <a:gd name="T6" fmla="*/ 92079 w 76"/>
                  <a:gd name="T7" fmla="*/ 75608 h 75"/>
                  <a:gd name="T8" fmla="*/ 114695 w 76"/>
                  <a:gd name="T9" fmla="*/ 51981 h 75"/>
                  <a:gd name="T10" fmla="*/ 116310 w 76"/>
                  <a:gd name="T11" fmla="*/ 31503 h 75"/>
                  <a:gd name="T12" fmla="*/ 111464 w 76"/>
                  <a:gd name="T13" fmla="*/ 14177 h 75"/>
                  <a:gd name="T14" fmla="*/ 82386 w 76"/>
                  <a:gd name="T15" fmla="*/ 0 h 75"/>
                  <a:gd name="T16" fmla="*/ 80771 w 76"/>
                  <a:gd name="T17" fmla="*/ 15752 h 75"/>
                  <a:gd name="T18" fmla="*/ 75925 w 76"/>
                  <a:gd name="T19" fmla="*/ 47255 h 75"/>
                  <a:gd name="T20" fmla="*/ 43616 w 76"/>
                  <a:gd name="T21" fmla="*/ 59857 h 75"/>
                  <a:gd name="T22" fmla="*/ 32308 w 76"/>
                  <a:gd name="T23" fmla="*/ 75608 h 75"/>
                  <a:gd name="T24" fmla="*/ 1615 w 76"/>
                  <a:gd name="T25" fmla="*/ 102386 h 75"/>
                  <a:gd name="T26" fmla="*/ 22616 w 76"/>
                  <a:gd name="T27" fmla="*/ 108687 h 7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76"/>
                  <a:gd name="T43" fmla="*/ 0 h 75"/>
                  <a:gd name="T44" fmla="*/ 76 w 76"/>
                  <a:gd name="T45" fmla="*/ 75 h 7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76" h="75">
                    <a:moveTo>
                      <a:pt x="14" y="69"/>
                    </a:moveTo>
                    <a:cubicBezTo>
                      <a:pt x="22" y="70"/>
                      <a:pt x="29" y="75"/>
                      <a:pt x="37" y="74"/>
                    </a:cubicBezTo>
                    <a:cubicBezTo>
                      <a:pt x="46" y="74"/>
                      <a:pt x="61" y="64"/>
                      <a:pt x="57" y="62"/>
                    </a:cubicBezTo>
                    <a:cubicBezTo>
                      <a:pt x="54" y="60"/>
                      <a:pt x="52" y="58"/>
                      <a:pt x="57" y="48"/>
                    </a:cubicBezTo>
                    <a:cubicBezTo>
                      <a:pt x="61" y="38"/>
                      <a:pt x="72" y="38"/>
                      <a:pt x="71" y="33"/>
                    </a:cubicBezTo>
                    <a:cubicBezTo>
                      <a:pt x="70" y="28"/>
                      <a:pt x="72" y="24"/>
                      <a:pt x="72" y="20"/>
                    </a:cubicBezTo>
                    <a:cubicBezTo>
                      <a:pt x="71" y="15"/>
                      <a:pt x="76" y="13"/>
                      <a:pt x="69" y="9"/>
                    </a:cubicBezTo>
                    <a:cubicBezTo>
                      <a:pt x="63" y="5"/>
                      <a:pt x="51" y="0"/>
                      <a:pt x="51" y="0"/>
                    </a:cubicBezTo>
                    <a:cubicBezTo>
                      <a:pt x="51" y="0"/>
                      <a:pt x="48" y="0"/>
                      <a:pt x="50" y="10"/>
                    </a:cubicBezTo>
                    <a:cubicBezTo>
                      <a:pt x="52" y="20"/>
                      <a:pt x="59" y="29"/>
                      <a:pt x="47" y="30"/>
                    </a:cubicBezTo>
                    <a:cubicBezTo>
                      <a:pt x="35" y="30"/>
                      <a:pt x="34" y="35"/>
                      <a:pt x="27" y="38"/>
                    </a:cubicBezTo>
                    <a:cubicBezTo>
                      <a:pt x="20" y="40"/>
                      <a:pt x="31" y="45"/>
                      <a:pt x="20" y="48"/>
                    </a:cubicBezTo>
                    <a:cubicBezTo>
                      <a:pt x="8" y="51"/>
                      <a:pt x="0" y="61"/>
                      <a:pt x="1" y="65"/>
                    </a:cubicBezTo>
                    <a:cubicBezTo>
                      <a:pt x="2" y="68"/>
                      <a:pt x="14" y="69"/>
                      <a:pt x="14" y="69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61" name="Freeform 191"/>
              <p:cNvSpPr>
                <a:spLocks noChangeArrowheads="1"/>
              </p:cNvSpPr>
              <p:nvPr/>
            </p:nvSpPr>
            <p:spPr bwMode="auto">
              <a:xfrm>
                <a:off x="3445288" y="2336515"/>
                <a:ext cx="138118" cy="132203"/>
              </a:xfrm>
              <a:custGeom>
                <a:avLst/>
                <a:gdLst>
                  <a:gd name="T0" fmla="*/ 91543 w 86"/>
                  <a:gd name="T1" fmla="*/ 125908 h 84"/>
                  <a:gd name="T2" fmla="*/ 81907 w 86"/>
                  <a:gd name="T3" fmla="*/ 107021 h 84"/>
                  <a:gd name="T4" fmla="*/ 64241 w 86"/>
                  <a:gd name="T5" fmla="*/ 96005 h 84"/>
                  <a:gd name="T6" fmla="*/ 51393 w 86"/>
                  <a:gd name="T7" fmla="*/ 83414 h 84"/>
                  <a:gd name="T8" fmla="*/ 72271 w 86"/>
                  <a:gd name="T9" fmla="*/ 80266 h 84"/>
                  <a:gd name="T10" fmla="*/ 54605 w 86"/>
                  <a:gd name="T11" fmla="*/ 53511 h 84"/>
                  <a:gd name="T12" fmla="*/ 0 w 86"/>
                  <a:gd name="T13" fmla="*/ 0 h 84"/>
                  <a:gd name="T14" fmla="*/ 51393 w 86"/>
                  <a:gd name="T15" fmla="*/ 26755 h 84"/>
                  <a:gd name="T16" fmla="*/ 91543 w 86"/>
                  <a:gd name="T17" fmla="*/ 55085 h 84"/>
                  <a:gd name="T18" fmla="*/ 112422 w 86"/>
                  <a:gd name="T19" fmla="*/ 67675 h 84"/>
                  <a:gd name="T20" fmla="*/ 126876 w 86"/>
                  <a:gd name="T21" fmla="*/ 53511 h 84"/>
                  <a:gd name="T22" fmla="*/ 128482 w 86"/>
                  <a:gd name="T23" fmla="*/ 67675 h 84"/>
                  <a:gd name="T24" fmla="*/ 128482 w 86"/>
                  <a:gd name="T25" fmla="*/ 89709 h 84"/>
                  <a:gd name="T26" fmla="*/ 110816 w 86"/>
                  <a:gd name="T27" fmla="*/ 92857 h 84"/>
                  <a:gd name="T28" fmla="*/ 110816 w 86"/>
                  <a:gd name="T29" fmla="*/ 103874 h 84"/>
                  <a:gd name="T30" fmla="*/ 91543 w 86"/>
                  <a:gd name="T31" fmla="*/ 125908 h 8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86"/>
                  <a:gd name="T49" fmla="*/ 0 h 84"/>
                  <a:gd name="T50" fmla="*/ 86 w 86"/>
                  <a:gd name="T51" fmla="*/ 84 h 84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86" h="84">
                    <a:moveTo>
                      <a:pt x="57" y="80"/>
                    </a:moveTo>
                    <a:cubicBezTo>
                      <a:pt x="53" y="79"/>
                      <a:pt x="52" y="71"/>
                      <a:pt x="51" y="68"/>
                    </a:cubicBezTo>
                    <a:cubicBezTo>
                      <a:pt x="50" y="64"/>
                      <a:pt x="40" y="61"/>
                      <a:pt x="40" y="61"/>
                    </a:cubicBezTo>
                    <a:cubicBezTo>
                      <a:pt x="40" y="61"/>
                      <a:pt x="32" y="55"/>
                      <a:pt x="32" y="53"/>
                    </a:cubicBezTo>
                    <a:cubicBezTo>
                      <a:pt x="33" y="51"/>
                      <a:pt x="47" y="53"/>
                      <a:pt x="45" y="51"/>
                    </a:cubicBezTo>
                    <a:cubicBezTo>
                      <a:pt x="43" y="48"/>
                      <a:pt x="44" y="41"/>
                      <a:pt x="34" y="34"/>
                    </a:cubicBezTo>
                    <a:cubicBezTo>
                      <a:pt x="25" y="28"/>
                      <a:pt x="0" y="0"/>
                      <a:pt x="0" y="0"/>
                    </a:cubicBezTo>
                    <a:cubicBezTo>
                      <a:pt x="0" y="0"/>
                      <a:pt x="15" y="10"/>
                      <a:pt x="32" y="17"/>
                    </a:cubicBezTo>
                    <a:cubicBezTo>
                      <a:pt x="50" y="24"/>
                      <a:pt x="56" y="32"/>
                      <a:pt x="57" y="35"/>
                    </a:cubicBezTo>
                    <a:cubicBezTo>
                      <a:pt x="58" y="39"/>
                      <a:pt x="71" y="47"/>
                      <a:pt x="70" y="43"/>
                    </a:cubicBezTo>
                    <a:cubicBezTo>
                      <a:pt x="70" y="39"/>
                      <a:pt x="77" y="31"/>
                      <a:pt x="79" y="34"/>
                    </a:cubicBezTo>
                    <a:cubicBezTo>
                      <a:pt x="80" y="36"/>
                      <a:pt x="84" y="41"/>
                      <a:pt x="80" y="43"/>
                    </a:cubicBezTo>
                    <a:cubicBezTo>
                      <a:pt x="76" y="45"/>
                      <a:pt x="86" y="56"/>
                      <a:pt x="80" y="57"/>
                    </a:cubicBezTo>
                    <a:cubicBezTo>
                      <a:pt x="75" y="57"/>
                      <a:pt x="69" y="59"/>
                      <a:pt x="69" y="59"/>
                    </a:cubicBezTo>
                    <a:cubicBezTo>
                      <a:pt x="69" y="66"/>
                      <a:pt x="69" y="66"/>
                      <a:pt x="69" y="66"/>
                    </a:cubicBezTo>
                    <a:cubicBezTo>
                      <a:pt x="69" y="66"/>
                      <a:pt x="72" y="84"/>
                      <a:pt x="57" y="80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62" name="Freeform 192"/>
              <p:cNvSpPr>
                <a:spLocks noChangeArrowheads="1"/>
              </p:cNvSpPr>
              <p:nvPr/>
            </p:nvSpPr>
            <p:spPr bwMode="auto">
              <a:xfrm>
                <a:off x="2331708" y="1955847"/>
                <a:ext cx="750060" cy="478179"/>
              </a:xfrm>
              <a:custGeom>
                <a:avLst/>
                <a:gdLst>
                  <a:gd name="T0" fmla="*/ 409710 w 465"/>
                  <a:gd name="T1" fmla="*/ 362974 h 303"/>
                  <a:gd name="T2" fmla="*/ 340350 w 465"/>
                  <a:gd name="T3" fmla="*/ 342458 h 303"/>
                  <a:gd name="T4" fmla="*/ 235503 w 465"/>
                  <a:gd name="T5" fmla="*/ 366130 h 303"/>
                  <a:gd name="T6" fmla="*/ 203242 w 465"/>
                  <a:gd name="T7" fmla="*/ 385068 h 303"/>
                  <a:gd name="T8" fmla="*/ 170981 w 465"/>
                  <a:gd name="T9" fmla="*/ 385068 h 303"/>
                  <a:gd name="T10" fmla="*/ 141947 w 465"/>
                  <a:gd name="T11" fmla="*/ 396115 h 303"/>
                  <a:gd name="T12" fmla="*/ 124204 w 465"/>
                  <a:gd name="T13" fmla="*/ 404006 h 303"/>
                  <a:gd name="T14" fmla="*/ 72586 w 465"/>
                  <a:gd name="T15" fmla="*/ 391381 h 303"/>
                  <a:gd name="T16" fmla="*/ 61295 w 465"/>
                  <a:gd name="T17" fmla="*/ 366130 h 303"/>
                  <a:gd name="T18" fmla="*/ 43552 w 465"/>
                  <a:gd name="T19" fmla="*/ 317208 h 303"/>
                  <a:gd name="T20" fmla="*/ 22582 w 465"/>
                  <a:gd name="T21" fmla="*/ 284067 h 303"/>
                  <a:gd name="T22" fmla="*/ 0 w 465"/>
                  <a:gd name="T23" fmla="*/ 244613 h 303"/>
                  <a:gd name="T24" fmla="*/ 8065 w 465"/>
                  <a:gd name="T25" fmla="*/ 228832 h 303"/>
                  <a:gd name="T26" fmla="*/ 17743 w 465"/>
                  <a:gd name="T27" fmla="*/ 170440 h 303"/>
                  <a:gd name="T28" fmla="*/ 129043 w 465"/>
                  <a:gd name="T29" fmla="*/ 102580 h 303"/>
                  <a:gd name="T30" fmla="*/ 154851 w 465"/>
                  <a:gd name="T31" fmla="*/ 93111 h 303"/>
                  <a:gd name="T32" fmla="*/ 167755 w 465"/>
                  <a:gd name="T33" fmla="*/ 59970 h 303"/>
                  <a:gd name="T34" fmla="*/ 233890 w 465"/>
                  <a:gd name="T35" fmla="*/ 64704 h 303"/>
                  <a:gd name="T36" fmla="*/ 245181 w 465"/>
                  <a:gd name="T37" fmla="*/ 47344 h 303"/>
                  <a:gd name="T38" fmla="*/ 267763 w 465"/>
                  <a:gd name="T39" fmla="*/ 25250 h 303"/>
                  <a:gd name="T40" fmla="*/ 275829 w 465"/>
                  <a:gd name="T41" fmla="*/ 9469 h 303"/>
                  <a:gd name="T42" fmla="*/ 322606 w 465"/>
                  <a:gd name="T43" fmla="*/ 17360 h 303"/>
                  <a:gd name="T44" fmla="*/ 370997 w 465"/>
                  <a:gd name="T45" fmla="*/ 25250 h 303"/>
                  <a:gd name="T46" fmla="*/ 377450 w 465"/>
                  <a:gd name="T47" fmla="*/ 74173 h 303"/>
                  <a:gd name="T48" fmla="*/ 429067 w 465"/>
                  <a:gd name="T49" fmla="*/ 101002 h 303"/>
                  <a:gd name="T50" fmla="*/ 467779 w 465"/>
                  <a:gd name="T51" fmla="*/ 93111 h 303"/>
                  <a:gd name="T52" fmla="*/ 454875 w 465"/>
                  <a:gd name="T53" fmla="*/ 18938 h 303"/>
                  <a:gd name="T54" fmla="*/ 464553 w 465"/>
                  <a:gd name="T55" fmla="*/ 1578 h 303"/>
                  <a:gd name="T56" fmla="*/ 500040 w 465"/>
                  <a:gd name="T57" fmla="*/ 45766 h 303"/>
                  <a:gd name="T58" fmla="*/ 543592 w 465"/>
                  <a:gd name="T59" fmla="*/ 80486 h 303"/>
                  <a:gd name="T60" fmla="*/ 561335 w 465"/>
                  <a:gd name="T61" fmla="*/ 118361 h 303"/>
                  <a:gd name="T62" fmla="*/ 600048 w 465"/>
                  <a:gd name="T63" fmla="*/ 143612 h 303"/>
                  <a:gd name="T64" fmla="*/ 654891 w 465"/>
                  <a:gd name="T65" fmla="*/ 186221 h 303"/>
                  <a:gd name="T66" fmla="*/ 693604 w 465"/>
                  <a:gd name="T67" fmla="*/ 209894 h 303"/>
                  <a:gd name="T68" fmla="*/ 735543 w 465"/>
                  <a:gd name="T69" fmla="*/ 298270 h 303"/>
                  <a:gd name="T70" fmla="*/ 735543 w 465"/>
                  <a:gd name="T71" fmla="*/ 359818 h 303"/>
                  <a:gd name="T72" fmla="*/ 716186 w 465"/>
                  <a:gd name="T73" fmla="*/ 418209 h 303"/>
                  <a:gd name="T74" fmla="*/ 677474 w 465"/>
                  <a:gd name="T75" fmla="*/ 443460 h 303"/>
                  <a:gd name="T76" fmla="*/ 661343 w 465"/>
                  <a:gd name="T77" fmla="*/ 467132 h 303"/>
                  <a:gd name="T78" fmla="*/ 630696 w 465"/>
                  <a:gd name="T79" fmla="*/ 446616 h 303"/>
                  <a:gd name="T80" fmla="*/ 601661 w 465"/>
                  <a:gd name="T81" fmla="*/ 470288 h 303"/>
                  <a:gd name="T82" fmla="*/ 550044 w 465"/>
                  <a:gd name="T83" fmla="*/ 451350 h 303"/>
                  <a:gd name="T84" fmla="*/ 522623 w 465"/>
                  <a:gd name="T85" fmla="*/ 408740 h 303"/>
                  <a:gd name="T86" fmla="*/ 477458 w 465"/>
                  <a:gd name="T87" fmla="*/ 408740 h 303"/>
                  <a:gd name="T88" fmla="*/ 433906 w 465"/>
                  <a:gd name="T89" fmla="*/ 396115 h 30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465"/>
                  <a:gd name="T136" fmla="*/ 0 h 303"/>
                  <a:gd name="T137" fmla="*/ 465 w 465"/>
                  <a:gd name="T138" fmla="*/ 303 h 30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465" h="303">
                    <a:moveTo>
                      <a:pt x="269" y="251"/>
                    </a:moveTo>
                    <a:cubicBezTo>
                      <a:pt x="259" y="244"/>
                      <a:pt x="264" y="238"/>
                      <a:pt x="254" y="230"/>
                    </a:cubicBezTo>
                    <a:cubicBezTo>
                      <a:pt x="244" y="223"/>
                      <a:pt x="263" y="223"/>
                      <a:pt x="237" y="220"/>
                    </a:cubicBezTo>
                    <a:cubicBezTo>
                      <a:pt x="211" y="217"/>
                      <a:pt x="211" y="214"/>
                      <a:pt x="211" y="217"/>
                    </a:cubicBezTo>
                    <a:cubicBezTo>
                      <a:pt x="211" y="219"/>
                      <a:pt x="171" y="224"/>
                      <a:pt x="168" y="225"/>
                    </a:cubicBezTo>
                    <a:cubicBezTo>
                      <a:pt x="164" y="226"/>
                      <a:pt x="157" y="228"/>
                      <a:pt x="146" y="232"/>
                    </a:cubicBezTo>
                    <a:cubicBezTo>
                      <a:pt x="135" y="235"/>
                      <a:pt x="139" y="239"/>
                      <a:pt x="136" y="241"/>
                    </a:cubicBezTo>
                    <a:cubicBezTo>
                      <a:pt x="132" y="243"/>
                      <a:pt x="130" y="246"/>
                      <a:pt x="126" y="244"/>
                    </a:cubicBezTo>
                    <a:cubicBezTo>
                      <a:pt x="122" y="242"/>
                      <a:pt x="119" y="240"/>
                      <a:pt x="116" y="240"/>
                    </a:cubicBezTo>
                    <a:cubicBezTo>
                      <a:pt x="113" y="240"/>
                      <a:pt x="112" y="244"/>
                      <a:pt x="106" y="244"/>
                    </a:cubicBezTo>
                    <a:cubicBezTo>
                      <a:pt x="99" y="244"/>
                      <a:pt x="98" y="243"/>
                      <a:pt x="94" y="245"/>
                    </a:cubicBezTo>
                    <a:cubicBezTo>
                      <a:pt x="90" y="247"/>
                      <a:pt x="90" y="250"/>
                      <a:pt x="88" y="251"/>
                    </a:cubicBezTo>
                    <a:cubicBezTo>
                      <a:pt x="85" y="251"/>
                      <a:pt x="87" y="253"/>
                      <a:pt x="84" y="254"/>
                    </a:cubicBezTo>
                    <a:cubicBezTo>
                      <a:pt x="80" y="255"/>
                      <a:pt x="89" y="257"/>
                      <a:pt x="77" y="256"/>
                    </a:cubicBezTo>
                    <a:cubicBezTo>
                      <a:pt x="64" y="255"/>
                      <a:pt x="72" y="257"/>
                      <a:pt x="60" y="254"/>
                    </a:cubicBezTo>
                    <a:cubicBezTo>
                      <a:pt x="47" y="251"/>
                      <a:pt x="49" y="251"/>
                      <a:pt x="45" y="248"/>
                    </a:cubicBezTo>
                    <a:cubicBezTo>
                      <a:pt x="42" y="245"/>
                      <a:pt x="40" y="251"/>
                      <a:pt x="35" y="242"/>
                    </a:cubicBezTo>
                    <a:cubicBezTo>
                      <a:pt x="29" y="232"/>
                      <a:pt x="39" y="234"/>
                      <a:pt x="38" y="232"/>
                    </a:cubicBezTo>
                    <a:cubicBezTo>
                      <a:pt x="38" y="230"/>
                      <a:pt x="34" y="215"/>
                      <a:pt x="34" y="215"/>
                    </a:cubicBezTo>
                    <a:cubicBezTo>
                      <a:pt x="34" y="215"/>
                      <a:pt x="32" y="204"/>
                      <a:pt x="27" y="201"/>
                    </a:cubicBezTo>
                    <a:cubicBezTo>
                      <a:pt x="21" y="197"/>
                      <a:pt x="23" y="198"/>
                      <a:pt x="22" y="192"/>
                    </a:cubicBezTo>
                    <a:cubicBezTo>
                      <a:pt x="22" y="186"/>
                      <a:pt x="23" y="187"/>
                      <a:pt x="14" y="180"/>
                    </a:cubicBezTo>
                    <a:cubicBezTo>
                      <a:pt x="6" y="174"/>
                      <a:pt x="6" y="173"/>
                      <a:pt x="3" y="168"/>
                    </a:cubicBezTo>
                    <a:cubicBezTo>
                      <a:pt x="0" y="163"/>
                      <a:pt x="0" y="157"/>
                      <a:pt x="0" y="155"/>
                    </a:cubicBezTo>
                    <a:cubicBezTo>
                      <a:pt x="1" y="152"/>
                      <a:pt x="0" y="156"/>
                      <a:pt x="5" y="153"/>
                    </a:cubicBezTo>
                    <a:cubicBezTo>
                      <a:pt x="10" y="151"/>
                      <a:pt x="10" y="147"/>
                      <a:pt x="5" y="145"/>
                    </a:cubicBezTo>
                    <a:cubicBezTo>
                      <a:pt x="0" y="142"/>
                      <a:pt x="0" y="138"/>
                      <a:pt x="2" y="129"/>
                    </a:cubicBezTo>
                    <a:cubicBezTo>
                      <a:pt x="4" y="120"/>
                      <a:pt x="1" y="116"/>
                      <a:pt x="11" y="108"/>
                    </a:cubicBezTo>
                    <a:cubicBezTo>
                      <a:pt x="21" y="100"/>
                      <a:pt x="23" y="96"/>
                      <a:pt x="49" y="93"/>
                    </a:cubicBezTo>
                    <a:cubicBezTo>
                      <a:pt x="75" y="89"/>
                      <a:pt x="80" y="81"/>
                      <a:pt x="80" y="65"/>
                    </a:cubicBezTo>
                    <a:cubicBezTo>
                      <a:pt x="81" y="49"/>
                      <a:pt x="85" y="55"/>
                      <a:pt x="85" y="55"/>
                    </a:cubicBezTo>
                    <a:cubicBezTo>
                      <a:pt x="96" y="59"/>
                      <a:pt x="96" y="59"/>
                      <a:pt x="96" y="59"/>
                    </a:cubicBezTo>
                    <a:cubicBezTo>
                      <a:pt x="96" y="59"/>
                      <a:pt x="101" y="60"/>
                      <a:pt x="100" y="53"/>
                    </a:cubicBezTo>
                    <a:cubicBezTo>
                      <a:pt x="100" y="47"/>
                      <a:pt x="99" y="38"/>
                      <a:pt x="104" y="38"/>
                    </a:cubicBezTo>
                    <a:cubicBezTo>
                      <a:pt x="110" y="38"/>
                      <a:pt x="130" y="27"/>
                      <a:pt x="133" y="28"/>
                    </a:cubicBezTo>
                    <a:cubicBezTo>
                      <a:pt x="136" y="30"/>
                      <a:pt x="137" y="34"/>
                      <a:pt x="145" y="41"/>
                    </a:cubicBezTo>
                    <a:cubicBezTo>
                      <a:pt x="153" y="47"/>
                      <a:pt x="150" y="37"/>
                      <a:pt x="153" y="39"/>
                    </a:cubicBezTo>
                    <a:cubicBezTo>
                      <a:pt x="155" y="41"/>
                      <a:pt x="151" y="33"/>
                      <a:pt x="152" y="30"/>
                    </a:cubicBezTo>
                    <a:cubicBezTo>
                      <a:pt x="152" y="28"/>
                      <a:pt x="157" y="21"/>
                      <a:pt x="157" y="21"/>
                    </a:cubicBezTo>
                    <a:cubicBezTo>
                      <a:pt x="166" y="16"/>
                      <a:pt x="166" y="16"/>
                      <a:pt x="166" y="16"/>
                    </a:cubicBezTo>
                    <a:cubicBezTo>
                      <a:pt x="178" y="13"/>
                      <a:pt x="178" y="13"/>
                      <a:pt x="178" y="13"/>
                    </a:cubicBezTo>
                    <a:cubicBezTo>
                      <a:pt x="178" y="13"/>
                      <a:pt x="169" y="9"/>
                      <a:pt x="171" y="6"/>
                    </a:cubicBezTo>
                    <a:cubicBezTo>
                      <a:pt x="173" y="4"/>
                      <a:pt x="174" y="5"/>
                      <a:pt x="181" y="5"/>
                    </a:cubicBezTo>
                    <a:cubicBezTo>
                      <a:pt x="188" y="5"/>
                      <a:pt x="197" y="11"/>
                      <a:pt x="200" y="11"/>
                    </a:cubicBezTo>
                    <a:cubicBezTo>
                      <a:pt x="203" y="11"/>
                      <a:pt x="223" y="13"/>
                      <a:pt x="223" y="13"/>
                    </a:cubicBezTo>
                    <a:cubicBezTo>
                      <a:pt x="230" y="16"/>
                      <a:pt x="230" y="16"/>
                      <a:pt x="230" y="16"/>
                    </a:cubicBezTo>
                    <a:cubicBezTo>
                      <a:pt x="230" y="16"/>
                      <a:pt x="230" y="36"/>
                      <a:pt x="227" y="36"/>
                    </a:cubicBezTo>
                    <a:cubicBezTo>
                      <a:pt x="225" y="36"/>
                      <a:pt x="223" y="44"/>
                      <a:pt x="234" y="47"/>
                    </a:cubicBezTo>
                    <a:cubicBezTo>
                      <a:pt x="244" y="51"/>
                      <a:pt x="249" y="54"/>
                      <a:pt x="249" y="54"/>
                    </a:cubicBezTo>
                    <a:cubicBezTo>
                      <a:pt x="266" y="64"/>
                      <a:pt x="266" y="64"/>
                      <a:pt x="266" y="64"/>
                    </a:cubicBezTo>
                    <a:cubicBezTo>
                      <a:pt x="266" y="64"/>
                      <a:pt x="291" y="72"/>
                      <a:pt x="284" y="68"/>
                    </a:cubicBezTo>
                    <a:cubicBezTo>
                      <a:pt x="277" y="65"/>
                      <a:pt x="293" y="73"/>
                      <a:pt x="290" y="59"/>
                    </a:cubicBezTo>
                    <a:cubicBezTo>
                      <a:pt x="286" y="45"/>
                      <a:pt x="288" y="37"/>
                      <a:pt x="285" y="31"/>
                    </a:cubicBezTo>
                    <a:cubicBezTo>
                      <a:pt x="283" y="26"/>
                      <a:pt x="281" y="15"/>
                      <a:pt x="282" y="12"/>
                    </a:cubicBezTo>
                    <a:cubicBezTo>
                      <a:pt x="284" y="10"/>
                      <a:pt x="284" y="8"/>
                      <a:pt x="286" y="4"/>
                    </a:cubicBezTo>
                    <a:cubicBezTo>
                      <a:pt x="288" y="1"/>
                      <a:pt x="281" y="0"/>
                      <a:pt x="288" y="1"/>
                    </a:cubicBezTo>
                    <a:cubicBezTo>
                      <a:pt x="294" y="1"/>
                      <a:pt x="298" y="6"/>
                      <a:pt x="298" y="6"/>
                    </a:cubicBezTo>
                    <a:cubicBezTo>
                      <a:pt x="298" y="6"/>
                      <a:pt x="304" y="26"/>
                      <a:pt x="310" y="29"/>
                    </a:cubicBezTo>
                    <a:cubicBezTo>
                      <a:pt x="315" y="32"/>
                      <a:pt x="325" y="35"/>
                      <a:pt x="325" y="35"/>
                    </a:cubicBezTo>
                    <a:cubicBezTo>
                      <a:pt x="325" y="35"/>
                      <a:pt x="336" y="47"/>
                      <a:pt x="337" y="51"/>
                    </a:cubicBezTo>
                    <a:cubicBezTo>
                      <a:pt x="338" y="56"/>
                      <a:pt x="353" y="60"/>
                      <a:pt x="348" y="64"/>
                    </a:cubicBezTo>
                    <a:cubicBezTo>
                      <a:pt x="344" y="69"/>
                      <a:pt x="345" y="74"/>
                      <a:pt x="348" y="75"/>
                    </a:cubicBezTo>
                    <a:cubicBezTo>
                      <a:pt x="352" y="76"/>
                      <a:pt x="361" y="83"/>
                      <a:pt x="361" y="83"/>
                    </a:cubicBezTo>
                    <a:cubicBezTo>
                      <a:pt x="361" y="83"/>
                      <a:pt x="365" y="88"/>
                      <a:pt x="372" y="91"/>
                    </a:cubicBezTo>
                    <a:cubicBezTo>
                      <a:pt x="378" y="93"/>
                      <a:pt x="382" y="101"/>
                      <a:pt x="382" y="101"/>
                    </a:cubicBezTo>
                    <a:cubicBezTo>
                      <a:pt x="406" y="118"/>
                      <a:pt x="406" y="118"/>
                      <a:pt x="406" y="118"/>
                    </a:cubicBezTo>
                    <a:cubicBezTo>
                      <a:pt x="406" y="118"/>
                      <a:pt x="392" y="117"/>
                      <a:pt x="400" y="120"/>
                    </a:cubicBezTo>
                    <a:cubicBezTo>
                      <a:pt x="408" y="124"/>
                      <a:pt x="429" y="131"/>
                      <a:pt x="430" y="133"/>
                    </a:cubicBezTo>
                    <a:cubicBezTo>
                      <a:pt x="430" y="135"/>
                      <a:pt x="446" y="143"/>
                      <a:pt x="448" y="153"/>
                    </a:cubicBezTo>
                    <a:cubicBezTo>
                      <a:pt x="450" y="163"/>
                      <a:pt x="458" y="180"/>
                      <a:pt x="456" y="189"/>
                    </a:cubicBezTo>
                    <a:cubicBezTo>
                      <a:pt x="454" y="197"/>
                      <a:pt x="458" y="210"/>
                      <a:pt x="460" y="214"/>
                    </a:cubicBezTo>
                    <a:cubicBezTo>
                      <a:pt x="462" y="218"/>
                      <a:pt x="465" y="224"/>
                      <a:pt x="456" y="228"/>
                    </a:cubicBezTo>
                    <a:cubicBezTo>
                      <a:pt x="447" y="233"/>
                      <a:pt x="449" y="242"/>
                      <a:pt x="445" y="247"/>
                    </a:cubicBezTo>
                    <a:cubicBezTo>
                      <a:pt x="441" y="252"/>
                      <a:pt x="447" y="264"/>
                      <a:pt x="444" y="265"/>
                    </a:cubicBezTo>
                    <a:cubicBezTo>
                      <a:pt x="440" y="265"/>
                      <a:pt x="451" y="277"/>
                      <a:pt x="443" y="279"/>
                    </a:cubicBezTo>
                    <a:cubicBezTo>
                      <a:pt x="435" y="280"/>
                      <a:pt x="420" y="281"/>
                      <a:pt x="420" y="281"/>
                    </a:cubicBezTo>
                    <a:cubicBezTo>
                      <a:pt x="420" y="281"/>
                      <a:pt x="419" y="286"/>
                      <a:pt x="417" y="290"/>
                    </a:cubicBezTo>
                    <a:cubicBezTo>
                      <a:pt x="415" y="294"/>
                      <a:pt x="420" y="297"/>
                      <a:pt x="410" y="296"/>
                    </a:cubicBezTo>
                    <a:cubicBezTo>
                      <a:pt x="401" y="296"/>
                      <a:pt x="396" y="303"/>
                      <a:pt x="395" y="292"/>
                    </a:cubicBezTo>
                    <a:cubicBezTo>
                      <a:pt x="394" y="282"/>
                      <a:pt x="396" y="280"/>
                      <a:pt x="391" y="283"/>
                    </a:cubicBezTo>
                    <a:cubicBezTo>
                      <a:pt x="386" y="286"/>
                      <a:pt x="377" y="288"/>
                      <a:pt x="376" y="291"/>
                    </a:cubicBezTo>
                    <a:cubicBezTo>
                      <a:pt x="375" y="294"/>
                      <a:pt x="378" y="298"/>
                      <a:pt x="373" y="298"/>
                    </a:cubicBezTo>
                    <a:cubicBezTo>
                      <a:pt x="369" y="299"/>
                      <a:pt x="358" y="296"/>
                      <a:pt x="350" y="291"/>
                    </a:cubicBezTo>
                    <a:cubicBezTo>
                      <a:pt x="341" y="286"/>
                      <a:pt x="353" y="294"/>
                      <a:pt x="341" y="286"/>
                    </a:cubicBezTo>
                    <a:cubicBezTo>
                      <a:pt x="329" y="279"/>
                      <a:pt x="322" y="269"/>
                      <a:pt x="322" y="267"/>
                    </a:cubicBezTo>
                    <a:cubicBezTo>
                      <a:pt x="323" y="264"/>
                      <a:pt x="332" y="266"/>
                      <a:pt x="324" y="259"/>
                    </a:cubicBezTo>
                    <a:cubicBezTo>
                      <a:pt x="316" y="251"/>
                      <a:pt x="311" y="263"/>
                      <a:pt x="306" y="261"/>
                    </a:cubicBezTo>
                    <a:cubicBezTo>
                      <a:pt x="301" y="259"/>
                      <a:pt x="303" y="264"/>
                      <a:pt x="296" y="259"/>
                    </a:cubicBezTo>
                    <a:cubicBezTo>
                      <a:pt x="290" y="255"/>
                      <a:pt x="286" y="251"/>
                      <a:pt x="286" y="251"/>
                    </a:cubicBezTo>
                    <a:lnTo>
                      <a:pt x="269" y="251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4163" name="Freeform 193"/>
              <p:cNvSpPr>
                <a:spLocks noChangeArrowheads="1"/>
              </p:cNvSpPr>
              <p:nvPr/>
            </p:nvSpPr>
            <p:spPr bwMode="auto">
              <a:xfrm>
                <a:off x="2948445" y="2454654"/>
                <a:ext cx="99752" cy="60945"/>
              </a:xfrm>
              <a:custGeom>
                <a:avLst/>
                <a:gdLst>
                  <a:gd name="T0" fmla="*/ 59529 w 62"/>
                  <a:gd name="T1" fmla="*/ 17190 h 39"/>
                  <a:gd name="T2" fmla="*/ 14480 w 62"/>
                  <a:gd name="T3" fmla="*/ 4688 h 39"/>
                  <a:gd name="T4" fmla="*/ 20916 w 62"/>
                  <a:gd name="T5" fmla="*/ 26566 h 39"/>
                  <a:gd name="T6" fmla="*/ 40223 w 62"/>
                  <a:gd name="T7" fmla="*/ 42193 h 39"/>
                  <a:gd name="T8" fmla="*/ 57921 w 62"/>
                  <a:gd name="T9" fmla="*/ 59382 h 39"/>
                  <a:gd name="T10" fmla="*/ 88490 w 62"/>
                  <a:gd name="T11" fmla="*/ 48443 h 39"/>
                  <a:gd name="T12" fmla="*/ 91707 w 62"/>
                  <a:gd name="T13" fmla="*/ 17190 h 39"/>
                  <a:gd name="T14" fmla="*/ 78836 w 62"/>
                  <a:gd name="T15" fmla="*/ 3125 h 39"/>
                  <a:gd name="T16" fmla="*/ 59529 w 62"/>
                  <a:gd name="T17" fmla="*/ 17190 h 3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2"/>
                  <a:gd name="T28" fmla="*/ 0 h 39"/>
                  <a:gd name="T29" fmla="*/ 62 w 62"/>
                  <a:gd name="T30" fmla="*/ 39 h 3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2" h="39">
                    <a:moveTo>
                      <a:pt x="37" y="11"/>
                    </a:moveTo>
                    <a:cubicBezTo>
                      <a:pt x="19" y="8"/>
                      <a:pt x="19" y="3"/>
                      <a:pt x="9" y="3"/>
                    </a:cubicBezTo>
                    <a:cubicBezTo>
                      <a:pt x="0" y="3"/>
                      <a:pt x="7" y="14"/>
                      <a:pt x="13" y="17"/>
                    </a:cubicBezTo>
                    <a:cubicBezTo>
                      <a:pt x="20" y="20"/>
                      <a:pt x="20" y="21"/>
                      <a:pt x="25" y="27"/>
                    </a:cubicBezTo>
                    <a:cubicBezTo>
                      <a:pt x="30" y="33"/>
                      <a:pt x="25" y="38"/>
                      <a:pt x="36" y="38"/>
                    </a:cubicBezTo>
                    <a:cubicBezTo>
                      <a:pt x="48" y="39"/>
                      <a:pt x="54" y="34"/>
                      <a:pt x="55" y="31"/>
                    </a:cubicBezTo>
                    <a:cubicBezTo>
                      <a:pt x="56" y="28"/>
                      <a:pt x="62" y="18"/>
                      <a:pt x="57" y="11"/>
                    </a:cubicBezTo>
                    <a:cubicBezTo>
                      <a:pt x="51" y="5"/>
                      <a:pt x="54" y="0"/>
                      <a:pt x="49" y="2"/>
                    </a:cubicBezTo>
                    <a:cubicBezTo>
                      <a:pt x="44" y="4"/>
                      <a:pt x="37" y="11"/>
                      <a:pt x="37" y="11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</p:grpSp>
        <p:sp>
          <p:nvSpPr>
            <p:cNvPr id="4108" name="Freeform 11"/>
            <p:cNvSpPr>
              <a:spLocks noEditPoints="1" noChangeArrowheads="1"/>
            </p:cNvSpPr>
            <p:nvPr/>
          </p:nvSpPr>
          <p:spPr bwMode="auto">
            <a:xfrm>
              <a:off x="1035279" y="453408"/>
              <a:ext cx="208645" cy="342012"/>
            </a:xfrm>
            <a:custGeom>
              <a:avLst/>
              <a:gdLst>
                <a:gd name="T0" fmla="*/ 95207 w 618"/>
                <a:gd name="T1" fmla="*/ 6396 h 1016"/>
                <a:gd name="T2" fmla="*/ 200542 w 618"/>
                <a:gd name="T3" fmla="*/ 115463 h 1016"/>
                <a:gd name="T4" fmla="*/ 176234 w 618"/>
                <a:gd name="T5" fmla="*/ 172016 h 1016"/>
                <a:gd name="T6" fmla="*/ 116814 w 618"/>
                <a:gd name="T7" fmla="*/ 313399 h 1016"/>
                <a:gd name="T8" fmla="*/ 106011 w 618"/>
                <a:gd name="T9" fmla="*/ 341675 h 1016"/>
                <a:gd name="T10" fmla="*/ 95207 w 618"/>
                <a:gd name="T11" fmla="*/ 310706 h 1016"/>
                <a:gd name="T12" fmla="*/ 33086 w 618"/>
                <a:gd name="T13" fmla="*/ 170669 h 1016"/>
                <a:gd name="T14" fmla="*/ 18231 w 618"/>
                <a:gd name="T15" fmla="*/ 58910 h 1016"/>
                <a:gd name="T16" fmla="*/ 95207 w 618"/>
                <a:gd name="T17" fmla="*/ 6396 h 1016"/>
                <a:gd name="T18" fmla="*/ 92506 w 618"/>
                <a:gd name="T19" fmla="*/ 139700 h 1016"/>
                <a:gd name="T20" fmla="*/ 137071 w 618"/>
                <a:gd name="T21" fmla="*/ 72375 h 1016"/>
                <a:gd name="T22" fmla="*/ 95207 w 618"/>
                <a:gd name="T23" fmla="*/ 61603 h 1016"/>
                <a:gd name="T24" fmla="*/ 92506 w 618"/>
                <a:gd name="T25" fmla="*/ 139700 h 10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18"/>
                <a:gd name="T40" fmla="*/ 0 h 1016"/>
                <a:gd name="T41" fmla="*/ 618 w 618"/>
                <a:gd name="T42" fmla="*/ 1016 h 101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18" h="1016">
                  <a:moveTo>
                    <a:pt x="282" y="19"/>
                  </a:moveTo>
                  <a:cubicBezTo>
                    <a:pt x="451" y="0"/>
                    <a:pt x="618" y="128"/>
                    <a:pt x="594" y="343"/>
                  </a:cubicBezTo>
                  <a:cubicBezTo>
                    <a:pt x="586" y="418"/>
                    <a:pt x="551" y="463"/>
                    <a:pt x="522" y="511"/>
                  </a:cubicBezTo>
                  <a:cubicBezTo>
                    <a:pt x="449" y="631"/>
                    <a:pt x="375" y="750"/>
                    <a:pt x="346" y="931"/>
                  </a:cubicBezTo>
                  <a:cubicBezTo>
                    <a:pt x="343" y="950"/>
                    <a:pt x="347" y="1014"/>
                    <a:pt x="314" y="1015"/>
                  </a:cubicBezTo>
                  <a:cubicBezTo>
                    <a:pt x="278" y="1016"/>
                    <a:pt x="288" y="958"/>
                    <a:pt x="282" y="923"/>
                  </a:cubicBezTo>
                  <a:cubicBezTo>
                    <a:pt x="254" y="749"/>
                    <a:pt x="171" y="631"/>
                    <a:pt x="98" y="507"/>
                  </a:cubicBezTo>
                  <a:cubicBezTo>
                    <a:pt x="50" y="424"/>
                    <a:pt x="0" y="290"/>
                    <a:pt x="54" y="175"/>
                  </a:cubicBezTo>
                  <a:cubicBezTo>
                    <a:pt x="94" y="91"/>
                    <a:pt x="178" y="31"/>
                    <a:pt x="282" y="19"/>
                  </a:cubicBezTo>
                  <a:close/>
                  <a:moveTo>
                    <a:pt x="274" y="415"/>
                  </a:moveTo>
                  <a:cubicBezTo>
                    <a:pt x="413" y="452"/>
                    <a:pt x="480" y="296"/>
                    <a:pt x="406" y="215"/>
                  </a:cubicBezTo>
                  <a:cubicBezTo>
                    <a:pt x="378" y="185"/>
                    <a:pt x="324" y="174"/>
                    <a:pt x="282" y="183"/>
                  </a:cubicBezTo>
                  <a:cubicBezTo>
                    <a:pt x="154" y="211"/>
                    <a:pt x="173" y="388"/>
                    <a:pt x="274" y="415"/>
                  </a:cubicBezTo>
                  <a:close/>
                </a:path>
              </a:pathLst>
            </a:custGeom>
            <a:solidFill>
              <a:srgbClr val="66CD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pic>
        <p:nvPicPr>
          <p:cNvPr id="4102" name="图表 19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475" y="1847850"/>
            <a:ext cx="5099050" cy="339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文本框 196"/>
          <p:cNvSpPr>
            <a:spLocks noChangeArrowheads="1"/>
          </p:cNvSpPr>
          <p:nvPr/>
        </p:nvSpPr>
        <p:spPr bwMode="auto">
          <a:xfrm>
            <a:off x="8826500" y="3541713"/>
            <a:ext cx="1598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HERE</a:t>
            </a:r>
            <a:endParaRPr lang="zh-CN" altLang="en-US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104" name="文本框 197"/>
          <p:cNvSpPr>
            <a:spLocks noChangeArrowheads="1"/>
          </p:cNvSpPr>
          <p:nvPr/>
        </p:nvSpPr>
        <p:spPr bwMode="auto">
          <a:xfrm>
            <a:off x="8826500" y="3968750"/>
            <a:ext cx="26003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</a:t>
            </a:r>
          </a:p>
        </p:txBody>
      </p:sp>
      <p:sp>
        <p:nvSpPr>
          <p:cNvPr id="4105" name="矩形 198"/>
          <p:cNvSpPr>
            <a:spLocks noChangeArrowheads="1"/>
          </p:cNvSpPr>
          <p:nvPr/>
        </p:nvSpPr>
        <p:spPr bwMode="auto">
          <a:xfrm>
            <a:off x="8826500" y="4452938"/>
            <a:ext cx="2263775" cy="444500"/>
          </a:xfrm>
          <a:prstGeom prst="rect">
            <a:avLst/>
          </a:prstGeom>
          <a:solidFill>
            <a:srgbClr val="66CD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TEXT HERE MAYBE</a:t>
            </a:r>
            <a:endParaRPr lang="zh-CN" altLang="en-US"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4106" name="直角三角形 199"/>
          <p:cNvSpPr>
            <a:spLocks noChangeArrowheads="1"/>
          </p:cNvSpPr>
          <p:nvPr/>
        </p:nvSpPr>
        <p:spPr bwMode="auto">
          <a:xfrm>
            <a:off x="0" y="5535613"/>
            <a:ext cx="1366838" cy="1335087"/>
          </a:xfrm>
          <a:prstGeom prst="rtTriangle">
            <a:avLst/>
          </a:prstGeom>
          <a:gradFill rotWithShape="1">
            <a:gsLst>
              <a:gs pos="0">
                <a:srgbClr val="326698"/>
              </a:gs>
              <a:gs pos="100000">
                <a:srgbClr val="66CDCC"/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1"/>
          <p:cNvSpPr>
            <a:spLocks noChangeArrowheads="1"/>
          </p:cNvSpPr>
          <p:nvPr/>
        </p:nvSpPr>
        <p:spPr bwMode="auto">
          <a:xfrm>
            <a:off x="4619625" y="514350"/>
            <a:ext cx="29543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6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此处添加标题</a:t>
            </a:r>
          </a:p>
        </p:txBody>
      </p:sp>
      <p:sp>
        <p:nvSpPr>
          <p:cNvPr id="5123" name="圆角矩形 2"/>
          <p:cNvSpPr>
            <a:spLocks noChangeArrowheads="1"/>
          </p:cNvSpPr>
          <p:nvPr/>
        </p:nvSpPr>
        <p:spPr bwMode="auto">
          <a:xfrm>
            <a:off x="5661025" y="1257300"/>
            <a:ext cx="869950" cy="44450"/>
          </a:xfrm>
          <a:prstGeom prst="roundRect">
            <a:avLst>
              <a:gd name="adj" fmla="val 16667"/>
            </a:avLst>
          </a:prstGeom>
          <a:solidFill>
            <a:srgbClr val="66CDC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4" name="文本框 3"/>
          <p:cNvSpPr>
            <a:spLocks noChangeArrowheads="1"/>
          </p:cNvSpPr>
          <p:nvPr/>
        </p:nvSpPr>
        <p:spPr bwMode="auto">
          <a:xfrm>
            <a:off x="4265613" y="1398588"/>
            <a:ext cx="3662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3F3F3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When nothing goes right, go left!</a:t>
            </a:r>
            <a:endParaRPr lang="zh-CN" altLang="en-US">
              <a:solidFill>
                <a:srgbClr val="3F3F3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grpSp>
        <p:nvGrpSpPr>
          <p:cNvPr id="5125" name="组合 4"/>
          <p:cNvGrpSpPr>
            <a:grpSpLocks/>
          </p:cNvGrpSpPr>
          <p:nvPr/>
        </p:nvGrpSpPr>
        <p:grpSpPr bwMode="auto">
          <a:xfrm>
            <a:off x="682625" y="2703513"/>
            <a:ext cx="1465263" cy="1687512"/>
            <a:chOff x="0" y="0"/>
            <a:chExt cx="2495723" cy="2877514"/>
          </a:xfrm>
        </p:grpSpPr>
        <p:grpSp>
          <p:nvGrpSpPr>
            <p:cNvPr id="5131" name="组合 5"/>
            <p:cNvGrpSpPr>
              <a:grpSpLocks/>
            </p:cNvGrpSpPr>
            <p:nvPr/>
          </p:nvGrpSpPr>
          <p:grpSpPr bwMode="auto">
            <a:xfrm>
              <a:off x="0" y="0"/>
              <a:ext cx="2495723" cy="2877514"/>
              <a:chOff x="0" y="0"/>
              <a:chExt cx="2495723" cy="2877514"/>
            </a:xfrm>
          </p:grpSpPr>
          <p:sp>
            <p:nvSpPr>
              <p:cNvPr id="5133" name="Freeform 110"/>
              <p:cNvSpPr>
                <a:spLocks noChangeArrowheads="1"/>
              </p:cNvSpPr>
              <p:nvPr/>
            </p:nvSpPr>
            <p:spPr bwMode="auto">
              <a:xfrm>
                <a:off x="70978" y="351603"/>
                <a:ext cx="1925026" cy="2525911"/>
              </a:xfrm>
              <a:custGeom>
                <a:avLst/>
                <a:gdLst>
                  <a:gd name="T0" fmla="*/ 1190837 w 1193"/>
                  <a:gd name="T1" fmla="*/ 2410738 h 1601"/>
                  <a:gd name="T2" fmla="*/ 1247313 w 1193"/>
                  <a:gd name="T3" fmla="*/ 2303454 h 1601"/>
                  <a:gd name="T4" fmla="*/ 1345743 w 1193"/>
                  <a:gd name="T5" fmla="*/ 2215103 h 1601"/>
                  <a:gd name="T6" fmla="*/ 1621669 w 1193"/>
                  <a:gd name="T7" fmla="*/ 1998957 h 1601"/>
                  <a:gd name="T8" fmla="*/ 1834664 w 1193"/>
                  <a:gd name="T9" fmla="*/ 1746523 h 1601"/>
                  <a:gd name="T10" fmla="*/ 1878232 w 1193"/>
                  <a:gd name="T11" fmla="*/ 1618729 h 1601"/>
                  <a:gd name="T12" fmla="*/ 1679759 w 1193"/>
                  <a:gd name="T13" fmla="*/ 1550887 h 1601"/>
                  <a:gd name="T14" fmla="*/ 1547443 w 1193"/>
                  <a:gd name="T15" fmla="*/ 1449914 h 1601"/>
                  <a:gd name="T16" fmla="*/ 1416741 w 1193"/>
                  <a:gd name="T17" fmla="*/ 1391539 h 1601"/>
                  <a:gd name="T18" fmla="*/ 1307017 w 1193"/>
                  <a:gd name="T19" fmla="*/ 1366295 h 1601"/>
                  <a:gd name="T20" fmla="*/ 1135975 w 1193"/>
                  <a:gd name="T21" fmla="*/ 1397850 h 1601"/>
                  <a:gd name="T22" fmla="*/ 1089181 w 1193"/>
                  <a:gd name="T23" fmla="*/ 1246390 h 1601"/>
                  <a:gd name="T24" fmla="*/ 935889 w 1193"/>
                  <a:gd name="T25" fmla="*/ 1170660 h 1601"/>
                  <a:gd name="T26" fmla="*/ 1176315 w 1193"/>
                  <a:gd name="T27" fmla="*/ 1091774 h 1601"/>
                  <a:gd name="T28" fmla="*/ 1319925 w 1193"/>
                  <a:gd name="T29" fmla="*/ 982912 h 1601"/>
                  <a:gd name="T30" fmla="*/ 1423196 w 1193"/>
                  <a:gd name="T31" fmla="*/ 874051 h 1601"/>
                  <a:gd name="T32" fmla="*/ 1565193 w 1193"/>
                  <a:gd name="T33" fmla="*/ 809364 h 1601"/>
                  <a:gd name="T34" fmla="*/ 1542602 w 1193"/>
                  <a:gd name="T35" fmla="*/ 758878 h 1601"/>
                  <a:gd name="T36" fmla="*/ 1550670 w 1193"/>
                  <a:gd name="T37" fmla="*/ 692614 h 1601"/>
                  <a:gd name="T38" fmla="*/ 1655555 w 1193"/>
                  <a:gd name="T39" fmla="*/ 684725 h 1601"/>
                  <a:gd name="T40" fmla="*/ 1697508 w 1193"/>
                  <a:gd name="T41" fmla="*/ 697347 h 1601"/>
                  <a:gd name="T42" fmla="*/ 1642646 w 1193"/>
                  <a:gd name="T43" fmla="*/ 561664 h 1601"/>
                  <a:gd name="T44" fmla="*/ 1566806 w 1193"/>
                  <a:gd name="T45" fmla="*/ 448069 h 1601"/>
                  <a:gd name="T46" fmla="*/ 1490967 w 1193"/>
                  <a:gd name="T47" fmla="*/ 388116 h 1601"/>
                  <a:gd name="T48" fmla="*/ 1381242 w 1193"/>
                  <a:gd name="T49" fmla="*/ 411782 h 1601"/>
                  <a:gd name="T50" fmla="*/ 1337675 w 1193"/>
                  <a:gd name="T51" fmla="*/ 624772 h 1601"/>
                  <a:gd name="T52" fmla="*/ 1297335 w 1193"/>
                  <a:gd name="T53" fmla="*/ 596374 h 1601"/>
                  <a:gd name="T54" fmla="*/ 1152111 w 1193"/>
                  <a:gd name="T55" fmla="*/ 460691 h 1601"/>
                  <a:gd name="T56" fmla="*/ 1269904 w 1193"/>
                  <a:gd name="T57" fmla="*/ 288721 h 1601"/>
                  <a:gd name="T58" fmla="*/ 1326380 w 1193"/>
                  <a:gd name="T59" fmla="*/ 222457 h 1601"/>
                  <a:gd name="T60" fmla="*/ 1374788 w 1193"/>
                  <a:gd name="T61" fmla="*/ 132528 h 1601"/>
                  <a:gd name="T62" fmla="*/ 1279585 w 1193"/>
                  <a:gd name="T63" fmla="*/ 145149 h 1601"/>
                  <a:gd name="T64" fmla="*/ 1231177 w 1193"/>
                  <a:gd name="T65" fmla="*/ 47331 h 1601"/>
                  <a:gd name="T66" fmla="*/ 1202133 w 1193"/>
                  <a:gd name="T67" fmla="*/ 67841 h 1601"/>
                  <a:gd name="T68" fmla="*/ 1163406 w 1193"/>
                  <a:gd name="T69" fmla="*/ 164082 h 1601"/>
                  <a:gd name="T70" fmla="*/ 1063363 w 1193"/>
                  <a:gd name="T71" fmla="*/ 178281 h 1601"/>
                  <a:gd name="T72" fmla="*/ 858436 w 1193"/>
                  <a:gd name="T73" fmla="*/ 149882 h 1601"/>
                  <a:gd name="T74" fmla="*/ 756779 w 1193"/>
                  <a:gd name="T75" fmla="*/ 126217 h 1601"/>
                  <a:gd name="T76" fmla="*/ 682553 w 1193"/>
                  <a:gd name="T77" fmla="*/ 121484 h 1601"/>
                  <a:gd name="T78" fmla="*/ 174269 w 1193"/>
                  <a:gd name="T79" fmla="*/ 157771 h 1601"/>
                  <a:gd name="T80" fmla="*/ 158133 w 1193"/>
                  <a:gd name="T81" fmla="*/ 224035 h 1601"/>
                  <a:gd name="T82" fmla="*/ 172655 w 1193"/>
                  <a:gd name="T83" fmla="*/ 280832 h 1601"/>
                  <a:gd name="T84" fmla="*/ 95202 w 1193"/>
                  <a:gd name="T85" fmla="*/ 441758 h 1601"/>
                  <a:gd name="T86" fmla="*/ 77453 w 1193"/>
                  <a:gd name="T87" fmla="*/ 547465 h 1601"/>
                  <a:gd name="T88" fmla="*/ 250108 w 1193"/>
                  <a:gd name="T89" fmla="*/ 435448 h 1601"/>
                  <a:gd name="T90" fmla="*/ 308198 w 1193"/>
                  <a:gd name="T91" fmla="*/ 433870 h 1601"/>
                  <a:gd name="T92" fmla="*/ 505057 w 1193"/>
                  <a:gd name="T93" fmla="*/ 478046 h 1601"/>
                  <a:gd name="T94" fmla="*/ 572828 w 1193"/>
                  <a:gd name="T95" fmla="*/ 661060 h 1601"/>
                  <a:gd name="T96" fmla="*/ 563147 w 1193"/>
                  <a:gd name="T97" fmla="*/ 883517 h 1601"/>
                  <a:gd name="T98" fmla="*/ 669644 w 1193"/>
                  <a:gd name="T99" fmla="*/ 1117018 h 1601"/>
                  <a:gd name="T100" fmla="*/ 727734 w 1193"/>
                  <a:gd name="T101" fmla="*/ 1176970 h 1601"/>
                  <a:gd name="T102" fmla="*/ 787437 w 1193"/>
                  <a:gd name="T103" fmla="*/ 1232190 h 1601"/>
                  <a:gd name="T104" fmla="*/ 1023023 w 1193"/>
                  <a:gd name="T105" fmla="*/ 1364718 h 1601"/>
                  <a:gd name="T106" fmla="*/ 1152111 w 1193"/>
                  <a:gd name="T107" fmla="*/ 1435715 h 1601"/>
                  <a:gd name="T108" fmla="*/ 1168247 w 1193"/>
                  <a:gd name="T109" fmla="*/ 1527222 h 1601"/>
                  <a:gd name="T110" fmla="*/ 1118225 w 1193"/>
                  <a:gd name="T111" fmla="*/ 1653439 h 1601"/>
                  <a:gd name="T112" fmla="*/ 1236018 w 1193"/>
                  <a:gd name="T113" fmla="*/ 1932693 h 1601"/>
                  <a:gd name="T114" fmla="*/ 1111771 w 1193"/>
                  <a:gd name="T115" fmla="*/ 2265589 h 1601"/>
                  <a:gd name="T116" fmla="*/ 1084340 w 1193"/>
                  <a:gd name="T117" fmla="*/ 2333431 h 1601"/>
                  <a:gd name="T118" fmla="*/ 1094021 w 1193"/>
                  <a:gd name="T119" fmla="*/ 2470691 h 1601"/>
                  <a:gd name="T120" fmla="*/ 1274745 w 1193"/>
                  <a:gd name="T121" fmla="*/ 2516445 h 160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193"/>
                  <a:gd name="T184" fmla="*/ 0 h 1601"/>
                  <a:gd name="T185" fmla="*/ 1193 w 1193"/>
                  <a:gd name="T186" fmla="*/ 1601 h 160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193" h="1601">
                    <a:moveTo>
                      <a:pt x="792" y="1592"/>
                    </a:moveTo>
                    <a:cubicBezTo>
                      <a:pt x="792" y="1592"/>
                      <a:pt x="800" y="1596"/>
                      <a:pt x="800" y="1592"/>
                    </a:cubicBezTo>
                    <a:cubicBezTo>
                      <a:pt x="801" y="1588"/>
                      <a:pt x="800" y="1583"/>
                      <a:pt x="796" y="1582"/>
                    </a:cubicBezTo>
                    <a:cubicBezTo>
                      <a:pt x="792" y="1581"/>
                      <a:pt x="783" y="1579"/>
                      <a:pt x="772" y="1572"/>
                    </a:cubicBezTo>
                    <a:cubicBezTo>
                      <a:pt x="761" y="1564"/>
                      <a:pt x="741" y="1563"/>
                      <a:pt x="744" y="1555"/>
                    </a:cubicBezTo>
                    <a:cubicBezTo>
                      <a:pt x="746" y="1548"/>
                      <a:pt x="736" y="1539"/>
                      <a:pt x="738" y="1528"/>
                    </a:cubicBezTo>
                    <a:cubicBezTo>
                      <a:pt x="740" y="1517"/>
                      <a:pt x="739" y="1516"/>
                      <a:pt x="748" y="1515"/>
                    </a:cubicBezTo>
                    <a:cubicBezTo>
                      <a:pt x="756" y="1514"/>
                      <a:pt x="758" y="1504"/>
                      <a:pt x="762" y="1502"/>
                    </a:cubicBezTo>
                    <a:cubicBezTo>
                      <a:pt x="766" y="1499"/>
                      <a:pt x="784" y="1490"/>
                      <a:pt x="784" y="1487"/>
                    </a:cubicBezTo>
                    <a:cubicBezTo>
                      <a:pt x="784" y="1485"/>
                      <a:pt x="784" y="1480"/>
                      <a:pt x="780" y="1479"/>
                    </a:cubicBezTo>
                    <a:cubicBezTo>
                      <a:pt x="776" y="1479"/>
                      <a:pt x="768" y="1477"/>
                      <a:pt x="767" y="1474"/>
                    </a:cubicBezTo>
                    <a:cubicBezTo>
                      <a:pt x="766" y="1472"/>
                      <a:pt x="771" y="1462"/>
                      <a:pt x="773" y="1460"/>
                    </a:cubicBezTo>
                    <a:cubicBezTo>
                      <a:pt x="776" y="1458"/>
                      <a:pt x="793" y="1458"/>
                      <a:pt x="793" y="1458"/>
                    </a:cubicBezTo>
                    <a:cubicBezTo>
                      <a:pt x="793" y="1458"/>
                      <a:pt x="793" y="1439"/>
                      <a:pt x="796" y="1438"/>
                    </a:cubicBezTo>
                    <a:cubicBezTo>
                      <a:pt x="798" y="1437"/>
                      <a:pt x="810" y="1429"/>
                      <a:pt x="813" y="1428"/>
                    </a:cubicBezTo>
                    <a:cubicBezTo>
                      <a:pt x="816" y="1428"/>
                      <a:pt x="817" y="1420"/>
                      <a:pt x="811" y="1419"/>
                    </a:cubicBezTo>
                    <a:cubicBezTo>
                      <a:pt x="806" y="1418"/>
                      <a:pt x="797" y="1412"/>
                      <a:pt x="801" y="1408"/>
                    </a:cubicBezTo>
                    <a:cubicBezTo>
                      <a:pt x="806" y="1403"/>
                      <a:pt x="831" y="1407"/>
                      <a:pt x="834" y="1404"/>
                    </a:cubicBezTo>
                    <a:cubicBezTo>
                      <a:pt x="836" y="1401"/>
                      <a:pt x="841" y="1386"/>
                      <a:pt x="854" y="1383"/>
                    </a:cubicBezTo>
                    <a:cubicBezTo>
                      <a:pt x="867" y="1380"/>
                      <a:pt x="924" y="1354"/>
                      <a:pt x="905" y="1339"/>
                    </a:cubicBezTo>
                    <a:cubicBezTo>
                      <a:pt x="886" y="1323"/>
                      <a:pt x="905" y="1329"/>
                      <a:pt x="905" y="1329"/>
                    </a:cubicBezTo>
                    <a:cubicBezTo>
                      <a:pt x="905" y="1329"/>
                      <a:pt x="924" y="1340"/>
                      <a:pt x="935" y="1333"/>
                    </a:cubicBezTo>
                    <a:cubicBezTo>
                      <a:pt x="945" y="1327"/>
                      <a:pt x="989" y="1287"/>
                      <a:pt x="991" y="1278"/>
                    </a:cubicBezTo>
                    <a:cubicBezTo>
                      <a:pt x="993" y="1269"/>
                      <a:pt x="999" y="1268"/>
                      <a:pt x="1005" y="1267"/>
                    </a:cubicBezTo>
                    <a:cubicBezTo>
                      <a:pt x="1010" y="1267"/>
                      <a:pt x="1018" y="1264"/>
                      <a:pt x="1018" y="1258"/>
                    </a:cubicBezTo>
                    <a:cubicBezTo>
                      <a:pt x="1017" y="1252"/>
                      <a:pt x="1013" y="1238"/>
                      <a:pt x="1019" y="1233"/>
                    </a:cubicBezTo>
                    <a:cubicBezTo>
                      <a:pt x="1025" y="1229"/>
                      <a:pt x="1061" y="1206"/>
                      <a:pt x="1076" y="1206"/>
                    </a:cubicBezTo>
                    <a:cubicBezTo>
                      <a:pt x="1091" y="1206"/>
                      <a:pt x="1101" y="1204"/>
                      <a:pt x="1116" y="1178"/>
                    </a:cubicBezTo>
                    <a:cubicBezTo>
                      <a:pt x="1131" y="1152"/>
                      <a:pt x="1125" y="1153"/>
                      <a:pt x="1131" y="1151"/>
                    </a:cubicBezTo>
                    <a:cubicBezTo>
                      <a:pt x="1136" y="1148"/>
                      <a:pt x="1137" y="1107"/>
                      <a:pt x="1137" y="1107"/>
                    </a:cubicBezTo>
                    <a:cubicBezTo>
                      <a:pt x="1137" y="1107"/>
                      <a:pt x="1143" y="1103"/>
                      <a:pt x="1147" y="1103"/>
                    </a:cubicBezTo>
                    <a:cubicBezTo>
                      <a:pt x="1151" y="1103"/>
                      <a:pt x="1162" y="1087"/>
                      <a:pt x="1162" y="1087"/>
                    </a:cubicBezTo>
                    <a:cubicBezTo>
                      <a:pt x="1175" y="1079"/>
                      <a:pt x="1175" y="1079"/>
                      <a:pt x="1175" y="1079"/>
                    </a:cubicBezTo>
                    <a:cubicBezTo>
                      <a:pt x="1175" y="1079"/>
                      <a:pt x="1179" y="1071"/>
                      <a:pt x="1183" y="1069"/>
                    </a:cubicBezTo>
                    <a:cubicBezTo>
                      <a:pt x="1187" y="1066"/>
                      <a:pt x="1193" y="1037"/>
                      <a:pt x="1187" y="1032"/>
                    </a:cubicBezTo>
                    <a:cubicBezTo>
                      <a:pt x="1182" y="1028"/>
                      <a:pt x="1170" y="1030"/>
                      <a:pt x="1164" y="1026"/>
                    </a:cubicBezTo>
                    <a:cubicBezTo>
                      <a:pt x="1158" y="1021"/>
                      <a:pt x="1133" y="1007"/>
                      <a:pt x="1128" y="1007"/>
                    </a:cubicBezTo>
                    <a:cubicBezTo>
                      <a:pt x="1122" y="1008"/>
                      <a:pt x="1101" y="1009"/>
                      <a:pt x="1094" y="1005"/>
                    </a:cubicBezTo>
                    <a:cubicBezTo>
                      <a:pt x="1087" y="1002"/>
                      <a:pt x="1095" y="993"/>
                      <a:pt x="1086" y="993"/>
                    </a:cubicBezTo>
                    <a:cubicBezTo>
                      <a:pt x="1078" y="992"/>
                      <a:pt x="1061" y="988"/>
                      <a:pt x="1056" y="987"/>
                    </a:cubicBezTo>
                    <a:cubicBezTo>
                      <a:pt x="1050" y="986"/>
                      <a:pt x="1041" y="993"/>
                      <a:pt x="1040" y="994"/>
                    </a:cubicBezTo>
                    <a:cubicBezTo>
                      <a:pt x="1038" y="995"/>
                      <a:pt x="1053" y="987"/>
                      <a:pt x="1041" y="983"/>
                    </a:cubicBezTo>
                    <a:cubicBezTo>
                      <a:pt x="1029" y="979"/>
                      <a:pt x="1032" y="974"/>
                      <a:pt x="1034" y="973"/>
                    </a:cubicBezTo>
                    <a:cubicBezTo>
                      <a:pt x="1036" y="972"/>
                      <a:pt x="1044" y="964"/>
                      <a:pt x="1036" y="959"/>
                    </a:cubicBezTo>
                    <a:cubicBezTo>
                      <a:pt x="1028" y="955"/>
                      <a:pt x="1020" y="950"/>
                      <a:pt x="1022" y="945"/>
                    </a:cubicBezTo>
                    <a:cubicBezTo>
                      <a:pt x="1023" y="940"/>
                      <a:pt x="1008" y="929"/>
                      <a:pt x="1005" y="929"/>
                    </a:cubicBezTo>
                    <a:cubicBezTo>
                      <a:pt x="1002" y="928"/>
                      <a:pt x="993" y="925"/>
                      <a:pt x="984" y="926"/>
                    </a:cubicBezTo>
                    <a:cubicBezTo>
                      <a:pt x="974" y="926"/>
                      <a:pt x="959" y="923"/>
                      <a:pt x="959" y="919"/>
                    </a:cubicBezTo>
                    <a:cubicBezTo>
                      <a:pt x="960" y="915"/>
                      <a:pt x="951" y="906"/>
                      <a:pt x="947" y="905"/>
                    </a:cubicBezTo>
                    <a:cubicBezTo>
                      <a:pt x="942" y="903"/>
                      <a:pt x="938" y="903"/>
                      <a:pt x="933" y="897"/>
                    </a:cubicBezTo>
                    <a:cubicBezTo>
                      <a:pt x="929" y="891"/>
                      <a:pt x="929" y="888"/>
                      <a:pt x="923" y="887"/>
                    </a:cubicBezTo>
                    <a:cubicBezTo>
                      <a:pt x="916" y="887"/>
                      <a:pt x="913" y="885"/>
                      <a:pt x="912" y="881"/>
                    </a:cubicBezTo>
                    <a:cubicBezTo>
                      <a:pt x="912" y="876"/>
                      <a:pt x="905" y="873"/>
                      <a:pt x="896" y="879"/>
                    </a:cubicBezTo>
                    <a:cubicBezTo>
                      <a:pt x="888" y="884"/>
                      <a:pt x="881" y="886"/>
                      <a:pt x="878" y="882"/>
                    </a:cubicBezTo>
                    <a:cubicBezTo>
                      <a:pt x="874" y="879"/>
                      <a:pt x="874" y="878"/>
                      <a:pt x="862" y="878"/>
                    </a:cubicBezTo>
                    <a:cubicBezTo>
                      <a:pt x="850" y="878"/>
                      <a:pt x="844" y="878"/>
                      <a:pt x="847" y="871"/>
                    </a:cubicBezTo>
                    <a:cubicBezTo>
                      <a:pt x="851" y="864"/>
                      <a:pt x="840" y="861"/>
                      <a:pt x="832" y="866"/>
                    </a:cubicBezTo>
                    <a:cubicBezTo>
                      <a:pt x="825" y="872"/>
                      <a:pt x="822" y="877"/>
                      <a:pt x="818" y="876"/>
                    </a:cubicBezTo>
                    <a:cubicBezTo>
                      <a:pt x="813" y="876"/>
                      <a:pt x="829" y="871"/>
                      <a:pt x="825" y="865"/>
                    </a:cubicBezTo>
                    <a:cubicBezTo>
                      <a:pt x="822" y="859"/>
                      <a:pt x="822" y="860"/>
                      <a:pt x="810" y="866"/>
                    </a:cubicBezTo>
                    <a:cubicBezTo>
                      <a:pt x="798" y="872"/>
                      <a:pt x="793" y="875"/>
                      <a:pt x="783" y="875"/>
                    </a:cubicBezTo>
                    <a:cubicBezTo>
                      <a:pt x="773" y="875"/>
                      <a:pt x="777" y="879"/>
                      <a:pt x="771" y="887"/>
                    </a:cubicBezTo>
                    <a:cubicBezTo>
                      <a:pt x="766" y="895"/>
                      <a:pt x="759" y="910"/>
                      <a:pt x="754" y="905"/>
                    </a:cubicBezTo>
                    <a:cubicBezTo>
                      <a:pt x="748" y="900"/>
                      <a:pt x="744" y="886"/>
                      <a:pt x="735" y="889"/>
                    </a:cubicBezTo>
                    <a:cubicBezTo>
                      <a:pt x="727" y="893"/>
                      <a:pt x="725" y="902"/>
                      <a:pt x="719" y="898"/>
                    </a:cubicBezTo>
                    <a:cubicBezTo>
                      <a:pt x="713" y="893"/>
                      <a:pt x="705" y="890"/>
                      <a:pt x="704" y="886"/>
                    </a:cubicBezTo>
                    <a:cubicBezTo>
                      <a:pt x="704" y="882"/>
                      <a:pt x="700" y="879"/>
                      <a:pt x="700" y="879"/>
                    </a:cubicBezTo>
                    <a:cubicBezTo>
                      <a:pt x="700" y="879"/>
                      <a:pt x="695" y="878"/>
                      <a:pt x="701" y="857"/>
                    </a:cubicBezTo>
                    <a:cubicBezTo>
                      <a:pt x="707" y="835"/>
                      <a:pt x="709" y="829"/>
                      <a:pt x="686" y="829"/>
                    </a:cubicBezTo>
                    <a:cubicBezTo>
                      <a:pt x="664" y="830"/>
                      <a:pt x="654" y="834"/>
                      <a:pt x="656" y="827"/>
                    </a:cubicBezTo>
                    <a:cubicBezTo>
                      <a:pt x="657" y="820"/>
                      <a:pt x="663" y="822"/>
                      <a:pt x="664" y="814"/>
                    </a:cubicBezTo>
                    <a:cubicBezTo>
                      <a:pt x="665" y="807"/>
                      <a:pt x="672" y="794"/>
                      <a:pt x="675" y="790"/>
                    </a:cubicBezTo>
                    <a:cubicBezTo>
                      <a:pt x="678" y="785"/>
                      <a:pt x="686" y="774"/>
                      <a:pt x="679" y="774"/>
                    </a:cubicBezTo>
                    <a:cubicBezTo>
                      <a:pt x="673" y="775"/>
                      <a:pt x="654" y="771"/>
                      <a:pt x="646" y="778"/>
                    </a:cubicBezTo>
                    <a:cubicBezTo>
                      <a:pt x="638" y="786"/>
                      <a:pt x="629" y="802"/>
                      <a:pt x="623" y="803"/>
                    </a:cubicBezTo>
                    <a:cubicBezTo>
                      <a:pt x="616" y="805"/>
                      <a:pt x="594" y="809"/>
                      <a:pt x="590" y="803"/>
                    </a:cubicBezTo>
                    <a:cubicBezTo>
                      <a:pt x="587" y="797"/>
                      <a:pt x="572" y="796"/>
                      <a:pt x="573" y="776"/>
                    </a:cubicBezTo>
                    <a:cubicBezTo>
                      <a:pt x="574" y="757"/>
                      <a:pt x="573" y="747"/>
                      <a:pt x="580" y="742"/>
                    </a:cubicBezTo>
                    <a:cubicBezTo>
                      <a:pt x="586" y="737"/>
                      <a:pt x="585" y="738"/>
                      <a:pt x="586" y="729"/>
                    </a:cubicBezTo>
                    <a:cubicBezTo>
                      <a:pt x="587" y="719"/>
                      <a:pt x="594" y="706"/>
                      <a:pt x="604" y="703"/>
                    </a:cubicBezTo>
                    <a:cubicBezTo>
                      <a:pt x="613" y="701"/>
                      <a:pt x="623" y="689"/>
                      <a:pt x="629" y="689"/>
                    </a:cubicBezTo>
                    <a:cubicBezTo>
                      <a:pt x="635" y="688"/>
                      <a:pt x="659" y="704"/>
                      <a:pt x="664" y="699"/>
                    </a:cubicBezTo>
                    <a:cubicBezTo>
                      <a:pt x="669" y="695"/>
                      <a:pt x="671" y="684"/>
                      <a:pt x="685" y="686"/>
                    </a:cubicBezTo>
                    <a:cubicBezTo>
                      <a:pt x="699" y="689"/>
                      <a:pt x="724" y="685"/>
                      <a:pt x="729" y="692"/>
                    </a:cubicBezTo>
                    <a:cubicBezTo>
                      <a:pt x="734" y="699"/>
                      <a:pt x="744" y="718"/>
                      <a:pt x="743" y="726"/>
                    </a:cubicBezTo>
                    <a:cubicBezTo>
                      <a:pt x="741" y="735"/>
                      <a:pt x="744" y="741"/>
                      <a:pt x="750" y="739"/>
                    </a:cubicBezTo>
                    <a:cubicBezTo>
                      <a:pt x="755" y="737"/>
                      <a:pt x="759" y="727"/>
                      <a:pt x="758" y="722"/>
                    </a:cubicBezTo>
                    <a:cubicBezTo>
                      <a:pt x="757" y="717"/>
                      <a:pt x="757" y="697"/>
                      <a:pt x="757" y="689"/>
                    </a:cubicBezTo>
                    <a:cubicBezTo>
                      <a:pt x="756" y="680"/>
                      <a:pt x="748" y="674"/>
                      <a:pt x="761" y="666"/>
                    </a:cubicBezTo>
                    <a:cubicBezTo>
                      <a:pt x="775" y="658"/>
                      <a:pt x="818" y="633"/>
                      <a:pt x="818" y="623"/>
                    </a:cubicBezTo>
                    <a:cubicBezTo>
                      <a:pt x="818" y="613"/>
                      <a:pt x="814" y="603"/>
                      <a:pt x="817" y="600"/>
                    </a:cubicBezTo>
                    <a:cubicBezTo>
                      <a:pt x="820" y="596"/>
                      <a:pt x="820" y="607"/>
                      <a:pt x="825" y="604"/>
                    </a:cubicBezTo>
                    <a:cubicBezTo>
                      <a:pt x="831" y="601"/>
                      <a:pt x="837" y="582"/>
                      <a:pt x="842" y="579"/>
                    </a:cubicBezTo>
                    <a:cubicBezTo>
                      <a:pt x="847" y="576"/>
                      <a:pt x="851" y="567"/>
                      <a:pt x="853" y="563"/>
                    </a:cubicBezTo>
                    <a:cubicBezTo>
                      <a:pt x="855" y="558"/>
                      <a:pt x="863" y="556"/>
                      <a:pt x="867" y="558"/>
                    </a:cubicBezTo>
                    <a:cubicBezTo>
                      <a:pt x="872" y="560"/>
                      <a:pt x="880" y="558"/>
                      <a:pt x="882" y="554"/>
                    </a:cubicBezTo>
                    <a:cubicBezTo>
                      <a:pt x="884" y="550"/>
                      <a:pt x="881" y="542"/>
                      <a:pt x="882" y="538"/>
                    </a:cubicBezTo>
                    <a:cubicBezTo>
                      <a:pt x="883" y="535"/>
                      <a:pt x="898" y="527"/>
                      <a:pt x="904" y="521"/>
                    </a:cubicBezTo>
                    <a:cubicBezTo>
                      <a:pt x="911" y="515"/>
                      <a:pt x="918" y="514"/>
                      <a:pt x="921" y="515"/>
                    </a:cubicBezTo>
                    <a:cubicBezTo>
                      <a:pt x="924" y="517"/>
                      <a:pt x="931" y="506"/>
                      <a:pt x="930" y="514"/>
                    </a:cubicBezTo>
                    <a:cubicBezTo>
                      <a:pt x="929" y="522"/>
                      <a:pt x="931" y="535"/>
                      <a:pt x="937" y="528"/>
                    </a:cubicBezTo>
                    <a:cubicBezTo>
                      <a:pt x="944" y="520"/>
                      <a:pt x="966" y="513"/>
                      <a:pt x="970" y="513"/>
                    </a:cubicBezTo>
                    <a:cubicBezTo>
                      <a:pt x="973" y="513"/>
                      <a:pt x="979" y="507"/>
                      <a:pt x="981" y="504"/>
                    </a:cubicBezTo>
                    <a:cubicBezTo>
                      <a:pt x="983" y="500"/>
                      <a:pt x="991" y="501"/>
                      <a:pt x="995" y="500"/>
                    </a:cubicBezTo>
                    <a:cubicBezTo>
                      <a:pt x="1000" y="499"/>
                      <a:pt x="1000" y="495"/>
                      <a:pt x="995" y="489"/>
                    </a:cubicBezTo>
                    <a:cubicBezTo>
                      <a:pt x="990" y="484"/>
                      <a:pt x="1001" y="470"/>
                      <a:pt x="992" y="475"/>
                    </a:cubicBezTo>
                    <a:cubicBezTo>
                      <a:pt x="982" y="481"/>
                      <a:pt x="984" y="489"/>
                      <a:pt x="975" y="488"/>
                    </a:cubicBezTo>
                    <a:cubicBezTo>
                      <a:pt x="966" y="486"/>
                      <a:pt x="956" y="483"/>
                      <a:pt x="956" y="481"/>
                    </a:cubicBezTo>
                    <a:cubicBezTo>
                      <a:pt x="957" y="479"/>
                      <a:pt x="956" y="469"/>
                      <a:pt x="952" y="474"/>
                    </a:cubicBezTo>
                    <a:cubicBezTo>
                      <a:pt x="948" y="479"/>
                      <a:pt x="947" y="470"/>
                      <a:pt x="954" y="466"/>
                    </a:cubicBezTo>
                    <a:cubicBezTo>
                      <a:pt x="961" y="461"/>
                      <a:pt x="961" y="455"/>
                      <a:pt x="956" y="451"/>
                    </a:cubicBezTo>
                    <a:cubicBezTo>
                      <a:pt x="951" y="447"/>
                      <a:pt x="944" y="446"/>
                      <a:pt x="939" y="446"/>
                    </a:cubicBezTo>
                    <a:cubicBezTo>
                      <a:pt x="934" y="447"/>
                      <a:pt x="929" y="436"/>
                      <a:pt x="943" y="437"/>
                    </a:cubicBezTo>
                    <a:cubicBezTo>
                      <a:pt x="956" y="438"/>
                      <a:pt x="960" y="437"/>
                      <a:pt x="961" y="439"/>
                    </a:cubicBezTo>
                    <a:cubicBezTo>
                      <a:pt x="962" y="441"/>
                      <a:pt x="971" y="459"/>
                      <a:pt x="976" y="455"/>
                    </a:cubicBezTo>
                    <a:cubicBezTo>
                      <a:pt x="980" y="450"/>
                      <a:pt x="991" y="449"/>
                      <a:pt x="984" y="445"/>
                    </a:cubicBezTo>
                    <a:cubicBezTo>
                      <a:pt x="978" y="441"/>
                      <a:pt x="970" y="438"/>
                      <a:pt x="973" y="436"/>
                    </a:cubicBezTo>
                    <a:cubicBezTo>
                      <a:pt x="976" y="434"/>
                      <a:pt x="994" y="439"/>
                      <a:pt x="999" y="437"/>
                    </a:cubicBezTo>
                    <a:cubicBezTo>
                      <a:pt x="1003" y="434"/>
                      <a:pt x="1022" y="416"/>
                      <a:pt x="1025" y="417"/>
                    </a:cubicBezTo>
                    <a:cubicBezTo>
                      <a:pt x="1028" y="418"/>
                      <a:pt x="1029" y="429"/>
                      <a:pt x="1026" y="434"/>
                    </a:cubicBezTo>
                    <a:cubicBezTo>
                      <a:pt x="1023" y="440"/>
                      <a:pt x="1000" y="457"/>
                      <a:pt x="1002" y="461"/>
                    </a:cubicBezTo>
                    <a:cubicBezTo>
                      <a:pt x="1005" y="465"/>
                      <a:pt x="1006" y="473"/>
                      <a:pt x="1006" y="473"/>
                    </a:cubicBezTo>
                    <a:cubicBezTo>
                      <a:pt x="1006" y="473"/>
                      <a:pt x="1024" y="462"/>
                      <a:pt x="1037" y="473"/>
                    </a:cubicBezTo>
                    <a:cubicBezTo>
                      <a:pt x="1050" y="485"/>
                      <a:pt x="1061" y="490"/>
                      <a:pt x="1063" y="484"/>
                    </a:cubicBezTo>
                    <a:cubicBezTo>
                      <a:pt x="1066" y="477"/>
                      <a:pt x="1072" y="473"/>
                      <a:pt x="1068" y="462"/>
                    </a:cubicBezTo>
                    <a:cubicBezTo>
                      <a:pt x="1063" y="450"/>
                      <a:pt x="1058" y="444"/>
                      <a:pt x="1052" y="442"/>
                    </a:cubicBezTo>
                    <a:cubicBezTo>
                      <a:pt x="1046" y="440"/>
                      <a:pt x="1036" y="437"/>
                      <a:pt x="1038" y="431"/>
                    </a:cubicBezTo>
                    <a:cubicBezTo>
                      <a:pt x="1040" y="425"/>
                      <a:pt x="1041" y="427"/>
                      <a:pt x="1046" y="416"/>
                    </a:cubicBezTo>
                    <a:cubicBezTo>
                      <a:pt x="1050" y="405"/>
                      <a:pt x="1052" y="377"/>
                      <a:pt x="1047" y="377"/>
                    </a:cubicBezTo>
                    <a:cubicBezTo>
                      <a:pt x="1043" y="377"/>
                      <a:pt x="1037" y="380"/>
                      <a:pt x="1037" y="375"/>
                    </a:cubicBezTo>
                    <a:cubicBezTo>
                      <a:pt x="1037" y="370"/>
                      <a:pt x="1041" y="365"/>
                      <a:pt x="1033" y="364"/>
                    </a:cubicBezTo>
                    <a:cubicBezTo>
                      <a:pt x="1025" y="362"/>
                      <a:pt x="1021" y="359"/>
                      <a:pt x="1018" y="356"/>
                    </a:cubicBezTo>
                    <a:cubicBezTo>
                      <a:pt x="1014" y="353"/>
                      <a:pt x="1012" y="343"/>
                      <a:pt x="1006" y="340"/>
                    </a:cubicBezTo>
                    <a:cubicBezTo>
                      <a:pt x="1001" y="337"/>
                      <a:pt x="994" y="340"/>
                      <a:pt x="999" y="335"/>
                    </a:cubicBezTo>
                    <a:cubicBezTo>
                      <a:pt x="1004" y="330"/>
                      <a:pt x="1003" y="317"/>
                      <a:pt x="1000" y="310"/>
                    </a:cubicBezTo>
                    <a:cubicBezTo>
                      <a:pt x="997" y="302"/>
                      <a:pt x="990" y="293"/>
                      <a:pt x="989" y="282"/>
                    </a:cubicBezTo>
                    <a:cubicBezTo>
                      <a:pt x="988" y="272"/>
                      <a:pt x="988" y="264"/>
                      <a:pt x="984" y="266"/>
                    </a:cubicBezTo>
                    <a:cubicBezTo>
                      <a:pt x="979" y="269"/>
                      <a:pt x="975" y="275"/>
                      <a:pt x="971" y="284"/>
                    </a:cubicBezTo>
                    <a:cubicBezTo>
                      <a:pt x="967" y="292"/>
                      <a:pt x="962" y="297"/>
                      <a:pt x="959" y="297"/>
                    </a:cubicBezTo>
                    <a:cubicBezTo>
                      <a:pt x="957" y="298"/>
                      <a:pt x="957" y="307"/>
                      <a:pt x="951" y="301"/>
                    </a:cubicBezTo>
                    <a:cubicBezTo>
                      <a:pt x="946" y="296"/>
                      <a:pt x="940" y="290"/>
                      <a:pt x="938" y="288"/>
                    </a:cubicBezTo>
                    <a:cubicBezTo>
                      <a:pt x="936" y="285"/>
                      <a:pt x="931" y="281"/>
                      <a:pt x="937" y="270"/>
                    </a:cubicBezTo>
                    <a:cubicBezTo>
                      <a:pt x="943" y="259"/>
                      <a:pt x="943" y="251"/>
                      <a:pt x="940" y="250"/>
                    </a:cubicBezTo>
                    <a:cubicBezTo>
                      <a:pt x="937" y="248"/>
                      <a:pt x="930" y="259"/>
                      <a:pt x="924" y="246"/>
                    </a:cubicBezTo>
                    <a:cubicBezTo>
                      <a:pt x="919" y="233"/>
                      <a:pt x="920" y="229"/>
                      <a:pt x="912" y="227"/>
                    </a:cubicBezTo>
                    <a:cubicBezTo>
                      <a:pt x="903" y="224"/>
                      <a:pt x="904" y="227"/>
                      <a:pt x="893" y="224"/>
                    </a:cubicBezTo>
                    <a:cubicBezTo>
                      <a:pt x="881" y="221"/>
                      <a:pt x="883" y="213"/>
                      <a:pt x="874" y="219"/>
                    </a:cubicBezTo>
                    <a:cubicBezTo>
                      <a:pt x="865" y="224"/>
                      <a:pt x="857" y="220"/>
                      <a:pt x="861" y="232"/>
                    </a:cubicBezTo>
                    <a:cubicBezTo>
                      <a:pt x="866" y="244"/>
                      <a:pt x="866" y="250"/>
                      <a:pt x="862" y="250"/>
                    </a:cubicBezTo>
                    <a:cubicBezTo>
                      <a:pt x="857" y="251"/>
                      <a:pt x="853" y="256"/>
                      <a:pt x="856" y="261"/>
                    </a:cubicBezTo>
                    <a:cubicBezTo>
                      <a:pt x="859" y="266"/>
                      <a:pt x="871" y="263"/>
                      <a:pt x="861" y="275"/>
                    </a:cubicBezTo>
                    <a:cubicBezTo>
                      <a:pt x="851" y="286"/>
                      <a:pt x="847" y="298"/>
                      <a:pt x="852" y="301"/>
                    </a:cubicBezTo>
                    <a:cubicBezTo>
                      <a:pt x="857" y="305"/>
                      <a:pt x="864" y="312"/>
                      <a:pt x="861" y="320"/>
                    </a:cubicBezTo>
                    <a:cubicBezTo>
                      <a:pt x="858" y="328"/>
                      <a:pt x="859" y="346"/>
                      <a:pt x="844" y="355"/>
                    </a:cubicBezTo>
                    <a:cubicBezTo>
                      <a:pt x="829" y="365"/>
                      <a:pt x="828" y="371"/>
                      <a:pt x="828" y="374"/>
                    </a:cubicBezTo>
                    <a:cubicBezTo>
                      <a:pt x="827" y="377"/>
                      <a:pt x="825" y="390"/>
                      <a:pt x="829" y="396"/>
                    </a:cubicBezTo>
                    <a:cubicBezTo>
                      <a:pt x="833" y="402"/>
                      <a:pt x="835" y="405"/>
                      <a:pt x="831" y="407"/>
                    </a:cubicBezTo>
                    <a:cubicBezTo>
                      <a:pt x="828" y="409"/>
                      <a:pt x="822" y="421"/>
                      <a:pt x="817" y="418"/>
                    </a:cubicBezTo>
                    <a:cubicBezTo>
                      <a:pt x="813" y="415"/>
                      <a:pt x="809" y="413"/>
                      <a:pt x="805" y="409"/>
                    </a:cubicBezTo>
                    <a:cubicBezTo>
                      <a:pt x="802" y="405"/>
                      <a:pt x="795" y="397"/>
                      <a:pt x="801" y="397"/>
                    </a:cubicBezTo>
                    <a:cubicBezTo>
                      <a:pt x="806" y="398"/>
                      <a:pt x="815" y="394"/>
                      <a:pt x="810" y="390"/>
                    </a:cubicBezTo>
                    <a:cubicBezTo>
                      <a:pt x="806" y="387"/>
                      <a:pt x="803" y="386"/>
                      <a:pt x="804" y="378"/>
                    </a:cubicBezTo>
                    <a:cubicBezTo>
                      <a:pt x="805" y="371"/>
                      <a:pt x="800" y="354"/>
                      <a:pt x="796" y="354"/>
                    </a:cubicBezTo>
                    <a:cubicBezTo>
                      <a:pt x="792" y="354"/>
                      <a:pt x="781" y="354"/>
                      <a:pt x="781" y="347"/>
                    </a:cubicBezTo>
                    <a:cubicBezTo>
                      <a:pt x="780" y="340"/>
                      <a:pt x="756" y="333"/>
                      <a:pt x="749" y="329"/>
                    </a:cubicBezTo>
                    <a:cubicBezTo>
                      <a:pt x="743" y="324"/>
                      <a:pt x="740" y="318"/>
                      <a:pt x="728" y="319"/>
                    </a:cubicBezTo>
                    <a:cubicBezTo>
                      <a:pt x="715" y="320"/>
                      <a:pt x="715" y="325"/>
                      <a:pt x="716" y="311"/>
                    </a:cubicBezTo>
                    <a:cubicBezTo>
                      <a:pt x="716" y="296"/>
                      <a:pt x="723" y="296"/>
                      <a:pt x="714" y="292"/>
                    </a:cubicBezTo>
                    <a:cubicBezTo>
                      <a:pt x="704" y="288"/>
                      <a:pt x="696" y="290"/>
                      <a:pt x="703" y="278"/>
                    </a:cubicBezTo>
                    <a:cubicBezTo>
                      <a:pt x="711" y="266"/>
                      <a:pt x="700" y="262"/>
                      <a:pt x="714" y="253"/>
                    </a:cubicBezTo>
                    <a:cubicBezTo>
                      <a:pt x="728" y="243"/>
                      <a:pt x="740" y="217"/>
                      <a:pt x="741" y="216"/>
                    </a:cubicBezTo>
                    <a:cubicBezTo>
                      <a:pt x="743" y="214"/>
                      <a:pt x="751" y="215"/>
                      <a:pt x="755" y="207"/>
                    </a:cubicBezTo>
                    <a:cubicBezTo>
                      <a:pt x="758" y="199"/>
                      <a:pt x="753" y="194"/>
                      <a:pt x="766" y="193"/>
                    </a:cubicBezTo>
                    <a:cubicBezTo>
                      <a:pt x="779" y="193"/>
                      <a:pt x="781" y="195"/>
                      <a:pt x="787" y="183"/>
                    </a:cubicBezTo>
                    <a:cubicBezTo>
                      <a:pt x="794" y="172"/>
                      <a:pt x="803" y="167"/>
                      <a:pt x="792" y="163"/>
                    </a:cubicBezTo>
                    <a:cubicBezTo>
                      <a:pt x="782" y="160"/>
                      <a:pt x="773" y="156"/>
                      <a:pt x="777" y="156"/>
                    </a:cubicBezTo>
                    <a:cubicBezTo>
                      <a:pt x="782" y="156"/>
                      <a:pt x="797" y="158"/>
                      <a:pt x="800" y="156"/>
                    </a:cubicBezTo>
                    <a:cubicBezTo>
                      <a:pt x="802" y="155"/>
                      <a:pt x="819" y="149"/>
                      <a:pt x="814" y="144"/>
                    </a:cubicBezTo>
                    <a:cubicBezTo>
                      <a:pt x="808" y="139"/>
                      <a:pt x="804" y="138"/>
                      <a:pt x="809" y="137"/>
                    </a:cubicBezTo>
                    <a:cubicBezTo>
                      <a:pt x="813" y="136"/>
                      <a:pt x="818" y="142"/>
                      <a:pt x="822" y="141"/>
                    </a:cubicBezTo>
                    <a:cubicBezTo>
                      <a:pt x="826" y="140"/>
                      <a:pt x="825" y="129"/>
                      <a:pt x="829" y="130"/>
                    </a:cubicBezTo>
                    <a:cubicBezTo>
                      <a:pt x="834" y="131"/>
                      <a:pt x="838" y="137"/>
                      <a:pt x="844" y="132"/>
                    </a:cubicBezTo>
                    <a:cubicBezTo>
                      <a:pt x="850" y="128"/>
                      <a:pt x="863" y="131"/>
                      <a:pt x="861" y="121"/>
                    </a:cubicBezTo>
                    <a:cubicBezTo>
                      <a:pt x="859" y="112"/>
                      <a:pt x="848" y="113"/>
                      <a:pt x="854" y="107"/>
                    </a:cubicBezTo>
                    <a:cubicBezTo>
                      <a:pt x="861" y="101"/>
                      <a:pt x="862" y="98"/>
                      <a:pt x="858" y="94"/>
                    </a:cubicBezTo>
                    <a:cubicBezTo>
                      <a:pt x="854" y="90"/>
                      <a:pt x="858" y="86"/>
                      <a:pt x="852" y="84"/>
                    </a:cubicBezTo>
                    <a:cubicBezTo>
                      <a:pt x="847" y="81"/>
                      <a:pt x="831" y="84"/>
                      <a:pt x="830" y="88"/>
                    </a:cubicBezTo>
                    <a:cubicBezTo>
                      <a:pt x="829" y="92"/>
                      <a:pt x="822" y="98"/>
                      <a:pt x="816" y="107"/>
                    </a:cubicBezTo>
                    <a:cubicBezTo>
                      <a:pt x="810" y="116"/>
                      <a:pt x="809" y="119"/>
                      <a:pt x="805" y="118"/>
                    </a:cubicBezTo>
                    <a:cubicBezTo>
                      <a:pt x="801" y="117"/>
                      <a:pt x="799" y="126"/>
                      <a:pt x="801" y="116"/>
                    </a:cubicBezTo>
                    <a:cubicBezTo>
                      <a:pt x="803" y="105"/>
                      <a:pt x="805" y="106"/>
                      <a:pt x="804" y="102"/>
                    </a:cubicBezTo>
                    <a:cubicBezTo>
                      <a:pt x="802" y="99"/>
                      <a:pt x="797" y="93"/>
                      <a:pt x="793" y="92"/>
                    </a:cubicBezTo>
                    <a:cubicBezTo>
                      <a:pt x="790" y="91"/>
                      <a:pt x="787" y="90"/>
                      <a:pt x="783" y="96"/>
                    </a:cubicBezTo>
                    <a:cubicBezTo>
                      <a:pt x="780" y="102"/>
                      <a:pt x="780" y="85"/>
                      <a:pt x="776" y="82"/>
                    </a:cubicBezTo>
                    <a:cubicBezTo>
                      <a:pt x="773" y="80"/>
                      <a:pt x="781" y="78"/>
                      <a:pt x="773" y="70"/>
                    </a:cubicBezTo>
                    <a:cubicBezTo>
                      <a:pt x="765" y="62"/>
                      <a:pt x="769" y="51"/>
                      <a:pt x="763" y="49"/>
                    </a:cubicBezTo>
                    <a:cubicBezTo>
                      <a:pt x="757" y="47"/>
                      <a:pt x="756" y="47"/>
                      <a:pt x="758" y="41"/>
                    </a:cubicBezTo>
                    <a:cubicBezTo>
                      <a:pt x="760" y="34"/>
                      <a:pt x="748" y="27"/>
                      <a:pt x="763" y="30"/>
                    </a:cubicBezTo>
                    <a:cubicBezTo>
                      <a:pt x="778" y="33"/>
                      <a:pt x="778" y="35"/>
                      <a:pt x="784" y="28"/>
                    </a:cubicBezTo>
                    <a:cubicBezTo>
                      <a:pt x="791" y="22"/>
                      <a:pt x="806" y="16"/>
                      <a:pt x="799" y="11"/>
                    </a:cubicBezTo>
                    <a:cubicBezTo>
                      <a:pt x="791" y="5"/>
                      <a:pt x="780" y="3"/>
                      <a:pt x="776" y="1"/>
                    </a:cubicBezTo>
                    <a:cubicBezTo>
                      <a:pt x="773" y="0"/>
                      <a:pt x="755" y="4"/>
                      <a:pt x="755" y="4"/>
                    </a:cubicBezTo>
                    <a:cubicBezTo>
                      <a:pt x="755" y="4"/>
                      <a:pt x="746" y="26"/>
                      <a:pt x="745" y="27"/>
                    </a:cubicBezTo>
                    <a:cubicBezTo>
                      <a:pt x="744" y="29"/>
                      <a:pt x="752" y="31"/>
                      <a:pt x="745" y="43"/>
                    </a:cubicBezTo>
                    <a:cubicBezTo>
                      <a:pt x="739" y="55"/>
                      <a:pt x="733" y="51"/>
                      <a:pt x="732" y="62"/>
                    </a:cubicBezTo>
                    <a:cubicBezTo>
                      <a:pt x="730" y="72"/>
                      <a:pt x="731" y="83"/>
                      <a:pt x="731" y="83"/>
                    </a:cubicBezTo>
                    <a:cubicBezTo>
                      <a:pt x="731" y="83"/>
                      <a:pt x="744" y="90"/>
                      <a:pt x="743" y="90"/>
                    </a:cubicBezTo>
                    <a:cubicBezTo>
                      <a:pt x="741" y="90"/>
                      <a:pt x="751" y="100"/>
                      <a:pt x="747" y="102"/>
                    </a:cubicBezTo>
                    <a:cubicBezTo>
                      <a:pt x="743" y="104"/>
                      <a:pt x="750" y="109"/>
                      <a:pt x="739" y="109"/>
                    </a:cubicBezTo>
                    <a:cubicBezTo>
                      <a:pt x="728" y="109"/>
                      <a:pt x="718" y="105"/>
                      <a:pt x="721" y="104"/>
                    </a:cubicBezTo>
                    <a:cubicBezTo>
                      <a:pt x="724" y="103"/>
                      <a:pt x="735" y="100"/>
                      <a:pt x="732" y="96"/>
                    </a:cubicBezTo>
                    <a:cubicBezTo>
                      <a:pt x="729" y="92"/>
                      <a:pt x="718" y="81"/>
                      <a:pt x="713" y="85"/>
                    </a:cubicBezTo>
                    <a:cubicBezTo>
                      <a:pt x="709" y="89"/>
                      <a:pt x="692" y="95"/>
                      <a:pt x="695" y="96"/>
                    </a:cubicBezTo>
                    <a:cubicBezTo>
                      <a:pt x="698" y="98"/>
                      <a:pt x="713" y="102"/>
                      <a:pt x="708" y="105"/>
                    </a:cubicBezTo>
                    <a:cubicBezTo>
                      <a:pt x="702" y="108"/>
                      <a:pt x="698" y="117"/>
                      <a:pt x="691" y="116"/>
                    </a:cubicBezTo>
                    <a:cubicBezTo>
                      <a:pt x="684" y="116"/>
                      <a:pt x="666" y="115"/>
                      <a:pt x="659" y="113"/>
                    </a:cubicBezTo>
                    <a:cubicBezTo>
                      <a:pt x="652" y="112"/>
                      <a:pt x="644" y="106"/>
                      <a:pt x="653" y="102"/>
                    </a:cubicBezTo>
                    <a:cubicBezTo>
                      <a:pt x="662" y="99"/>
                      <a:pt x="622" y="99"/>
                      <a:pt x="617" y="105"/>
                    </a:cubicBezTo>
                    <a:cubicBezTo>
                      <a:pt x="612" y="111"/>
                      <a:pt x="612" y="114"/>
                      <a:pt x="604" y="113"/>
                    </a:cubicBezTo>
                    <a:cubicBezTo>
                      <a:pt x="595" y="113"/>
                      <a:pt x="554" y="113"/>
                      <a:pt x="554" y="113"/>
                    </a:cubicBezTo>
                    <a:cubicBezTo>
                      <a:pt x="554" y="113"/>
                      <a:pt x="568" y="106"/>
                      <a:pt x="556" y="99"/>
                    </a:cubicBezTo>
                    <a:cubicBezTo>
                      <a:pt x="543" y="93"/>
                      <a:pt x="534" y="95"/>
                      <a:pt x="532" y="95"/>
                    </a:cubicBezTo>
                    <a:cubicBezTo>
                      <a:pt x="530" y="95"/>
                      <a:pt x="527" y="95"/>
                      <a:pt x="520" y="91"/>
                    </a:cubicBezTo>
                    <a:cubicBezTo>
                      <a:pt x="513" y="88"/>
                      <a:pt x="506" y="85"/>
                      <a:pt x="504" y="84"/>
                    </a:cubicBezTo>
                    <a:cubicBezTo>
                      <a:pt x="502" y="82"/>
                      <a:pt x="490" y="81"/>
                      <a:pt x="487" y="83"/>
                    </a:cubicBezTo>
                    <a:cubicBezTo>
                      <a:pt x="484" y="84"/>
                      <a:pt x="484" y="90"/>
                      <a:pt x="482" y="90"/>
                    </a:cubicBezTo>
                    <a:cubicBezTo>
                      <a:pt x="479" y="91"/>
                      <a:pt x="476" y="91"/>
                      <a:pt x="476" y="83"/>
                    </a:cubicBezTo>
                    <a:cubicBezTo>
                      <a:pt x="476" y="75"/>
                      <a:pt x="469" y="80"/>
                      <a:pt x="469" y="80"/>
                    </a:cubicBezTo>
                    <a:cubicBezTo>
                      <a:pt x="465" y="88"/>
                      <a:pt x="465" y="88"/>
                      <a:pt x="465" y="88"/>
                    </a:cubicBezTo>
                    <a:cubicBezTo>
                      <a:pt x="465" y="88"/>
                      <a:pt x="461" y="88"/>
                      <a:pt x="459" y="84"/>
                    </a:cubicBezTo>
                    <a:cubicBezTo>
                      <a:pt x="458" y="81"/>
                      <a:pt x="458" y="78"/>
                      <a:pt x="455" y="76"/>
                    </a:cubicBezTo>
                    <a:cubicBezTo>
                      <a:pt x="452" y="74"/>
                      <a:pt x="457" y="73"/>
                      <a:pt x="449" y="73"/>
                    </a:cubicBezTo>
                    <a:cubicBezTo>
                      <a:pt x="442" y="74"/>
                      <a:pt x="442" y="82"/>
                      <a:pt x="438" y="81"/>
                    </a:cubicBezTo>
                    <a:cubicBezTo>
                      <a:pt x="433" y="81"/>
                      <a:pt x="440" y="69"/>
                      <a:pt x="423" y="77"/>
                    </a:cubicBezTo>
                    <a:cubicBezTo>
                      <a:pt x="405" y="86"/>
                      <a:pt x="382" y="89"/>
                      <a:pt x="371" y="95"/>
                    </a:cubicBezTo>
                    <a:cubicBezTo>
                      <a:pt x="360" y="100"/>
                      <a:pt x="357" y="95"/>
                      <a:pt x="334" y="85"/>
                    </a:cubicBezTo>
                    <a:cubicBezTo>
                      <a:pt x="310" y="75"/>
                      <a:pt x="284" y="83"/>
                      <a:pt x="238" y="71"/>
                    </a:cubicBezTo>
                    <a:cubicBezTo>
                      <a:pt x="192" y="60"/>
                      <a:pt x="185" y="67"/>
                      <a:pt x="170" y="71"/>
                    </a:cubicBezTo>
                    <a:cubicBezTo>
                      <a:pt x="155" y="75"/>
                      <a:pt x="142" y="71"/>
                      <a:pt x="131" y="82"/>
                    </a:cubicBezTo>
                    <a:cubicBezTo>
                      <a:pt x="120" y="93"/>
                      <a:pt x="122" y="98"/>
                      <a:pt x="108" y="100"/>
                    </a:cubicBezTo>
                    <a:cubicBezTo>
                      <a:pt x="94" y="101"/>
                      <a:pt x="83" y="105"/>
                      <a:pt x="85" y="108"/>
                    </a:cubicBezTo>
                    <a:cubicBezTo>
                      <a:pt x="87" y="111"/>
                      <a:pt x="98" y="113"/>
                      <a:pt x="101" y="115"/>
                    </a:cubicBezTo>
                    <a:cubicBezTo>
                      <a:pt x="104" y="117"/>
                      <a:pt x="103" y="129"/>
                      <a:pt x="111" y="132"/>
                    </a:cubicBezTo>
                    <a:cubicBezTo>
                      <a:pt x="120" y="135"/>
                      <a:pt x="135" y="133"/>
                      <a:pt x="131" y="138"/>
                    </a:cubicBezTo>
                    <a:cubicBezTo>
                      <a:pt x="128" y="142"/>
                      <a:pt x="118" y="156"/>
                      <a:pt x="114" y="152"/>
                    </a:cubicBezTo>
                    <a:cubicBezTo>
                      <a:pt x="109" y="148"/>
                      <a:pt x="104" y="142"/>
                      <a:pt x="98" y="142"/>
                    </a:cubicBezTo>
                    <a:cubicBezTo>
                      <a:pt x="92" y="142"/>
                      <a:pt x="79" y="146"/>
                      <a:pt x="74" y="149"/>
                    </a:cubicBezTo>
                    <a:cubicBezTo>
                      <a:pt x="69" y="152"/>
                      <a:pt x="60" y="153"/>
                      <a:pt x="61" y="159"/>
                    </a:cubicBezTo>
                    <a:cubicBezTo>
                      <a:pt x="62" y="165"/>
                      <a:pt x="69" y="162"/>
                      <a:pt x="68" y="167"/>
                    </a:cubicBezTo>
                    <a:cubicBezTo>
                      <a:pt x="67" y="173"/>
                      <a:pt x="58" y="168"/>
                      <a:pt x="58" y="175"/>
                    </a:cubicBezTo>
                    <a:cubicBezTo>
                      <a:pt x="59" y="182"/>
                      <a:pt x="78" y="187"/>
                      <a:pt x="87" y="184"/>
                    </a:cubicBezTo>
                    <a:cubicBezTo>
                      <a:pt x="96" y="181"/>
                      <a:pt x="102" y="171"/>
                      <a:pt x="107" y="178"/>
                    </a:cubicBezTo>
                    <a:cubicBezTo>
                      <a:pt x="112" y="185"/>
                      <a:pt x="115" y="201"/>
                      <a:pt x="104" y="204"/>
                    </a:cubicBezTo>
                    <a:cubicBezTo>
                      <a:pt x="93" y="207"/>
                      <a:pt x="64" y="214"/>
                      <a:pt x="61" y="221"/>
                    </a:cubicBezTo>
                    <a:cubicBezTo>
                      <a:pt x="59" y="229"/>
                      <a:pt x="50" y="242"/>
                      <a:pt x="46" y="243"/>
                    </a:cubicBezTo>
                    <a:cubicBezTo>
                      <a:pt x="42" y="243"/>
                      <a:pt x="42" y="254"/>
                      <a:pt x="46" y="258"/>
                    </a:cubicBezTo>
                    <a:cubicBezTo>
                      <a:pt x="49" y="262"/>
                      <a:pt x="45" y="261"/>
                      <a:pt x="47" y="269"/>
                    </a:cubicBezTo>
                    <a:cubicBezTo>
                      <a:pt x="49" y="277"/>
                      <a:pt x="52" y="286"/>
                      <a:pt x="59" y="280"/>
                    </a:cubicBezTo>
                    <a:cubicBezTo>
                      <a:pt x="66" y="275"/>
                      <a:pt x="75" y="280"/>
                      <a:pt x="70" y="287"/>
                    </a:cubicBezTo>
                    <a:cubicBezTo>
                      <a:pt x="65" y="295"/>
                      <a:pt x="55" y="299"/>
                      <a:pt x="70" y="299"/>
                    </a:cubicBezTo>
                    <a:cubicBezTo>
                      <a:pt x="85" y="299"/>
                      <a:pt x="83" y="292"/>
                      <a:pt x="95" y="296"/>
                    </a:cubicBezTo>
                    <a:cubicBezTo>
                      <a:pt x="107" y="301"/>
                      <a:pt x="110" y="295"/>
                      <a:pt x="107" y="304"/>
                    </a:cubicBezTo>
                    <a:cubicBezTo>
                      <a:pt x="103" y="314"/>
                      <a:pt x="93" y="327"/>
                      <a:pt x="78" y="334"/>
                    </a:cubicBezTo>
                    <a:cubicBezTo>
                      <a:pt x="63" y="341"/>
                      <a:pt x="60" y="340"/>
                      <a:pt x="48" y="347"/>
                    </a:cubicBezTo>
                    <a:cubicBezTo>
                      <a:pt x="36" y="354"/>
                      <a:pt x="0" y="373"/>
                      <a:pt x="11" y="372"/>
                    </a:cubicBezTo>
                    <a:cubicBezTo>
                      <a:pt x="23" y="372"/>
                      <a:pt x="43" y="358"/>
                      <a:pt x="48" y="356"/>
                    </a:cubicBezTo>
                    <a:cubicBezTo>
                      <a:pt x="54" y="354"/>
                      <a:pt x="56" y="362"/>
                      <a:pt x="65" y="356"/>
                    </a:cubicBezTo>
                    <a:cubicBezTo>
                      <a:pt x="73" y="350"/>
                      <a:pt x="107" y="325"/>
                      <a:pt x="118" y="318"/>
                    </a:cubicBezTo>
                    <a:cubicBezTo>
                      <a:pt x="129" y="311"/>
                      <a:pt x="145" y="307"/>
                      <a:pt x="146" y="297"/>
                    </a:cubicBezTo>
                    <a:cubicBezTo>
                      <a:pt x="147" y="287"/>
                      <a:pt x="147" y="278"/>
                      <a:pt x="155" y="276"/>
                    </a:cubicBezTo>
                    <a:cubicBezTo>
                      <a:pt x="164" y="273"/>
                      <a:pt x="166" y="266"/>
                      <a:pt x="175" y="260"/>
                    </a:cubicBezTo>
                    <a:cubicBezTo>
                      <a:pt x="184" y="253"/>
                      <a:pt x="193" y="244"/>
                      <a:pt x="197" y="246"/>
                    </a:cubicBezTo>
                    <a:cubicBezTo>
                      <a:pt x="201" y="248"/>
                      <a:pt x="193" y="252"/>
                      <a:pt x="186" y="257"/>
                    </a:cubicBezTo>
                    <a:cubicBezTo>
                      <a:pt x="178" y="261"/>
                      <a:pt x="171" y="267"/>
                      <a:pt x="170" y="276"/>
                    </a:cubicBezTo>
                    <a:cubicBezTo>
                      <a:pt x="169" y="286"/>
                      <a:pt x="156" y="296"/>
                      <a:pt x="167" y="291"/>
                    </a:cubicBezTo>
                    <a:cubicBezTo>
                      <a:pt x="177" y="286"/>
                      <a:pt x="184" y="279"/>
                      <a:pt x="191" y="275"/>
                    </a:cubicBezTo>
                    <a:cubicBezTo>
                      <a:pt x="199" y="271"/>
                      <a:pt x="204" y="277"/>
                      <a:pt x="207" y="268"/>
                    </a:cubicBezTo>
                    <a:cubicBezTo>
                      <a:pt x="210" y="259"/>
                      <a:pt x="206" y="251"/>
                      <a:pt x="214" y="256"/>
                    </a:cubicBezTo>
                    <a:cubicBezTo>
                      <a:pt x="221" y="260"/>
                      <a:pt x="231" y="269"/>
                      <a:pt x="240" y="273"/>
                    </a:cubicBezTo>
                    <a:cubicBezTo>
                      <a:pt x="249" y="277"/>
                      <a:pt x="249" y="268"/>
                      <a:pt x="271" y="278"/>
                    </a:cubicBezTo>
                    <a:cubicBezTo>
                      <a:pt x="294" y="288"/>
                      <a:pt x="293" y="282"/>
                      <a:pt x="296" y="299"/>
                    </a:cubicBezTo>
                    <a:cubicBezTo>
                      <a:pt x="298" y="315"/>
                      <a:pt x="307" y="300"/>
                      <a:pt x="313" y="303"/>
                    </a:cubicBezTo>
                    <a:cubicBezTo>
                      <a:pt x="320" y="306"/>
                      <a:pt x="327" y="306"/>
                      <a:pt x="328" y="319"/>
                    </a:cubicBezTo>
                    <a:cubicBezTo>
                      <a:pt x="330" y="333"/>
                      <a:pt x="332" y="338"/>
                      <a:pt x="330" y="347"/>
                    </a:cubicBezTo>
                    <a:cubicBezTo>
                      <a:pt x="328" y="356"/>
                      <a:pt x="341" y="353"/>
                      <a:pt x="342" y="363"/>
                    </a:cubicBezTo>
                    <a:cubicBezTo>
                      <a:pt x="342" y="372"/>
                      <a:pt x="341" y="384"/>
                      <a:pt x="342" y="387"/>
                    </a:cubicBezTo>
                    <a:cubicBezTo>
                      <a:pt x="343" y="389"/>
                      <a:pt x="358" y="391"/>
                      <a:pt x="354" y="398"/>
                    </a:cubicBezTo>
                    <a:cubicBezTo>
                      <a:pt x="351" y="405"/>
                      <a:pt x="352" y="412"/>
                      <a:pt x="355" y="419"/>
                    </a:cubicBezTo>
                    <a:cubicBezTo>
                      <a:pt x="359" y="425"/>
                      <a:pt x="363" y="427"/>
                      <a:pt x="372" y="436"/>
                    </a:cubicBezTo>
                    <a:cubicBezTo>
                      <a:pt x="381" y="445"/>
                      <a:pt x="399" y="461"/>
                      <a:pt x="393" y="463"/>
                    </a:cubicBezTo>
                    <a:cubicBezTo>
                      <a:pt x="388" y="466"/>
                      <a:pt x="382" y="461"/>
                      <a:pt x="376" y="468"/>
                    </a:cubicBezTo>
                    <a:cubicBezTo>
                      <a:pt x="370" y="475"/>
                      <a:pt x="374" y="477"/>
                      <a:pt x="369" y="496"/>
                    </a:cubicBezTo>
                    <a:cubicBezTo>
                      <a:pt x="364" y="514"/>
                      <a:pt x="365" y="515"/>
                      <a:pt x="360" y="529"/>
                    </a:cubicBezTo>
                    <a:cubicBezTo>
                      <a:pt x="354" y="544"/>
                      <a:pt x="351" y="548"/>
                      <a:pt x="349" y="560"/>
                    </a:cubicBezTo>
                    <a:cubicBezTo>
                      <a:pt x="347" y="572"/>
                      <a:pt x="342" y="580"/>
                      <a:pt x="351" y="591"/>
                    </a:cubicBezTo>
                    <a:cubicBezTo>
                      <a:pt x="360" y="602"/>
                      <a:pt x="346" y="603"/>
                      <a:pt x="358" y="619"/>
                    </a:cubicBezTo>
                    <a:cubicBezTo>
                      <a:pt x="370" y="635"/>
                      <a:pt x="376" y="631"/>
                      <a:pt x="382" y="641"/>
                    </a:cubicBezTo>
                    <a:cubicBezTo>
                      <a:pt x="389" y="651"/>
                      <a:pt x="407" y="648"/>
                      <a:pt x="402" y="661"/>
                    </a:cubicBezTo>
                    <a:cubicBezTo>
                      <a:pt x="397" y="674"/>
                      <a:pt x="399" y="681"/>
                      <a:pt x="408" y="691"/>
                    </a:cubicBezTo>
                    <a:cubicBezTo>
                      <a:pt x="418" y="701"/>
                      <a:pt x="419" y="704"/>
                      <a:pt x="415" y="708"/>
                    </a:cubicBezTo>
                    <a:cubicBezTo>
                      <a:pt x="411" y="712"/>
                      <a:pt x="405" y="716"/>
                      <a:pt x="409" y="718"/>
                    </a:cubicBezTo>
                    <a:cubicBezTo>
                      <a:pt x="412" y="720"/>
                      <a:pt x="417" y="719"/>
                      <a:pt x="422" y="727"/>
                    </a:cubicBezTo>
                    <a:cubicBezTo>
                      <a:pt x="427" y="736"/>
                      <a:pt x="427" y="743"/>
                      <a:pt x="430" y="746"/>
                    </a:cubicBezTo>
                    <a:cubicBezTo>
                      <a:pt x="433" y="749"/>
                      <a:pt x="441" y="755"/>
                      <a:pt x="440" y="758"/>
                    </a:cubicBezTo>
                    <a:cubicBezTo>
                      <a:pt x="440" y="762"/>
                      <a:pt x="451" y="766"/>
                      <a:pt x="451" y="761"/>
                    </a:cubicBezTo>
                    <a:cubicBezTo>
                      <a:pt x="451" y="756"/>
                      <a:pt x="458" y="762"/>
                      <a:pt x="451" y="746"/>
                    </a:cubicBezTo>
                    <a:cubicBezTo>
                      <a:pt x="443" y="730"/>
                      <a:pt x="431" y="717"/>
                      <a:pt x="427" y="707"/>
                    </a:cubicBezTo>
                    <a:cubicBezTo>
                      <a:pt x="424" y="697"/>
                      <a:pt x="419" y="683"/>
                      <a:pt x="421" y="679"/>
                    </a:cubicBezTo>
                    <a:cubicBezTo>
                      <a:pt x="422" y="675"/>
                      <a:pt x="424" y="664"/>
                      <a:pt x="431" y="670"/>
                    </a:cubicBezTo>
                    <a:cubicBezTo>
                      <a:pt x="438" y="676"/>
                      <a:pt x="432" y="687"/>
                      <a:pt x="439" y="700"/>
                    </a:cubicBezTo>
                    <a:cubicBezTo>
                      <a:pt x="446" y="713"/>
                      <a:pt x="471" y="741"/>
                      <a:pt x="475" y="746"/>
                    </a:cubicBezTo>
                    <a:cubicBezTo>
                      <a:pt x="478" y="751"/>
                      <a:pt x="492" y="771"/>
                      <a:pt x="488" y="781"/>
                    </a:cubicBezTo>
                    <a:cubicBezTo>
                      <a:pt x="483" y="791"/>
                      <a:pt x="481" y="792"/>
                      <a:pt x="488" y="796"/>
                    </a:cubicBezTo>
                    <a:cubicBezTo>
                      <a:pt x="495" y="800"/>
                      <a:pt x="554" y="831"/>
                      <a:pt x="562" y="831"/>
                    </a:cubicBezTo>
                    <a:cubicBezTo>
                      <a:pt x="570" y="832"/>
                      <a:pt x="586" y="824"/>
                      <a:pt x="592" y="828"/>
                    </a:cubicBezTo>
                    <a:cubicBezTo>
                      <a:pt x="599" y="831"/>
                      <a:pt x="611" y="848"/>
                      <a:pt x="618" y="848"/>
                    </a:cubicBezTo>
                    <a:cubicBezTo>
                      <a:pt x="624" y="848"/>
                      <a:pt x="636" y="845"/>
                      <a:pt x="635" y="852"/>
                    </a:cubicBezTo>
                    <a:cubicBezTo>
                      <a:pt x="633" y="859"/>
                      <a:pt x="627" y="869"/>
                      <a:pt x="634" y="865"/>
                    </a:cubicBezTo>
                    <a:cubicBezTo>
                      <a:pt x="641" y="861"/>
                      <a:pt x="645" y="853"/>
                      <a:pt x="651" y="857"/>
                    </a:cubicBezTo>
                    <a:cubicBezTo>
                      <a:pt x="657" y="861"/>
                      <a:pt x="667" y="871"/>
                      <a:pt x="668" y="879"/>
                    </a:cubicBezTo>
                    <a:cubicBezTo>
                      <a:pt x="670" y="887"/>
                      <a:pt x="676" y="892"/>
                      <a:pt x="681" y="889"/>
                    </a:cubicBezTo>
                    <a:cubicBezTo>
                      <a:pt x="686" y="886"/>
                      <a:pt x="694" y="893"/>
                      <a:pt x="695" y="898"/>
                    </a:cubicBezTo>
                    <a:cubicBezTo>
                      <a:pt x="697" y="903"/>
                      <a:pt x="700" y="907"/>
                      <a:pt x="705" y="906"/>
                    </a:cubicBezTo>
                    <a:cubicBezTo>
                      <a:pt x="710" y="904"/>
                      <a:pt x="714" y="906"/>
                      <a:pt x="714" y="910"/>
                    </a:cubicBezTo>
                    <a:cubicBezTo>
                      <a:pt x="714" y="913"/>
                      <a:pt x="717" y="918"/>
                      <a:pt x="721" y="913"/>
                    </a:cubicBezTo>
                    <a:cubicBezTo>
                      <a:pt x="726" y="908"/>
                      <a:pt x="725" y="903"/>
                      <a:pt x="727" y="903"/>
                    </a:cubicBezTo>
                    <a:cubicBezTo>
                      <a:pt x="729" y="903"/>
                      <a:pt x="737" y="899"/>
                      <a:pt x="738" y="905"/>
                    </a:cubicBezTo>
                    <a:cubicBezTo>
                      <a:pt x="739" y="911"/>
                      <a:pt x="748" y="921"/>
                      <a:pt x="745" y="931"/>
                    </a:cubicBezTo>
                    <a:cubicBezTo>
                      <a:pt x="741" y="940"/>
                      <a:pt x="746" y="954"/>
                      <a:pt x="735" y="955"/>
                    </a:cubicBezTo>
                    <a:cubicBezTo>
                      <a:pt x="723" y="956"/>
                      <a:pt x="720" y="963"/>
                      <a:pt x="724" y="968"/>
                    </a:cubicBezTo>
                    <a:cubicBezTo>
                      <a:pt x="728" y="972"/>
                      <a:pt x="721" y="969"/>
                      <a:pt x="714" y="974"/>
                    </a:cubicBezTo>
                    <a:cubicBezTo>
                      <a:pt x="708" y="979"/>
                      <a:pt x="696" y="975"/>
                      <a:pt x="699" y="985"/>
                    </a:cubicBezTo>
                    <a:cubicBezTo>
                      <a:pt x="703" y="995"/>
                      <a:pt x="698" y="1008"/>
                      <a:pt x="698" y="1008"/>
                    </a:cubicBezTo>
                    <a:cubicBezTo>
                      <a:pt x="698" y="1008"/>
                      <a:pt x="711" y="1014"/>
                      <a:pt x="703" y="1015"/>
                    </a:cubicBezTo>
                    <a:cubicBezTo>
                      <a:pt x="694" y="1016"/>
                      <a:pt x="695" y="1018"/>
                      <a:pt x="692" y="1027"/>
                    </a:cubicBezTo>
                    <a:cubicBezTo>
                      <a:pt x="690" y="1036"/>
                      <a:pt x="690" y="1048"/>
                      <a:pt x="693" y="1048"/>
                    </a:cubicBezTo>
                    <a:cubicBezTo>
                      <a:pt x="696" y="1047"/>
                      <a:pt x="713" y="1067"/>
                      <a:pt x="715" y="1079"/>
                    </a:cubicBezTo>
                    <a:cubicBezTo>
                      <a:pt x="717" y="1091"/>
                      <a:pt x="724" y="1107"/>
                      <a:pt x="726" y="1119"/>
                    </a:cubicBezTo>
                    <a:cubicBezTo>
                      <a:pt x="727" y="1131"/>
                      <a:pt x="743" y="1135"/>
                      <a:pt x="750" y="1138"/>
                    </a:cubicBezTo>
                    <a:cubicBezTo>
                      <a:pt x="756" y="1141"/>
                      <a:pt x="771" y="1146"/>
                      <a:pt x="772" y="1153"/>
                    </a:cubicBezTo>
                    <a:cubicBezTo>
                      <a:pt x="774" y="1159"/>
                      <a:pt x="781" y="1152"/>
                      <a:pt x="779" y="1169"/>
                    </a:cubicBezTo>
                    <a:cubicBezTo>
                      <a:pt x="778" y="1186"/>
                      <a:pt x="772" y="1213"/>
                      <a:pt x="766" y="1225"/>
                    </a:cubicBezTo>
                    <a:cubicBezTo>
                      <a:pt x="760" y="1238"/>
                      <a:pt x="760" y="1241"/>
                      <a:pt x="755" y="1260"/>
                    </a:cubicBezTo>
                    <a:cubicBezTo>
                      <a:pt x="750" y="1279"/>
                      <a:pt x="752" y="1284"/>
                      <a:pt x="749" y="1291"/>
                    </a:cubicBezTo>
                    <a:cubicBezTo>
                      <a:pt x="746" y="1298"/>
                      <a:pt x="739" y="1327"/>
                      <a:pt x="730" y="1338"/>
                    </a:cubicBezTo>
                    <a:cubicBezTo>
                      <a:pt x="720" y="1349"/>
                      <a:pt x="711" y="1350"/>
                      <a:pt x="710" y="1367"/>
                    </a:cubicBezTo>
                    <a:cubicBezTo>
                      <a:pt x="708" y="1384"/>
                      <a:pt x="701" y="1393"/>
                      <a:pt x="698" y="1404"/>
                    </a:cubicBezTo>
                    <a:cubicBezTo>
                      <a:pt x="695" y="1416"/>
                      <a:pt x="688" y="1431"/>
                      <a:pt x="689" y="1436"/>
                    </a:cubicBezTo>
                    <a:cubicBezTo>
                      <a:pt x="689" y="1442"/>
                      <a:pt x="697" y="1435"/>
                      <a:pt x="697" y="1435"/>
                    </a:cubicBezTo>
                    <a:cubicBezTo>
                      <a:pt x="697" y="1435"/>
                      <a:pt x="707" y="1415"/>
                      <a:pt x="710" y="1416"/>
                    </a:cubicBezTo>
                    <a:cubicBezTo>
                      <a:pt x="713" y="1416"/>
                      <a:pt x="712" y="1412"/>
                      <a:pt x="712" y="1423"/>
                    </a:cubicBezTo>
                    <a:cubicBezTo>
                      <a:pt x="712" y="1434"/>
                      <a:pt x="703" y="1447"/>
                      <a:pt x="697" y="1451"/>
                    </a:cubicBezTo>
                    <a:cubicBezTo>
                      <a:pt x="692" y="1456"/>
                      <a:pt x="692" y="1456"/>
                      <a:pt x="682" y="1463"/>
                    </a:cubicBezTo>
                    <a:cubicBezTo>
                      <a:pt x="672" y="1470"/>
                      <a:pt x="672" y="1476"/>
                      <a:pt x="672" y="1479"/>
                    </a:cubicBezTo>
                    <a:cubicBezTo>
                      <a:pt x="672" y="1481"/>
                      <a:pt x="680" y="1484"/>
                      <a:pt x="676" y="1486"/>
                    </a:cubicBezTo>
                    <a:cubicBezTo>
                      <a:pt x="672" y="1488"/>
                      <a:pt x="674" y="1490"/>
                      <a:pt x="670" y="1493"/>
                    </a:cubicBezTo>
                    <a:cubicBezTo>
                      <a:pt x="667" y="1495"/>
                      <a:pt x="660" y="1498"/>
                      <a:pt x="663" y="1502"/>
                    </a:cubicBezTo>
                    <a:cubicBezTo>
                      <a:pt x="666" y="1507"/>
                      <a:pt x="659" y="1517"/>
                      <a:pt x="660" y="1524"/>
                    </a:cubicBezTo>
                    <a:cubicBezTo>
                      <a:pt x="660" y="1530"/>
                      <a:pt x="666" y="1541"/>
                      <a:pt x="666" y="1541"/>
                    </a:cubicBezTo>
                    <a:cubicBezTo>
                      <a:pt x="666" y="1541"/>
                      <a:pt x="674" y="1563"/>
                      <a:pt x="678" y="1566"/>
                    </a:cubicBezTo>
                    <a:cubicBezTo>
                      <a:pt x="682" y="1570"/>
                      <a:pt x="691" y="1572"/>
                      <a:pt x="690" y="1576"/>
                    </a:cubicBezTo>
                    <a:cubicBezTo>
                      <a:pt x="689" y="1581"/>
                      <a:pt x="698" y="1578"/>
                      <a:pt x="707" y="1582"/>
                    </a:cubicBezTo>
                    <a:cubicBezTo>
                      <a:pt x="716" y="1586"/>
                      <a:pt x="710" y="1601"/>
                      <a:pt x="727" y="1597"/>
                    </a:cubicBezTo>
                    <a:cubicBezTo>
                      <a:pt x="744" y="1594"/>
                      <a:pt x="759" y="1595"/>
                      <a:pt x="759" y="1595"/>
                    </a:cubicBezTo>
                    <a:cubicBezTo>
                      <a:pt x="759" y="1595"/>
                      <a:pt x="761" y="1597"/>
                      <a:pt x="767" y="1598"/>
                    </a:cubicBezTo>
                    <a:cubicBezTo>
                      <a:pt x="773" y="1599"/>
                      <a:pt x="790" y="1595"/>
                      <a:pt x="790" y="1595"/>
                    </a:cubicBezTo>
                    <a:lnTo>
                      <a:pt x="792" y="1592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34" name="Freeform 111"/>
              <p:cNvSpPr>
                <a:spLocks noChangeArrowheads="1"/>
              </p:cNvSpPr>
              <p:nvPr/>
            </p:nvSpPr>
            <p:spPr bwMode="auto">
              <a:xfrm>
                <a:off x="1608504" y="0"/>
                <a:ext cx="887219" cy="783839"/>
              </a:xfrm>
              <a:custGeom>
                <a:avLst/>
                <a:gdLst>
                  <a:gd name="T0" fmla="*/ 100014 w 550"/>
                  <a:gd name="T1" fmla="*/ 173485 h 497"/>
                  <a:gd name="T2" fmla="*/ 130663 w 550"/>
                  <a:gd name="T3" fmla="*/ 193988 h 497"/>
                  <a:gd name="T4" fmla="*/ 43554 w 550"/>
                  <a:gd name="T5" fmla="*/ 225531 h 497"/>
                  <a:gd name="T6" fmla="*/ 17744 w 550"/>
                  <a:gd name="T7" fmla="*/ 258651 h 497"/>
                  <a:gd name="T8" fmla="*/ 51620 w 550"/>
                  <a:gd name="T9" fmla="*/ 280731 h 497"/>
                  <a:gd name="T10" fmla="*/ 88722 w 550"/>
                  <a:gd name="T11" fmla="*/ 294925 h 497"/>
                  <a:gd name="T12" fmla="*/ 191962 w 550"/>
                  <a:gd name="T13" fmla="*/ 321737 h 497"/>
                  <a:gd name="T14" fmla="*/ 237129 w 550"/>
                  <a:gd name="T15" fmla="*/ 427405 h 497"/>
                  <a:gd name="T16" fmla="*/ 264553 w 550"/>
                  <a:gd name="T17" fmla="*/ 425828 h 497"/>
                  <a:gd name="T18" fmla="*/ 279071 w 550"/>
                  <a:gd name="T19" fmla="*/ 493645 h 497"/>
                  <a:gd name="T20" fmla="*/ 246808 w 550"/>
                  <a:gd name="T21" fmla="*/ 526765 h 497"/>
                  <a:gd name="T22" fmla="*/ 241969 w 550"/>
                  <a:gd name="T23" fmla="*/ 574079 h 497"/>
                  <a:gd name="T24" fmla="*/ 253261 w 550"/>
                  <a:gd name="T25" fmla="*/ 632434 h 497"/>
                  <a:gd name="T26" fmla="*/ 285523 w 550"/>
                  <a:gd name="T27" fmla="*/ 622971 h 497"/>
                  <a:gd name="T28" fmla="*/ 258100 w 550"/>
                  <a:gd name="T29" fmla="*/ 663976 h 497"/>
                  <a:gd name="T30" fmla="*/ 288749 w 550"/>
                  <a:gd name="T31" fmla="*/ 716022 h 497"/>
                  <a:gd name="T32" fmla="*/ 332304 w 550"/>
                  <a:gd name="T33" fmla="*/ 753873 h 497"/>
                  <a:gd name="T34" fmla="*/ 366179 w 550"/>
                  <a:gd name="T35" fmla="*/ 775953 h 497"/>
                  <a:gd name="T36" fmla="*/ 403281 w 550"/>
                  <a:gd name="T37" fmla="*/ 703405 h 497"/>
                  <a:gd name="T38" fmla="*/ 430705 w 550"/>
                  <a:gd name="T39" fmla="*/ 643473 h 497"/>
                  <a:gd name="T40" fmla="*/ 477485 w 550"/>
                  <a:gd name="T41" fmla="*/ 593005 h 497"/>
                  <a:gd name="T42" fmla="*/ 556528 w 550"/>
                  <a:gd name="T43" fmla="*/ 544114 h 497"/>
                  <a:gd name="T44" fmla="*/ 714614 w 550"/>
                  <a:gd name="T45" fmla="*/ 469988 h 497"/>
                  <a:gd name="T46" fmla="*/ 646863 w 550"/>
                  <a:gd name="T47" fmla="*/ 457371 h 497"/>
                  <a:gd name="T48" fmla="*/ 688804 w 550"/>
                  <a:gd name="T49" fmla="*/ 452640 h 497"/>
                  <a:gd name="T50" fmla="*/ 727519 w 550"/>
                  <a:gd name="T51" fmla="*/ 443177 h 497"/>
                  <a:gd name="T52" fmla="*/ 662994 w 550"/>
                  <a:gd name="T53" fmla="*/ 402171 h 497"/>
                  <a:gd name="T54" fmla="*/ 695257 w 550"/>
                  <a:gd name="T55" fmla="*/ 372205 h 497"/>
                  <a:gd name="T56" fmla="*/ 730746 w 550"/>
                  <a:gd name="T57" fmla="*/ 375360 h 497"/>
                  <a:gd name="T58" fmla="*/ 730746 w 550"/>
                  <a:gd name="T59" fmla="*/ 354857 h 497"/>
                  <a:gd name="T60" fmla="*/ 771074 w 550"/>
                  <a:gd name="T61" fmla="*/ 312274 h 497"/>
                  <a:gd name="T62" fmla="*/ 745264 w 550"/>
                  <a:gd name="T63" fmla="*/ 283885 h 497"/>
                  <a:gd name="T64" fmla="*/ 780753 w 550"/>
                  <a:gd name="T65" fmla="*/ 255497 h 497"/>
                  <a:gd name="T66" fmla="*/ 742038 w 550"/>
                  <a:gd name="T67" fmla="*/ 234994 h 497"/>
                  <a:gd name="T68" fmla="*/ 767848 w 550"/>
                  <a:gd name="T69" fmla="*/ 195565 h 497"/>
                  <a:gd name="T70" fmla="*/ 803336 w 550"/>
                  <a:gd name="T71" fmla="*/ 164023 h 497"/>
                  <a:gd name="T72" fmla="*/ 875927 w 550"/>
                  <a:gd name="T73" fmla="*/ 115131 h 497"/>
                  <a:gd name="T74" fmla="*/ 783979 w 550"/>
                  <a:gd name="T75" fmla="*/ 96206 h 497"/>
                  <a:gd name="T76" fmla="*/ 713001 w 550"/>
                  <a:gd name="T77" fmla="*/ 124594 h 497"/>
                  <a:gd name="T78" fmla="*/ 708162 w 550"/>
                  <a:gd name="T79" fmla="*/ 94628 h 497"/>
                  <a:gd name="T80" fmla="*/ 671060 w 550"/>
                  <a:gd name="T81" fmla="*/ 83588 h 497"/>
                  <a:gd name="T82" fmla="*/ 738811 w 550"/>
                  <a:gd name="T83" fmla="*/ 47314 h 497"/>
                  <a:gd name="T84" fmla="*/ 667834 w 550"/>
                  <a:gd name="T85" fmla="*/ 9463 h 497"/>
                  <a:gd name="T86" fmla="*/ 517813 w 550"/>
                  <a:gd name="T87" fmla="*/ 17349 h 497"/>
                  <a:gd name="T88" fmla="*/ 464580 w 550"/>
                  <a:gd name="T89" fmla="*/ 33120 h 497"/>
                  <a:gd name="T90" fmla="*/ 395216 w 550"/>
                  <a:gd name="T91" fmla="*/ 55200 h 497"/>
                  <a:gd name="T92" fmla="*/ 356501 w 550"/>
                  <a:gd name="T93" fmla="*/ 63086 h 497"/>
                  <a:gd name="T94" fmla="*/ 309720 w 550"/>
                  <a:gd name="T95" fmla="*/ 74126 h 497"/>
                  <a:gd name="T96" fmla="*/ 246808 w 550"/>
                  <a:gd name="T97" fmla="*/ 80434 h 497"/>
                  <a:gd name="T98" fmla="*/ 227451 w 550"/>
                  <a:gd name="T99" fmla="*/ 107246 h 497"/>
                  <a:gd name="T100" fmla="*/ 143568 w 550"/>
                  <a:gd name="T101" fmla="*/ 138788 h 497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50"/>
                  <a:gd name="T154" fmla="*/ 0 h 497"/>
                  <a:gd name="T155" fmla="*/ 550 w 550"/>
                  <a:gd name="T156" fmla="*/ 497 h 497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50" h="497">
                    <a:moveTo>
                      <a:pt x="67" y="99"/>
                    </a:moveTo>
                    <a:cubicBezTo>
                      <a:pt x="62" y="100"/>
                      <a:pt x="60" y="110"/>
                      <a:pt x="62" y="110"/>
                    </a:cubicBezTo>
                    <a:cubicBezTo>
                      <a:pt x="64" y="111"/>
                      <a:pt x="73" y="106"/>
                      <a:pt x="84" y="110"/>
                    </a:cubicBezTo>
                    <a:cubicBezTo>
                      <a:pt x="95" y="115"/>
                      <a:pt x="87" y="122"/>
                      <a:pt x="81" y="123"/>
                    </a:cubicBezTo>
                    <a:cubicBezTo>
                      <a:pt x="76" y="125"/>
                      <a:pt x="71" y="121"/>
                      <a:pt x="56" y="129"/>
                    </a:cubicBezTo>
                    <a:cubicBezTo>
                      <a:pt x="42" y="137"/>
                      <a:pt x="35" y="146"/>
                      <a:pt x="27" y="143"/>
                    </a:cubicBezTo>
                    <a:cubicBezTo>
                      <a:pt x="20" y="139"/>
                      <a:pt x="5" y="144"/>
                      <a:pt x="3" y="148"/>
                    </a:cubicBezTo>
                    <a:cubicBezTo>
                      <a:pt x="0" y="152"/>
                      <a:pt x="11" y="164"/>
                      <a:pt x="11" y="164"/>
                    </a:cubicBezTo>
                    <a:cubicBezTo>
                      <a:pt x="24" y="163"/>
                      <a:pt x="24" y="163"/>
                      <a:pt x="24" y="163"/>
                    </a:cubicBezTo>
                    <a:cubicBezTo>
                      <a:pt x="24" y="163"/>
                      <a:pt x="37" y="175"/>
                      <a:pt x="32" y="178"/>
                    </a:cubicBezTo>
                    <a:cubicBezTo>
                      <a:pt x="28" y="181"/>
                      <a:pt x="19" y="179"/>
                      <a:pt x="30" y="184"/>
                    </a:cubicBezTo>
                    <a:cubicBezTo>
                      <a:pt x="41" y="189"/>
                      <a:pt x="29" y="185"/>
                      <a:pt x="55" y="187"/>
                    </a:cubicBezTo>
                    <a:cubicBezTo>
                      <a:pt x="81" y="189"/>
                      <a:pt x="72" y="187"/>
                      <a:pt x="84" y="189"/>
                    </a:cubicBezTo>
                    <a:cubicBezTo>
                      <a:pt x="97" y="190"/>
                      <a:pt x="116" y="203"/>
                      <a:pt x="119" y="204"/>
                    </a:cubicBezTo>
                    <a:cubicBezTo>
                      <a:pt x="123" y="204"/>
                      <a:pt x="138" y="205"/>
                      <a:pt x="139" y="217"/>
                    </a:cubicBezTo>
                    <a:cubicBezTo>
                      <a:pt x="140" y="229"/>
                      <a:pt x="153" y="263"/>
                      <a:pt x="147" y="271"/>
                    </a:cubicBezTo>
                    <a:cubicBezTo>
                      <a:pt x="141" y="279"/>
                      <a:pt x="161" y="287"/>
                      <a:pt x="159" y="283"/>
                    </a:cubicBezTo>
                    <a:cubicBezTo>
                      <a:pt x="158" y="280"/>
                      <a:pt x="160" y="268"/>
                      <a:pt x="164" y="270"/>
                    </a:cubicBezTo>
                    <a:cubicBezTo>
                      <a:pt x="168" y="272"/>
                      <a:pt x="178" y="301"/>
                      <a:pt x="177" y="303"/>
                    </a:cubicBezTo>
                    <a:cubicBezTo>
                      <a:pt x="176" y="305"/>
                      <a:pt x="178" y="305"/>
                      <a:pt x="173" y="313"/>
                    </a:cubicBezTo>
                    <a:cubicBezTo>
                      <a:pt x="169" y="321"/>
                      <a:pt x="164" y="329"/>
                      <a:pt x="162" y="329"/>
                    </a:cubicBezTo>
                    <a:cubicBezTo>
                      <a:pt x="159" y="329"/>
                      <a:pt x="154" y="331"/>
                      <a:pt x="153" y="334"/>
                    </a:cubicBezTo>
                    <a:cubicBezTo>
                      <a:pt x="152" y="336"/>
                      <a:pt x="154" y="339"/>
                      <a:pt x="153" y="347"/>
                    </a:cubicBezTo>
                    <a:cubicBezTo>
                      <a:pt x="152" y="355"/>
                      <a:pt x="147" y="356"/>
                      <a:pt x="150" y="364"/>
                    </a:cubicBezTo>
                    <a:cubicBezTo>
                      <a:pt x="154" y="372"/>
                      <a:pt x="151" y="372"/>
                      <a:pt x="152" y="379"/>
                    </a:cubicBezTo>
                    <a:cubicBezTo>
                      <a:pt x="152" y="386"/>
                      <a:pt x="162" y="399"/>
                      <a:pt x="157" y="401"/>
                    </a:cubicBezTo>
                    <a:cubicBezTo>
                      <a:pt x="152" y="402"/>
                      <a:pt x="151" y="410"/>
                      <a:pt x="158" y="405"/>
                    </a:cubicBezTo>
                    <a:cubicBezTo>
                      <a:pt x="164" y="401"/>
                      <a:pt x="177" y="395"/>
                      <a:pt x="177" y="395"/>
                    </a:cubicBezTo>
                    <a:cubicBezTo>
                      <a:pt x="177" y="395"/>
                      <a:pt x="181" y="397"/>
                      <a:pt x="176" y="399"/>
                    </a:cubicBezTo>
                    <a:cubicBezTo>
                      <a:pt x="171" y="400"/>
                      <a:pt x="157" y="416"/>
                      <a:pt x="160" y="421"/>
                    </a:cubicBezTo>
                    <a:cubicBezTo>
                      <a:pt x="164" y="426"/>
                      <a:pt x="169" y="428"/>
                      <a:pt x="171" y="436"/>
                    </a:cubicBezTo>
                    <a:cubicBezTo>
                      <a:pt x="173" y="445"/>
                      <a:pt x="183" y="444"/>
                      <a:pt x="179" y="454"/>
                    </a:cubicBezTo>
                    <a:cubicBezTo>
                      <a:pt x="175" y="465"/>
                      <a:pt x="186" y="468"/>
                      <a:pt x="186" y="474"/>
                    </a:cubicBezTo>
                    <a:cubicBezTo>
                      <a:pt x="186" y="480"/>
                      <a:pt x="197" y="469"/>
                      <a:pt x="206" y="478"/>
                    </a:cubicBezTo>
                    <a:cubicBezTo>
                      <a:pt x="215" y="487"/>
                      <a:pt x="208" y="489"/>
                      <a:pt x="216" y="493"/>
                    </a:cubicBezTo>
                    <a:cubicBezTo>
                      <a:pt x="224" y="497"/>
                      <a:pt x="225" y="494"/>
                      <a:pt x="227" y="492"/>
                    </a:cubicBezTo>
                    <a:cubicBezTo>
                      <a:pt x="229" y="490"/>
                      <a:pt x="230" y="475"/>
                      <a:pt x="237" y="464"/>
                    </a:cubicBezTo>
                    <a:cubicBezTo>
                      <a:pt x="244" y="453"/>
                      <a:pt x="250" y="453"/>
                      <a:pt x="250" y="446"/>
                    </a:cubicBezTo>
                    <a:cubicBezTo>
                      <a:pt x="250" y="439"/>
                      <a:pt x="260" y="426"/>
                      <a:pt x="263" y="421"/>
                    </a:cubicBezTo>
                    <a:cubicBezTo>
                      <a:pt x="265" y="417"/>
                      <a:pt x="273" y="412"/>
                      <a:pt x="267" y="408"/>
                    </a:cubicBezTo>
                    <a:cubicBezTo>
                      <a:pt x="261" y="404"/>
                      <a:pt x="271" y="400"/>
                      <a:pt x="281" y="393"/>
                    </a:cubicBezTo>
                    <a:cubicBezTo>
                      <a:pt x="290" y="386"/>
                      <a:pt x="288" y="378"/>
                      <a:pt x="296" y="376"/>
                    </a:cubicBezTo>
                    <a:cubicBezTo>
                      <a:pt x="305" y="374"/>
                      <a:pt x="298" y="370"/>
                      <a:pt x="311" y="366"/>
                    </a:cubicBezTo>
                    <a:cubicBezTo>
                      <a:pt x="324" y="361"/>
                      <a:pt x="336" y="351"/>
                      <a:pt x="345" y="345"/>
                    </a:cubicBezTo>
                    <a:cubicBezTo>
                      <a:pt x="353" y="339"/>
                      <a:pt x="350" y="336"/>
                      <a:pt x="366" y="332"/>
                    </a:cubicBezTo>
                    <a:cubicBezTo>
                      <a:pt x="383" y="328"/>
                      <a:pt x="443" y="298"/>
                      <a:pt x="443" y="298"/>
                    </a:cubicBezTo>
                    <a:cubicBezTo>
                      <a:pt x="443" y="298"/>
                      <a:pt x="431" y="296"/>
                      <a:pt x="421" y="295"/>
                    </a:cubicBezTo>
                    <a:cubicBezTo>
                      <a:pt x="412" y="295"/>
                      <a:pt x="397" y="293"/>
                      <a:pt x="401" y="290"/>
                    </a:cubicBezTo>
                    <a:cubicBezTo>
                      <a:pt x="405" y="287"/>
                      <a:pt x="410" y="278"/>
                      <a:pt x="413" y="277"/>
                    </a:cubicBezTo>
                    <a:cubicBezTo>
                      <a:pt x="416" y="276"/>
                      <a:pt x="427" y="287"/>
                      <a:pt x="427" y="287"/>
                    </a:cubicBezTo>
                    <a:cubicBezTo>
                      <a:pt x="427" y="287"/>
                      <a:pt x="447" y="291"/>
                      <a:pt x="445" y="289"/>
                    </a:cubicBezTo>
                    <a:cubicBezTo>
                      <a:pt x="444" y="287"/>
                      <a:pt x="451" y="284"/>
                      <a:pt x="451" y="281"/>
                    </a:cubicBezTo>
                    <a:cubicBezTo>
                      <a:pt x="451" y="278"/>
                      <a:pt x="445" y="270"/>
                      <a:pt x="432" y="264"/>
                    </a:cubicBezTo>
                    <a:cubicBezTo>
                      <a:pt x="420" y="258"/>
                      <a:pt x="423" y="261"/>
                      <a:pt x="411" y="255"/>
                    </a:cubicBezTo>
                    <a:cubicBezTo>
                      <a:pt x="398" y="248"/>
                      <a:pt x="387" y="247"/>
                      <a:pt x="397" y="245"/>
                    </a:cubicBezTo>
                    <a:cubicBezTo>
                      <a:pt x="406" y="242"/>
                      <a:pt x="428" y="240"/>
                      <a:pt x="431" y="236"/>
                    </a:cubicBezTo>
                    <a:cubicBezTo>
                      <a:pt x="433" y="232"/>
                      <a:pt x="426" y="227"/>
                      <a:pt x="433" y="232"/>
                    </a:cubicBezTo>
                    <a:cubicBezTo>
                      <a:pt x="441" y="237"/>
                      <a:pt x="444" y="237"/>
                      <a:pt x="453" y="238"/>
                    </a:cubicBezTo>
                    <a:cubicBezTo>
                      <a:pt x="462" y="239"/>
                      <a:pt x="466" y="241"/>
                      <a:pt x="463" y="236"/>
                    </a:cubicBezTo>
                    <a:cubicBezTo>
                      <a:pt x="459" y="231"/>
                      <a:pt x="449" y="239"/>
                      <a:pt x="453" y="225"/>
                    </a:cubicBezTo>
                    <a:cubicBezTo>
                      <a:pt x="458" y="211"/>
                      <a:pt x="476" y="206"/>
                      <a:pt x="476" y="206"/>
                    </a:cubicBezTo>
                    <a:cubicBezTo>
                      <a:pt x="476" y="206"/>
                      <a:pt x="487" y="211"/>
                      <a:pt x="478" y="198"/>
                    </a:cubicBezTo>
                    <a:cubicBezTo>
                      <a:pt x="469" y="186"/>
                      <a:pt x="470" y="187"/>
                      <a:pt x="466" y="183"/>
                    </a:cubicBezTo>
                    <a:cubicBezTo>
                      <a:pt x="462" y="180"/>
                      <a:pt x="462" y="180"/>
                      <a:pt x="462" y="180"/>
                    </a:cubicBezTo>
                    <a:cubicBezTo>
                      <a:pt x="462" y="180"/>
                      <a:pt x="493" y="175"/>
                      <a:pt x="490" y="172"/>
                    </a:cubicBezTo>
                    <a:cubicBezTo>
                      <a:pt x="488" y="168"/>
                      <a:pt x="484" y="162"/>
                      <a:pt x="484" y="162"/>
                    </a:cubicBezTo>
                    <a:cubicBezTo>
                      <a:pt x="484" y="162"/>
                      <a:pt x="484" y="161"/>
                      <a:pt x="472" y="155"/>
                    </a:cubicBezTo>
                    <a:cubicBezTo>
                      <a:pt x="460" y="149"/>
                      <a:pt x="460" y="154"/>
                      <a:pt x="460" y="149"/>
                    </a:cubicBezTo>
                    <a:cubicBezTo>
                      <a:pt x="459" y="144"/>
                      <a:pt x="470" y="137"/>
                      <a:pt x="471" y="133"/>
                    </a:cubicBezTo>
                    <a:cubicBezTo>
                      <a:pt x="473" y="129"/>
                      <a:pt x="476" y="126"/>
                      <a:pt x="476" y="124"/>
                    </a:cubicBezTo>
                    <a:cubicBezTo>
                      <a:pt x="476" y="122"/>
                      <a:pt x="477" y="116"/>
                      <a:pt x="479" y="115"/>
                    </a:cubicBezTo>
                    <a:cubicBezTo>
                      <a:pt x="481" y="114"/>
                      <a:pt x="489" y="112"/>
                      <a:pt x="498" y="104"/>
                    </a:cubicBezTo>
                    <a:cubicBezTo>
                      <a:pt x="507" y="95"/>
                      <a:pt x="515" y="83"/>
                      <a:pt x="518" y="83"/>
                    </a:cubicBezTo>
                    <a:cubicBezTo>
                      <a:pt x="522" y="83"/>
                      <a:pt x="539" y="75"/>
                      <a:pt x="543" y="73"/>
                    </a:cubicBezTo>
                    <a:cubicBezTo>
                      <a:pt x="546" y="71"/>
                      <a:pt x="550" y="64"/>
                      <a:pt x="536" y="63"/>
                    </a:cubicBezTo>
                    <a:cubicBezTo>
                      <a:pt x="521" y="61"/>
                      <a:pt x="490" y="56"/>
                      <a:pt x="486" y="61"/>
                    </a:cubicBezTo>
                    <a:cubicBezTo>
                      <a:pt x="481" y="67"/>
                      <a:pt x="471" y="73"/>
                      <a:pt x="468" y="79"/>
                    </a:cubicBezTo>
                    <a:cubicBezTo>
                      <a:pt x="465" y="85"/>
                      <a:pt x="448" y="80"/>
                      <a:pt x="442" y="79"/>
                    </a:cubicBezTo>
                    <a:cubicBezTo>
                      <a:pt x="436" y="77"/>
                      <a:pt x="466" y="69"/>
                      <a:pt x="459" y="63"/>
                    </a:cubicBezTo>
                    <a:cubicBezTo>
                      <a:pt x="452" y="56"/>
                      <a:pt x="453" y="54"/>
                      <a:pt x="439" y="60"/>
                    </a:cubicBezTo>
                    <a:cubicBezTo>
                      <a:pt x="425" y="66"/>
                      <a:pt x="426" y="71"/>
                      <a:pt x="419" y="72"/>
                    </a:cubicBezTo>
                    <a:cubicBezTo>
                      <a:pt x="412" y="73"/>
                      <a:pt x="401" y="60"/>
                      <a:pt x="416" y="53"/>
                    </a:cubicBezTo>
                    <a:cubicBezTo>
                      <a:pt x="431" y="46"/>
                      <a:pt x="469" y="52"/>
                      <a:pt x="470" y="48"/>
                    </a:cubicBezTo>
                    <a:cubicBezTo>
                      <a:pt x="472" y="44"/>
                      <a:pt x="468" y="33"/>
                      <a:pt x="458" y="30"/>
                    </a:cubicBezTo>
                    <a:cubicBezTo>
                      <a:pt x="448" y="27"/>
                      <a:pt x="429" y="20"/>
                      <a:pt x="422" y="17"/>
                    </a:cubicBezTo>
                    <a:cubicBezTo>
                      <a:pt x="416" y="13"/>
                      <a:pt x="414" y="6"/>
                      <a:pt x="414" y="6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371" y="0"/>
                      <a:pt x="326" y="10"/>
                      <a:pt x="321" y="11"/>
                    </a:cubicBezTo>
                    <a:cubicBezTo>
                      <a:pt x="316" y="11"/>
                      <a:pt x="317" y="15"/>
                      <a:pt x="305" y="17"/>
                    </a:cubicBezTo>
                    <a:cubicBezTo>
                      <a:pt x="293" y="20"/>
                      <a:pt x="288" y="21"/>
                      <a:pt x="288" y="21"/>
                    </a:cubicBezTo>
                    <a:cubicBezTo>
                      <a:pt x="288" y="21"/>
                      <a:pt x="274" y="18"/>
                      <a:pt x="263" y="20"/>
                    </a:cubicBezTo>
                    <a:cubicBezTo>
                      <a:pt x="252" y="22"/>
                      <a:pt x="245" y="35"/>
                      <a:pt x="245" y="35"/>
                    </a:cubicBezTo>
                    <a:cubicBezTo>
                      <a:pt x="245" y="35"/>
                      <a:pt x="250" y="38"/>
                      <a:pt x="252" y="40"/>
                    </a:cubicBezTo>
                    <a:cubicBezTo>
                      <a:pt x="255" y="42"/>
                      <a:pt x="234" y="41"/>
                      <a:pt x="221" y="40"/>
                    </a:cubicBezTo>
                    <a:cubicBezTo>
                      <a:pt x="208" y="38"/>
                      <a:pt x="208" y="43"/>
                      <a:pt x="205" y="52"/>
                    </a:cubicBezTo>
                    <a:cubicBezTo>
                      <a:pt x="201" y="60"/>
                      <a:pt x="197" y="54"/>
                      <a:pt x="192" y="47"/>
                    </a:cubicBezTo>
                    <a:cubicBezTo>
                      <a:pt x="187" y="40"/>
                      <a:pt x="182" y="42"/>
                      <a:pt x="178" y="48"/>
                    </a:cubicBezTo>
                    <a:cubicBezTo>
                      <a:pt x="174" y="54"/>
                      <a:pt x="168" y="46"/>
                      <a:pt x="153" y="51"/>
                    </a:cubicBezTo>
                    <a:cubicBezTo>
                      <a:pt x="139" y="56"/>
                      <a:pt x="126" y="61"/>
                      <a:pt x="126" y="61"/>
                    </a:cubicBezTo>
                    <a:cubicBezTo>
                      <a:pt x="126" y="61"/>
                      <a:pt x="145" y="65"/>
                      <a:pt x="141" y="68"/>
                    </a:cubicBezTo>
                    <a:cubicBezTo>
                      <a:pt x="137" y="71"/>
                      <a:pt x="111" y="77"/>
                      <a:pt x="111" y="77"/>
                    </a:cubicBezTo>
                    <a:cubicBezTo>
                      <a:pt x="111" y="77"/>
                      <a:pt x="92" y="88"/>
                      <a:pt x="89" y="88"/>
                    </a:cubicBezTo>
                    <a:cubicBezTo>
                      <a:pt x="85" y="88"/>
                      <a:pt x="67" y="99"/>
                      <a:pt x="67" y="99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35" name="Freeform 112"/>
              <p:cNvSpPr>
                <a:spLocks noChangeArrowheads="1"/>
              </p:cNvSpPr>
              <p:nvPr/>
            </p:nvSpPr>
            <p:spPr bwMode="auto">
              <a:xfrm>
                <a:off x="1287188" y="30003"/>
                <a:ext cx="524658" cy="318786"/>
              </a:xfrm>
              <a:custGeom>
                <a:avLst/>
                <a:gdLst>
                  <a:gd name="T0" fmla="*/ 479457 w 325"/>
                  <a:gd name="T1" fmla="*/ 69439 h 202"/>
                  <a:gd name="T2" fmla="*/ 460085 w 325"/>
                  <a:gd name="T3" fmla="*/ 83642 h 202"/>
                  <a:gd name="T4" fmla="*/ 447170 w 325"/>
                  <a:gd name="T5" fmla="*/ 101002 h 202"/>
                  <a:gd name="T6" fmla="*/ 374525 w 325"/>
                  <a:gd name="T7" fmla="*/ 138877 h 202"/>
                  <a:gd name="T8" fmla="*/ 340624 w 325"/>
                  <a:gd name="T9" fmla="*/ 164127 h 202"/>
                  <a:gd name="T10" fmla="*/ 318023 w 325"/>
                  <a:gd name="T11" fmla="*/ 167284 h 202"/>
                  <a:gd name="T12" fmla="*/ 309952 w 325"/>
                  <a:gd name="T13" fmla="*/ 195690 h 202"/>
                  <a:gd name="T14" fmla="*/ 272822 w 325"/>
                  <a:gd name="T15" fmla="*/ 217785 h 202"/>
                  <a:gd name="T16" fmla="*/ 258293 w 325"/>
                  <a:gd name="T17" fmla="*/ 233566 h 202"/>
                  <a:gd name="T18" fmla="*/ 261522 w 325"/>
                  <a:gd name="T19" fmla="*/ 258816 h 202"/>
                  <a:gd name="T20" fmla="*/ 230850 w 325"/>
                  <a:gd name="T21" fmla="*/ 266707 h 202"/>
                  <a:gd name="T22" fmla="*/ 205020 w 325"/>
                  <a:gd name="T23" fmla="*/ 265129 h 202"/>
                  <a:gd name="T24" fmla="*/ 169505 w 325"/>
                  <a:gd name="T25" fmla="*/ 265129 h 202"/>
                  <a:gd name="T26" fmla="*/ 129147 w 325"/>
                  <a:gd name="T27" fmla="*/ 265129 h 202"/>
                  <a:gd name="T28" fmla="*/ 119461 w 325"/>
                  <a:gd name="T29" fmla="*/ 265129 h 202"/>
                  <a:gd name="T30" fmla="*/ 96860 w 325"/>
                  <a:gd name="T31" fmla="*/ 268285 h 202"/>
                  <a:gd name="T32" fmla="*/ 100089 w 325"/>
                  <a:gd name="T33" fmla="*/ 279332 h 202"/>
                  <a:gd name="T34" fmla="*/ 133990 w 325"/>
                  <a:gd name="T35" fmla="*/ 279332 h 202"/>
                  <a:gd name="T36" fmla="*/ 190491 w 325"/>
                  <a:gd name="T37" fmla="*/ 287223 h 202"/>
                  <a:gd name="T38" fmla="*/ 229235 w 325"/>
                  <a:gd name="T39" fmla="*/ 287223 h 202"/>
                  <a:gd name="T40" fmla="*/ 232464 w 325"/>
                  <a:gd name="T41" fmla="*/ 307739 h 202"/>
                  <a:gd name="T42" fmla="*/ 208249 w 325"/>
                  <a:gd name="T43" fmla="*/ 317208 h 202"/>
                  <a:gd name="T44" fmla="*/ 175962 w 325"/>
                  <a:gd name="T45" fmla="*/ 315630 h 202"/>
                  <a:gd name="T46" fmla="*/ 108160 w 325"/>
                  <a:gd name="T47" fmla="*/ 314052 h 202"/>
                  <a:gd name="T48" fmla="*/ 59730 w 325"/>
                  <a:gd name="T49" fmla="*/ 304583 h 202"/>
                  <a:gd name="T50" fmla="*/ 46816 w 325"/>
                  <a:gd name="T51" fmla="*/ 285645 h 202"/>
                  <a:gd name="T52" fmla="*/ 38744 w 325"/>
                  <a:gd name="T53" fmla="*/ 268285 h 202"/>
                  <a:gd name="T54" fmla="*/ 4843 w 325"/>
                  <a:gd name="T55" fmla="*/ 252504 h 202"/>
                  <a:gd name="T56" fmla="*/ 4843 w 325"/>
                  <a:gd name="T57" fmla="*/ 241457 h 202"/>
                  <a:gd name="T58" fmla="*/ 33901 w 325"/>
                  <a:gd name="T59" fmla="*/ 239879 h 202"/>
                  <a:gd name="T60" fmla="*/ 56502 w 325"/>
                  <a:gd name="T61" fmla="*/ 249347 h 202"/>
                  <a:gd name="T62" fmla="*/ 101703 w 325"/>
                  <a:gd name="T63" fmla="*/ 246191 h 202"/>
                  <a:gd name="T64" fmla="*/ 130761 w 325"/>
                  <a:gd name="T65" fmla="*/ 238300 h 202"/>
                  <a:gd name="T66" fmla="*/ 124304 w 325"/>
                  <a:gd name="T67" fmla="*/ 216206 h 202"/>
                  <a:gd name="T68" fmla="*/ 151747 w 325"/>
                  <a:gd name="T69" fmla="*/ 216206 h 202"/>
                  <a:gd name="T70" fmla="*/ 158205 w 325"/>
                  <a:gd name="T71" fmla="*/ 216206 h 202"/>
                  <a:gd name="T72" fmla="*/ 151747 w 325"/>
                  <a:gd name="T73" fmla="*/ 206737 h 202"/>
                  <a:gd name="T74" fmla="*/ 130761 w 325"/>
                  <a:gd name="T75" fmla="*/ 200425 h 202"/>
                  <a:gd name="T76" fmla="*/ 166276 w 325"/>
                  <a:gd name="T77" fmla="*/ 172018 h 202"/>
                  <a:gd name="T78" fmla="*/ 187263 w 325"/>
                  <a:gd name="T79" fmla="*/ 157815 h 202"/>
                  <a:gd name="T80" fmla="*/ 161433 w 325"/>
                  <a:gd name="T81" fmla="*/ 137299 h 202"/>
                  <a:gd name="T82" fmla="*/ 140447 w 325"/>
                  <a:gd name="T83" fmla="*/ 124674 h 202"/>
                  <a:gd name="T84" fmla="*/ 119461 w 325"/>
                  <a:gd name="T85" fmla="*/ 93111 h 202"/>
                  <a:gd name="T86" fmla="*/ 98474 w 325"/>
                  <a:gd name="T87" fmla="*/ 82064 h 202"/>
                  <a:gd name="T88" fmla="*/ 119461 w 325"/>
                  <a:gd name="T89" fmla="*/ 64704 h 202"/>
                  <a:gd name="T90" fmla="*/ 158205 w 325"/>
                  <a:gd name="T91" fmla="*/ 52079 h 202"/>
                  <a:gd name="T92" fmla="*/ 184034 w 325"/>
                  <a:gd name="T93" fmla="*/ 58392 h 202"/>
                  <a:gd name="T94" fmla="*/ 182420 w 325"/>
                  <a:gd name="T95" fmla="*/ 39454 h 202"/>
                  <a:gd name="T96" fmla="*/ 216321 w 325"/>
                  <a:gd name="T97" fmla="*/ 48923 h 202"/>
                  <a:gd name="T98" fmla="*/ 230850 w 325"/>
                  <a:gd name="T99" fmla="*/ 34719 h 202"/>
                  <a:gd name="T100" fmla="*/ 251836 w 325"/>
                  <a:gd name="T101" fmla="*/ 17360 h 202"/>
                  <a:gd name="T102" fmla="*/ 313180 w 325"/>
                  <a:gd name="T103" fmla="*/ 12625 h 202"/>
                  <a:gd name="T104" fmla="*/ 342238 w 325"/>
                  <a:gd name="T105" fmla="*/ 4734 h 202"/>
                  <a:gd name="T106" fmla="*/ 359996 w 325"/>
                  <a:gd name="T107" fmla="*/ 23672 h 202"/>
                  <a:gd name="T108" fmla="*/ 364839 w 325"/>
                  <a:gd name="T109" fmla="*/ 6313 h 202"/>
                  <a:gd name="T110" fmla="*/ 458470 w 325"/>
                  <a:gd name="T111" fmla="*/ 18938 h 202"/>
                  <a:gd name="T112" fmla="*/ 523044 w 325"/>
                  <a:gd name="T113" fmla="*/ 34719 h 202"/>
                  <a:gd name="T114" fmla="*/ 513358 w 325"/>
                  <a:gd name="T115" fmla="*/ 59970 h 202"/>
                  <a:gd name="T116" fmla="*/ 479457 w 325"/>
                  <a:gd name="T117" fmla="*/ 69439 h 202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325"/>
                  <a:gd name="T178" fmla="*/ 0 h 202"/>
                  <a:gd name="T179" fmla="*/ 325 w 325"/>
                  <a:gd name="T180" fmla="*/ 202 h 202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325" h="202">
                    <a:moveTo>
                      <a:pt x="297" y="44"/>
                    </a:moveTo>
                    <a:cubicBezTo>
                      <a:pt x="280" y="48"/>
                      <a:pt x="275" y="52"/>
                      <a:pt x="285" y="53"/>
                    </a:cubicBezTo>
                    <a:cubicBezTo>
                      <a:pt x="294" y="54"/>
                      <a:pt x="303" y="50"/>
                      <a:pt x="277" y="64"/>
                    </a:cubicBezTo>
                    <a:cubicBezTo>
                      <a:pt x="252" y="77"/>
                      <a:pt x="242" y="83"/>
                      <a:pt x="232" y="88"/>
                    </a:cubicBezTo>
                    <a:cubicBezTo>
                      <a:pt x="222" y="93"/>
                      <a:pt x="223" y="103"/>
                      <a:pt x="211" y="104"/>
                    </a:cubicBezTo>
                    <a:cubicBezTo>
                      <a:pt x="200" y="104"/>
                      <a:pt x="201" y="93"/>
                      <a:pt x="197" y="106"/>
                    </a:cubicBezTo>
                    <a:cubicBezTo>
                      <a:pt x="193" y="119"/>
                      <a:pt x="193" y="122"/>
                      <a:pt x="192" y="124"/>
                    </a:cubicBezTo>
                    <a:cubicBezTo>
                      <a:pt x="191" y="127"/>
                      <a:pt x="180" y="137"/>
                      <a:pt x="169" y="138"/>
                    </a:cubicBezTo>
                    <a:cubicBezTo>
                      <a:pt x="159" y="139"/>
                      <a:pt x="164" y="141"/>
                      <a:pt x="160" y="148"/>
                    </a:cubicBezTo>
                    <a:cubicBezTo>
                      <a:pt x="156" y="154"/>
                      <a:pt x="177" y="161"/>
                      <a:pt x="162" y="164"/>
                    </a:cubicBezTo>
                    <a:cubicBezTo>
                      <a:pt x="147" y="166"/>
                      <a:pt x="145" y="168"/>
                      <a:pt x="143" y="169"/>
                    </a:cubicBezTo>
                    <a:cubicBezTo>
                      <a:pt x="140" y="170"/>
                      <a:pt x="135" y="171"/>
                      <a:pt x="127" y="168"/>
                    </a:cubicBezTo>
                    <a:cubicBezTo>
                      <a:pt x="119" y="166"/>
                      <a:pt x="119" y="169"/>
                      <a:pt x="105" y="168"/>
                    </a:cubicBezTo>
                    <a:cubicBezTo>
                      <a:pt x="91" y="168"/>
                      <a:pt x="86" y="168"/>
                      <a:pt x="80" y="168"/>
                    </a:cubicBezTo>
                    <a:cubicBezTo>
                      <a:pt x="74" y="168"/>
                      <a:pt x="84" y="167"/>
                      <a:pt x="74" y="168"/>
                    </a:cubicBezTo>
                    <a:cubicBezTo>
                      <a:pt x="65" y="168"/>
                      <a:pt x="59" y="166"/>
                      <a:pt x="60" y="170"/>
                    </a:cubicBezTo>
                    <a:cubicBezTo>
                      <a:pt x="61" y="174"/>
                      <a:pt x="60" y="176"/>
                      <a:pt x="62" y="177"/>
                    </a:cubicBezTo>
                    <a:cubicBezTo>
                      <a:pt x="65" y="178"/>
                      <a:pt x="70" y="176"/>
                      <a:pt x="83" y="177"/>
                    </a:cubicBezTo>
                    <a:cubicBezTo>
                      <a:pt x="97" y="178"/>
                      <a:pt x="106" y="182"/>
                      <a:pt x="118" y="182"/>
                    </a:cubicBezTo>
                    <a:cubicBezTo>
                      <a:pt x="130" y="181"/>
                      <a:pt x="136" y="179"/>
                      <a:pt x="142" y="182"/>
                    </a:cubicBezTo>
                    <a:cubicBezTo>
                      <a:pt x="147" y="185"/>
                      <a:pt x="149" y="195"/>
                      <a:pt x="144" y="195"/>
                    </a:cubicBezTo>
                    <a:cubicBezTo>
                      <a:pt x="138" y="196"/>
                      <a:pt x="138" y="201"/>
                      <a:pt x="129" y="201"/>
                    </a:cubicBezTo>
                    <a:cubicBezTo>
                      <a:pt x="120" y="201"/>
                      <a:pt x="126" y="202"/>
                      <a:pt x="109" y="200"/>
                    </a:cubicBezTo>
                    <a:cubicBezTo>
                      <a:pt x="92" y="198"/>
                      <a:pt x="80" y="201"/>
                      <a:pt x="67" y="199"/>
                    </a:cubicBezTo>
                    <a:cubicBezTo>
                      <a:pt x="54" y="196"/>
                      <a:pt x="43" y="198"/>
                      <a:pt x="37" y="193"/>
                    </a:cubicBezTo>
                    <a:cubicBezTo>
                      <a:pt x="31" y="189"/>
                      <a:pt x="31" y="187"/>
                      <a:pt x="29" y="181"/>
                    </a:cubicBezTo>
                    <a:cubicBezTo>
                      <a:pt x="26" y="174"/>
                      <a:pt x="34" y="176"/>
                      <a:pt x="24" y="170"/>
                    </a:cubicBezTo>
                    <a:cubicBezTo>
                      <a:pt x="13" y="164"/>
                      <a:pt x="3" y="160"/>
                      <a:pt x="3" y="160"/>
                    </a:cubicBezTo>
                    <a:cubicBezTo>
                      <a:pt x="3" y="160"/>
                      <a:pt x="0" y="157"/>
                      <a:pt x="3" y="153"/>
                    </a:cubicBezTo>
                    <a:cubicBezTo>
                      <a:pt x="6" y="149"/>
                      <a:pt x="21" y="152"/>
                      <a:pt x="21" y="152"/>
                    </a:cubicBezTo>
                    <a:cubicBezTo>
                      <a:pt x="35" y="158"/>
                      <a:pt x="35" y="158"/>
                      <a:pt x="35" y="158"/>
                    </a:cubicBezTo>
                    <a:cubicBezTo>
                      <a:pt x="35" y="158"/>
                      <a:pt x="61" y="162"/>
                      <a:pt x="63" y="156"/>
                    </a:cubicBezTo>
                    <a:cubicBezTo>
                      <a:pt x="65" y="149"/>
                      <a:pt x="82" y="158"/>
                      <a:pt x="81" y="151"/>
                    </a:cubicBezTo>
                    <a:cubicBezTo>
                      <a:pt x="80" y="144"/>
                      <a:pt x="69" y="142"/>
                      <a:pt x="77" y="137"/>
                    </a:cubicBezTo>
                    <a:cubicBezTo>
                      <a:pt x="86" y="131"/>
                      <a:pt x="94" y="137"/>
                      <a:pt x="94" y="137"/>
                    </a:cubicBezTo>
                    <a:cubicBezTo>
                      <a:pt x="94" y="137"/>
                      <a:pt x="96" y="139"/>
                      <a:pt x="98" y="137"/>
                    </a:cubicBezTo>
                    <a:cubicBezTo>
                      <a:pt x="100" y="135"/>
                      <a:pt x="99" y="133"/>
                      <a:pt x="94" y="131"/>
                    </a:cubicBezTo>
                    <a:cubicBezTo>
                      <a:pt x="90" y="129"/>
                      <a:pt x="81" y="127"/>
                      <a:pt x="81" y="127"/>
                    </a:cubicBezTo>
                    <a:cubicBezTo>
                      <a:pt x="81" y="127"/>
                      <a:pt x="99" y="109"/>
                      <a:pt x="103" y="109"/>
                    </a:cubicBezTo>
                    <a:cubicBezTo>
                      <a:pt x="106" y="109"/>
                      <a:pt x="126" y="110"/>
                      <a:pt x="116" y="100"/>
                    </a:cubicBezTo>
                    <a:cubicBezTo>
                      <a:pt x="105" y="89"/>
                      <a:pt x="107" y="92"/>
                      <a:pt x="100" y="87"/>
                    </a:cubicBezTo>
                    <a:cubicBezTo>
                      <a:pt x="94" y="83"/>
                      <a:pt x="100" y="91"/>
                      <a:pt x="87" y="79"/>
                    </a:cubicBezTo>
                    <a:cubicBezTo>
                      <a:pt x="74" y="68"/>
                      <a:pt x="76" y="70"/>
                      <a:pt x="74" y="59"/>
                    </a:cubicBezTo>
                    <a:cubicBezTo>
                      <a:pt x="72" y="48"/>
                      <a:pt x="60" y="57"/>
                      <a:pt x="61" y="52"/>
                    </a:cubicBezTo>
                    <a:cubicBezTo>
                      <a:pt x="62" y="48"/>
                      <a:pt x="70" y="41"/>
                      <a:pt x="74" y="41"/>
                    </a:cubicBezTo>
                    <a:cubicBezTo>
                      <a:pt x="78" y="41"/>
                      <a:pt x="87" y="29"/>
                      <a:pt x="98" y="33"/>
                    </a:cubicBezTo>
                    <a:cubicBezTo>
                      <a:pt x="109" y="37"/>
                      <a:pt x="109" y="40"/>
                      <a:pt x="114" y="37"/>
                    </a:cubicBezTo>
                    <a:cubicBezTo>
                      <a:pt x="118" y="33"/>
                      <a:pt x="101" y="29"/>
                      <a:pt x="113" y="25"/>
                    </a:cubicBezTo>
                    <a:cubicBezTo>
                      <a:pt x="125" y="21"/>
                      <a:pt x="129" y="31"/>
                      <a:pt x="134" y="31"/>
                    </a:cubicBezTo>
                    <a:cubicBezTo>
                      <a:pt x="139" y="31"/>
                      <a:pt x="144" y="29"/>
                      <a:pt x="143" y="22"/>
                    </a:cubicBezTo>
                    <a:cubicBezTo>
                      <a:pt x="143" y="16"/>
                      <a:pt x="151" y="12"/>
                      <a:pt x="156" y="11"/>
                    </a:cubicBezTo>
                    <a:cubicBezTo>
                      <a:pt x="162" y="10"/>
                      <a:pt x="194" y="8"/>
                      <a:pt x="194" y="8"/>
                    </a:cubicBezTo>
                    <a:cubicBezTo>
                      <a:pt x="194" y="8"/>
                      <a:pt x="213" y="0"/>
                      <a:pt x="212" y="3"/>
                    </a:cubicBezTo>
                    <a:cubicBezTo>
                      <a:pt x="210" y="6"/>
                      <a:pt x="223" y="15"/>
                      <a:pt x="223" y="15"/>
                    </a:cubicBezTo>
                    <a:cubicBezTo>
                      <a:pt x="226" y="4"/>
                      <a:pt x="226" y="4"/>
                      <a:pt x="226" y="4"/>
                    </a:cubicBezTo>
                    <a:cubicBezTo>
                      <a:pt x="226" y="4"/>
                      <a:pt x="282" y="12"/>
                      <a:pt x="284" y="12"/>
                    </a:cubicBezTo>
                    <a:cubicBezTo>
                      <a:pt x="286" y="12"/>
                      <a:pt x="325" y="24"/>
                      <a:pt x="324" y="22"/>
                    </a:cubicBezTo>
                    <a:cubicBezTo>
                      <a:pt x="323" y="20"/>
                      <a:pt x="324" y="37"/>
                      <a:pt x="318" y="38"/>
                    </a:cubicBezTo>
                    <a:cubicBezTo>
                      <a:pt x="313" y="39"/>
                      <a:pt x="297" y="44"/>
                      <a:pt x="297" y="44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36" name="Freeform 113"/>
              <p:cNvSpPr>
                <a:spLocks noChangeArrowheads="1"/>
              </p:cNvSpPr>
              <p:nvPr/>
            </p:nvSpPr>
            <p:spPr bwMode="auto">
              <a:xfrm>
                <a:off x="1310207" y="118138"/>
                <a:ext cx="154424" cy="128452"/>
              </a:xfrm>
              <a:custGeom>
                <a:avLst/>
                <a:gdLst>
                  <a:gd name="T0" fmla="*/ 91689 w 96"/>
                  <a:gd name="T1" fmla="*/ 115765 h 81"/>
                  <a:gd name="T2" fmla="*/ 65952 w 96"/>
                  <a:gd name="T3" fmla="*/ 118937 h 81"/>
                  <a:gd name="T4" fmla="*/ 27346 w 96"/>
                  <a:gd name="T5" fmla="*/ 104665 h 81"/>
                  <a:gd name="T6" fmla="*/ 41823 w 96"/>
                  <a:gd name="T7" fmla="*/ 82463 h 81"/>
                  <a:gd name="T8" fmla="*/ 30563 w 96"/>
                  <a:gd name="T9" fmla="*/ 79291 h 81"/>
                  <a:gd name="T10" fmla="*/ 4826 w 96"/>
                  <a:gd name="T11" fmla="*/ 45989 h 81"/>
                  <a:gd name="T12" fmla="*/ 25737 w 96"/>
                  <a:gd name="T13" fmla="*/ 26959 h 81"/>
                  <a:gd name="T14" fmla="*/ 61126 w 96"/>
                  <a:gd name="T15" fmla="*/ 0 h 81"/>
                  <a:gd name="T16" fmla="*/ 88472 w 96"/>
                  <a:gd name="T17" fmla="*/ 12687 h 81"/>
                  <a:gd name="T18" fmla="*/ 106167 w 96"/>
                  <a:gd name="T19" fmla="*/ 36474 h 81"/>
                  <a:gd name="T20" fmla="*/ 151207 w 96"/>
                  <a:gd name="T21" fmla="*/ 65019 h 81"/>
                  <a:gd name="T22" fmla="*/ 120644 w 96"/>
                  <a:gd name="T23" fmla="*/ 88806 h 81"/>
                  <a:gd name="T24" fmla="*/ 91689 w 96"/>
                  <a:gd name="T25" fmla="*/ 115765 h 8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6"/>
                  <a:gd name="T40" fmla="*/ 0 h 81"/>
                  <a:gd name="T41" fmla="*/ 96 w 96"/>
                  <a:gd name="T42" fmla="*/ 81 h 8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6" h="81">
                    <a:moveTo>
                      <a:pt x="57" y="73"/>
                    </a:moveTo>
                    <a:cubicBezTo>
                      <a:pt x="48" y="81"/>
                      <a:pt x="48" y="79"/>
                      <a:pt x="41" y="75"/>
                    </a:cubicBezTo>
                    <a:cubicBezTo>
                      <a:pt x="34" y="72"/>
                      <a:pt x="18" y="68"/>
                      <a:pt x="17" y="66"/>
                    </a:cubicBezTo>
                    <a:cubicBezTo>
                      <a:pt x="17" y="64"/>
                      <a:pt x="24" y="52"/>
                      <a:pt x="26" y="52"/>
                    </a:cubicBezTo>
                    <a:cubicBezTo>
                      <a:pt x="28" y="52"/>
                      <a:pt x="24" y="51"/>
                      <a:pt x="19" y="50"/>
                    </a:cubicBezTo>
                    <a:cubicBezTo>
                      <a:pt x="14" y="50"/>
                      <a:pt x="0" y="35"/>
                      <a:pt x="3" y="29"/>
                    </a:cubicBezTo>
                    <a:cubicBezTo>
                      <a:pt x="7" y="23"/>
                      <a:pt x="10" y="20"/>
                      <a:pt x="16" y="17"/>
                    </a:cubicBezTo>
                    <a:cubicBezTo>
                      <a:pt x="21" y="15"/>
                      <a:pt x="35" y="1"/>
                      <a:pt x="38" y="0"/>
                    </a:cubicBezTo>
                    <a:cubicBezTo>
                      <a:pt x="41" y="0"/>
                      <a:pt x="53" y="0"/>
                      <a:pt x="55" y="8"/>
                    </a:cubicBezTo>
                    <a:cubicBezTo>
                      <a:pt x="57" y="16"/>
                      <a:pt x="55" y="15"/>
                      <a:pt x="66" y="23"/>
                    </a:cubicBezTo>
                    <a:cubicBezTo>
                      <a:pt x="76" y="31"/>
                      <a:pt x="96" y="37"/>
                      <a:pt x="94" y="41"/>
                    </a:cubicBezTo>
                    <a:cubicBezTo>
                      <a:pt x="93" y="46"/>
                      <a:pt x="81" y="50"/>
                      <a:pt x="75" y="56"/>
                    </a:cubicBezTo>
                    <a:cubicBezTo>
                      <a:pt x="68" y="61"/>
                      <a:pt x="57" y="73"/>
                      <a:pt x="57" y="73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37" name="Freeform 114"/>
              <p:cNvSpPr>
                <a:spLocks noChangeArrowheads="1"/>
              </p:cNvSpPr>
              <p:nvPr/>
            </p:nvSpPr>
            <p:spPr bwMode="auto">
              <a:xfrm>
                <a:off x="1268004" y="211899"/>
                <a:ext cx="75774" cy="40317"/>
              </a:xfrm>
              <a:custGeom>
                <a:avLst/>
                <a:gdLst>
                  <a:gd name="T0" fmla="*/ 46754 w 47"/>
                  <a:gd name="T1" fmla="*/ 34114 h 26"/>
                  <a:gd name="T2" fmla="*/ 19347 w 47"/>
                  <a:gd name="T3" fmla="*/ 34114 h 26"/>
                  <a:gd name="T4" fmla="*/ 8061 w 47"/>
                  <a:gd name="T5" fmla="*/ 4652 h 26"/>
                  <a:gd name="T6" fmla="*/ 45142 w 47"/>
                  <a:gd name="T7" fmla="*/ 12405 h 26"/>
                  <a:gd name="T8" fmla="*/ 46754 w 47"/>
                  <a:gd name="T9" fmla="*/ 34114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26"/>
                  <a:gd name="T17" fmla="*/ 47 w 47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26">
                    <a:moveTo>
                      <a:pt x="29" y="22"/>
                    </a:moveTo>
                    <a:cubicBezTo>
                      <a:pt x="25" y="22"/>
                      <a:pt x="16" y="26"/>
                      <a:pt x="12" y="22"/>
                    </a:cubicBezTo>
                    <a:cubicBezTo>
                      <a:pt x="8" y="17"/>
                      <a:pt x="0" y="5"/>
                      <a:pt x="5" y="3"/>
                    </a:cubicBezTo>
                    <a:cubicBezTo>
                      <a:pt x="9" y="1"/>
                      <a:pt x="8" y="0"/>
                      <a:pt x="28" y="8"/>
                    </a:cubicBezTo>
                    <a:cubicBezTo>
                      <a:pt x="47" y="16"/>
                      <a:pt x="29" y="22"/>
                      <a:pt x="29" y="22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38" name="Freeform 115"/>
              <p:cNvSpPr>
                <a:spLocks noChangeArrowheads="1"/>
              </p:cNvSpPr>
              <p:nvPr/>
            </p:nvSpPr>
            <p:spPr bwMode="auto">
              <a:xfrm>
                <a:off x="1159620" y="194085"/>
                <a:ext cx="110303" cy="58132"/>
              </a:xfrm>
              <a:custGeom>
                <a:avLst/>
                <a:gdLst>
                  <a:gd name="T0" fmla="*/ 63262 w 68"/>
                  <a:gd name="T1" fmla="*/ 53419 h 37"/>
                  <a:gd name="T2" fmla="*/ 34064 w 68"/>
                  <a:gd name="T3" fmla="*/ 39278 h 37"/>
                  <a:gd name="T4" fmla="*/ 12977 w 68"/>
                  <a:gd name="T5" fmla="*/ 39278 h 37"/>
                  <a:gd name="T6" fmla="*/ 25954 w 68"/>
                  <a:gd name="T7" fmla="*/ 28280 h 37"/>
                  <a:gd name="T8" fmla="*/ 17843 w 68"/>
                  <a:gd name="T9" fmla="*/ 15711 h 37"/>
                  <a:gd name="T10" fmla="*/ 24332 w 68"/>
                  <a:gd name="T11" fmla="*/ 0 h 37"/>
                  <a:gd name="T12" fmla="*/ 74617 w 68"/>
                  <a:gd name="T13" fmla="*/ 21996 h 37"/>
                  <a:gd name="T14" fmla="*/ 103815 w 68"/>
                  <a:gd name="T15" fmla="*/ 47134 h 37"/>
                  <a:gd name="T16" fmla="*/ 63262 w 68"/>
                  <a:gd name="T17" fmla="*/ 53419 h 3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8"/>
                  <a:gd name="T28" fmla="*/ 0 h 37"/>
                  <a:gd name="T29" fmla="*/ 68 w 68"/>
                  <a:gd name="T30" fmla="*/ 37 h 3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8" h="37">
                    <a:moveTo>
                      <a:pt x="39" y="34"/>
                    </a:moveTo>
                    <a:cubicBezTo>
                      <a:pt x="30" y="33"/>
                      <a:pt x="27" y="29"/>
                      <a:pt x="21" y="25"/>
                    </a:cubicBezTo>
                    <a:cubicBezTo>
                      <a:pt x="15" y="22"/>
                      <a:pt x="17" y="37"/>
                      <a:pt x="8" y="25"/>
                    </a:cubicBezTo>
                    <a:cubicBezTo>
                      <a:pt x="0" y="12"/>
                      <a:pt x="13" y="19"/>
                      <a:pt x="16" y="18"/>
                    </a:cubicBezTo>
                    <a:cubicBezTo>
                      <a:pt x="20" y="16"/>
                      <a:pt x="13" y="12"/>
                      <a:pt x="11" y="10"/>
                    </a:cubicBezTo>
                    <a:cubicBezTo>
                      <a:pt x="9" y="9"/>
                      <a:pt x="11" y="0"/>
                      <a:pt x="15" y="0"/>
                    </a:cubicBezTo>
                    <a:cubicBezTo>
                      <a:pt x="19" y="0"/>
                      <a:pt x="36" y="5"/>
                      <a:pt x="46" y="14"/>
                    </a:cubicBezTo>
                    <a:cubicBezTo>
                      <a:pt x="56" y="22"/>
                      <a:pt x="68" y="29"/>
                      <a:pt x="64" y="30"/>
                    </a:cubicBezTo>
                    <a:cubicBezTo>
                      <a:pt x="60" y="31"/>
                      <a:pt x="39" y="34"/>
                      <a:pt x="39" y="34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39" name="Freeform 116"/>
              <p:cNvSpPr>
                <a:spLocks noChangeArrowheads="1"/>
              </p:cNvSpPr>
              <p:nvPr/>
            </p:nvSpPr>
            <p:spPr bwMode="auto">
              <a:xfrm>
                <a:off x="937095" y="370355"/>
                <a:ext cx="247462" cy="156581"/>
              </a:xfrm>
              <a:custGeom>
                <a:avLst/>
                <a:gdLst>
                  <a:gd name="T0" fmla="*/ 247462 w 153"/>
                  <a:gd name="T1" fmla="*/ 107551 h 99"/>
                  <a:gd name="T2" fmla="*/ 219966 w 153"/>
                  <a:gd name="T3" fmla="*/ 85408 h 99"/>
                  <a:gd name="T4" fmla="*/ 198940 w 153"/>
                  <a:gd name="T5" fmla="*/ 68010 h 99"/>
                  <a:gd name="T6" fmla="*/ 207027 w 153"/>
                  <a:gd name="T7" fmla="*/ 36377 h 99"/>
                  <a:gd name="T8" fmla="*/ 215114 w 153"/>
                  <a:gd name="T9" fmla="*/ 0 h 99"/>
                  <a:gd name="T10" fmla="*/ 186001 w 153"/>
                  <a:gd name="T11" fmla="*/ 0 h 99"/>
                  <a:gd name="T12" fmla="*/ 171444 w 153"/>
                  <a:gd name="T13" fmla="*/ 14235 h 99"/>
                  <a:gd name="T14" fmla="*/ 160122 w 153"/>
                  <a:gd name="T15" fmla="*/ 31633 h 99"/>
                  <a:gd name="T16" fmla="*/ 150418 w 153"/>
                  <a:gd name="T17" fmla="*/ 55357 h 99"/>
                  <a:gd name="T18" fmla="*/ 143948 w 153"/>
                  <a:gd name="T19" fmla="*/ 34796 h 99"/>
                  <a:gd name="T20" fmla="*/ 137479 w 153"/>
                  <a:gd name="T21" fmla="*/ 28469 h 99"/>
                  <a:gd name="T22" fmla="*/ 119688 w 153"/>
                  <a:gd name="T23" fmla="*/ 33214 h 99"/>
                  <a:gd name="T24" fmla="*/ 109983 w 153"/>
                  <a:gd name="T25" fmla="*/ 28469 h 99"/>
                  <a:gd name="T26" fmla="*/ 106748 w 153"/>
                  <a:gd name="T27" fmla="*/ 25306 h 99"/>
                  <a:gd name="T28" fmla="*/ 92192 w 153"/>
                  <a:gd name="T29" fmla="*/ 23724 h 99"/>
                  <a:gd name="T30" fmla="*/ 72783 w 153"/>
                  <a:gd name="T31" fmla="*/ 30051 h 99"/>
                  <a:gd name="T32" fmla="*/ 69548 w 153"/>
                  <a:gd name="T33" fmla="*/ 9490 h 99"/>
                  <a:gd name="T34" fmla="*/ 56609 w 153"/>
                  <a:gd name="T35" fmla="*/ 18980 h 99"/>
                  <a:gd name="T36" fmla="*/ 30731 w 153"/>
                  <a:gd name="T37" fmla="*/ 30051 h 99"/>
                  <a:gd name="T38" fmla="*/ 0 w 153"/>
                  <a:gd name="T39" fmla="*/ 58520 h 99"/>
                  <a:gd name="T40" fmla="*/ 11322 w 153"/>
                  <a:gd name="T41" fmla="*/ 71173 h 99"/>
                  <a:gd name="T42" fmla="*/ 4852 w 153"/>
                  <a:gd name="T43" fmla="*/ 88571 h 99"/>
                  <a:gd name="T44" fmla="*/ 22644 w 153"/>
                  <a:gd name="T45" fmla="*/ 94898 h 99"/>
                  <a:gd name="T46" fmla="*/ 4852 w 153"/>
                  <a:gd name="T47" fmla="*/ 113877 h 99"/>
                  <a:gd name="T48" fmla="*/ 30731 w 153"/>
                  <a:gd name="T49" fmla="*/ 131275 h 99"/>
                  <a:gd name="T50" fmla="*/ 56609 w 153"/>
                  <a:gd name="T51" fmla="*/ 136020 h 99"/>
                  <a:gd name="T52" fmla="*/ 87340 w 153"/>
                  <a:gd name="T53" fmla="*/ 147091 h 99"/>
                  <a:gd name="T54" fmla="*/ 118070 w 153"/>
                  <a:gd name="T55" fmla="*/ 132857 h 99"/>
                  <a:gd name="T56" fmla="*/ 153653 w 153"/>
                  <a:gd name="T57" fmla="*/ 132857 h 99"/>
                  <a:gd name="T58" fmla="*/ 182766 w 153"/>
                  <a:gd name="T59" fmla="*/ 131275 h 99"/>
                  <a:gd name="T60" fmla="*/ 213497 w 153"/>
                  <a:gd name="T61" fmla="*/ 139183 h 99"/>
                  <a:gd name="T62" fmla="*/ 224818 w 153"/>
                  <a:gd name="T63" fmla="*/ 126530 h 99"/>
                  <a:gd name="T64" fmla="*/ 207027 w 153"/>
                  <a:gd name="T65" fmla="*/ 118622 h 99"/>
                  <a:gd name="T66" fmla="*/ 247462 w 153"/>
                  <a:gd name="T67" fmla="*/ 107551 h 9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53"/>
                  <a:gd name="T103" fmla="*/ 0 h 99"/>
                  <a:gd name="T104" fmla="*/ 153 w 153"/>
                  <a:gd name="T105" fmla="*/ 99 h 99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53" h="99">
                    <a:moveTo>
                      <a:pt x="153" y="68"/>
                    </a:moveTo>
                    <a:cubicBezTo>
                      <a:pt x="145" y="64"/>
                      <a:pt x="149" y="60"/>
                      <a:pt x="136" y="54"/>
                    </a:cubicBezTo>
                    <a:cubicBezTo>
                      <a:pt x="123" y="49"/>
                      <a:pt x="123" y="56"/>
                      <a:pt x="123" y="43"/>
                    </a:cubicBezTo>
                    <a:cubicBezTo>
                      <a:pt x="123" y="30"/>
                      <a:pt x="127" y="29"/>
                      <a:pt x="128" y="23"/>
                    </a:cubicBezTo>
                    <a:cubicBezTo>
                      <a:pt x="130" y="18"/>
                      <a:pt x="133" y="0"/>
                      <a:pt x="133" y="0"/>
                    </a:cubicBezTo>
                    <a:cubicBezTo>
                      <a:pt x="133" y="0"/>
                      <a:pt x="125" y="1"/>
                      <a:pt x="115" y="0"/>
                    </a:cubicBezTo>
                    <a:cubicBezTo>
                      <a:pt x="104" y="0"/>
                      <a:pt x="106" y="8"/>
                      <a:pt x="106" y="9"/>
                    </a:cubicBezTo>
                    <a:cubicBezTo>
                      <a:pt x="107" y="10"/>
                      <a:pt x="99" y="20"/>
                      <a:pt x="99" y="20"/>
                    </a:cubicBezTo>
                    <a:cubicBezTo>
                      <a:pt x="93" y="35"/>
                      <a:pt x="93" y="35"/>
                      <a:pt x="93" y="35"/>
                    </a:cubicBezTo>
                    <a:cubicBezTo>
                      <a:pt x="89" y="30"/>
                      <a:pt x="89" y="22"/>
                      <a:pt x="89" y="22"/>
                    </a:cubicBezTo>
                    <a:cubicBezTo>
                      <a:pt x="89" y="22"/>
                      <a:pt x="87" y="19"/>
                      <a:pt x="85" y="18"/>
                    </a:cubicBezTo>
                    <a:cubicBezTo>
                      <a:pt x="83" y="18"/>
                      <a:pt x="74" y="21"/>
                      <a:pt x="74" y="21"/>
                    </a:cubicBezTo>
                    <a:cubicBezTo>
                      <a:pt x="74" y="21"/>
                      <a:pt x="70" y="21"/>
                      <a:pt x="68" y="18"/>
                    </a:cubicBezTo>
                    <a:cubicBezTo>
                      <a:pt x="66" y="16"/>
                      <a:pt x="70" y="18"/>
                      <a:pt x="66" y="16"/>
                    </a:cubicBezTo>
                    <a:cubicBezTo>
                      <a:pt x="61" y="14"/>
                      <a:pt x="62" y="11"/>
                      <a:pt x="57" y="15"/>
                    </a:cubicBezTo>
                    <a:cubicBezTo>
                      <a:pt x="52" y="19"/>
                      <a:pt x="49" y="26"/>
                      <a:pt x="45" y="19"/>
                    </a:cubicBezTo>
                    <a:cubicBezTo>
                      <a:pt x="41" y="12"/>
                      <a:pt x="46" y="6"/>
                      <a:pt x="43" y="6"/>
                    </a:cubicBezTo>
                    <a:cubicBezTo>
                      <a:pt x="40" y="7"/>
                      <a:pt x="44" y="10"/>
                      <a:pt x="35" y="12"/>
                    </a:cubicBezTo>
                    <a:cubicBezTo>
                      <a:pt x="25" y="14"/>
                      <a:pt x="24" y="14"/>
                      <a:pt x="19" y="19"/>
                    </a:cubicBezTo>
                    <a:cubicBezTo>
                      <a:pt x="14" y="23"/>
                      <a:pt x="0" y="35"/>
                      <a:pt x="0" y="37"/>
                    </a:cubicBezTo>
                    <a:cubicBezTo>
                      <a:pt x="0" y="39"/>
                      <a:pt x="9" y="43"/>
                      <a:pt x="7" y="45"/>
                    </a:cubicBezTo>
                    <a:cubicBezTo>
                      <a:pt x="5" y="48"/>
                      <a:pt x="3" y="56"/>
                      <a:pt x="3" y="56"/>
                    </a:cubicBezTo>
                    <a:cubicBezTo>
                      <a:pt x="3" y="56"/>
                      <a:pt x="12" y="60"/>
                      <a:pt x="14" y="60"/>
                    </a:cubicBezTo>
                    <a:cubicBezTo>
                      <a:pt x="16" y="61"/>
                      <a:pt x="1" y="72"/>
                      <a:pt x="3" y="72"/>
                    </a:cubicBezTo>
                    <a:cubicBezTo>
                      <a:pt x="6" y="73"/>
                      <a:pt x="19" y="83"/>
                      <a:pt x="19" y="83"/>
                    </a:cubicBezTo>
                    <a:cubicBezTo>
                      <a:pt x="19" y="83"/>
                      <a:pt x="29" y="82"/>
                      <a:pt x="35" y="86"/>
                    </a:cubicBezTo>
                    <a:cubicBezTo>
                      <a:pt x="40" y="90"/>
                      <a:pt x="46" y="99"/>
                      <a:pt x="54" y="93"/>
                    </a:cubicBezTo>
                    <a:cubicBezTo>
                      <a:pt x="63" y="88"/>
                      <a:pt x="62" y="87"/>
                      <a:pt x="73" y="84"/>
                    </a:cubicBezTo>
                    <a:cubicBezTo>
                      <a:pt x="84" y="81"/>
                      <a:pt x="90" y="87"/>
                      <a:pt x="95" y="84"/>
                    </a:cubicBezTo>
                    <a:cubicBezTo>
                      <a:pt x="101" y="81"/>
                      <a:pt x="113" y="83"/>
                      <a:pt x="113" y="83"/>
                    </a:cubicBezTo>
                    <a:cubicBezTo>
                      <a:pt x="113" y="83"/>
                      <a:pt x="114" y="91"/>
                      <a:pt x="132" y="88"/>
                    </a:cubicBezTo>
                    <a:cubicBezTo>
                      <a:pt x="150" y="85"/>
                      <a:pt x="145" y="80"/>
                      <a:pt x="139" y="80"/>
                    </a:cubicBezTo>
                    <a:cubicBezTo>
                      <a:pt x="133" y="80"/>
                      <a:pt x="125" y="75"/>
                      <a:pt x="128" y="75"/>
                    </a:cubicBezTo>
                    <a:cubicBezTo>
                      <a:pt x="131" y="75"/>
                      <a:pt x="153" y="68"/>
                      <a:pt x="153" y="68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40" name="Freeform 117"/>
              <p:cNvSpPr>
                <a:spLocks noChangeArrowheads="1"/>
              </p:cNvSpPr>
              <p:nvPr/>
            </p:nvSpPr>
            <p:spPr bwMode="auto">
              <a:xfrm>
                <a:off x="833507" y="340351"/>
                <a:ext cx="160179" cy="110638"/>
              </a:xfrm>
              <a:custGeom>
                <a:avLst/>
                <a:gdLst>
                  <a:gd name="T0" fmla="*/ 53393 w 99"/>
                  <a:gd name="T1" fmla="*/ 102735 h 70"/>
                  <a:gd name="T2" fmla="*/ 25888 w 99"/>
                  <a:gd name="T3" fmla="*/ 97994 h 70"/>
                  <a:gd name="T4" fmla="*/ 8090 w 99"/>
                  <a:gd name="T5" fmla="*/ 82188 h 70"/>
                  <a:gd name="T6" fmla="*/ 11326 w 99"/>
                  <a:gd name="T7" fmla="*/ 63222 h 70"/>
                  <a:gd name="T8" fmla="*/ 25888 w 99"/>
                  <a:gd name="T9" fmla="*/ 52158 h 70"/>
                  <a:gd name="T10" fmla="*/ 37213 w 99"/>
                  <a:gd name="T11" fmla="*/ 25289 h 70"/>
                  <a:gd name="T12" fmla="*/ 33977 w 99"/>
                  <a:gd name="T13" fmla="*/ 9483 h 70"/>
                  <a:gd name="T14" fmla="*/ 72809 w 99"/>
                  <a:gd name="T15" fmla="*/ 4742 h 70"/>
                  <a:gd name="T16" fmla="*/ 106786 w 99"/>
                  <a:gd name="T17" fmla="*/ 9483 h 70"/>
                  <a:gd name="T18" fmla="*/ 132674 w 99"/>
                  <a:gd name="T19" fmla="*/ 9483 h 70"/>
                  <a:gd name="T20" fmla="*/ 155325 w 99"/>
                  <a:gd name="T21" fmla="*/ 23708 h 70"/>
                  <a:gd name="T22" fmla="*/ 124584 w 99"/>
                  <a:gd name="T23" fmla="*/ 55319 h 70"/>
                  <a:gd name="T24" fmla="*/ 98696 w 99"/>
                  <a:gd name="T25" fmla="*/ 67963 h 70"/>
                  <a:gd name="T26" fmla="*/ 53393 w 99"/>
                  <a:gd name="T27" fmla="*/ 102735 h 7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9"/>
                  <a:gd name="T43" fmla="*/ 0 h 70"/>
                  <a:gd name="T44" fmla="*/ 99 w 99"/>
                  <a:gd name="T45" fmla="*/ 70 h 7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9" h="70">
                    <a:moveTo>
                      <a:pt x="33" y="65"/>
                    </a:moveTo>
                    <a:cubicBezTo>
                      <a:pt x="28" y="70"/>
                      <a:pt x="20" y="65"/>
                      <a:pt x="16" y="62"/>
                    </a:cubicBezTo>
                    <a:cubicBezTo>
                      <a:pt x="12" y="58"/>
                      <a:pt x="11" y="54"/>
                      <a:pt x="5" y="52"/>
                    </a:cubicBezTo>
                    <a:cubicBezTo>
                      <a:pt x="0" y="49"/>
                      <a:pt x="4" y="42"/>
                      <a:pt x="7" y="40"/>
                    </a:cubicBezTo>
                    <a:cubicBezTo>
                      <a:pt x="10" y="39"/>
                      <a:pt x="16" y="33"/>
                      <a:pt x="16" y="33"/>
                    </a:cubicBezTo>
                    <a:cubicBezTo>
                      <a:pt x="16" y="33"/>
                      <a:pt x="25" y="18"/>
                      <a:pt x="23" y="16"/>
                    </a:cubicBezTo>
                    <a:cubicBezTo>
                      <a:pt x="20" y="14"/>
                      <a:pt x="19" y="9"/>
                      <a:pt x="21" y="6"/>
                    </a:cubicBezTo>
                    <a:cubicBezTo>
                      <a:pt x="23" y="4"/>
                      <a:pt x="41" y="0"/>
                      <a:pt x="45" y="3"/>
                    </a:cubicBezTo>
                    <a:cubicBezTo>
                      <a:pt x="49" y="6"/>
                      <a:pt x="64" y="10"/>
                      <a:pt x="66" y="6"/>
                    </a:cubicBezTo>
                    <a:cubicBezTo>
                      <a:pt x="68" y="2"/>
                      <a:pt x="77" y="4"/>
                      <a:pt x="82" y="6"/>
                    </a:cubicBezTo>
                    <a:cubicBezTo>
                      <a:pt x="86" y="8"/>
                      <a:pt x="99" y="13"/>
                      <a:pt x="96" y="15"/>
                    </a:cubicBezTo>
                    <a:cubicBezTo>
                      <a:pt x="93" y="18"/>
                      <a:pt x="87" y="32"/>
                      <a:pt x="77" y="35"/>
                    </a:cubicBezTo>
                    <a:cubicBezTo>
                      <a:pt x="68" y="37"/>
                      <a:pt x="65" y="39"/>
                      <a:pt x="61" y="43"/>
                    </a:cubicBezTo>
                    <a:cubicBezTo>
                      <a:pt x="58" y="47"/>
                      <a:pt x="33" y="65"/>
                      <a:pt x="33" y="65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41" name="Freeform 118"/>
              <p:cNvSpPr>
                <a:spLocks noChangeArrowheads="1"/>
              </p:cNvSpPr>
              <p:nvPr/>
            </p:nvSpPr>
            <p:spPr bwMode="auto">
              <a:xfrm>
                <a:off x="901607" y="254092"/>
                <a:ext cx="119895" cy="57194"/>
              </a:xfrm>
              <a:custGeom>
                <a:avLst/>
                <a:gdLst>
                  <a:gd name="T0" fmla="*/ 4861 w 74"/>
                  <a:gd name="T1" fmla="*/ 47662 h 36"/>
                  <a:gd name="T2" fmla="*/ 43745 w 74"/>
                  <a:gd name="T3" fmla="*/ 49250 h 36"/>
                  <a:gd name="T4" fmla="*/ 71289 w 74"/>
                  <a:gd name="T5" fmla="*/ 36541 h 36"/>
                  <a:gd name="T6" fmla="*/ 103693 w 74"/>
                  <a:gd name="T7" fmla="*/ 31774 h 36"/>
                  <a:gd name="T8" fmla="*/ 115034 w 74"/>
                  <a:gd name="T9" fmla="*/ 6355 h 36"/>
                  <a:gd name="T10" fmla="*/ 89111 w 74"/>
                  <a:gd name="T11" fmla="*/ 7944 h 36"/>
                  <a:gd name="T12" fmla="*/ 50226 w 74"/>
                  <a:gd name="T13" fmla="*/ 11121 h 36"/>
                  <a:gd name="T14" fmla="*/ 32404 w 74"/>
                  <a:gd name="T15" fmla="*/ 25420 h 36"/>
                  <a:gd name="T16" fmla="*/ 4861 w 74"/>
                  <a:gd name="T17" fmla="*/ 47662 h 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4"/>
                  <a:gd name="T28" fmla="*/ 0 h 36"/>
                  <a:gd name="T29" fmla="*/ 74 w 74"/>
                  <a:gd name="T30" fmla="*/ 36 h 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4" h="36">
                    <a:moveTo>
                      <a:pt x="3" y="30"/>
                    </a:moveTo>
                    <a:cubicBezTo>
                      <a:pt x="0" y="36"/>
                      <a:pt x="21" y="34"/>
                      <a:pt x="27" y="31"/>
                    </a:cubicBezTo>
                    <a:cubicBezTo>
                      <a:pt x="32" y="28"/>
                      <a:pt x="30" y="22"/>
                      <a:pt x="44" y="23"/>
                    </a:cubicBezTo>
                    <a:cubicBezTo>
                      <a:pt x="57" y="24"/>
                      <a:pt x="62" y="22"/>
                      <a:pt x="64" y="20"/>
                    </a:cubicBezTo>
                    <a:cubicBezTo>
                      <a:pt x="66" y="18"/>
                      <a:pt x="74" y="8"/>
                      <a:pt x="71" y="4"/>
                    </a:cubicBezTo>
                    <a:cubicBezTo>
                      <a:pt x="69" y="0"/>
                      <a:pt x="58" y="5"/>
                      <a:pt x="55" y="5"/>
                    </a:cubicBezTo>
                    <a:cubicBezTo>
                      <a:pt x="51" y="5"/>
                      <a:pt x="34" y="7"/>
                      <a:pt x="31" y="7"/>
                    </a:cubicBezTo>
                    <a:cubicBezTo>
                      <a:pt x="29" y="8"/>
                      <a:pt x="22" y="14"/>
                      <a:pt x="20" y="16"/>
                    </a:cubicBezTo>
                    <a:cubicBezTo>
                      <a:pt x="18" y="18"/>
                      <a:pt x="5" y="22"/>
                      <a:pt x="3" y="30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42" name="Freeform 119"/>
              <p:cNvSpPr>
                <a:spLocks noChangeArrowheads="1"/>
              </p:cNvSpPr>
              <p:nvPr/>
            </p:nvSpPr>
            <p:spPr bwMode="auto">
              <a:xfrm>
                <a:off x="1026297" y="233464"/>
                <a:ext cx="93038" cy="37504"/>
              </a:xfrm>
              <a:custGeom>
                <a:avLst/>
                <a:gdLst>
                  <a:gd name="T0" fmla="*/ 6416 w 58"/>
                  <a:gd name="T1" fmla="*/ 4688 h 24"/>
                  <a:gd name="T2" fmla="*/ 25666 w 58"/>
                  <a:gd name="T3" fmla="*/ 9376 h 24"/>
                  <a:gd name="T4" fmla="*/ 70581 w 58"/>
                  <a:gd name="T5" fmla="*/ 9376 h 24"/>
                  <a:gd name="T6" fmla="*/ 80205 w 58"/>
                  <a:gd name="T7" fmla="*/ 21877 h 24"/>
                  <a:gd name="T8" fmla="*/ 59352 w 58"/>
                  <a:gd name="T9" fmla="*/ 34379 h 24"/>
                  <a:gd name="T10" fmla="*/ 24062 w 58"/>
                  <a:gd name="T11" fmla="*/ 25003 h 24"/>
                  <a:gd name="T12" fmla="*/ 0 w 58"/>
                  <a:gd name="T13" fmla="*/ 18752 h 24"/>
                  <a:gd name="T14" fmla="*/ 6416 w 58"/>
                  <a:gd name="T15" fmla="*/ 4688 h 2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8"/>
                  <a:gd name="T25" fmla="*/ 0 h 24"/>
                  <a:gd name="T26" fmla="*/ 58 w 58"/>
                  <a:gd name="T27" fmla="*/ 24 h 2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8" h="24">
                    <a:moveTo>
                      <a:pt x="4" y="3"/>
                    </a:moveTo>
                    <a:cubicBezTo>
                      <a:pt x="8" y="0"/>
                      <a:pt x="11" y="2"/>
                      <a:pt x="16" y="6"/>
                    </a:cubicBezTo>
                    <a:cubicBezTo>
                      <a:pt x="21" y="11"/>
                      <a:pt x="38" y="3"/>
                      <a:pt x="44" y="6"/>
                    </a:cubicBezTo>
                    <a:cubicBezTo>
                      <a:pt x="49" y="10"/>
                      <a:pt x="58" y="8"/>
                      <a:pt x="50" y="14"/>
                    </a:cubicBezTo>
                    <a:cubicBezTo>
                      <a:pt x="41" y="21"/>
                      <a:pt x="44" y="24"/>
                      <a:pt x="37" y="22"/>
                    </a:cubicBezTo>
                    <a:cubicBezTo>
                      <a:pt x="29" y="19"/>
                      <a:pt x="23" y="19"/>
                      <a:pt x="15" y="16"/>
                    </a:cubicBezTo>
                    <a:cubicBezTo>
                      <a:pt x="7" y="12"/>
                      <a:pt x="0" y="12"/>
                      <a:pt x="0" y="12"/>
                    </a:cubicBez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43" name="Freeform 120"/>
              <p:cNvSpPr>
                <a:spLocks noChangeArrowheads="1"/>
              </p:cNvSpPr>
              <p:nvPr/>
            </p:nvSpPr>
            <p:spPr bwMode="auto">
              <a:xfrm>
                <a:off x="1064663" y="208149"/>
                <a:ext cx="51794" cy="34692"/>
              </a:xfrm>
              <a:custGeom>
                <a:avLst/>
                <a:gdLst>
                  <a:gd name="T0" fmla="*/ 3237 w 32"/>
                  <a:gd name="T1" fmla="*/ 28384 h 22"/>
                  <a:gd name="T2" fmla="*/ 43701 w 32"/>
                  <a:gd name="T3" fmla="*/ 25231 h 22"/>
                  <a:gd name="T4" fmla="*/ 21041 w 32"/>
                  <a:gd name="T5" fmla="*/ 4731 h 22"/>
                  <a:gd name="T6" fmla="*/ 0 w 32"/>
                  <a:gd name="T7" fmla="*/ 14192 h 22"/>
                  <a:gd name="T8" fmla="*/ 3237 w 32"/>
                  <a:gd name="T9" fmla="*/ 28384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22"/>
                  <a:gd name="T17" fmla="*/ 32 w 32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22">
                    <a:moveTo>
                      <a:pt x="2" y="18"/>
                    </a:moveTo>
                    <a:cubicBezTo>
                      <a:pt x="7" y="17"/>
                      <a:pt x="22" y="22"/>
                      <a:pt x="27" y="16"/>
                    </a:cubicBezTo>
                    <a:cubicBezTo>
                      <a:pt x="32" y="9"/>
                      <a:pt x="19" y="0"/>
                      <a:pt x="13" y="3"/>
                    </a:cubicBezTo>
                    <a:cubicBezTo>
                      <a:pt x="8" y="5"/>
                      <a:pt x="0" y="9"/>
                      <a:pt x="0" y="9"/>
                    </a:cubicBez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44" name="Freeform 121"/>
              <p:cNvSpPr>
                <a:spLocks noChangeArrowheads="1"/>
              </p:cNvSpPr>
              <p:nvPr/>
            </p:nvSpPr>
            <p:spPr bwMode="auto">
              <a:xfrm>
                <a:off x="970666" y="279407"/>
                <a:ext cx="184158" cy="74071"/>
              </a:xfrm>
              <a:custGeom>
                <a:avLst/>
                <a:gdLst>
                  <a:gd name="T0" fmla="*/ 121157 w 114"/>
                  <a:gd name="T1" fmla="*/ 26792 h 47"/>
                  <a:gd name="T2" fmla="*/ 96925 w 114"/>
                  <a:gd name="T3" fmla="*/ 26792 h 47"/>
                  <a:gd name="T4" fmla="*/ 61386 w 114"/>
                  <a:gd name="T5" fmla="*/ 12608 h 47"/>
                  <a:gd name="T6" fmla="*/ 22616 w 114"/>
                  <a:gd name="T7" fmla="*/ 18912 h 47"/>
                  <a:gd name="T8" fmla="*/ 8077 w 114"/>
                  <a:gd name="T9" fmla="*/ 37823 h 47"/>
                  <a:gd name="T10" fmla="*/ 8077 w 114"/>
                  <a:gd name="T11" fmla="*/ 44127 h 47"/>
                  <a:gd name="T12" fmla="*/ 42001 w 114"/>
                  <a:gd name="T13" fmla="*/ 42551 h 47"/>
                  <a:gd name="T14" fmla="*/ 69463 w 114"/>
                  <a:gd name="T15" fmla="*/ 52007 h 47"/>
                  <a:gd name="T16" fmla="*/ 54924 w 114"/>
                  <a:gd name="T17" fmla="*/ 58311 h 47"/>
                  <a:gd name="T18" fmla="*/ 79156 w 114"/>
                  <a:gd name="T19" fmla="*/ 66191 h 47"/>
                  <a:gd name="T20" fmla="*/ 108233 w 114"/>
                  <a:gd name="T21" fmla="*/ 55159 h 47"/>
                  <a:gd name="T22" fmla="*/ 145388 w 114"/>
                  <a:gd name="T23" fmla="*/ 55159 h 47"/>
                  <a:gd name="T24" fmla="*/ 174465 w 114"/>
                  <a:gd name="T25" fmla="*/ 42551 h 47"/>
                  <a:gd name="T26" fmla="*/ 180927 w 114"/>
                  <a:gd name="T27" fmla="*/ 29944 h 47"/>
                  <a:gd name="T28" fmla="*/ 171235 w 114"/>
                  <a:gd name="T29" fmla="*/ 22064 h 47"/>
                  <a:gd name="T30" fmla="*/ 158311 w 114"/>
                  <a:gd name="T31" fmla="*/ 22064 h 47"/>
                  <a:gd name="T32" fmla="*/ 148619 w 114"/>
                  <a:gd name="T33" fmla="*/ 11032 h 47"/>
                  <a:gd name="T34" fmla="*/ 138926 w 114"/>
                  <a:gd name="T35" fmla="*/ 0 h 47"/>
                  <a:gd name="T36" fmla="*/ 111464 w 114"/>
                  <a:gd name="T37" fmla="*/ 6304 h 47"/>
                  <a:gd name="T38" fmla="*/ 121157 w 114"/>
                  <a:gd name="T39" fmla="*/ 26792 h 47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14"/>
                  <a:gd name="T61" fmla="*/ 0 h 47"/>
                  <a:gd name="T62" fmla="*/ 114 w 114"/>
                  <a:gd name="T63" fmla="*/ 47 h 47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14" h="47">
                    <a:moveTo>
                      <a:pt x="75" y="17"/>
                    </a:moveTo>
                    <a:cubicBezTo>
                      <a:pt x="69" y="18"/>
                      <a:pt x="65" y="26"/>
                      <a:pt x="60" y="17"/>
                    </a:cubicBezTo>
                    <a:cubicBezTo>
                      <a:pt x="55" y="8"/>
                      <a:pt x="42" y="6"/>
                      <a:pt x="38" y="8"/>
                    </a:cubicBezTo>
                    <a:cubicBezTo>
                      <a:pt x="33" y="10"/>
                      <a:pt x="13" y="8"/>
                      <a:pt x="14" y="12"/>
                    </a:cubicBezTo>
                    <a:cubicBezTo>
                      <a:pt x="14" y="17"/>
                      <a:pt x="9" y="24"/>
                      <a:pt x="5" y="24"/>
                    </a:cubicBezTo>
                    <a:cubicBezTo>
                      <a:pt x="0" y="25"/>
                      <a:pt x="3" y="27"/>
                      <a:pt x="5" y="28"/>
                    </a:cubicBezTo>
                    <a:cubicBezTo>
                      <a:pt x="8" y="29"/>
                      <a:pt x="11" y="24"/>
                      <a:pt x="26" y="27"/>
                    </a:cubicBezTo>
                    <a:cubicBezTo>
                      <a:pt x="41" y="31"/>
                      <a:pt x="45" y="31"/>
                      <a:pt x="43" y="33"/>
                    </a:cubicBezTo>
                    <a:cubicBezTo>
                      <a:pt x="41" y="36"/>
                      <a:pt x="31" y="35"/>
                      <a:pt x="34" y="37"/>
                    </a:cubicBezTo>
                    <a:cubicBezTo>
                      <a:pt x="37" y="39"/>
                      <a:pt x="41" y="47"/>
                      <a:pt x="49" y="42"/>
                    </a:cubicBezTo>
                    <a:cubicBezTo>
                      <a:pt x="58" y="37"/>
                      <a:pt x="59" y="35"/>
                      <a:pt x="67" y="35"/>
                    </a:cubicBezTo>
                    <a:cubicBezTo>
                      <a:pt x="75" y="35"/>
                      <a:pt x="73" y="40"/>
                      <a:pt x="90" y="35"/>
                    </a:cubicBezTo>
                    <a:cubicBezTo>
                      <a:pt x="107" y="31"/>
                      <a:pt x="108" y="27"/>
                      <a:pt x="108" y="27"/>
                    </a:cubicBezTo>
                    <a:cubicBezTo>
                      <a:pt x="108" y="27"/>
                      <a:pt x="114" y="22"/>
                      <a:pt x="112" y="19"/>
                    </a:cubicBezTo>
                    <a:cubicBezTo>
                      <a:pt x="110" y="16"/>
                      <a:pt x="108" y="14"/>
                      <a:pt x="106" y="14"/>
                    </a:cubicBezTo>
                    <a:cubicBezTo>
                      <a:pt x="104" y="14"/>
                      <a:pt x="103" y="17"/>
                      <a:pt x="98" y="14"/>
                    </a:cubicBezTo>
                    <a:cubicBezTo>
                      <a:pt x="93" y="10"/>
                      <a:pt x="95" y="14"/>
                      <a:pt x="92" y="7"/>
                    </a:cubicBezTo>
                    <a:cubicBezTo>
                      <a:pt x="89" y="0"/>
                      <a:pt x="91" y="0"/>
                      <a:pt x="86" y="0"/>
                    </a:cubicBezTo>
                    <a:cubicBezTo>
                      <a:pt x="80" y="0"/>
                      <a:pt x="62" y="2"/>
                      <a:pt x="69" y="4"/>
                    </a:cubicBezTo>
                    <a:cubicBezTo>
                      <a:pt x="76" y="7"/>
                      <a:pt x="75" y="17"/>
                      <a:pt x="75" y="17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45" name="Freeform 122"/>
              <p:cNvSpPr>
                <a:spLocks noChangeArrowheads="1"/>
              </p:cNvSpPr>
              <p:nvPr/>
            </p:nvSpPr>
            <p:spPr bwMode="auto">
              <a:xfrm>
                <a:off x="1182639" y="353478"/>
                <a:ext cx="94957" cy="94699"/>
              </a:xfrm>
              <a:custGeom>
                <a:avLst/>
                <a:gdLst>
                  <a:gd name="T0" fmla="*/ 64378 w 59"/>
                  <a:gd name="T1" fmla="*/ 31566 h 60"/>
                  <a:gd name="T2" fmla="*/ 82081 w 59"/>
                  <a:gd name="T3" fmla="*/ 14205 h 60"/>
                  <a:gd name="T4" fmla="*/ 51502 w 59"/>
                  <a:gd name="T5" fmla="*/ 6313 h 60"/>
                  <a:gd name="T6" fmla="*/ 17704 w 59"/>
                  <a:gd name="T7" fmla="*/ 15783 h 60"/>
                  <a:gd name="T8" fmla="*/ 17704 w 59"/>
                  <a:gd name="T9" fmla="*/ 33145 h 60"/>
                  <a:gd name="T10" fmla="*/ 0 w 59"/>
                  <a:gd name="T11" fmla="*/ 41036 h 60"/>
                  <a:gd name="T12" fmla="*/ 6438 w 59"/>
                  <a:gd name="T13" fmla="*/ 63133 h 60"/>
                  <a:gd name="T14" fmla="*/ 25751 w 59"/>
                  <a:gd name="T15" fmla="*/ 78916 h 60"/>
                  <a:gd name="T16" fmla="*/ 35408 w 59"/>
                  <a:gd name="T17" fmla="*/ 93121 h 60"/>
                  <a:gd name="T18" fmla="*/ 54721 w 59"/>
                  <a:gd name="T19" fmla="*/ 82072 h 60"/>
                  <a:gd name="T20" fmla="*/ 70815 w 59"/>
                  <a:gd name="T21" fmla="*/ 77338 h 60"/>
                  <a:gd name="T22" fmla="*/ 74034 w 59"/>
                  <a:gd name="T23" fmla="*/ 66289 h 60"/>
                  <a:gd name="T24" fmla="*/ 75644 w 59"/>
                  <a:gd name="T25" fmla="*/ 48928 h 60"/>
                  <a:gd name="T26" fmla="*/ 64378 w 59"/>
                  <a:gd name="T27" fmla="*/ 31566 h 6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9"/>
                  <a:gd name="T43" fmla="*/ 0 h 60"/>
                  <a:gd name="T44" fmla="*/ 59 w 59"/>
                  <a:gd name="T45" fmla="*/ 60 h 6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9" h="60">
                    <a:moveTo>
                      <a:pt x="40" y="20"/>
                    </a:moveTo>
                    <a:cubicBezTo>
                      <a:pt x="32" y="19"/>
                      <a:pt x="59" y="9"/>
                      <a:pt x="51" y="9"/>
                    </a:cubicBezTo>
                    <a:cubicBezTo>
                      <a:pt x="43" y="9"/>
                      <a:pt x="37" y="0"/>
                      <a:pt x="32" y="4"/>
                    </a:cubicBezTo>
                    <a:cubicBezTo>
                      <a:pt x="27" y="8"/>
                      <a:pt x="11" y="10"/>
                      <a:pt x="11" y="1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36"/>
                      <a:pt x="4" y="40"/>
                    </a:cubicBezTo>
                    <a:cubicBezTo>
                      <a:pt x="9" y="43"/>
                      <a:pt x="20" y="46"/>
                      <a:pt x="16" y="50"/>
                    </a:cubicBezTo>
                    <a:cubicBezTo>
                      <a:pt x="12" y="53"/>
                      <a:pt x="25" y="59"/>
                      <a:pt x="22" y="59"/>
                    </a:cubicBezTo>
                    <a:cubicBezTo>
                      <a:pt x="19" y="60"/>
                      <a:pt x="26" y="55"/>
                      <a:pt x="34" y="52"/>
                    </a:cubicBezTo>
                    <a:cubicBezTo>
                      <a:pt x="41" y="50"/>
                      <a:pt x="45" y="48"/>
                      <a:pt x="44" y="49"/>
                    </a:cubicBezTo>
                    <a:cubicBezTo>
                      <a:pt x="44" y="50"/>
                      <a:pt x="45" y="45"/>
                      <a:pt x="46" y="42"/>
                    </a:cubicBezTo>
                    <a:cubicBezTo>
                      <a:pt x="47" y="38"/>
                      <a:pt x="47" y="31"/>
                      <a:pt x="47" y="31"/>
                    </a:cubicBezTo>
                    <a:cubicBezTo>
                      <a:pt x="47" y="31"/>
                      <a:pt x="50" y="21"/>
                      <a:pt x="40" y="20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46" name="Freeform 123"/>
              <p:cNvSpPr>
                <a:spLocks noChangeArrowheads="1"/>
              </p:cNvSpPr>
              <p:nvPr/>
            </p:nvSpPr>
            <p:spPr bwMode="auto">
              <a:xfrm>
                <a:off x="1168252" y="276594"/>
                <a:ext cx="153465" cy="74071"/>
              </a:xfrm>
              <a:custGeom>
                <a:avLst/>
                <a:gdLst>
                  <a:gd name="T0" fmla="*/ 33924 w 95"/>
                  <a:gd name="T1" fmla="*/ 22064 h 47"/>
                  <a:gd name="T2" fmla="*/ 9693 w 95"/>
                  <a:gd name="T3" fmla="*/ 6304 h 47"/>
                  <a:gd name="T4" fmla="*/ 11308 w 95"/>
                  <a:gd name="T5" fmla="*/ 25216 h 47"/>
                  <a:gd name="T6" fmla="*/ 8077 w 95"/>
                  <a:gd name="T7" fmla="*/ 42551 h 47"/>
                  <a:gd name="T8" fmla="*/ 19385 w 95"/>
                  <a:gd name="T9" fmla="*/ 53583 h 47"/>
                  <a:gd name="T10" fmla="*/ 30693 w 95"/>
                  <a:gd name="T11" fmla="*/ 69343 h 47"/>
                  <a:gd name="T12" fmla="*/ 95310 w 95"/>
                  <a:gd name="T13" fmla="*/ 66191 h 47"/>
                  <a:gd name="T14" fmla="*/ 132465 w 95"/>
                  <a:gd name="T15" fmla="*/ 63039 h 47"/>
                  <a:gd name="T16" fmla="*/ 153465 w 95"/>
                  <a:gd name="T17" fmla="*/ 55159 h 47"/>
                  <a:gd name="T18" fmla="*/ 138926 w 95"/>
                  <a:gd name="T19" fmla="*/ 28368 h 47"/>
                  <a:gd name="T20" fmla="*/ 121157 w 95"/>
                  <a:gd name="T21" fmla="*/ 36248 h 47"/>
                  <a:gd name="T22" fmla="*/ 103387 w 95"/>
                  <a:gd name="T23" fmla="*/ 18912 h 47"/>
                  <a:gd name="T24" fmla="*/ 98541 w 95"/>
                  <a:gd name="T25" fmla="*/ 3152 h 47"/>
                  <a:gd name="T26" fmla="*/ 64617 w 95"/>
                  <a:gd name="T27" fmla="*/ 3152 h 47"/>
                  <a:gd name="T28" fmla="*/ 42001 w 95"/>
                  <a:gd name="T29" fmla="*/ 4728 h 47"/>
                  <a:gd name="T30" fmla="*/ 33924 w 95"/>
                  <a:gd name="T31" fmla="*/ 22064 h 4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95"/>
                  <a:gd name="T49" fmla="*/ 0 h 47"/>
                  <a:gd name="T50" fmla="*/ 95 w 95"/>
                  <a:gd name="T51" fmla="*/ 47 h 4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95" h="47">
                    <a:moveTo>
                      <a:pt x="21" y="14"/>
                    </a:moveTo>
                    <a:cubicBezTo>
                      <a:pt x="15" y="8"/>
                      <a:pt x="10" y="3"/>
                      <a:pt x="6" y="4"/>
                    </a:cubicBezTo>
                    <a:cubicBezTo>
                      <a:pt x="3" y="4"/>
                      <a:pt x="9" y="12"/>
                      <a:pt x="7" y="16"/>
                    </a:cubicBezTo>
                    <a:cubicBezTo>
                      <a:pt x="6" y="19"/>
                      <a:pt x="10" y="26"/>
                      <a:pt x="5" y="27"/>
                    </a:cubicBezTo>
                    <a:cubicBezTo>
                      <a:pt x="0" y="29"/>
                      <a:pt x="5" y="27"/>
                      <a:pt x="12" y="34"/>
                    </a:cubicBezTo>
                    <a:cubicBezTo>
                      <a:pt x="18" y="41"/>
                      <a:pt x="5" y="47"/>
                      <a:pt x="19" y="44"/>
                    </a:cubicBezTo>
                    <a:cubicBezTo>
                      <a:pt x="32" y="41"/>
                      <a:pt x="46" y="43"/>
                      <a:pt x="59" y="42"/>
                    </a:cubicBezTo>
                    <a:cubicBezTo>
                      <a:pt x="71" y="41"/>
                      <a:pt x="82" y="40"/>
                      <a:pt x="82" y="40"/>
                    </a:cubicBezTo>
                    <a:cubicBezTo>
                      <a:pt x="95" y="35"/>
                      <a:pt x="95" y="35"/>
                      <a:pt x="95" y="35"/>
                    </a:cubicBezTo>
                    <a:cubicBezTo>
                      <a:pt x="95" y="35"/>
                      <a:pt x="89" y="20"/>
                      <a:pt x="86" y="18"/>
                    </a:cubicBezTo>
                    <a:cubicBezTo>
                      <a:pt x="83" y="16"/>
                      <a:pt x="75" y="23"/>
                      <a:pt x="75" y="23"/>
                    </a:cubicBezTo>
                    <a:cubicBezTo>
                      <a:pt x="75" y="23"/>
                      <a:pt x="64" y="14"/>
                      <a:pt x="64" y="12"/>
                    </a:cubicBezTo>
                    <a:cubicBezTo>
                      <a:pt x="64" y="9"/>
                      <a:pt x="65" y="4"/>
                      <a:pt x="61" y="2"/>
                    </a:cubicBezTo>
                    <a:cubicBezTo>
                      <a:pt x="57" y="1"/>
                      <a:pt x="47" y="2"/>
                      <a:pt x="40" y="2"/>
                    </a:cubicBezTo>
                    <a:cubicBezTo>
                      <a:pt x="34" y="2"/>
                      <a:pt x="26" y="0"/>
                      <a:pt x="26" y="3"/>
                    </a:cubicBezTo>
                    <a:cubicBezTo>
                      <a:pt x="26" y="6"/>
                      <a:pt x="21" y="14"/>
                      <a:pt x="21" y="14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47" name="Freeform 124"/>
              <p:cNvSpPr>
                <a:spLocks noChangeArrowheads="1"/>
              </p:cNvSpPr>
              <p:nvPr/>
            </p:nvSpPr>
            <p:spPr bwMode="auto">
              <a:xfrm>
                <a:off x="1338982" y="362854"/>
                <a:ext cx="399009" cy="362854"/>
              </a:xfrm>
              <a:custGeom>
                <a:avLst/>
                <a:gdLst>
                  <a:gd name="T0" fmla="*/ 92079 w 247"/>
                  <a:gd name="T1" fmla="*/ 4733 h 230"/>
                  <a:gd name="T2" fmla="*/ 56540 w 247"/>
                  <a:gd name="T3" fmla="*/ 9466 h 230"/>
                  <a:gd name="T4" fmla="*/ 22616 w 247"/>
                  <a:gd name="T5" fmla="*/ 41018 h 230"/>
                  <a:gd name="T6" fmla="*/ 32308 w 247"/>
                  <a:gd name="T7" fmla="*/ 88347 h 230"/>
                  <a:gd name="T8" fmla="*/ 35539 w 247"/>
                  <a:gd name="T9" fmla="*/ 119900 h 230"/>
                  <a:gd name="T10" fmla="*/ 117926 w 247"/>
                  <a:gd name="T11" fmla="*/ 112011 h 230"/>
                  <a:gd name="T12" fmla="*/ 182543 w 247"/>
                  <a:gd name="T13" fmla="*/ 108856 h 230"/>
                  <a:gd name="T14" fmla="*/ 195466 w 247"/>
                  <a:gd name="T15" fmla="*/ 148297 h 230"/>
                  <a:gd name="T16" fmla="*/ 195466 w 247"/>
                  <a:gd name="T17" fmla="*/ 168806 h 230"/>
                  <a:gd name="T18" fmla="*/ 240698 w 247"/>
                  <a:gd name="T19" fmla="*/ 168806 h 230"/>
                  <a:gd name="T20" fmla="*/ 231005 w 247"/>
                  <a:gd name="T21" fmla="*/ 190893 h 230"/>
                  <a:gd name="T22" fmla="*/ 210005 w 247"/>
                  <a:gd name="T23" fmla="*/ 231911 h 230"/>
                  <a:gd name="T24" fmla="*/ 193851 w 247"/>
                  <a:gd name="T25" fmla="*/ 246110 h 230"/>
                  <a:gd name="T26" fmla="*/ 151850 w 247"/>
                  <a:gd name="T27" fmla="*/ 236644 h 230"/>
                  <a:gd name="T28" fmla="*/ 135695 w 247"/>
                  <a:gd name="T29" fmla="*/ 277662 h 230"/>
                  <a:gd name="T30" fmla="*/ 142157 w 247"/>
                  <a:gd name="T31" fmla="*/ 295016 h 230"/>
                  <a:gd name="T32" fmla="*/ 195466 w 247"/>
                  <a:gd name="T33" fmla="*/ 272929 h 230"/>
                  <a:gd name="T34" fmla="*/ 206774 w 247"/>
                  <a:gd name="T35" fmla="*/ 296594 h 230"/>
                  <a:gd name="T36" fmla="*/ 229390 w 247"/>
                  <a:gd name="T37" fmla="*/ 317103 h 230"/>
                  <a:gd name="T38" fmla="*/ 256852 w 247"/>
                  <a:gd name="T39" fmla="*/ 356543 h 230"/>
                  <a:gd name="T40" fmla="*/ 266545 w 247"/>
                  <a:gd name="T41" fmla="*/ 358121 h 230"/>
                  <a:gd name="T42" fmla="*/ 294007 w 247"/>
                  <a:gd name="T43" fmla="*/ 358121 h 230"/>
                  <a:gd name="T44" fmla="*/ 310161 w 247"/>
                  <a:gd name="T45" fmla="*/ 358121 h 230"/>
                  <a:gd name="T46" fmla="*/ 297237 w 247"/>
                  <a:gd name="T47" fmla="*/ 334457 h 230"/>
                  <a:gd name="T48" fmla="*/ 277852 w 247"/>
                  <a:gd name="T49" fmla="*/ 295016 h 230"/>
                  <a:gd name="T50" fmla="*/ 308545 w 247"/>
                  <a:gd name="T51" fmla="*/ 326569 h 230"/>
                  <a:gd name="T52" fmla="*/ 313392 w 247"/>
                  <a:gd name="T53" fmla="*/ 329724 h 230"/>
                  <a:gd name="T54" fmla="*/ 339238 w 247"/>
                  <a:gd name="T55" fmla="*/ 306059 h 230"/>
                  <a:gd name="T56" fmla="*/ 332777 w 247"/>
                  <a:gd name="T57" fmla="*/ 285550 h 230"/>
                  <a:gd name="T58" fmla="*/ 305315 w 247"/>
                  <a:gd name="T59" fmla="*/ 238222 h 230"/>
                  <a:gd name="T60" fmla="*/ 313392 w 247"/>
                  <a:gd name="T61" fmla="*/ 208247 h 230"/>
                  <a:gd name="T62" fmla="*/ 342469 w 247"/>
                  <a:gd name="T63" fmla="*/ 216135 h 230"/>
                  <a:gd name="T64" fmla="*/ 344085 w 247"/>
                  <a:gd name="T65" fmla="*/ 242954 h 230"/>
                  <a:gd name="T66" fmla="*/ 363470 w 247"/>
                  <a:gd name="T67" fmla="*/ 249265 h 230"/>
                  <a:gd name="T68" fmla="*/ 382855 w 247"/>
                  <a:gd name="T69" fmla="*/ 233489 h 230"/>
                  <a:gd name="T70" fmla="*/ 394163 w 247"/>
                  <a:gd name="T71" fmla="*/ 214557 h 230"/>
                  <a:gd name="T72" fmla="*/ 399009 w 247"/>
                  <a:gd name="T73" fmla="*/ 197203 h 230"/>
                  <a:gd name="T74" fmla="*/ 352162 w 247"/>
                  <a:gd name="T75" fmla="*/ 184582 h 230"/>
                  <a:gd name="T76" fmla="*/ 313392 w 247"/>
                  <a:gd name="T77" fmla="*/ 175116 h 230"/>
                  <a:gd name="T78" fmla="*/ 306930 w 247"/>
                  <a:gd name="T79" fmla="*/ 154607 h 230"/>
                  <a:gd name="T80" fmla="*/ 315007 w 247"/>
                  <a:gd name="T81" fmla="*/ 138831 h 230"/>
                  <a:gd name="T82" fmla="*/ 329546 w 247"/>
                  <a:gd name="T83" fmla="*/ 129365 h 230"/>
                  <a:gd name="T84" fmla="*/ 295622 w 247"/>
                  <a:gd name="T85" fmla="*/ 93080 h 230"/>
                  <a:gd name="T86" fmla="*/ 281083 w 247"/>
                  <a:gd name="T87" fmla="*/ 94658 h 230"/>
                  <a:gd name="T88" fmla="*/ 276237 w 247"/>
                  <a:gd name="T89" fmla="*/ 70993 h 230"/>
                  <a:gd name="T90" fmla="*/ 247159 w 247"/>
                  <a:gd name="T91" fmla="*/ 77304 h 230"/>
                  <a:gd name="T92" fmla="*/ 234236 w 247"/>
                  <a:gd name="T93" fmla="*/ 56795 h 230"/>
                  <a:gd name="T94" fmla="*/ 222928 w 247"/>
                  <a:gd name="T95" fmla="*/ 44174 h 230"/>
                  <a:gd name="T96" fmla="*/ 226159 w 247"/>
                  <a:gd name="T97" fmla="*/ 26820 h 230"/>
                  <a:gd name="T98" fmla="*/ 198697 w 247"/>
                  <a:gd name="T99" fmla="*/ 14199 h 230"/>
                  <a:gd name="T100" fmla="*/ 177696 w 247"/>
                  <a:gd name="T101" fmla="*/ 4733 h 230"/>
                  <a:gd name="T102" fmla="*/ 156696 w 247"/>
                  <a:gd name="T103" fmla="*/ 6311 h 230"/>
                  <a:gd name="T104" fmla="*/ 142157 w 247"/>
                  <a:gd name="T105" fmla="*/ 22087 h 230"/>
                  <a:gd name="T106" fmla="*/ 140542 w 247"/>
                  <a:gd name="T107" fmla="*/ 55217 h 230"/>
                  <a:gd name="T108" fmla="*/ 117926 w 247"/>
                  <a:gd name="T109" fmla="*/ 37863 h 230"/>
                  <a:gd name="T110" fmla="*/ 109849 w 247"/>
                  <a:gd name="T111" fmla="*/ 12621 h 230"/>
                  <a:gd name="T112" fmla="*/ 103387 w 247"/>
                  <a:gd name="T113" fmla="*/ 11043 h 230"/>
                  <a:gd name="T114" fmla="*/ 92079 w 247"/>
                  <a:gd name="T115" fmla="*/ 4733 h 230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247"/>
                  <a:gd name="T175" fmla="*/ 0 h 230"/>
                  <a:gd name="T176" fmla="*/ 247 w 247"/>
                  <a:gd name="T177" fmla="*/ 230 h 230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247" h="230">
                    <a:moveTo>
                      <a:pt x="57" y="3"/>
                    </a:moveTo>
                    <a:cubicBezTo>
                      <a:pt x="49" y="3"/>
                      <a:pt x="44" y="0"/>
                      <a:pt x="35" y="6"/>
                    </a:cubicBezTo>
                    <a:cubicBezTo>
                      <a:pt x="26" y="12"/>
                      <a:pt x="17" y="19"/>
                      <a:pt x="14" y="26"/>
                    </a:cubicBezTo>
                    <a:cubicBezTo>
                      <a:pt x="11" y="32"/>
                      <a:pt x="20" y="54"/>
                      <a:pt x="20" y="56"/>
                    </a:cubicBezTo>
                    <a:cubicBezTo>
                      <a:pt x="20" y="58"/>
                      <a:pt x="0" y="76"/>
                      <a:pt x="22" y="76"/>
                    </a:cubicBezTo>
                    <a:cubicBezTo>
                      <a:pt x="44" y="76"/>
                      <a:pt x="65" y="71"/>
                      <a:pt x="73" y="71"/>
                    </a:cubicBezTo>
                    <a:cubicBezTo>
                      <a:pt x="81" y="72"/>
                      <a:pt x="105" y="48"/>
                      <a:pt x="113" y="69"/>
                    </a:cubicBezTo>
                    <a:cubicBezTo>
                      <a:pt x="122" y="90"/>
                      <a:pt x="126" y="93"/>
                      <a:pt x="121" y="94"/>
                    </a:cubicBezTo>
                    <a:cubicBezTo>
                      <a:pt x="117" y="96"/>
                      <a:pt x="117" y="104"/>
                      <a:pt x="121" y="107"/>
                    </a:cubicBezTo>
                    <a:cubicBezTo>
                      <a:pt x="125" y="110"/>
                      <a:pt x="144" y="107"/>
                      <a:pt x="149" y="107"/>
                    </a:cubicBezTo>
                    <a:cubicBezTo>
                      <a:pt x="153" y="107"/>
                      <a:pt x="155" y="111"/>
                      <a:pt x="143" y="121"/>
                    </a:cubicBezTo>
                    <a:cubicBezTo>
                      <a:pt x="131" y="131"/>
                      <a:pt x="134" y="142"/>
                      <a:pt x="130" y="147"/>
                    </a:cubicBezTo>
                    <a:cubicBezTo>
                      <a:pt x="125" y="152"/>
                      <a:pt x="123" y="156"/>
                      <a:pt x="120" y="156"/>
                    </a:cubicBezTo>
                    <a:cubicBezTo>
                      <a:pt x="117" y="157"/>
                      <a:pt x="102" y="145"/>
                      <a:pt x="94" y="150"/>
                    </a:cubicBezTo>
                    <a:cubicBezTo>
                      <a:pt x="87" y="154"/>
                      <a:pt x="84" y="173"/>
                      <a:pt x="84" y="176"/>
                    </a:cubicBezTo>
                    <a:cubicBezTo>
                      <a:pt x="84" y="179"/>
                      <a:pt x="81" y="192"/>
                      <a:pt x="88" y="187"/>
                    </a:cubicBezTo>
                    <a:cubicBezTo>
                      <a:pt x="96" y="183"/>
                      <a:pt x="121" y="173"/>
                      <a:pt x="121" y="173"/>
                    </a:cubicBezTo>
                    <a:cubicBezTo>
                      <a:pt x="121" y="173"/>
                      <a:pt x="121" y="186"/>
                      <a:pt x="128" y="188"/>
                    </a:cubicBezTo>
                    <a:cubicBezTo>
                      <a:pt x="134" y="190"/>
                      <a:pt x="133" y="196"/>
                      <a:pt x="142" y="201"/>
                    </a:cubicBezTo>
                    <a:cubicBezTo>
                      <a:pt x="152" y="206"/>
                      <a:pt x="159" y="226"/>
                      <a:pt x="159" y="226"/>
                    </a:cubicBezTo>
                    <a:cubicBezTo>
                      <a:pt x="159" y="226"/>
                      <a:pt x="160" y="227"/>
                      <a:pt x="165" y="227"/>
                    </a:cubicBezTo>
                    <a:cubicBezTo>
                      <a:pt x="171" y="227"/>
                      <a:pt x="182" y="227"/>
                      <a:pt x="182" y="227"/>
                    </a:cubicBezTo>
                    <a:cubicBezTo>
                      <a:pt x="182" y="227"/>
                      <a:pt x="194" y="230"/>
                      <a:pt x="192" y="227"/>
                    </a:cubicBezTo>
                    <a:cubicBezTo>
                      <a:pt x="189" y="223"/>
                      <a:pt x="189" y="221"/>
                      <a:pt x="184" y="212"/>
                    </a:cubicBezTo>
                    <a:cubicBezTo>
                      <a:pt x="178" y="204"/>
                      <a:pt x="161" y="180"/>
                      <a:pt x="172" y="187"/>
                    </a:cubicBezTo>
                    <a:cubicBezTo>
                      <a:pt x="183" y="193"/>
                      <a:pt x="192" y="204"/>
                      <a:pt x="191" y="207"/>
                    </a:cubicBezTo>
                    <a:cubicBezTo>
                      <a:pt x="191" y="210"/>
                      <a:pt x="183" y="212"/>
                      <a:pt x="194" y="209"/>
                    </a:cubicBezTo>
                    <a:cubicBezTo>
                      <a:pt x="205" y="206"/>
                      <a:pt x="213" y="198"/>
                      <a:pt x="210" y="194"/>
                    </a:cubicBezTo>
                    <a:cubicBezTo>
                      <a:pt x="208" y="191"/>
                      <a:pt x="212" y="189"/>
                      <a:pt x="206" y="181"/>
                    </a:cubicBezTo>
                    <a:cubicBezTo>
                      <a:pt x="201" y="173"/>
                      <a:pt x="185" y="162"/>
                      <a:pt x="189" y="151"/>
                    </a:cubicBezTo>
                    <a:cubicBezTo>
                      <a:pt x="192" y="140"/>
                      <a:pt x="194" y="132"/>
                      <a:pt x="194" y="132"/>
                    </a:cubicBezTo>
                    <a:cubicBezTo>
                      <a:pt x="194" y="132"/>
                      <a:pt x="214" y="133"/>
                      <a:pt x="212" y="137"/>
                    </a:cubicBezTo>
                    <a:cubicBezTo>
                      <a:pt x="211" y="141"/>
                      <a:pt x="213" y="154"/>
                      <a:pt x="213" y="154"/>
                    </a:cubicBezTo>
                    <a:cubicBezTo>
                      <a:pt x="213" y="154"/>
                      <a:pt x="217" y="160"/>
                      <a:pt x="225" y="158"/>
                    </a:cubicBezTo>
                    <a:cubicBezTo>
                      <a:pt x="234" y="156"/>
                      <a:pt x="237" y="148"/>
                      <a:pt x="237" y="148"/>
                    </a:cubicBezTo>
                    <a:cubicBezTo>
                      <a:pt x="237" y="148"/>
                      <a:pt x="246" y="141"/>
                      <a:pt x="244" y="136"/>
                    </a:cubicBezTo>
                    <a:cubicBezTo>
                      <a:pt x="243" y="131"/>
                      <a:pt x="247" y="125"/>
                      <a:pt x="247" y="125"/>
                    </a:cubicBezTo>
                    <a:cubicBezTo>
                      <a:pt x="247" y="125"/>
                      <a:pt x="228" y="119"/>
                      <a:pt x="218" y="117"/>
                    </a:cubicBezTo>
                    <a:cubicBezTo>
                      <a:pt x="207" y="115"/>
                      <a:pt x="199" y="119"/>
                      <a:pt x="194" y="111"/>
                    </a:cubicBezTo>
                    <a:cubicBezTo>
                      <a:pt x="189" y="104"/>
                      <a:pt x="189" y="105"/>
                      <a:pt x="190" y="98"/>
                    </a:cubicBezTo>
                    <a:cubicBezTo>
                      <a:pt x="191" y="90"/>
                      <a:pt x="189" y="89"/>
                      <a:pt x="195" y="88"/>
                    </a:cubicBezTo>
                    <a:cubicBezTo>
                      <a:pt x="202" y="86"/>
                      <a:pt x="207" y="90"/>
                      <a:pt x="204" y="82"/>
                    </a:cubicBezTo>
                    <a:cubicBezTo>
                      <a:pt x="201" y="73"/>
                      <a:pt x="186" y="61"/>
                      <a:pt x="183" y="59"/>
                    </a:cubicBezTo>
                    <a:cubicBezTo>
                      <a:pt x="180" y="57"/>
                      <a:pt x="179" y="60"/>
                      <a:pt x="174" y="60"/>
                    </a:cubicBezTo>
                    <a:cubicBezTo>
                      <a:pt x="170" y="60"/>
                      <a:pt x="181" y="45"/>
                      <a:pt x="171" y="45"/>
                    </a:cubicBezTo>
                    <a:cubicBezTo>
                      <a:pt x="161" y="45"/>
                      <a:pt x="156" y="48"/>
                      <a:pt x="153" y="49"/>
                    </a:cubicBezTo>
                    <a:cubicBezTo>
                      <a:pt x="150" y="49"/>
                      <a:pt x="151" y="43"/>
                      <a:pt x="145" y="36"/>
                    </a:cubicBezTo>
                    <a:cubicBezTo>
                      <a:pt x="138" y="28"/>
                      <a:pt x="138" y="34"/>
                      <a:pt x="138" y="28"/>
                    </a:cubicBezTo>
                    <a:cubicBezTo>
                      <a:pt x="137" y="23"/>
                      <a:pt x="153" y="22"/>
                      <a:pt x="140" y="17"/>
                    </a:cubicBezTo>
                    <a:cubicBezTo>
                      <a:pt x="127" y="13"/>
                      <a:pt x="137" y="15"/>
                      <a:pt x="123" y="9"/>
                    </a:cubicBezTo>
                    <a:cubicBezTo>
                      <a:pt x="110" y="3"/>
                      <a:pt x="113" y="3"/>
                      <a:pt x="110" y="3"/>
                    </a:cubicBezTo>
                    <a:cubicBezTo>
                      <a:pt x="106" y="2"/>
                      <a:pt x="103" y="0"/>
                      <a:pt x="97" y="4"/>
                    </a:cubicBezTo>
                    <a:cubicBezTo>
                      <a:pt x="90" y="8"/>
                      <a:pt x="88" y="1"/>
                      <a:pt x="88" y="14"/>
                    </a:cubicBezTo>
                    <a:cubicBezTo>
                      <a:pt x="87" y="27"/>
                      <a:pt x="94" y="36"/>
                      <a:pt x="87" y="35"/>
                    </a:cubicBezTo>
                    <a:cubicBezTo>
                      <a:pt x="81" y="34"/>
                      <a:pt x="73" y="24"/>
                      <a:pt x="73" y="24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4" y="7"/>
                      <a:pt x="64" y="7"/>
                      <a:pt x="64" y="7"/>
                    </a:cubicBezTo>
                    <a:lnTo>
                      <a:pt x="57" y="3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48" name="Freeform 125"/>
              <p:cNvSpPr>
                <a:spLocks noChangeArrowheads="1"/>
              </p:cNvSpPr>
              <p:nvPr/>
            </p:nvSpPr>
            <p:spPr bwMode="auto">
              <a:xfrm>
                <a:off x="1343777" y="593505"/>
                <a:ext cx="106467" cy="83447"/>
              </a:xfrm>
              <a:custGeom>
                <a:avLst/>
                <a:gdLst>
                  <a:gd name="T0" fmla="*/ 27423 w 66"/>
                  <a:gd name="T1" fmla="*/ 83447 h 53"/>
                  <a:gd name="T2" fmla="*/ 62912 w 66"/>
                  <a:gd name="T3" fmla="*/ 58255 h 53"/>
                  <a:gd name="T4" fmla="*/ 80657 w 66"/>
                  <a:gd name="T5" fmla="*/ 70851 h 53"/>
                  <a:gd name="T6" fmla="*/ 100014 w 66"/>
                  <a:gd name="T7" fmla="*/ 58255 h 53"/>
                  <a:gd name="T8" fmla="*/ 87109 w 66"/>
                  <a:gd name="T9" fmla="*/ 39362 h 53"/>
                  <a:gd name="T10" fmla="*/ 67752 w 66"/>
                  <a:gd name="T11" fmla="*/ 15745 h 53"/>
                  <a:gd name="T12" fmla="*/ 45168 w 66"/>
                  <a:gd name="T13" fmla="*/ 3149 h 53"/>
                  <a:gd name="T14" fmla="*/ 29036 w 66"/>
                  <a:gd name="T15" fmla="*/ 18894 h 53"/>
                  <a:gd name="T16" fmla="*/ 19358 w 66"/>
                  <a:gd name="T17" fmla="*/ 45660 h 53"/>
                  <a:gd name="T18" fmla="*/ 0 w 66"/>
                  <a:gd name="T19" fmla="*/ 64553 h 53"/>
                  <a:gd name="T20" fmla="*/ 27423 w 66"/>
                  <a:gd name="T21" fmla="*/ 83447 h 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6"/>
                  <a:gd name="T34" fmla="*/ 0 h 53"/>
                  <a:gd name="T35" fmla="*/ 66 w 66"/>
                  <a:gd name="T36" fmla="*/ 53 h 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6" h="53">
                    <a:moveTo>
                      <a:pt x="17" y="53"/>
                    </a:moveTo>
                    <a:cubicBezTo>
                      <a:pt x="24" y="45"/>
                      <a:pt x="34" y="40"/>
                      <a:pt x="39" y="37"/>
                    </a:cubicBezTo>
                    <a:cubicBezTo>
                      <a:pt x="44" y="35"/>
                      <a:pt x="37" y="48"/>
                      <a:pt x="50" y="45"/>
                    </a:cubicBezTo>
                    <a:cubicBezTo>
                      <a:pt x="63" y="42"/>
                      <a:pt x="66" y="41"/>
                      <a:pt x="62" y="37"/>
                    </a:cubicBezTo>
                    <a:cubicBezTo>
                      <a:pt x="58" y="33"/>
                      <a:pt x="61" y="38"/>
                      <a:pt x="54" y="25"/>
                    </a:cubicBezTo>
                    <a:cubicBezTo>
                      <a:pt x="46" y="13"/>
                      <a:pt x="52" y="14"/>
                      <a:pt x="42" y="10"/>
                    </a:cubicBezTo>
                    <a:cubicBezTo>
                      <a:pt x="32" y="6"/>
                      <a:pt x="31" y="4"/>
                      <a:pt x="28" y="2"/>
                    </a:cubicBezTo>
                    <a:cubicBezTo>
                      <a:pt x="25" y="0"/>
                      <a:pt x="18" y="10"/>
                      <a:pt x="18" y="12"/>
                    </a:cubicBezTo>
                    <a:cubicBezTo>
                      <a:pt x="18" y="14"/>
                      <a:pt x="21" y="27"/>
                      <a:pt x="12" y="29"/>
                    </a:cubicBezTo>
                    <a:cubicBezTo>
                      <a:pt x="2" y="32"/>
                      <a:pt x="0" y="41"/>
                      <a:pt x="0" y="41"/>
                    </a:cubicBezTo>
                    <a:lnTo>
                      <a:pt x="17" y="53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49" name="Freeform 126"/>
              <p:cNvSpPr>
                <a:spLocks noChangeArrowheads="1"/>
              </p:cNvSpPr>
              <p:nvPr/>
            </p:nvSpPr>
            <p:spPr bwMode="auto">
              <a:xfrm>
                <a:off x="1371593" y="683515"/>
                <a:ext cx="46039" cy="23440"/>
              </a:xfrm>
              <a:custGeom>
                <a:avLst/>
                <a:gdLst>
                  <a:gd name="T0" fmla="*/ 39689 w 29"/>
                  <a:gd name="T1" fmla="*/ 0 h 15"/>
                  <a:gd name="T2" fmla="*/ 12700 w 29"/>
                  <a:gd name="T3" fmla="*/ 21877 h 15"/>
                  <a:gd name="T4" fmla="*/ 36514 w 29"/>
                  <a:gd name="T5" fmla="*/ 18752 h 15"/>
                  <a:gd name="T6" fmla="*/ 46039 w 29"/>
                  <a:gd name="T7" fmla="*/ 3125 h 15"/>
                  <a:gd name="T8" fmla="*/ 39689 w 29"/>
                  <a:gd name="T9" fmla="*/ 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15"/>
                  <a:gd name="T17" fmla="*/ 29 w 29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15">
                    <a:moveTo>
                      <a:pt x="25" y="0"/>
                    </a:moveTo>
                    <a:cubicBezTo>
                      <a:pt x="18" y="7"/>
                      <a:pt x="0" y="14"/>
                      <a:pt x="8" y="14"/>
                    </a:cubicBezTo>
                    <a:cubicBezTo>
                      <a:pt x="15" y="15"/>
                      <a:pt x="23" y="12"/>
                      <a:pt x="23" y="12"/>
                    </a:cubicBezTo>
                    <a:cubicBezTo>
                      <a:pt x="29" y="2"/>
                      <a:pt x="29" y="2"/>
                      <a:pt x="29" y="2"/>
                    </a:cubicBez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50" name="Freeform 127"/>
              <p:cNvSpPr>
                <a:spLocks noChangeArrowheads="1"/>
              </p:cNvSpPr>
              <p:nvPr/>
            </p:nvSpPr>
            <p:spPr bwMode="auto">
              <a:xfrm>
                <a:off x="1419551" y="708830"/>
                <a:ext cx="37407" cy="30941"/>
              </a:xfrm>
              <a:custGeom>
                <a:avLst/>
                <a:gdLst>
                  <a:gd name="T0" fmla="*/ 21143 w 23"/>
                  <a:gd name="T1" fmla="*/ 0 h 20"/>
                  <a:gd name="T2" fmla="*/ 14638 w 23"/>
                  <a:gd name="T3" fmla="*/ 21659 h 20"/>
                  <a:gd name="T4" fmla="*/ 34154 w 23"/>
                  <a:gd name="T5" fmla="*/ 23206 h 20"/>
                  <a:gd name="T6" fmla="*/ 32528 w 23"/>
                  <a:gd name="T7" fmla="*/ 9282 h 20"/>
                  <a:gd name="T8" fmla="*/ 21143 w 23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20"/>
                  <a:gd name="T17" fmla="*/ 23 w 23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20">
                    <a:moveTo>
                      <a:pt x="13" y="0"/>
                    </a:moveTo>
                    <a:cubicBezTo>
                      <a:pt x="12" y="7"/>
                      <a:pt x="0" y="13"/>
                      <a:pt x="9" y="14"/>
                    </a:cubicBezTo>
                    <a:cubicBezTo>
                      <a:pt x="18" y="16"/>
                      <a:pt x="19" y="20"/>
                      <a:pt x="21" y="15"/>
                    </a:cubicBezTo>
                    <a:cubicBezTo>
                      <a:pt x="23" y="10"/>
                      <a:pt x="19" y="8"/>
                      <a:pt x="20" y="6"/>
                    </a:cubicBezTo>
                    <a:cubicBezTo>
                      <a:pt x="20" y="3"/>
                      <a:pt x="13" y="0"/>
                      <a:pt x="13" y="0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51" name="Freeform 128"/>
              <p:cNvSpPr>
                <a:spLocks noChangeArrowheads="1"/>
              </p:cNvSpPr>
              <p:nvPr/>
            </p:nvSpPr>
            <p:spPr bwMode="auto">
              <a:xfrm>
                <a:off x="1598913" y="762274"/>
                <a:ext cx="16306" cy="20627"/>
              </a:xfrm>
              <a:custGeom>
                <a:avLst/>
                <a:gdLst>
                  <a:gd name="T0" fmla="*/ 4892 w 10"/>
                  <a:gd name="T1" fmla="*/ 0 h 13"/>
                  <a:gd name="T2" fmla="*/ 14675 w 10"/>
                  <a:gd name="T3" fmla="*/ 11107 h 13"/>
                  <a:gd name="T4" fmla="*/ 4892 w 10"/>
                  <a:gd name="T5" fmla="*/ 0 h 13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13"/>
                  <a:gd name="T11" fmla="*/ 10 w 10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13">
                    <a:moveTo>
                      <a:pt x="3" y="0"/>
                    </a:moveTo>
                    <a:cubicBezTo>
                      <a:pt x="0" y="9"/>
                      <a:pt x="10" y="13"/>
                      <a:pt x="9" y="7"/>
                    </a:cubicBezTo>
                    <a:cubicBezTo>
                      <a:pt x="8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52" name="Freeform 129"/>
              <p:cNvSpPr>
                <a:spLocks noChangeArrowheads="1"/>
              </p:cNvSpPr>
              <p:nvPr/>
            </p:nvSpPr>
            <p:spPr bwMode="auto">
              <a:xfrm>
                <a:off x="1646871" y="727582"/>
                <a:ext cx="18224" cy="12189"/>
              </a:xfrm>
              <a:custGeom>
                <a:avLst/>
                <a:gdLst>
                  <a:gd name="T0" fmla="*/ 0 w 11"/>
                  <a:gd name="T1" fmla="*/ 0 h 8"/>
                  <a:gd name="T2" fmla="*/ 16567 w 11"/>
                  <a:gd name="T3" fmla="*/ 1524 h 8"/>
                  <a:gd name="T4" fmla="*/ 13254 w 11"/>
                  <a:gd name="T5" fmla="*/ 12189 h 8"/>
                  <a:gd name="T6" fmla="*/ 0 w 11"/>
                  <a:gd name="T7" fmla="*/ 9142 h 8"/>
                  <a:gd name="T8" fmla="*/ 0 w 11"/>
                  <a:gd name="T9" fmla="*/ 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8"/>
                  <a:gd name="T17" fmla="*/ 11 w 11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8">
                    <a:moveTo>
                      <a:pt x="0" y="0"/>
                    </a:move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1" y="8"/>
                      <a:pt x="8" y="8"/>
                    </a:cubicBezTo>
                    <a:cubicBezTo>
                      <a:pt x="5" y="7"/>
                      <a:pt x="0" y="6"/>
                      <a:pt x="0" y="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53" name="Freeform 130"/>
              <p:cNvSpPr>
                <a:spLocks noChangeArrowheads="1"/>
              </p:cNvSpPr>
              <p:nvPr/>
            </p:nvSpPr>
            <p:spPr bwMode="auto">
              <a:xfrm>
                <a:off x="1398450" y="877599"/>
                <a:ext cx="25898" cy="23440"/>
              </a:xfrm>
              <a:custGeom>
                <a:avLst/>
                <a:gdLst>
                  <a:gd name="T0" fmla="*/ 22661 w 16"/>
                  <a:gd name="T1" fmla="*/ 0 h 15"/>
                  <a:gd name="T2" fmla="*/ 0 w 16"/>
                  <a:gd name="T3" fmla="*/ 17189 h 15"/>
                  <a:gd name="T4" fmla="*/ 17805 w 16"/>
                  <a:gd name="T5" fmla="*/ 17189 h 15"/>
                  <a:gd name="T6" fmla="*/ 22661 w 1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5"/>
                  <a:gd name="T14" fmla="*/ 16 w 1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5">
                    <a:moveTo>
                      <a:pt x="14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8" y="15"/>
                      <a:pt x="11" y="11"/>
                    </a:cubicBezTo>
                    <a:cubicBezTo>
                      <a:pt x="14" y="6"/>
                      <a:pt x="16" y="1"/>
                      <a:pt x="14" y="0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54" name="Freeform 131"/>
              <p:cNvSpPr>
                <a:spLocks noChangeArrowheads="1"/>
              </p:cNvSpPr>
              <p:nvPr/>
            </p:nvSpPr>
            <p:spPr bwMode="auto">
              <a:xfrm>
                <a:off x="569739" y="867286"/>
                <a:ext cx="35489" cy="61882"/>
              </a:xfrm>
              <a:custGeom>
                <a:avLst/>
                <a:gdLst>
                  <a:gd name="T0" fmla="*/ 9679 w 22"/>
                  <a:gd name="T1" fmla="*/ 0 h 39"/>
                  <a:gd name="T2" fmla="*/ 8066 w 22"/>
                  <a:gd name="T3" fmla="*/ 15867 h 39"/>
                  <a:gd name="T4" fmla="*/ 11292 w 22"/>
                  <a:gd name="T5" fmla="*/ 42841 h 39"/>
                  <a:gd name="T6" fmla="*/ 30650 w 22"/>
                  <a:gd name="T7" fmla="*/ 58709 h 39"/>
                  <a:gd name="T8" fmla="*/ 29036 w 22"/>
                  <a:gd name="T9" fmla="*/ 42841 h 39"/>
                  <a:gd name="T10" fmla="*/ 19358 w 22"/>
                  <a:gd name="T11" fmla="*/ 23801 h 39"/>
                  <a:gd name="T12" fmla="*/ 16131 w 22"/>
                  <a:gd name="T13" fmla="*/ 7934 h 39"/>
                  <a:gd name="T14" fmla="*/ 9679 w 22"/>
                  <a:gd name="T15" fmla="*/ 0 h 3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2"/>
                  <a:gd name="T25" fmla="*/ 0 h 39"/>
                  <a:gd name="T26" fmla="*/ 22 w 22"/>
                  <a:gd name="T27" fmla="*/ 39 h 3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2" h="39">
                    <a:moveTo>
                      <a:pt x="6" y="0"/>
                    </a:moveTo>
                    <a:cubicBezTo>
                      <a:pt x="0" y="4"/>
                      <a:pt x="5" y="10"/>
                      <a:pt x="5" y="10"/>
                    </a:cubicBezTo>
                    <a:cubicBezTo>
                      <a:pt x="5" y="10"/>
                      <a:pt x="9" y="21"/>
                      <a:pt x="7" y="27"/>
                    </a:cubicBezTo>
                    <a:cubicBezTo>
                      <a:pt x="6" y="34"/>
                      <a:pt x="15" y="39"/>
                      <a:pt x="19" y="37"/>
                    </a:cubicBezTo>
                    <a:cubicBezTo>
                      <a:pt x="22" y="35"/>
                      <a:pt x="20" y="29"/>
                      <a:pt x="18" y="27"/>
                    </a:cubicBezTo>
                    <a:cubicBezTo>
                      <a:pt x="15" y="25"/>
                      <a:pt x="14" y="21"/>
                      <a:pt x="12" y="15"/>
                    </a:cubicBezTo>
                    <a:cubicBezTo>
                      <a:pt x="10" y="8"/>
                      <a:pt x="11" y="8"/>
                      <a:pt x="10" y="5"/>
                    </a:cubicBezTo>
                    <a:cubicBezTo>
                      <a:pt x="9" y="2"/>
                      <a:pt x="6" y="0"/>
                      <a:pt x="6" y="0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55" name="Freeform 132"/>
              <p:cNvSpPr>
                <a:spLocks noChangeArrowheads="1"/>
              </p:cNvSpPr>
              <p:nvPr/>
            </p:nvSpPr>
            <p:spPr bwMode="auto">
              <a:xfrm>
                <a:off x="572616" y="943232"/>
                <a:ext cx="28775" cy="27191"/>
              </a:xfrm>
              <a:custGeom>
                <a:avLst/>
                <a:gdLst>
                  <a:gd name="T0" fmla="*/ 17585 w 18"/>
                  <a:gd name="T1" fmla="*/ 0 h 17"/>
                  <a:gd name="T2" fmla="*/ 4796 w 18"/>
                  <a:gd name="T3" fmla="*/ 9597 h 17"/>
                  <a:gd name="T4" fmla="*/ 17585 w 18"/>
                  <a:gd name="T5" fmla="*/ 22393 h 17"/>
                  <a:gd name="T6" fmla="*/ 12789 w 18"/>
                  <a:gd name="T7" fmla="*/ 23992 h 17"/>
                  <a:gd name="T8" fmla="*/ 28775 w 18"/>
                  <a:gd name="T9" fmla="*/ 11196 h 17"/>
                  <a:gd name="T10" fmla="*/ 17585 w 18"/>
                  <a:gd name="T11" fmla="*/ 0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"/>
                  <a:gd name="T19" fmla="*/ 0 h 17"/>
                  <a:gd name="T20" fmla="*/ 18 w 18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" h="17">
                    <a:moveTo>
                      <a:pt x="11" y="0"/>
                    </a:moveTo>
                    <a:cubicBezTo>
                      <a:pt x="6" y="0"/>
                      <a:pt x="0" y="2"/>
                      <a:pt x="3" y="6"/>
                    </a:cubicBezTo>
                    <a:cubicBezTo>
                      <a:pt x="7" y="10"/>
                      <a:pt x="13" y="12"/>
                      <a:pt x="11" y="14"/>
                    </a:cubicBezTo>
                    <a:cubicBezTo>
                      <a:pt x="8" y="15"/>
                      <a:pt x="3" y="17"/>
                      <a:pt x="8" y="15"/>
                    </a:cubicBezTo>
                    <a:cubicBezTo>
                      <a:pt x="14" y="14"/>
                      <a:pt x="18" y="7"/>
                      <a:pt x="18" y="7"/>
                    </a:cubicBez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56" name="Freeform 133"/>
              <p:cNvSpPr>
                <a:spLocks noChangeArrowheads="1"/>
              </p:cNvSpPr>
              <p:nvPr/>
            </p:nvSpPr>
            <p:spPr bwMode="auto">
              <a:xfrm>
                <a:off x="585086" y="973235"/>
                <a:ext cx="14388" cy="9376"/>
              </a:xfrm>
              <a:custGeom>
                <a:avLst/>
                <a:gdLst>
                  <a:gd name="T0" fmla="*/ 0 w 9"/>
                  <a:gd name="T1" fmla="*/ 1563 h 6"/>
                  <a:gd name="T2" fmla="*/ 11191 w 9"/>
                  <a:gd name="T3" fmla="*/ 0 h 6"/>
                  <a:gd name="T4" fmla="*/ 0 w 9"/>
                  <a:gd name="T5" fmla="*/ 1563 h 6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6"/>
                  <a:gd name="T11" fmla="*/ 9 w 9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6">
                    <a:moveTo>
                      <a:pt x="0" y="1"/>
                    </a:moveTo>
                    <a:cubicBezTo>
                      <a:pt x="9" y="6"/>
                      <a:pt x="7" y="0"/>
                      <a:pt x="7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57" name="Freeform 134"/>
              <p:cNvSpPr>
                <a:spLocks noChangeArrowheads="1"/>
              </p:cNvSpPr>
              <p:nvPr/>
            </p:nvSpPr>
            <p:spPr bwMode="auto">
              <a:xfrm>
                <a:off x="589881" y="976986"/>
                <a:ext cx="15346" cy="12189"/>
              </a:xfrm>
              <a:custGeom>
                <a:avLst/>
                <a:gdLst>
                  <a:gd name="T0" fmla="*/ 6820 w 9"/>
                  <a:gd name="T1" fmla="*/ 12189 h 8"/>
                  <a:gd name="T2" fmla="*/ 15346 w 9"/>
                  <a:gd name="T3" fmla="*/ 9142 h 8"/>
                  <a:gd name="T4" fmla="*/ 3410 w 9"/>
                  <a:gd name="T5" fmla="*/ 6095 h 8"/>
                  <a:gd name="T6" fmla="*/ 6820 w 9"/>
                  <a:gd name="T7" fmla="*/ 12189 h 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8"/>
                  <a:gd name="T14" fmla="*/ 9 w 9"/>
                  <a:gd name="T15" fmla="*/ 8 h 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8">
                    <a:moveTo>
                      <a:pt x="4" y="8"/>
                    </a:move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4" y="0"/>
                      <a:pt x="2" y="4"/>
                    </a:cubicBezTo>
                    <a:cubicBezTo>
                      <a:pt x="0" y="7"/>
                      <a:pt x="4" y="8"/>
                      <a:pt x="4" y="8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58" name="Freeform 135"/>
              <p:cNvSpPr>
                <a:spLocks noChangeArrowheads="1"/>
              </p:cNvSpPr>
              <p:nvPr/>
            </p:nvSpPr>
            <p:spPr bwMode="auto">
              <a:xfrm>
                <a:off x="0" y="951671"/>
                <a:ext cx="62345" cy="23440"/>
              </a:xfrm>
              <a:custGeom>
                <a:avLst/>
                <a:gdLst>
                  <a:gd name="T0" fmla="*/ 62345 w 39"/>
                  <a:gd name="T1" fmla="*/ 0 h 15"/>
                  <a:gd name="T2" fmla="*/ 49556 w 39"/>
                  <a:gd name="T3" fmla="*/ 12501 h 15"/>
                  <a:gd name="T4" fmla="*/ 23979 w 39"/>
                  <a:gd name="T5" fmla="*/ 12501 h 15"/>
                  <a:gd name="T6" fmla="*/ 9592 w 39"/>
                  <a:gd name="T7" fmla="*/ 21877 h 15"/>
                  <a:gd name="T8" fmla="*/ 4796 w 39"/>
                  <a:gd name="T9" fmla="*/ 9376 h 15"/>
                  <a:gd name="T10" fmla="*/ 27176 w 39"/>
                  <a:gd name="T11" fmla="*/ 6251 h 15"/>
                  <a:gd name="T12" fmla="*/ 47958 w 39"/>
                  <a:gd name="T13" fmla="*/ 4688 h 15"/>
                  <a:gd name="T14" fmla="*/ 62345 w 39"/>
                  <a:gd name="T15" fmla="*/ 0 h 1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9"/>
                  <a:gd name="T25" fmla="*/ 0 h 15"/>
                  <a:gd name="T26" fmla="*/ 39 w 39"/>
                  <a:gd name="T27" fmla="*/ 15 h 1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9" h="15">
                    <a:moveTo>
                      <a:pt x="39" y="0"/>
                    </a:moveTo>
                    <a:cubicBezTo>
                      <a:pt x="39" y="0"/>
                      <a:pt x="35" y="9"/>
                      <a:pt x="31" y="8"/>
                    </a:cubicBezTo>
                    <a:cubicBezTo>
                      <a:pt x="27" y="7"/>
                      <a:pt x="21" y="5"/>
                      <a:pt x="15" y="8"/>
                    </a:cubicBezTo>
                    <a:cubicBezTo>
                      <a:pt x="8" y="11"/>
                      <a:pt x="9" y="12"/>
                      <a:pt x="6" y="14"/>
                    </a:cubicBezTo>
                    <a:cubicBezTo>
                      <a:pt x="2" y="15"/>
                      <a:pt x="0" y="7"/>
                      <a:pt x="3" y="6"/>
                    </a:cubicBezTo>
                    <a:cubicBezTo>
                      <a:pt x="6" y="5"/>
                      <a:pt x="8" y="7"/>
                      <a:pt x="17" y="4"/>
                    </a:cubicBezTo>
                    <a:cubicBezTo>
                      <a:pt x="26" y="1"/>
                      <a:pt x="30" y="3"/>
                      <a:pt x="30" y="3"/>
                    </a:cubicBez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59" name="Freeform 136"/>
              <p:cNvSpPr>
                <a:spLocks noChangeArrowheads="1"/>
              </p:cNvSpPr>
              <p:nvPr/>
            </p:nvSpPr>
            <p:spPr bwMode="auto">
              <a:xfrm>
                <a:off x="93038" y="766962"/>
                <a:ext cx="51794" cy="26253"/>
              </a:xfrm>
              <a:custGeom>
                <a:avLst/>
                <a:gdLst>
                  <a:gd name="T0" fmla="*/ 33990 w 32"/>
                  <a:gd name="T1" fmla="*/ 23164 h 17"/>
                  <a:gd name="T2" fmla="*/ 46938 w 32"/>
                  <a:gd name="T3" fmla="*/ 6177 h 17"/>
                  <a:gd name="T4" fmla="*/ 24278 w 32"/>
                  <a:gd name="T5" fmla="*/ 3089 h 17"/>
                  <a:gd name="T6" fmla="*/ 21041 w 32"/>
                  <a:gd name="T7" fmla="*/ 21620 h 17"/>
                  <a:gd name="T8" fmla="*/ 12949 w 32"/>
                  <a:gd name="T9" fmla="*/ 23164 h 17"/>
                  <a:gd name="T10" fmla="*/ 33990 w 32"/>
                  <a:gd name="T11" fmla="*/ 23164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"/>
                  <a:gd name="T19" fmla="*/ 0 h 17"/>
                  <a:gd name="T20" fmla="*/ 32 w 32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" h="17">
                    <a:moveTo>
                      <a:pt x="21" y="15"/>
                    </a:moveTo>
                    <a:cubicBezTo>
                      <a:pt x="23" y="14"/>
                      <a:pt x="32" y="6"/>
                      <a:pt x="29" y="4"/>
                    </a:cubicBezTo>
                    <a:cubicBezTo>
                      <a:pt x="26" y="2"/>
                      <a:pt x="16" y="0"/>
                      <a:pt x="15" y="2"/>
                    </a:cubicBezTo>
                    <a:cubicBezTo>
                      <a:pt x="14" y="4"/>
                      <a:pt x="18" y="14"/>
                      <a:pt x="13" y="14"/>
                    </a:cubicBezTo>
                    <a:cubicBezTo>
                      <a:pt x="8" y="15"/>
                      <a:pt x="0" y="13"/>
                      <a:pt x="8" y="15"/>
                    </a:cubicBezTo>
                    <a:cubicBezTo>
                      <a:pt x="17" y="17"/>
                      <a:pt x="21" y="15"/>
                      <a:pt x="21" y="15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60" name="Freeform 137"/>
              <p:cNvSpPr>
                <a:spLocks noChangeArrowheads="1"/>
              </p:cNvSpPr>
              <p:nvPr/>
            </p:nvSpPr>
            <p:spPr bwMode="auto">
              <a:xfrm>
                <a:off x="64264" y="529748"/>
                <a:ext cx="96875" cy="107825"/>
              </a:xfrm>
              <a:custGeom>
                <a:avLst/>
                <a:gdLst>
                  <a:gd name="T0" fmla="*/ 11302 w 60"/>
                  <a:gd name="T1" fmla="*/ 90383 h 68"/>
                  <a:gd name="T2" fmla="*/ 17760 w 60"/>
                  <a:gd name="T3" fmla="*/ 107825 h 68"/>
                  <a:gd name="T4" fmla="*/ 32292 w 60"/>
                  <a:gd name="T5" fmla="*/ 91968 h 68"/>
                  <a:gd name="T6" fmla="*/ 40365 w 60"/>
                  <a:gd name="T7" fmla="*/ 76112 h 68"/>
                  <a:gd name="T8" fmla="*/ 83958 w 60"/>
                  <a:gd name="T9" fmla="*/ 60255 h 68"/>
                  <a:gd name="T10" fmla="*/ 92031 w 60"/>
                  <a:gd name="T11" fmla="*/ 49156 h 68"/>
                  <a:gd name="T12" fmla="*/ 93646 w 60"/>
                  <a:gd name="T13" fmla="*/ 30128 h 68"/>
                  <a:gd name="T14" fmla="*/ 80729 w 60"/>
                  <a:gd name="T15" fmla="*/ 25371 h 68"/>
                  <a:gd name="T16" fmla="*/ 59740 w 60"/>
                  <a:gd name="T17" fmla="*/ 11100 h 68"/>
                  <a:gd name="T18" fmla="*/ 30677 w 60"/>
                  <a:gd name="T19" fmla="*/ 22199 h 68"/>
                  <a:gd name="T20" fmla="*/ 38750 w 60"/>
                  <a:gd name="T21" fmla="*/ 0 h 68"/>
                  <a:gd name="T22" fmla="*/ 33906 w 60"/>
                  <a:gd name="T23" fmla="*/ 1586 h 68"/>
                  <a:gd name="T24" fmla="*/ 0 w 60"/>
                  <a:gd name="T25" fmla="*/ 90383 h 68"/>
                  <a:gd name="T26" fmla="*/ 11302 w 60"/>
                  <a:gd name="T27" fmla="*/ 90383 h 6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0"/>
                  <a:gd name="T43" fmla="*/ 0 h 68"/>
                  <a:gd name="T44" fmla="*/ 60 w 60"/>
                  <a:gd name="T45" fmla="*/ 68 h 6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0" h="68">
                    <a:moveTo>
                      <a:pt x="7" y="57"/>
                    </a:moveTo>
                    <a:cubicBezTo>
                      <a:pt x="7" y="57"/>
                      <a:pt x="8" y="68"/>
                      <a:pt x="11" y="68"/>
                    </a:cubicBezTo>
                    <a:cubicBezTo>
                      <a:pt x="14" y="68"/>
                      <a:pt x="20" y="58"/>
                      <a:pt x="20" y="58"/>
                    </a:cubicBezTo>
                    <a:cubicBezTo>
                      <a:pt x="20" y="58"/>
                      <a:pt x="17" y="54"/>
                      <a:pt x="25" y="48"/>
                    </a:cubicBezTo>
                    <a:cubicBezTo>
                      <a:pt x="33" y="43"/>
                      <a:pt x="52" y="38"/>
                      <a:pt x="52" y="38"/>
                    </a:cubicBezTo>
                    <a:cubicBezTo>
                      <a:pt x="52" y="38"/>
                      <a:pt x="55" y="35"/>
                      <a:pt x="57" y="31"/>
                    </a:cubicBezTo>
                    <a:cubicBezTo>
                      <a:pt x="58" y="27"/>
                      <a:pt x="60" y="20"/>
                      <a:pt x="58" y="19"/>
                    </a:cubicBezTo>
                    <a:cubicBezTo>
                      <a:pt x="56" y="19"/>
                      <a:pt x="50" y="16"/>
                      <a:pt x="50" y="16"/>
                    </a:cubicBezTo>
                    <a:cubicBezTo>
                      <a:pt x="50" y="16"/>
                      <a:pt x="48" y="6"/>
                      <a:pt x="37" y="7"/>
                    </a:cubicBezTo>
                    <a:cubicBezTo>
                      <a:pt x="25" y="9"/>
                      <a:pt x="19" y="14"/>
                      <a:pt x="19" y="14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0" y="57"/>
                      <a:pt x="0" y="57"/>
                      <a:pt x="0" y="57"/>
                    </a:cubicBezTo>
                    <a:lnTo>
                      <a:pt x="7" y="57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5161" name="Freeform 138"/>
              <p:cNvSpPr>
                <a:spLocks noChangeArrowheads="1"/>
              </p:cNvSpPr>
              <p:nvPr/>
            </p:nvSpPr>
            <p:spPr bwMode="auto">
              <a:xfrm>
                <a:off x="2242507" y="534436"/>
                <a:ext cx="235952" cy="163143"/>
              </a:xfrm>
              <a:custGeom>
                <a:avLst/>
                <a:gdLst>
                  <a:gd name="T0" fmla="*/ 63028 w 146"/>
                  <a:gd name="T1" fmla="*/ 137800 h 103"/>
                  <a:gd name="T2" fmla="*/ 33938 w 146"/>
                  <a:gd name="T3" fmla="*/ 133049 h 103"/>
                  <a:gd name="T4" fmla="*/ 50099 w 146"/>
                  <a:gd name="T5" fmla="*/ 120377 h 103"/>
                  <a:gd name="T6" fmla="*/ 46867 w 146"/>
                  <a:gd name="T7" fmla="*/ 112458 h 103"/>
                  <a:gd name="T8" fmla="*/ 35554 w 146"/>
                  <a:gd name="T9" fmla="*/ 98203 h 103"/>
                  <a:gd name="T10" fmla="*/ 21009 w 146"/>
                  <a:gd name="T11" fmla="*/ 98203 h 103"/>
                  <a:gd name="T12" fmla="*/ 14545 w 146"/>
                  <a:gd name="T13" fmla="*/ 83947 h 103"/>
                  <a:gd name="T14" fmla="*/ 37171 w 146"/>
                  <a:gd name="T15" fmla="*/ 79196 h 103"/>
                  <a:gd name="T16" fmla="*/ 51716 w 146"/>
                  <a:gd name="T17" fmla="*/ 69692 h 103"/>
                  <a:gd name="T18" fmla="*/ 40403 w 146"/>
                  <a:gd name="T19" fmla="*/ 60189 h 103"/>
                  <a:gd name="T20" fmla="*/ 3232 w 146"/>
                  <a:gd name="T21" fmla="*/ 53853 h 103"/>
                  <a:gd name="T22" fmla="*/ 14545 w 146"/>
                  <a:gd name="T23" fmla="*/ 42766 h 103"/>
                  <a:gd name="T24" fmla="*/ 24242 w 146"/>
                  <a:gd name="T25" fmla="*/ 23759 h 103"/>
                  <a:gd name="T26" fmla="*/ 56564 w 146"/>
                  <a:gd name="T27" fmla="*/ 7920 h 103"/>
                  <a:gd name="T28" fmla="*/ 64644 w 146"/>
                  <a:gd name="T29" fmla="*/ 15839 h 103"/>
                  <a:gd name="T30" fmla="*/ 74341 w 146"/>
                  <a:gd name="T31" fmla="*/ 45933 h 103"/>
                  <a:gd name="T32" fmla="*/ 95350 w 146"/>
                  <a:gd name="T33" fmla="*/ 45933 h 103"/>
                  <a:gd name="T34" fmla="*/ 108279 w 146"/>
                  <a:gd name="T35" fmla="*/ 28510 h 103"/>
                  <a:gd name="T36" fmla="*/ 153530 w 146"/>
                  <a:gd name="T37" fmla="*/ 31678 h 103"/>
                  <a:gd name="T38" fmla="*/ 168075 w 146"/>
                  <a:gd name="T39" fmla="*/ 20591 h 103"/>
                  <a:gd name="T40" fmla="*/ 166459 w 146"/>
                  <a:gd name="T41" fmla="*/ 11087 h 103"/>
                  <a:gd name="T42" fmla="*/ 198781 w 146"/>
                  <a:gd name="T43" fmla="*/ 7920 h 103"/>
                  <a:gd name="T44" fmla="*/ 205246 w 146"/>
                  <a:gd name="T45" fmla="*/ 9503 h 103"/>
                  <a:gd name="T46" fmla="*/ 219791 w 146"/>
                  <a:gd name="T47" fmla="*/ 31678 h 103"/>
                  <a:gd name="T48" fmla="*/ 211710 w 146"/>
                  <a:gd name="T49" fmla="*/ 45933 h 103"/>
                  <a:gd name="T50" fmla="*/ 231104 w 146"/>
                  <a:gd name="T51" fmla="*/ 57021 h 103"/>
                  <a:gd name="T52" fmla="*/ 229488 w 146"/>
                  <a:gd name="T53" fmla="*/ 85531 h 103"/>
                  <a:gd name="T54" fmla="*/ 210094 w 146"/>
                  <a:gd name="T55" fmla="*/ 102954 h 103"/>
                  <a:gd name="T56" fmla="*/ 187469 w 146"/>
                  <a:gd name="T57" fmla="*/ 121961 h 103"/>
                  <a:gd name="T58" fmla="*/ 176156 w 146"/>
                  <a:gd name="T59" fmla="*/ 134633 h 103"/>
                  <a:gd name="T60" fmla="*/ 148682 w 146"/>
                  <a:gd name="T61" fmla="*/ 145720 h 103"/>
                  <a:gd name="T62" fmla="*/ 138985 w 146"/>
                  <a:gd name="T63" fmla="*/ 150472 h 103"/>
                  <a:gd name="T64" fmla="*/ 111512 w 146"/>
                  <a:gd name="T65" fmla="*/ 153640 h 103"/>
                  <a:gd name="T66" fmla="*/ 69493 w 146"/>
                  <a:gd name="T67" fmla="*/ 145720 h 103"/>
                  <a:gd name="T68" fmla="*/ 63028 w 146"/>
                  <a:gd name="T69" fmla="*/ 137800 h 103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46"/>
                  <a:gd name="T106" fmla="*/ 0 h 103"/>
                  <a:gd name="T107" fmla="*/ 146 w 146"/>
                  <a:gd name="T108" fmla="*/ 103 h 103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46" h="103">
                    <a:moveTo>
                      <a:pt x="39" y="87"/>
                    </a:moveTo>
                    <a:cubicBezTo>
                      <a:pt x="24" y="89"/>
                      <a:pt x="23" y="86"/>
                      <a:pt x="21" y="84"/>
                    </a:cubicBezTo>
                    <a:cubicBezTo>
                      <a:pt x="19" y="82"/>
                      <a:pt x="31" y="76"/>
                      <a:pt x="31" y="76"/>
                    </a:cubicBezTo>
                    <a:cubicBezTo>
                      <a:pt x="31" y="76"/>
                      <a:pt x="36" y="79"/>
                      <a:pt x="29" y="71"/>
                    </a:cubicBezTo>
                    <a:cubicBezTo>
                      <a:pt x="22" y="62"/>
                      <a:pt x="26" y="63"/>
                      <a:pt x="22" y="62"/>
                    </a:cubicBezTo>
                    <a:cubicBezTo>
                      <a:pt x="18" y="62"/>
                      <a:pt x="18" y="63"/>
                      <a:pt x="13" y="62"/>
                    </a:cubicBezTo>
                    <a:cubicBezTo>
                      <a:pt x="7" y="60"/>
                      <a:pt x="6" y="54"/>
                      <a:pt x="9" y="53"/>
                    </a:cubicBezTo>
                    <a:cubicBezTo>
                      <a:pt x="11" y="52"/>
                      <a:pt x="23" y="50"/>
                      <a:pt x="23" y="50"/>
                    </a:cubicBezTo>
                    <a:cubicBezTo>
                      <a:pt x="23" y="50"/>
                      <a:pt x="34" y="47"/>
                      <a:pt x="32" y="44"/>
                    </a:cubicBezTo>
                    <a:cubicBezTo>
                      <a:pt x="29" y="40"/>
                      <a:pt x="29" y="38"/>
                      <a:pt x="25" y="38"/>
                    </a:cubicBezTo>
                    <a:cubicBezTo>
                      <a:pt x="21" y="38"/>
                      <a:pt x="0" y="36"/>
                      <a:pt x="2" y="34"/>
                    </a:cubicBezTo>
                    <a:cubicBezTo>
                      <a:pt x="3" y="32"/>
                      <a:pt x="8" y="30"/>
                      <a:pt x="9" y="27"/>
                    </a:cubicBezTo>
                    <a:cubicBezTo>
                      <a:pt x="10" y="24"/>
                      <a:pt x="15" y="18"/>
                      <a:pt x="15" y="15"/>
                    </a:cubicBezTo>
                    <a:cubicBezTo>
                      <a:pt x="16" y="11"/>
                      <a:pt x="35" y="5"/>
                      <a:pt x="35" y="5"/>
                    </a:cubicBezTo>
                    <a:cubicBezTo>
                      <a:pt x="35" y="5"/>
                      <a:pt x="31" y="5"/>
                      <a:pt x="40" y="10"/>
                    </a:cubicBezTo>
                    <a:cubicBezTo>
                      <a:pt x="49" y="15"/>
                      <a:pt x="39" y="27"/>
                      <a:pt x="46" y="29"/>
                    </a:cubicBezTo>
                    <a:cubicBezTo>
                      <a:pt x="54" y="32"/>
                      <a:pt x="61" y="31"/>
                      <a:pt x="59" y="29"/>
                    </a:cubicBezTo>
                    <a:cubicBezTo>
                      <a:pt x="58" y="27"/>
                      <a:pt x="51" y="15"/>
                      <a:pt x="67" y="18"/>
                    </a:cubicBezTo>
                    <a:cubicBezTo>
                      <a:pt x="84" y="20"/>
                      <a:pt x="93" y="19"/>
                      <a:pt x="95" y="20"/>
                    </a:cubicBezTo>
                    <a:cubicBezTo>
                      <a:pt x="97" y="20"/>
                      <a:pt x="104" y="13"/>
                      <a:pt x="104" y="13"/>
                    </a:cubicBezTo>
                    <a:cubicBezTo>
                      <a:pt x="104" y="13"/>
                      <a:pt x="98" y="12"/>
                      <a:pt x="103" y="7"/>
                    </a:cubicBezTo>
                    <a:cubicBezTo>
                      <a:pt x="109" y="3"/>
                      <a:pt x="123" y="5"/>
                      <a:pt x="123" y="5"/>
                    </a:cubicBezTo>
                    <a:cubicBezTo>
                      <a:pt x="123" y="5"/>
                      <a:pt x="125" y="0"/>
                      <a:pt x="127" y="6"/>
                    </a:cubicBezTo>
                    <a:cubicBezTo>
                      <a:pt x="129" y="12"/>
                      <a:pt x="140" y="18"/>
                      <a:pt x="136" y="20"/>
                    </a:cubicBezTo>
                    <a:cubicBezTo>
                      <a:pt x="132" y="23"/>
                      <a:pt x="124" y="23"/>
                      <a:pt x="131" y="29"/>
                    </a:cubicBezTo>
                    <a:cubicBezTo>
                      <a:pt x="139" y="34"/>
                      <a:pt x="146" y="33"/>
                      <a:pt x="143" y="36"/>
                    </a:cubicBezTo>
                    <a:cubicBezTo>
                      <a:pt x="140" y="40"/>
                      <a:pt x="145" y="51"/>
                      <a:pt x="142" y="54"/>
                    </a:cubicBezTo>
                    <a:cubicBezTo>
                      <a:pt x="138" y="58"/>
                      <a:pt x="143" y="62"/>
                      <a:pt x="130" y="65"/>
                    </a:cubicBezTo>
                    <a:cubicBezTo>
                      <a:pt x="118" y="68"/>
                      <a:pt x="120" y="75"/>
                      <a:pt x="116" y="77"/>
                    </a:cubicBezTo>
                    <a:cubicBezTo>
                      <a:pt x="112" y="80"/>
                      <a:pt x="113" y="84"/>
                      <a:pt x="109" y="85"/>
                    </a:cubicBezTo>
                    <a:cubicBezTo>
                      <a:pt x="104" y="86"/>
                      <a:pt x="92" y="92"/>
                      <a:pt x="92" y="92"/>
                    </a:cubicBezTo>
                    <a:cubicBezTo>
                      <a:pt x="92" y="92"/>
                      <a:pt x="96" y="94"/>
                      <a:pt x="86" y="95"/>
                    </a:cubicBezTo>
                    <a:cubicBezTo>
                      <a:pt x="76" y="97"/>
                      <a:pt x="88" y="103"/>
                      <a:pt x="69" y="97"/>
                    </a:cubicBezTo>
                    <a:cubicBezTo>
                      <a:pt x="50" y="92"/>
                      <a:pt x="43" y="92"/>
                      <a:pt x="43" y="92"/>
                    </a:cubicBezTo>
                    <a:lnTo>
                      <a:pt x="39" y="87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chemeClr val="bg1"/>
                  </a:solidFill>
                  <a:latin typeface="Calibri" pitchFamily="34" charset="0"/>
                  <a:sym typeface="Calibri" pitchFamily="34" charset="0"/>
                </a:endParaRPr>
              </a:p>
            </p:txBody>
          </p:sp>
        </p:grpSp>
        <p:sp>
          <p:nvSpPr>
            <p:cNvPr id="5132" name="Freeform 11"/>
            <p:cNvSpPr>
              <a:spLocks noEditPoints="1" noChangeArrowheads="1"/>
            </p:cNvSpPr>
            <p:nvPr/>
          </p:nvSpPr>
          <p:spPr bwMode="auto">
            <a:xfrm>
              <a:off x="679964" y="764256"/>
              <a:ext cx="319079" cy="523037"/>
            </a:xfrm>
            <a:custGeom>
              <a:avLst/>
              <a:gdLst>
                <a:gd name="T0" fmla="*/ 145599 w 618"/>
                <a:gd name="T1" fmla="*/ 9781 h 1016"/>
                <a:gd name="T2" fmla="*/ 306688 w 618"/>
                <a:gd name="T3" fmla="*/ 176576 h 1016"/>
                <a:gd name="T4" fmla="*/ 269513 w 618"/>
                <a:gd name="T5" fmla="*/ 263063 h 1016"/>
                <a:gd name="T6" fmla="*/ 178643 w 618"/>
                <a:gd name="T7" fmla="*/ 479279 h 1016"/>
                <a:gd name="T8" fmla="*/ 162121 w 618"/>
                <a:gd name="T9" fmla="*/ 522522 h 1016"/>
                <a:gd name="T10" fmla="*/ 145599 w 618"/>
                <a:gd name="T11" fmla="*/ 475161 h 1016"/>
                <a:gd name="T12" fmla="*/ 50598 w 618"/>
                <a:gd name="T13" fmla="*/ 261004 h 1016"/>
                <a:gd name="T14" fmla="*/ 27881 w 618"/>
                <a:gd name="T15" fmla="*/ 90090 h 1016"/>
                <a:gd name="T16" fmla="*/ 145599 w 618"/>
                <a:gd name="T17" fmla="*/ 9781 h 1016"/>
                <a:gd name="T18" fmla="*/ 141469 w 618"/>
                <a:gd name="T19" fmla="*/ 213642 h 1016"/>
                <a:gd name="T20" fmla="*/ 209621 w 618"/>
                <a:gd name="T21" fmla="*/ 110682 h 1016"/>
                <a:gd name="T22" fmla="*/ 145599 w 618"/>
                <a:gd name="T23" fmla="*/ 94208 h 1016"/>
                <a:gd name="T24" fmla="*/ 141469 w 618"/>
                <a:gd name="T25" fmla="*/ 213642 h 10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18"/>
                <a:gd name="T40" fmla="*/ 0 h 1016"/>
                <a:gd name="T41" fmla="*/ 618 w 618"/>
                <a:gd name="T42" fmla="*/ 1016 h 101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18" h="1016">
                  <a:moveTo>
                    <a:pt x="282" y="19"/>
                  </a:moveTo>
                  <a:cubicBezTo>
                    <a:pt x="451" y="0"/>
                    <a:pt x="618" y="128"/>
                    <a:pt x="594" y="343"/>
                  </a:cubicBezTo>
                  <a:cubicBezTo>
                    <a:pt x="586" y="418"/>
                    <a:pt x="551" y="463"/>
                    <a:pt x="522" y="511"/>
                  </a:cubicBezTo>
                  <a:cubicBezTo>
                    <a:pt x="449" y="631"/>
                    <a:pt x="375" y="750"/>
                    <a:pt x="346" y="931"/>
                  </a:cubicBezTo>
                  <a:cubicBezTo>
                    <a:pt x="343" y="950"/>
                    <a:pt x="347" y="1014"/>
                    <a:pt x="314" y="1015"/>
                  </a:cubicBezTo>
                  <a:cubicBezTo>
                    <a:pt x="278" y="1016"/>
                    <a:pt x="288" y="958"/>
                    <a:pt x="282" y="923"/>
                  </a:cubicBezTo>
                  <a:cubicBezTo>
                    <a:pt x="254" y="749"/>
                    <a:pt x="171" y="631"/>
                    <a:pt x="98" y="507"/>
                  </a:cubicBezTo>
                  <a:cubicBezTo>
                    <a:pt x="50" y="424"/>
                    <a:pt x="0" y="290"/>
                    <a:pt x="54" y="175"/>
                  </a:cubicBezTo>
                  <a:cubicBezTo>
                    <a:pt x="94" y="91"/>
                    <a:pt x="178" y="31"/>
                    <a:pt x="282" y="19"/>
                  </a:cubicBezTo>
                  <a:close/>
                  <a:moveTo>
                    <a:pt x="274" y="415"/>
                  </a:moveTo>
                  <a:cubicBezTo>
                    <a:pt x="413" y="452"/>
                    <a:pt x="480" y="296"/>
                    <a:pt x="406" y="215"/>
                  </a:cubicBezTo>
                  <a:cubicBezTo>
                    <a:pt x="378" y="185"/>
                    <a:pt x="324" y="174"/>
                    <a:pt x="282" y="183"/>
                  </a:cubicBezTo>
                  <a:cubicBezTo>
                    <a:pt x="154" y="211"/>
                    <a:pt x="173" y="388"/>
                    <a:pt x="274" y="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pic>
        <p:nvPicPr>
          <p:cNvPr id="5126" name="图表 9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863" y="2003425"/>
            <a:ext cx="5249862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直角三角形 99"/>
          <p:cNvSpPr>
            <a:spLocks noChangeArrowheads="1"/>
          </p:cNvSpPr>
          <p:nvPr/>
        </p:nvSpPr>
        <p:spPr bwMode="auto">
          <a:xfrm>
            <a:off x="0" y="5535613"/>
            <a:ext cx="1366838" cy="1335087"/>
          </a:xfrm>
          <a:prstGeom prst="rtTriangle">
            <a:avLst/>
          </a:prstGeom>
          <a:gradFill rotWithShape="1">
            <a:gsLst>
              <a:gs pos="0">
                <a:srgbClr val="326698"/>
              </a:gs>
              <a:gs pos="100000">
                <a:srgbClr val="66CDCC"/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8" name="文本框 100"/>
          <p:cNvSpPr>
            <a:spLocks noChangeArrowheads="1"/>
          </p:cNvSpPr>
          <p:nvPr/>
        </p:nvSpPr>
        <p:spPr bwMode="auto">
          <a:xfrm>
            <a:off x="9197975" y="3548063"/>
            <a:ext cx="1600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HERE</a:t>
            </a:r>
            <a:endParaRPr lang="zh-CN" altLang="en-US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29" name="文本框 101"/>
          <p:cNvSpPr>
            <a:spLocks noChangeArrowheads="1"/>
          </p:cNvSpPr>
          <p:nvPr/>
        </p:nvSpPr>
        <p:spPr bwMode="auto">
          <a:xfrm>
            <a:off x="9197975" y="3973513"/>
            <a:ext cx="2601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</a:t>
            </a:r>
          </a:p>
        </p:txBody>
      </p:sp>
      <p:sp>
        <p:nvSpPr>
          <p:cNvPr id="5130" name="矩形 102"/>
          <p:cNvSpPr>
            <a:spLocks noChangeArrowheads="1"/>
          </p:cNvSpPr>
          <p:nvPr/>
        </p:nvSpPr>
        <p:spPr bwMode="auto">
          <a:xfrm>
            <a:off x="9197975" y="4457700"/>
            <a:ext cx="2265363" cy="444500"/>
          </a:xfrm>
          <a:prstGeom prst="rect">
            <a:avLst/>
          </a:prstGeom>
          <a:solidFill>
            <a:srgbClr val="66CD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TEXT HERE MAYBE</a:t>
            </a:r>
            <a:endParaRPr lang="zh-CN" altLang="en-US"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表 1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050" y="2011363"/>
            <a:ext cx="7073900" cy="346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文本框 14"/>
          <p:cNvSpPr>
            <a:spLocks noChangeArrowheads="1"/>
          </p:cNvSpPr>
          <p:nvPr/>
        </p:nvSpPr>
        <p:spPr bwMode="auto">
          <a:xfrm>
            <a:off x="4619625" y="552450"/>
            <a:ext cx="29543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6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此处添加标题</a:t>
            </a:r>
          </a:p>
        </p:txBody>
      </p:sp>
      <p:sp>
        <p:nvSpPr>
          <p:cNvPr id="6148" name="圆角矩形 15"/>
          <p:cNvSpPr>
            <a:spLocks noChangeArrowheads="1"/>
          </p:cNvSpPr>
          <p:nvPr/>
        </p:nvSpPr>
        <p:spPr bwMode="auto">
          <a:xfrm>
            <a:off x="5661025" y="1295400"/>
            <a:ext cx="869950" cy="44450"/>
          </a:xfrm>
          <a:prstGeom prst="roundRect">
            <a:avLst>
              <a:gd name="adj" fmla="val 16667"/>
            </a:avLst>
          </a:prstGeom>
          <a:solidFill>
            <a:srgbClr val="66CDC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49" name="文本框 16"/>
          <p:cNvSpPr>
            <a:spLocks noChangeArrowheads="1"/>
          </p:cNvSpPr>
          <p:nvPr/>
        </p:nvSpPr>
        <p:spPr bwMode="auto">
          <a:xfrm>
            <a:off x="4265613" y="1435100"/>
            <a:ext cx="36623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rgbClr val="3F3F3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When nothing goes right, go left!</a:t>
            </a:r>
            <a:endParaRPr lang="zh-CN" altLang="en-US">
              <a:solidFill>
                <a:srgbClr val="3F3F3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6150" name="直角三角形 17"/>
          <p:cNvSpPr>
            <a:spLocks noChangeArrowheads="1"/>
          </p:cNvSpPr>
          <p:nvPr/>
        </p:nvSpPr>
        <p:spPr bwMode="auto">
          <a:xfrm>
            <a:off x="0" y="5535613"/>
            <a:ext cx="1366838" cy="1335087"/>
          </a:xfrm>
          <a:prstGeom prst="rtTriangle">
            <a:avLst/>
          </a:prstGeom>
          <a:gradFill rotWithShape="1">
            <a:gsLst>
              <a:gs pos="0">
                <a:srgbClr val="326698"/>
              </a:gs>
              <a:gs pos="100000">
                <a:srgbClr val="66CDCC"/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1" name="文本框 6"/>
          <p:cNvSpPr>
            <a:spLocks noChangeArrowheads="1"/>
          </p:cNvSpPr>
          <p:nvPr/>
        </p:nvSpPr>
        <p:spPr bwMode="auto">
          <a:xfrm>
            <a:off x="2673350" y="5514975"/>
            <a:ext cx="1598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HERE</a:t>
            </a:r>
            <a:endParaRPr lang="zh-CN" altLang="en-US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52" name="文本框 7"/>
          <p:cNvSpPr>
            <a:spLocks noChangeArrowheads="1"/>
          </p:cNvSpPr>
          <p:nvPr/>
        </p:nvSpPr>
        <p:spPr bwMode="auto">
          <a:xfrm>
            <a:off x="2673350" y="5942013"/>
            <a:ext cx="2601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2"/>
          <p:cNvSpPr>
            <a:spLocks noChangeArrowheads="1"/>
          </p:cNvSpPr>
          <p:nvPr/>
        </p:nvSpPr>
        <p:spPr bwMode="auto">
          <a:xfrm>
            <a:off x="4711700" y="595313"/>
            <a:ext cx="2768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CONTENTS</a:t>
            </a:r>
            <a:endParaRPr lang="zh-CN" altLang="en-US" sz="3600" b="1">
              <a:solidFill>
                <a:srgbClr val="59595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71" name="椭圆 3"/>
          <p:cNvSpPr>
            <a:spLocks noChangeArrowheads="1"/>
          </p:cNvSpPr>
          <p:nvPr/>
        </p:nvSpPr>
        <p:spPr bwMode="auto">
          <a:xfrm>
            <a:off x="1895475" y="2119313"/>
            <a:ext cx="1000125" cy="1001712"/>
          </a:xfrm>
          <a:prstGeom prst="ellipse">
            <a:avLst/>
          </a:prstGeom>
          <a:noFill/>
          <a:ln w="12700">
            <a:solidFill>
              <a:srgbClr val="7F7F7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2" name="椭圆 4"/>
          <p:cNvSpPr>
            <a:spLocks noChangeArrowheads="1"/>
          </p:cNvSpPr>
          <p:nvPr/>
        </p:nvSpPr>
        <p:spPr bwMode="auto">
          <a:xfrm>
            <a:off x="4352925" y="2119313"/>
            <a:ext cx="1001713" cy="1001712"/>
          </a:xfrm>
          <a:prstGeom prst="ellipse">
            <a:avLst/>
          </a:prstGeom>
          <a:solidFill>
            <a:srgbClr val="F2534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3" name="椭圆 5"/>
          <p:cNvSpPr>
            <a:spLocks noChangeArrowheads="1"/>
          </p:cNvSpPr>
          <p:nvPr/>
        </p:nvSpPr>
        <p:spPr bwMode="auto">
          <a:xfrm>
            <a:off x="6835775" y="2119313"/>
            <a:ext cx="1001713" cy="1001712"/>
          </a:xfrm>
          <a:prstGeom prst="ellipse">
            <a:avLst/>
          </a:prstGeom>
          <a:noFill/>
          <a:ln w="12700">
            <a:solidFill>
              <a:srgbClr val="7F7F7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4" name="椭圆 6"/>
          <p:cNvSpPr>
            <a:spLocks noChangeArrowheads="1"/>
          </p:cNvSpPr>
          <p:nvPr/>
        </p:nvSpPr>
        <p:spPr bwMode="auto">
          <a:xfrm>
            <a:off x="9318625" y="2119313"/>
            <a:ext cx="1001713" cy="1001712"/>
          </a:xfrm>
          <a:prstGeom prst="ellipse">
            <a:avLst/>
          </a:prstGeom>
          <a:noFill/>
          <a:ln w="12700">
            <a:solidFill>
              <a:srgbClr val="7F7F7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7175" name="图片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825" y="2381250"/>
            <a:ext cx="4794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Freeform 11"/>
          <p:cNvSpPr>
            <a:spLocks noEditPoints="1" noChangeArrowheads="1"/>
          </p:cNvSpPr>
          <p:nvPr/>
        </p:nvSpPr>
        <p:spPr bwMode="auto">
          <a:xfrm>
            <a:off x="4695825" y="2359025"/>
            <a:ext cx="317500" cy="522288"/>
          </a:xfrm>
          <a:custGeom>
            <a:avLst/>
            <a:gdLst>
              <a:gd name="T0" fmla="*/ 144879 w 618"/>
              <a:gd name="T1" fmla="*/ 9767 h 1016"/>
              <a:gd name="T2" fmla="*/ 305170 w 618"/>
              <a:gd name="T3" fmla="*/ 176324 h 1016"/>
              <a:gd name="T4" fmla="*/ 268180 w 618"/>
              <a:gd name="T5" fmla="*/ 262686 h 1016"/>
              <a:gd name="T6" fmla="*/ 177759 w 618"/>
              <a:gd name="T7" fmla="*/ 478593 h 1016"/>
              <a:gd name="T8" fmla="*/ 161319 w 618"/>
              <a:gd name="T9" fmla="*/ 521774 h 1016"/>
              <a:gd name="T10" fmla="*/ 144879 w 618"/>
              <a:gd name="T11" fmla="*/ 474480 h 1016"/>
              <a:gd name="T12" fmla="*/ 50348 w 618"/>
              <a:gd name="T13" fmla="*/ 260630 h 1016"/>
              <a:gd name="T14" fmla="*/ 27743 w 618"/>
              <a:gd name="T15" fmla="*/ 89961 h 1016"/>
              <a:gd name="T16" fmla="*/ 144879 w 618"/>
              <a:gd name="T17" fmla="*/ 9767 h 1016"/>
              <a:gd name="T18" fmla="*/ 140769 w 618"/>
              <a:gd name="T19" fmla="*/ 213336 h 1016"/>
              <a:gd name="T20" fmla="*/ 208584 w 618"/>
              <a:gd name="T21" fmla="*/ 110524 h 1016"/>
              <a:gd name="T22" fmla="*/ 144879 w 618"/>
              <a:gd name="T23" fmla="*/ 94074 h 1016"/>
              <a:gd name="T24" fmla="*/ 140769 w 618"/>
              <a:gd name="T25" fmla="*/ 213336 h 101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18"/>
              <a:gd name="T40" fmla="*/ 0 h 1016"/>
              <a:gd name="T41" fmla="*/ 618 w 618"/>
              <a:gd name="T42" fmla="*/ 1016 h 101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18" h="1016">
                <a:moveTo>
                  <a:pt x="282" y="19"/>
                </a:moveTo>
                <a:cubicBezTo>
                  <a:pt x="451" y="0"/>
                  <a:pt x="618" y="128"/>
                  <a:pt x="594" y="343"/>
                </a:cubicBezTo>
                <a:cubicBezTo>
                  <a:pt x="586" y="418"/>
                  <a:pt x="551" y="463"/>
                  <a:pt x="522" y="511"/>
                </a:cubicBezTo>
                <a:cubicBezTo>
                  <a:pt x="449" y="631"/>
                  <a:pt x="375" y="750"/>
                  <a:pt x="346" y="931"/>
                </a:cubicBezTo>
                <a:cubicBezTo>
                  <a:pt x="343" y="950"/>
                  <a:pt x="347" y="1014"/>
                  <a:pt x="314" y="1015"/>
                </a:cubicBezTo>
                <a:cubicBezTo>
                  <a:pt x="278" y="1016"/>
                  <a:pt x="288" y="958"/>
                  <a:pt x="282" y="923"/>
                </a:cubicBezTo>
                <a:cubicBezTo>
                  <a:pt x="254" y="749"/>
                  <a:pt x="171" y="631"/>
                  <a:pt x="98" y="507"/>
                </a:cubicBezTo>
                <a:cubicBezTo>
                  <a:pt x="50" y="424"/>
                  <a:pt x="0" y="290"/>
                  <a:pt x="54" y="175"/>
                </a:cubicBezTo>
                <a:cubicBezTo>
                  <a:pt x="94" y="91"/>
                  <a:pt x="178" y="31"/>
                  <a:pt x="282" y="19"/>
                </a:cubicBezTo>
                <a:close/>
                <a:moveTo>
                  <a:pt x="274" y="415"/>
                </a:moveTo>
                <a:cubicBezTo>
                  <a:pt x="413" y="452"/>
                  <a:pt x="480" y="296"/>
                  <a:pt x="406" y="215"/>
                </a:cubicBezTo>
                <a:cubicBezTo>
                  <a:pt x="378" y="185"/>
                  <a:pt x="324" y="174"/>
                  <a:pt x="282" y="183"/>
                </a:cubicBezTo>
                <a:cubicBezTo>
                  <a:pt x="154" y="211"/>
                  <a:pt x="173" y="388"/>
                  <a:pt x="274" y="4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grpSp>
        <p:nvGrpSpPr>
          <p:cNvPr id="7177" name="组合 29"/>
          <p:cNvGrpSpPr>
            <a:grpSpLocks/>
          </p:cNvGrpSpPr>
          <p:nvPr/>
        </p:nvGrpSpPr>
        <p:grpSpPr bwMode="auto">
          <a:xfrm>
            <a:off x="7143750" y="2406650"/>
            <a:ext cx="387350" cy="427038"/>
            <a:chOff x="0" y="0"/>
            <a:chExt cx="2790825" cy="3071812"/>
          </a:xfrm>
        </p:grpSpPr>
        <p:sp>
          <p:nvSpPr>
            <p:cNvPr id="7208" name="Freeform 15"/>
            <p:cNvSpPr>
              <a:spLocks noChangeArrowheads="1"/>
            </p:cNvSpPr>
            <p:nvPr/>
          </p:nvSpPr>
          <p:spPr bwMode="auto">
            <a:xfrm>
              <a:off x="685800" y="0"/>
              <a:ext cx="1635125" cy="1852613"/>
            </a:xfrm>
            <a:custGeom>
              <a:avLst/>
              <a:gdLst>
                <a:gd name="T0" fmla="*/ 761049 w 434"/>
                <a:gd name="T1" fmla="*/ 60248 h 492"/>
                <a:gd name="T2" fmla="*/ 1620055 w 434"/>
                <a:gd name="T3" fmla="*/ 858528 h 492"/>
                <a:gd name="T4" fmla="*/ 625417 w 434"/>
                <a:gd name="T5" fmla="*/ 1641747 h 492"/>
                <a:gd name="T6" fmla="*/ 263730 w 434"/>
                <a:gd name="T7" fmla="*/ 361485 h 492"/>
                <a:gd name="T8" fmla="*/ 761049 w 434"/>
                <a:gd name="T9" fmla="*/ 60248 h 4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4"/>
                <a:gd name="T16" fmla="*/ 0 h 492"/>
                <a:gd name="T17" fmla="*/ 434 w 434"/>
                <a:gd name="T18" fmla="*/ 492 h 4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4" h="492">
                  <a:moveTo>
                    <a:pt x="202" y="16"/>
                  </a:moveTo>
                  <a:cubicBezTo>
                    <a:pt x="329" y="0"/>
                    <a:pt x="426" y="105"/>
                    <a:pt x="430" y="228"/>
                  </a:cubicBezTo>
                  <a:cubicBezTo>
                    <a:pt x="434" y="373"/>
                    <a:pt x="308" y="492"/>
                    <a:pt x="166" y="436"/>
                  </a:cubicBezTo>
                  <a:cubicBezTo>
                    <a:pt x="42" y="387"/>
                    <a:pt x="0" y="203"/>
                    <a:pt x="70" y="96"/>
                  </a:cubicBezTo>
                  <a:cubicBezTo>
                    <a:pt x="97" y="55"/>
                    <a:pt x="140" y="24"/>
                    <a:pt x="202" y="16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209" name="Freeform 16"/>
            <p:cNvSpPr>
              <a:spLocks noChangeArrowheads="1"/>
            </p:cNvSpPr>
            <p:nvPr/>
          </p:nvSpPr>
          <p:spPr bwMode="auto">
            <a:xfrm>
              <a:off x="0" y="1770062"/>
              <a:ext cx="2790825" cy="1301750"/>
            </a:xfrm>
            <a:custGeom>
              <a:avLst/>
              <a:gdLst>
                <a:gd name="T0" fmla="*/ 2787059 w 741"/>
                <a:gd name="T1" fmla="*/ 1301750 h 346"/>
                <a:gd name="T2" fmla="*/ 0 w 741"/>
                <a:gd name="T3" fmla="*/ 1301750 h 346"/>
                <a:gd name="T4" fmla="*/ 647803 w 741"/>
                <a:gd name="T5" fmla="*/ 22574 h 346"/>
                <a:gd name="T6" fmla="*/ 843650 w 741"/>
                <a:gd name="T7" fmla="*/ 7525 h 346"/>
                <a:gd name="T8" fmla="*/ 1732496 w 741"/>
                <a:gd name="T9" fmla="*/ 323556 h 346"/>
                <a:gd name="T10" fmla="*/ 2003669 w 741"/>
                <a:gd name="T11" fmla="*/ 203163 h 346"/>
                <a:gd name="T12" fmla="*/ 2229647 w 741"/>
                <a:gd name="T13" fmla="*/ 52672 h 346"/>
                <a:gd name="T14" fmla="*/ 2636407 w 741"/>
                <a:gd name="T15" fmla="*/ 549293 h 346"/>
                <a:gd name="T16" fmla="*/ 2787059 w 741"/>
                <a:gd name="T17" fmla="*/ 1301750 h 3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41"/>
                <a:gd name="T28" fmla="*/ 0 h 346"/>
                <a:gd name="T29" fmla="*/ 741 w 741"/>
                <a:gd name="T30" fmla="*/ 346 h 3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41" h="346">
                  <a:moveTo>
                    <a:pt x="740" y="346"/>
                  </a:moveTo>
                  <a:cubicBezTo>
                    <a:pt x="493" y="346"/>
                    <a:pt x="247" y="346"/>
                    <a:pt x="0" y="346"/>
                  </a:cubicBezTo>
                  <a:cubicBezTo>
                    <a:pt x="14" y="192"/>
                    <a:pt x="52" y="47"/>
                    <a:pt x="172" y="6"/>
                  </a:cubicBezTo>
                  <a:cubicBezTo>
                    <a:pt x="180" y="3"/>
                    <a:pt x="206" y="0"/>
                    <a:pt x="224" y="2"/>
                  </a:cubicBezTo>
                  <a:cubicBezTo>
                    <a:pt x="309" y="13"/>
                    <a:pt x="377" y="92"/>
                    <a:pt x="460" y="86"/>
                  </a:cubicBezTo>
                  <a:cubicBezTo>
                    <a:pt x="484" y="84"/>
                    <a:pt x="512" y="68"/>
                    <a:pt x="532" y="54"/>
                  </a:cubicBezTo>
                  <a:cubicBezTo>
                    <a:pt x="553" y="39"/>
                    <a:pt x="573" y="14"/>
                    <a:pt x="592" y="14"/>
                  </a:cubicBezTo>
                  <a:cubicBezTo>
                    <a:pt x="638" y="14"/>
                    <a:pt x="684" y="110"/>
                    <a:pt x="700" y="146"/>
                  </a:cubicBezTo>
                  <a:cubicBezTo>
                    <a:pt x="726" y="207"/>
                    <a:pt x="741" y="281"/>
                    <a:pt x="740" y="346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7178" name="组合 53"/>
          <p:cNvGrpSpPr>
            <a:grpSpLocks/>
          </p:cNvGrpSpPr>
          <p:nvPr/>
        </p:nvGrpSpPr>
        <p:grpSpPr bwMode="auto">
          <a:xfrm>
            <a:off x="9601200" y="2346325"/>
            <a:ext cx="438150" cy="546100"/>
            <a:chOff x="0" y="0"/>
            <a:chExt cx="2984501" cy="3719513"/>
          </a:xfrm>
        </p:grpSpPr>
        <p:sp>
          <p:nvSpPr>
            <p:cNvPr id="7188" name="Freeform 25"/>
            <p:cNvSpPr>
              <a:spLocks noChangeArrowheads="1"/>
            </p:cNvSpPr>
            <p:nvPr/>
          </p:nvSpPr>
          <p:spPr bwMode="auto">
            <a:xfrm>
              <a:off x="2424113" y="1978025"/>
              <a:ext cx="560388" cy="631825"/>
            </a:xfrm>
            <a:custGeom>
              <a:avLst/>
              <a:gdLst>
                <a:gd name="T0" fmla="*/ 0 w 149"/>
                <a:gd name="T1" fmla="*/ 601738 h 168"/>
                <a:gd name="T2" fmla="*/ 60176 w 149"/>
                <a:gd name="T3" fmla="*/ 30087 h 168"/>
                <a:gd name="T4" fmla="*/ 82742 w 149"/>
                <a:gd name="T5" fmla="*/ 22565 h 168"/>
                <a:gd name="T6" fmla="*/ 75220 w 149"/>
                <a:gd name="T7" fmla="*/ 0 h 168"/>
                <a:gd name="T8" fmla="*/ 15044 w 149"/>
                <a:gd name="T9" fmla="*/ 631825 h 168"/>
                <a:gd name="T10" fmla="*/ 22566 w 149"/>
                <a:gd name="T11" fmla="*/ 609260 h 168"/>
                <a:gd name="T12" fmla="*/ 0 w 149"/>
                <a:gd name="T13" fmla="*/ 601738 h 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9"/>
                <a:gd name="T22" fmla="*/ 0 h 168"/>
                <a:gd name="T23" fmla="*/ 149 w 149"/>
                <a:gd name="T24" fmla="*/ 168 h 1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9" h="168">
                  <a:moveTo>
                    <a:pt x="0" y="160"/>
                  </a:moveTo>
                  <a:cubicBezTo>
                    <a:pt x="51" y="137"/>
                    <a:pt x="90" y="35"/>
                    <a:pt x="16" y="8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49" y="10"/>
                    <a:pt x="86" y="160"/>
                    <a:pt x="4" y="168"/>
                  </a:cubicBezTo>
                  <a:cubicBezTo>
                    <a:pt x="6" y="162"/>
                    <a:pt x="6" y="162"/>
                    <a:pt x="6" y="16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grpSp>
          <p:nvGrpSpPr>
            <p:cNvPr id="7189" name="组合 52"/>
            <p:cNvGrpSpPr>
              <a:grpSpLocks/>
            </p:cNvGrpSpPr>
            <p:nvPr/>
          </p:nvGrpSpPr>
          <p:grpSpPr bwMode="auto">
            <a:xfrm>
              <a:off x="0" y="0"/>
              <a:ext cx="2747963" cy="3719513"/>
              <a:chOff x="0" y="0"/>
              <a:chExt cx="2747963" cy="3719513"/>
            </a:xfrm>
          </p:grpSpPr>
          <p:sp>
            <p:nvSpPr>
              <p:cNvPr id="7190" name="Freeform 20"/>
              <p:cNvSpPr>
                <a:spLocks noChangeArrowheads="1"/>
              </p:cNvSpPr>
              <p:nvPr/>
            </p:nvSpPr>
            <p:spPr bwMode="auto">
              <a:xfrm>
                <a:off x="301625" y="2068513"/>
                <a:ext cx="1504950" cy="312738"/>
              </a:xfrm>
              <a:custGeom>
                <a:avLst/>
                <a:gdLst>
                  <a:gd name="T0" fmla="*/ 331089 w 400"/>
                  <a:gd name="T1" fmla="*/ 30143 h 83"/>
                  <a:gd name="T2" fmla="*/ 255842 w 400"/>
                  <a:gd name="T3" fmla="*/ 105502 h 83"/>
                  <a:gd name="T4" fmla="*/ 1489901 w 400"/>
                  <a:gd name="T5" fmla="*/ 150717 h 83"/>
                  <a:gd name="T6" fmla="*/ 1482376 w 400"/>
                  <a:gd name="T7" fmla="*/ 177093 h 83"/>
                  <a:gd name="T8" fmla="*/ 1504950 w 400"/>
                  <a:gd name="T9" fmla="*/ 195932 h 83"/>
                  <a:gd name="T10" fmla="*/ 0 w 400"/>
                  <a:gd name="T11" fmla="*/ 150717 h 83"/>
                  <a:gd name="T12" fmla="*/ 316040 w 400"/>
                  <a:gd name="T13" fmla="*/ 0 h 83"/>
                  <a:gd name="T14" fmla="*/ 308515 w 400"/>
                  <a:gd name="T15" fmla="*/ 22608 h 83"/>
                  <a:gd name="T16" fmla="*/ 331089 w 400"/>
                  <a:gd name="T17" fmla="*/ 30143 h 8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00"/>
                  <a:gd name="T28" fmla="*/ 0 h 83"/>
                  <a:gd name="T29" fmla="*/ 400 w 400"/>
                  <a:gd name="T30" fmla="*/ 83 h 8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00" h="83">
                    <a:moveTo>
                      <a:pt x="88" y="8"/>
                    </a:moveTo>
                    <a:cubicBezTo>
                      <a:pt x="82" y="15"/>
                      <a:pt x="71" y="18"/>
                      <a:pt x="68" y="28"/>
                    </a:cubicBezTo>
                    <a:cubicBezTo>
                      <a:pt x="144" y="69"/>
                      <a:pt x="298" y="41"/>
                      <a:pt x="396" y="40"/>
                    </a:cubicBezTo>
                    <a:cubicBezTo>
                      <a:pt x="394" y="47"/>
                      <a:pt x="394" y="47"/>
                      <a:pt x="394" y="47"/>
                    </a:cubicBezTo>
                    <a:cubicBezTo>
                      <a:pt x="400" y="52"/>
                      <a:pt x="400" y="52"/>
                      <a:pt x="400" y="52"/>
                    </a:cubicBezTo>
                    <a:cubicBezTo>
                      <a:pt x="287" y="72"/>
                      <a:pt x="96" y="83"/>
                      <a:pt x="0" y="40"/>
                    </a:cubicBezTo>
                    <a:cubicBezTo>
                      <a:pt x="17" y="16"/>
                      <a:pt x="51" y="8"/>
                      <a:pt x="84" y="0"/>
                    </a:cubicBezTo>
                    <a:cubicBezTo>
                      <a:pt x="82" y="6"/>
                      <a:pt x="82" y="6"/>
                      <a:pt x="82" y="6"/>
                    </a:cubicBezTo>
                    <a:lnTo>
                      <a:pt x="88" y="8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191" name="Freeform 21"/>
              <p:cNvSpPr>
                <a:spLocks noChangeArrowheads="1"/>
              </p:cNvSpPr>
              <p:nvPr/>
            </p:nvSpPr>
            <p:spPr bwMode="auto">
              <a:xfrm>
                <a:off x="722313" y="2881313"/>
                <a:ext cx="1235075" cy="349250"/>
              </a:xfrm>
              <a:custGeom>
                <a:avLst/>
                <a:gdLst>
                  <a:gd name="T0" fmla="*/ 1235075 w 328"/>
                  <a:gd name="T1" fmla="*/ 150215 h 93"/>
                  <a:gd name="T2" fmla="*/ 0 w 328"/>
                  <a:gd name="T3" fmla="*/ 105151 h 93"/>
                  <a:gd name="T4" fmla="*/ 105433 w 328"/>
                  <a:gd name="T5" fmla="*/ 0 h 93"/>
                  <a:gd name="T6" fmla="*/ 572352 w 328"/>
                  <a:gd name="T7" fmla="*/ 120172 h 93"/>
                  <a:gd name="T8" fmla="*/ 813342 w 328"/>
                  <a:gd name="T9" fmla="*/ 105151 h 93"/>
                  <a:gd name="T10" fmla="*/ 1235075 w 328"/>
                  <a:gd name="T11" fmla="*/ 150215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8"/>
                  <a:gd name="T19" fmla="*/ 0 h 93"/>
                  <a:gd name="T20" fmla="*/ 328 w 328"/>
                  <a:gd name="T21" fmla="*/ 93 h 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8" h="93">
                    <a:moveTo>
                      <a:pt x="328" y="40"/>
                    </a:moveTo>
                    <a:cubicBezTo>
                      <a:pt x="248" y="79"/>
                      <a:pt x="61" y="93"/>
                      <a:pt x="0" y="28"/>
                    </a:cubicBezTo>
                    <a:cubicBezTo>
                      <a:pt x="1" y="10"/>
                      <a:pt x="16" y="7"/>
                      <a:pt x="28" y="0"/>
                    </a:cubicBezTo>
                    <a:cubicBezTo>
                      <a:pt x="53" y="32"/>
                      <a:pt x="103" y="32"/>
                      <a:pt x="152" y="32"/>
                    </a:cubicBezTo>
                    <a:cubicBezTo>
                      <a:pt x="171" y="32"/>
                      <a:pt x="196" y="30"/>
                      <a:pt x="216" y="28"/>
                    </a:cubicBezTo>
                    <a:cubicBezTo>
                      <a:pt x="262" y="23"/>
                      <a:pt x="296" y="10"/>
                      <a:pt x="328" y="40"/>
                    </a:cubicBez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192" name="Freeform 22"/>
              <p:cNvSpPr>
                <a:spLocks noChangeArrowheads="1"/>
              </p:cNvSpPr>
              <p:nvPr/>
            </p:nvSpPr>
            <p:spPr bwMode="auto">
              <a:xfrm>
                <a:off x="0" y="3197225"/>
                <a:ext cx="2032000" cy="330200"/>
              </a:xfrm>
              <a:custGeom>
                <a:avLst/>
                <a:gdLst>
                  <a:gd name="T0" fmla="*/ 255881 w 540"/>
                  <a:gd name="T1" fmla="*/ 30018 h 88"/>
                  <a:gd name="T2" fmla="*/ 541867 w 540"/>
                  <a:gd name="T3" fmla="*/ 195118 h 88"/>
                  <a:gd name="T4" fmla="*/ 2016948 w 540"/>
                  <a:gd name="T5" fmla="*/ 210127 h 88"/>
                  <a:gd name="T6" fmla="*/ 2009422 w 540"/>
                  <a:gd name="T7" fmla="*/ 236393 h 88"/>
                  <a:gd name="T8" fmla="*/ 2032000 w 540"/>
                  <a:gd name="T9" fmla="*/ 255155 h 88"/>
                  <a:gd name="T10" fmla="*/ 1008474 w 540"/>
                  <a:gd name="T11" fmla="*/ 315191 h 88"/>
                  <a:gd name="T12" fmla="*/ 0 w 540"/>
                  <a:gd name="T13" fmla="*/ 165100 h 88"/>
                  <a:gd name="T14" fmla="*/ 240830 w 540"/>
                  <a:gd name="T15" fmla="*/ 0 h 88"/>
                  <a:gd name="T16" fmla="*/ 233304 w 540"/>
                  <a:gd name="T17" fmla="*/ 22514 h 88"/>
                  <a:gd name="T18" fmla="*/ 255881 w 540"/>
                  <a:gd name="T19" fmla="*/ 30018 h 8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40"/>
                  <a:gd name="T31" fmla="*/ 0 h 88"/>
                  <a:gd name="T32" fmla="*/ 540 w 540"/>
                  <a:gd name="T33" fmla="*/ 88 h 8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40" h="88">
                    <a:moveTo>
                      <a:pt x="68" y="8"/>
                    </a:moveTo>
                    <a:cubicBezTo>
                      <a:pt x="37" y="39"/>
                      <a:pt x="107" y="46"/>
                      <a:pt x="144" y="52"/>
                    </a:cubicBezTo>
                    <a:cubicBezTo>
                      <a:pt x="252" y="69"/>
                      <a:pt x="422" y="66"/>
                      <a:pt x="536" y="56"/>
                    </a:cubicBezTo>
                    <a:cubicBezTo>
                      <a:pt x="534" y="63"/>
                      <a:pt x="534" y="63"/>
                      <a:pt x="534" y="63"/>
                    </a:cubicBezTo>
                    <a:cubicBezTo>
                      <a:pt x="540" y="68"/>
                      <a:pt x="540" y="68"/>
                      <a:pt x="540" y="68"/>
                    </a:cubicBezTo>
                    <a:cubicBezTo>
                      <a:pt x="460" y="86"/>
                      <a:pt x="363" y="88"/>
                      <a:pt x="268" y="84"/>
                    </a:cubicBezTo>
                    <a:cubicBezTo>
                      <a:pt x="171" y="79"/>
                      <a:pt x="68" y="80"/>
                      <a:pt x="0" y="44"/>
                    </a:cubicBezTo>
                    <a:cubicBezTo>
                      <a:pt x="8" y="16"/>
                      <a:pt x="37" y="8"/>
                      <a:pt x="64" y="0"/>
                    </a:cubicBezTo>
                    <a:cubicBezTo>
                      <a:pt x="62" y="6"/>
                      <a:pt x="62" y="6"/>
                      <a:pt x="62" y="6"/>
                    </a:cubicBezTo>
                    <a:lnTo>
                      <a:pt x="68" y="8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193" name="Freeform 23"/>
              <p:cNvSpPr>
                <a:spLocks noChangeArrowheads="1"/>
              </p:cNvSpPr>
              <p:nvPr/>
            </p:nvSpPr>
            <p:spPr bwMode="auto">
              <a:xfrm>
                <a:off x="782638" y="52388"/>
                <a:ext cx="1133475" cy="1744663"/>
              </a:xfrm>
              <a:custGeom>
                <a:avLst/>
                <a:gdLst>
                  <a:gd name="T0" fmla="*/ 1054395 w 301"/>
                  <a:gd name="T1" fmla="*/ 0 h 464"/>
                  <a:gd name="T2" fmla="*/ 918830 w 301"/>
                  <a:gd name="T3" fmla="*/ 571528 h 464"/>
                  <a:gd name="T4" fmla="*/ 421758 w 301"/>
                  <a:gd name="T5" fmla="*/ 1022734 h 464"/>
                  <a:gd name="T6" fmla="*/ 301256 w 301"/>
                  <a:gd name="T7" fmla="*/ 1263377 h 464"/>
                  <a:gd name="T8" fmla="*/ 451884 w 301"/>
                  <a:gd name="T9" fmla="*/ 1714583 h 464"/>
                  <a:gd name="T10" fmla="*/ 429289 w 301"/>
                  <a:gd name="T11" fmla="*/ 1722103 h 464"/>
                  <a:gd name="T12" fmla="*/ 421758 w 301"/>
                  <a:gd name="T13" fmla="*/ 1744663 h 464"/>
                  <a:gd name="T14" fmla="*/ 256067 w 301"/>
                  <a:gd name="T15" fmla="*/ 962573 h 464"/>
                  <a:gd name="T16" fmla="*/ 1024270 w 301"/>
                  <a:gd name="T17" fmla="*/ 15040 h 464"/>
                  <a:gd name="T18" fmla="*/ 1046864 w 301"/>
                  <a:gd name="T19" fmla="*/ 22560 h 464"/>
                  <a:gd name="T20" fmla="*/ 1054395 w 301"/>
                  <a:gd name="T21" fmla="*/ 0 h 46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01"/>
                  <a:gd name="T34" fmla="*/ 0 h 464"/>
                  <a:gd name="T35" fmla="*/ 301 w 301"/>
                  <a:gd name="T36" fmla="*/ 464 h 46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01" h="464">
                    <a:moveTo>
                      <a:pt x="280" y="0"/>
                    </a:moveTo>
                    <a:cubicBezTo>
                      <a:pt x="301" y="54"/>
                      <a:pt x="274" y="114"/>
                      <a:pt x="244" y="152"/>
                    </a:cubicBezTo>
                    <a:cubicBezTo>
                      <a:pt x="207" y="199"/>
                      <a:pt x="146" y="229"/>
                      <a:pt x="112" y="272"/>
                    </a:cubicBezTo>
                    <a:cubicBezTo>
                      <a:pt x="99" y="288"/>
                      <a:pt x="83" y="316"/>
                      <a:pt x="80" y="336"/>
                    </a:cubicBezTo>
                    <a:cubicBezTo>
                      <a:pt x="72" y="392"/>
                      <a:pt x="103" y="415"/>
                      <a:pt x="120" y="456"/>
                    </a:cubicBezTo>
                    <a:cubicBezTo>
                      <a:pt x="114" y="458"/>
                      <a:pt x="114" y="458"/>
                      <a:pt x="114" y="458"/>
                    </a:cubicBezTo>
                    <a:cubicBezTo>
                      <a:pt x="112" y="464"/>
                      <a:pt x="112" y="464"/>
                      <a:pt x="112" y="464"/>
                    </a:cubicBezTo>
                    <a:cubicBezTo>
                      <a:pt x="54" y="413"/>
                      <a:pt x="0" y="333"/>
                      <a:pt x="68" y="256"/>
                    </a:cubicBezTo>
                    <a:cubicBezTo>
                      <a:pt x="132" y="184"/>
                      <a:pt x="274" y="135"/>
                      <a:pt x="272" y="4"/>
                    </a:cubicBezTo>
                    <a:cubicBezTo>
                      <a:pt x="278" y="6"/>
                      <a:pt x="278" y="6"/>
                      <a:pt x="278" y="6"/>
                    </a:cubicBezTo>
                    <a:lnTo>
                      <a:pt x="280" y="0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194" name="Freeform 24"/>
              <p:cNvSpPr>
                <a:spLocks noChangeArrowheads="1"/>
              </p:cNvSpPr>
              <p:nvPr/>
            </p:nvSpPr>
            <p:spPr bwMode="auto">
              <a:xfrm>
                <a:off x="1317625" y="804863"/>
                <a:ext cx="669925" cy="1203325"/>
              </a:xfrm>
              <a:custGeom>
                <a:avLst/>
                <a:gdLst>
                  <a:gd name="T0" fmla="*/ 669925 w 178"/>
                  <a:gd name="T1" fmla="*/ 30083 h 320"/>
                  <a:gd name="T2" fmla="*/ 293563 w 178"/>
                  <a:gd name="T3" fmla="*/ 421164 h 320"/>
                  <a:gd name="T4" fmla="*/ 504326 w 178"/>
                  <a:gd name="T5" fmla="*/ 977702 h 320"/>
                  <a:gd name="T6" fmla="*/ 353781 w 178"/>
                  <a:gd name="T7" fmla="*/ 1203325 h 320"/>
                  <a:gd name="T8" fmla="*/ 346253 w 178"/>
                  <a:gd name="T9" fmla="*/ 1180763 h 320"/>
                  <a:gd name="T10" fmla="*/ 323672 w 178"/>
                  <a:gd name="T11" fmla="*/ 1173242 h 320"/>
                  <a:gd name="T12" fmla="*/ 112909 w 178"/>
                  <a:gd name="T13" fmla="*/ 691912 h 320"/>
                  <a:gd name="T14" fmla="*/ 654871 w 178"/>
                  <a:gd name="T15" fmla="*/ 0 h 320"/>
                  <a:gd name="T16" fmla="*/ 647343 w 178"/>
                  <a:gd name="T17" fmla="*/ 22562 h 320"/>
                  <a:gd name="T18" fmla="*/ 669925 w 178"/>
                  <a:gd name="T19" fmla="*/ 30083 h 32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8"/>
                  <a:gd name="T31" fmla="*/ 0 h 320"/>
                  <a:gd name="T32" fmla="*/ 178 w 178"/>
                  <a:gd name="T33" fmla="*/ 320 h 32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8" h="320">
                    <a:moveTo>
                      <a:pt x="178" y="8"/>
                    </a:moveTo>
                    <a:cubicBezTo>
                      <a:pt x="140" y="47"/>
                      <a:pt x="86" y="60"/>
                      <a:pt x="78" y="112"/>
                    </a:cubicBezTo>
                    <a:cubicBezTo>
                      <a:pt x="68" y="174"/>
                      <a:pt x="139" y="206"/>
                      <a:pt x="134" y="260"/>
                    </a:cubicBezTo>
                    <a:cubicBezTo>
                      <a:pt x="132" y="285"/>
                      <a:pt x="113" y="306"/>
                      <a:pt x="94" y="320"/>
                    </a:cubicBezTo>
                    <a:cubicBezTo>
                      <a:pt x="92" y="314"/>
                      <a:pt x="92" y="314"/>
                      <a:pt x="92" y="314"/>
                    </a:cubicBezTo>
                    <a:cubicBezTo>
                      <a:pt x="86" y="312"/>
                      <a:pt x="86" y="312"/>
                      <a:pt x="86" y="312"/>
                    </a:cubicBezTo>
                    <a:cubicBezTo>
                      <a:pt x="108" y="264"/>
                      <a:pt x="42" y="227"/>
                      <a:pt x="30" y="184"/>
                    </a:cubicBezTo>
                    <a:cubicBezTo>
                      <a:pt x="0" y="82"/>
                      <a:pt x="94" y="33"/>
                      <a:pt x="174" y="0"/>
                    </a:cubicBezTo>
                    <a:cubicBezTo>
                      <a:pt x="172" y="6"/>
                      <a:pt x="172" y="6"/>
                      <a:pt x="172" y="6"/>
                    </a:cubicBezTo>
                    <a:lnTo>
                      <a:pt x="178" y="8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195" name="Freeform 26"/>
              <p:cNvSpPr>
                <a:spLocks noChangeArrowheads="1"/>
              </p:cNvSpPr>
              <p:nvPr/>
            </p:nvSpPr>
            <p:spPr bwMode="auto">
              <a:xfrm>
                <a:off x="433388" y="2478088"/>
                <a:ext cx="1584325" cy="279400"/>
              </a:xfrm>
              <a:custGeom>
                <a:avLst/>
                <a:gdLst>
                  <a:gd name="T0" fmla="*/ 304823 w 421"/>
                  <a:gd name="T1" fmla="*/ 26430 h 74"/>
                  <a:gd name="T2" fmla="*/ 605882 w 421"/>
                  <a:gd name="T3" fmla="*/ 132149 h 74"/>
                  <a:gd name="T4" fmla="*/ 1012312 w 421"/>
                  <a:gd name="T5" fmla="*/ 132149 h 74"/>
                  <a:gd name="T6" fmla="*/ 1584325 w 421"/>
                  <a:gd name="T7" fmla="*/ 162354 h 74"/>
                  <a:gd name="T8" fmla="*/ 620935 w 421"/>
                  <a:gd name="T9" fmla="*/ 252970 h 74"/>
                  <a:gd name="T10" fmla="*/ 274717 w 421"/>
                  <a:gd name="T11" fmla="*/ 11327 h 74"/>
                  <a:gd name="T12" fmla="*/ 282243 w 421"/>
                  <a:gd name="T13" fmla="*/ 33981 h 74"/>
                  <a:gd name="T14" fmla="*/ 304823 w 421"/>
                  <a:gd name="T15" fmla="*/ 26430 h 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21"/>
                  <a:gd name="T25" fmla="*/ 0 h 74"/>
                  <a:gd name="T26" fmla="*/ 421 w 421"/>
                  <a:gd name="T27" fmla="*/ 74 h 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21" h="74">
                    <a:moveTo>
                      <a:pt x="81" y="7"/>
                    </a:moveTo>
                    <a:cubicBezTo>
                      <a:pt x="92" y="33"/>
                      <a:pt x="131" y="33"/>
                      <a:pt x="161" y="35"/>
                    </a:cubicBezTo>
                    <a:cubicBezTo>
                      <a:pt x="193" y="37"/>
                      <a:pt x="233" y="37"/>
                      <a:pt x="269" y="35"/>
                    </a:cubicBezTo>
                    <a:cubicBezTo>
                      <a:pt x="332" y="31"/>
                      <a:pt x="395" y="0"/>
                      <a:pt x="421" y="43"/>
                    </a:cubicBezTo>
                    <a:cubicBezTo>
                      <a:pt x="370" y="54"/>
                      <a:pt x="258" y="74"/>
                      <a:pt x="165" y="67"/>
                    </a:cubicBezTo>
                    <a:cubicBezTo>
                      <a:pt x="120" y="64"/>
                      <a:pt x="0" y="41"/>
                      <a:pt x="73" y="3"/>
                    </a:cubicBezTo>
                    <a:cubicBezTo>
                      <a:pt x="75" y="9"/>
                      <a:pt x="75" y="9"/>
                      <a:pt x="75" y="9"/>
                    </a:cubicBezTo>
                    <a:lnTo>
                      <a:pt x="81" y="7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196" name="Freeform 27"/>
              <p:cNvSpPr>
                <a:spLocks noChangeArrowheads="1"/>
              </p:cNvSpPr>
              <p:nvPr/>
            </p:nvSpPr>
            <p:spPr bwMode="auto">
              <a:xfrm>
                <a:off x="1784350" y="2189163"/>
                <a:ext cx="277813" cy="55563"/>
              </a:xfrm>
              <a:custGeom>
                <a:avLst/>
                <a:gdLst>
                  <a:gd name="T0" fmla="*/ 0 w 74"/>
                  <a:gd name="T1" fmla="*/ 55563 h 15"/>
                  <a:gd name="T2" fmla="*/ 277813 w 74"/>
                  <a:gd name="T3" fmla="*/ 0 h 15"/>
                  <a:gd name="T4" fmla="*/ 0 60000 65536"/>
                  <a:gd name="T5" fmla="*/ 0 60000 65536"/>
                  <a:gd name="T6" fmla="*/ 0 w 74"/>
                  <a:gd name="T7" fmla="*/ 0 h 15"/>
                  <a:gd name="T8" fmla="*/ 74 w 74"/>
                  <a:gd name="T9" fmla="*/ 15 h 1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4" h="15">
                    <a:moveTo>
                      <a:pt x="0" y="15"/>
                    </a:moveTo>
                    <a:cubicBezTo>
                      <a:pt x="24" y="9"/>
                      <a:pt x="51" y="11"/>
                      <a:pt x="74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4921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197" name="Freeform 28"/>
              <p:cNvSpPr>
                <a:spLocks noChangeArrowheads="1"/>
              </p:cNvSpPr>
              <p:nvPr/>
            </p:nvSpPr>
            <p:spPr bwMode="auto">
              <a:xfrm>
                <a:off x="609600" y="2030413"/>
                <a:ext cx="165100" cy="60325"/>
              </a:xfrm>
              <a:custGeom>
                <a:avLst/>
                <a:gdLst>
                  <a:gd name="T0" fmla="*/ 165100 w 44"/>
                  <a:gd name="T1" fmla="*/ 0 h 16"/>
                  <a:gd name="T2" fmla="*/ 0 w 44"/>
                  <a:gd name="T3" fmla="*/ 60325 h 16"/>
                  <a:gd name="T4" fmla="*/ 0 60000 65536"/>
                  <a:gd name="T5" fmla="*/ 0 60000 65536"/>
                  <a:gd name="T6" fmla="*/ 0 w 44"/>
                  <a:gd name="T7" fmla="*/ 0 h 16"/>
                  <a:gd name="T8" fmla="*/ 44 w 44"/>
                  <a:gd name="T9" fmla="*/ 16 h 1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4" h="16">
                    <a:moveTo>
                      <a:pt x="44" y="0"/>
                    </a:moveTo>
                    <a:cubicBezTo>
                      <a:pt x="31" y="7"/>
                      <a:pt x="14" y="7"/>
                      <a:pt x="0" y="16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198" name="Freeform 29"/>
              <p:cNvSpPr>
                <a:spLocks noChangeArrowheads="1"/>
              </p:cNvSpPr>
              <p:nvPr/>
            </p:nvSpPr>
            <p:spPr bwMode="auto">
              <a:xfrm>
                <a:off x="2009775" y="3241675"/>
                <a:ext cx="595313" cy="192088"/>
              </a:xfrm>
              <a:custGeom>
                <a:avLst/>
                <a:gdLst>
                  <a:gd name="T0" fmla="*/ 595313 w 158"/>
                  <a:gd name="T1" fmla="*/ 0 h 51"/>
                  <a:gd name="T2" fmla="*/ 0 w 158"/>
                  <a:gd name="T3" fmla="*/ 192088 h 51"/>
                  <a:gd name="T4" fmla="*/ 0 60000 65536"/>
                  <a:gd name="T5" fmla="*/ 0 60000 65536"/>
                  <a:gd name="T6" fmla="*/ 0 w 158"/>
                  <a:gd name="T7" fmla="*/ 0 h 51"/>
                  <a:gd name="T8" fmla="*/ 158 w 158"/>
                  <a:gd name="T9" fmla="*/ 51 h 5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8" h="51">
                    <a:moveTo>
                      <a:pt x="158" y="0"/>
                    </a:moveTo>
                    <a:cubicBezTo>
                      <a:pt x="117" y="41"/>
                      <a:pt x="54" y="39"/>
                      <a:pt x="0" y="51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41275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199" name="Freeform 30"/>
              <p:cNvSpPr>
                <a:spLocks noChangeArrowheads="1"/>
              </p:cNvSpPr>
              <p:nvPr/>
            </p:nvSpPr>
            <p:spPr bwMode="auto">
              <a:xfrm>
                <a:off x="233363" y="3144838"/>
                <a:ext cx="255588" cy="74613"/>
              </a:xfrm>
              <a:custGeom>
                <a:avLst/>
                <a:gdLst>
                  <a:gd name="T0" fmla="*/ 0 w 68"/>
                  <a:gd name="T1" fmla="*/ 74613 h 20"/>
                  <a:gd name="T2" fmla="*/ 255588 w 68"/>
                  <a:gd name="T3" fmla="*/ 0 h 20"/>
                  <a:gd name="T4" fmla="*/ 0 60000 65536"/>
                  <a:gd name="T5" fmla="*/ 0 60000 65536"/>
                  <a:gd name="T6" fmla="*/ 0 w 68"/>
                  <a:gd name="T7" fmla="*/ 0 h 20"/>
                  <a:gd name="T8" fmla="*/ 68 w 68"/>
                  <a:gd name="T9" fmla="*/ 20 h 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8" h="20">
                    <a:moveTo>
                      <a:pt x="0" y="20"/>
                    </a:moveTo>
                    <a:cubicBezTo>
                      <a:pt x="21" y="9"/>
                      <a:pt x="44" y="2"/>
                      <a:pt x="68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6988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200" name="Freeform 31"/>
              <p:cNvSpPr>
                <a:spLocks noChangeArrowheads="1"/>
              </p:cNvSpPr>
              <p:nvPr/>
            </p:nvSpPr>
            <p:spPr bwMode="auto">
              <a:xfrm>
                <a:off x="1212850" y="1774825"/>
                <a:ext cx="119063" cy="134938"/>
              </a:xfrm>
              <a:custGeom>
                <a:avLst/>
                <a:gdLst>
                  <a:gd name="T0" fmla="*/ 119063 w 32"/>
                  <a:gd name="T1" fmla="*/ 134938 h 36"/>
                  <a:gd name="T2" fmla="*/ 0 w 32"/>
                  <a:gd name="T3" fmla="*/ 0 h 36"/>
                  <a:gd name="T4" fmla="*/ 0 60000 65536"/>
                  <a:gd name="T5" fmla="*/ 0 60000 65536"/>
                  <a:gd name="T6" fmla="*/ 0 w 32"/>
                  <a:gd name="T7" fmla="*/ 0 h 36"/>
                  <a:gd name="T8" fmla="*/ 32 w 32"/>
                  <a:gd name="T9" fmla="*/ 36 h 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2" h="36">
                    <a:moveTo>
                      <a:pt x="32" y="36"/>
                    </a:moveTo>
                    <a:cubicBezTo>
                      <a:pt x="23" y="22"/>
                      <a:pt x="11" y="12"/>
                      <a:pt x="0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4925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201" name="Freeform 32"/>
              <p:cNvSpPr>
                <a:spLocks noChangeArrowheads="1"/>
              </p:cNvSpPr>
              <p:nvPr/>
            </p:nvSpPr>
            <p:spPr bwMode="auto">
              <a:xfrm>
                <a:off x="1814513" y="0"/>
                <a:ext cx="14288" cy="74613"/>
              </a:xfrm>
              <a:custGeom>
                <a:avLst/>
                <a:gdLst>
                  <a:gd name="T0" fmla="*/ 14288 w 4"/>
                  <a:gd name="T1" fmla="*/ 74613 h 20"/>
                  <a:gd name="T2" fmla="*/ 0 w 4"/>
                  <a:gd name="T3" fmla="*/ 0 h 20"/>
                  <a:gd name="T4" fmla="*/ 0 60000 65536"/>
                  <a:gd name="T5" fmla="*/ 0 60000 65536"/>
                  <a:gd name="T6" fmla="*/ 0 w 4"/>
                  <a:gd name="T7" fmla="*/ 0 h 20"/>
                  <a:gd name="T8" fmla="*/ 4 w 4"/>
                  <a:gd name="T9" fmla="*/ 20 h 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0">
                    <a:moveTo>
                      <a:pt x="4" y="20"/>
                    </a:moveTo>
                    <a:cubicBezTo>
                      <a:pt x="2" y="14"/>
                      <a:pt x="2" y="7"/>
                      <a:pt x="0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202" name="Freeform 33"/>
              <p:cNvSpPr>
                <a:spLocks noChangeArrowheads="1"/>
              </p:cNvSpPr>
              <p:nvPr/>
            </p:nvSpPr>
            <p:spPr bwMode="auto">
              <a:xfrm>
                <a:off x="1619250" y="1985963"/>
                <a:ext cx="44450" cy="60325"/>
              </a:xfrm>
              <a:custGeom>
                <a:avLst/>
                <a:gdLst>
                  <a:gd name="T0" fmla="*/ 0 w 12"/>
                  <a:gd name="T1" fmla="*/ 60325 h 16"/>
                  <a:gd name="T2" fmla="*/ 44450 w 12"/>
                  <a:gd name="T3" fmla="*/ 0 h 16"/>
                  <a:gd name="T4" fmla="*/ 0 60000 65536"/>
                  <a:gd name="T5" fmla="*/ 0 60000 65536"/>
                  <a:gd name="T6" fmla="*/ 0 w 12"/>
                  <a:gd name="T7" fmla="*/ 0 h 16"/>
                  <a:gd name="T8" fmla="*/ 12 w 12"/>
                  <a:gd name="T9" fmla="*/ 16 h 1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" h="16">
                    <a:moveTo>
                      <a:pt x="0" y="16"/>
                    </a:moveTo>
                    <a:cubicBezTo>
                      <a:pt x="5" y="11"/>
                      <a:pt x="8" y="5"/>
                      <a:pt x="12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203" name="Freeform 34"/>
              <p:cNvSpPr>
                <a:spLocks noChangeArrowheads="1"/>
              </p:cNvSpPr>
              <p:nvPr/>
            </p:nvSpPr>
            <p:spPr bwMode="auto">
              <a:xfrm>
                <a:off x="1965325" y="752475"/>
                <a:ext cx="150813" cy="74613"/>
              </a:xfrm>
              <a:custGeom>
                <a:avLst/>
                <a:gdLst>
                  <a:gd name="T0" fmla="*/ 0 w 40"/>
                  <a:gd name="T1" fmla="*/ 74613 h 20"/>
                  <a:gd name="T2" fmla="*/ 150813 w 40"/>
                  <a:gd name="T3" fmla="*/ 0 h 20"/>
                  <a:gd name="T4" fmla="*/ 0 60000 65536"/>
                  <a:gd name="T5" fmla="*/ 0 60000 65536"/>
                  <a:gd name="T6" fmla="*/ 0 w 40"/>
                  <a:gd name="T7" fmla="*/ 0 h 20"/>
                  <a:gd name="T8" fmla="*/ 40 w 40"/>
                  <a:gd name="T9" fmla="*/ 20 h 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0" h="20">
                    <a:moveTo>
                      <a:pt x="0" y="20"/>
                    </a:moveTo>
                    <a:cubicBezTo>
                      <a:pt x="12" y="12"/>
                      <a:pt x="26" y="5"/>
                      <a:pt x="40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6988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204" name="Freeform 35"/>
              <p:cNvSpPr>
                <a:spLocks noChangeArrowheads="1"/>
              </p:cNvSpPr>
              <p:nvPr/>
            </p:nvSpPr>
            <p:spPr bwMode="auto">
              <a:xfrm>
                <a:off x="2401888" y="1989138"/>
                <a:ext cx="104775" cy="11113"/>
              </a:xfrm>
              <a:custGeom>
                <a:avLst/>
                <a:gdLst>
                  <a:gd name="T0" fmla="*/ 0 w 28"/>
                  <a:gd name="T1" fmla="*/ 11113 h 3"/>
                  <a:gd name="T2" fmla="*/ 104775 w 28"/>
                  <a:gd name="T3" fmla="*/ 11113 h 3"/>
                  <a:gd name="T4" fmla="*/ 0 60000 65536"/>
                  <a:gd name="T5" fmla="*/ 0 60000 65536"/>
                  <a:gd name="T6" fmla="*/ 0 w 28"/>
                  <a:gd name="T7" fmla="*/ 0 h 3"/>
                  <a:gd name="T8" fmla="*/ 28 w 28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8" h="3">
                    <a:moveTo>
                      <a:pt x="0" y="3"/>
                    </a:moveTo>
                    <a:cubicBezTo>
                      <a:pt x="9" y="0"/>
                      <a:pt x="19" y="0"/>
                      <a:pt x="28" y="3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205" name="Freeform 36"/>
              <p:cNvSpPr>
                <a:spLocks noChangeArrowheads="1"/>
              </p:cNvSpPr>
              <p:nvPr/>
            </p:nvSpPr>
            <p:spPr bwMode="auto">
              <a:xfrm>
                <a:off x="2295525" y="2587625"/>
                <a:ext cx="150813" cy="74613"/>
              </a:xfrm>
              <a:custGeom>
                <a:avLst/>
                <a:gdLst>
                  <a:gd name="T0" fmla="*/ 0 w 40"/>
                  <a:gd name="T1" fmla="*/ 74613 h 20"/>
                  <a:gd name="T2" fmla="*/ 150813 w 40"/>
                  <a:gd name="T3" fmla="*/ 0 h 20"/>
                  <a:gd name="T4" fmla="*/ 0 60000 65536"/>
                  <a:gd name="T5" fmla="*/ 0 60000 65536"/>
                  <a:gd name="T6" fmla="*/ 0 w 40"/>
                  <a:gd name="T7" fmla="*/ 0 h 20"/>
                  <a:gd name="T8" fmla="*/ 40 w 40"/>
                  <a:gd name="T9" fmla="*/ 20 h 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0" h="20">
                    <a:moveTo>
                      <a:pt x="0" y="20"/>
                    </a:moveTo>
                    <a:cubicBezTo>
                      <a:pt x="14" y="16"/>
                      <a:pt x="27" y="7"/>
                      <a:pt x="40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6988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206" name="Freeform 37"/>
              <p:cNvSpPr>
                <a:spLocks noChangeArrowheads="1"/>
              </p:cNvSpPr>
              <p:nvPr/>
            </p:nvSpPr>
            <p:spPr bwMode="auto">
              <a:xfrm>
                <a:off x="715963" y="2482850"/>
                <a:ext cx="14288" cy="30163"/>
              </a:xfrm>
              <a:custGeom>
                <a:avLst/>
                <a:gdLst>
                  <a:gd name="T0" fmla="*/ 0 w 4"/>
                  <a:gd name="T1" fmla="*/ 30163 h 8"/>
                  <a:gd name="T2" fmla="*/ 14288 w 4"/>
                  <a:gd name="T3" fmla="*/ 0 h 8"/>
                  <a:gd name="T4" fmla="*/ 0 60000 65536"/>
                  <a:gd name="T5" fmla="*/ 0 60000 65536"/>
                  <a:gd name="T6" fmla="*/ 0 w 4"/>
                  <a:gd name="T7" fmla="*/ 0 h 8"/>
                  <a:gd name="T8" fmla="*/ 4 w 4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8">
                    <a:moveTo>
                      <a:pt x="0" y="8"/>
                    </a:moveTo>
                    <a:cubicBezTo>
                      <a:pt x="1" y="5"/>
                      <a:pt x="2" y="2"/>
                      <a:pt x="4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0163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7207" name="Freeform 38"/>
              <p:cNvSpPr>
                <a:spLocks noChangeArrowheads="1"/>
              </p:cNvSpPr>
              <p:nvPr/>
            </p:nvSpPr>
            <p:spPr bwMode="auto">
              <a:xfrm>
                <a:off x="685800" y="3414713"/>
                <a:ext cx="2062163" cy="304800"/>
              </a:xfrm>
              <a:custGeom>
                <a:avLst/>
                <a:gdLst>
                  <a:gd name="T0" fmla="*/ 0 w 548"/>
                  <a:gd name="T1" fmla="*/ 225778 h 81"/>
                  <a:gd name="T2" fmla="*/ 2062163 w 548"/>
                  <a:gd name="T3" fmla="*/ 0 h 81"/>
                  <a:gd name="T4" fmla="*/ 0 60000 65536"/>
                  <a:gd name="T5" fmla="*/ 0 60000 65536"/>
                  <a:gd name="T6" fmla="*/ 0 w 548"/>
                  <a:gd name="T7" fmla="*/ 0 h 81"/>
                  <a:gd name="T8" fmla="*/ 548 w 548"/>
                  <a:gd name="T9" fmla="*/ 81 h 8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48" h="81">
                    <a:moveTo>
                      <a:pt x="0" y="60"/>
                    </a:moveTo>
                    <a:cubicBezTo>
                      <a:pt x="137" y="80"/>
                      <a:pt x="456" y="81"/>
                      <a:pt x="548" y="0"/>
                    </a:cubicBezTo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46038" cap="rnd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</p:grpSp>
      <p:sp>
        <p:nvSpPr>
          <p:cNvPr id="7179" name="文本框 54"/>
          <p:cNvSpPr>
            <a:spLocks noChangeArrowheads="1"/>
          </p:cNvSpPr>
          <p:nvPr/>
        </p:nvSpPr>
        <p:spPr bwMode="auto">
          <a:xfrm>
            <a:off x="1784350" y="3197225"/>
            <a:ext cx="12366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BFBFB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TITLE HERE</a:t>
            </a:r>
            <a:endParaRPr lang="zh-CN" altLang="en-US">
              <a:solidFill>
                <a:srgbClr val="BFBFB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7180" name="文本框 55"/>
          <p:cNvSpPr>
            <a:spLocks noChangeArrowheads="1"/>
          </p:cNvSpPr>
          <p:nvPr/>
        </p:nvSpPr>
        <p:spPr bwMode="auto">
          <a:xfrm>
            <a:off x="4243388" y="3197225"/>
            <a:ext cx="12366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25342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TITLE HERE</a:t>
            </a:r>
            <a:endParaRPr lang="zh-CN" altLang="en-US" b="1">
              <a:solidFill>
                <a:srgbClr val="F25342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7181" name="文本框 56"/>
          <p:cNvSpPr>
            <a:spLocks noChangeArrowheads="1"/>
          </p:cNvSpPr>
          <p:nvPr/>
        </p:nvSpPr>
        <p:spPr bwMode="auto">
          <a:xfrm>
            <a:off x="6740525" y="3197225"/>
            <a:ext cx="1223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BFBFB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TITLE HERE</a:t>
            </a:r>
            <a:endParaRPr lang="zh-CN" altLang="en-US">
              <a:solidFill>
                <a:srgbClr val="BFBFB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7182" name="文本框 57"/>
          <p:cNvSpPr>
            <a:spLocks noChangeArrowheads="1"/>
          </p:cNvSpPr>
          <p:nvPr/>
        </p:nvSpPr>
        <p:spPr bwMode="auto">
          <a:xfrm>
            <a:off x="9182100" y="3197225"/>
            <a:ext cx="1223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BFBFBF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TITLE HERE</a:t>
            </a:r>
            <a:endParaRPr lang="zh-CN" altLang="en-US">
              <a:solidFill>
                <a:srgbClr val="BFBFBF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7183" name="文本框 58"/>
          <p:cNvSpPr>
            <a:spLocks noChangeArrowheads="1"/>
          </p:cNvSpPr>
          <p:nvPr/>
        </p:nvSpPr>
        <p:spPr bwMode="auto">
          <a:xfrm>
            <a:off x="1304925" y="3643313"/>
            <a:ext cx="2181225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BFBFB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7184" name="文本框 59"/>
          <p:cNvSpPr>
            <a:spLocks noChangeArrowheads="1"/>
          </p:cNvSpPr>
          <p:nvPr/>
        </p:nvSpPr>
        <p:spPr bwMode="auto">
          <a:xfrm>
            <a:off x="3763963" y="3643313"/>
            <a:ext cx="2182812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7185" name="文本框 60"/>
          <p:cNvSpPr>
            <a:spLocks noChangeArrowheads="1"/>
          </p:cNvSpPr>
          <p:nvPr/>
        </p:nvSpPr>
        <p:spPr bwMode="auto">
          <a:xfrm>
            <a:off x="6223000" y="3643313"/>
            <a:ext cx="2181225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BFBFB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7186" name="文本框 61"/>
          <p:cNvSpPr>
            <a:spLocks noChangeArrowheads="1"/>
          </p:cNvSpPr>
          <p:nvPr/>
        </p:nvSpPr>
        <p:spPr bwMode="auto">
          <a:xfrm>
            <a:off x="8680450" y="3643313"/>
            <a:ext cx="2182813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BFBFB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</a:t>
            </a:r>
          </a:p>
        </p:txBody>
      </p:sp>
      <p:sp>
        <p:nvSpPr>
          <p:cNvPr id="7187" name="直角三角形 62"/>
          <p:cNvSpPr>
            <a:spLocks noChangeArrowheads="1"/>
          </p:cNvSpPr>
          <p:nvPr/>
        </p:nvSpPr>
        <p:spPr bwMode="auto">
          <a:xfrm flipH="1">
            <a:off x="0" y="5522913"/>
            <a:ext cx="12192000" cy="1335087"/>
          </a:xfrm>
          <a:prstGeom prst="rtTriangle">
            <a:avLst/>
          </a:prstGeom>
          <a:gradFill rotWithShape="1">
            <a:gsLst>
              <a:gs pos="0">
                <a:srgbClr val="F25342"/>
              </a:gs>
              <a:gs pos="48999">
                <a:srgbClr val="F25342"/>
              </a:gs>
              <a:gs pos="100000">
                <a:srgbClr val="C00000"/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87"/>
          <p:cNvSpPr>
            <a:spLocks noChangeArrowheads="1"/>
          </p:cNvSpPr>
          <p:nvPr/>
        </p:nvSpPr>
        <p:spPr bwMode="auto">
          <a:xfrm>
            <a:off x="2141538" y="1419225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zh-CN" sz="2000">
                <a:solidFill>
                  <a:srgbClr val="F2534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here</a:t>
            </a:r>
            <a:endParaRPr lang="zh-CN" altLang="en-US" sz="2000">
              <a:solidFill>
                <a:srgbClr val="F2534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195" name="文本框 96"/>
          <p:cNvSpPr>
            <a:spLocks noChangeArrowheads="1"/>
          </p:cNvSpPr>
          <p:nvPr/>
        </p:nvSpPr>
        <p:spPr bwMode="auto">
          <a:xfrm>
            <a:off x="4619625" y="254000"/>
            <a:ext cx="29543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6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此处添加标题</a:t>
            </a:r>
          </a:p>
        </p:txBody>
      </p:sp>
      <p:sp>
        <p:nvSpPr>
          <p:cNvPr id="8196" name="椭圆 97"/>
          <p:cNvSpPr>
            <a:spLocks noChangeArrowheads="1"/>
          </p:cNvSpPr>
          <p:nvPr/>
        </p:nvSpPr>
        <p:spPr bwMode="auto">
          <a:xfrm>
            <a:off x="3440113" y="1511300"/>
            <a:ext cx="658812" cy="660400"/>
          </a:xfrm>
          <a:prstGeom prst="ellipse">
            <a:avLst/>
          </a:prstGeom>
          <a:noFill/>
          <a:ln w="9525">
            <a:solidFill>
              <a:srgbClr val="F2534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8197" name="图片 1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325" y="16859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椭圆 98"/>
          <p:cNvSpPr>
            <a:spLocks noChangeArrowheads="1"/>
          </p:cNvSpPr>
          <p:nvPr/>
        </p:nvSpPr>
        <p:spPr bwMode="auto">
          <a:xfrm>
            <a:off x="3440113" y="2400300"/>
            <a:ext cx="658812" cy="660400"/>
          </a:xfrm>
          <a:prstGeom prst="ellipse">
            <a:avLst/>
          </a:prstGeom>
          <a:noFill/>
          <a:ln w="9525">
            <a:solidFill>
              <a:srgbClr val="F2534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9" name="Freeform 11"/>
          <p:cNvSpPr>
            <a:spLocks noEditPoints="1" noChangeArrowheads="1"/>
          </p:cNvSpPr>
          <p:nvPr/>
        </p:nvSpPr>
        <p:spPr bwMode="auto">
          <a:xfrm>
            <a:off x="3630613" y="2520950"/>
            <a:ext cx="279400" cy="457200"/>
          </a:xfrm>
          <a:custGeom>
            <a:avLst/>
            <a:gdLst>
              <a:gd name="T0" fmla="*/ 127493 w 618"/>
              <a:gd name="T1" fmla="*/ 8550 h 1016"/>
              <a:gd name="T2" fmla="*/ 268550 w 618"/>
              <a:gd name="T3" fmla="*/ 154350 h 1016"/>
              <a:gd name="T4" fmla="*/ 235998 w 618"/>
              <a:gd name="T5" fmla="*/ 229950 h 1016"/>
              <a:gd name="T6" fmla="*/ 156428 w 618"/>
              <a:gd name="T7" fmla="*/ 418950 h 1016"/>
              <a:gd name="T8" fmla="*/ 141961 w 618"/>
              <a:gd name="T9" fmla="*/ 456750 h 1016"/>
              <a:gd name="T10" fmla="*/ 127493 w 618"/>
              <a:gd name="T11" fmla="*/ 415350 h 1016"/>
              <a:gd name="T12" fmla="*/ 44306 w 618"/>
              <a:gd name="T13" fmla="*/ 228150 h 1016"/>
              <a:gd name="T14" fmla="*/ 24414 w 618"/>
              <a:gd name="T15" fmla="*/ 78750 h 1016"/>
              <a:gd name="T16" fmla="*/ 127493 w 618"/>
              <a:gd name="T17" fmla="*/ 8550 h 1016"/>
              <a:gd name="T18" fmla="*/ 123876 w 618"/>
              <a:gd name="T19" fmla="*/ 186750 h 1016"/>
              <a:gd name="T20" fmla="*/ 183554 w 618"/>
              <a:gd name="T21" fmla="*/ 96750 h 1016"/>
              <a:gd name="T22" fmla="*/ 127493 w 618"/>
              <a:gd name="T23" fmla="*/ 82350 h 1016"/>
              <a:gd name="T24" fmla="*/ 123876 w 618"/>
              <a:gd name="T25" fmla="*/ 186750 h 101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18"/>
              <a:gd name="T40" fmla="*/ 0 h 1016"/>
              <a:gd name="T41" fmla="*/ 618 w 618"/>
              <a:gd name="T42" fmla="*/ 1016 h 101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18" h="1016">
                <a:moveTo>
                  <a:pt x="282" y="19"/>
                </a:moveTo>
                <a:cubicBezTo>
                  <a:pt x="451" y="0"/>
                  <a:pt x="618" y="128"/>
                  <a:pt x="594" y="343"/>
                </a:cubicBezTo>
                <a:cubicBezTo>
                  <a:pt x="586" y="418"/>
                  <a:pt x="551" y="463"/>
                  <a:pt x="522" y="511"/>
                </a:cubicBezTo>
                <a:cubicBezTo>
                  <a:pt x="449" y="631"/>
                  <a:pt x="375" y="750"/>
                  <a:pt x="346" y="931"/>
                </a:cubicBezTo>
                <a:cubicBezTo>
                  <a:pt x="343" y="950"/>
                  <a:pt x="347" y="1014"/>
                  <a:pt x="314" y="1015"/>
                </a:cubicBezTo>
                <a:cubicBezTo>
                  <a:pt x="278" y="1016"/>
                  <a:pt x="288" y="958"/>
                  <a:pt x="282" y="923"/>
                </a:cubicBezTo>
                <a:cubicBezTo>
                  <a:pt x="254" y="749"/>
                  <a:pt x="171" y="631"/>
                  <a:pt x="98" y="507"/>
                </a:cubicBezTo>
                <a:cubicBezTo>
                  <a:pt x="50" y="424"/>
                  <a:pt x="0" y="290"/>
                  <a:pt x="54" y="175"/>
                </a:cubicBezTo>
                <a:cubicBezTo>
                  <a:pt x="94" y="91"/>
                  <a:pt x="178" y="31"/>
                  <a:pt x="282" y="19"/>
                </a:cubicBezTo>
                <a:close/>
                <a:moveTo>
                  <a:pt x="274" y="415"/>
                </a:moveTo>
                <a:cubicBezTo>
                  <a:pt x="413" y="452"/>
                  <a:pt x="480" y="296"/>
                  <a:pt x="406" y="215"/>
                </a:cubicBezTo>
                <a:cubicBezTo>
                  <a:pt x="378" y="185"/>
                  <a:pt x="324" y="174"/>
                  <a:pt x="282" y="183"/>
                </a:cubicBezTo>
                <a:cubicBezTo>
                  <a:pt x="154" y="211"/>
                  <a:pt x="173" y="388"/>
                  <a:pt x="274" y="415"/>
                </a:cubicBezTo>
                <a:close/>
              </a:path>
            </a:pathLst>
          </a:custGeom>
          <a:solidFill>
            <a:srgbClr val="F253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8200" name="椭圆 99"/>
          <p:cNvSpPr>
            <a:spLocks noChangeArrowheads="1"/>
          </p:cNvSpPr>
          <p:nvPr/>
        </p:nvSpPr>
        <p:spPr bwMode="auto">
          <a:xfrm>
            <a:off x="3440113" y="3290888"/>
            <a:ext cx="658812" cy="658812"/>
          </a:xfrm>
          <a:prstGeom prst="ellipse">
            <a:avLst/>
          </a:prstGeom>
          <a:noFill/>
          <a:ln w="9525">
            <a:solidFill>
              <a:srgbClr val="F2534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8201" name="组合 102"/>
          <p:cNvGrpSpPr>
            <a:grpSpLocks/>
          </p:cNvGrpSpPr>
          <p:nvPr/>
        </p:nvGrpSpPr>
        <p:grpSpPr bwMode="auto">
          <a:xfrm>
            <a:off x="3598863" y="3443288"/>
            <a:ext cx="319087" cy="350837"/>
            <a:chOff x="0" y="0"/>
            <a:chExt cx="2790825" cy="3071812"/>
          </a:xfrm>
        </p:grpSpPr>
        <p:sp>
          <p:nvSpPr>
            <p:cNvPr id="8314" name="Freeform 15"/>
            <p:cNvSpPr>
              <a:spLocks noChangeArrowheads="1"/>
            </p:cNvSpPr>
            <p:nvPr/>
          </p:nvSpPr>
          <p:spPr bwMode="auto">
            <a:xfrm>
              <a:off x="685800" y="0"/>
              <a:ext cx="1635125" cy="1852613"/>
            </a:xfrm>
            <a:custGeom>
              <a:avLst/>
              <a:gdLst>
                <a:gd name="T0" fmla="*/ 761049 w 434"/>
                <a:gd name="T1" fmla="*/ 60248 h 492"/>
                <a:gd name="T2" fmla="*/ 1620055 w 434"/>
                <a:gd name="T3" fmla="*/ 858528 h 492"/>
                <a:gd name="T4" fmla="*/ 625417 w 434"/>
                <a:gd name="T5" fmla="*/ 1641747 h 492"/>
                <a:gd name="T6" fmla="*/ 263730 w 434"/>
                <a:gd name="T7" fmla="*/ 361485 h 492"/>
                <a:gd name="T8" fmla="*/ 761049 w 434"/>
                <a:gd name="T9" fmla="*/ 60248 h 4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4"/>
                <a:gd name="T16" fmla="*/ 0 h 492"/>
                <a:gd name="T17" fmla="*/ 434 w 434"/>
                <a:gd name="T18" fmla="*/ 492 h 4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4" h="492">
                  <a:moveTo>
                    <a:pt x="202" y="16"/>
                  </a:moveTo>
                  <a:cubicBezTo>
                    <a:pt x="329" y="0"/>
                    <a:pt x="426" y="105"/>
                    <a:pt x="430" y="228"/>
                  </a:cubicBezTo>
                  <a:cubicBezTo>
                    <a:pt x="434" y="373"/>
                    <a:pt x="308" y="492"/>
                    <a:pt x="166" y="436"/>
                  </a:cubicBezTo>
                  <a:cubicBezTo>
                    <a:pt x="42" y="387"/>
                    <a:pt x="0" y="203"/>
                    <a:pt x="70" y="96"/>
                  </a:cubicBezTo>
                  <a:cubicBezTo>
                    <a:pt x="97" y="55"/>
                    <a:pt x="140" y="24"/>
                    <a:pt x="202" y="16"/>
                  </a:cubicBezTo>
                  <a:close/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315" name="Freeform 16"/>
            <p:cNvSpPr>
              <a:spLocks noChangeArrowheads="1"/>
            </p:cNvSpPr>
            <p:nvPr/>
          </p:nvSpPr>
          <p:spPr bwMode="auto">
            <a:xfrm>
              <a:off x="0" y="1770062"/>
              <a:ext cx="2790825" cy="1301750"/>
            </a:xfrm>
            <a:custGeom>
              <a:avLst/>
              <a:gdLst>
                <a:gd name="T0" fmla="*/ 2787059 w 741"/>
                <a:gd name="T1" fmla="*/ 1301750 h 346"/>
                <a:gd name="T2" fmla="*/ 0 w 741"/>
                <a:gd name="T3" fmla="*/ 1301750 h 346"/>
                <a:gd name="T4" fmla="*/ 647803 w 741"/>
                <a:gd name="T5" fmla="*/ 22574 h 346"/>
                <a:gd name="T6" fmla="*/ 843650 w 741"/>
                <a:gd name="T7" fmla="*/ 7525 h 346"/>
                <a:gd name="T8" fmla="*/ 1732496 w 741"/>
                <a:gd name="T9" fmla="*/ 323556 h 346"/>
                <a:gd name="T10" fmla="*/ 2003669 w 741"/>
                <a:gd name="T11" fmla="*/ 203163 h 346"/>
                <a:gd name="T12" fmla="*/ 2229647 w 741"/>
                <a:gd name="T13" fmla="*/ 52672 h 346"/>
                <a:gd name="T14" fmla="*/ 2636407 w 741"/>
                <a:gd name="T15" fmla="*/ 549293 h 346"/>
                <a:gd name="T16" fmla="*/ 2787059 w 741"/>
                <a:gd name="T17" fmla="*/ 1301750 h 3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41"/>
                <a:gd name="T28" fmla="*/ 0 h 346"/>
                <a:gd name="T29" fmla="*/ 741 w 741"/>
                <a:gd name="T30" fmla="*/ 346 h 3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41" h="346">
                  <a:moveTo>
                    <a:pt x="740" y="346"/>
                  </a:moveTo>
                  <a:cubicBezTo>
                    <a:pt x="493" y="346"/>
                    <a:pt x="247" y="346"/>
                    <a:pt x="0" y="346"/>
                  </a:cubicBezTo>
                  <a:cubicBezTo>
                    <a:pt x="14" y="192"/>
                    <a:pt x="52" y="47"/>
                    <a:pt x="172" y="6"/>
                  </a:cubicBezTo>
                  <a:cubicBezTo>
                    <a:pt x="180" y="3"/>
                    <a:pt x="206" y="0"/>
                    <a:pt x="224" y="2"/>
                  </a:cubicBezTo>
                  <a:cubicBezTo>
                    <a:pt x="309" y="13"/>
                    <a:pt x="377" y="92"/>
                    <a:pt x="460" y="86"/>
                  </a:cubicBezTo>
                  <a:cubicBezTo>
                    <a:pt x="484" y="84"/>
                    <a:pt x="512" y="68"/>
                    <a:pt x="532" y="54"/>
                  </a:cubicBezTo>
                  <a:cubicBezTo>
                    <a:pt x="553" y="39"/>
                    <a:pt x="573" y="14"/>
                    <a:pt x="592" y="14"/>
                  </a:cubicBezTo>
                  <a:cubicBezTo>
                    <a:pt x="638" y="14"/>
                    <a:pt x="684" y="110"/>
                    <a:pt x="700" y="146"/>
                  </a:cubicBezTo>
                  <a:cubicBezTo>
                    <a:pt x="726" y="207"/>
                    <a:pt x="741" y="281"/>
                    <a:pt x="740" y="346"/>
                  </a:cubicBezTo>
                  <a:close/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8202" name="椭圆 105"/>
          <p:cNvSpPr>
            <a:spLocks noChangeArrowheads="1"/>
          </p:cNvSpPr>
          <p:nvPr/>
        </p:nvSpPr>
        <p:spPr bwMode="auto">
          <a:xfrm>
            <a:off x="3440113" y="4179888"/>
            <a:ext cx="658812" cy="658812"/>
          </a:xfrm>
          <a:prstGeom prst="ellipse">
            <a:avLst/>
          </a:prstGeom>
          <a:noFill/>
          <a:ln w="9525">
            <a:solidFill>
              <a:srgbClr val="F2534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03" name="Freeform 25"/>
          <p:cNvSpPr>
            <a:spLocks noChangeArrowheads="1"/>
          </p:cNvSpPr>
          <p:nvPr/>
        </p:nvSpPr>
        <p:spPr bwMode="auto">
          <a:xfrm>
            <a:off x="3851275" y="4508500"/>
            <a:ext cx="53975" cy="60325"/>
          </a:xfrm>
          <a:custGeom>
            <a:avLst/>
            <a:gdLst>
              <a:gd name="T0" fmla="*/ 0 w 149"/>
              <a:gd name="T1" fmla="*/ 57452 h 168"/>
              <a:gd name="T2" fmla="*/ 5796 w 149"/>
              <a:gd name="T3" fmla="*/ 2873 h 168"/>
              <a:gd name="T4" fmla="*/ 7969 w 149"/>
              <a:gd name="T5" fmla="*/ 2154 h 168"/>
              <a:gd name="T6" fmla="*/ 7245 w 149"/>
              <a:gd name="T7" fmla="*/ 0 h 168"/>
              <a:gd name="T8" fmla="*/ 1449 w 149"/>
              <a:gd name="T9" fmla="*/ 60325 h 168"/>
              <a:gd name="T10" fmla="*/ 2173 w 149"/>
              <a:gd name="T11" fmla="*/ 58171 h 168"/>
              <a:gd name="T12" fmla="*/ 0 w 149"/>
              <a:gd name="T13" fmla="*/ 57452 h 1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9"/>
              <a:gd name="T22" fmla="*/ 0 h 168"/>
              <a:gd name="T23" fmla="*/ 149 w 149"/>
              <a:gd name="T24" fmla="*/ 168 h 16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9" h="168">
                <a:moveTo>
                  <a:pt x="0" y="160"/>
                </a:moveTo>
                <a:cubicBezTo>
                  <a:pt x="51" y="137"/>
                  <a:pt x="90" y="35"/>
                  <a:pt x="16" y="8"/>
                </a:cubicBezTo>
                <a:cubicBezTo>
                  <a:pt x="22" y="6"/>
                  <a:pt x="22" y="6"/>
                  <a:pt x="22" y="6"/>
                </a:cubicBezTo>
                <a:cubicBezTo>
                  <a:pt x="20" y="0"/>
                  <a:pt x="20" y="0"/>
                  <a:pt x="20" y="0"/>
                </a:cubicBezTo>
                <a:cubicBezTo>
                  <a:pt x="149" y="10"/>
                  <a:pt x="86" y="160"/>
                  <a:pt x="4" y="168"/>
                </a:cubicBezTo>
                <a:cubicBezTo>
                  <a:pt x="6" y="162"/>
                  <a:pt x="6" y="162"/>
                  <a:pt x="6" y="162"/>
                </a:cubicBezTo>
                <a:lnTo>
                  <a:pt x="0" y="160"/>
                </a:lnTo>
                <a:close/>
              </a:path>
            </a:pathLst>
          </a:custGeom>
          <a:solidFill>
            <a:srgbClr val="F253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grpSp>
        <p:nvGrpSpPr>
          <p:cNvPr id="8204" name="组合 110"/>
          <p:cNvGrpSpPr>
            <a:grpSpLocks/>
          </p:cNvGrpSpPr>
          <p:nvPr/>
        </p:nvGrpSpPr>
        <p:grpSpPr bwMode="auto">
          <a:xfrm>
            <a:off x="3616325" y="4316413"/>
            <a:ext cx="265113" cy="360362"/>
            <a:chOff x="0" y="0"/>
            <a:chExt cx="2747963" cy="3719513"/>
          </a:xfrm>
        </p:grpSpPr>
        <p:sp>
          <p:nvSpPr>
            <p:cNvPr id="8296" name="Freeform 20"/>
            <p:cNvSpPr>
              <a:spLocks noChangeArrowheads="1"/>
            </p:cNvSpPr>
            <p:nvPr/>
          </p:nvSpPr>
          <p:spPr bwMode="auto">
            <a:xfrm>
              <a:off x="301625" y="2068513"/>
              <a:ext cx="1504950" cy="312738"/>
            </a:xfrm>
            <a:custGeom>
              <a:avLst/>
              <a:gdLst>
                <a:gd name="T0" fmla="*/ 331089 w 400"/>
                <a:gd name="T1" fmla="*/ 30143 h 83"/>
                <a:gd name="T2" fmla="*/ 255842 w 400"/>
                <a:gd name="T3" fmla="*/ 105502 h 83"/>
                <a:gd name="T4" fmla="*/ 1489901 w 400"/>
                <a:gd name="T5" fmla="*/ 150717 h 83"/>
                <a:gd name="T6" fmla="*/ 1482376 w 400"/>
                <a:gd name="T7" fmla="*/ 177093 h 83"/>
                <a:gd name="T8" fmla="*/ 1504950 w 400"/>
                <a:gd name="T9" fmla="*/ 195932 h 83"/>
                <a:gd name="T10" fmla="*/ 0 w 400"/>
                <a:gd name="T11" fmla="*/ 150717 h 83"/>
                <a:gd name="T12" fmla="*/ 316040 w 400"/>
                <a:gd name="T13" fmla="*/ 0 h 83"/>
                <a:gd name="T14" fmla="*/ 308515 w 400"/>
                <a:gd name="T15" fmla="*/ 22608 h 83"/>
                <a:gd name="T16" fmla="*/ 331089 w 400"/>
                <a:gd name="T17" fmla="*/ 30143 h 8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0"/>
                <a:gd name="T28" fmla="*/ 0 h 83"/>
                <a:gd name="T29" fmla="*/ 400 w 400"/>
                <a:gd name="T30" fmla="*/ 83 h 8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0" h="83">
                  <a:moveTo>
                    <a:pt x="88" y="8"/>
                  </a:moveTo>
                  <a:cubicBezTo>
                    <a:pt x="82" y="15"/>
                    <a:pt x="71" y="18"/>
                    <a:pt x="68" y="28"/>
                  </a:cubicBezTo>
                  <a:cubicBezTo>
                    <a:pt x="144" y="69"/>
                    <a:pt x="298" y="41"/>
                    <a:pt x="396" y="40"/>
                  </a:cubicBezTo>
                  <a:cubicBezTo>
                    <a:pt x="394" y="47"/>
                    <a:pt x="394" y="47"/>
                    <a:pt x="394" y="47"/>
                  </a:cubicBezTo>
                  <a:cubicBezTo>
                    <a:pt x="400" y="52"/>
                    <a:pt x="400" y="52"/>
                    <a:pt x="400" y="52"/>
                  </a:cubicBezTo>
                  <a:cubicBezTo>
                    <a:pt x="287" y="72"/>
                    <a:pt x="96" y="83"/>
                    <a:pt x="0" y="40"/>
                  </a:cubicBezTo>
                  <a:cubicBezTo>
                    <a:pt x="17" y="16"/>
                    <a:pt x="51" y="8"/>
                    <a:pt x="84" y="0"/>
                  </a:cubicBezTo>
                  <a:cubicBezTo>
                    <a:pt x="82" y="6"/>
                    <a:pt x="82" y="6"/>
                    <a:pt x="82" y="6"/>
                  </a:cubicBezTo>
                  <a:lnTo>
                    <a:pt x="88" y="8"/>
                  </a:lnTo>
                  <a:close/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297" name="Freeform 21"/>
            <p:cNvSpPr>
              <a:spLocks noChangeArrowheads="1"/>
            </p:cNvSpPr>
            <p:nvPr/>
          </p:nvSpPr>
          <p:spPr bwMode="auto">
            <a:xfrm>
              <a:off x="722313" y="2881313"/>
              <a:ext cx="1235075" cy="349250"/>
            </a:xfrm>
            <a:custGeom>
              <a:avLst/>
              <a:gdLst>
                <a:gd name="T0" fmla="*/ 1235075 w 328"/>
                <a:gd name="T1" fmla="*/ 150215 h 93"/>
                <a:gd name="T2" fmla="*/ 0 w 328"/>
                <a:gd name="T3" fmla="*/ 105151 h 93"/>
                <a:gd name="T4" fmla="*/ 105433 w 328"/>
                <a:gd name="T5" fmla="*/ 0 h 93"/>
                <a:gd name="T6" fmla="*/ 572352 w 328"/>
                <a:gd name="T7" fmla="*/ 120172 h 93"/>
                <a:gd name="T8" fmla="*/ 813342 w 328"/>
                <a:gd name="T9" fmla="*/ 105151 h 93"/>
                <a:gd name="T10" fmla="*/ 1235075 w 328"/>
                <a:gd name="T11" fmla="*/ 150215 h 9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8"/>
                <a:gd name="T19" fmla="*/ 0 h 93"/>
                <a:gd name="T20" fmla="*/ 328 w 328"/>
                <a:gd name="T21" fmla="*/ 93 h 9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8" h="93">
                  <a:moveTo>
                    <a:pt x="328" y="40"/>
                  </a:moveTo>
                  <a:cubicBezTo>
                    <a:pt x="248" y="79"/>
                    <a:pt x="61" y="93"/>
                    <a:pt x="0" y="28"/>
                  </a:cubicBezTo>
                  <a:cubicBezTo>
                    <a:pt x="1" y="10"/>
                    <a:pt x="16" y="7"/>
                    <a:pt x="28" y="0"/>
                  </a:cubicBezTo>
                  <a:cubicBezTo>
                    <a:pt x="53" y="32"/>
                    <a:pt x="103" y="32"/>
                    <a:pt x="152" y="32"/>
                  </a:cubicBezTo>
                  <a:cubicBezTo>
                    <a:pt x="171" y="32"/>
                    <a:pt x="196" y="30"/>
                    <a:pt x="216" y="28"/>
                  </a:cubicBezTo>
                  <a:cubicBezTo>
                    <a:pt x="262" y="23"/>
                    <a:pt x="296" y="10"/>
                    <a:pt x="328" y="40"/>
                  </a:cubicBezTo>
                  <a:close/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298" name="Freeform 22"/>
            <p:cNvSpPr>
              <a:spLocks noChangeArrowheads="1"/>
            </p:cNvSpPr>
            <p:nvPr/>
          </p:nvSpPr>
          <p:spPr bwMode="auto">
            <a:xfrm>
              <a:off x="0" y="3197225"/>
              <a:ext cx="2032000" cy="330200"/>
            </a:xfrm>
            <a:custGeom>
              <a:avLst/>
              <a:gdLst>
                <a:gd name="T0" fmla="*/ 255881 w 540"/>
                <a:gd name="T1" fmla="*/ 30018 h 88"/>
                <a:gd name="T2" fmla="*/ 541867 w 540"/>
                <a:gd name="T3" fmla="*/ 195118 h 88"/>
                <a:gd name="T4" fmla="*/ 2016948 w 540"/>
                <a:gd name="T5" fmla="*/ 210127 h 88"/>
                <a:gd name="T6" fmla="*/ 2009422 w 540"/>
                <a:gd name="T7" fmla="*/ 236393 h 88"/>
                <a:gd name="T8" fmla="*/ 2032000 w 540"/>
                <a:gd name="T9" fmla="*/ 255155 h 88"/>
                <a:gd name="T10" fmla="*/ 1008474 w 540"/>
                <a:gd name="T11" fmla="*/ 315191 h 88"/>
                <a:gd name="T12" fmla="*/ 0 w 540"/>
                <a:gd name="T13" fmla="*/ 165100 h 88"/>
                <a:gd name="T14" fmla="*/ 240830 w 540"/>
                <a:gd name="T15" fmla="*/ 0 h 88"/>
                <a:gd name="T16" fmla="*/ 233304 w 540"/>
                <a:gd name="T17" fmla="*/ 22514 h 88"/>
                <a:gd name="T18" fmla="*/ 255881 w 540"/>
                <a:gd name="T19" fmla="*/ 30018 h 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40"/>
                <a:gd name="T31" fmla="*/ 0 h 88"/>
                <a:gd name="T32" fmla="*/ 540 w 540"/>
                <a:gd name="T33" fmla="*/ 88 h 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40" h="88">
                  <a:moveTo>
                    <a:pt x="68" y="8"/>
                  </a:moveTo>
                  <a:cubicBezTo>
                    <a:pt x="37" y="39"/>
                    <a:pt x="107" y="46"/>
                    <a:pt x="144" y="52"/>
                  </a:cubicBezTo>
                  <a:cubicBezTo>
                    <a:pt x="252" y="69"/>
                    <a:pt x="422" y="66"/>
                    <a:pt x="536" y="56"/>
                  </a:cubicBezTo>
                  <a:cubicBezTo>
                    <a:pt x="534" y="63"/>
                    <a:pt x="534" y="63"/>
                    <a:pt x="534" y="63"/>
                  </a:cubicBezTo>
                  <a:cubicBezTo>
                    <a:pt x="540" y="68"/>
                    <a:pt x="540" y="68"/>
                    <a:pt x="540" y="68"/>
                  </a:cubicBezTo>
                  <a:cubicBezTo>
                    <a:pt x="460" y="86"/>
                    <a:pt x="363" y="88"/>
                    <a:pt x="268" y="84"/>
                  </a:cubicBezTo>
                  <a:cubicBezTo>
                    <a:pt x="171" y="79"/>
                    <a:pt x="68" y="80"/>
                    <a:pt x="0" y="44"/>
                  </a:cubicBezTo>
                  <a:cubicBezTo>
                    <a:pt x="8" y="16"/>
                    <a:pt x="37" y="8"/>
                    <a:pt x="64" y="0"/>
                  </a:cubicBezTo>
                  <a:cubicBezTo>
                    <a:pt x="62" y="6"/>
                    <a:pt x="62" y="6"/>
                    <a:pt x="62" y="6"/>
                  </a:cubicBezTo>
                  <a:lnTo>
                    <a:pt x="68" y="8"/>
                  </a:lnTo>
                  <a:close/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299" name="Freeform 23"/>
            <p:cNvSpPr>
              <a:spLocks noChangeArrowheads="1"/>
            </p:cNvSpPr>
            <p:nvPr/>
          </p:nvSpPr>
          <p:spPr bwMode="auto">
            <a:xfrm>
              <a:off x="782638" y="52388"/>
              <a:ext cx="1133475" cy="1744663"/>
            </a:xfrm>
            <a:custGeom>
              <a:avLst/>
              <a:gdLst>
                <a:gd name="T0" fmla="*/ 1054395 w 301"/>
                <a:gd name="T1" fmla="*/ 0 h 464"/>
                <a:gd name="T2" fmla="*/ 918830 w 301"/>
                <a:gd name="T3" fmla="*/ 571528 h 464"/>
                <a:gd name="T4" fmla="*/ 421758 w 301"/>
                <a:gd name="T5" fmla="*/ 1022734 h 464"/>
                <a:gd name="T6" fmla="*/ 301256 w 301"/>
                <a:gd name="T7" fmla="*/ 1263377 h 464"/>
                <a:gd name="T8" fmla="*/ 451884 w 301"/>
                <a:gd name="T9" fmla="*/ 1714583 h 464"/>
                <a:gd name="T10" fmla="*/ 429289 w 301"/>
                <a:gd name="T11" fmla="*/ 1722103 h 464"/>
                <a:gd name="T12" fmla="*/ 421758 w 301"/>
                <a:gd name="T13" fmla="*/ 1744663 h 464"/>
                <a:gd name="T14" fmla="*/ 256067 w 301"/>
                <a:gd name="T15" fmla="*/ 962573 h 464"/>
                <a:gd name="T16" fmla="*/ 1024270 w 301"/>
                <a:gd name="T17" fmla="*/ 15040 h 464"/>
                <a:gd name="T18" fmla="*/ 1046864 w 301"/>
                <a:gd name="T19" fmla="*/ 22560 h 464"/>
                <a:gd name="T20" fmla="*/ 1054395 w 301"/>
                <a:gd name="T21" fmla="*/ 0 h 4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01"/>
                <a:gd name="T34" fmla="*/ 0 h 464"/>
                <a:gd name="T35" fmla="*/ 301 w 301"/>
                <a:gd name="T36" fmla="*/ 464 h 46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01" h="464">
                  <a:moveTo>
                    <a:pt x="280" y="0"/>
                  </a:moveTo>
                  <a:cubicBezTo>
                    <a:pt x="301" y="54"/>
                    <a:pt x="274" y="114"/>
                    <a:pt x="244" y="152"/>
                  </a:cubicBezTo>
                  <a:cubicBezTo>
                    <a:pt x="207" y="199"/>
                    <a:pt x="146" y="229"/>
                    <a:pt x="112" y="272"/>
                  </a:cubicBezTo>
                  <a:cubicBezTo>
                    <a:pt x="99" y="288"/>
                    <a:pt x="83" y="316"/>
                    <a:pt x="80" y="336"/>
                  </a:cubicBezTo>
                  <a:cubicBezTo>
                    <a:pt x="72" y="392"/>
                    <a:pt x="103" y="415"/>
                    <a:pt x="120" y="456"/>
                  </a:cubicBezTo>
                  <a:cubicBezTo>
                    <a:pt x="114" y="458"/>
                    <a:pt x="114" y="458"/>
                    <a:pt x="114" y="458"/>
                  </a:cubicBezTo>
                  <a:cubicBezTo>
                    <a:pt x="112" y="464"/>
                    <a:pt x="112" y="464"/>
                    <a:pt x="112" y="464"/>
                  </a:cubicBezTo>
                  <a:cubicBezTo>
                    <a:pt x="54" y="413"/>
                    <a:pt x="0" y="333"/>
                    <a:pt x="68" y="256"/>
                  </a:cubicBezTo>
                  <a:cubicBezTo>
                    <a:pt x="132" y="184"/>
                    <a:pt x="274" y="135"/>
                    <a:pt x="272" y="4"/>
                  </a:cubicBezTo>
                  <a:cubicBezTo>
                    <a:pt x="278" y="6"/>
                    <a:pt x="278" y="6"/>
                    <a:pt x="278" y="6"/>
                  </a:cubicBezTo>
                  <a:lnTo>
                    <a:pt x="280" y="0"/>
                  </a:lnTo>
                  <a:close/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300" name="Freeform 24"/>
            <p:cNvSpPr>
              <a:spLocks noChangeArrowheads="1"/>
            </p:cNvSpPr>
            <p:nvPr/>
          </p:nvSpPr>
          <p:spPr bwMode="auto">
            <a:xfrm>
              <a:off x="1317625" y="804863"/>
              <a:ext cx="669925" cy="1203325"/>
            </a:xfrm>
            <a:custGeom>
              <a:avLst/>
              <a:gdLst>
                <a:gd name="T0" fmla="*/ 669925 w 178"/>
                <a:gd name="T1" fmla="*/ 30083 h 320"/>
                <a:gd name="T2" fmla="*/ 293563 w 178"/>
                <a:gd name="T3" fmla="*/ 421164 h 320"/>
                <a:gd name="T4" fmla="*/ 504326 w 178"/>
                <a:gd name="T5" fmla="*/ 977702 h 320"/>
                <a:gd name="T6" fmla="*/ 353781 w 178"/>
                <a:gd name="T7" fmla="*/ 1203325 h 320"/>
                <a:gd name="T8" fmla="*/ 346253 w 178"/>
                <a:gd name="T9" fmla="*/ 1180763 h 320"/>
                <a:gd name="T10" fmla="*/ 323672 w 178"/>
                <a:gd name="T11" fmla="*/ 1173242 h 320"/>
                <a:gd name="T12" fmla="*/ 112909 w 178"/>
                <a:gd name="T13" fmla="*/ 691912 h 320"/>
                <a:gd name="T14" fmla="*/ 654871 w 178"/>
                <a:gd name="T15" fmla="*/ 0 h 320"/>
                <a:gd name="T16" fmla="*/ 647343 w 178"/>
                <a:gd name="T17" fmla="*/ 22562 h 320"/>
                <a:gd name="T18" fmla="*/ 669925 w 178"/>
                <a:gd name="T19" fmla="*/ 30083 h 3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8"/>
                <a:gd name="T31" fmla="*/ 0 h 320"/>
                <a:gd name="T32" fmla="*/ 178 w 178"/>
                <a:gd name="T33" fmla="*/ 320 h 3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8" h="320">
                  <a:moveTo>
                    <a:pt x="178" y="8"/>
                  </a:moveTo>
                  <a:cubicBezTo>
                    <a:pt x="140" y="47"/>
                    <a:pt x="86" y="60"/>
                    <a:pt x="78" y="112"/>
                  </a:cubicBezTo>
                  <a:cubicBezTo>
                    <a:pt x="68" y="174"/>
                    <a:pt x="139" y="206"/>
                    <a:pt x="134" y="260"/>
                  </a:cubicBezTo>
                  <a:cubicBezTo>
                    <a:pt x="132" y="285"/>
                    <a:pt x="113" y="306"/>
                    <a:pt x="94" y="320"/>
                  </a:cubicBezTo>
                  <a:cubicBezTo>
                    <a:pt x="92" y="314"/>
                    <a:pt x="92" y="314"/>
                    <a:pt x="92" y="314"/>
                  </a:cubicBezTo>
                  <a:cubicBezTo>
                    <a:pt x="86" y="312"/>
                    <a:pt x="86" y="312"/>
                    <a:pt x="86" y="312"/>
                  </a:cubicBezTo>
                  <a:cubicBezTo>
                    <a:pt x="108" y="264"/>
                    <a:pt x="42" y="227"/>
                    <a:pt x="30" y="184"/>
                  </a:cubicBezTo>
                  <a:cubicBezTo>
                    <a:pt x="0" y="82"/>
                    <a:pt x="94" y="33"/>
                    <a:pt x="174" y="0"/>
                  </a:cubicBezTo>
                  <a:cubicBezTo>
                    <a:pt x="172" y="6"/>
                    <a:pt x="172" y="6"/>
                    <a:pt x="172" y="6"/>
                  </a:cubicBezTo>
                  <a:lnTo>
                    <a:pt x="178" y="8"/>
                  </a:lnTo>
                  <a:close/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301" name="Freeform 26"/>
            <p:cNvSpPr>
              <a:spLocks noChangeArrowheads="1"/>
            </p:cNvSpPr>
            <p:nvPr/>
          </p:nvSpPr>
          <p:spPr bwMode="auto">
            <a:xfrm>
              <a:off x="433388" y="2478088"/>
              <a:ext cx="1584325" cy="279400"/>
            </a:xfrm>
            <a:custGeom>
              <a:avLst/>
              <a:gdLst>
                <a:gd name="T0" fmla="*/ 304823 w 421"/>
                <a:gd name="T1" fmla="*/ 26430 h 74"/>
                <a:gd name="T2" fmla="*/ 605882 w 421"/>
                <a:gd name="T3" fmla="*/ 132149 h 74"/>
                <a:gd name="T4" fmla="*/ 1012312 w 421"/>
                <a:gd name="T5" fmla="*/ 132149 h 74"/>
                <a:gd name="T6" fmla="*/ 1584325 w 421"/>
                <a:gd name="T7" fmla="*/ 162354 h 74"/>
                <a:gd name="T8" fmla="*/ 620935 w 421"/>
                <a:gd name="T9" fmla="*/ 252970 h 74"/>
                <a:gd name="T10" fmla="*/ 274717 w 421"/>
                <a:gd name="T11" fmla="*/ 11327 h 74"/>
                <a:gd name="T12" fmla="*/ 282243 w 421"/>
                <a:gd name="T13" fmla="*/ 33981 h 74"/>
                <a:gd name="T14" fmla="*/ 304823 w 421"/>
                <a:gd name="T15" fmla="*/ 26430 h 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1"/>
                <a:gd name="T25" fmla="*/ 0 h 74"/>
                <a:gd name="T26" fmla="*/ 421 w 421"/>
                <a:gd name="T27" fmla="*/ 74 h 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1" h="74">
                  <a:moveTo>
                    <a:pt x="81" y="7"/>
                  </a:moveTo>
                  <a:cubicBezTo>
                    <a:pt x="92" y="33"/>
                    <a:pt x="131" y="33"/>
                    <a:pt x="161" y="35"/>
                  </a:cubicBezTo>
                  <a:cubicBezTo>
                    <a:pt x="193" y="37"/>
                    <a:pt x="233" y="37"/>
                    <a:pt x="269" y="35"/>
                  </a:cubicBezTo>
                  <a:cubicBezTo>
                    <a:pt x="332" y="31"/>
                    <a:pt x="395" y="0"/>
                    <a:pt x="421" y="43"/>
                  </a:cubicBezTo>
                  <a:cubicBezTo>
                    <a:pt x="370" y="54"/>
                    <a:pt x="258" y="74"/>
                    <a:pt x="165" y="67"/>
                  </a:cubicBezTo>
                  <a:cubicBezTo>
                    <a:pt x="120" y="64"/>
                    <a:pt x="0" y="41"/>
                    <a:pt x="73" y="3"/>
                  </a:cubicBezTo>
                  <a:cubicBezTo>
                    <a:pt x="75" y="9"/>
                    <a:pt x="75" y="9"/>
                    <a:pt x="75" y="9"/>
                  </a:cubicBezTo>
                  <a:lnTo>
                    <a:pt x="81" y="7"/>
                  </a:lnTo>
                  <a:close/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302" name="Freeform 27"/>
            <p:cNvSpPr>
              <a:spLocks noChangeArrowheads="1"/>
            </p:cNvSpPr>
            <p:nvPr/>
          </p:nvSpPr>
          <p:spPr bwMode="auto">
            <a:xfrm>
              <a:off x="1784350" y="2189163"/>
              <a:ext cx="277813" cy="55563"/>
            </a:xfrm>
            <a:custGeom>
              <a:avLst/>
              <a:gdLst>
                <a:gd name="T0" fmla="*/ 0 w 74"/>
                <a:gd name="T1" fmla="*/ 55563 h 15"/>
                <a:gd name="T2" fmla="*/ 277813 w 74"/>
                <a:gd name="T3" fmla="*/ 0 h 15"/>
                <a:gd name="T4" fmla="*/ 0 60000 65536"/>
                <a:gd name="T5" fmla="*/ 0 60000 65536"/>
                <a:gd name="T6" fmla="*/ 0 w 74"/>
                <a:gd name="T7" fmla="*/ 0 h 15"/>
                <a:gd name="T8" fmla="*/ 74 w 74"/>
                <a:gd name="T9" fmla="*/ 15 h 1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4" h="15">
                  <a:moveTo>
                    <a:pt x="0" y="15"/>
                  </a:moveTo>
                  <a:cubicBezTo>
                    <a:pt x="24" y="9"/>
                    <a:pt x="51" y="11"/>
                    <a:pt x="74" y="0"/>
                  </a:cubicBezTo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49213" cap="rnd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303" name="Freeform 28"/>
            <p:cNvSpPr>
              <a:spLocks noChangeArrowheads="1"/>
            </p:cNvSpPr>
            <p:nvPr/>
          </p:nvSpPr>
          <p:spPr bwMode="auto">
            <a:xfrm>
              <a:off x="609600" y="2030413"/>
              <a:ext cx="165100" cy="60325"/>
            </a:xfrm>
            <a:custGeom>
              <a:avLst/>
              <a:gdLst>
                <a:gd name="T0" fmla="*/ 165100 w 44"/>
                <a:gd name="T1" fmla="*/ 0 h 16"/>
                <a:gd name="T2" fmla="*/ 0 w 44"/>
                <a:gd name="T3" fmla="*/ 60325 h 16"/>
                <a:gd name="T4" fmla="*/ 0 60000 65536"/>
                <a:gd name="T5" fmla="*/ 0 60000 65536"/>
                <a:gd name="T6" fmla="*/ 0 w 44"/>
                <a:gd name="T7" fmla="*/ 0 h 16"/>
                <a:gd name="T8" fmla="*/ 44 w 44"/>
                <a:gd name="T9" fmla="*/ 16 h 1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4" h="16">
                  <a:moveTo>
                    <a:pt x="44" y="0"/>
                  </a:moveTo>
                  <a:cubicBezTo>
                    <a:pt x="31" y="7"/>
                    <a:pt x="14" y="7"/>
                    <a:pt x="0" y="16"/>
                  </a:cubicBezTo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0163" cap="rnd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304" name="Freeform 29"/>
            <p:cNvSpPr>
              <a:spLocks noChangeArrowheads="1"/>
            </p:cNvSpPr>
            <p:nvPr/>
          </p:nvSpPr>
          <p:spPr bwMode="auto">
            <a:xfrm>
              <a:off x="2009775" y="3241675"/>
              <a:ext cx="595313" cy="192088"/>
            </a:xfrm>
            <a:custGeom>
              <a:avLst/>
              <a:gdLst>
                <a:gd name="T0" fmla="*/ 595313 w 158"/>
                <a:gd name="T1" fmla="*/ 0 h 51"/>
                <a:gd name="T2" fmla="*/ 0 w 158"/>
                <a:gd name="T3" fmla="*/ 192088 h 51"/>
                <a:gd name="T4" fmla="*/ 0 60000 65536"/>
                <a:gd name="T5" fmla="*/ 0 60000 65536"/>
                <a:gd name="T6" fmla="*/ 0 w 158"/>
                <a:gd name="T7" fmla="*/ 0 h 51"/>
                <a:gd name="T8" fmla="*/ 158 w 158"/>
                <a:gd name="T9" fmla="*/ 51 h 5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8" h="51">
                  <a:moveTo>
                    <a:pt x="158" y="0"/>
                  </a:moveTo>
                  <a:cubicBezTo>
                    <a:pt x="117" y="41"/>
                    <a:pt x="54" y="39"/>
                    <a:pt x="0" y="51"/>
                  </a:cubicBezTo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41275" cap="rnd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305" name="Freeform 30"/>
            <p:cNvSpPr>
              <a:spLocks noChangeArrowheads="1"/>
            </p:cNvSpPr>
            <p:nvPr/>
          </p:nvSpPr>
          <p:spPr bwMode="auto">
            <a:xfrm>
              <a:off x="233363" y="3144838"/>
              <a:ext cx="255588" cy="74613"/>
            </a:xfrm>
            <a:custGeom>
              <a:avLst/>
              <a:gdLst>
                <a:gd name="T0" fmla="*/ 0 w 68"/>
                <a:gd name="T1" fmla="*/ 74613 h 20"/>
                <a:gd name="T2" fmla="*/ 255588 w 68"/>
                <a:gd name="T3" fmla="*/ 0 h 20"/>
                <a:gd name="T4" fmla="*/ 0 60000 65536"/>
                <a:gd name="T5" fmla="*/ 0 60000 65536"/>
                <a:gd name="T6" fmla="*/ 0 w 68"/>
                <a:gd name="T7" fmla="*/ 0 h 20"/>
                <a:gd name="T8" fmla="*/ 68 w 68"/>
                <a:gd name="T9" fmla="*/ 20 h 2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8" h="20">
                  <a:moveTo>
                    <a:pt x="0" y="20"/>
                  </a:moveTo>
                  <a:cubicBezTo>
                    <a:pt x="21" y="9"/>
                    <a:pt x="44" y="2"/>
                    <a:pt x="68" y="0"/>
                  </a:cubicBezTo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6988" cap="rnd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306" name="Freeform 31"/>
            <p:cNvSpPr>
              <a:spLocks noChangeArrowheads="1"/>
            </p:cNvSpPr>
            <p:nvPr/>
          </p:nvSpPr>
          <p:spPr bwMode="auto">
            <a:xfrm>
              <a:off x="1212850" y="1774825"/>
              <a:ext cx="119063" cy="134938"/>
            </a:xfrm>
            <a:custGeom>
              <a:avLst/>
              <a:gdLst>
                <a:gd name="T0" fmla="*/ 119063 w 32"/>
                <a:gd name="T1" fmla="*/ 134938 h 36"/>
                <a:gd name="T2" fmla="*/ 0 w 32"/>
                <a:gd name="T3" fmla="*/ 0 h 36"/>
                <a:gd name="T4" fmla="*/ 0 60000 65536"/>
                <a:gd name="T5" fmla="*/ 0 60000 65536"/>
                <a:gd name="T6" fmla="*/ 0 w 32"/>
                <a:gd name="T7" fmla="*/ 0 h 36"/>
                <a:gd name="T8" fmla="*/ 32 w 32"/>
                <a:gd name="T9" fmla="*/ 36 h 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36">
                  <a:moveTo>
                    <a:pt x="32" y="36"/>
                  </a:moveTo>
                  <a:cubicBezTo>
                    <a:pt x="23" y="22"/>
                    <a:pt x="11" y="12"/>
                    <a:pt x="0" y="0"/>
                  </a:cubicBezTo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4925" cap="rnd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307" name="Freeform 32"/>
            <p:cNvSpPr>
              <a:spLocks noChangeArrowheads="1"/>
            </p:cNvSpPr>
            <p:nvPr/>
          </p:nvSpPr>
          <p:spPr bwMode="auto">
            <a:xfrm>
              <a:off x="1814513" y="0"/>
              <a:ext cx="14288" cy="74613"/>
            </a:xfrm>
            <a:custGeom>
              <a:avLst/>
              <a:gdLst>
                <a:gd name="T0" fmla="*/ 14288 w 4"/>
                <a:gd name="T1" fmla="*/ 74613 h 20"/>
                <a:gd name="T2" fmla="*/ 0 w 4"/>
                <a:gd name="T3" fmla="*/ 0 h 20"/>
                <a:gd name="T4" fmla="*/ 0 60000 65536"/>
                <a:gd name="T5" fmla="*/ 0 60000 65536"/>
                <a:gd name="T6" fmla="*/ 0 w 4"/>
                <a:gd name="T7" fmla="*/ 0 h 20"/>
                <a:gd name="T8" fmla="*/ 4 w 4"/>
                <a:gd name="T9" fmla="*/ 20 h 2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" h="20">
                  <a:moveTo>
                    <a:pt x="4" y="20"/>
                  </a:moveTo>
                  <a:cubicBezTo>
                    <a:pt x="2" y="14"/>
                    <a:pt x="2" y="7"/>
                    <a:pt x="0" y="0"/>
                  </a:cubicBezTo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0163" cap="rnd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308" name="Freeform 33"/>
            <p:cNvSpPr>
              <a:spLocks noChangeArrowheads="1"/>
            </p:cNvSpPr>
            <p:nvPr/>
          </p:nvSpPr>
          <p:spPr bwMode="auto">
            <a:xfrm>
              <a:off x="1619250" y="1985963"/>
              <a:ext cx="44450" cy="60325"/>
            </a:xfrm>
            <a:custGeom>
              <a:avLst/>
              <a:gdLst>
                <a:gd name="T0" fmla="*/ 0 w 12"/>
                <a:gd name="T1" fmla="*/ 60325 h 16"/>
                <a:gd name="T2" fmla="*/ 44450 w 12"/>
                <a:gd name="T3" fmla="*/ 0 h 16"/>
                <a:gd name="T4" fmla="*/ 0 60000 65536"/>
                <a:gd name="T5" fmla="*/ 0 60000 65536"/>
                <a:gd name="T6" fmla="*/ 0 w 12"/>
                <a:gd name="T7" fmla="*/ 0 h 16"/>
                <a:gd name="T8" fmla="*/ 12 w 12"/>
                <a:gd name="T9" fmla="*/ 16 h 1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" h="16">
                  <a:moveTo>
                    <a:pt x="0" y="16"/>
                  </a:moveTo>
                  <a:cubicBezTo>
                    <a:pt x="5" y="11"/>
                    <a:pt x="8" y="5"/>
                    <a:pt x="12" y="0"/>
                  </a:cubicBezTo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0163" cap="rnd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309" name="Freeform 34"/>
            <p:cNvSpPr>
              <a:spLocks noChangeArrowheads="1"/>
            </p:cNvSpPr>
            <p:nvPr/>
          </p:nvSpPr>
          <p:spPr bwMode="auto">
            <a:xfrm>
              <a:off x="1965325" y="752475"/>
              <a:ext cx="150813" cy="74613"/>
            </a:xfrm>
            <a:custGeom>
              <a:avLst/>
              <a:gdLst>
                <a:gd name="T0" fmla="*/ 0 w 40"/>
                <a:gd name="T1" fmla="*/ 74613 h 20"/>
                <a:gd name="T2" fmla="*/ 150813 w 40"/>
                <a:gd name="T3" fmla="*/ 0 h 20"/>
                <a:gd name="T4" fmla="*/ 0 60000 65536"/>
                <a:gd name="T5" fmla="*/ 0 60000 65536"/>
                <a:gd name="T6" fmla="*/ 0 w 40"/>
                <a:gd name="T7" fmla="*/ 0 h 20"/>
                <a:gd name="T8" fmla="*/ 40 w 40"/>
                <a:gd name="T9" fmla="*/ 20 h 2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0" h="20">
                  <a:moveTo>
                    <a:pt x="0" y="20"/>
                  </a:moveTo>
                  <a:cubicBezTo>
                    <a:pt x="12" y="12"/>
                    <a:pt x="26" y="5"/>
                    <a:pt x="40" y="0"/>
                  </a:cubicBezTo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6988" cap="rnd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310" name="Freeform 35"/>
            <p:cNvSpPr>
              <a:spLocks noChangeArrowheads="1"/>
            </p:cNvSpPr>
            <p:nvPr/>
          </p:nvSpPr>
          <p:spPr bwMode="auto">
            <a:xfrm>
              <a:off x="2401888" y="1989138"/>
              <a:ext cx="104775" cy="11113"/>
            </a:xfrm>
            <a:custGeom>
              <a:avLst/>
              <a:gdLst>
                <a:gd name="T0" fmla="*/ 0 w 28"/>
                <a:gd name="T1" fmla="*/ 11113 h 3"/>
                <a:gd name="T2" fmla="*/ 104775 w 28"/>
                <a:gd name="T3" fmla="*/ 11113 h 3"/>
                <a:gd name="T4" fmla="*/ 0 60000 65536"/>
                <a:gd name="T5" fmla="*/ 0 60000 65536"/>
                <a:gd name="T6" fmla="*/ 0 w 28"/>
                <a:gd name="T7" fmla="*/ 0 h 3"/>
                <a:gd name="T8" fmla="*/ 28 w 28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8" h="3">
                  <a:moveTo>
                    <a:pt x="0" y="3"/>
                  </a:moveTo>
                  <a:cubicBezTo>
                    <a:pt x="9" y="0"/>
                    <a:pt x="19" y="0"/>
                    <a:pt x="28" y="3"/>
                  </a:cubicBezTo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0163" cap="rnd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311" name="Freeform 36"/>
            <p:cNvSpPr>
              <a:spLocks noChangeArrowheads="1"/>
            </p:cNvSpPr>
            <p:nvPr/>
          </p:nvSpPr>
          <p:spPr bwMode="auto">
            <a:xfrm>
              <a:off x="2295525" y="2587625"/>
              <a:ext cx="150813" cy="74613"/>
            </a:xfrm>
            <a:custGeom>
              <a:avLst/>
              <a:gdLst>
                <a:gd name="T0" fmla="*/ 0 w 40"/>
                <a:gd name="T1" fmla="*/ 74613 h 20"/>
                <a:gd name="T2" fmla="*/ 150813 w 40"/>
                <a:gd name="T3" fmla="*/ 0 h 20"/>
                <a:gd name="T4" fmla="*/ 0 60000 65536"/>
                <a:gd name="T5" fmla="*/ 0 60000 65536"/>
                <a:gd name="T6" fmla="*/ 0 w 40"/>
                <a:gd name="T7" fmla="*/ 0 h 20"/>
                <a:gd name="T8" fmla="*/ 40 w 40"/>
                <a:gd name="T9" fmla="*/ 20 h 2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0" h="20">
                  <a:moveTo>
                    <a:pt x="0" y="20"/>
                  </a:moveTo>
                  <a:cubicBezTo>
                    <a:pt x="14" y="16"/>
                    <a:pt x="27" y="7"/>
                    <a:pt x="40" y="0"/>
                  </a:cubicBezTo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6988" cap="rnd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312" name="Freeform 37"/>
            <p:cNvSpPr>
              <a:spLocks noChangeArrowheads="1"/>
            </p:cNvSpPr>
            <p:nvPr/>
          </p:nvSpPr>
          <p:spPr bwMode="auto">
            <a:xfrm>
              <a:off x="715963" y="2482850"/>
              <a:ext cx="14288" cy="30163"/>
            </a:xfrm>
            <a:custGeom>
              <a:avLst/>
              <a:gdLst>
                <a:gd name="T0" fmla="*/ 0 w 4"/>
                <a:gd name="T1" fmla="*/ 30163 h 8"/>
                <a:gd name="T2" fmla="*/ 14288 w 4"/>
                <a:gd name="T3" fmla="*/ 0 h 8"/>
                <a:gd name="T4" fmla="*/ 0 60000 65536"/>
                <a:gd name="T5" fmla="*/ 0 60000 65536"/>
                <a:gd name="T6" fmla="*/ 0 w 4"/>
                <a:gd name="T7" fmla="*/ 0 h 8"/>
                <a:gd name="T8" fmla="*/ 4 w 4"/>
                <a:gd name="T9" fmla="*/ 8 h 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" h="8">
                  <a:moveTo>
                    <a:pt x="0" y="8"/>
                  </a:moveTo>
                  <a:cubicBezTo>
                    <a:pt x="1" y="5"/>
                    <a:pt x="2" y="2"/>
                    <a:pt x="4" y="0"/>
                  </a:cubicBezTo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0163" cap="rnd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313" name="Freeform 38"/>
            <p:cNvSpPr>
              <a:spLocks noChangeArrowheads="1"/>
            </p:cNvSpPr>
            <p:nvPr/>
          </p:nvSpPr>
          <p:spPr bwMode="auto">
            <a:xfrm>
              <a:off x="685800" y="3414713"/>
              <a:ext cx="2062163" cy="304800"/>
            </a:xfrm>
            <a:custGeom>
              <a:avLst/>
              <a:gdLst>
                <a:gd name="T0" fmla="*/ 0 w 548"/>
                <a:gd name="T1" fmla="*/ 225778 h 81"/>
                <a:gd name="T2" fmla="*/ 2062163 w 548"/>
                <a:gd name="T3" fmla="*/ 0 h 81"/>
                <a:gd name="T4" fmla="*/ 0 60000 65536"/>
                <a:gd name="T5" fmla="*/ 0 60000 65536"/>
                <a:gd name="T6" fmla="*/ 0 w 548"/>
                <a:gd name="T7" fmla="*/ 0 h 81"/>
                <a:gd name="T8" fmla="*/ 548 w 548"/>
                <a:gd name="T9" fmla="*/ 81 h 8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48" h="81">
                  <a:moveTo>
                    <a:pt x="0" y="60"/>
                  </a:moveTo>
                  <a:cubicBezTo>
                    <a:pt x="137" y="80"/>
                    <a:pt x="456" y="81"/>
                    <a:pt x="548" y="0"/>
                  </a:cubicBezTo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46038" cap="rnd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8205" name="椭圆 106"/>
          <p:cNvSpPr>
            <a:spLocks noChangeArrowheads="1"/>
          </p:cNvSpPr>
          <p:nvPr/>
        </p:nvSpPr>
        <p:spPr bwMode="auto">
          <a:xfrm>
            <a:off x="3440113" y="5068888"/>
            <a:ext cx="658812" cy="658812"/>
          </a:xfrm>
          <a:prstGeom prst="ellipse">
            <a:avLst/>
          </a:prstGeom>
          <a:noFill/>
          <a:ln w="9525">
            <a:solidFill>
              <a:srgbClr val="F2534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06" name="Freeform 5"/>
          <p:cNvSpPr>
            <a:spLocks noEditPoints="1" noChangeArrowheads="1"/>
          </p:cNvSpPr>
          <p:nvPr/>
        </p:nvSpPr>
        <p:spPr bwMode="auto">
          <a:xfrm>
            <a:off x="3584575" y="5216525"/>
            <a:ext cx="334963" cy="322263"/>
          </a:xfrm>
          <a:custGeom>
            <a:avLst/>
            <a:gdLst>
              <a:gd name="T0" fmla="*/ 304693 w 1007"/>
              <a:gd name="T1" fmla="*/ 274989 h 968"/>
              <a:gd name="T2" fmla="*/ 244819 w 1007"/>
              <a:gd name="T3" fmla="*/ 228381 h 968"/>
              <a:gd name="T4" fmla="*/ 194259 w 1007"/>
              <a:gd name="T5" fmla="*/ 268331 h 968"/>
              <a:gd name="T6" fmla="*/ 206233 w 1007"/>
              <a:gd name="T7" fmla="*/ 272326 h 968"/>
              <a:gd name="T8" fmla="*/ 270099 w 1007"/>
              <a:gd name="T9" fmla="*/ 292301 h 968"/>
              <a:gd name="T10" fmla="*/ 284735 w 1007"/>
              <a:gd name="T11" fmla="*/ 294964 h 968"/>
              <a:gd name="T12" fmla="*/ 176962 w 1007"/>
              <a:gd name="T13" fmla="*/ 320266 h 968"/>
              <a:gd name="T14" fmla="*/ 47899 w 1007"/>
              <a:gd name="T15" fmla="*/ 196421 h 968"/>
              <a:gd name="T16" fmla="*/ 26611 w 1007"/>
              <a:gd name="T17" fmla="*/ 211069 h 968"/>
              <a:gd name="T18" fmla="*/ 21289 w 1007"/>
              <a:gd name="T19" fmla="*/ 192426 h 968"/>
              <a:gd name="T20" fmla="*/ 41247 w 1007"/>
              <a:gd name="T21" fmla="*/ 184436 h 968"/>
              <a:gd name="T22" fmla="*/ 0 w 1007"/>
              <a:gd name="T23" fmla="*/ 173782 h 968"/>
              <a:gd name="T24" fmla="*/ 7983 w 1007"/>
              <a:gd name="T25" fmla="*/ 149812 h 968"/>
              <a:gd name="T26" fmla="*/ 45238 w 1007"/>
              <a:gd name="T27" fmla="*/ 169787 h 968"/>
              <a:gd name="T28" fmla="*/ 26611 w 1007"/>
              <a:gd name="T29" fmla="*/ 145817 h 968"/>
              <a:gd name="T30" fmla="*/ 42577 w 1007"/>
              <a:gd name="T31" fmla="*/ 132501 h 968"/>
              <a:gd name="T32" fmla="*/ 54552 w 1007"/>
              <a:gd name="T33" fmla="*/ 157802 h 968"/>
              <a:gd name="T34" fmla="*/ 71849 w 1007"/>
              <a:gd name="T35" fmla="*/ 129837 h 968"/>
              <a:gd name="T36" fmla="*/ 91807 w 1007"/>
              <a:gd name="T37" fmla="*/ 105867 h 968"/>
              <a:gd name="T38" fmla="*/ 142368 w 1007"/>
              <a:gd name="T39" fmla="*/ 67249 h 968"/>
              <a:gd name="T40" fmla="*/ 99790 w 1007"/>
              <a:gd name="T41" fmla="*/ 43279 h 968"/>
              <a:gd name="T42" fmla="*/ 159665 w 1007"/>
              <a:gd name="T43" fmla="*/ 36621 h 968"/>
              <a:gd name="T44" fmla="*/ 150351 w 1007"/>
              <a:gd name="T45" fmla="*/ 23304 h 968"/>
              <a:gd name="T46" fmla="*/ 179623 w 1007"/>
              <a:gd name="T47" fmla="*/ 4661 h 968"/>
              <a:gd name="T48" fmla="*/ 214217 w 1007"/>
              <a:gd name="T49" fmla="*/ 31294 h 968"/>
              <a:gd name="T50" fmla="*/ 240827 w 1007"/>
              <a:gd name="T51" fmla="*/ 64586 h 968"/>
              <a:gd name="T52" fmla="*/ 256794 w 1007"/>
              <a:gd name="T53" fmla="*/ 73907 h 968"/>
              <a:gd name="T54" fmla="*/ 331304 w 1007"/>
              <a:gd name="T55" fmla="*/ 175114 h 968"/>
              <a:gd name="T56" fmla="*/ 304693 w 1007"/>
              <a:gd name="T57" fmla="*/ 274989 h 968"/>
              <a:gd name="T58" fmla="*/ 155673 w 1007"/>
              <a:gd name="T59" fmla="*/ 175114 h 968"/>
              <a:gd name="T60" fmla="*/ 222200 w 1007"/>
              <a:gd name="T61" fmla="*/ 201747 h 968"/>
              <a:gd name="T62" fmla="*/ 246150 w 1007"/>
              <a:gd name="T63" fmla="*/ 209737 h 968"/>
              <a:gd name="T64" fmla="*/ 264777 w 1007"/>
              <a:gd name="T65" fmla="*/ 204411 h 968"/>
              <a:gd name="T66" fmla="*/ 320660 w 1007"/>
              <a:gd name="T67" fmla="*/ 185767 h 968"/>
              <a:gd name="T68" fmla="*/ 307354 w 1007"/>
              <a:gd name="T69" fmla="*/ 152476 h 968"/>
              <a:gd name="T70" fmla="*/ 246150 w 1007"/>
              <a:gd name="T71" fmla="*/ 181772 h 968"/>
              <a:gd name="T72" fmla="*/ 170309 w 1007"/>
              <a:gd name="T73" fmla="*/ 141822 h 968"/>
              <a:gd name="T74" fmla="*/ 155673 w 1007"/>
              <a:gd name="T75" fmla="*/ 175114 h 968"/>
              <a:gd name="T76" fmla="*/ 211556 w 1007"/>
              <a:gd name="T77" fmla="*/ 217727 h 968"/>
              <a:gd name="T78" fmla="*/ 178292 w 1007"/>
              <a:gd name="T79" fmla="*/ 199084 h 968"/>
              <a:gd name="T80" fmla="*/ 211556 w 1007"/>
              <a:gd name="T81" fmla="*/ 217727 h 968"/>
              <a:gd name="T82" fmla="*/ 300702 w 1007"/>
              <a:gd name="T83" fmla="*/ 200416 h 968"/>
              <a:gd name="T84" fmla="*/ 268769 w 1007"/>
              <a:gd name="T85" fmla="*/ 217727 h 968"/>
              <a:gd name="T86" fmla="*/ 300702 w 1007"/>
              <a:gd name="T87" fmla="*/ 200416 h 96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007"/>
              <a:gd name="T133" fmla="*/ 0 h 968"/>
              <a:gd name="T134" fmla="*/ 1007 w 1007"/>
              <a:gd name="T135" fmla="*/ 968 h 968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007" h="968">
                <a:moveTo>
                  <a:pt x="916" y="826"/>
                </a:moveTo>
                <a:cubicBezTo>
                  <a:pt x="869" y="785"/>
                  <a:pt x="818" y="686"/>
                  <a:pt x="736" y="686"/>
                </a:cubicBezTo>
                <a:cubicBezTo>
                  <a:pt x="667" y="686"/>
                  <a:pt x="624" y="759"/>
                  <a:pt x="584" y="806"/>
                </a:cubicBezTo>
                <a:cubicBezTo>
                  <a:pt x="591" y="815"/>
                  <a:pt x="606" y="815"/>
                  <a:pt x="620" y="818"/>
                </a:cubicBezTo>
                <a:cubicBezTo>
                  <a:pt x="643" y="877"/>
                  <a:pt x="736" y="947"/>
                  <a:pt x="812" y="878"/>
                </a:cubicBezTo>
                <a:cubicBezTo>
                  <a:pt x="832" y="875"/>
                  <a:pt x="836" y="888"/>
                  <a:pt x="856" y="886"/>
                </a:cubicBezTo>
                <a:cubicBezTo>
                  <a:pt x="780" y="953"/>
                  <a:pt x="646" y="968"/>
                  <a:pt x="532" y="962"/>
                </a:cubicBezTo>
                <a:cubicBezTo>
                  <a:pt x="311" y="949"/>
                  <a:pt x="123" y="845"/>
                  <a:pt x="144" y="590"/>
                </a:cubicBezTo>
                <a:cubicBezTo>
                  <a:pt x="116" y="598"/>
                  <a:pt x="106" y="623"/>
                  <a:pt x="80" y="634"/>
                </a:cubicBezTo>
                <a:cubicBezTo>
                  <a:pt x="78" y="612"/>
                  <a:pt x="68" y="598"/>
                  <a:pt x="64" y="578"/>
                </a:cubicBezTo>
                <a:cubicBezTo>
                  <a:pt x="87" y="573"/>
                  <a:pt x="110" y="568"/>
                  <a:pt x="124" y="554"/>
                </a:cubicBezTo>
                <a:cubicBezTo>
                  <a:pt x="86" y="540"/>
                  <a:pt x="42" y="532"/>
                  <a:pt x="0" y="522"/>
                </a:cubicBezTo>
                <a:cubicBezTo>
                  <a:pt x="8" y="498"/>
                  <a:pt x="17" y="475"/>
                  <a:pt x="24" y="450"/>
                </a:cubicBezTo>
                <a:cubicBezTo>
                  <a:pt x="60" y="471"/>
                  <a:pt x="98" y="491"/>
                  <a:pt x="136" y="510"/>
                </a:cubicBezTo>
                <a:cubicBezTo>
                  <a:pt x="133" y="486"/>
                  <a:pt x="98" y="460"/>
                  <a:pt x="80" y="438"/>
                </a:cubicBezTo>
                <a:cubicBezTo>
                  <a:pt x="92" y="421"/>
                  <a:pt x="114" y="413"/>
                  <a:pt x="128" y="398"/>
                </a:cubicBezTo>
                <a:cubicBezTo>
                  <a:pt x="144" y="420"/>
                  <a:pt x="154" y="447"/>
                  <a:pt x="164" y="474"/>
                </a:cubicBezTo>
                <a:cubicBezTo>
                  <a:pt x="191" y="453"/>
                  <a:pt x="197" y="417"/>
                  <a:pt x="216" y="390"/>
                </a:cubicBezTo>
                <a:cubicBezTo>
                  <a:pt x="234" y="363"/>
                  <a:pt x="261" y="345"/>
                  <a:pt x="276" y="318"/>
                </a:cubicBezTo>
                <a:cubicBezTo>
                  <a:pt x="324" y="276"/>
                  <a:pt x="376" y="240"/>
                  <a:pt x="428" y="202"/>
                </a:cubicBezTo>
                <a:cubicBezTo>
                  <a:pt x="355" y="229"/>
                  <a:pt x="261" y="194"/>
                  <a:pt x="300" y="130"/>
                </a:cubicBezTo>
                <a:cubicBezTo>
                  <a:pt x="326" y="88"/>
                  <a:pt x="421" y="103"/>
                  <a:pt x="480" y="110"/>
                </a:cubicBezTo>
                <a:cubicBezTo>
                  <a:pt x="474" y="97"/>
                  <a:pt x="453" y="85"/>
                  <a:pt x="452" y="70"/>
                </a:cubicBezTo>
                <a:cubicBezTo>
                  <a:pt x="449" y="33"/>
                  <a:pt x="498" y="0"/>
                  <a:pt x="540" y="14"/>
                </a:cubicBezTo>
                <a:cubicBezTo>
                  <a:pt x="571" y="24"/>
                  <a:pt x="614" y="62"/>
                  <a:pt x="644" y="94"/>
                </a:cubicBezTo>
                <a:cubicBezTo>
                  <a:pt x="676" y="129"/>
                  <a:pt x="701" y="173"/>
                  <a:pt x="724" y="194"/>
                </a:cubicBezTo>
                <a:cubicBezTo>
                  <a:pt x="736" y="206"/>
                  <a:pt x="757" y="211"/>
                  <a:pt x="772" y="222"/>
                </a:cubicBezTo>
                <a:cubicBezTo>
                  <a:pt x="858" y="283"/>
                  <a:pt x="983" y="392"/>
                  <a:pt x="996" y="526"/>
                </a:cubicBezTo>
                <a:cubicBezTo>
                  <a:pt x="1007" y="642"/>
                  <a:pt x="971" y="728"/>
                  <a:pt x="916" y="826"/>
                </a:cubicBezTo>
                <a:close/>
                <a:moveTo>
                  <a:pt x="468" y="526"/>
                </a:moveTo>
                <a:cubicBezTo>
                  <a:pt x="535" y="548"/>
                  <a:pt x="604" y="582"/>
                  <a:pt x="668" y="606"/>
                </a:cubicBezTo>
                <a:cubicBezTo>
                  <a:pt x="690" y="614"/>
                  <a:pt x="722" y="630"/>
                  <a:pt x="740" y="630"/>
                </a:cubicBezTo>
                <a:cubicBezTo>
                  <a:pt x="755" y="630"/>
                  <a:pt x="779" y="619"/>
                  <a:pt x="796" y="614"/>
                </a:cubicBezTo>
                <a:cubicBezTo>
                  <a:pt x="854" y="595"/>
                  <a:pt x="905" y="574"/>
                  <a:pt x="964" y="558"/>
                </a:cubicBezTo>
                <a:cubicBezTo>
                  <a:pt x="956" y="519"/>
                  <a:pt x="933" y="496"/>
                  <a:pt x="924" y="458"/>
                </a:cubicBezTo>
                <a:cubicBezTo>
                  <a:pt x="857" y="482"/>
                  <a:pt x="803" y="518"/>
                  <a:pt x="740" y="546"/>
                </a:cubicBezTo>
                <a:cubicBezTo>
                  <a:pt x="665" y="505"/>
                  <a:pt x="592" y="462"/>
                  <a:pt x="512" y="426"/>
                </a:cubicBezTo>
                <a:cubicBezTo>
                  <a:pt x="502" y="464"/>
                  <a:pt x="475" y="485"/>
                  <a:pt x="468" y="526"/>
                </a:cubicBezTo>
                <a:close/>
                <a:moveTo>
                  <a:pt x="636" y="654"/>
                </a:moveTo>
                <a:cubicBezTo>
                  <a:pt x="598" y="639"/>
                  <a:pt x="573" y="612"/>
                  <a:pt x="536" y="598"/>
                </a:cubicBezTo>
                <a:cubicBezTo>
                  <a:pt x="482" y="666"/>
                  <a:pt x="613" y="734"/>
                  <a:pt x="636" y="654"/>
                </a:cubicBezTo>
                <a:close/>
                <a:moveTo>
                  <a:pt x="904" y="602"/>
                </a:moveTo>
                <a:cubicBezTo>
                  <a:pt x="869" y="601"/>
                  <a:pt x="842" y="641"/>
                  <a:pt x="808" y="654"/>
                </a:cubicBezTo>
                <a:cubicBezTo>
                  <a:pt x="830" y="722"/>
                  <a:pt x="949" y="671"/>
                  <a:pt x="904" y="602"/>
                </a:cubicBezTo>
                <a:close/>
              </a:path>
            </a:pathLst>
          </a:custGeom>
          <a:solidFill>
            <a:srgbClr val="F253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8207" name="椭圆 107"/>
          <p:cNvSpPr>
            <a:spLocks noChangeArrowheads="1"/>
          </p:cNvSpPr>
          <p:nvPr/>
        </p:nvSpPr>
        <p:spPr bwMode="auto">
          <a:xfrm>
            <a:off x="7893050" y="1511300"/>
            <a:ext cx="658813" cy="660400"/>
          </a:xfrm>
          <a:prstGeom prst="ellipse">
            <a:avLst/>
          </a:prstGeom>
          <a:noFill/>
          <a:ln w="9525">
            <a:solidFill>
              <a:srgbClr val="F2534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08" name="任意多边形 130"/>
          <p:cNvSpPr>
            <a:spLocks noChangeArrowheads="1"/>
          </p:cNvSpPr>
          <p:nvPr/>
        </p:nvSpPr>
        <p:spPr bwMode="auto">
          <a:xfrm>
            <a:off x="8037513" y="1676400"/>
            <a:ext cx="371475" cy="369888"/>
          </a:xfrm>
          <a:custGeom>
            <a:avLst/>
            <a:gdLst>
              <a:gd name="T0" fmla="*/ 187432 w 754435"/>
              <a:gd name="T1" fmla="*/ 62541 h 752623"/>
              <a:gd name="T2" fmla="*/ 169570 w 754435"/>
              <a:gd name="T3" fmla="*/ 63322 h 752623"/>
              <a:gd name="T4" fmla="*/ 88902 w 754435"/>
              <a:gd name="T5" fmla="*/ 109587 h 752623"/>
              <a:gd name="T6" fmla="*/ 120272 w 754435"/>
              <a:gd name="T7" fmla="*/ 185701 h 752623"/>
              <a:gd name="T8" fmla="*/ 233805 w 754435"/>
              <a:gd name="T9" fmla="*/ 236443 h 752623"/>
              <a:gd name="T10" fmla="*/ 154631 w 754435"/>
              <a:gd name="T11" fmla="*/ 258829 h 752623"/>
              <a:gd name="T12" fmla="*/ 118778 w 754435"/>
              <a:gd name="T13" fmla="*/ 212564 h 752623"/>
              <a:gd name="T14" fmla="*/ 82926 w 754435"/>
              <a:gd name="T15" fmla="*/ 225996 h 752623"/>
              <a:gd name="T16" fmla="*/ 120272 w 754435"/>
              <a:gd name="T17" fmla="*/ 294647 h 752623"/>
              <a:gd name="T18" fmla="*/ 278621 w 754435"/>
              <a:gd name="T19" fmla="*/ 275246 h 752623"/>
              <a:gd name="T20" fmla="*/ 289078 w 754435"/>
              <a:gd name="T21" fmla="*/ 205102 h 752623"/>
              <a:gd name="T22" fmla="*/ 220361 w 754435"/>
              <a:gd name="T23" fmla="*/ 160330 h 752623"/>
              <a:gd name="T24" fmla="*/ 142680 w 754435"/>
              <a:gd name="T25" fmla="*/ 124511 h 752623"/>
              <a:gd name="T26" fmla="*/ 206916 w 754435"/>
              <a:gd name="T27" fmla="*/ 106602 h 752623"/>
              <a:gd name="T28" fmla="*/ 253225 w 754435"/>
              <a:gd name="T29" fmla="*/ 148390 h 752623"/>
              <a:gd name="T30" fmla="*/ 281609 w 754435"/>
              <a:gd name="T31" fmla="*/ 128989 h 752623"/>
              <a:gd name="T32" fmla="*/ 247250 w 754435"/>
              <a:gd name="T33" fmla="*/ 73769 h 752623"/>
              <a:gd name="T34" fmla="*/ 187432 w 754435"/>
              <a:gd name="T35" fmla="*/ 62541 h 752623"/>
              <a:gd name="T36" fmla="*/ 108023 w 754435"/>
              <a:gd name="T37" fmla="*/ 58 h 752623"/>
              <a:gd name="T38" fmla="*/ 126229 w 754435"/>
              <a:gd name="T39" fmla="*/ 2203 h 752623"/>
              <a:gd name="T40" fmla="*/ 157599 w 754435"/>
              <a:gd name="T41" fmla="*/ 15632 h 752623"/>
              <a:gd name="T42" fmla="*/ 199425 w 754435"/>
              <a:gd name="T43" fmla="*/ 12648 h 752623"/>
              <a:gd name="T44" fmla="*/ 309967 w 754435"/>
              <a:gd name="T45" fmla="*/ 60395 h 752623"/>
              <a:gd name="T46" fmla="*/ 363744 w 754435"/>
              <a:gd name="T47" fmla="*/ 164843 h 752623"/>
              <a:gd name="T48" fmla="*/ 360756 w 754435"/>
              <a:gd name="T49" fmla="*/ 223036 h 752623"/>
              <a:gd name="T50" fmla="*/ 371213 w 754435"/>
              <a:gd name="T51" fmla="*/ 261831 h 752623"/>
              <a:gd name="T52" fmla="*/ 256190 w 754435"/>
              <a:gd name="T53" fmla="*/ 369263 h 752623"/>
              <a:gd name="T54" fmla="*/ 220338 w 754435"/>
              <a:gd name="T55" fmla="*/ 357326 h 752623"/>
              <a:gd name="T56" fmla="*/ 172537 w 754435"/>
              <a:gd name="T57" fmla="*/ 360310 h 752623"/>
              <a:gd name="T58" fmla="*/ 11206 w 754435"/>
              <a:gd name="T59" fmla="*/ 202146 h 752623"/>
              <a:gd name="T60" fmla="*/ 14194 w 754435"/>
              <a:gd name="T61" fmla="*/ 152906 h 752623"/>
              <a:gd name="T62" fmla="*/ 749 w 754435"/>
              <a:gd name="T63" fmla="*/ 112619 h 752623"/>
              <a:gd name="T64" fmla="*/ 90378 w 754435"/>
              <a:gd name="T65" fmla="*/ 711 h 752623"/>
              <a:gd name="T66" fmla="*/ 108023 w 754435"/>
              <a:gd name="T67" fmla="*/ 58 h 75262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754435"/>
              <a:gd name="T103" fmla="*/ 0 h 752623"/>
              <a:gd name="T104" fmla="*/ 754435 w 754435"/>
              <a:gd name="T105" fmla="*/ 752623 h 752623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754435" h="752623">
                <a:moveTo>
                  <a:pt x="380658" y="127254"/>
                </a:moveTo>
                <a:cubicBezTo>
                  <a:pt x="367373" y="127278"/>
                  <a:pt x="355000" y="127895"/>
                  <a:pt x="344382" y="128844"/>
                </a:cubicBezTo>
                <a:cubicBezTo>
                  <a:pt x="270051" y="136436"/>
                  <a:pt x="199513" y="166043"/>
                  <a:pt x="180552" y="222981"/>
                </a:cubicBezTo>
                <a:cubicBezTo>
                  <a:pt x="157797" y="291306"/>
                  <a:pt x="200272" y="353558"/>
                  <a:pt x="244263" y="377851"/>
                </a:cubicBezTo>
                <a:cubicBezTo>
                  <a:pt x="297356" y="406699"/>
                  <a:pt x="474839" y="411254"/>
                  <a:pt x="474839" y="481098"/>
                </a:cubicBezTo>
                <a:cubicBezTo>
                  <a:pt x="474839" y="535758"/>
                  <a:pt x="371687" y="565366"/>
                  <a:pt x="314043" y="526648"/>
                </a:cubicBezTo>
                <a:cubicBezTo>
                  <a:pt x="281429" y="504632"/>
                  <a:pt x="274602" y="441621"/>
                  <a:pt x="241229" y="432511"/>
                </a:cubicBezTo>
                <a:cubicBezTo>
                  <a:pt x="206340" y="422642"/>
                  <a:pt x="174484" y="443899"/>
                  <a:pt x="168416" y="459841"/>
                </a:cubicBezTo>
                <a:cubicBezTo>
                  <a:pt x="146420" y="515260"/>
                  <a:pt x="204064" y="577512"/>
                  <a:pt x="244263" y="599528"/>
                </a:cubicBezTo>
                <a:cubicBezTo>
                  <a:pt x="344382" y="654188"/>
                  <a:pt x="515038" y="623821"/>
                  <a:pt x="565856" y="560051"/>
                </a:cubicBezTo>
                <a:cubicBezTo>
                  <a:pt x="590127" y="529685"/>
                  <a:pt x="606055" y="469710"/>
                  <a:pt x="587093" y="417328"/>
                </a:cubicBezTo>
                <a:cubicBezTo>
                  <a:pt x="566615" y="362668"/>
                  <a:pt x="518831" y="345207"/>
                  <a:pt x="447534" y="326228"/>
                </a:cubicBezTo>
                <a:cubicBezTo>
                  <a:pt x="411128" y="316358"/>
                  <a:pt x="286738" y="304212"/>
                  <a:pt x="289772" y="253347"/>
                </a:cubicBezTo>
                <a:cubicBezTo>
                  <a:pt x="292806" y="205520"/>
                  <a:pt x="389132" y="203242"/>
                  <a:pt x="420229" y="216907"/>
                </a:cubicBezTo>
                <a:cubicBezTo>
                  <a:pt x="467255" y="237405"/>
                  <a:pt x="458153" y="299657"/>
                  <a:pt x="514280" y="301934"/>
                </a:cubicBezTo>
                <a:cubicBezTo>
                  <a:pt x="537793" y="302693"/>
                  <a:pt x="567373" y="283714"/>
                  <a:pt x="571924" y="262458"/>
                </a:cubicBezTo>
                <a:cubicBezTo>
                  <a:pt x="583301" y="211593"/>
                  <a:pt x="539310" y="169080"/>
                  <a:pt x="502144" y="150101"/>
                </a:cubicBezTo>
                <a:cubicBezTo>
                  <a:pt x="468582" y="132450"/>
                  <a:pt x="420513" y="127183"/>
                  <a:pt x="380658" y="127254"/>
                </a:cubicBezTo>
                <a:close/>
                <a:moveTo>
                  <a:pt x="219386" y="118"/>
                </a:moveTo>
                <a:cubicBezTo>
                  <a:pt x="232470" y="497"/>
                  <a:pt x="245743" y="1826"/>
                  <a:pt x="256361" y="4482"/>
                </a:cubicBezTo>
                <a:cubicBezTo>
                  <a:pt x="282148" y="11313"/>
                  <a:pt x="304143" y="29530"/>
                  <a:pt x="320070" y="31807"/>
                </a:cubicBezTo>
                <a:cubicBezTo>
                  <a:pt x="347374" y="35602"/>
                  <a:pt x="375437" y="23457"/>
                  <a:pt x="405016" y="25735"/>
                </a:cubicBezTo>
                <a:cubicBezTo>
                  <a:pt x="496030" y="31807"/>
                  <a:pt x="577942" y="75070"/>
                  <a:pt x="629517" y="122888"/>
                </a:cubicBezTo>
                <a:cubicBezTo>
                  <a:pt x="678816" y="168429"/>
                  <a:pt x="729632" y="247366"/>
                  <a:pt x="738733" y="335412"/>
                </a:cubicBezTo>
                <a:cubicBezTo>
                  <a:pt x="742525" y="371085"/>
                  <a:pt x="729632" y="413590"/>
                  <a:pt x="732665" y="453818"/>
                </a:cubicBezTo>
                <a:cubicBezTo>
                  <a:pt x="734941" y="484937"/>
                  <a:pt x="751627" y="497082"/>
                  <a:pt x="753902" y="532755"/>
                </a:cubicBezTo>
                <a:cubicBezTo>
                  <a:pt x="763003" y="667100"/>
                  <a:pt x="654545" y="765013"/>
                  <a:pt x="520300" y="751351"/>
                </a:cubicBezTo>
                <a:cubicBezTo>
                  <a:pt x="492996" y="748315"/>
                  <a:pt x="472518" y="730099"/>
                  <a:pt x="447489" y="727063"/>
                </a:cubicBezTo>
                <a:cubicBezTo>
                  <a:pt x="421702" y="724026"/>
                  <a:pt x="385297" y="735412"/>
                  <a:pt x="350408" y="733135"/>
                </a:cubicBezTo>
                <a:cubicBezTo>
                  <a:pt x="182033" y="720990"/>
                  <a:pt x="36411" y="588163"/>
                  <a:pt x="22759" y="411313"/>
                </a:cubicBezTo>
                <a:cubicBezTo>
                  <a:pt x="20483" y="380194"/>
                  <a:pt x="31860" y="344520"/>
                  <a:pt x="28826" y="311123"/>
                </a:cubicBezTo>
                <a:cubicBezTo>
                  <a:pt x="25793" y="280763"/>
                  <a:pt x="5315" y="260270"/>
                  <a:pt x="1522" y="229150"/>
                </a:cubicBezTo>
                <a:cubicBezTo>
                  <a:pt x="-12130" y="109985"/>
                  <a:pt x="67507" y="16626"/>
                  <a:pt x="183550" y="1446"/>
                </a:cubicBezTo>
                <a:cubicBezTo>
                  <a:pt x="193410" y="308"/>
                  <a:pt x="206303" y="-262"/>
                  <a:pt x="219386" y="118"/>
                </a:cubicBezTo>
                <a:close/>
              </a:path>
            </a:pathLst>
          </a:custGeom>
          <a:solidFill>
            <a:srgbClr val="F25342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8209" name="椭圆 131"/>
          <p:cNvSpPr>
            <a:spLocks noChangeArrowheads="1"/>
          </p:cNvSpPr>
          <p:nvPr/>
        </p:nvSpPr>
        <p:spPr bwMode="auto">
          <a:xfrm>
            <a:off x="7893050" y="2400300"/>
            <a:ext cx="658813" cy="660400"/>
          </a:xfrm>
          <a:prstGeom prst="ellipse">
            <a:avLst/>
          </a:prstGeom>
          <a:noFill/>
          <a:ln w="9525">
            <a:solidFill>
              <a:srgbClr val="F2534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10" name="Freeform 19"/>
          <p:cNvSpPr>
            <a:spLocks noEditPoints="1" noChangeArrowheads="1"/>
          </p:cNvSpPr>
          <p:nvPr/>
        </p:nvSpPr>
        <p:spPr bwMode="auto">
          <a:xfrm>
            <a:off x="8080375" y="2574925"/>
            <a:ext cx="269875" cy="311150"/>
          </a:xfrm>
          <a:custGeom>
            <a:avLst/>
            <a:gdLst>
              <a:gd name="T0" fmla="*/ 171320 w 879"/>
              <a:gd name="T1" fmla="*/ 19389 h 1011"/>
              <a:gd name="T2" fmla="*/ 268340 w 879"/>
              <a:gd name="T3" fmla="*/ 79711 h 1011"/>
              <a:gd name="T4" fmla="*/ 224128 w 879"/>
              <a:gd name="T5" fmla="*/ 160961 h 1011"/>
              <a:gd name="T6" fmla="*/ 262199 w 879"/>
              <a:gd name="T7" fmla="*/ 232362 h 1011"/>
              <a:gd name="T8" fmla="*/ 171320 w 879"/>
              <a:gd name="T9" fmla="*/ 292684 h 1011"/>
              <a:gd name="T10" fmla="*/ 100090 w 879"/>
              <a:gd name="T11" fmla="*/ 293915 h 1011"/>
              <a:gd name="T12" fmla="*/ 1842 w 879"/>
              <a:gd name="T13" fmla="*/ 232362 h 1011"/>
              <a:gd name="T14" fmla="*/ 42369 w 879"/>
              <a:gd name="T15" fmla="*/ 151112 h 1011"/>
              <a:gd name="T16" fmla="*/ 17807 w 879"/>
              <a:gd name="T17" fmla="*/ 93253 h 1011"/>
              <a:gd name="T18" fmla="*/ 32545 w 879"/>
              <a:gd name="T19" fmla="*/ 57552 h 1011"/>
              <a:gd name="T20" fmla="*/ 127108 w 879"/>
              <a:gd name="T21" fmla="*/ 3385 h 1011"/>
              <a:gd name="T22" fmla="*/ 222900 w 879"/>
              <a:gd name="T23" fmla="*/ 98177 h 1011"/>
              <a:gd name="T24" fmla="*/ 224128 w 879"/>
              <a:gd name="T25" fmla="*/ 62476 h 1011"/>
              <a:gd name="T26" fmla="*/ 144302 w 879"/>
              <a:gd name="T27" fmla="*/ 21851 h 1011"/>
              <a:gd name="T28" fmla="*/ 140617 w 879"/>
              <a:gd name="T29" fmla="*/ 111719 h 1011"/>
              <a:gd name="T30" fmla="*/ 171320 w 879"/>
              <a:gd name="T31" fmla="*/ 127722 h 1011"/>
              <a:gd name="T32" fmla="*/ 58335 w 879"/>
              <a:gd name="T33" fmla="*/ 56321 h 1011"/>
              <a:gd name="T34" fmla="*/ 42369 w 879"/>
              <a:gd name="T35" fmla="*/ 96946 h 1011"/>
              <a:gd name="T36" fmla="*/ 89037 w 879"/>
              <a:gd name="T37" fmla="*/ 72325 h 1011"/>
              <a:gd name="T38" fmla="*/ 98862 w 879"/>
              <a:gd name="T39" fmla="*/ 32931 h 1011"/>
              <a:gd name="T40" fmla="*/ 98862 w 879"/>
              <a:gd name="T41" fmla="*/ 79711 h 1011"/>
              <a:gd name="T42" fmla="*/ 101318 w 879"/>
              <a:gd name="T43" fmla="*/ 130184 h 1011"/>
              <a:gd name="T44" fmla="*/ 128336 w 879"/>
              <a:gd name="T45" fmla="*/ 92022 h 1011"/>
              <a:gd name="T46" fmla="*/ 123424 w 879"/>
              <a:gd name="T47" fmla="*/ 45241 h 1011"/>
              <a:gd name="T48" fmla="*/ 189741 w 879"/>
              <a:gd name="T49" fmla="*/ 131415 h 1011"/>
              <a:gd name="T50" fmla="*/ 172548 w 879"/>
              <a:gd name="T51" fmla="*/ 172040 h 1011"/>
              <a:gd name="T52" fmla="*/ 219216 w 879"/>
              <a:gd name="T53" fmla="*/ 148650 h 1011"/>
              <a:gd name="T54" fmla="*/ 229041 w 879"/>
              <a:gd name="T55" fmla="*/ 108025 h 1011"/>
              <a:gd name="T56" fmla="*/ 76756 w 879"/>
              <a:gd name="T57" fmla="*/ 184351 h 1011"/>
              <a:gd name="T58" fmla="*/ 97634 w 879"/>
              <a:gd name="T59" fmla="*/ 141264 h 1011"/>
              <a:gd name="T60" fmla="*/ 47282 w 879"/>
              <a:gd name="T61" fmla="*/ 167116 h 1011"/>
              <a:gd name="T62" fmla="*/ 55879 w 879"/>
              <a:gd name="T63" fmla="*/ 196662 h 1011"/>
              <a:gd name="T64" fmla="*/ 42369 w 879"/>
              <a:gd name="T65" fmla="*/ 216359 h 1011"/>
              <a:gd name="T66" fmla="*/ 43598 w 879"/>
              <a:gd name="T67" fmla="*/ 250828 h 1011"/>
              <a:gd name="T68" fmla="*/ 123424 w 879"/>
              <a:gd name="T69" fmla="*/ 290222 h 1011"/>
              <a:gd name="T70" fmla="*/ 128336 w 879"/>
              <a:gd name="T71" fmla="*/ 232362 h 1011"/>
              <a:gd name="T72" fmla="*/ 113599 w 879"/>
              <a:gd name="T73" fmla="*/ 175734 h 1011"/>
              <a:gd name="T74" fmla="*/ 187285 w 879"/>
              <a:gd name="T75" fmla="*/ 197893 h 1011"/>
              <a:gd name="T76" fmla="*/ 140617 w 879"/>
              <a:gd name="T77" fmla="*/ 223745 h 1011"/>
              <a:gd name="T78" fmla="*/ 168864 w 879"/>
              <a:gd name="T79" fmla="*/ 236055 h 1011"/>
              <a:gd name="T80" fmla="*/ 245006 w 879"/>
              <a:gd name="T81" fmla="*/ 232362 h 1011"/>
              <a:gd name="T82" fmla="*/ 177460 w 879"/>
              <a:gd name="T83" fmla="*/ 243442 h 1011"/>
              <a:gd name="T84" fmla="*/ 205707 w 879"/>
              <a:gd name="T85" fmla="*/ 259446 h 101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879"/>
              <a:gd name="T130" fmla="*/ 0 h 1011"/>
              <a:gd name="T131" fmla="*/ 879 w 879"/>
              <a:gd name="T132" fmla="*/ 1011 h 1011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879" h="1011">
                <a:moveTo>
                  <a:pt x="414" y="11"/>
                </a:moveTo>
                <a:cubicBezTo>
                  <a:pt x="467" y="0"/>
                  <a:pt x="517" y="38"/>
                  <a:pt x="558" y="63"/>
                </a:cubicBezTo>
                <a:cubicBezTo>
                  <a:pt x="629" y="105"/>
                  <a:pt x="693" y="144"/>
                  <a:pt x="774" y="191"/>
                </a:cubicBezTo>
                <a:cubicBezTo>
                  <a:pt x="806" y="210"/>
                  <a:pt x="869" y="236"/>
                  <a:pt x="874" y="259"/>
                </a:cubicBezTo>
                <a:cubicBezTo>
                  <a:pt x="879" y="282"/>
                  <a:pt x="853" y="323"/>
                  <a:pt x="834" y="355"/>
                </a:cubicBezTo>
                <a:cubicBezTo>
                  <a:pt x="795" y="423"/>
                  <a:pt x="769" y="456"/>
                  <a:pt x="730" y="523"/>
                </a:cubicBezTo>
                <a:cubicBezTo>
                  <a:pt x="715" y="548"/>
                  <a:pt x="684" y="589"/>
                  <a:pt x="686" y="611"/>
                </a:cubicBezTo>
                <a:cubicBezTo>
                  <a:pt x="690" y="666"/>
                  <a:pt x="852" y="694"/>
                  <a:pt x="854" y="755"/>
                </a:cubicBezTo>
                <a:cubicBezTo>
                  <a:pt x="855" y="788"/>
                  <a:pt x="796" y="813"/>
                  <a:pt x="766" y="831"/>
                </a:cubicBezTo>
                <a:cubicBezTo>
                  <a:pt x="696" y="872"/>
                  <a:pt x="626" y="911"/>
                  <a:pt x="558" y="951"/>
                </a:cubicBezTo>
                <a:cubicBezTo>
                  <a:pt x="527" y="969"/>
                  <a:pt x="487" y="1004"/>
                  <a:pt x="450" y="1007"/>
                </a:cubicBezTo>
                <a:cubicBezTo>
                  <a:pt x="404" y="1011"/>
                  <a:pt x="361" y="975"/>
                  <a:pt x="326" y="955"/>
                </a:cubicBezTo>
                <a:cubicBezTo>
                  <a:pt x="246" y="909"/>
                  <a:pt x="188" y="881"/>
                  <a:pt x="102" y="831"/>
                </a:cubicBezTo>
                <a:cubicBezTo>
                  <a:pt x="69" y="812"/>
                  <a:pt x="11" y="780"/>
                  <a:pt x="6" y="755"/>
                </a:cubicBezTo>
                <a:cubicBezTo>
                  <a:pt x="0" y="724"/>
                  <a:pt x="25" y="688"/>
                  <a:pt x="42" y="659"/>
                </a:cubicBezTo>
                <a:cubicBezTo>
                  <a:pt x="79" y="597"/>
                  <a:pt x="101" y="557"/>
                  <a:pt x="138" y="491"/>
                </a:cubicBezTo>
                <a:cubicBezTo>
                  <a:pt x="154" y="464"/>
                  <a:pt x="187" y="429"/>
                  <a:pt x="186" y="407"/>
                </a:cubicBezTo>
                <a:cubicBezTo>
                  <a:pt x="185" y="367"/>
                  <a:pt x="94" y="327"/>
                  <a:pt x="58" y="303"/>
                </a:cubicBezTo>
                <a:cubicBezTo>
                  <a:pt x="45" y="294"/>
                  <a:pt x="23" y="288"/>
                  <a:pt x="22" y="263"/>
                </a:cubicBezTo>
                <a:cubicBezTo>
                  <a:pt x="21" y="228"/>
                  <a:pt x="71" y="207"/>
                  <a:pt x="106" y="187"/>
                </a:cubicBezTo>
                <a:cubicBezTo>
                  <a:pt x="177" y="145"/>
                  <a:pt x="244" y="110"/>
                  <a:pt x="310" y="71"/>
                </a:cubicBezTo>
                <a:cubicBezTo>
                  <a:pt x="342" y="52"/>
                  <a:pt x="371" y="20"/>
                  <a:pt x="414" y="11"/>
                </a:cubicBezTo>
                <a:close/>
                <a:moveTo>
                  <a:pt x="558" y="415"/>
                </a:moveTo>
                <a:cubicBezTo>
                  <a:pt x="614" y="382"/>
                  <a:pt x="665" y="354"/>
                  <a:pt x="726" y="319"/>
                </a:cubicBezTo>
                <a:cubicBezTo>
                  <a:pt x="745" y="308"/>
                  <a:pt x="799" y="286"/>
                  <a:pt x="798" y="259"/>
                </a:cubicBezTo>
                <a:cubicBezTo>
                  <a:pt x="797" y="238"/>
                  <a:pt x="758" y="220"/>
                  <a:pt x="730" y="203"/>
                </a:cubicBezTo>
                <a:cubicBezTo>
                  <a:pt x="681" y="173"/>
                  <a:pt x="617" y="138"/>
                  <a:pt x="570" y="111"/>
                </a:cubicBezTo>
                <a:cubicBezTo>
                  <a:pt x="538" y="92"/>
                  <a:pt x="500" y="52"/>
                  <a:pt x="470" y="71"/>
                </a:cubicBezTo>
                <a:cubicBezTo>
                  <a:pt x="450" y="97"/>
                  <a:pt x="458" y="199"/>
                  <a:pt x="458" y="263"/>
                </a:cubicBezTo>
                <a:cubicBezTo>
                  <a:pt x="458" y="298"/>
                  <a:pt x="458" y="333"/>
                  <a:pt x="458" y="363"/>
                </a:cubicBezTo>
                <a:cubicBezTo>
                  <a:pt x="458" y="399"/>
                  <a:pt x="451" y="435"/>
                  <a:pt x="470" y="455"/>
                </a:cubicBezTo>
                <a:cubicBezTo>
                  <a:pt x="508" y="456"/>
                  <a:pt x="533" y="430"/>
                  <a:pt x="558" y="415"/>
                </a:cubicBezTo>
                <a:close/>
                <a:moveTo>
                  <a:pt x="322" y="107"/>
                </a:moveTo>
                <a:cubicBezTo>
                  <a:pt x="288" y="124"/>
                  <a:pt x="244" y="153"/>
                  <a:pt x="190" y="183"/>
                </a:cubicBezTo>
                <a:cubicBezTo>
                  <a:pt x="137" y="213"/>
                  <a:pt x="76" y="233"/>
                  <a:pt x="78" y="263"/>
                </a:cubicBezTo>
                <a:cubicBezTo>
                  <a:pt x="79" y="283"/>
                  <a:pt x="120" y="305"/>
                  <a:pt x="138" y="315"/>
                </a:cubicBezTo>
                <a:cubicBezTo>
                  <a:pt x="168" y="332"/>
                  <a:pt x="185" y="344"/>
                  <a:pt x="222" y="343"/>
                </a:cubicBezTo>
                <a:cubicBezTo>
                  <a:pt x="253" y="313"/>
                  <a:pt x="268" y="272"/>
                  <a:pt x="290" y="235"/>
                </a:cubicBezTo>
                <a:cubicBezTo>
                  <a:pt x="311" y="200"/>
                  <a:pt x="346" y="164"/>
                  <a:pt x="350" y="115"/>
                </a:cubicBezTo>
                <a:cubicBezTo>
                  <a:pt x="345" y="108"/>
                  <a:pt x="327" y="104"/>
                  <a:pt x="322" y="107"/>
                </a:cubicBezTo>
                <a:close/>
                <a:moveTo>
                  <a:pt x="402" y="147"/>
                </a:moveTo>
                <a:cubicBezTo>
                  <a:pt x="367" y="155"/>
                  <a:pt x="353" y="206"/>
                  <a:pt x="322" y="259"/>
                </a:cubicBezTo>
                <a:cubicBezTo>
                  <a:pt x="294" y="306"/>
                  <a:pt x="259" y="343"/>
                  <a:pt x="266" y="375"/>
                </a:cubicBezTo>
                <a:cubicBezTo>
                  <a:pt x="271" y="399"/>
                  <a:pt x="309" y="410"/>
                  <a:pt x="330" y="423"/>
                </a:cubicBezTo>
                <a:cubicBezTo>
                  <a:pt x="357" y="439"/>
                  <a:pt x="377" y="464"/>
                  <a:pt x="410" y="451"/>
                </a:cubicBezTo>
                <a:cubicBezTo>
                  <a:pt x="424" y="411"/>
                  <a:pt x="418" y="353"/>
                  <a:pt x="418" y="299"/>
                </a:cubicBezTo>
                <a:cubicBezTo>
                  <a:pt x="418" y="245"/>
                  <a:pt x="424" y="187"/>
                  <a:pt x="410" y="147"/>
                </a:cubicBezTo>
                <a:cubicBezTo>
                  <a:pt x="407" y="147"/>
                  <a:pt x="405" y="147"/>
                  <a:pt x="402" y="147"/>
                </a:cubicBezTo>
                <a:close/>
                <a:moveTo>
                  <a:pt x="746" y="351"/>
                </a:moveTo>
                <a:cubicBezTo>
                  <a:pt x="711" y="371"/>
                  <a:pt x="672" y="395"/>
                  <a:pt x="618" y="427"/>
                </a:cubicBezTo>
                <a:cubicBezTo>
                  <a:pt x="572" y="454"/>
                  <a:pt x="506" y="476"/>
                  <a:pt x="506" y="507"/>
                </a:cubicBezTo>
                <a:cubicBezTo>
                  <a:pt x="506" y="534"/>
                  <a:pt x="542" y="547"/>
                  <a:pt x="562" y="559"/>
                </a:cubicBezTo>
                <a:cubicBezTo>
                  <a:pt x="582" y="570"/>
                  <a:pt x="614" y="594"/>
                  <a:pt x="638" y="591"/>
                </a:cubicBezTo>
                <a:cubicBezTo>
                  <a:pt x="672" y="586"/>
                  <a:pt x="693" y="519"/>
                  <a:pt x="714" y="483"/>
                </a:cubicBezTo>
                <a:cubicBezTo>
                  <a:pt x="738" y="440"/>
                  <a:pt x="770" y="405"/>
                  <a:pt x="778" y="363"/>
                </a:cubicBezTo>
                <a:cubicBezTo>
                  <a:pt x="772" y="358"/>
                  <a:pt x="757" y="344"/>
                  <a:pt x="746" y="351"/>
                </a:cubicBezTo>
                <a:close/>
                <a:moveTo>
                  <a:pt x="182" y="639"/>
                </a:moveTo>
                <a:cubicBezTo>
                  <a:pt x="204" y="627"/>
                  <a:pt x="225" y="613"/>
                  <a:pt x="250" y="599"/>
                </a:cubicBezTo>
                <a:cubicBezTo>
                  <a:pt x="273" y="586"/>
                  <a:pt x="376" y="538"/>
                  <a:pt x="374" y="507"/>
                </a:cubicBezTo>
                <a:cubicBezTo>
                  <a:pt x="373" y="486"/>
                  <a:pt x="334" y="468"/>
                  <a:pt x="318" y="459"/>
                </a:cubicBezTo>
                <a:cubicBezTo>
                  <a:pt x="295" y="446"/>
                  <a:pt x="266" y="425"/>
                  <a:pt x="242" y="427"/>
                </a:cubicBezTo>
                <a:cubicBezTo>
                  <a:pt x="208" y="430"/>
                  <a:pt x="177" y="502"/>
                  <a:pt x="154" y="543"/>
                </a:cubicBezTo>
                <a:cubicBezTo>
                  <a:pt x="129" y="586"/>
                  <a:pt x="96" y="633"/>
                  <a:pt x="106" y="663"/>
                </a:cubicBezTo>
                <a:cubicBezTo>
                  <a:pt x="134" y="670"/>
                  <a:pt x="161" y="651"/>
                  <a:pt x="182" y="639"/>
                </a:cubicBezTo>
                <a:close/>
                <a:moveTo>
                  <a:pt x="370" y="571"/>
                </a:moveTo>
                <a:cubicBezTo>
                  <a:pt x="310" y="604"/>
                  <a:pt x="209" y="662"/>
                  <a:pt x="138" y="703"/>
                </a:cubicBezTo>
                <a:cubicBezTo>
                  <a:pt x="114" y="717"/>
                  <a:pt x="69" y="739"/>
                  <a:pt x="70" y="759"/>
                </a:cubicBezTo>
                <a:cubicBezTo>
                  <a:pt x="71" y="778"/>
                  <a:pt x="125" y="805"/>
                  <a:pt x="142" y="815"/>
                </a:cubicBezTo>
                <a:cubicBezTo>
                  <a:pt x="204" y="849"/>
                  <a:pt x="260" y="876"/>
                  <a:pt x="314" y="907"/>
                </a:cubicBezTo>
                <a:cubicBezTo>
                  <a:pt x="340" y="922"/>
                  <a:pt x="366" y="952"/>
                  <a:pt x="402" y="943"/>
                </a:cubicBezTo>
                <a:cubicBezTo>
                  <a:pt x="426" y="926"/>
                  <a:pt x="418" y="890"/>
                  <a:pt x="418" y="859"/>
                </a:cubicBezTo>
                <a:cubicBezTo>
                  <a:pt x="418" y="826"/>
                  <a:pt x="418" y="790"/>
                  <a:pt x="418" y="755"/>
                </a:cubicBezTo>
                <a:cubicBezTo>
                  <a:pt x="418" y="687"/>
                  <a:pt x="427" y="608"/>
                  <a:pt x="406" y="563"/>
                </a:cubicBezTo>
                <a:cubicBezTo>
                  <a:pt x="391" y="558"/>
                  <a:pt x="375" y="568"/>
                  <a:pt x="370" y="571"/>
                </a:cubicBezTo>
                <a:close/>
                <a:moveTo>
                  <a:pt x="550" y="767"/>
                </a:moveTo>
                <a:cubicBezTo>
                  <a:pt x="571" y="732"/>
                  <a:pt x="618" y="682"/>
                  <a:pt x="610" y="643"/>
                </a:cubicBezTo>
                <a:cubicBezTo>
                  <a:pt x="605" y="622"/>
                  <a:pt x="490" y="540"/>
                  <a:pt x="462" y="575"/>
                </a:cubicBezTo>
                <a:cubicBezTo>
                  <a:pt x="455" y="618"/>
                  <a:pt x="458" y="674"/>
                  <a:pt x="458" y="727"/>
                </a:cubicBezTo>
                <a:cubicBezTo>
                  <a:pt x="458" y="779"/>
                  <a:pt x="449" y="836"/>
                  <a:pt x="470" y="871"/>
                </a:cubicBezTo>
                <a:cubicBezTo>
                  <a:pt x="509" y="865"/>
                  <a:pt x="524" y="811"/>
                  <a:pt x="550" y="767"/>
                </a:cubicBezTo>
                <a:close/>
                <a:moveTo>
                  <a:pt x="670" y="843"/>
                </a:moveTo>
                <a:cubicBezTo>
                  <a:pt x="698" y="827"/>
                  <a:pt x="799" y="792"/>
                  <a:pt x="798" y="755"/>
                </a:cubicBezTo>
                <a:cubicBezTo>
                  <a:pt x="797" y="723"/>
                  <a:pt x="693" y="676"/>
                  <a:pt x="670" y="671"/>
                </a:cubicBezTo>
                <a:cubicBezTo>
                  <a:pt x="641" y="665"/>
                  <a:pt x="597" y="759"/>
                  <a:pt x="578" y="791"/>
                </a:cubicBezTo>
                <a:cubicBezTo>
                  <a:pt x="553" y="832"/>
                  <a:pt x="520" y="875"/>
                  <a:pt x="530" y="907"/>
                </a:cubicBezTo>
                <a:cubicBezTo>
                  <a:pt x="584" y="908"/>
                  <a:pt x="620" y="871"/>
                  <a:pt x="670" y="843"/>
                </a:cubicBezTo>
                <a:close/>
              </a:path>
            </a:pathLst>
          </a:custGeom>
          <a:solidFill>
            <a:srgbClr val="F253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8211" name="椭圆 133"/>
          <p:cNvSpPr>
            <a:spLocks noChangeArrowheads="1"/>
          </p:cNvSpPr>
          <p:nvPr/>
        </p:nvSpPr>
        <p:spPr bwMode="auto">
          <a:xfrm>
            <a:off x="7893050" y="4179888"/>
            <a:ext cx="658813" cy="658812"/>
          </a:xfrm>
          <a:prstGeom prst="ellipse">
            <a:avLst/>
          </a:prstGeom>
          <a:noFill/>
          <a:ln w="9525">
            <a:solidFill>
              <a:srgbClr val="F2534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12" name="Freeform 32"/>
          <p:cNvSpPr>
            <a:spLocks noEditPoints="1" noChangeArrowheads="1"/>
          </p:cNvSpPr>
          <p:nvPr/>
        </p:nvSpPr>
        <p:spPr bwMode="auto">
          <a:xfrm>
            <a:off x="8024813" y="4311650"/>
            <a:ext cx="395287" cy="393700"/>
          </a:xfrm>
          <a:custGeom>
            <a:avLst/>
            <a:gdLst>
              <a:gd name="T0" fmla="*/ 167602 w 1000"/>
              <a:gd name="T1" fmla="*/ 0 h 996"/>
              <a:gd name="T2" fmla="*/ 229267 w 1000"/>
              <a:gd name="T3" fmla="*/ 0 h 996"/>
              <a:gd name="T4" fmla="*/ 229267 w 1000"/>
              <a:gd name="T5" fmla="*/ 39528 h 996"/>
              <a:gd name="T6" fmla="*/ 284607 w 1000"/>
              <a:gd name="T7" fmla="*/ 64826 h 996"/>
              <a:gd name="T8" fmla="*/ 300418 w 1000"/>
              <a:gd name="T9" fmla="*/ 50596 h 996"/>
              <a:gd name="T10" fmla="*/ 314648 w 1000"/>
              <a:gd name="T11" fmla="*/ 36366 h 996"/>
              <a:gd name="T12" fmla="*/ 338366 w 1000"/>
              <a:gd name="T13" fmla="*/ 58502 h 996"/>
              <a:gd name="T14" fmla="*/ 358921 w 1000"/>
              <a:gd name="T15" fmla="*/ 82218 h 996"/>
              <a:gd name="T16" fmla="*/ 330460 w 1000"/>
              <a:gd name="T17" fmla="*/ 110679 h 996"/>
              <a:gd name="T18" fmla="*/ 354177 w 1000"/>
              <a:gd name="T19" fmla="*/ 167599 h 996"/>
              <a:gd name="T20" fmla="*/ 395287 w 1000"/>
              <a:gd name="T21" fmla="*/ 167599 h 996"/>
              <a:gd name="T22" fmla="*/ 393706 w 1000"/>
              <a:gd name="T23" fmla="*/ 229263 h 996"/>
              <a:gd name="T24" fmla="*/ 354177 w 1000"/>
              <a:gd name="T25" fmla="*/ 229263 h 996"/>
              <a:gd name="T26" fmla="*/ 328879 w 1000"/>
              <a:gd name="T27" fmla="*/ 284602 h 996"/>
              <a:gd name="T28" fmla="*/ 343109 w 1000"/>
              <a:gd name="T29" fmla="*/ 300414 h 996"/>
              <a:gd name="T30" fmla="*/ 357339 w 1000"/>
              <a:gd name="T31" fmla="*/ 314644 h 996"/>
              <a:gd name="T32" fmla="*/ 335203 w 1000"/>
              <a:gd name="T33" fmla="*/ 338361 h 996"/>
              <a:gd name="T34" fmla="*/ 311486 w 1000"/>
              <a:gd name="T35" fmla="*/ 358915 h 996"/>
              <a:gd name="T36" fmla="*/ 284607 w 1000"/>
              <a:gd name="T37" fmla="*/ 330455 h 996"/>
              <a:gd name="T38" fmla="*/ 227685 w 1000"/>
              <a:gd name="T39" fmla="*/ 352591 h 996"/>
              <a:gd name="T40" fmla="*/ 226104 w 1000"/>
              <a:gd name="T41" fmla="*/ 393700 h 996"/>
              <a:gd name="T42" fmla="*/ 164439 w 1000"/>
              <a:gd name="T43" fmla="*/ 393700 h 996"/>
              <a:gd name="T44" fmla="*/ 164439 w 1000"/>
              <a:gd name="T45" fmla="*/ 354172 h 996"/>
              <a:gd name="T46" fmla="*/ 110680 w 1000"/>
              <a:gd name="T47" fmla="*/ 328874 h 996"/>
              <a:gd name="T48" fmla="*/ 79057 w 1000"/>
              <a:gd name="T49" fmla="*/ 357334 h 996"/>
              <a:gd name="T50" fmla="*/ 34785 w 1000"/>
              <a:gd name="T51" fmla="*/ 311482 h 996"/>
              <a:gd name="T52" fmla="*/ 63246 w 1000"/>
              <a:gd name="T53" fmla="*/ 284602 h 996"/>
              <a:gd name="T54" fmla="*/ 42691 w 1000"/>
              <a:gd name="T55" fmla="*/ 229263 h 996"/>
              <a:gd name="T56" fmla="*/ 0 w 1000"/>
              <a:gd name="T57" fmla="*/ 226101 h 996"/>
              <a:gd name="T58" fmla="*/ 0 w 1000"/>
              <a:gd name="T59" fmla="*/ 164437 h 996"/>
              <a:gd name="T60" fmla="*/ 41110 w 1000"/>
              <a:gd name="T61" fmla="*/ 164437 h 996"/>
              <a:gd name="T62" fmla="*/ 64827 w 1000"/>
              <a:gd name="T63" fmla="*/ 109098 h 996"/>
              <a:gd name="T64" fmla="*/ 50597 w 1000"/>
              <a:gd name="T65" fmla="*/ 93286 h 996"/>
              <a:gd name="T66" fmla="*/ 36366 w 1000"/>
              <a:gd name="T67" fmla="*/ 79056 h 996"/>
              <a:gd name="T68" fmla="*/ 58502 w 1000"/>
              <a:gd name="T69" fmla="*/ 56920 h 996"/>
              <a:gd name="T70" fmla="*/ 80639 w 1000"/>
              <a:gd name="T71" fmla="*/ 34785 h 996"/>
              <a:gd name="T72" fmla="*/ 109099 w 1000"/>
              <a:gd name="T73" fmla="*/ 63245 h 996"/>
              <a:gd name="T74" fmla="*/ 167602 w 1000"/>
              <a:gd name="T75" fmla="*/ 39528 h 996"/>
              <a:gd name="T76" fmla="*/ 167602 w 1000"/>
              <a:gd name="T77" fmla="*/ 0 h 996"/>
              <a:gd name="T78" fmla="*/ 79057 w 1000"/>
              <a:gd name="T79" fmla="*/ 215033 h 996"/>
              <a:gd name="T80" fmla="*/ 197644 w 1000"/>
              <a:gd name="T81" fmla="*/ 316225 h 996"/>
              <a:gd name="T82" fmla="*/ 316230 w 1000"/>
              <a:gd name="T83" fmla="*/ 196059 h 996"/>
              <a:gd name="T84" fmla="*/ 286188 w 1000"/>
              <a:gd name="T85" fmla="*/ 118584 h 996"/>
              <a:gd name="T86" fmla="*/ 178670 w 1000"/>
              <a:gd name="T87" fmla="*/ 80637 h 996"/>
              <a:gd name="T88" fmla="*/ 79057 w 1000"/>
              <a:gd name="T89" fmla="*/ 215033 h 99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000"/>
              <a:gd name="T136" fmla="*/ 0 h 996"/>
              <a:gd name="T137" fmla="*/ 1000 w 1000"/>
              <a:gd name="T138" fmla="*/ 996 h 99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000" h="996">
                <a:moveTo>
                  <a:pt x="424" y="0"/>
                </a:moveTo>
                <a:cubicBezTo>
                  <a:pt x="476" y="0"/>
                  <a:pt x="528" y="0"/>
                  <a:pt x="580" y="0"/>
                </a:cubicBezTo>
                <a:cubicBezTo>
                  <a:pt x="580" y="33"/>
                  <a:pt x="580" y="67"/>
                  <a:pt x="580" y="100"/>
                </a:cubicBezTo>
                <a:cubicBezTo>
                  <a:pt x="625" y="123"/>
                  <a:pt x="682" y="134"/>
                  <a:pt x="720" y="164"/>
                </a:cubicBezTo>
                <a:cubicBezTo>
                  <a:pt x="738" y="159"/>
                  <a:pt x="745" y="143"/>
                  <a:pt x="760" y="128"/>
                </a:cubicBezTo>
                <a:cubicBezTo>
                  <a:pt x="766" y="122"/>
                  <a:pt x="790" y="92"/>
                  <a:pt x="796" y="92"/>
                </a:cubicBezTo>
                <a:cubicBezTo>
                  <a:pt x="808" y="91"/>
                  <a:pt x="843" y="135"/>
                  <a:pt x="856" y="148"/>
                </a:cubicBezTo>
                <a:cubicBezTo>
                  <a:pt x="877" y="169"/>
                  <a:pt x="896" y="188"/>
                  <a:pt x="908" y="208"/>
                </a:cubicBezTo>
                <a:cubicBezTo>
                  <a:pt x="882" y="230"/>
                  <a:pt x="858" y="254"/>
                  <a:pt x="836" y="280"/>
                </a:cubicBezTo>
                <a:cubicBezTo>
                  <a:pt x="863" y="321"/>
                  <a:pt x="879" y="373"/>
                  <a:pt x="896" y="424"/>
                </a:cubicBezTo>
                <a:cubicBezTo>
                  <a:pt x="931" y="424"/>
                  <a:pt x="965" y="424"/>
                  <a:pt x="1000" y="424"/>
                </a:cubicBezTo>
                <a:cubicBezTo>
                  <a:pt x="991" y="468"/>
                  <a:pt x="998" y="529"/>
                  <a:pt x="996" y="580"/>
                </a:cubicBezTo>
                <a:cubicBezTo>
                  <a:pt x="963" y="580"/>
                  <a:pt x="929" y="580"/>
                  <a:pt x="896" y="580"/>
                </a:cubicBezTo>
                <a:cubicBezTo>
                  <a:pt x="875" y="627"/>
                  <a:pt x="863" y="683"/>
                  <a:pt x="832" y="720"/>
                </a:cubicBezTo>
                <a:cubicBezTo>
                  <a:pt x="837" y="738"/>
                  <a:pt x="853" y="745"/>
                  <a:pt x="868" y="760"/>
                </a:cubicBezTo>
                <a:cubicBezTo>
                  <a:pt x="874" y="766"/>
                  <a:pt x="904" y="790"/>
                  <a:pt x="904" y="796"/>
                </a:cubicBezTo>
                <a:cubicBezTo>
                  <a:pt x="904" y="808"/>
                  <a:pt x="860" y="843"/>
                  <a:pt x="848" y="856"/>
                </a:cubicBezTo>
                <a:cubicBezTo>
                  <a:pt x="827" y="877"/>
                  <a:pt x="808" y="896"/>
                  <a:pt x="788" y="908"/>
                </a:cubicBezTo>
                <a:cubicBezTo>
                  <a:pt x="767" y="882"/>
                  <a:pt x="741" y="861"/>
                  <a:pt x="720" y="836"/>
                </a:cubicBezTo>
                <a:cubicBezTo>
                  <a:pt x="675" y="858"/>
                  <a:pt x="632" y="882"/>
                  <a:pt x="576" y="892"/>
                </a:cubicBezTo>
                <a:cubicBezTo>
                  <a:pt x="575" y="927"/>
                  <a:pt x="571" y="946"/>
                  <a:pt x="572" y="996"/>
                </a:cubicBezTo>
                <a:cubicBezTo>
                  <a:pt x="520" y="996"/>
                  <a:pt x="468" y="996"/>
                  <a:pt x="416" y="996"/>
                </a:cubicBezTo>
                <a:cubicBezTo>
                  <a:pt x="416" y="963"/>
                  <a:pt x="416" y="929"/>
                  <a:pt x="416" y="896"/>
                </a:cubicBezTo>
                <a:cubicBezTo>
                  <a:pt x="371" y="874"/>
                  <a:pt x="313" y="865"/>
                  <a:pt x="280" y="832"/>
                </a:cubicBezTo>
                <a:cubicBezTo>
                  <a:pt x="249" y="852"/>
                  <a:pt x="226" y="879"/>
                  <a:pt x="200" y="904"/>
                </a:cubicBezTo>
                <a:cubicBezTo>
                  <a:pt x="162" y="866"/>
                  <a:pt x="120" y="832"/>
                  <a:pt x="88" y="788"/>
                </a:cubicBezTo>
                <a:cubicBezTo>
                  <a:pt x="114" y="767"/>
                  <a:pt x="139" y="745"/>
                  <a:pt x="160" y="720"/>
                </a:cubicBezTo>
                <a:cubicBezTo>
                  <a:pt x="141" y="675"/>
                  <a:pt x="114" y="638"/>
                  <a:pt x="108" y="580"/>
                </a:cubicBezTo>
                <a:cubicBezTo>
                  <a:pt x="72" y="571"/>
                  <a:pt x="47" y="572"/>
                  <a:pt x="0" y="572"/>
                </a:cubicBezTo>
                <a:cubicBezTo>
                  <a:pt x="0" y="520"/>
                  <a:pt x="0" y="468"/>
                  <a:pt x="0" y="416"/>
                </a:cubicBezTo>
                <a:cubicBezTo>
                  <a:pt x="35" y="416"/>
                  <a:pt x="69" y="416"/>
                  <a:pt x="104" y="416"/>
                </a:cubicBezTo>
                <a:cubicBezTo>
                  <a:pt x="119" y="364"/>
                  <a:pt x="138" y="317"/>
                  <a:pt x="164" y="276"/>
                </a:cubicBezTo>
                <a:cubicBezTo>
                  <a:pt x="159" y="258"/>
                  <a:pt x="143" y="251"/>
                  <a:pt x="128" y="236"/>
                </a:cubicBezTo>
                <a:cubicBezTo>
                  <a:pt x="122" y="230"/>
                  <a:pt x="92" y="206"/>
                  <a:pt x="92" y="200"/>
                </a:cubicBezTo>
                <a:cubicBezTo>
                  <a:pt x="91" y="185"/>
                  <a:pt x="136" y="156"/>
                  <a:pt x="148" y="144"/>
                </a:cubicBezTo>
                <a:cubicBezTo>
                  <a:pt x="170" y="122"/>
                  <a:pt x="186" y="103"/>
                  <a:pt x="204" y="88"/>
                </a:cubicBezTo>
                <a:cubicBezTo>
                  <a:pt x="231" y="109"/>
                  <a:pt x="251" y="137"/>
                  <a:pt x="276" y="160"/>
                </a:cubicBezTo>
                <a:cubicBezTo>
                  <a:pt x="323" y="137"/>
                  <a:pt x="372" y="117"/>
                  <a:pt x="424" y="100"/>
                </a:cubicBezTo>
                <a:cubicBezTo>
                  <a:pt x="424" y="67"/>
                  <a:pt x="424" y="33"/>
                  <a:pt x="424" y="0"/>
                </a:cubicBezTo>
                <a:close/>
                <a:moveTo>
                  <a:pt x="200" y="544"/>
                </a:moveTo>
                <a:cubicBezTo>
                  <a:pt x="216" y="683"/>
                  <a:pt x="348" y="800"/>
                  <a:pt x="500" y="800"/>
                </a:cubicBezTo>
                <a:cubicBezTo>
                  <a:pt x="650" y="800"/>
                  <a:pt x="802" y="681"/>
                  <a:pt x="800" y="496"/>
                </a:cubicBezTo>
                <a:cubicBezTo>
                  <a:pt x="799" y="430"/>
                  <a:pt x="760" y="341"/>
                  <a:pt x="724" y="300"/>
                </a:cubicBezTo>
                <a:cubicBezTo>
                  <a:pt x="675" y="245"/>
                  <a:pt x="576" y="187"/>
                  <a:pt x="452" y="204"/>
                </a:cubicBezTo>
                <a:cubicBezTo>
                  <a:pt x="302" y="225"/>
                  <a:pt x="178" y="356"/>
                  <a:pt x="200" y="544"/>
                </a:cubicBezTo>
                <a:close/>
              </a:path>
            </a:pathLst>
          </a:custGeom>
          <a:solidFill>
            <a:srgbClr val="F253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sp>
        <p:nvSpPr>
          <p:cNvPr id="8213" name="椭圆 132"/>
          <p:cNvSpPr>
            <a:spLocks noChangeArrowheads="1"/>
          </p:cNvSpPr>
          <p:nvPr/>
        </p:nvSpPr>
        <p:spPr bwMode="auto">
          <a:xfrm>
            <a:off x="7893050" y="3290888"/>
            <a:ext cx="658813" cy="658812"/>
          </a:xfrm>
          <a:prstGeom prst="ellipse">
            <a:avLst/>
          </a:prstGeom>
          <a:noFill/>
          <a:ln w="9525">
            <a:solidFill>
              <a:srgbClr val="F2534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8214" name="组合 136"/>
          <p:cNvGrpSpPr>
            <a:grpSpLocks/>
          </p:cNvGrpSpPr>
          <p:nvPr/>
        </p:nvGrpSpPr>
        <p:grpSpPr bwMode="auto">
          <a:xfrm>
            <a:off x="8083550" y="3473450"/>
            <a:ext cx="319088" cy="325438"/>
            <a:chOff x="0" y="0"/>
            <a:chExt cx="3916363" cy="3990976"/>
          </a:xfrm>
        </p:grpSpPr>
        <p:sp>
          <p:nvSpPr>
            <p:cNvPr id="8293" name="Freeform 35"/>
            <p:cNvSpPr>
              <a:spLocks noEditPoints="1" noChangeArrowheads="1"/>
            </p:cNvSpPr>
            <p:nvPr/>
          </p:nvSpPr>
          <p:spPr bwMode="auto">
            <a:xfrm>
              <a:off x="0" y="7938"/>
              <a:ext cx="3806825" cy="3983038"/>
            </a:xfrm>
            <a:custGeom>
              <a:avLst/>
              <a:gdLst>
                <a:gd name="T0" fmla="*/ 116382 w 1014"/>
                <a:gd name="T1" fmla="*/ 735792 h 1061"/>
                <a:gd name="T2" fmla="*/ 266553 w 1014"/>
                <a:gd name="T3" fmla="*/ 855921 h 1061"/>
                <a:gd name="T4" fmla="*/ 747099 w 1014"/>
                <a:gd name="T5" fmla="*/ 1261358 h 1061"/>
                <a:gd name="T6" fmla="*/ 1017406 w 1014"/>
                <a:gd name="T7" fmla="*/ 1096180 h 1061"/>
                <a:gd name="T8" fmla="*/ 1197611 w 1014"/>
                <a:gd name="T9" fmla="*/ 855921 h 1061"/>
                <a:gd name="T10" fmla="*/ 656996 w 1014"/>
                <a:gd name="T11" fmla="*/ 165178 h 1061"/>
                <a:gd name="T12" fmla="*/ 1813310 w 1014"/>
                <a:gd name="T13" fmla="*/ 946018 h 1061"/>
                <a:gd name="T14" fmla="*/ 1798293 w 1014"/>
                <a:gd name="T15" fmla="*/ 1126212 h 1061"/>
                <a:gd name="T16" fmla="*/ 2023549 w 1014"/>
                <a:gd name="T17" fmla="*/ 1396503 h 1061"/>
                <a:gd name="T18" fmla="*/ 3495221 w 1014"/>
                <a:gd name="T19" fmla="*/ 2868087 h 1061"/>
                <a:gd name="T20" fmla="*/ 3795562 w 1014"/>
                <a:gd name="T21" fmla="*/ 3333588 h 1061"/>
                <a:gd name="T22" fmla="*/ 3044709 w 1014"/>
                <a:gd name="T23" fmla="*/ 3799089 h 1061"/>
                <a:gd name="T24" fmla="*/ 2534129 w 1014"/>
                <a:gd name="T25" fmla="*/ 3318572 h 1061"/>
                <a:gd name="T26" fmla="*/ 1062457 w 1014"/>
                <a:gd name="T27" fmla="*/ 1846988 h 1061"/>
                <a:gd name="T28" fmla="*/ 116382 w 1014"/>
                <a:gd name="T29" fmla="*/ 735792 h 1061"/>
                <a:gd name="T30" fmla="*/ 3284982 w 1014"/>
                <a:gd name="T31" fmla="*/ 3648928 h 1061"/>
                <a:gd name="T32" fmla="*/ 3224914 w 1014"/>
                <a:gd name="T33" fmla="*/ 3108346 h 1061"/>
                <a:gd name="T34" fmla="*/ 3284982 w 1014"/>
                <a:gd name="T35" fmla="*/ 3648928 h 106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14"/>
                <a:gd name="T55" fmla="*/ 0 h 1061"/>
                <a:gd name="T56" fmla="*/ 1014 w 1014"/>
                <a:gd name="T57" fmla="*/ 1061 h 106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14" h="1061">
                  <a:moveTo>
                    <a:pt x="31" y="196"/>
                  </a:moveTo>
                  <a:cubicBezTo>
                    <a:pt x="48" y="193"/>
                    <a:pt x="59" y="215"/>
                    <a:pt x="71" y="228"/>
                  </a:cubicBezTo>
                  <a:cubicBezTo>
                    <a:pt x="96" y="253"/>
                    <a:pt x="160" y="333"/>
                    <a:pt x="199" y="336"/>
                  </a:cubicBezTo>
                  <a:cubicBezTo>
                    <a:pt x="235" y="338"/>
                    <a:pt x="253" y="310"/>
                    <a:pt x="271" y="292"/>
                  </a:cubicBezTo>
                  <a:cubicBezTo>
                    <a:pt x="284" y="279"/>
                    <a:pt x="317" y="258"/>
                    <a:pt x="319" y="228"/>
                  </a:cubicBezTo>
                  <a:cubicBezTo>
                    <a:pt x="324" y="154"/>
                    <a:pt x="185" y="101"/>
                    <a:pt x="175" y="44"/>
                  </a:cubicBezTo>
                  <a:cubicBezTo>
                    <a:pt x="324" y="0"/>
                    <a:pt x="477" y="98"/>
                    <a:pt x="483" y="252"/>
                  </a:cubicBezTo>
                  <a:cubicBezTo>
                    <a:pt x="483" y="265"/>
                    <a:pt x="476" y="286"/>
                    <a:pt x="479" y="300"/>
                  </a:cubicBezTo>
                  <a:cubicBezTo>
                    <a:pt x="483" y="319"/>
                    <a:pt x="516" y="349"/>
                    <a:pt x="539" y="372"/>
                  </a:cubicBezTo>
                  <a:cubicBezTo>
                    <a:pt x="676" y="507"/>
                    <a:pt x="795" y="625"/>
                    <a:pt x="931" y="764"/>
                  </a:cubicBezTo>
                  <a:cubicBezTo>
                    <a:pt x="969" y="802"/>
                    <a:pt x="1009" y="825"/>
                    <a:pt x="1011" y="888"/>
                  </a:cubicBezTo>
                  <a:cubicBezTo>
                    <a:pt x="1014" y="982"/>
                    <a:pt x="908" y="1061"/>
                    <a:pt x="811" y="1012"/>
                  </a:cubicBezTo>
                  <a:cubicBezTo>
                    <a:pt x="767" y="990"/>
                    <a:pt x="715" y="924"/>
                    <a:pt x="675" y="884"/>
                  </a:cubicBezTo>
                  <a:cubicBezTo>
                    <a:pt x="549" y="758"/>
                    <a:pt x="406" y="609"/>
                    <a:pt x="283" y="492"/>
                  </a:cubicBezTo>
                  <a:cubicBezTo>
                    <a:pt x="98" y="498"/>
                    <a:pt x="0" y="379"/>
                    <a:pt x="31" y="196"/>
                  </a:cubicBezTo>
                  <a:close/>
                  <a:moveTo>
                    <a:pt x="875" y="972"/>
                  </a:moveTo>
                  <a:cubicBezTo>
                    <a:pt x="981" y="977"/>
                    <a:pt x="978" y="797"/>
                    <a:pt x="859" y="828"/>
                  </a:cubicBezTo>
                  <a:cubicBezTo>
                    <a:pt x="775" y="849"/>
                    <a:pt x="798" y="968"/>
                    <a:pt x="875" y="972"/>
                  </a:cubicBezTo>
                  <a:close/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294" name="Freeform 36"/>
            <p:cNvSpPr>
              <a:spLocks noChangeArrowheads="1"/>
            </p:cNvSpPr>
            <p:nvPr/>
          </p:nvSpPr>
          <p:spPr bwMode="auto">
            <a:xfrm>
              <a:off x="2128838" y="0"/>
              <a:ext cx="1787525" cy="1795463"/>
            </a:xfrm>
            <a:custGeom>
              <a:avLst/>
              <a:gdLst>
                <a:gd name="T0" fmla="*/ 480679 w 476"/>
                <a:gd name="T1" fmla="*/ 1690289 h 478"/>
                <a:gd name="T2" fmla="*/ 1276804 w 476"/>
                <a:gd name="T3" fmla="*/ 878951 h 478"/>
                <a:gd name="T4" fmla="*/ 1472079 w 476"/>
                <a:gd name="T5" fmla="*/ 578455 h 478"/>
                <a:gd name="T6" fmla="*/ 1156634 w 476"/>
                <a:gd name="T7" fmla="*/ 773777 h 478"/>
                <a:gd name="T8" fmla="*/ 495700 w 476"/>
                <a:gd name="T9" fmla="*/ 1434868 h 478"/>
                <a:gd name="T10" fmla="*/ 375530 w 476"/>
                <a:gd name="T11" fmla="*/ 1570091 h 478"/>
                <a:gd name="T12" fmla="*/ 240340 w 476"/>
                <a:gd name="T13" fmla="*/ 1449893 h 478"/>
                <a:gd name="T14" fmla="*/ 1021443 w 476"/>
                <a:gd name="T15" fmla="*/ 638554 h 478"/>
                <a:gd name="T16" fmla="*/ 1231740 w 476"/>
                <a:gd name="T17" fmla="*/ 353083 h 478"/>
                <a:gd name="T18" fmla="*/ 931316 w 476"/>
                <a:gd name="T19" fmla="*/ 518356 h 478"/>
                <a:gd name="T20" fmla="*/ 105149 w 476"/>
                <a:gd name="T21" fmla="*/ 1329694 h 478"/>
                <a:gd name="T22" fmla="*/ 0 w 476"/>
                <a:gd name="T23" fmla="*/ 1209496 h 478"/>
                <a:gd name="T24" fmla="*/ 796125 w 476"/>
                <a:gd name="T25" fmla="*/ 413182 h 478"/>
                <a:gd name="T26" fmla="*/ 1066507 w 476"/>
                <a:gd name="T27" fmla="*/ 157760 h 478"/>
                <a:gd name="T28" fmla="*/ 1637313 w 476"/>
                <a:gd name="T29" fmla="*/ 728703 h 478"/>
                <a:gd name="T30" fmla="*/ 1381952 w 476"/>
                <a:gd name="T31" fmla="*/ 999149 h 478"/>
                <a:gd name="T32" fmla="*/ 856209 w 476"/>
                <a:gd name="T33" fmla="*/ 1525017 h 478"/>
                <a:gd name="T34" fmla="*/ 600849 w 476"/>
                <a:gd name="T35" fmla="*/ 1795463 h 478"/>
                <a:gd name="T36" fmla="*/ 480679 w 476"/>
                <a:gd name="T37" fmla="*/ 1690289 h 47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76"/>
                <a:gd name="T58" fmla="*/ 0 h 478"/>
                <a:gd name="T59" fmla="*/ 476 w 476"/>
                <a:gd name="T60" fmla="*/ 478 h 47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76" h="478">
                  <a:moveTo>
                    <a:pt x="128" y="450"/>
                  </a:moveTo>
                  <a:cubicBezTo>
                    <a:pt x="190" y="374"/>
                    <a:pt x="268" y="305"/>
                    <a:pt x="340" y="234"/>
                  </a:cubicBezTo>
                  <a:cubicBezTo>
                    <a:pt x="361" y="213"/>
                    <a:pt x="397" y="188"/>
                    <a:pt x="392" y="154"/>
                  </a:cubicBezTo>
                  <a:cubicBezTo>
                    <a:pt x="357" y="143"/>
                    <a:pt x="332" y="182"/>
                    <a:pt x="308" y="206"/>
                  </a:cubicBezTo>
                  <a:cubicBezTo>
                    <a:pt x="251" y="262"/>
                    <a:pt x="195" y="319"/>
                    <a:pt x="132" y="382"/>
                  </a:cubicBezTo>
                  <a:cubicBezTo>
                    <a:pt x="121" y="392"/>
                    <a:pt x="103" y="418"/>
                    <a:pt x="100" y="418"/>
                  </a:cubicBezTo>
                  <a:cubicBezTo>
                    <a:pt x="84" y="418"/>
                    <a:pt x="75" y="382"/>
                    <a:pt x="64" y="386"/>
                  </a:cubicBezTo>
                  <a:cubicBezTo>
                    <a:pt x="128" y="313"/>
                    <a:pt x="201" y="241"/>
                    <a:pt x="272" y="170"/>
                  </a:cubicBezTo>
                  <a:cubicBezTo>
                    <a:pt x="293" y="148"/>
                    <a:pt x="331" y="129"/>
                    <a:pt x="328" y="94"/>
                  </a:cubicBezTo>
                  <a:cubicBezTo>
                    <a:pt x="294" y="67"/>
                    <a:pt x="266" y="119"/>
                    <a:pt x="248" y="138"/>
                  </a:cubicBezTo>
                  <a:cubicBezTo>
                    <a:pt x="179" y="207"/>
                    <a:pt x="99" y="289"/>
                    <a:pt x="28" y="354"/>
                  </a:cubicBezTo>
                  <a:cubicBezTo>
                    <a:pt x="22" y="339"/>
                    <a:pt x="10" y="332"/>
                    <a:pt x="0" y="322"/>
                  </a:cubicBezTo>
                  <a:cubicBezTo>
                    <a:pt x="69" y="247"/>
                    <a:pt x="136" y="185"/>
                    <a:pt x="212" y="110"/>
                  </a:cubicBezTo>
                  <a:cubicBezTo>
                    <a:pt x="236" y="85"/>
                    <a:pt x="258" y="53"/>
                    <a:pt x="284" y="42"/>
                  </a:cubicBezTo>
                  <a:cubicBezTo>
                    <a:pt x="383" y="0"/>
                    <a:pt x="476" y="100"/>
                    <a:pt x="436" y="194"/>
                  </a:cubicBezTo>
                  <a:cubicBezTo>
                    <a:pt x="425" y="219"/>
                    <a:pt x="391" y="243"/>
                    <a:pt x="368" y="266"/>
                  </a:cubicBezTo>
                  <a:cubicBezTo>
                    <a:pt x="319" y="315"/>
                    <a:pt x="282" y="351"/>
                    <a:pt x="228" y="406"/>
                  </a:cubicBezTo>
                  <a:cubicBezTo>
                    <a:pt x="213" y="421"/>
                    <a:pt x="170" y="477"/>
                    <a:pt x="160" y="478"/>
                  </a:cubicBezTo>
                  <a:cubicBezTo>
                    <a:pt x="146" y="478"/>
                    <a:pt x="145" y="454"/>
                    <a:pt x="128" y="450"/>
                  </a:cubicBezTo>
                  <a:close/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295" name="Freeform 37"/>
            <p:cNvSpPr>
              <a:spLocks noChangeArrowheads="1"/>
            </p:cNvSpPr>
            <p:nvPr/>
          </p:nvSpPr>
          <p:spPr bwMode="auto">
            <a:xfrm>
              <a:off x="71438" y="2411413"/>
              <a:ext cx="1441450" cy="1441450"/>
            </a:xfrm>
            <a:custGeom>
              <a:avLst/>
              <a:gdLst>
                <a:gd name="T0" fmla="*/ 1441450 w 384"/>
                <a:gd name="T1" fmla="*/ 195196 h 384"/>
                <a:gd name="T2" fmla="*/ 885891 w 384"/>
                <a:gd name="T3" fmla="*/ 735740 h 384"/>
                <a:gd name="T4" fmla="*/ 840846 w 384"/>
                <a:gd name="T5" fmla="*/ 1006012 h 384"/>
                <a:gd name="T6" fmla="*/ 165166 w 384"/>
                <a:gd name="T7" fmla="*/ 1441450 h 384"/>
                <a:gd name="T8" fmla="*/ 0 w 384"/>
                <a:gd name="T9" fmla="*/ 1276284 h 384"/>
                <a:gd name="T10" fmla="*/ 450453 w 384"/>
                <a:gd name="T11" fmla="*/ 600604 h 384"/>
                <a:gd name="T12" fmla="*/ 945951 w 384"/>
                <a:gd name="T13" fmla="*/ 300302 h 384"/>
                <a:gd name="T14" fmla="*/ 1246254 w 384"/>
                <a:gd name="T15" fmla="*/ 0 h 384"/>
                <a:gd name="T16" fmla="*/ 1441450 w 384"/>
                <a:gd name="T17" fmla="*/ 195196 h 3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84"/>
                <a:gd name="T28" fmla="*/ 0 h 384"/>
                <a:gd name="T29" fmla="*/ 384 w 384"/>
                <a:gd name="T30" fmla="*/ 384 h 38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84" h="384">
                  <a:moveTo>
                    <a:pt x="384" y="52"/>
                  </a:moveTo>
                  <a:cubicBezTo>
                    <a:pt x="332" y="97"/>
                    <a:pt x="288" y="150"/>
                    <a:pt x="236" y="196"/>
                  </a:cubicBezTo>
                  <a:cubicBezTo>
                    <a:pt x="235" y="223"/>
                    <a:pt x="223" y="239"/>
                    <a:pt x="224" y="268"/>
                  </a:cubicBezTo>
                  <a:cubicBezTo>
                    <a:pt x="161" y="303"/>
                    <a:pt x="104" y="345"/>
                    <a:pt x="44" y="384"/>
                  </a:cubicBezTo>
                  <a:cubicBezTo>
                    <a:pt x="24" y="374"/>
                    <a:pt x="10" y="359"/>
                    <a:pt x="0" y="340"/>
                  </a:cubicBezTo>
                  <a:cubicBezTo>
                    <a:pt x="42" y="281"/>
                    <a:pt x="79" y="219"/>
                    <a:pt x="120" y="160"/>
                  </a:cubicBezTo>
                  <a:cubicBezTo>
                    <a:pt x="191" y="161"/>
                    <a:pt x="210" y="121"/>
                    <a:pt x="252" y="80"/>
                  </a:cubicBezTo>
                  <a:cubicBezTo>
                    <a:pt x="282" y="50"/>
                    <a:pt x="310" y="27"/>
                    <a:pt x="332" y="0"/>
                  </a:cubicBezTo>
                  <a:cubicBezTo>
                    <a:pt x="354" y="12"/>
                    <a:pt x="372" y="29"/>
                    <a:pt x="384" y="52"/>
                  </a:cubicBezTo>
                  <a:close/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8215" name="椭圆 149"/>
          <p:cNvSpPr>
            <a:spLocks noChangeArrowheads="1"/>
          </p:cNvSpPr>
          <p:nvPr/>
        </p:nvSpPr>
        <p:spPr bwMode="auto">
          <a:xfrm>
            <a:off x="7893050" y="5068888"/>
            <a:ext cx="658813" cy="658812"/>
          </a:xfrm>
          <a:prstGeom prst="ellipse">
            <a:avLst/>
          </a:prstGeom>
          <a:solidFill>
            <a:srgbClr val="F25342"/>
          </a:solidFill>
          <a:ln w="9525">
            <a:solidFill>
              <a:srgbClr val="F25342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16" name="十字形 150"/>
          <p:cNvSpPr>
            <a:spLocks noChangeArrowheads="1"/>
          </p:cNvSpPr>
          <p:nvPr/>
        </p:nvSpPr>
        <p:spPr bwMode="auto">
          <a:xfrm>
            <a:off x="8035925" y="5214938"/>
            <a:ext cx="373063" cy="366712"/>
          </a:xfrm>
          <a:prstGeom prst="plus">
            <a:avLst>
              <a:gd name="adj" fmla="val 50000"/>
            </a:avLst>
          </a:prstGeom>
          <a:solidFill>
            <a:schemeClr val="bg1"/>
          </a:solidFill>
          <a:ln w="12700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17" name="文本框 152"/>
          <p:cNvSpPr>
            <a:spLocks noChangeArrowheads="1"/>
          </p:cNvSpPr>
          <p:nvPr/>
        </p:nvSpPr>
        <p:spPr bwMode="auto">
          <a:xfrm>
            <a:off x="835025" y="1714500"/>
            <a:ext cx="26019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zh-CN" altLang="en-US" sz="12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</a:t>
            </a:r>
          </a:p>
        </p:txBody>
      </p:sp>
      <p:sp>
        <p:nvSpPr>
          <p:cNvPr id="8218" name="文本框 153"/>
          <p:cNvSpPr>
            <a:spLocks noChangeArrowheads="1"/>
          </p:cNvSpPr>
          <p:nvPr/>
        </p:nvSpPr>
        <p:spPr bwMode="auto">
          <a:xfrm>
            <a:off x="2141538" y="2320925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zh-CN" sz="2000">
                <a:solidFill>
                  <a:srgbClr val="F2534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here</a:t>
            </a:r>
            <a:endParaRPr lang="zh-CN" altLang="en-US" sz="2000">
              <a:solidFill>
                <a:srgbClr val="F2534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19" name="文本框 154"/>
          <p:cNvSpPr>
            <a:spLocks noChangeArrowheads="1"/>
          </p:cNvSpPr>
          <p:nvPr/>
        </p:nvSpPr>
        <p:spPr bwMode="auto">
          <a:xfrm>
            <a:off x="835025" y="2616200"/>
            <a:ext cx="26019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zh-CN" altLang="en-US" sz="12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</a:t>
            </a:r>
          </a:p>
        </p:txBody>
      </p:sp>
      <p:sp>
        <p:nvSpPr>
          <p:cNvPr id="8220" name="文本框 155"/>
          <p:cNvSpPr>
            <a:spLocks noChangeArrowheads="1"/>
          </p:cNvSpPr>
          <p:nvPr/>
        </p:nvSpPr>
        <p:spPr bwMode="auto">
          <a:xfrm>
            <a:off x="2141538" y="3222625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zh-CN" sz="2000">
                <a:solidFill>
                  <a:srgbClr val="F2534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here</a:t>
            </a:r>
            <a:endParaRPr lang="zh-CN" altLang="en-US" sz="2000">
              <a:solidFill>
                <a:srgbClr val="F2534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21" name="文本框 156"/>
          <p:cNvSpPr>
            <a:spLocks noChangeArrowheads="1"/>
          </p:cNvSpPr>
          <p:nvPr/>
        </p:nvSpPr>
        <p:spPr bwMode="auto">
          <a:xfrm>
            <a:off x="835025" y="3519488"/>
            <a:ext cx="2601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zh-CN" altLang="en-US" sz="12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</a:t>
            </a:r>
          </a:p>
        </p:txBody>
      </p:sp>
      <p:sp>
        <p:nvSpPr>
          <p:cNvPr id="8222" name="文本框 157"/>
          <p:cNvSpPr>
            <a:spLocks noChangeArrowheads="1"/>
          </p:cNvSpPr>
          <p:nvPr/>
        </p:nvSpPr>
        <p:spPr bwMode="auto">
          <a:xfrm>
            <a:off x="2141538" y="4124325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zh-CN" sz="2000">
                <a:solidFill>
                  <a:srgbClr val="F2534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here</a:t>
            </a:r>
            <a:endParaRPr lang="zh-CN" altLang="en-US" sz="2000">
              <a:solidFill>
                <a:srgbClr val="F2534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23" name="文本框 158"/>
          <p:cNvSpPr>
            <a:spLocks noChangeArrowheads="1"/>
          </p:cNvSpPr>
          <p:nvPr/>
        </p:nvSpPr>
        <p:spPr bwMode="auto">
          <a:xfrm>
            <a:off x="835025" y="4421188"/>
            <a:ext cx="2601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zh-CN" altLang="en-US" sz="12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</a:t>
            </a:r>
          </a:p>
        </p:txBody>
      </p:sp>
      <p:sp>
        <p:nvSpPr>
          <p:cNvPr id="8224" name="文本框 159"/>
          <p:cNvSpPr>
            <a:spLocks noChangeArrowheads="1"/>
          </p:cNvSpPr>
          <p:nvPr/>
        </p:nvSpPr>
        <p:spPr bwMode="auto">
          <a:xfrm>
            <a:off x="2141538" y="5027613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zh-CN" sz="2000">
                <a:solidFill>
                  <a:srgbClr val="F2534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here</a:t>
            </a:r>
            <a:endParaRPr lang="zh-CN" altLang="en-US" sz="2000">
              <a:solidFill>
                <a:srgbClr val="F2534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25" name="文本框 160"/>
          <p:cNvSpPr>
            <a:spLocks noChangeArrowheads="1"/>
          </p:cNvSpPr>
          <p:nvPr/>
        </p:nvSpPr>
        <p:spPr bwMode="auto">
          <a:xfrm>
            <a:off x="835025" y="5322888"/>
            <a:ext cx="2601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zh-CN" altLang="en-US" sz="12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</a:t>
            </a:r>
          </a:p>
        </p:txBody>
      </p:sp>
      <p:sp>
        <p:nvSpPr>
          <p:cNvPr id="8226" name="文本框 161"/>
          <p:cNvSpPr>
            <a:spLocks noChangeArrowheads="1"/>
          </p:cNvSpPr>
          <p:nvPr/>
        </p:nvSpPr>
        <p:spPr bwMode="auto">
          <a:xfrm>
            <a:off x="8510588" y="1455738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rgbClr val="F2534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here</a:t>
            </a:r>
            <a:endParaRPr lang="zh-CN" altLang="en-US" sz="2000">
              <a:solidFill>
                <a:srgbClr val="F2534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27" name="文本框 162"/>
          <p:cNvSpPr>
            <a:spLocks noChangeArrowheads="1"/>
          </p:cNvSpPr>
          <p:nvPr/>
        </p:nvSpPr>
        <p:spPr bwMode="auto">
          <a:xfrm>
            <a:off x="8510588" y="1751013"/>
            <a:ext cx="26019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</a:t>
            </a:r>
          </a:p>
        </p:txBody>
      </p:sp>
      <p:sp>
        <p:nvSpPr>
          <p:cNvPr id="8228" name="文本框 163"/>
          <p:cNvSpPr>
            <a:spLocks noChangeArrowheads="1"/>
          </p:cNvSpPr>
          <p:nvPr/>
        </p:nvSpPr>
        <p:spPr bwMode="auto">
          <a:xfrm>
            <a:off x="8510588" y="2320925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rgbClr val="F2534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here</a:t>
            </a:r>
            <a:endParaRPr lang="zh-CN" altLang="en-US" sz="2000">
              <a:solidFill>
                <a:srgbClr val="F2534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29" name="文本框 164"/>
          <p:cNvSpPr>
            <a:spLocks noChangeArrowheads="1"/>
          </p:cNvSpPr>
          <p:nvPr/>
        </p:nvSpPr>
        <p:spPr bwMode="auto">
          <a:xfrm>
            <a:off x="8510588" y="2616200"/>
            <a:ext cx="26019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</a:t>
            </a:r>
          </a:p>
        </p:txBody>
      </p:sp>
      <p:sp>
        <p:nvSpPr>
          <p:cNvPr id="8230" name="文本框 165"/>
          <p:cNvSpPr>
            <a:spLocks noChangeArrowheads="1"/>
          </p:cNvSpPr>
          <p:nvPr/>
        </p:nvSpPr>
        <p:spPr bwMode="auto">
          <a:xfrm>
            <a:off x="8510588" y="3235325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rgbClr val="F2534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here</a:t>
            </a:r>
            <a:endParaRPr lang="zh-CN" altLang="en-US" sz="2000">
              <a:solidFill>
                <a:srgbClr val="F2534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31" name="文本框 166"/>
          <p:cNvSpPr>
            <a:spLocks noChangeArrowheads="1"/>
          </p:cNvSpPr>
          <p:nvPr/>
        </p:nvSpPr>
        <p:spPr bwMode="auto">
          <a:xfrm>
            <a:off x="8510588" y="3530600"/>
            <a:ext cx="26019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</a:t>
            </a:r>
          </a:p>
        </p:txBody>
      </p:sp>
      <p:sp>
        <p:nvSpPr>
          <p:cNvPr id="8232" name="文本框 167"/>
          <p:cNvSpPr>
            <a:spLocks noChangeArrowheads="1"/>
          </p:cNvSpPr>
          <p:nvPr/>
        </p:nvSpPr>
        <p:spPr bwMode="auto">
          <a:xfrm>
            <a:off x="8510588" y="4149725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rgbClr val="F2534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here</a:t>
            </a:r>
            <a:endParaRPr lang="zh-CN" altLang="en-US" sz="2000">
              <a:solidFill>
                <a:srgbClr val="F2534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33" name="文本框 168"/>
          <p:cNvSpPr>
            <a:spLocks noChangeArrowheads="1"/>
          </p:cNvSpPr>
          <p:nvPr/>
        </p:nvSpPr>
        <p:spPr bwMode="auto">
          <a:xfrm>
            <a:off x="8510588" y="4445000"/>
            <a:ext cx="26019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2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</a:t>
            </a:r>
          </a:p>
        </p:txBody>
      </p:sp>
      <p:sp>
        <p:nvSpPr>
          <p:cNvPr id="8234" name="文本框 169"/>
          <p:cNvSpPr>
            <a:spLocks noChangeArrowheads="1"/>
          </p:cNvSpPr>
          <p:nvPr/>
        </p:nvSpPr>
        <p:spPr bwMode="auto">
          <a:xfrm>
            <a:off x="8507413" y="5245100"/>
            <a:ext cx="21161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Add something others</a:t>
            </a:r>
            <a:endParaRPr lang="zh-CN" alt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35" name="文本框 171"/>
          <p:cNvSpPr>
            <a:spLocks noChangeArrowheads="1"/>
          </p:cNvSpPr>
          <p:nvPr/>
        </p:nvSpPr>
        <p:spPr bwMode="auto">
          <a:xfrm>
            <a:off x="5302250" y="882650"/>
            <a:ext cx="1587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000">
                <a:solidFill>
                  <a:srgbClr val="F2534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Maybe</a:t>
            </a:r>
            <a:endParaRPr lang="zh-CN" altLang="en-US" sz="2000">
              <a:solidFill>
                <a:srgbClr val="F2534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8236" name="组合 173"/>
          <p:cNvGrpSpPr>
            <a:grpSpLocks/>
          </p:cNvGrpSpPr>
          <p:nvPr/>
        </p:nvGrpSpPr>
        <p:grpSpPr bwMode="auto">
          <a:xfrm>
            <a:off x="4835525" y="1211263"/>
            <a:ext cx="2644775" cy="4779962"/>
            <a:chOff x="0" y="0"/>
            <a:chExt cx="2291483" cy="4143375"/>
          </a:xfrm>
        </p:grpSpPr>
        <p:pic>
          <p:nvPicPr>
            <p:cNvPr id="8238" name="图片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291483" cy="414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39" name="矩形 2"/>
            <p:cNvSpPr>
              <a:spLocks noChangeArrowheads="1"/>
            </p:cNvSpPr>
            <p:nvPr/>
          </p:nvSpPr>
          <p:spPr bwMode="auto">
            <a:xfrm>
              <a:off x="375993" y="867728"/>
              <a:ext cx="1531620" cy="2575560"/>
            </a:xfrm>
            <a:prstGeom prst="rect">
              <a:avLst/>
            </a:prstGeom>
            <a:gradFill rotWithShape="1">
              <a:gsLst>
                <a:gs pos="0">
                  <a:srgbClr val="C00000"/>
                </a:gs>
                <a:gs pos="56000">
                  <a:srgbClr val="F25342"/>
                </a:gs>
                <a:gs pos="100000">
                  <a:srgbClr val="F2534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40" name="圆角矩形 9"/>
            <p:cNvSpPr>
              <a:spLocks noChangeArrowheads="1"/>
            </p:cNvSpPr>
            <p:nvPr/>
          </p:nvSpPr>
          <p:spPr bwMode="auto">
            <a:xfrm>
              <a:off x="488705" y="983553"/>
              <a:ext cx="1306196" cy="219456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r>
                <a:rPr lang="en-US" altLang="zh-CN" sz="500">
                  <a:solidFill>
                    <a:srgbClr val="FFFFFF"/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Text here</a:t>
              </a:r>
              <a:endParaRPr lang="zh-CN" altLang="en-US" sz="500">
                <a:solidFill>
                  <a:srgbClr val="FFFFF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endParaRPr>
            </a:p>
          </p:txBody>
        </p:sp>
        <p:sp>
          <p:nvSpPr>
            <p:cNvPr id="8241" name="椭圆 10"/>
            <p:cNvSpPr>
              <a:spLocks noChangeArrowheads="1"/>
            </p:cNvSpPr>
            <p:nvPr/>
          </p:nvSpPr>
          <p:spPr bwMode="auto">
            <a:xfrm>
              <a:off x="488705" y="1318834"/>
              <a:ext cx="336929" cy="336929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42" name="椭圆 11"/>
            <p:cNvSpPr>
              <a:spLocks noChangeArrowheads="1"/>
            </p:cNvSpPr>
            <p:nvPr/>
          </p:nvSpPr>
          <p:spPr bwMode="auto">
            <a:xfrm>
              <a:off x="977276" y="1318834"/>
              <a:ext cx="336929" cy="336929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43" name="椭圆 12"/>
            <p:cNvSpPr>
              <a:spLocks noChangeArrowheads="1"/>
            </p:cNvSpPr>
            <p:nvPr/>
          </p:nvSpPr>
          <p:spPr bwMode="auto">
            <a:xfrm>
              <a:off x="1465847" y="1318834"/>
              <a:ext cx="336929" cy="336929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44" name="椭圆 13"/>
            <p:cNvSpPr>
              <a:spLocks noChangeArrowheads="1"/>
            </p:cNvSpPr>
            <p:nvPr/>
          </p:nvSpPr>
          <p:spPr bwMode="auto">
            <a:xfrm>
              <a:off x="488705" y="1986219"/>
              <a:ext cx="336929" cy="336929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45" name="椭圆 14"/>
            <p:cNvSpPr>
              <a:spLocks noChangeArrowheads="1"/>
            </p:cNvSpPr>
            <p:nvPr/>
          </p:nvSpPr>
          <p:spPr bwMode="auto">
            <a:xfrm>
              <a:off x="977276" y="1986219"/>
              <a:ext cx="336929" cy="336929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46" name="椭圆 15"/>
            <p:cNvSpPr>
              <a:spLocks noChangeArrowheads="1"/>
            </p:cNvSpPr>
            <p:nvPr/>
          </p:nvSpPr>
          <p:spPr bwMode="auto">
            <a:xfrm>
              <a:off x="1465847" y="1986219"/>
              <a:ext cx="336929" cy="336929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47" name="椭圆 16"/>
            <p:cNvSpPr>
              <a:spLocks noChangeArrowheads="1"/>
            </p:cNvSpPr>
            <p:nvPr/>
          </p:nvSpPr>
          <p:spPr bwMode="auto">
            <a:xfrm>
              <a:off x="488705" y="2653604"/>
              <a:ext cx="336929" cy="336929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48" name="椭圆 17"/>
            <p:cNvSpPr>
              <a:spLocks noChangeArrowheads="1"/>
            </p:cNvSpPr>
            <p:nvPr/>
          </p:nvSpPr>
          <p:spPr bwMode="auto">
            <a:xfrm>
              <a:off x="977276" y="2653604"/>
              <a:ext cx="336929" cy="336929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249" name="椭圆 18"/>
            <p:cNvSpPr>
              <a:spLocks noChangeArrowheads="1"/>
            </p:cNvSpPr>
            <p:nvPr/>
          </p:nvSpPr>
          <p:spPr bwMode="auto">
            <a:xfrm>
              <a:off x="1465847" y="2653604"/>
              <a:ext cx="336929" cy="336929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8250" name="图片 19"/>
            <p:cNvPicPr>
              <a:picLocks noChangeAspect="1" noChangeArrowheads="1"/>
            </p:cNvPicPr>
            <p:nvPr/>
          </p:nvPicPr>
          <p:blipFill>
            <a:blip r:embed="rId4" cstate="print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498" y="1407643"/>
              <a:ext cx="175343" cy="175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51" name="Freeform 11"/>
            <p:cNvSpPr>
              <a:spLocks noEditPoints="1" noChangeArrowheads="1"/>
            </p:cNvSpPr>
            <p:nvPr/>
          </p:nvSpPr>
          <p:spPr bwMode="auto">
            <a:xfrm>
              <a:off x="1074581" y="1380310"/>
              <a:ext cx="142320" cy="233292"/>
            </a:xfrm>
            <a:custGeom>
              <a:avLst/>
              <a:gdLst>
                <a:gd name="T0" fmla="*/ 64942 w 618"/>
                <a:gd name="T1" fmla="*/ 4363 h 1016"/>
                <a:gd name="T2" fmla="*/ 136793 w 618"/>
                <a:gd name="T3" fmla="*/ 78759 h 1016"/>
                <a:gd name="T4" fmla="*/ 120212 w 618"/>
                <a:gd name="T5" fmla="*/ 117335 h 1016"/>
                <a:gd name="T6" fmla="*/ 79681 w 618"/>
                <a:gd name="T7" fmla="*/ 213774 h 1016"/>
                <a:gd name="T8" fmla="*/ 72311 w 618"/>
                <a:gd name="T9" fmla="*/ 233062 h 1016"/>
                <a:gd name="T10" fmla="*/ 64942 w 618"/>
                <a:gd name="T11" fmla="*/ 211938 h 1016"/>
                <a:gd name="T12" fmla="*/ 22569 w 618"/>
                <a:gd name="T13" fmla="*/ 116416 h 1016"/>
                <a:gd name="T14" fmla="*/ 12436 w 618"/>
                <a:gd name="T15" fmla="*/ 40183 h 1016"/>
                <a:gd name="T16" fmla="*/ 64942 w 618"/>
                <a:gd name="T17" fmla="*/ 4363 h 1016"/>
                <a:gd name="T18" fmla="*/ 63100 w 618"/>
                <a:gd name="T19" fmla="*/ 95292 h 1016"/>
                <a:gd name="T20" fmla="*/ 93498 w 618"/>
                <a:gd name="T21" fmla="*/ 49368 h 1016"/>
                <a:gd name="T22" fmla="*/ 64942 w 618"/>
                <a:gd name="T23" fmla="*/ 42020 h 1016"/>
                <a:gd name="T24" fmla="*/ 63100 w 618"/>
                <a:gd name="T25" fmla="*/ 95292 h 10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18"/>
                <a:gd name="T40" fmla="*/ 0 h 1016"/>
                <a:gd name="T41" fmla="*/ 618 w 618"/>
                <a:gd name="T42" fmla="*/ 1016 h 101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18" h="1016">
                  <a:moveTo>
                    <a:pt x="282" y="19"/>
                  </a:moveTo>
                  <a:cubicBezTo>
                    <a:pt x="451" y="0"/>
                    <a:pt x="618" y="128"/>
                    <a:pt x="594" y="343"/>
                  </a:cubicBezTo>
                  <a:cubicBezTo>
                    <a:pt x="586" y="418"/>
                    <a:pt x="551" y="463"/>
                    <a:pt x="522" y="511"/>
                  </a:cubicBezTo>
                  <a:cubicBezTo>
                    <a:pt x="449" y="631"/>
                    <a:pt x="375" y="750"/>
                    <a:pt x="346" y="931"/>
                  </a:cubicBezTo>
                  <a:cubicBezTo>
                    <a:pt x="343" y="950"/>
                    <a:pt x="347" y="1014"/>
                    <a:pt x="314" y="1015"/>
                  </a:cubicBezTo>
                  <a:cubicBezTo>
                    <a:pt x="278" y="1016"/>
                    <a:pt x="288" y="958"/>
                    <a:pt x="282" y="923"/>
                  </a:cubicBezTo>
                  <a:cubicBezTo>
                    <a:pt x="254" y="749"/>
                    <a:pt x="171" y="631"/>
                    <a:pt x="98" y="507"/>
                  </a:cubicBezTo>
                  <a:cubicBezTo>
                    <a:pt x="50" y="424"/>
                    <a:pt x="0" y="290"/>
                    <a:pt x="54" y="175"/>
                  </a:cubicBezTo>
                  <a:cubicBezTo>
                    <a:pt x="94" y="91"/>
                    <a:pt x="178" y="31"/>
                    <a:pt x="282" y="19"/>
                  </a:cubicBezTo>
                  <a:close/>
                  <a:moveTo>
                    <a:pt x="274" y="415"/>
                  </a:moveTo>
                  <a:cubicBezTo>
                    <a:pt x="413" y="452"/>
                    <a:pt x="480" y="296"/>
                    <a:pt x="406" y="215"/>
                  </a:cubicBezTo>
                  <a:cubicBezTo>
                    <a:pt x="378" y="185"/>
                    <a:pt x="324" y="174"/>
                    <a:pt x="282" y="183"/>
                  </a:cubicBezTo>
                  <a:cubicBezTo>
                    <a:pt x="154" y="211"/>
                    <a:pt x="173" y="388"/>
                    <a:pt x="274" y="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grpSp>
          <p:nvGrpSpPr>
            <p:cNvPr id="8252" name="组合 21"/>
            <p:cNvGrpSpPr>
              <a:grpSpLocks/>
            </p:cNvGrpSpPr>
            <p:nvPr/>
          </p:nvGrpSpPr>
          <p:grpSpPr bwMode="auto">
            <a:xfrm>
              <a:off x="1546381" y="1397227"/>
              <a:ext cx="163072" cy="179490"/>
              <a:chOff x="0" y="0"/>
              <a:chExt cx="2790825" cy="3071812"/>
            </a:xfrm>
          </p:grpSpPr>
          <p:sp>
            <p:nvSpPr>
              <p:cNvPr id="8291" name="Freeform 15"/>
              <p:cNvSpPr>
                <a:spLocks noChangeArrowheads="1"/>
              </p:cNvSpPr>
              <p:nvPr/>
            </p:nvSpPr>
            <p:spPr bwMode="auto">
              <a:xfrm>
                <a:off x="685800" y="0"/>
                <a:ext cx="1635125" cy="1852613"/>
              </a:xfrm>
              <a:custGeom>
                <a:avLst/>
                <a:gdLst>
                  <a:gd name="T0" fmla="*/ 761049 w 434"/>
                  <a:gd name="T1" fmla="*/ 60248 h 492"/>
                  <a:gd name="T2" fmla="*/ 1620055 w 434"/>
                  <a:gd name="T3" fmla="*/ 858528 h 492"/>
                  <a:gd name="T4" fmla="*/ 625417 w 434"/>
                  <a:gd name="T5" fmla="*/ 1641747 h 492"/>
                  <a:gd name="T6" fmla="*/ 263730 w 434"/>
                  <a:gd name="T7" fmla="*/ 361485 h 492"/>
                  <a:gd name="T8" fmla="*/ 761049 w 434"/>
                  <a:gd name="T9" fmla="*/ 60248 h 4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4"/>
                  <a:gd name="T16" fmla="*/ 0 h 492"/>
                  <a:gd name="T17" fmla="*/ 434 w 434"/>
                  <a:gd name="T18" fmla="*/ 492 h 4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4" h="492">
                    <a:moveTo>
                      <a:pt x="202" y="16"/>
                    </a:moveTo>
                    <a:cubicBezTo>
                      <a:pt x="329" y="0"/>
                      <a:pt x="426" y="105"/>
                      <a:pt x="430" y="228"/>
                    </a:cubicBezTo>
                    <a:cubicBezTo>
                      <a:pt x="434" y="373"/>
                      <a:pt x="308" y="492"/>
                      <a:pt x="166" y="436"/>
                    </a:cubicBezTo>
                    <a:cubicBezTo>
                      <a:pt x="42" y="387"/>
                      <a:pt x="0" y="203"/>
                      <a:pt x="70" y="96"/>
                    </a:cubicBezTo>
                    <a:cubicBezTo>
                      <a:pt x="97" y="55"/>
                      <a:pt x="140" y="24"/>
                      <a:pt x="202" y="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8292" name="Freeform 16"/>
              <p:cNvSpPr>
                <a:spLocks noChangeArrowheads="1"/>
              </p:cNvSpPr>
              <p:nvPr/>
            </p:nvSpPr>
            <p:spPr bwMode="auto">
              <a:xfrm>
                <a:off x="0" y="1770062"/>
                <a:ext cx="2790825" cy="1301750"/>
              </a:xfrm>
              <a:custGeom>
                <a:avLst/>
                <a:gdLst>
                  <a:gd name="T0" fmla="*/ 2787059 w 741"/>
                  <a:gd name="T1" fmla="*/ 1301750 h 346"/>
                  <a:gd name="T2" fmla="*/ 0 w 741"/>
                  <a:gd name="T3" fmla="*/ 1301750 h 346"/>
                  <a:gd name="T4" fmla="*/ 647803 w 741"/>
                  <a:gd name="T5" fmla="*/ 22574 h 346"/>
                  <a:gd name="T6" fmla="*/ 843650 w 741"/>
                  <a:gd name="T7" fmla="*/ 7525 h 346"/>
                  <a:gd name="T8" fmla="*/ 1732496 w 741"/>
                  <a:gd name="T9" fmla="*/ 323556 h 346"/>
                  <a:gd name="T10" fmla="*/ 2003669 w 741"/>
                  <a:gd name="T11" fmla="*/ 203163 h 346"/>
                  <a:gd name="T12" fmla="*/ 2229647 w 741"/>
                  <a:gd name="T13" fmla="*/ 52672 h 346"/>
                  <a:gd name="T14" fmla="*/ 2636407 w 741"/>
                  <a:gd name="T15" fmla="*/ 549293 h 346"/>
                  <a:gd name="T16" fmla="*/ 2787059 w 741"/>
                  <a:gd name="T17" fmla="*/ 1301750 h 34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41"/>
                  <a:gd name="T28" fmla="*/ 0 h 346"/>
                  <a:gd name="T29" fmla="*/ 741 w 741"/>
                  <a:gd name="T30" fmla="*/ 346 h 34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41" h="346">
                    <a:moveTo>
                      <a:pt x="740" y="346"/>
                    </a:moveTo>
                    <a:cubicBezTo>
                      <a:pt x="493" y="346"/>
                      <a:pt x="247" y="346"/>
                      <a:pt x="0" y="346"/>
                    </a:cubicBezTo>
                    <a:cubicBezTo>
                      <a:pt x="14" y="192"/>
                      <a:pt x="52" y="47"/>
                      <a:pt x="172" y="6"/>
                    </a:cubicBezTo>
                    <a:cubicBezTo>
                      <a:pt x="180" y="3"/>
                      <a:pt x="206" y="0"/>
                      <a:pt x="224" y="2"/>
                    </a:cubicBezTo>
                    <a:cubicBezTo>
                      <a:pt x="309" y="13"/>
                      <a:pt x="377" y="92"/>
                      <a:pt x="460" y="86"/>
                    </a:cubicBezTo>
                    <a:cubicBezTo>
                      <a:pt x="484" y="84"/>
                      <a:pt x="512" y="68"/>
                      <a:pt x="532" y="54"/>
                    </a:cubicBezTo>
                    <a:cubicBezTo>
                      <a:pt x="553" y="39"/>
                      <a:pt x="573" y="14"/>
                      <a:pt x="592" y="14"/>
                    </a:cubicBezTo>
                    <a:cubicBezTo>
                      <a:pt x="638" y="14"/>
                      <a:pt x="684" y="110"/>
                      <a:pt x="700" y="146"/>
                    </a:cubicBezTo>
                    <a:cubicBezTo>
                      <a:pt x="726" y="207"/>
                      <a:pt x="741" y="281"/>
                      <a:pt x="740" y="3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  <p:grpSp>
          <p:nvGrpSpPr>
            <p:cNvPr id="8253" name="组合 24"/>
            <p:cNvGrpSpPr>
              <a:grpSpLocks/>
            </p:cNvGrpSpPr>
            <p:nvPr/>
          </p:nvGrpSpPr>
          <p:grpSpPr bwMode="auto">
            <a:xfrm>
              <a:off x="578166" y="2056448"/>
              <a:ext cx="147783" cy="184179"/>
              <a:chOff x="0" y="0"/>
              <a:chExt cx="2984501" cy="3719513"/>
            </a:xfrm>
          </p:grpSpPr>
          <p:sp>
            <p:nvSpPr>
              <p:cNvPr id="8271" name="Freeform 25"/>
              <p:cNvSpPr>
                <a:spLocks noChangeArrowheads="1"/>
              </p:cNvSpPr>
              <p:nvPr/>
            </p:nvSpPr>
            <p:spPr bwMode="auto">
              <a:xfrm>
                <a:off x="2424113" y="1978025"/>
                <a:ext cx="560388" cy="631825"/>
              </a:xfrm>
              <a:custGeom>
                <a:avLst/>
                <a:gdLst>
                  <a:gd name="T0" fmla="*/ 0 w 149"/>
                  <a:gd name="T1" fmla="*/ 601738 h 168"/>
                  <a:gd name="T2" fmla="*/ 60176 w 149"/>
                  <a:gd name="T3" fmla="*/ 30087 h 168"/>
                  <a:gd name="T4" fmla="*/ 82742 w 149"/>
                  <a:gd name="T5" fmla="*/ 22565 h 168"/>
                  <a:gd name="T6" fmla="*/ 75220 w 149"/>
                  <a:gd name="T7" fmla="*/ 0 h 168"/>
                  <a:gd name="T8" fmla="*/ 15044 w 149"/>
                  <a:gd name="T9" fmla="*/ 631825 h 168"/>
                  <a:gd name="T10" fmla="*/ 22566 w 149"/>
                  <a:gd name="T11" fmla="*/ 609260 h 168"/>
                  <a:gd name="T12" fmla="*/ 0 w 149"/>
                  <a:gd name="T13" fmla="*/ 601738 h 16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9"/>
                  <a:gd name="T22" fmla="*/ 0 h 168"/>
                  <a:gd name="T23" fmla="*/ 149 w 149"/>
                  <a:gd name="T24" fmla="*/ 168 h 16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9" h="168">
                    <a:moveTo>
                      <a:pt x="0" y="160"/>
                    </a:moveTo>
                    <a:cubicBezTo>
                      <a:pt x="51" y="137"/>
                      <a:pt x="90" y="35"/>
                      <a:pt x="16" y="8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49" y="10"/>
                      <a:pt x="86" y="160"/>
                      <a:pt x="4" y="168"/>
                    </a:cubicBezTo>
                    <a:cubicBezTo>
                      <a:pt x="6" y="162"/>
                      <a:pt x="6" y="162"/>
                      <a:pt x="6" y="162"/>
                    </a:cubicBezTo>
                    <a:lnTo>
                      <a:pt x="0" y="1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grpSp>
            <p:nvGrpSpPr>
              <p:cNvPr id="8272" name="组合 26"/>
              <p:cNvGrpSpPr>
                <a:grpSpLocks/>
              </p:cNvGrpSpPr>
              <p:nvPr/>
            </p:nvGrpSpPr>
            <p:grpSpPr bwMode="auto">
              <a:xfrm>
                <a:off x="0" y="0"/>
                <a:ext cx="2747963" cy="3719513"/>
                <a:chOff x="0" y="0"/>
                <a:chExt cx="2747963" cy="3719513"/>
              </a:xfrm>
            </p:grpSpPr>
            <p:sp>
              <p:nvSpPr>
                <p:cNvPr id="8273" name="Freeform 20"/>
                <p:cNvSpPr>
                  <a:spLocks noChangeArrowheads="1"/>
                </p:cNvSpPr>
                <p:nvPr/>
              </p:nvSpPr>
              <p:spPr bwMode="auto">
                <a:xfrm>
                  <a:off x="301625" y="2068513"/>
                  <a:ext cx="1504950" cy="312738"/>
                </a:xfrm>
                <a:custGeom>
                  <a:avLst/>
                  <a:gdLst>
                    <a:gd name="T0" fmla="*/ 331089 w 400"/>
                    <a:gd name="T1" fmla="*/ 30143 h 83"/>
                    <a:gd name="T2" fmla="*/ 255842 w 400"/>
                    <a:gd name="T3" fmla="*/ 105502 h 83"/>
                    <a:gd name="T4" fmla="*/ 1489901 w 400"/>
                    <a:gd name="T5" fmla="*/ 150717 h 83"/>
                    <a:gd name="T6" fmla="*/ 1482376 w 400"/>
                    <a:gd name="T7" fmla="*/ 177093 h 83"/>
                    <a:gd name="T8" fmla="*/ 1504950 w 400"/>
                    <a:gd name="T9" fmla="*/ 195932 h 83"/>
                    <a:gd name="T10" fmla="*/ 0 w 400"/>
                    <a:gd name="T11" fmla="*/ 150717 h 83"/>
                    <a:gd name="T12" fmla="*/ 316040 w 400"/>
                    <a:gd name="T13" fmla="*/ 0 h 83"/>
                    <a:gd name="T14" fmla="*/ 308515 w 400"/>
                    <a:gd name="T15" fmla="*/ 22608 h 83"/>
                    <a:gd name="T16" fmla="*/ 331089 w 400"/>
                    <a:gd name="T17" fmla="*/ 30143 h 8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400"/>
                    <a:gd name="T28" fmla="*/ 0 h 83"/>
                    <a:gd name="T29" fmla="*/ 400 w 400"/>
                    <a:gd name="T30" fmla="*/ 83 h 8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400" h="83">
                      <a:moveTo>
                        <a:pt x="88" y="8"/>
                      </a:moveTo>
                      <a:cubicBezTo>
                        <a:pt x="82" y="15"/>
                        <a:pt x="71" y="18"/>
                        <a:pt x="68" y="28"/>
                      </a:cubicBezTo>
                      <a:cubicBezTo>
                        <a:pt x="144" y="69"/>
                        <a:pt x="298" y="41"/>
                        <a:pt x="396" y="40"/>
                      </a:cubicBezTo>
                      <a:cubicBezTo>
                        <a:pt x="394" y="47"/>
                        <a:pt x="394" y="47"/>
                        <a:pt x="394" y="47"/>
                      </a:cubicBezTo>
                      <a:cubicBezTo>
                        <a:pt x="400" y="52"/>
                        <a:pt x="400" y="52"/>
                        <a:pt x="400" y="52"/>
                      </a:cubicBezTo>
                      <a:cubicBezTo>
                        <a:pt x="287" y="72"/>
                        <a:pt x="96" y="83"/>
                        <a:pt x="0" y="40"/>
                      </a:cubicBezTo>
                      <a:cubicBezTo>
                        <a:pt x="17" y="16"/>
                        <a:pt x="51" y="8"/>
                        <a:pt x="84" y="0"/>
                      </a:cubicBezTo>
                      <a:cubicBezTo>
                        <a:pt x="82" y="6"/>
                        <a:pt x="82" y="6"/>
                        <a:pt x="82" y="6"/>
                      </a:cubicBezTo>
                      <a:lnTo>
                        <a:pt x="88" y="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74" name="Freeform 21"/>
                <p:cNvSpPr>
                  <a:spLocks noChangeArrowheads="1"/>
                </p:cNvSpPr>
                <p:nvPr/>
              </p:nvSpPr>
              <p:spPr bwMode="auto">
                <a:xfrm>
                  <a:off x="722313" y="2881313"/>
                  <a:ext cx="1235075" cy="349250"/>
                </a:xfrm>
                <a:custGeom>
                  <a:avLst/>
                  <a:gdLst>
                    <a:gd name="T0" fmla="*/ 1235075 w 328"/>
                    <a:gd name="T1" fmla="*/ 150215 h 93"/>
                    <a:gd name="T2" fmla="*/ 0 w 328"/>
                    <a:gd name="T3" fmla="*/ 105151 h 93"/>
                    <a:gd name="T4" fmla="*/ 105433 w 328"/>
                    <a:gd name="T5" fmla="*/ 0 h 93"/>
                    <a:gd name="T6" fmla="*/ 572352 w 328"/>
                    <a:gd name="T7" fmla="*/ 120172 h 93"/>
                    <a:gd name="T8" fmla="*/ 813342 w 328"/>
                    <a:gd name="T9" fmla="*/ 105151 h 93"/>
                    <a:gd name="T10" fmla="*/ 1235075 w 328"/>
                    <a:gd name="T11" fmla="*/ 150215 h 9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28"/>
                    <a:gd name="T19" fmla="*/ 0 h 93"/>
                    <a:gd name="T20" fmla="*/ 328 w 328"/>
                    <a:gd name="T21" fmla="*/ 93 h 9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28" h="93">
                      <a:moveTo>
                        <a:pt x="328" y="40"/>
                      </a:moveTo>
                      <a:cubicBezTo>
                        <a:pt x="248" y="79"/>
                        <a:pt x="61" y="93"/>
                        <a:pt x="0" y="28"/>
                      </a:cubicBezTo>
                      <a:cubicBezTo>
                        <a:pt x="1" y="10"/>
                        <a:pt x="16" y="7"/>
                        <a:pt x="28" y="0"/>
                      </a:cubicBezTo>
                      <a:cubicBezTo>
                        <a:pt x="53" y="32"/>
                        <a:pt x="103" y="32"/>
                        <a:pt x="152" y="32"/>
                      </a:cubicBezTo>
                      <a:cubicBezTo>
                        <a:pt x="171" y="32"/>
                        <a:pt x="196" y="30"/>
                        <a:pt x="216" y="28"/>
                      </a:cubicBezTo>
                      <a:cubicBezTo>
                        <a:pt x="262" y="23"/>
                        <a:pt x="296" y="10"/>
                        <a:pt x="328" y="4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75" name="Freeform 22"/>
                <p:cNvSpPr>
                  <a:spLocks noChangeArrowheads="1"/>
                </p:cNvSpPr>
                <p:nvPr/>
              </p:nvSpPr>
              <p:spPr bwMode="auto">
                <a:xfrm>
                  <a:off x="0" y="3197225"/>
                  <a:ext cx="2032000" cy="330200"/>
                </a:xfrm>
                <a:custGeom>
                  <a:avLst/>
                  <a:gdLst>
                    <a:gd name="T0" fmla="*/ 255881 w 540"/>
                    <a:gd name="T1" fmla="*/ 30018 h 88"/>
                    <a:gd name="T2" fmla="*/ 541867 w 540"/>
                    <a:gd name="T3" fmla="*/ 195118 h 88"/>
                    <a:gd name="T4" fmla="*/ 2016948 w 540"/>
                    <a:gd name="T5" fmla="*/ 210127 h 88"/>
                    <a:gd name="T6" fmla="*/ 2009422 w 540"/>
                    <a:gd name="T7" fmla="*/ 236393 h 88"/>
                    <a:gd name="T8" fmla="*/ 2032000 w 540"/>
                    <a:gd name="T9" fmla="*/ 255155 h 88"/>
                    <a:gd name="T10" fmla="*/ 1008474 w 540"/>
                    <a:gd name="T11" fmla="*/ 315191 h 88"/>
                    <a:gd name="T12" fmla="*/ 0 w 540"/>
                    <a:gd name="T13" fmla="*/ 165100 h 88"/>
                    <a:gd name="T14" fmla="*/ 240830 w 540"/>
                    <a:gd name="T15" fmla="*/ 0 h 88"/>
                    <a:gd name="T16" fmla="*/ 233304 w 540"/>
                    <a:gd name="T17" fmla="*/ 22514 h 88"/>
                    <a:gd name="T18" fmla="*/ 255881 w 540"/>
                    <a:gd name="T19" fmla="*/ 30018 h 8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40"/>
                    <a:gd name="T31" fmla="*/ 0 h 88"/>
                    <a:gd name="T32" fmla="*/ 540 w 540"/>
                    <a:gd name="T33" fmla="*/ 88 h 88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40" h="88">
                      <a:moveTo>
                        <a:pt x="68" y="8"/>
                      </a:moveTo>
                      <a:cubicBezTo>
                        <a:pt x="37" y="39"/>
                        <a:pt x="107" y="46"/>
                        <a:pt x="144" y="52"/>
                      </a:cubicBezTo>
                      <a:cubicBezTo>
                        <a:pt x="252" y="69"/>
                        <a:pt x="422" y="66"/>
                        <a:pt x="536" y="56"/>
                      </a:cubicBezTo>
                      <a:cubicBezTo>
                        <a:pt x="534" y="63"/>
                        <a:pt x="534" y="63"/>
                        <a:pt x="534" y="63"/>
                      </a:cubicBezTo>
                      <a:cubicBezTo>
                        <a:pt x="540" y="68"/>
                        <a:pt x="540" y="68"/>
                        <a:pt x="540" y="68"/>
                      </a:cubicBezTo>
                      <a:cubicBezTo>
                        <a:pt x="460" y="86"/>
                        <a:pt x="363" y="88"/>
                        <a:pt x="268" y="84"/>
                      </a:cubicBezTo>
                      <a:cubicBezTo>
                        <a:pt x="171" y="79"/>
                        <a:pt x="68" y="80"/>
                        <a:pt x="0" y="44"/>
                      </a:cubicBezTo>
                      <a:cubicBezTo>
                        <a:pt x="8" y="16"/>
                        <a:pt x="37" y="8"/>
                        <a:pt x="64" y="0"/>
                      </a:cubicBezTo>
                      <a:cubicBezTo>
                        <a:pt x="62" y="6"/>
                        <a:pt x="62" y="6"/>
                        <a:pt x="62" y="6"/>
                      </a:cubicBezTo>
                      <a:lnTo>
                        <a:pt x="68" y="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76" name="Freeform 23"/>
                <p:cNvSpPr>
                  <a:spLocks noChangeArrowheads="1"/>
                </p:cNvSpPr>
                <p:nvPr/>
              </p:nvSpPr>
              <p:spPr bwMode="auto">
                <a:xfrm>
                  <a:off x="782638" y="52388"/>
                  <a:ext cx="1133475" cy="1744663"/>
                </a:xfrm>
                <a:custGeom>
                  <a:avLst/>
                  <a:gdLst>
                    <a:gd name="T0" fmla="*/ 1054395 w 301"/>
                    <a:gd name="T1" fmla="*/ 0 h 464"/>
                    <a:gd name="T2" fmla="*/ 918830 w 301"/>
                    <a:gd name="T3" fmla="*/ 571528 h 464"/>
                    <a:gd name="T4" fmla="*/ 421758 w 301"/>
                    <a:gd name="T5" fmla="*/ 1022734 h 464"/>
                    <a:gd name="T6" fmla="*/ 301256 w 301"/>
                    <a:gd name="T7" fmla="*/ 1263377 h 464"/>
                    <a:gd name="T8" fmla="*/ 451884 w 301"/>
                    <a:gd name="T9" fmla="*/ 1714583 h 464"/>
                    <a:gd name="T10" fmla="*/ 429289 w 301"/>
                    <a:gd name="T11" fmla="*/ 1722103 h 464"/>
                    <a:gd name="T12" fmla="*/ 421758 w 301"/>
                    <a:gd name="T13" fmla="*/ 1744663 h 464"/>
                    <a:gd name="T14" fmla="*/ 256067 w 301"/>
                    <a:gd name="T15" fmla="*/ 962573 h 464"/>
                    <a:gd name="T16" fmla="*/ 1024270 w 301"/>
                    <a:gd name="T17" fmla="*/ 15040 h 464"/>
                    <a:gd name="T18" fmla="*/ 1046864 w 301"/>
                    <a:gd name="T19" fmla="*/ 22560 h 464"/>
                    <a:gd name="T20" fmla="*/ 1054395 w 301"/>
                    <a:gd name="T21" fmla="*/ 0 h 46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301"/>
                    <a:gd name="T34" fmla="*/ 0 h 464"/>
                    <a:gd name="T35" fmla="*/ 301 w 301"/>
                    <a:gd name="T36" fmla="*/ 464 h 464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301" h="464">
                      <a:moveTo>
                        <a:pt x="280" y="0"/>
                      </a:moveTo>
                      <a:cubicBezTo>
                        <a:pt x="301" y="54"/>
                        <a:pt x="274" y="114"/>
                        <a:pt x="244" y="152"/>
                      </a:cubicBezTo>
                      <a:cubicBezTo>
                        <a:pt x="207" y="199"/>
                        <a:pt x="146" y="229"/>
                        <a:pt x="112" y="272"/>
                      </a:cubicBezTo>
                      <a:cubicBezTo>
                        <a:pt x="99" y="288"/>
                        <a:pt x="83" y="316"/>
                        <a:pt x="80" y="336"/>
                      </a:cubicBezTo>
                      <a:cubicBezTo>
                        <a:pt x="72" y="392"/>
                        <a:pt x="103" y="415"/>
                        <a:pt x="120" y="456"/>
                      </a:cubicBezTo>
                      <a:cubicBezTo>
                        <a:pt x="114" y="458"/>
                        <a:pt x="114" y="458"/>
                        <a:pt x="114" y="458"/>
                      </a:cubicBezTo>
                      <a:cubicBezTo>
                        <a:pt x="112" y="464"/>
                        <a:pt x="112" y="464"/>
                        <a:pt x="112" y="464"/>
                      </a:cubicBezTo>
                      <a:cubicBezTo>
                        <a:pt x="54" y="413"/>
                        <a:pt x="0" y="333"/>
                        <a:pt x="68" y="256"/>
                      </a:cubicBezTo>
                      <a:cubicBezTo>
                        <a:pt x="132" y="184"/>
                        <a:pt x="274" y="135"/>
                        <a:pt x="272" y="4"/>
                      </a:cubicBezTo>
                      <a:cubicBezTo>
                        <a:pt x="278" y="6"/>
                        <a:pt x="278" y="6"/>
                        <a:pt x="278" y="6"/>
                      </a:cubicBezTo>
                      <a:lnTo>
                        <a:pt x="2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77" name="Freeform 24"/>
                <p:cNvSpPr>
                  <a:spLocks noChangeArrowheads="1"/>
                </p:cNvSpPr>
                <p:nvPr/>
              </p:nvSpPr>
              <p:spPr bwMode="auto">
                <a:xfrm>
                  <a:off x="1317625" y="804863"/>
                  <a:ext cx="669925" cy="1203325"/>
                </a:xfrm>
                <a:custGeom>
                  <a:avLst/>
                  <a:gdLst>
                    <a:gd name="T0" fmla="*/ 669925 w 178"/>
                    <a:gd name="T1" fmla="*/ 30083 h 320"/>
                    <a:gd name="T2" fmla="*/ 293563 w 178"/>
                    <a:gd name="T3" fmla="*/ 421164 h 320"/>
                    <a:gd name="T4" fmla="*/ 504326 w 178"/>
                    <a:gd name="T5" fmla="*/ 977702 h 320"/>
                    <a:gd name="T6" fmla="*/ 353781 w 178"/>
                    <a:gd name="T7" fmla="*/ 1203325 h 320"/>
                    <a:gd name="T8" fmla="*/ 346253 w 178"/>
                    <a:gd name="T9" fmla="*/ 1180763 h 320"/>
                    <a:gd name="T10" fmla="*/ 323672 w 178"/>
                    <a:gd name="T11" fmla="*/ 1173242 h 320"/>
                    <a:gd name="T12" fmla="*/ 112909 w 178"/>
                    <a:gd name="T13" fmla="*/ 691912 h 320"/>
                    <a:gd name="T14" fmla="*/ 654871 w 178"/>
                    <a:gd name="T15" fmla="*/ 0 h 320"/>
                    <a:gd name="T16" fmla="*/ 647343 w 178"/>
                    <a:gd name="T17" fmla="*/ 22562 h 320"/>
                    <a:gd name="T18" fmla="*/ 669925 w 178"/>
                    <a:gd name="T19" fmla="*/ 30083 h 32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78"/>
                    <a:gd name="T31" fmla="*/ 0 h 320"/>
                    <a:gd name="T32" fmla="*/ 178 w 178"/>
                    <a:gd name="T33" fmla="*/ 320 h 32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78" h="320">
                      <a:moveTo>
                        <a:pt x="178" y="8"/>
                      </a:moveTo>
                      <a:cubicBezTo>
                        <a:pt x="140" y="47"/>
                        <a:pt x="86" y="60"/>
                        <a:pt x="78" y="112"/>
                      </a:cubicBezTo>
                      <a:cubicBezTo>
                        <a:pt x="68" y="174"/>
                        <a:pt x="139" y="206"/>
                        <a:pt x="134" y="260"/>
                      </a:cubicBezTo>
                      <a:cubicBezTo>
                        <a:pt x="132" y="285"/>
                        <a:pt x="113" y="306"/>
                        <a:pt x="94" y="320"/>
                      </a:cubicBezTo>
                      <a:cubicBezTo>
                        <a:pt x="92" y="314"/>
                        <a:pt x="92" y="314"/>
                        <a:pt x="92" y="314"/>
                      </a:cubicBezTo>
                      <a:cubicBezTo>
                        <a:pt x="86" y="312"/>
                        <a:pt x="86" y="312"/>
                        <a:pt x="86" y="312"/>
                      </a:cubicBezTo>
                      <a:cubicBezTo>
                        <a:pt x="108" y="264"/>
                        <a:pt x="42" y="227"/>
                        <a:pt x="30" y="184"/>
                      </a:cubicBezTo>
                      <a:cubicBezTo>
                        <a:pt x="0" y="82"/>
                        <a:pt x="94" y="33"/>
                        <a:pt x="174" y="0"/>
                      </a:cubicBezTo>
                      <a:cubicBezTo>
                        <a:pt x="172" y="6"/>
                        <a:pt x="172" y="6"/>
                        <a:pt x="172" y="6"/>
                      </a:cubicBezTo>
                      <a:lnTo>
                        <a:pt x="178" y="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78" name="Freeform 26"/>
                <p:cNvSpPr>
                  <a:spLocks noChangeArrowheads="1"/>
                </p:cNvSpPr>
                <p:nvPr/>
              </p:nvSpPr>
              <p:spPr bwMode="auto">
                <a:xfrm>
                  <a:off x="433388" y="2478088"/>
                  <a:ext cx="1584325" cy="279400"/>
                </a:xfrm>
                <a:custGeom>
                  <a:avLst/>
                  <a:gdLst>
                    <a:gd name="T0" fmla="*/ 304823 w 421"/>
                    <a:gd name="T1" fmla="*/ 26430 h 74"/>
                    <a:gd name="T2" fmla="*/ 605882 w 421"/>
                    <a:gd name="T3" fmla="*/ 132149 h 74"/>
                    <a:gd name="T4" fmla="*/ 1012312 w 421"/>
                    <a:gd name="T5" fmla="*/ 132149 h 74"/>
                    <a:gd name="T6" fmla="*/ 1584325 w 421"/>
                    <a:gd name="T7" fmla="*/ 162354 h 74"/>
                    <a:gd name="T8" fmla="*/ 620935 w 421"/>
                    <a:gd name="T9" fmla="*/ 252970 h 74"/>
                    <a:gd name="T10" fmla="*/ 274717 w 421"/>
                    <a:gd name="T11" fmla="*/ 11327 h 74"/>
                    <a:gd name="T12" fmla="*/ 282243 w 421"/>
                    <a:gd name="T13" fmla="*/ 33981 h 74"/>
                    <a:gd name="T14" fmla="*/ 304823 w 421"/>
                    <a:gd name="T15" fmla="*/ 26430 h 7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421"/>
                    <a:gd name="T25" fmla="*/ 0 h 74"/>
                    <a:gd name="T26" fmla="*/ 421 w 421"/>
                    <a:gd name="T27" fmla="*/ 74 h 7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421" h="74">
                      <a:moveTo>
                        <a:pt x="81" y="7"/>
                      </a:moveTo>
                      <a:cubicBezTo>
                        <a:pt x="92" y="33"/>
                        <a:pt x="131" y="33"/>
                        <a:pt x="161" y="35"/>
                      </a:cubicBezTo>
                      <a:cubicBezTo>
                        <a:pt x="193" y="37"/>
                        <a:pt x="233" y="37"/>
                        <a:pt x="269" y="35"/>
                      </a:cubicBezTo>
                      <a:cubicBezTo>
                        <a:pt x="332" y="31"/>
                        <a:pt x="395" y="0"/>
                        <a:pt x="421" y="43"/>
                      </a:cubicBezTo>
                      <a:cubicBezTo>
                        <a:pt x="370" y="54"/>
                        <a:pt x="258" y="74"/>
                        <a:pt x="165" y="67"/>
                      </a:cubicBezTo>
                      <a:cubicBezTo>
                        <a:pt x="120" y="64"/>
                        <a:pt x="0" y="41"/>
                        <a:pt x="73" y="3"/>
                      </a:cubicBezTo>
                      <a:cubicBezTo>
                        <a:pt x="75" y="9"/>
                        <a:pt x="75" y="9"/>
                        <a:pt x="75" y="9"/>
                      </a:cubicBezTo>
                      <a:lnTo>
                        <a:pt x="81" y="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79" name="Freeform 27"/>
                <p:cNvSpPr>
                  <a:spLocks noChangeArrowheads="1"/>
                </p:cNvSpPr>
                <p:nvPr/>
              </p:nvSpPr>
              <p:spPr bwMode="auto">
                <a:xfrm>
                  <a:off x="1784350" y="2189163"/>
                  <a:ext cx="277813" cy="55563"/>
                </a:xfrm>
                <a:custGeom>
                  <a:avLst/>
                  <a:gdLst>
                    <a:gd name="T0" fmla="*/ 0 w 74"/>
                    <a:gd name="T1" fmla="*/ 55563 h 15"/>
                    <a:gd name="T2" fmla="*/ 277813 w 74"/>
                    <a:gd name="T3" fmla="*/ 0 h 15"/>
                    <a:gd name="T4" fmla="*/ 0 60000 65536"/>
                    <a:gd name="T5" fmla="*/ 0 60000 65536"/>
                    <a:gd name="T6" fmla="*/ 0 w 74"/>
                    <a:gd name="T7" fmla="*/ 0 h 15"/>
                    <a:gd name="T8" fmla="*/ 74 w 74"/>
                    <a:gd name="T9" fmla="*/ 15 h 15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74" h="15">
                      <a:moveTo>
                        <a:pt x="0" y="15"/>
                      </a:moveTo>
                      <a:cubicBezTo>
                        <a:pt x="24" y="9"/>
                        <a:pt x="51" y="11"/>
                        <a:pt x="74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49213" cap="rnd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80" name="Freeform 28"/>
                <p:cNvSpPr>
                  <a:spLocks noChangeArrowheads="1"/>
                </p:cNvSpPr>
                <p:nvPr/>
              </p:nvSpPr>
              <p:spPr bwMode="auto">
                <a:xfrm>
                  <a:off x="609600" y="2030413"/>
                  <a:ext cx="165100" cy="60325"/>
                </a:xfrm>
                <a:custGeom>
                  <a:avLst/>
                  <a:gdLst>
                    <a:gd name="T0" fmla="*/ 165100 w 44"/>
                    <a:gd name="T1" fmla="*/ 0 h 16"/>
                    <a:gd name="T2" fmla="*/ 0 w 44"/>
                    <a:gd name="T3" fmla="*/ 60325 h 16"/>
                    <a:gd name="T4" fmla="*/ 0 60000 65536"/>
                    <a:gd name="T5" fmla="*/ 0 60000 65536"/>
                    <a:gd name="T6" fmla="*/ 0 w 44"/>
                    <a:gd name="T7" fmla="*/ 0 h 16"/>
                    <a:gd name="T8" fmla="*/ 44 w 44"/>
                    <a:gd name="T9" fmla="*/ 16 h 1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44" h="16">
                      <a:moveTo>
                        <a:pt x="44" y="0"/>
                      </a:moveTo>
                      <a:cubicBezTo>
                        <a:pt x="31" y="7"/>
                        <a:pt x="14" y="7"/>
                        <a:pt x="0" y="16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0163" cap="rnd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81" name="Freeform 29"/>
                <p:cNvSpPr>
                  <a:spLocks noChangeArrowheads="1"/>
                </p:cNvSpPr>
                <p:nvPr/>
              </p:nvSpPr>
              <p:spPr bwMode="auto">
                <a:xfrm>
                  <a:off x="2009775" y="3241675"/>
                  <a:ext cx="595313" cy="192088"/>
                </a:xfrm>
                <a:custGeom>
                  <a:avLst/>
                  <a:gdLst>
                    <a:gd name="T0" fmla="*/ 595313 w 158"/>
                    <a:gd name="T1" fmla="*/ 0 h 51"/>
                    <a:gd name="T2" fmla="*/ 0 w 158"/>
                    <a:gd name="T3" fmla="*/ 192088 h 51"/>
                    <a:gd name="T4" fmla="*/ 0 60000 65536"/>
                    <a:gd name="T5" fmla="*/ 0 60000 65536"/>
                    <a:gd name="T6" fmla="*/ 0 w 158"/>
                    <a:gd name="T7" fmla="*/ 0 h 51"/>
                    <a:gd name="T8" fmla="*/ 158 w 158"/>
                    <a:gd name="T9" fmla="*/ 51 h 51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58" h="51">
                      <a:moveTo>
                        <a:pt x="158" y="0"/>
                      </a:moveTo>
                      <a:cubicBezTo>
                        <a:pt x="117" y="41"/>
                        <a:pt x="54" y="39"/>
                        <a:pt x="0" y="51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41275" cap="rnd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82" name="Freeform 30"/>
                <p:cNvSpPr>
                  <a:spLocks noChangeArrowheads="1"/>
                </p:cNvSpPr>
                <p:nvPr/>
              </p:nvSpPr>
              <p:spPr bwMode="auto">
                <a:xfrm>
                  <a:off x="233363" y="3144838"/>
                  <a:ext cx="255588" cy="74613"/>
                </a:xfrm>
                <a:custGeom>
                  <a:avLst/>
                  <a:gdLst>
                    <a:gd name="T0" fmla="*/ 0 w 68"/>
                    <a:gd name="T1" fmla="*/ 74613 h 20"/>
                    <a:gd name="T2" fmla="*/ 255588 w 68"/>
                    <a:gd name="T3" fmla="*/ 0 h 20"/>
                    <a:gd name="T4" fmla="*/ 0 60000 65536"/>
                    <a:gd name="T5" fmla="*/ 0 60000 65536"/>
                    <a:gd name="T6" fmla="*/ 0 w 68"/>
                    <a:gd name="T7" fmla="*/ 0 h 20"/>
                    <a:gd name="T8" fmla="*/ 68 w 68"/>
                    <a:gd name="T9" fmla="*/ 20 h 2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68" h="20">
                      <a:moveTo>
                        <a:pt x="0" y="20"/>
                      </a:moveTo>
                      <a:cubicBezTo>
                        <a:pt x="21" y="9"/>
                        <a:pt x="44" y="2"/>
                        <a:pt x="68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6988" cap="rnd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83" name="Freeform 31"/>
                <p:cNvSpPr>
                  <a:spLocks noChangeArrowheads="1"/>
                </p:cNvSpPr>
                <p:nvPr/>
              </p:nvSpPr>
              <p:spPr bwMode="auto">
                <a:xfrm>
                  <a:off x="1212850" y="1774825"/>
                  <a:ext cx="119063" cy="134938"/>
                </a:xfrm>
                <a:custGeom>
                  <a:avLst/>
                  <a:gdLst>
                    <a:gd name="T0" fmla="*/ 119063 w 32"/>
                    <a:gd name="T1" fmla="*/ 134938 h 36"/>
                    <a:gd name="T2" fmla="*/ 0 w 32"/>
                    <a:gd name="T3" fmla="*/ 0 h 36"/>
                    <a:gd name="T4" fmla="*/ 0 60000 65536"/>
                    <a:gd name="T5" fmla="*/ 0 60000 65536"/>
                    <a:gd name="T6" fmla="*/ 0 w 32"/>
                    <a:gd name="T7" fmla="*/ 0 h 36"/>
                    <a:gd name="T8" fmla="*/ 32 w 32"/>
                    <a:gd name="T9" fmla="*/ 36 h 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2" h="36">
                      <a:moveTo>
                        <a:pt x="32" y="36"/>
                      </a:moveTo>
                      <a:cubicBezTo>
                        <a:pt x="23" y="22"/>
                        <a:pt x="11" y="12"/>
                        <a:pt x="0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4925" cap="rnd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84" name="Freeform 32"/>
                <p:cNvSpPr>
                  <a:spLocks noChangeArrowheads="1"/>
                </p:cNvSpPr>
                <p:nvPr/>
              </p:nvSpPr>
              <p:spPr bwMode="auto">
                <a:xfrm>
                  <a:off x="1814513" y="0"/>
                  <a:ext cx="14288" cy="74613"/>
                </a:xfrm>
                <a:custGeom>
                  <a:avLst/>
                  <a:gdLst>
                    <a:gd name="T0" fmla="*/ 14288 w 4"/>
                    <a:gd name="T1" fmla="*/ 74613 h 20"/>
                    <a:gd name="T2" fmla="*/ 0 w 4"/>
                    <a:gd name="T3" fmla="*/ 0 h 20"/>
                    <a:gd name="T4" fmla="*/ 0 60000 65536"/>
                    <a:gd name="T5" fmla="*/ 0 60000 65536"/>
                    <a:gd name="T6" fmla="*/ 0 w 4"/>
                    <a:gd name="T7" fmla="*/ 0 h 20"/>
                    <a:gd name="T8" fmla="*/ 4 w 4"/>
                    <a:gd name="T9" fmla="*/ 20 h 2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4" h="20">
                      <a:moveTo>
                        <a:pt x="4" y="20"/>
                      </a:moveTo>
                      <a:cubicBezTo>
                        <a:pt x="2" y="14"/>
                        <a:pt x="2" y="7"/>
                        <a:pt x="0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0163" cap="rnd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85" name="Freeform 33"/>
                <p:cNvSpPr>
                  <a:spLocks noChangeArrowheads="1"/>
                </p:cNvSpPr>
                <p:nvPr/>
              </p:nvSpPr>
              <p:spPr bwMode="auto">
                <a:xfrm>
                  <a:off x="1619250" y="1985963"/>
                  <a:ext cx="44450" cy="60325"/>
                </a:xfrm>
                <a:custGeom>
                  <a:avLst/>
                  <a:gdLst>
                    <a:gd name="T0" fmla="*/ 0 w 12"/>
                    <a:gd name="T1" fmla="*/ 60325 h 16"/>
                    <a:gd name="T2" fmla="*/ 44450 w 12"/>
                    <a:gd name="T3" fmla="*/ 0 h 16"/>
                    <a:gd name="T4" fmla="*/ 0 60000 65536"/>
                    <a:gd name="T5" fmla="*/ 0 60000 65536"/>
                    <a:gd name="T6" fmla="*/ 0 w 12"/>
                    <a:gd name="T7" fmla="*/ 0 h 16"/>
                    <a:gd name="T8" fmla="*/ 12 w 12"/>
                    <a:gd name="T9" fmla="*/ 16 h 1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2" h="16">
                      <a:moveTo>
                        <a:pt x="0" y="16"/>
                      </a:moveTo>
                      <a:cubicBezTo>
                        <a:pt x="5" y="11"/>
                        <a:pt x="8" y="5"/>
                        <a:pt x="12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0163" cap="rnd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86" name="Freeform 34"/>
                <p:cNvSpPr>
                  <a:spLocks noChangeArrowheads="1"/>
                </p:cNvSpPr>
                <p:nvPr/>
              </p:nvSpPr>
              <p:spPr bwMode="auto">
                <a:xfrm>
                  <a:off x="1965325" y="752475"/>
                  <a:ext cx="150813" cy="74613"/>
                </a:xfrm>
                <a:custGeom>
                  <a:avLst/>
                  <a:gdLst>
                    <a:gd name="T0" fmla="*/ 0 w 40"/>
                    <a:gd name="T1" fmla="*/ 74613 h 20"/>
                    <a:gd name="T2" fmla="*/ 150813 w 40"/>
                    <a:gd name="T3" fmla="*/ 0 h 20"/>
                    <a:gd name="T4" fmla="*/ 0 60000 65536"/>
                    <a:gd name="T5" fmla="*/ 0 60000 65536"/>
                    <a:gd name="T6" fmla="*/ 0 w 40"/>
                    <a:gd name="T7" fmla="*/ 0 h 20"/>
                    <a:gd name="T8" fmla="*/ 40 w 40"/>
                    <a:gd name="T9" fmla="*/ 20 h 2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40" h="20">
                      <a:moveTo>
                        <a:pt x="0" y="20"/>
                      </a:moveTo>
                      <a:cubicBezTo>
                        <a:pt x="12" y="12"/>
                        <a:pt x="26" y="5"/>
                        <a:pt x="40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6988" cap="rnd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87" name="Freeform 35"/>
                <p:cNvSpPr>
                  <a:spLocks noChangeArrowheads="1"/>
                </p:cNvSpPr>
                <p:nvPr/>
              </p:nvSpPr>
              <p:spPr bwMode="auto">
                <a:xfrm>
                  <a:off x="2401888" y="1989138"/>
                  <a:ext cx="104775" cy="11113"/>
                </a:xfrm>
                <a:custGeom>
                  <a:avLst/>
                  <a:gdLst>
                    <a:gd name="T0" fmla="*/ 0 w 28"/>
                    <a:gd name="T1" fmla="*/ 11113 h 3"/>
                    <a:gd name="T2" fmla="*/ 104775 w 28"/>
                    <a:gd name="T3" fmla="*/ 11113 h 3"/>
                    <a:gd name="T4" fmla="*/ 0 60000 65536"/>
                    <a:gd name="T5" fmla="*/ 0 60000 65536"/>
                    <a:gd name="T6" fmla="*/ 0 w 28"/>
                    <a:gd name="T7" fmla="*/ 0 h 3"/>
                    <a:gd name="T8" fmla="*/ 28 w 28"/>
                    <a:gd name="T9" fmla="*/ 3 h 3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28" h="3">
                      <a:moveTo>
                        <a:pt x="0" y="3"/>
                      </a:moveTo>
                      <a:cubicBezTo>
                        <a:pt x="9" y="0"/>
                        <a:pt x="19" y="0"/>
                        <a:pt x="28" y="3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0163" cap="rnd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88" name="Freeform 36"/>
                <p:cNvSpPr>
                  <a:spLocks noChangeArrowheads="1"/>
                </p:cNvSpPr>
                <p:nvPr/>
              </p:nvSpPr>
              <p:spPr bwMode="auto">
                <a:xfrm>
                  <a:off x="2295525" y="2587625"/>
                  <a:ext cx="150813" cy="74613"/>
                </a:xfrm>
                <a:custGeom>
                  <a:avLst/>
                  <a:gdLst>
                    <a:gd name="T0" fmla="*/ 0 w 40"/>
                    <a:gd name="T1" fmla="*/ 74613 h 20"/>
                    <a:gd name="T2" fmla="*/ 150813 w 40"/>
                    <a:gd name="T3" fmla="*/ 0 h 20"/>
                    <a:gd name="T4" fmla="*/ 0 60000 65536"/>
                    <a:gd name="T5" fmla="*/ 0 60000 65536"/>
                    <a:gd name="T6" fmla="*/ 0 w 40"/>
                    <a:gd name="T7" fmla="*/ 0 h 20"/>
                    <a:gd name="T8" fmla="*/ 40 w 40"/>
                    <a:gd name="T9" fmla="*/ 20 h 2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40" h="20">
                      <a:moveTo>
                        <a:pt x="0" y="20"/>
                      </a:moveTo>
                      <a:cubicBezTo>
                        <a:pt x="14" y="16"/>
                        <a:pt x="27" y="7"/>
                        <a:pt x="40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6988" cap="rnd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89" name="Freeform 37"/>
                <p:cNvSpPr>
                  <a:spLocks noChangeArrowheads="1"/>
                </p:cNvSpPr>
                <p:nvPr/>
              </p:nvSpPr>
              <p:spPr bwMode="auto">
                <a:xfrm>
                  <a:off x="715963" y="2482850"/>
                  <a:ext cx="14288" cy="30163"/>
                </a:xfrm>
                <a:custGeom>
                  <a:avLst/>
                  <a:gdLst>
                    <a:gd name="T0" fmla="*/ 0 w 4"/>
                    <a:gd name="T1" fmla="*/ 30163 h 8"/>
                    <a:gd name="T2" fmla="*/ 14288 w 4"/>
                    <a:gd name="T3" fmla="*/ 0 h 8"/>
                    <a:gd name="T4" fmla="*/ 0 60000 65536"/>
                    <a:gd name="T5" fmla="*/ 0 60000 65536"/>
                    <a:gd name="T6" fmla="*/ 0 w 4"/>
                    <a:gd name="T7" fmla="*/ 0 h 8"/>
                    <a:gd name="T8" fmla="*/ 4 w 4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4" h="8">
                      <a:moveTo>
                        <a:pt x="0" y="8"/>
                      </a:moveTo>
                      <a:cubicBezTo>
                        <a:pt x="1" y="5"/>
                        <a:pt x="2" y="2"/>
                        <a:pt x="4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0163" cap="rnd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  <p:sp>
              <p:nvSpPr>
                <p:cNvPr id="8290" name="Freeform 38"/>
                <p:cNvSpPr>
                  <a:spLocks noChangeArrowheads="1"/>
                </p:cNvSpPr>
                <p:nvPr/>
              </p:nvSpPr>
              <p:spPr bwMode="auto">
                <a:xfrm>
                  <a:off x="685800" y="3414713"/>
                  <a:ext cx="2062163" cy="304800"/>
                </a:xfrm>
                <a:custGeom>
                  <a:avLst/>
                  <a:gdLst>
                    <a:gd name="T0" fmla="*/ 0 w 548"/>
                    <a:gd name="T1" fmla="*/ 225778 h 81"/>
                    <a:gd name="T2" fmla="*/ 2062163 w 548"/>
                    <a:gd name="T3" fmla="*/ 0 h 81"/>
                    <a:gd name="T4" fmla="*/ 0 60000 65536"/>
                    <a:gd name="T5" fmla="*/ 0 60000 65536"/>
                    <a:gd name="T6" fmla="*/ 0 w 548"/>
                    <a:gd name="T7" fmla="*/ 0 h 81"/>
                    <a:gd name="T8" fmla="*/ 548 w 548"/>
                    <a:gd name="T9" fmla="*/ 81 h 81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548" h="81">
                      <a:moveTo>
                        <a:pt x="0" y="60"/>
                      </a:moveTo>
                      <a:cubicBezTo>
                        <a:pt x="137" y="80"/>
                        <a:pt x="456" y="81"/>
                        <a:pt x="548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46038" cap="rnd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zh-CN">
                    <a:solidFill>
                      <a:srgbClr val="000000"/>
                    </a:solidFill>
                    <a:latin typeface="Calibri" pitchFamily="34" charset="0"/>
                    <a:sym typeface="宋体" pitchFamily="2" charset="-122"/>
                  </a:endParaRPr>
                </a:p>
              </p:txBody>
            </p:sp>
          </p:grpSp>
        </p:grpSp>
        <p:sp>
          <p:nvSpPr>
            <p:cNvPr id="8254" name="Freeform 5"/>
            <p:cNvSpPr>
              <a:spLocks noEditPoints="1" noChangeArrowheads="1"/>
            </p:cNvSpPr>
            <p:nvPr/>
          </p:nvSpPr>
          <p:spPr bwMode="auto">
            <a:xfrm>
              <a:off x="1051083" y="2062218"/>
              <a:ext cx="170814" cy="164228"/>
            </a:xfrm>
            <a:custGeom>
              <a:avLst/>
              <a:gdLst>
                <a:gd name="T0" fmla="*/ 155378 w 1007"/>
                <a:gd name="T1" fmla="*/ 140137 h 968"/>
                <a:gd name="T2" fmla="*/ 124845 w 1007"/>
                <a:gd name="T3" fmla="*/ 116385 h 968"/>
                <a:gd name="T4" fmla="*/ 99062 w 1007"/>
                <a:gd name="T5" fmla="*/ 136744 h 968"/>
                <a:gd name="T6" fmla="*/ 105169 w 1007"/>
                <a:gd name="T7" fmla="*/ 138779 h 968"/>
                <a:gd name="T8" fmla="*/ 137737 w 1007"/>
                <a:gd name="T9" fmla="*/ 148959 h 968"/>
                <a:gd name="T10" fmla="*/ 145200 w 1007"/>
                <a:gd name="T11" fmla="*/ 150316 h 968"/>
                <a:gd name="T12" fmla="*/ 90241 w 1007"/>
                <a:gd name="T13" fmla="*/ 163210 h 968"/>
                <a:gd name="T14" fmla="*/ 24426 w 1007"/>
                <a:gd name="T15" fmla="*/ 100098 h 968"/>
                <a:gd name="T16" fmla="*/ 13570 w 1007"/>
                <a:gd name="T17" fmla="*/ 107563 h 968"/>
                <a:gd name="T18" fmla="*/ 10856 w 1007"/>
                <a:gd name="T19" fmla="*/ 98062 h 968"/>
                <a:gd name="T20" fmla="*/ 21034 w 1007"/>
                <a:gd name="T21" fmla="*/ 93990 h 968"/>
                <a:gd name="T22" fmla="*/ 0 w 1007"/>
                <a:gd name="T23" fmla="*/ 88561 h 968"/>
                <a:gd name="T24" fmla="*/ 4071 w 1007"/>
                <a:gd name="T25" fmla="*/ 76346 h 968"/>
                <a:gd name="T26" fmla="*/ 23069 w 1007"/>
                <a:gd name="T27" fmla="*/ 86525 h 968"/>
                <a:gd name="T28" fmla="*/ 13570 w 1007"/>
                <a:gd name="T29" fmla="*/ 74310 h 968"/>
                <a:gd name="T30" fmla="*/ 21712 w 1007"/>
                <a:gd name="T31" fmla="*/ 67523 h 968"/>
                <a:gd name="T32" fmla="*/ 27819 w 1007"/>
                <a:gd name="T33" fmla="*/ 80417 h 968"/>
                <a:gd name="T34" fmla="*/ 36639 w 1007"/>
                <a:gd name="T35" fmla="*/ 66166 h 968"/>
                <a:gd name="T36" fmla="*/ 46817 w 1007"/>
                <a:gd name="T37" fmla="*/ 53951 h 968"/>
                <a:gd name="T38" fmla="*/ 72600 w 1007"/>
                <a:gd name="T39" fmla="*/ 34271 h 968"/>
                <a:gd name="T40" fmla="*/ 50888 w 1007"/>
                <a:gd name="T41" fmla="*/ 22055 h 968"/>
                <a:gd name="T42" fmla="*/ 81421 w 1007"/>
                <a:gd name="T43" fmla="*/ 18662 h 968"/>
                <a:gd name="T44" fmla="*/ 76671 w 1007"/>
                <a:gd name="T45" fmla="*/ 11876 h 968"/>
                <a:gd name="T46" fmla="*/ 91598 w 1007"/>
                <a:gd name="T47" fmla="*/ 2375 h 968"/>
                <a:gd name="T48" fmla="*/ 109240 w 1007"/>
                <a:gd name="T49" fmla="*/ 15948 h 968"/>
                <a:gd name="T50" fmla="*/ 122810 w 1007"/>
                <a:gd name="T51" fmla="*/ 32913 h 968"/>
                <a:gd name="T52" fmla="*/ 130952 w 1007"/>
                <a:gd name="T53" fmla="*/ 37664 h 968"/>
                <a:gd name="T54" fmla="*/ 168948 w 1007"/>
                <a:gd name="T55" fmla="*/ 89240 h 968"/>
                <a:gd name="T56" fmla="*/ 155378 w 1007"/>
                <a:gd name="T57" fmla="*/ 140137 h 968"/>
                <a:gd name="T58" fmla="*/ 79385 w 1007"/>
                <a:gd name="T59" fmla="*/ 89240 h 968"/>
                <a:gd name="T60" fmla="*/ 113311 w 1007"/>
                <a:gd name="T61" fmla="*/ 102812 h 968"/>
                <a:gd name="T62" fmla="*/ 125524 w 1007"/>
                <a:gd name="T63" fmla="*/ 106884 h 968"/>
                <a:gd name="T64" fmla="*/ 135023 w 1007"/>
                <a:gd name="T65" fmla="*/ 104169 h 968"/>
                <a:gd name="T66" fmla="*/ 163520 w 1007"/>
                <a:gd name="T67" fmla="*/ 94669 h 968"/>
                <a:gd name="T68" fmla="*/ 156735 w 1007"/>
                <a:gd name="T69" fmla="*/ 77703 h 968"/>
                <a:gd name="T70" fmla="*/ 125524 w 1007"/>
                <a:gd name="T71" fmla="*/ 92633 h 968"/>
                <a:gd name="T72" fmla="*/ 86849 w 1007"/>
                <a:gd name="T73" fmla="*/ 72274 h 968"/>
                <a:gd name="T74" fmla="*/ 79385 w 1007"/>
                <a:gd name="T75" fmla="*/ 89240 h 968"/>
                <a:gd name="T76" fmla="*/ 107883 w 1007"/>
                <a:gd name="T77" fmla="*/ 110956 h 968"/>
                <a:gd name="T78" fmla="*/ 90920 w 1007"/>
                <a:gd name="T79" fmla="*/ 101455 h 968"/>
                <a:gd name="T80" fmla="*/ 107883 w 1007"/>
                <a:gd name="T81" fmla="*/ 110956 h 968"/>
                <a:gd name="T82" fmla="*/ 153342 w 1007"/>
                <a:gd name="T83" fmla="*/ 102134 h 968"/>
                <a:gd name="T84" fmla="*/ 137058 w 1007"/>
                <a:gd name="T85" fmla="*/ 110956 h 968"/>
                <a:gd name="T86" fmla="*/ 153342 w 1007"/>
                <a:gd name="T87" fmla="*/ 102134 h 96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007"/>
                <a:gd name="T133" fmla="*/ 0 h 968"/>
                <a:gd name="T134" fmla="*/ 1007 w 1007"/>
                <a:gd name="T135" fmla="*/ 968 h 96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007" h="968">
                  <a:moveTo>
                    <a:pt x="916" y="826"/>
                  </a:moveTo>
                  <a:cubicBezTo>
                    <a:pt x="869" y="785"/>
                    <a:pt x="818" y="686"/>
                    <a:pt x="736" y="686"/>
                  </a:cubicBezTo>
                  <a:cubicBezTo>
                    <a:pt x="667" y="686"/>
                    <a:pt x="624" y="759"/>
                    <a:pt x="584" y="806"/>
                  </a:cubicBezTo>
                  <a:cubicBezTo>
                    <a:pt x="591" y="815"/>
                    <a:pt x="606" y="815"/>
                    <a:pt x="620" y="818"/>
                  </a:cubicBezTo>
                  <a:cubicBezTo>
                    <a:pt x="643" y="877"/>
                    <a:pt x="736" y="947"/>
                    <a:pt x="812" y="878"/>
                  </a:cubicBezTo>
                  <a:cubicBezTo>
                    <a:pt x="832" y="875"/>
                    <a:pt x="836" y="888"/>
                    <a:pt x="856" y="886"/>
                  </a:cubicBezTo>
                  <a:cubicBezTo>
                    <a:pt x="780" y="953"/>
                    <a:pt x="646" y="968"/>
                    <a:pt x="532" y="962"/>
                  </a:cubicBezTo>
                  <a:cubicBezTo>
                    <a:pt x="311" y="949"/>
                    <a:pt x="123" y="845"/>
                    <a:pt x="144" y="590"/>
                  </a:cubicBezTo>
                  <a:cubicBezTo>
                    <a:pt x="116" y="598"/>
                    <a:pt x="106" y="623"/>
                    <a:pt x="80" y="634"/>
                  </a:cubicBezTo>
                  <a:cubicBezTo>
                    <a:pt x="78" y="612"/>
                    <a:pt x="68" y="598"/>
                    <a:pt x="64" y="578"/>
                  </a:cubicBezTo>
                  <a:cubicBezTo>
                    <a:pt x="87" y="573"/>
                    <a:pt x="110" y="568"/>
                    <a:pt x="124" y="554"/>
                  </a:cubicBezTo>
                  <a:cubicBezTo>
                    <a:pt x="86" y="540"/>
                    <a:pt x="42" y="532"/>
                    <a:pt x="0" y="522"/>
                  </a:cubicBezTo>
                  <a:cubicBezTo>
                    <a:pt x="8" y="498"/>
                    <a:pt x="17" y="475"/>
                    <a:pt x="24" y="450"/>
                  </a:cubicBezTo>
                  <a:cubicBezTo>
                    <a:pt x="60" y="471"/>
                    <a:pt x="98" y="491"/>
                    <a:pt x="136" y="510"/>
                  </a:cubicBezTo>
                  <a:cubicBezTo>
                    <a:pt x="133" y="486"/>
                    <a:pt x="98" y="460"/>
                    <a:pt x="80" y="438"/>
                  </a:cubicBezTo>
                  <a:cubicBezTo>
                    <a:pt x="92" y="421"/>
                    <a:pt x="114" y="413"/>
                    <a:pt x="128" y="398"/>
                  </a:cubicBezTo>
                  <a:cubicBezTo>
                    <a:pt x="144" y="420"/>
                    <a:pt x="154" y="447"/>
                    <a:pt x="164" y="474"/>
                  </a:cubicBezTo>
                  <a:cubicBezTo>
                    <a:pt x="191" y="453"/>
                    <a:pt x="197" y="417"/>
                    <a:pt x="216" y="390"/>
                  </a:cubicBezTo>
                  <a:cubicBezTo>
                    <a:pt x="234" y="363"/>
                    <a:pt x="261" y="345"/>
                    <a:pt x="276" y="318"/>
                  </a:cubicBezTo>
                  <a:cubicBezTo>
                    <a:pt x="324" y="276"/>
                    <a:pt x="376" y="240"/>
                    <a:pt x="428" y="202"/>
                  </a:cubicBezTo>
                  <a:cubicBezTo>
                    <a:pt x="355" y="229"/>
                    <a:pt x="261" y="194"/>
                    <a:pt x="300" y="130"/>
                  </a:cubicBezTo>
                  <a:cubicBezTo>
                    <a:pt x="326" y="88"/>
                    <a:pt x="421" y="103"/>
                    <a:pt x="480" y="110"/>
                  </a:cubicBezTo>
                  <a:cubicBezTo>
                    <a:pt x="474" y="97"/>
                    <a:pt x="453" y="85"/>
                    <a:pt x="452" y="70"/>
                  </a:cubicBezTo>
                  <a:cubicBezTo>
                    <a:pt x="449" y="33"/>
                    <a:pt x="498" y="0"/>
                    <a:pt x="540" y="14"/>
                  </a:cubicBezTo>
                  <a:cubicBezTo>
                    <a:pt x="571" y="24"/>
                    <a:pt x="614" y="62"/>
                    <a:pt x="644" y="94"/>
                  </a:cubicBezTo>
                  <a:cubicBezTo>
                    <a:pt x="676" y="129"/>
                    <a:pt x="701" y="173"/>
                    <a:pt x="724" y="194"/>
                  </a:cubicBezTo>
                  <a:cubicBezTo>
                    <a:pt x="736" y="206"/>
                    <a:pt x="757" y="211"/>
                    <a:pt x="772" y="222"/>
                  </a:cubicBezTo>
                  <a:cubicBezTo>
                    <a:pt x="858" y="283"/>
                    <a:pt x="983" y="392"/>
                    <a:pt x="996" y="526"/>
                  </a:cubicBezTo>
                  <a:cubicBezTo>
                    <a:pt x="1007" y="642"/>
                    <a:pt x="971" y="728"/>
                    <a:pt x="916" y="826"/>
                  </a:cubicBezTo>
                  <a:close/>
                  <a:moveTo>
                    <a:pt x="468" y="526"/>
                  </a:moveTo>
                  <a:cubicBezTo>
                    <a:pt x="535" y="548"/>
                    <a:pt x="604" y="582"/>
                    <a:pt x="668" y="606"/>
                  </a:cubicBezTo>
                  <a:cubicBezTo>
                    <a:pt x="690" y="614"/>
                    <a:pt x="722" y="630"/>
                    <a:pt x="740" y="630"/>
                  </a:cubicBezTo>
                  <a:cubicBezTo>
                    <a:pt x="755" y="630"/>
                    <a:pt x="779" y="619"/>
                    <a:pt x="796" y="614"/>
                  </a:cubicBezTo>
                  <a:cubicBezTo>
                    <a:pt x="854" y="595"/>
                    <a:pt x="905" y="574"/>
                    <a:pt x="964" y="558"/>
                  </a:cubicBezTo>
                  <a:cubicBezTo>
                    <a:pt x="956" y="519"/>
                    <a:pt x="933" y="496"/>
                    <a:pt x="924" y="458"/>
                  </a:cubicBezTo>
                  <a:cubicBezTo>
                    <a:pt x="857" y="482"/>
                    <a:pt x="803" y="518"/>
                    <a:pt x="740" y="546"/>
                  </a:cubicBezTo>
                  <a:cubicBezTo>
                    <a:pt x="665" y="505"/>
                    <a:pt x="592" y="462"/>
                    <a:pt x="512" y="426"/>
                  </a:cubicBezTo>
                  <a:cubicBezTo>
                    <a:pt x="502" y="464"/>
                    <a:pt x="475" y="485"/>
                    <a:pt x="468" y="526"/>
                  </a:cubicBezTo>
                  <a:close/>
                  <a:moveTo>
                    <a:pt x="636" y="654"/>
                  </a:moveTo>
                  <a:cubicBezTo>
                    <a:pt x="598" y="639"/>
                    <a:pt x="573" y="612"/>
                    <a:pt x="536" y="598"/>
                  </a:cubicBezTo>
                  <a:cubicBezTo>
                    <a:pt x="482" y="666"/>
                    <a:pt x="613" y="734"/>
                    <a:pt x="636" y="654"/>
                  </a:cubicBezTo>
                  <a:close/>
                  <a:moveTo>
                    <a:pt x="904" y="602"/>
                  </a:moveTo>
                  <a:cubicBezTo>
                    <a:pt x="869" y="601"/>
                    <a:pt x="842" y="641"/>
                    <a:pt x="808" y="654"/>
                  </a:cubicBezTo>
                  <a:cubicBezTo>
                    <a:pt x="830" y="722"/>
                    <a:pt x="949" y="671"/>
                    <a:pt x="904" y="60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255" name="任意多边形 61"/>
            <p:cNvSpPr>
              <a:spLocks noChangeArrowheads="1"/>
            </p:cNvSpPr>
            <p:nvPr/>
          </p:nvSpPr>
          <p:spPr bwMode="auto">
            <a:xfrm>
              <a:off x="1539403" y="2070169"/>
              <a:ext cx="189816" cy="189360"/>
            </a:xfrm>
            <a:custGeom>
              <a:avLst/>
              <a:gdLst>
                <a:gd name="T0" fmla="*/ 95774 w 754435"/>
                <a:gd name="T1" fmla="*/ 32017 h 752623"/>
                <a:gd name="T2" fmla="*/ 86647 w 754435"/>
                <a:gd name="T3" fmla="*/ 32417 h 752623"/>
                <a:gd name="T4" fmla="*/ 45427 w 754435"/>
                <a:gd name="T5" fmla="*/ 56102 h 752623"/>
                <a:gd name="T6" fmla="*/ 61457 w 754435"/>
                <a:gd name="T7" fmla="*/ 95067 h 752623"/>
                <a:gd name="T8" fmla="*/ 119470 w 754435"/>
                <a:gd name="T9" fmla="*/ 121044 h 752623"/>
                <a:gd name="T10" fmla="*/ 79013 w 754435"/>
                <a:gd name="T11" fmla="*/ 132505 h 752623"/>
                <a:gd name="T12" fmla="*/ 60693 w 754435"/>
                <a:gd name="T13" fmla="*/ 108820 h 752623"/>
                <a:gd name="T14" fmla="*/ 42374 w 754435"/>
                <a:gd name="T15" fmla="*/ 115696 h 752623"/>
                <a:gd name="T16" fmla="*/ 61457 w 754435"/>
                <a:gd name="T17" fmla="*/ 150841 h 752623"/>
                <a:gd name="T18" fmla="*/ 142370 w 754435"/>
                <a:gd name="T19" fmla="*/ 140909 h 752623"/>
                <a:gd name="T20" fmla="*/ 147713 w 754435"/>
                <a:gd name="T21" fmla="*/ 105000 h 752623"/>
                <a:gd name="T22" fmla="*/ 112600 w 754435"/>
                <a:gd name="T23" fmla="*/ 82079 h 752623"/>
                <a:gd name="T24" fmla="*/ 72907 w 754435"/>
                <a:gd name="T25" fmla="*/ 63742 h 752623"/>
                <a:gd name="T26" fmla="*/ 105730 w 754435"/>
                <a:gd name="T27" fmla="*/ 54574 h 752623"/>
                <a:gd name="T28" fmla="*/ 129393 w 754435"/>
                <a:gd name="T29" fmla="*/ 75967 h 752623"/>
                <a:gd name="T30" fmla="*/ 143896 w 754435"/>
                <a:gd name="T31" fmla="*/ 66034 h 752623"/>
                <a:gd name="T32" fmla="*/ 126340 w 754435"/>
                <a:gd name="T33" fmla="*/ 37765 h 752623"/>
                <a:gd name="T34" fmla="*/ 95774 w 754435"/>
                <a:gd name="T35" fmla="*/ 32017 h 752623"/>
                <a:gd name="T36" fmla="*/ 55198 w 754435"/>
                <a:gd name="T37" fmla="*/ 30 h 752623"/>
                <a:gd name="T38" fmla="*/ 64500 w 754435"/>
                <a:gd name="T39" fmla="*/ 1128 h 752623"/>
                <a:gd name="T40" fmla="*/ 80530 w 754435"/>
                <a:gd name="T41" fmla="*/ 8003 h 752623"/>
                <a:gd name="T42" fmla="*/ 101902 w 754435"/>
                <a:gd name="T43" fmla="*/ 6475 h 752623"/>
                <a:gd name="T44" fmla="*/ 158387 w 754435"/>
                <a:gd name="T45" fmla="*/ 30919 h 752623"/>
                <a:gd name="T46" fmla="*/ 185865 w 754435"/>
                <a:gd name="T47" fmla="*/ 84390 h 752623"/>
                <a:gd name="T48" fmla="*/ 184339 w 754435"/>
                <a:gd name="T49" fmla="*/ 114181 h 752623"/>
                <a:gd name="T50" fmla="*/ 189682 w 754435"/>
                <a:gd name="T51" fmla="*/ 134041 h 752623"/>
                <a:gd name="T52" fmla="*/ 130908 w 754435"/>
                <a:gd name="T53" fmla="*/ 189040 h 752623"/>
                <a:gd name="T54" fmla="*/ 112588 w 754435"/>
                <a:gd name="T55" fmla="*/ 182929 h 752623"/>
                <a:gd name="T56" fmla="*/ 88163 w 754435"/>
                <a:gd name="T57" fmla="*/ 184457 h 752623"/>
                <a:gd name="T58" fmla="*/ 5726 w 754435"/>
                <a:gd name="T59" fmla="*/ 103486 h 752623"/>
                <a:gd name="T60" fmla="*/ 7253 w 754435"/>
                <a:gd name="T61" fmla="*/ 78279 h 752623"/>
                <a:gd name="T62" fmla="*/ 383 w 754435"/>
                <a:gd name="T63" fmla="*/ 57654 h 752623"/>
                <a:gd name="T64" fmla="*/ 46181 w 754435"/>
                <a:gd name="T65" fmla="*/ 364 h 752623"/>
                <a:gd name="T66" fmla="*/ 55198 w 754435"/>
                <a:gd name="T67" fmla="*/ 30 h 75262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54435"/>
                <a:gd name="T103" fmla="*/ 0 h 752623"/>
                <a:gd name="T104" fmla="*/ 754435 w 754435"/>
                <a:gd name="T105" fmla="*/ 752623 h 75262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54435" h="752623">
                  <a:moveTo>
                    <a:pt x="380658" y="127254"/>
                  </a:moveTo>
                  <a:cubicBezTo>
                    <a:pt x="367373" y="127278"/>
                    <a:pt x="355000" y="127895"/>
                    <a:pt x="344382" y="128844"/>
                  </a:cubicBezTo>
                  <a:cubicBezTo>
                    <a:pt x="270051" y="136436"/>
                    <a:pt x="199513" y="166043"/>
                    <a:pt x="180552" y="222981"/>
                  </a:cubicBezTo>
                  <a:cubicBezTo>
                    <a:pt x="157797" y="291306"/>
                    <a:pt x="200272" y="353558"/>
                    <a:pt x="244263" y="377851"/>
                  </a:cubicBezTo>
                  <a:cubicBezTo>
                    <a:pt x="297356" y="406699"/>
                    <a:pt x="474839" y="411254"/>
                    <a:pt x="474839" y="481098"/>
                  </a:cubicBezTo>
                  <a:cubicBezTo>
                    <a:pt x="474839" y="535758"/>
                    <a:pt x="371687" y="565366"/>
                    <a:pt x="314043" y="526648"/>
                  </a:cubicBezTo>
                  <a:cubicBezTo>
                    <a:pt x="281429" y="504632"/>
                    <a:pt x="274602" y="441621"/>
                    <a:pt x="241229" y="432511"/>
                  </a:cubicBezTo>
                  <a:cubicBezTo>
                    <a:pt x="206340" y="422642"/>
                    <a:pt x="174484" y="443899"/>
                    <a:pt x="168416" y="459841"/>
                  </a:cubicBezTo>
                  <a:cubicBezTo>
                    <a:pt x="146420" y="515260"/>
                    <a:pt x="204064" y="577512"/>
                    <a:pt x="244263" y="599528"/>
                  </a:cubicBezTo>
                  <a:cubicBezTo>
                    <a:pt x="344382" y="654188"/>
                    <a:pt x="515038" y="623821"/>
                    <a:pt x="565856" y="560051"/>
                  </a:cubicBezTo>
                  <a:cubicBezTo>
                    <a:pt x="590127" y="529685"/>
                    <a:pt x="606055" y="469710"/>
                    <a:pt x="587093" y="417328"/>
                  </a:cubicBezTo>
                  <a:cubicBezTo>
                    <a:pt x="566615" y="362668"/>
                    <a:pt x="518831" y="345207"/>
                    <a:pt x="447534" y="326228"/>
                  </a:cubicBezTo>
                  <a:cubicBezTo>
                    <a:pt x="411128" y="316358"/>
                    <a:pt x="286738" y="304212"/>
                    <a:pt x="289772" y="253347"/>
                  </a:cubicBezTo>
                  <a:cubicBezTo>
                    <a:pt x="292806" y="205520"/>
                    <a:pt x="389132" y="203242"/>
                    <a:pt x="420229" y="216907"/>
                  </a:cubicBezTo>
                  <a:cubicBezTo>
                    <a:pt x="467255" y="237405"/>
                    <a:pt x="458153" y="299657"/>
                    <a:pt x="514280" y="301934"/>
                  </a:cubicBezTo>
                  <a:cubicBezTo>
                    <a:pt x="537793" y="302693"/>
                    <a:pt x="567373" y="283714"/>
                    <a:pt x="571924" y="262458"/>
                  </a:cubicBezTo>
                  <a:cubicBezTo>
                    <a:pt x="583301" y="211593"/>
                    <a:pt x="539310" y="169080"/>
                    <a:pt x="502144" y="150101"/>
                  </a:cubicBezTo>
                  <a:cubicBezTo>
                    <a:pt x="468582" y="132450"/>
                    <a:pt x="420513" y="127183"/>
                    <a:pt x="380658" y="127254"/>
                  </a:cubicBezTo>
                  <a:close/>
                  <a:moveTo>
                    <a:pt x="219386" y="118"/>
                  </a:moveTo>
                  <a:cubicBezTo>
                    <a:pt x="232470" y="497"/>
                    <a:pt x="245743" y="1826"/>
                    <a:pt x="256361" y="4482"/>
                  </a:cubicBezTo>
                  <a:cubicBezTo>
                    <a:pt x="282148" y="11313"/>
                    <a:pt x="304143" y="29530"/>
                    <a:pt x="320070" y="31807"/>
                  </a:cubicBezTo>
                  <a:cubicBezTo>
                    <a:pt x="347374" y="35602"/>
                    <a:pt x="375437" y="23457"/>
                    <a:pt x="405016" y="25735"/>
                  </a:cubicBezTo>
                  <a:cubicBezTo>
                    <a:pt x="496030" y="31807"/>
                    <a:pt x="577942" y="75070"/>
                    <a:pt x="629517" y="122888"/>
                  </a:cubicBezTo>
                  <a:cubicBezTo>
                    <a:pt x="678816" y="168429"/>
                    <a:pt x="729632" y="247366"/>
                    <a:pt x="738733" y="335412"/>
                  </a:cubicBezTo>
                  <a:cubicBezTo>
                    <a:pt x="742525" y="371085"/>
                    <a:pt x="729632" y="413590"/>
                    <a:pt x="732665" y="453818"/>
                  </a:cubicBezTo>
                  <a:cubicBezTo>
                    <a:pt x="734941" y="484937"/>
                    <a:pt x="751627" y="497082"/>
                    <a:pt x="753902" y="532755"/>
                  </a:cubicBezTo>
                  <a:cubicBezTo>
                    <a:pt x="763003" y="667100"/>
                    <a:pt x="654545" y="765013"/>
                    <a:pt x="520300" y="751351"/>
                  </a:cubicBezTo>
                  <a:cubicBezTo>
                    <a:pt x="492996" y="748315"/>
                    <a:pt x="472518" y="730099"/>
                    <a:pt x="447489" y="727063"/>
                  </a:cubicBezTo>
                  <a:cubicBezTo>
                    <a:pt x="421702" y="724026"/>
                    <a:pt x="385297" y="735412"/>
                    <a:pt x="350408" y="733135"/>
                  </a:cubicBezTo>
                  <a:cubicBezTo>
                    <a:pt x="182033" y="720990"/>
                    <a:pt x="36411" y="588163"/>
                    <a:pt x="22759" y="411313"/>
                  </a:cubicBezTo>
                  <a:cubicBezTo>
                    <a:pt x="20483" y="380194"/>
                    <a:pt x="31860" y="344520"/>
                    <a:pt x="28826" y="311123"/>
                  </a:cubicBezTo>
                  <a:cubicBezTo>
                    <a:pt x="25793" y="280763"/>
                    <a:pt x="5315" y="260270"/>
                    <a:pt x="1522" y="229150"/>
                  </a:cubicBezTo>
                  <a:cubicBezTo>
                    <a:pt x="-12130" y="109985"/>
                    <a:pt x="67507" y="16626"/>
                    <a:pt x="183550" y="1446"/>
                  </a:cubicBezTo>
                  <a:cubicBezTo>
                    <a:pt x="193410" y="308"/>
                    <a:pt x="206303" y="-262"/>
                    <a:pt x="219386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875" cap="rnd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256" name="Freeform 19"/>
            <p:cNvSpPr>
              <a:spLocks noEditPoints="1" noChangeArrowheads="1"/>
            </p:cNvSpPr>
            <p:nvPr/>
          </p:nvSpPr>
          <p:spPr bwMode="auto">
            <a:xfrm>
              <a:off x="584472" y="2742907"/>
              <a:ext cx="137574" cy="158322"/>
            </a:xfrm>
            <a:custGeom>
              <a:avLst/>
              <a:gdLst>
                <a:gd name="T0" fmla="*/ 87334 w 879"/>
                <a:gd name="T1" fmla="*/ 9866 h 1011"/>
                <a:gd name="T2" fmla="*/ 136791 w 879"/>
                <a:gd name="T3" fmla="*/ 40559 h 1011"/>
                <a:gd name="T4" fmla="*/ 114254 w 879"/>
                <a:gd name="T5" fmla="*/ 81902 h 1011"/>
                <a:gd name="T6" fmla="*/ 133661 w 879"/>
                <a:gd name="T7" fmla="*/ 118233 h 1011"/>
                <a:gd name="T8" fmla="*/ 87334 w 879"/>
                <a:gd name="T9" fmla="*/ 148926 h 1011"/>
                <a:gd name="T10" fmla="*/ 51023 w 879"/>
                <a:gd name="T11" fmla="*/ 149552 h 1011"/>
                <a:gd name="T12" fmla="*/ 939 w 879"/>
                <a:gd name="T13" fmla="*/ 118233 h 1011"/>
                <a:gd name="T14" fmla="*/ 21599 w 879"/>
                <a:gd name="T15" fmla="*/ 76890 h 1011"/>
                <a:gd name="T16" fmla="*/ 9078 w 879"/>
                <a:gd name="T17" fmla="*/ 47450 h 1011"/>
                <a:gd name="T18" fmla="*/ 16590 w 879"/>
                <a:gd name="T19" fmla="*/ 29284 h 1011"/>
                <a:gd name="T20" fmla="*/ 64796 w 879"/>
                <a:gd name="T21" fmla="*/ 1723 h 1011"/>
                <a:gd name="T22" fmla="*/ 113628 w 879"/>
                <a:gd name="T23" fmla="*/ 49955 h 1011"/>
                <a:gd name="T24" fmla="*/ 114254 w 879"/>
                <a:gd name="T25" fmla="*/ 31790 h 1011"/>
                <a:gd name="T26" fmla="*/ 73561 w 879"/>
                <a:gd name="T27" fmla="*/ 11119 h 1011"/>
                <a:gd name="T28" fmla="*/ 71682 w 879"/>
                <a:gd name="T29" fmla="*/ 56846 h 1011"/>
                <a:gd name="T30" fmla="*/ 87334 w 879"/>
                <a:gd name="T31" fmla="*/ 64989 h 1011"/>
                <a:gd name="T32" fmla="*/ 29737 w 879"/>
                <a:gd name="T33" fmla="*/ 28658 h 1011"/>
                <a:gd name="T34" fmla="*/ 21599 w 879"/>
                <a:gd name="T35" fmla="*/ 49329 h 1011"/>
                <a:gd name="T36" fmla="*/ 45388 w 879"/>
                <a:gd name="T37" fmla="*/ 36801 h 1011"/>
                <a:gd name="T38" fmla="*/ 50397 w 879"/>
                <a:gd name="T39" fmla="*/ 16756 h 1011"/>
                <a:gd name="T40" fmla="*/ 50397 w 879"/>
                <a:gd name="T41" fmla="*/ 40559 h 1011"/>
                <a:gd name="T42" fmla="*/ 51649 w 879"/>
                <a:gd name="T43" fmla="*/ 66242 h 1011"/>
                <a:gd name="T44" fmla="*/ 65422 w 879"/>
                <a:gd name="T45" fmla="*/ 46823 h 1011"/>
                <a:gd name="T46" fmla="*/ 62918 w 879"/>
                <a:gd name="T47" fmla="*/ 23020 h 1011"/>
                <a:gd name="T48" fmla="*/ 96724 w 879"/>
                <a:gd name="T49" fmla="*/ 66868 h 1011"/>
                <a:gd name="T50" fmla="*/ 87960 w 879"/>
                <a:gd name="T51" fmla="*/ 87539 h 1011"/>
                <a:gd name="T52" fmla="*/ 111750 w 879"/>
                <a:gd name="T53" fmla="*/ 75638 h 1011"/>
                <a:gd name="T54" fmla="*/ 116758 w 879"/>
                <a:gd name="T55" fmla="*/ 54966 h 1011"/>
                <a:gd name="T56" fmla="*/ 39128 w 879"/>
                <a:gd name="T57" fmla="*/ 93803 h 1011"/>
                <a:gd name="T58" fmla="*/ 49771 w 879"/>
                <a:gd name="T59" fmla="*/ 71879 h 1011"/>
                <a:gd name="T60" fmla="*/ 24103 w 879"/>
                <a:gd name="T61" fmla="*/ 85033 h 1011"/>
                <a:gd name="T62" fmla="*/ 28485 w 879"/>
                <a:gd name="T63" fmla="*/ 100067 h 1011"/>
                <a:gd name="T64" fmla="*/ 21599 w 879"/>
                <a:gd name="T65" fmla="*/ 110089 h 1011"/>
                <a:gd name="T66" fmla="*/ 22225 w 879"/>
                <a:gd name="T67" fmla="*/ 127629 h 1011"/>
                <a:gd name="T68" fmla="*/ 62918 w 879"/>
                <a:gd name="T69" fmla="*/ 147673 h 1011"/>
                <a:gd name="T70" fmla="*/ 65422 w 879"/>
                <a:gd name="T71" fmla="*/ 118233 h 1011"/>
                <a:gd name="T72" fmla="*/ 57909 w 879"/>
                <a:gd name="T73" fmla="*/ 89418 h 1011"/>
                <a:gd name="T74" fmla="*/ 95472 w 879"/>
                <a:gd name="T75" fmla="*/ 100693 h 1011"/>
                <a:gd name="T76" fmla="*/ 71682 w 879"/>
                <a:gd name="T77" fmla="*/ 113848 h 1011"/>
                <a:gd name="T78" fmla="*/ 86082 w 879"/>
                <a:gd name="T79" fmla="*/ 120112 h 1011"/>
                <a:gd name="T80" fmla="*/ 124897 w 879"/>
                <a:gd name="T81" fmla="*/ 118233 h 1011"/>
                <a:gd name="T82" fmla="*/ 90464 w 879"/>
                <a:gd name="T83" fmla="*/ 123870 h 1011"/>
                <a:gd name="T84" fmla="*/ 104863 w 879"/>
                <a:gd name="T85" fmla="*/ 132013 h 101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79"/>
                <a:gd name="T130" fmla="*/ 0 h 1011"/>
                <a:gd name="T131" fmla="*/ 879 w 879"/>
                <a:gd name="T132" fmla="*/ 1011 h 101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79" h="1011">
                  <a:moveTo>
                    <a:pt x="414" y="11"/>
                  </a:moveTo>
                  <a:cubicBezTo>
                    <a:pt x="467" y="0"/>
                    <a:pt x="517" y="38"/>
                    <a:pt x="558" y="63"/>
                  </a:cubicBezTo>
                  <a:cubicBezTo>
                    <a:pt x="629" y="105"/>
                    <a:pt x="693" y="144"/>
                    <a:pt x="774" y="191"/>
                  </a:cubicBezTo>
                  <a:cubicBezTo>
                    <a:pt x="806" y="210"/>
                    <a:pt x="869" y="236"/>
                    <a:pt x="874" y="259"/>
                  </a:cubicBezTo>
                  <a:cubicBezTo>
                    <a:pt x="879" y="282"/>
                    <a:pt x="853" y="323"/>
                    <a:pt x="834" y="355"/>
                  </a:cubicBezTo>
                  <a:cubicBezTo>
                    <a:pt x="795" y="423"/>
                    <a:pt x="769" y="456"/>
                    <a:pt x="730" y="523"/>
                  </a:cubicBezTo>
                  <a:cubicBezTo>
                    <a:pt x="715" y="548"/>
                    <a:pt x="684" y="589"/>
                    <a:pt x="686" y="611"/>
                  </a:cubicBezTo>
                  <a:cubicBezTo>
                    <a:pt x="690" y="666"/>
                    <a:pt x="852" y="694"/>
                    <a:pt x="854" y="755"/>
                  </a:cubicBezTo>
                  <a:cubicBezTo>
                    <a:pt x="855" y="788"/>
                    <a:pt x="796" y="813"/>
                    <a:pt x="766" y="831"/>
                  </a:cubicBezTo>
                  <a:cubicBezTo>
                    <a:pt x="696" y="872"/>
                    <a:pt x="626" y="911"/>
                    <a:pt x="558" y="951"/>
                  </a:cubicBezTo>
                  <a:cubicBezTo>
                    <a:pt x="527" y="969"/>
                    <a:pt x="487" y="1004"/>
                    <a:pt x="450" y="1007"/>
                  </a:cubicBezTo>
                  <a:cubicBezTo>
                    <a:pt x="404" y="1011"/>
                    <a:pt x="361" y="975"/>
                    <a:pt x="326" y="955"/>
                  </a:cubicBezTo>
                  <a:cubicBezTo>
                    <a:pt x="246" y="909"/>
                    <a:pt x="188" y="881"/>
                    <a:pt x="102" y="831"/>
                  </a:cubicBezTo>
                  <a:cubicBezTo>
                    <a:pt x="69" y="812"/>
                    <a:pt x="11" y="780"/>
                    <a:pt x="6" y="755"/>
                  </a:cubicBezTo>
                  <a:cubicBezTo>
                    <a:pt x="0" y="724"/>
                    <a:pt x="25" y="688"/>
                    <a:pt x="42" y="659"/>
                  </a:cubicBezTo>
                  <a:cubicBezTo>
                    <a:pt x="79" y="597"/>
                    <a:pt x="101" y="557"/>
                    <a:pt x="138" y="491"/>
                  </a:cubicBezTo>
                  <a:cubicBezTo>
                    <a:pt x="154" y="464"/>
                    <a:pt x="187" y="429"/>
                    <a:pt x="186" y="407"/>
                  </a:cubicBezTo>
                  <a:cubicBezTo>
                    <a:pt x="185" y="367"/>
                    <a:pt x="94" y="327"/>
                    <a:pt x="58" y="303"/>
                  </a:cubicBezTo>
                  <a:cubicBezTo>
                    <a:pt x="45" y="294"/>
                    <a:pt x="23" y="288"/>
                    <a:pt x="22" y="263"/>
                  </a:cubicBezTo>
                  <a:cubicBezTo>
                    <a:pt x="21" y="228"/>
                    <a:pt x="71" y="207"/>
                    <a:pt x="106" y="187"/>
                  </a:cubicBezTo>
                  <a:cubicBezTo>
                    <a:pt x="177" y="145"/>
                    <a:pt x="244" y="110"/>
                    <a:pt x="310" y="71"/>
                  </a:cubicBezTo>
                  <a:cubicBezTo>
                    <a:pt x="342" y="52"/>
                    <a:pt x="371" y="20"/>
                    <a:pt x="414" y="11"/>
                  </a:cubicBezTo>
                  <a:close/>
                  <a:moveTo>
                    <a:pt x="558" y="415"/>
                  </a:moveTo>
                  <a:cubicBezTo>
                    <a:pt x="614" y="382"/>
                    <a:pt x="665" y="354"/>
                    <a:pt x="726" y="319"/>
                  </a:cubicBezTo>
                  <a:cubicBezTo>
                    <a:pt x="745" y="308"/>
                    <a:pt x="799" y="286"/>
                    <a:pt x="798" y="259"/>
                  </a:cubicBezTo>
                  <a:cubicBezTo>
                    <a:pt x="797" y="238"/>
                    <a:pt x="758" y="220"/>
                    <a:pt x="730" y="203"/>
                  </a:cubicBezTo>
                  <a:cubicBezTo>
                    <a:pt x="681" y="173"/>
                    <a:pt x="617" y="138"/>
                    <a:pt x="570" y="111"/>
                  </a:cubicBezTo>
                  <a:cubicBezTo>
                    <a:pt x="538" y="92"/>
                    <a:pt x="500" y="52"/>
                    <a:pt x="470" y="71"/>
                  </a:cubicBezTo>
                  <a:cubicBezTo>
                    <a:pt x="450" y="97"/>
                    <a:pt x="458" y="199"/>
                    <a:pt x="458" y="263"/>
                  </a:cubicBezTo>
                  <a:cubicBezTo>
                    <a:pt x="458" y="298"/>
                    <a:pt x="458" y="333"/>
                    <a:pt x="458" y="363"/>
                  </a:cubicBezTo>
                  <a:cubicBezTo>
                    <a:pt x="458" y="399"/>
                    <a:pt x="451" y="435"/>
                    <a:pt x="470" y="455"/>
                  </a:cubicBezTo>
                  <a:cubicBezTo>
                    <a:pt x="508" y="456"/>
                    <a:pt x="533" y="430"/>
                    <a:pt x="558" y="415"/>
                  </a:cubicBezTo>
                  <a:close/>
                  <a:moveTo>
                    <a:pt x="322" y="107"/>
                  </a:moveTo>
                  <a:cubicBezTo>
                    <a:pt x="288" y="124"/>
                    <a:pt x="244" y="153"/>
                    <a:pt x="190" y="183"/>
                  </a:cubicBezTo>
                  <a:cubicBezTo>
                    <a:pt x="137" y="213"/>
                    <a:pt x="76" y="233"/>
                    <a:pt x="78" y="263"/>
                  </a:cubicBezTo>
                  <a:cubicBezTo>
                    <a:pt x="79" y="283"/>
                    <a:pt x="120" y="305"/>
                    <a:pt x="138" y="315"/>
                  </a:cubicBezTo>
                  <a:cubicBezTo>
                    <a:pt x="168" y="332"/>
                    <a:pt x="185" y="344"/>
                    <a:pt x="222" y="343"/>
                  </a:cubicBezTo>
                  <a:cubicBezTo>
                    <a:pt x="253" y="313"/>
                    <a:pt x="268" y="272"/>
                    <a:pt x="290" y="235"/>
                  </a:cubicBezTo>
                  <a:cubicBezTo>
                    <a:pt x="311" y="200"/>
                    <a:pt x="346" y="164"/>
                    <a:pt x="350" y="115"/>
                  </a:cubicBezTo>
                  <a:cubicBezTo>
                    <a:pt x="345" y="108"/>
                    <a:pt x="327" y="104"/>
                    <a:pt x="322" y="107"/>
                  </a:cubicBezTo>
                  <a:close/>
                  <a:moveTo>
                    <a:pt x="402" y="147"/>
                  </a:moveTo>
                  <a:cubicBezTo>
                    <a:pt x="367" y="155"/>
                    <a:pt x="353" y="206"/>
                    <a:pt x="322" y="259"/>
                  </a:cubicBezTo>
                  <a:cubicBezTo>
                    <a:pt x="294" y="306"/>
                    <a:pt x="259" y="343"/>
                    <a:pt x="266" y="375"/>
                  </a:cubicBezTo>
                  <a:cubicBezTo>
                    <a:pt x="271" y="399"/>
                    <a:pt x="309" y="410"/>
                    <a:pt x="330" y="423"/>
                  </a:cubicBezTo>
                  <a:cubicBezTo>
                    <a:pt x="357" y="439"/>
                    <a:pt x="377" y="464"/>
                    <a:pt x="410" y="451"/>
                  </a:cubicBezTo>
                  <a:cubicBezTo>
                    <a:pt x="424" y="411"/>
                    <a:pt x="418" y="353"/>
                    <a:pt x="418" y="299"/>
                  </a:cubicBezTo>
                  <a:cubicBezTo>
                    <a:pt x="418" y="245"/>
                    <a:pt x="424" y="187"/>
                    <a:pt x="410" y="147"/>
                  </a:cubicBezTo>
                  <a:cubicBezTo>
                    <a:pt x="407" y="147"/>
                    <a:pt x="405" y="147"/>
                    <a:pt x="402" y="147"/>
                  </a:cubicBezTo>
                  <a:close/>
                  <a:moveTo>
                    <a:pt x="746" y="351"/>
                  </a:moveTo>
                  <a:cubicBezTo>
                    <a:pt x="711" y="371"/>
                    <a:pt x="672" y="395"/>
                    <a:pt x="618" y="427"/>
                  </a:cubicBezTo>
                  <a:cubicBezTo>
                    <a:pt x="572" y="454"/>
                    <a:pt x="506" y="476"/>
                    <a:pt x="506" y="507"/>
                  </a:cubicBezTo>
                  <a:cubicBezTo>
                    <a:pt x="506" y="534"/>
                    <a:pt x="542" y="547"/>
                    <a:pt x="562" y="559"/>
                  </a:cubicBezTo>
                  <a:cubicBezTo>
                    <a:pt x="582" y="570"/>
                    <a:pt x="614" y="594"/>
                    <a:pt x="638" y="591"/>
                  </a:cubicBezTo>
                  <a:cubicBezTo>
                    <a:pt x="672" y="586"/>
                    <a:pt x="693" y="519"/>
                    <a:pt x="714" y="483"/>
                  </a:cubicBezTo>
                  <a:cubicBezTo>
                    <a:pt x="738" y="440"/>
                    <a:pt x="770" y="405"/>
                    <a:pt x="778" y="363"/>
                  </a:cubicBezTo>
                  <a:cubicBezTo>
                    <a:pt x="772" y="358"/>
                    <a:pt x="757" y="344"/>
                    <a:pt x="746" y="351"/>
                  </a:cubicBezTo>
                  <a:close/>
                  <a:moveTo>
                    <a:pt x="182" y="639"/>
                  </a:moveTo>
                  <a:cubicBezTo>
                    <a:pt x="204" y="627"/>
                    <a:pt x="225" y="613"/>
                    <a:pt x="250" y="599"/>
                  </a:cubicBezTo>
                  <a:cubicBezTo>
                    <a:pt x="273" y="586"/>
                    <a:pt x="376" y="538"/>
                    <a:pt x="374" y="507"/>
                  </a:cubicBezTo>
                  <a:cubicBezTo>
                    <a:pt x="373" y="486"/>
                    <a:pt x="334" y="468"/>
                    <a:pt x="318" y="459"/>
                  </a:cubicBezTo>
                  <a:cubicBezTo>
                    <a:pt x="295" y="446"/>
                    <a:pt x="266" y="425"/>
                    <a:pt x="242" y="427"/>
                  </a:cubicBezTo>
                  <a:cubicBezTo>
                    <a:pt x="208" y="430"/>
                    <a:pt x="177" y="502"/>
                    <a:pt x="154" y="543"/>
                  </a:cubicBezTo>
                  <a:cubicBezTo>
                    <a:pt x="129" y="586"/>
                    <a:pt x="96" y="633"/>
                    <a:pt x="106" y="663"/>
                  </a:cubicBezTo>
                  <a:cubicBezTo>
                    <a:pt x="134" y="670"/>
                    <a:pt x="161" y="651"/>
                    <a:pt x="182" y="639"/>
                  </a:cubicBezTo>
                  <a:close/>
                  <a:moveTo>
                    <a:pt x="370" y="571"/>
                  </a:moveTo>
                  <a:cubicBezTo>
                    <a:pt x="310" y="604"/>
                    <a:pt x="209" y="662"/>
                    <a:pt x="138" y="703"/>
                  </a:cubicBezTo>
                  <a:cubicBezTo>
                    <a:pt x="114" y="717"/>
                    <a:pt x="69" y="739"/>
                    <a:pt x="70" y="759"/>
                  </a:cubicBezTo>
                  <a:cubicBezTo>
                    <a:pt x="71" y="778"/>
                    <a:pt x="125" y="805"/>
                    <a:pt x="142" y="815"/>
                  </a:cubicBezTo>
                  <a:cubicBezTo>
                    <a:pt x="204" y="849"/>
                    <a:pt x="260" y="876"/>
                    <a:pt x="314" y="907"/>
                  </a:cubicBezTo>
                  <a:cubicBezTo>
                    <a:pt x="340" y="922"/>
                    <a:pt x="366" y="952"/>
                    <a:pt x="402" y="943"/>
                  </a:cubicBezTo>
                  <a:cubicBezTo>
                    <a:pt x="426" y="926"/>
                    <a:pt x="418" y="890"/>
                    <a:pt x="418" y="859"/>
                  </a:cubicBezTo>
                  <a:cubicBezTo>
                    <a:pt x="418" y="826"/>
                    <a:pt x="418" y="790"/>
                    <a:pt x="418" y="755"/>
                  </a:cubicBezTo>
                  <a:cubicBezTo>
                    <a:pt x="418" y="687"/>
                    <a:pt x="427" y="608"/>
                    <a:pt x="406" y="563"/>
                  </a:cubicBezTo>
                  <a:cubicBezTo>
                    <a:pt x="391" y="558"/>
                    <a:pt x="375" y="568"/>
                    <a:pt x="370" y="571"/>
                  </a:cubicBezTo>
                  <a:close/>
                  <a:moveTo>
                    <a:pt x="550" y="767"/>
                  </a:moveTo>
                  <a:cubicBezTo>
                    <a:pt x="571" y="732"/>
                    <a:pt x="618" y="682"/>
                    <a:pt x="610" y="643"/>
                  </a:cubicBezTo>
                  <a:cubicBezTo>
                    <a:pt x="605" y="622"/>
                    <a:pt x="490" y="540"/>
                    <a:pt x="462" y="575"/>
                  </a:cubicBezTo>
                  <a:cubicBezTo>
                    <a:pt x="455" y="618"/>
                    <a:pt x="458" y="674"/>
                    <a:pt x="458" y="727"/>
                  </a:cubicBezTo>
                  <a:cubicBezTo>
                    <a:pt x="458" y="779"/>
                    <a:pt x="449" y="836"/>
                    <a:pt x="470" y="871"/>
                  </a:cubicBezTo>
                  <a:cubicBezTo>
                    <a:pt x="509" y="865"/>
                    <a:pt x="524" y="811"/>
                    <a:pt x="550" y="767"/>
                  </a:cubicBezTo>
                  <a:close/>
                  <a:moveTo>
                    <a:pt x="670" y="843"/>
                  </a:moveTo>
                  <a:cubicBezTo>
                    <a:pt x="698" y="827"/>
                    <a:pt x="799" y="792"/>
                    <a:pt x="798" y="755"/>
                  </a:cubicBezTo>
                  <a:cubicBezTo>
                    <a:pt x="797" y="723"/>
                    <a:pt x="693" y="676"/>
                    <a:pt x="670" y="671"/>
                  </a:cubicBezTo>
                  <a:cubicBezTo>
                    <a:pt x="641" y="665"/>
                    <a:pt x="597" y="759"/>
                    <a:pt x="578" y="791"/>
                  </a:cubicBezTo>
                  <a:cubicBezTo>
                    <a:pt x="553" y="832"/>
                    <a:pt x="520" y="875"/>
                    <a:pt x="530" y="907"/>
                  </a:cubicBezTo>
                  <a:cubicBezTo>
                    <a:pt x="584" y="908"/>
                    <a:pt x="620" y="871"/>
                    <a:pt x="670" y="8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257" name="Freeform 32"/>
            <p:cNvSpPr>
              <a:spLocks noEditPoints="1" noChangeArrowheads="1"/>
            </p:cNvSpPr>
            <p:nvPr/>
          </p:nvSpPr>
          <p:spPr bwMode="auto">
            <a:xfrm>
              <a:off x="1533440" y="2721623"/>
              <a:ext cx="201743" cy="200891"/>
            </a:xfrm>
            <a:custGeom>
              <a:avLst/>
              <a:gdLst>
                <a:gd name="T0" fmla="*/ 85539 w 1000"/>
                <a:gd name="T1" fmla="*/ 0 h 996"/>
                <a:gd name="T2" fmla="*/ 117011 w 1000"/>
                <a:gd name="T3" fmla="*/ 0 h 996"/>
                <a:gd name="T4" fmla="*/ 117011 w 1000"/>
                <a:gd name="T5" fmla="*/ 20170 h 996"/>
                <a:gd name="T6" fmla="*/ 145255 w 1000"/>
                <a:gd name="T7" fmla="*/ 33078 h 996"/>
                <a:gd name="T8" fmla="*/ 153325 w 1000"/>
                <a:gd name="T9" fmla="*/ 25817 h 996"/>
                <a:gd name="T10" fmla="*/ 160587 w 1000"/>
                <a:gd name="T11" fmla="*/ 18556 h 996"/>
                <a:gd name="T12" fmla="*/ 172692 w 1000"/>
                <a:gd name="T13" fmla="*/ 29851 h 996"/>
                <a:gd name="T14" fmla="*/ 183183 w 1000"/>
                <a:gd name="T15" fmla="*/ 41953 h 996"/>
                <a:gd name="T16" fmla="*/ 168657 w 1000"/>
                <a:gd name="T17" fmla="*/ 56475 h 996"/>
                <a:gd name="T18" fmla="*/ 180762 w 1000"/>
                <a:gd name="T19" fmla="*/ 85520 h 996"/>
                <a:gd name="T20" fmla="*/ 201743 w 1000"/>
                <a:gd name="T21" fmla="*/ 85520 h 996"/>
                <a:gd name="T22" fmla="*/ 200936 w 1000"/>
                <a:gd name="T23" fmla="*/ 116985 h 996"/>
                <a:gd name="T24" fmla="*/ 180762 w 1000"/>
                <a:gd name="T25" fmla="*/ 116985 h 996"/>
                <a:gd name="T26" fmla="*/ 167850 w 1000"/>
                <a:gd name="T27" fmla="*/ 145222 h 996"/>
                <a:gd name="T28" fmla="*/ 175113 w 1000"/>
                <a:gd name="T29" fmla="*/ 153290 h 996"/>
                <a:gd name="T30" fmla="*/ 182376 w 1000"/>
                <a:gd name="T31" fmla="*/ 160551 h 996"/>
                <a:gd name="T32" fmla="*/ 171078 w 1000"/>
                <a:gd name="T33" fmla="*/ 172653 h 996"/>
                <a:gd name="T34" fmla="*/ 158973 w 1000"/>
                <a:gd name="T35" fmla="*/ 183142 h 996"/>
                <a:gd name="T36" fmla="*/ 145255 w 1000"/>
                <a:gd name="T37" fmla="*/ 168619 h 996"/>
                <a:gd name="T38" fmla="*/ 116204 w 1000"/>
                <a:gd name="T39" fmla="*/ 179914 h 996"/>
                <a:gd name="T40" fmla="*/ 115397 w 1000"/>
                <a:gd name="T41" fmla="*/ 200891 h 996"/>
                <a:gd name="T42" fmla="*/ 83925 w 1000"/>
                <a:gd name="T43" fmla="*/ 200891 h 996"/>
                <a:gd name="T44" fmla="*/ 83925 w 1000"/>
                <a:gd name="T45" fmla="*/ 180721 h 996"/>
                <a:gd name="T46" fmla="*/ 56488 w 1000"/>
                <a:gd name="T47" fmla="*/ 167813 h 996"/>
                <a:gd name="T48" fmla="*/ 40349 w 1000"/>
                <a:gd name="T49" fmla="*/ 182335 h 996"/>
                <a:gd name="T50" fmla="*/ 17753 w 1000"/>
                <a:gd name="T51" fmla="*/ 158938 h 996"/>
                <a:gd name="T52" fmla="*/ 32279 w 1000"/>
                <a:gd name="T53" fmla="*/ 145222 h 996"/>
                <a:gd name="T54" fmla="*/ 21788 w 1000"/>
                <a:gd name="T55" fmla="*/ 116985 h 996"/>
                <a:gd name="T56" fmla="*/ 0 w 1000"/>
                <a:gd name="T57" fmla="*/ 115371 h 996"/>
                <a:gd name="T58" fmla="*/ 0 w 1000"/>
                <a:gd name="T59" fmla="*/ 83906 h 996"/>
                <a:gd name="T60" fmla="*/ 20981 w 1000"/>
                <a:gd name="T61" fmla="*/ 83906 h 996"/>
                <a:gd name="T62" fmla="*/ 33086 w 1000"/>
                <a:gd name="T63" fmla="*/ 55669 h 996"/>
                <a:gd name="T64" fmla="*/ 25823 w 1000"/>
                <a:gd name="T65" fmla="*/ 47601 h 996"/>
                <a:gd name="T66" fmla="*/ 18560 w 1000"/>
                <a:gd name="T67" fmla="*/ 40340 h 996"/>
                <a:gd name="T68" fmla="*/ 29858 w 1000"/>
                <a:gd name="T69" fmla="*/ 29044 h 996"/>
                <a:gd name="T70" fmla="*/ 41156 w 1000"/>
                <a:gd name="T71" fmla="*/ 17749 h 996"/>
                <a:gd name="T72" fmla="*/ 55681 w 1000"/>
                <a:gd name="T73" fmla="*/ 32272 h 996"/>
                <a:gd name="T74" fmla="*/ 85539 w 1000"/>
                <a:gd name="T75" fmla="*/ 20170 h 996"/>
                <a:gd name="T76" fmla="*/ 85539 w 1000"/>
                <a:gd name="T77" fmla="*/ 0 h 996"/>
                <a:gd name="T78" fmla="*/ 40349 w 1000"/>
                <a:gd name="T79" fmla="*/ 109724 h 996"/>
                <a:gd name="T80" fmla="*/ 100872 w 1000"/>
                <a:gd name="T81" fmla="*/ 161358 h 996"/>
                <a:gd name="T82" fmla="*/ 161394 w 1000"/>
                <a:gd name="T83" fmla="*/ 100042 h 996"/>
                <a:gd name="T84" fmla="*/ 146062 w 1000"/>
                <a:gd name="T85" fmla="*/ 60509 h 996"/>
                <a:gd name="T86" fmla="*/ 91188 w 1000"/>
                <a:gd name="T87" fmla="*/ 41146 h 996"/>
                <a:gd name="T88" fmla="*/ 40349 w 1000"/>
                <a:gd name="T89" fmla="*/ 109724 h 99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000"/>
                <a:gd name="T136" fmla="*/ 0 h 996"/>
                <a:gd name="T137" fmla="*/ 1000 w 1000"/>
                <a:gd name="T138" fmla="*/ 996 h 99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000" h="996">
                  <a:moveTo>
                    <a:pt x="424" y="0"/>
                  </a:moveTo>
                  <a:cubicBezTo>
                    <a:pt x="476" y="0"/>
                    <a:pt x="528" y="0"/>
                    <a:pt x="580" y="0"/>
                  </a:cubicBezTo>
                  <a:cubicBezTo>
                    <a:pt x="580" y="33"/>
                    <a:pt x="580" y="67"/>
                    <a:pt x="580" y="100"/>
                  </a:cubicBezTo>
                  <a:cubicBezTo>
                    <a:pt x="625" y="123"/>
                    <a:pt x="682" y="134"/>
                    <a:pt x="720" y="164"/>
                  </a:cubicBezTo>
                  <a:cubicBezTo>
                    <a:pt x="738" y="159"/>
                    <a:pt x="745" y="143"/>
                    <a:pt x="760" y="128"/>
                  </a:cubicBezTo>
                  <a:cubicBezTo>
                    <a:pt x="766" y="122"/>
                    <a:pt x="790" y="92"/>
                    <a:pt x="796" y="92"/>
                  </a:cubicBezTo>
                  <a:cubicBezTo>
                    <a:pt x="808" y="91"/>
                    <a:pt x="843" y="135"/>
                    <a:pt x="856" y="148"/>
                  </a:cubicBezTo>
                  <a:cubicBezTo>
                    <a:pt x="877" y="169"/>
                    <a:pt x="896" y="188"/>
                    <a:pt x="908" y="208"/>
                  </a:cubicBezTo>
                  <a:cubicBezTo>
                    <a:pt x="882" y="230"/>
                    <a:pt x="858" y="254"/>
                    <a:pt x="836" y="280"/>
                  </a:cubicBezTo>
                  <a:cubicBezTo>
                    <a:pt x="863" y="321"/>
                    <a:pt x="879" y="373"/>
                    <a:pt x="896" y="424"/>
                  </a:cubicBezTo>
                  <a:cubicBezTo>
                    <a:pt x="931" y="424"/>
                    <a:pt x="965" y="424"/>
                    <a:pt x="1000" y="424"/>
                  </a:cubicBezTo>
                  <a:cubicBezTo>
                    <a:pt x="991" y="468"/>
                    <a:pt x="998" y="529"/>
                    <a:pt x="996" y="580"/>
                  </a:cubicBezTo>
                  <a:cubicBezTo>
                    <a:pt x="963" y="580"/>
                    <a:pt x="929" y="580"/>
                    <a:pt x="896" y="580"/>
                  </a:cubicBezTo>
                  <a:cubicBezTo>
                    <a:pt x="875" y="627"/>
                    <a:pt x="863" y="683"/>
                    <a:pt x="832" y="720"/>
                  </a:cubicBezTo>
                  <a:cubicBezTo>
                    <a:pt x="837" y="738"/>
                    <a:pt x="853" y="745"/>
                    <a:pt x="868" y="760"/>
                  </a:cubicBezTo>
                  <a:cubicBezTo>
                    <a:pt x="874" y="766"/>
                    <a:pt x="904" y="790"/>
                    <a:pt x="904" y="796"/>
                  </a:cubicBezTo>
                  <a:cubicBezTo>
                    <a:pt x="904" y="808"/>
                    <a:pt x="860" y="843"/>
                    <a:pt x="848" y="856"/>
                  </a:cubicBezTo>
                  <a:cubicBezTo>
                    <a:pt x="827" y="877"/>
                    <a:pt x="808" y="896"/>
                    <a:pt x="788" y="908"/>
                  </a:cubicBezTo>
                  <a:cubicBezTo>
                    <a:pt x="767" y="882"/>
                    <a:pt x="741" y="861"/>
                    <a:pt x="720" y="836"/>
                  </a:cubicBezTo>
                  <a:cubicBezTo>
                    <a:pt x="675" y="858"/>
                    <a:pt x="632" y="882"/>
                    <a:pt x="576" y="892"/>
                  </a:cubicBezTo>
                  <a:cubicBezTo>
                    <a:pt x="575" y="927"/>
                    <a:pt x="571" y="946"/>
                    <a:pt x="572" y="996"/>
                  </a:cubicBezTo>
                  <a:cubicBezTo>
                    <a:pt x="520" y="996"/>
                    <a:pt x="468" y="996"/>
                    <a:pt x="416" y="996"/>
                  </a:cubicBezTo>
                  <a:cubicBezTo>
                    <a:pt x="416" y="963"/>
                    <a:pt x="416" y="929"/>
                    <a:pt x="416" y="896"/>
                  </a:cubicBezTo>
                  <a:cubicBezTo>
                    <a:pt x="371" y="874"/>
                    <a:pt x="313" y="865"/>
                    <a:pt x="280" y="832"/>
                  </a:cubicBezTo>
                  <a:cubicBezTo>
                    <a:pt x="249" y="852"/>
                    <a:pt x="226" y="879"/>
                    <a:pt x="200" y="904"/>
                  </a:cubicBezTo>
                  <a:cubicBezTo>
                    <a:pt x="162" y="866"/>
                    <a:pt x="120" y="832"/>
                    <a:pt x="88" y="788"/>
                  </a:cubicBezTo>
                  <a:cubicBezTo>
                    <a:pt x="114" y="767"/>
                    <a:pt x="139" y="745"/>
                    <a:pt x="160" y="720"/>
                  </a:cubicBezTo>
                  <a:cubicBezTo>
                    <a:pt x="141" y="675"/>
                    <a:pt x="114" y="638"/>
                    <a:pt x="108" y="580"/>
                  </a:cubicBezTo>
                  <a:cubicBezTo>
                    <a:pt x="72" y="571"/>
                    <a:pt x="47" y="572"/>
                    <a:pt x="0" y="572"/>
                  </a:cubicBezTo>
                  <a:cubicBezTo>
                    <a:pt x="0" y="520"/>
                    <a:pt x="0" y="468"/>
                    <a:pt x="0" y="416"/>
                  </a:cubicBezTo>
                  <a:cubicBezTo>
                    <a:pt x="35" y="416"/>
                    <a:pt x="69" y="416"/>
                    <a:pt x="104" y="416"/>
                  </a:cubicBezTo>
                  <a:cubicBezTo>
                    <a:pt x="119" y="364"/>
                    <a:pt x="138" y="317"/>
                    <a:pt x="164" y="276"/>
                  </a:cubicBezTo>
                  <a:cubicBezTo>
                    <a:pt x="159" y="258"/>
                    <a:pt x="143" y="251"/>
                    <a:pt x="128" y="236"/>
                  </a:cubicBezTo>
                  <a:cubicBezTo>
                    <a:pt x="122" y="230"/>
                    <a:pt x="92" y="206"/>
                    <a:pt x="92" y="200"/>
                  </a:cubicBezTo>
                  <a:cubicBezTo>
                    <a:pt x="91" y="185"/>
                    <a:pt x="136" y="156"/>
                    <a:pt x="148" y="144"/>
                  </a:cubicBezTo>
                  <a:cubicBezTo>
                    <a:pt x="170" y="122"/>
                    <a:pt x="186" y="103"/>
                    <a:pt x="204" y="88"/>
                  </a:cubicBezTo>
                  <a:cubicBezTo>
                    <a:pt x="231" y="109"/>
                    <a:pt x="251" y="137"/>
                    <a:pt x="276" y="160"/>
                  </a:cubicBezTo>
                  <a:cubicBezTo>
                    <a:pt x="323" y="137"/>
                    <a:pt x="372" y="117"/>
                    <a:pt x="424" y="100"/>
                  </a:cubicBezTo>
                  <a:cubicBezTo>
                    <a:pt x="424" y="67"/>
                    <a:pt x="424" y="33"/>
                    <a:pt x="424" y="0"/>
                  </a:cubicBezTo>
                  <a:close/>
                  <a:moveTo>
                    <a:pt x="200" y="544"/>
                  </a:moveTo>
                  <a:cubicBezTo>
                    <a:pt x="216" y="683"/>
                    <a:pt x="348" y="800"/>
                    <a:pt x="500" y="800"/>
                  </a:cubicBezTo>
                  <a:cubicBezTo>
                    <a:pt x="650" y="800"/>
                    <a:pt x="802" y="681"/>
                    <a:pt x="800" y="496"/>
                  </a:cubicBezTo>
                  <a:cubicBezTo>
                    <a:pt x="799" y="430"/>
                    <a:pt x="760" y="341"/>
                    <a:pt x="724" y="300"/>
                  </a:cubicBezTo>
                  <a:cubicBezTo>
                    <a:pt x="675" y="245"/>
                    <a:pt x="576" y="187"/>
                    <a:pt x="452" y="204"/>
                  </a:cubicBezTo>
                  <a:cubicBezTo>
                    <a:pt x="302" y="225"/>
                    <a:pt x="178" y="356"/>
                    <a:pt x="200" y="5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grpSp>
          <p:nvGrpSpPr>
            <p:cNvPr id="8258" name="组合 86"/>
            <p:cNvGrpSpPr>
              <a:grpSpLocks/>
            </p:cNvGrpSpPr>
            <p:nvPr/>
          </p:nvGrpSpPr>
          <p:grpSpPr bwMode="auto">
            <a:xfrm>
              <a:off x="1074581" y="2747202"/>
              <a:ext cx="163260" cy="166370"/>
              <a:chOff x="0" y="0"/>
              <a:chExt cx="3916363" cy="3990976"/>
            </a:xfrm>
          </p:grpSpPr>
          <p:sp>
            <p:nvSpPr>
              <p:cNvPr id="8268" name="Freeform 35"/>
              <p:cNvSpPr>
                <a:spLocks noEditPoints="1" noChangeArrowheads="1"/>
              </p:cNvSpPr>
              <p:nvPr/>
            </p:nvSpPr>
            <p:spPr bwMode="auto">
              <a:xfrm>
                <a:off x="0" y="7938"/>
                <a:ext cx="3806825" cy="3983038"/>
              </a:xfrm>
              <a:custGeom>
                <a:avLst/>
                <a:gdLst>
                  <a:gd name="T0" fmla="*/ 116382 w 1014"/>
                  <a:gd name="T1" fmla="*/ 735792 h 1061"/>
                  <a:gd name="T2" fmla="*/ 266553 w 1014"/>
                  <a:gd name="T3" fmla="*/ 855921 h 1061"/>
                  <a:gd name="T4" fmla="*/ 747099 w 1014"/>
                  <a:gd name="T5" fmla="*/ 1261358 h 1061"/>
                  <a:gd name="T6" fmla="*/ 1017406 w 1014"/>
                  <a:gd name="T7" fmla="*/ 1096180 h 1061"/>
                  <a:gd name="T8" fmla="*/ 1197611 w 1014"/>
                  <a:gd name="T9" fmla="*/ 855921 h 1061"/>
                  <a:gd name="T10" fmla="*/ 656996 w 1014"/>
                  <a:gd name="T11" fmla="*/ 165178 h 1061"/>
                  <a:gd name="T12" fmla="*/ 1813310 w 1014"/>
                  <a:gd name="T13" fmla="*/ 946018 h 1061"/>
                  <a:gd name="T14" fmla="*/ 1798293 w 1014"/>
                  <a:gd name="T15" fmla="*/ 1126212 h 1061"/>
                  <a:gd name="T16" fmla="*/ 2023549 w 1014"/>
                  <a:gd name="T17" fmla="*/ 1396503 h 1061"/>
                  <a:gd name="T18" fmla="*/ 3495221 w 1014"/>
                  <a:gd name="T19" fmla="*/ 2868087 h 1061"/>
                  <a:gd name="T20" fmla="*/ 3795562 w 1014"/>
                  <a:gd name="T21" fmla="*/ 3333588 h 1061"/>
                  <a:gd name="T22" fmla="*/ 3044709 w 1014"/>
                  <a:gd name="T23" fmla="*/ 3799089 h 1061"/>
                  <a:gd name="T24" fmla="*/ 2534129 w 1014"/>
                  <a:gd name="T25" fmla="*/ 3318572 h 1061"/>
                  <a:gd name="T26" fmla="*/ 1062457 w 1014"/>
                  <a:gd name="T27" fmla="*/ 1846988 h 1061"/>
                  <a:gd name="T28" fmla="*/ 116382 w 1014"/>
                  <a:gd name="T29" fmla="*/ 735792 h 1061"/>
                  <a:gd name="T30" fmla="*/ 3284982 w 1014"/>
                  <a:gd name="T31" fmla="*/ 3648928 h 1061"/>
                  <a:gd name="T32" fmla="*/ 3224914 w 1014"/>
                  <a:gd name="T33" fmla="*/ 3108346 h 1061"/>
                  <a:gd name="T34" fmla="*/ 3284982 w 1014"/>
                  <a:gd name="T35" fmla="*/ 3648928 h 106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014"/>
                  <a:gd name="T55" fmla="*/ 0 h 1061"/>
                  <a:gd name="T56" fmla="*/ 1014 w 1014"/>
                  <a:gd name="T57" fmla="*/ 1061 h 106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014" h="1061">
                    <a:moveTo>
                      <a:pt x="31" y="196"/>
                    </a:moveTo>
                    <a:cubicBezTo>
                      <a:pt x="48" y="193"/>
                      <a:pt x="59" y="215"/>
                      <a:pt x="71" y="228"/>
                    </a:cubicBezTo>
                    <a:cubicBezTo>
                      <a:pt x="96" y="253"/>
                      <a:pt x="160" y="333"/>
                      <a:pt x="199" y="336"/>
                    </a:cubicBezTo>
                    <a:cubicBezTo>
                      <a:pt x="235" y="338"/>
                      <a:pt x="253" y="310"/>
                      <a:pt x="271" y="292"/>
                    </a:cubicBezTo>
                    <a:cubicBezTo>
                      <a:pt x="284" y="279"/>
                      <a:pt x="317" y="258"/>
                      <a:pt x="319" y="228"/>
                    </a:cubicBezTo>
                    <a:cubicBezTo>
                      <a:pt x="324" y="154"/>
                      <a:pt x="185" y="101"/>
                      <a:pt x="175" y="44"/>
                    </a:cubicBezTo>
                    <a:cubicBezTo>
                      <a:pt x="324" y="0"/>
                      <a:pt x="477" y="98"/>
                      <a:pt x="483" y="252"/>
                    </a:cubicBezTo>
                    <a:cubicBezTo>
                      <a:pt x="483" y="265"/>
                      <a:pt x="476" y="286"/>
                      <a:pt x="479" y="300"/>
                    </a:cubicBezTo>
                    <a:cubicBezTo>
                      <a:pt x="483" y="319"/>
                      <a:pt x="516" y="349"/>
                      <a:pt x="539" y="372"/>
                    </a:cubicBezTo>
                    <a:cubicBezTo>
                      <a:pt x="676" y="507"/>
                      <a:pt x="795" y="625"/>
                      <a:pt x="931" y="764"/>
                    </a:cubicBezTo>
                    <a:cubicBezTo>
                      <a:pt x="969" y="802"/>
                      <a:pt x="1009" y="825"/>
                      <a:pt x="1011" y="888"/>
                    </a:cubicBezTo>
                    <a:cubicBezTo>
                      <a:pt x="1014" y="982"/>
                      <a:pt x="908" y="1061"/>
                      <a:pt x="811" y="1012"/>
                    </a:cubicBezTo>
                    <a:cubicBezTo>
                      <a:pt x="767" y="990"/>
                      <a:pt x="715" y="924"/>
                      <a:pt x="675" y="884"/>
                    </a:cubicBezTo>
                    <a:cubicBezTo>
                      <a:pt x="549" y="758"/>
                      <a:pt x="406" y="609"/>
                      <a:pt x="283" y="492"/>
                    </a:cubicBezTo>
                    <a:cubicBezTo>
                      <a:pt x="98" y="498"/>
                      <a:pt x="0" y="379"/>
                      <a:pt x="31" y="196"/>
                    </a:cubicBezTo>
                    <a:close/>
                    <a:moveTo>
                      <a:pt x="875" y="972"/>
                    </a:moveTo>
                    <a:cubicBezTo>
                      <a:pt x="981" y="977"/>
                      <a:pt x="978" y="797"/>
                      <a:pt x="859" y="828"/>
                    </a:cubicBezTo>
                    <a:cubicBezTo>
                      <a:pt x="775" y="849"/>
                      <a:pt x="798" y="968"/>
                      <a:pt x="875" y="9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8269" name="Freeform 36"/>
              <p:cNvSpPr>
                <a:spLocks noChangeArrowheads="1"/>
              </p:cNvSpPr>
              <p:nvPr/>
            </p:nvSpPr>
            <p:spPr bwMode="auto">
              <a:xfrm>
                <a:off x="2128838" y="0"/>
                <a:ext cx="1787525" cy="1795463"/>
              </a:xfrm>
              <a:custGeom>
                <a:avLst/>
                <a:gdLst>
                  <a:gd name="T0" fmla="*/ 480679 w 476"/>
                  <a:gd name="T1" fmla="*/ 1690289 h 478"/>
                  <a:gd name="T2" fmla="*/ 1276804 w 476"/>
                  <a:gd name="T3" fmla="*/ 878951 h 478"/>
                  <a:gd name="T4" fmla="*/ 1472079 w 476"/>
                  <a:gd name="T5" fmla="*/ 578455 h 478"/>
                  <a:gd name="T6" fmla="*/ 1156634 w 476"/>
                  <a:gd name="T7" fmla="*/ 773777 h 478"/>
                  <a:gd name="T8" fmla="*/ 495700 w 476"/>
                  <a:gd name="T9" fmla="*/ 1434868 h 478"/>
                  <a:gd name="T10" fmla="*/ 375530 w 476"/>
                  <a:gd name="T11" fmla="*/ 1570091 h 478"/>
                  <a:gd name="T12" fmla="*/ 240340 w 476"/>
                  <a:gd name="T13" fmla="*/ 1449893 h 478"/>
                  <a:gd name="T14" fmla="*/ 1021443 w 476"/>
                  <a:gd name="T15" fmla="*/ 638554 h 478"/>
                  <a:gd name="T16" fmla="*/ 1231740 w 476"/>
                  <a:gd name="T17" fmla="*/ 353083 h 478"/>
                  <a:gd name="T18" fmla="*/ 931316 w 476"/>
                  <a:gd name="T19" fmla="*/ 518356 h 478"/>
                  <a:gd name="T20" fmla="*/ 105149 w 476"/>
                  <a:gd name="T21" fmla="*/ 1329694 h 478"/>
                  <a:gd name="T22" fmla="*/ 0 w 476"/>
                  <a:gd name="T23" fmla="*/ 1209496 h 478"/>
                  <a:gd name="T24" fmla="*/ 796125 w 476"/>
                  <a:gd name="T25" fmla="*/ 413182 h 478"/>
                  <a:gd name="T26" fmla="*/ 1066507 w 476"/>
                  <a:gd name="T27" fmla="*/ 157760 h 478"/>
                  <a:gd name="T28" fmla="*/ 1637313 w 476"/>
                  <a:gd name="T29" fmla="*/ 728703 h 478"/>
                  <a:gd name="T30" fmla="*/ 1381952 w 476"/>
                  <a:gd name="T31" fmla="*/ 999149 h 478"/>
                  <a:gd name="T32" fmla="*/ 856209 w 476"/>
                  <a:gd name="T33" fmla="*/ 1525017 h 478"/>
                  <a:gd name="T34" fmla="*/ 600849 w 476"/>
                  <a:gd name="T35" fmla="*/ 1795463 h 478"/>
                  <a:gd name="T36" fmla="*/ 480679 w 476"/>
                  <a:gd name="T37" fmla="*/ 1690289 h 47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76"/>
                  <a:gd name="T58" fmla="*/ 0 h 478"/>
                  <a:gd name="T59" fmla="*/ 476 w 476"/>
                  <a:gd name="T60" fmla="*/ 478 h 47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76" h="478">
                    <a:moveTo>
                      <a:pt x="128" y="450"/>
                    </a:moveTo>
                    <a:cubicBezTo>
                      <a:pt x="190" y="374"/>
                      <a:pt x="268" y="305"/>
                      <a:pt x="340" y="234"/>
                    </a:cubicBezTo>
                    <a:cubicBezTo>
                      <a:pt x="361" y="213"/>
                      <a:pt x="397" y="188"/>
                      <a:pt x="392" y="154"/>
                    </a:cubicBezTo>
                    <a:cubicBezTo>
                      <a:pt x="357" y="143"/>
                      <a:pt x="332" y="182"/>
                      <a:pt x="308" y="206"/>
                    </a:cubicBezTo>
                    <a:cubicBezTo>
                      <a:pt x="251" y="262"/>
                      <a:pt x="195" y="319"/>
                      <a:pt x="132" y="382"/>
                    </a:cubicBezTo>
                    <a:cubicBezTo>
                      <a:pt x="121" y="392"/>
                      <a:pt x="103" y="418"/>
                      <a:pt x="100" y="418"/>
                    </a:cubicBezTo>
                    <a:cubicBezTo>
                      <a:pt x="84" y="418"/>
                      <a:pt x="75" y="382"/>
                      <a:pt x="64" y="386"/>
                    </a:cubicBezTo>
                    <a:cubicBezTo>
                      <a:pt x="128" y="313"/>
                      <a:pt x="201" y="241"/>
                      <a:pt x="272" y="170"/>
                    </a:cubicBezTo>
                    <a:cubicBezTo>
                      <a:pt x="293" y="148"/>
                      <a:pt x="331" y="129"/>
                      <a:pt x="328" y="94"/>
                    </a:cubicBezTo>
                    <a:cubicBezTo>
                      <a:pt x="294" y="67"/>
                      <a:pt x="266" y="119"/>
                      <a:pt x="248" y="138"/>
                    </a:cubicBezTo>
                    <a:cubicBezTo>
                      <a:pt x="179" y="207"/>
                      <a:pt x="99" y="289"/>
                      <a:pt x="28" y="354"/>
                    </a:cubicBezTo>
                    <a:cubicBezTo>
                      <a:pt x="22" y="339"/>
                      <a:pt x="10" y="332"/>
                      <a:pt x="0" y="322"/>
                    </a:cubicBezTo>
                    <a:cubicBezTo>
                      <a:pt x="69" y="247"/>
                      <a:pt x="136" y="185"/>
                      <a:pt x="212" y="110"/>
                    </a:cubicBezTo>
                    <a:cubicBezTo>
                      <a:pt x="236" y="85"/>
                      <a:pt x="258" y="53"/>
                      <a:pt x="284" y="42"/>
                    </a:cubicBezTo>
                    <a:cubicBezTo>
                      <a:pt x="383" y="0"/>
                      <a:pt x="476" y="100"/>
                      <a:pt x="436" y="194"/>
                    </a:cubicBezTo>
                    <a:cubicBezTo>
                      <a:pt x="425" y="219"/>
                      <a:pt x="391" y="243"/>
                      <a:pt x="368" y="266"/>
                    </a:cubicBezTo>
                    <a:cubicBezTo>
                      <a:pt x="319" y="315"/>
                      <a:pt x="282" y="351"/>
                      <a:pt x="228" y="406"/>
                    </a:cubicBezTo>
                    <a:cubicBezTo>
                      <a:pt x="213" y="421"/>
                      <a:pt x="170" y="477"/>
                      <a:pt x="160" y="478"/>
                    </a:cubicBezTo>
                    <a:cubicBezTo>
                      <a:pt x="146" y="478"/>
                      <a:pt x="145" y="454"/>
                      <a:pt x="128" y="4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8270" name="Freeform 37"/>
              <p:cNvSpPr>
                <a:spLocks noChangeArrowheads="1"/>
              </p:cNvSpPr>
              <p:nvPr/>
            </p:nvSpPr>
            <p:spPr bwMode="auto">
              <a:xfrm>
                <a:off x="71438" y="2411413"/>
                <a:ext cx="1441450" cy="1441450"/>
              </a:xfrm>
              <a:custGeom>
                <a:avLst/>
                <a:gdLst>
                  <a:gd name="T0" fmla="*/ 1441450 w 384"/>
                  <a:gd name="T1" fmla="*/ 195196 h 384"/>
                  <a:gd name="T2" fmla="*/ 885891 w 384"/>
                  <a:gd name="T3" fmla="*/ 735740 h 384"/>
                  <a:gd name="T4" fmla="*/ 840846 w 384"/>
                  <a:gd name="T5" fmla="*/ 1006012 h 384"/>
                  <a:gd name="T6" fmla="*/ 165166 w 384"/>
                  <a:gd name="T7" fmla="*/ 1441450 h 384"/>
                  <a:gd name="T8" fmla="*/ 0 w 384"/>
                  <a:gd name="T9" fmla="*/ 1276284 h 384"/>
                  <a:gd name="T10" fmla="*/ 450453 w 384"/>
                  <a:gd name="T11" fmla="*/ 600604 h 384"/>
                  <a:gd name="T12" fmla="*/ 945951 w 384"/>
                  <a:gd name="T13" fmla="*/ 300302 h 384"/>
                  <a:gd name="T14" fmla="*/ 1246254 w 384"/>
                  <a:gd name="T15" fmla="*/ 0 h 384"/>
                  <a:gd name="T16" fmla="*/ 1441450 w 384"/>
                  <a:gd name="T17" fmla="*/ 195196 h 38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84"/>
                  <a:gd name="T28" fmla="*/ 0 h 384"/>
                  <a:gd name="T29" fmla="*/ 384 w 384"/>
                  <a:gd name="T30" fmla="*/ 384 h 38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84" h="384">
                    <a:moveTo>
                      <a:pt x="384" y="52"/>
                    </a:moveTo>
                    <a:cubicBezTo>
                      <a:pt x="332" y="97"/>
                      <a:pt x="288" y="150"/>
                      <a:pt x="236" y="196"/>
                    </a:cubicBezTo>
                    <a:cubicBezTo>
                      <a:pt x="235" y="223"/>
                      <a:pt x="223" y="239"/>
                      <a:pt x="224" y="268"/>
                    </a:cubicBezTo>
                    <a:cubicBezTo>
                      <a:pt x="161" y="303"/>
                      <a:pt x="104" y="345"/>
                      <a:pt x="44" y="384"/>
                    </a:cubicBezTo>
                    <a:cubicBezTo>
                      <a:pt x="24" y="374"/>
                      <a:pt x="10" y="359"/>
                      <a:pt x="0" y="340"/>
                    </a:cubicBezTo>
                    <a:cubicBezTo>
                      <a:pt x="42" y="281"/>
                      <a:pt x="79" y="219"/>
                      <a:pt x="120" y="160"/>
                    </a:cubicBezTo>
                    <a:cubicBezTo>
                      <a:pt x="191" y="161"/>
                      <a:pt x="210" y="121"/>
                      <a:pt x="252" y="80"/>
                    </a:cubicBezTo>
                    <a:cubicBezTo>
                      <a:pt x="282" y="50"/>
                      <a:pt x="310" y="27"/>
                      <a:pt x="332" y="0"/>
                    </a:cubicBezTo>
                    <a:cubicBezTo>
                      <a:pt x="354" y="12"/>
                      <a:pt x="372" y="29"/>
                      <a:pt x="384" y="5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</p:grpSp>
        <p:sp>
          <p:nvSpPr>
            <p:cNvPr id="8259" name="文本框 88"/>
            <p:cNvSpPr>
              <a:spLocks noChangeArrowheads="1"/>
            </p:cNvSpPr>
            <p:nvPr/>
          </p:nvSpPr>
          <p:spPr bwMode="auto">
            <a:xfrm>
              <a:off x="849973" y="1657569"/>
              <a:ext cx="61587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00">
                  <a:solidFill>
                    <a:schemeClr val="bg1"/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Text here</a:t>
              </a:r>
              <a:endParaRPr lang="zh-CN" altLang="en-US" sz="800">
                <a:solidFill>
                  <a:schemeClr val="bg1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endParaRPr>
            </a:p>
          </p:txBody>
        </p:sp>
        <p:sp>
          <p:nvSpPr>
            <p:cNvPr id="8260" name="文本框 89"/>
            <p:cNvSpPr>
              <a:spLocks noChangeArrowheads="1"/>
            </p:cNvSpPr>
            <p:nvPr/>
          </p:nvSpPr>
          <p:spPr bwMode="auto">
            <a:xfrm>
              <a:off x="1341362" y="1657569"/>
              <a:ext cx="61587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00">
                  <a:solidFill>
                    <a:schemeClr val="bg1"/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Text here</a:t>
              </a:r>
              <a:endParaRPr lang="zh-CN" altLang="en-US" sz="800">
                <a:solidFill>
                  <a:schemeClr val="bg1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endParaRPr>
            </a:p>
          </p:txBody>
        </p:sp>
        <p:sp>
          <p:nvSpPr>
            <p:cNvPr id="8261" name="文本框 90"/>
            <p:cNvSpPr>
              <a:spLocks noChangeArrowheads="1"/>
            </p:cNvSpPr>
            <p:nvPr/>
          </p:nvSpPr>
          <p:spPr bwMode="auto">
            <a:xfrm>
              <a:off x="358584" y="2362720"/>
              <a:ext cx="61587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00">
                  <a:solidFill>
                    <a:schemeClr val="bg1"/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Text here</a:t>
              </a:r>
              <a:endParaRPr lang="zh-CN" altLang="en-US" sz="800">
                <a:solidFill>
                  <a:schemeClr val="bg1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endParaRPr>
            </a:p>
          </p:txBody>
        </p:sp>
        <p:sp>
          <p:nvSpPr>
            <p:cNvPr id="8262" name="文本框 91"/>
            <p:cNvSpPr>
              <a:spLocks noChangeArrowheads="1"/>
            </p:cNvSpPr>
            <p:nvPr/>
          </p:nvSpPr>
          <p:spPr bwMode="auto">
            <a:xfrm>
              <a:off x="849973" y="2362720"/>
              <a:ext cx="61587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00">
                  <a:solidFill>
                    <a:schemeClr val="bg1"/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Text here</a:t>
              </a:r>
              <a:endParaRPr lang="zh-CN" altLang="en-US" sz="800">
                <a:solidFill>
                  <a:schemeClr val="bg1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endParaRPr>
            </a:p>
          </p:txBody>
        </p:sp>
        <p:sp>
          <p:nvSpPr>
            <p:cNvPr id="8263" name="文本框 92"/>
            <p:cNvSpPr>
              <a:spLocks noChangeArrowheads="1"/>
            </p:cNvSpPr>
            <p:nvPr/>
          </p:nvSpPr>
          <p:spPr bwMode="auto">
            <a:xfrm>
              <a:off x="1341362" y="2362720"/>
              <a:ext cx="61587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00">
                  <a:solidFill>
                    <a:schemeClr val="bg1"/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Text here</a:t>
              </a:r>
              <a:endParaRPr lang="zh-CN" altLang="en-US" sz="800">
                <a:solidFill>
                  <a:schemeClr val="bg1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endParaRPr>
            </a:p>
          </p:txBody>
        </p:sp>
        <p:sp>
          <p:nvSpPr>
            <p:cNvPr id="8264" name="文本框 93"/>
            <p:cNvSpPr>
              <a:spLocks noChangeArrowheads="1"/>
            </p:cNvSpPr>
            <p:nvPr/>
          </p:nvSpPr>
          <p:spPr bwMode="auto">
            <a:xfrm>
              <a:off x="358584" y="3067871"/>
              <a:ext cx="61587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00">
                  <a:solidFill>
                    <a:schemeClr val="bg1"/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Text here</a:t>
              </a:r>
              <a:endParaRPr lang="zh-CN" altLang="en-US" sz="800">
                <a:solidFill>
                  <a:schemeClr val="bg1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endParaRPr>
            </a:p>
          </p:txBody>
        </p:sp>
        <p:sp>
          <p:nvSpPr>
            <p:cNvPr id="8265" name="文本框 94"/>
            <p:cNvSpPr>
              <a:spLocks noChangeArrowheads="1"/>
            </p:cNvSpPr>
            <p:nvPr/>
          </p:nvSpPr>
          <p:spPr bwMode="auto">
            <a:xfrm>
              <a:off x="849973" y="3067871"/>
              <a:ext cx="61587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00">
                  <a:solidFill>
                    <a:schemeClr val="bg1"/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Text here</a:t>
              </a:r>
              <a:endParaRPr lang="zh-CN" altLang="en-US" sz="800">
                <a:solidFill>
                  <a:schemeClr val="bg1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endParaRPr>
            </a:p>
          </p:txBody>
        </p:sp>
        <p:sp>
          <p:nvSpPr>
            <p:cNvPr id="8266" name="文本框 95"/>
            <p:cNvSpPr>
              <a:spLocks noChangeArrowheads="1"/>
            </p:cNvSpPr>
            <p:nvPr/>
          </p:nvSpPr>
          <p:spPr bwMode="auto">
            <a:xfrm>
              <a:off x="1341362" y="3067871"/>
              <a:ext cx="61587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00">
                  <a:solidFill>
                    <a:schemeClr val="bg1"/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Text here</a:t>
              </a:r>
              <a:endParaRPr lang="zh-CN" altLang="en-US" sz="800">
                <a:solidFill>
                  <a:schemeClr val="bg1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endParaRPr>
            </a:p>
          </p:txBody>
        </p:sp>
        <p:sp>
          <p:nvSpPr>
            <p:cNvPr id="8267" name="文本框 172"/>
            <p:cNvSpPr>
              <a:spLocks noChangeArrowheads="1"/>
            </p:cNvSpPr>
            <p:nvPr/>
          </p:nvSpPr>
          <p:spPr bwMode="auto">
            <a:xfrm>
              <a:off x="345322" y="1657569"/>
              <a:ext cx="61587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00">
                  <a:solidFill>
                    <a:schemeClr val="bg1"/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Text here</a:t>
              </a:r>
              <a:endParaRPr lang="zh-CN" altLang="en-US" sz="800">
                <a:solidFill>
                  <a:schemeClr val="bg1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endParaRPr>
            </a:p>
          </p:txBody>
        </p:sp>
      </p:grpSp>
      <p:sp>
        <p:nvSpPr>
          <p:cNvPr id="8237" name="直角三角形 174"/>
          <p:cNvSpPr>
            <a:spLocks noChangeArrowheads="1"/>
          </p:cNvSpPr>
          <p:nvPr/>
        </p:nvSpPr>
        <p:spPr bwMode="auto">
          <a:xfrm flipH="1">
            <a:off x="10825163" y="5535613"/>
            <a:ext cx="1366837" cy="1335087"/>
          </a:xfrm>
          <a:prstGeom prst="rtTriangle">
            <a:avLst/>
          </a:prstGeom>
          <a:gradFill rotWithShape="1">
            <a:gsLst>
              <a:gs pos="0">
                <a:srgbClr val="C00000"/>
              </a:gs>
              <a:gs pos="100000">
                <a:srgbClr val="F25342"/>
              </a:gs>
            </a:gsLst>
            <a:lin ang="81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8"/>
          <p:cNvGrpSpPr>
            <a:grpSpLocks/>
          </p:cNvGrpSpPr>
          <p:nvPr/>
        </p:nvGrpSpPr>
        <p:grpSpPr bwMode="auto">
          <a:xfrm>
            <a:off x="1884363" y="1697038"/>
            <a:ext cx="2628900" cy="2630487"/>
            <a:chOff x="0" y="0"/>
            <a:chExt cx="659240" cy="659240"/>
          </a:xfrm>
        </p:grpSpPr>
        <p:sp>
          <p:nvSpPr>
            <p:cNvPr id="9228" name="椭圆 1"/>
            <p:cNvSpPr>
              <a:spLocks noChangeArrowheads="1"/>
            </p:cNvSpPr>
            <p:nvPr/>
          </p:nvSpPr>
          <p:spPr bwMode="auto">
            <a:xfrm>
              <a:off x="0" y="0"/>
              <a:ext cx="659240" cy="659240"/>
            </a:xfrm>
            <a:prstGeom prst="ellipse">
              <a:avLst/>
            </a:prstGeom>
            <a:noFill/>
            <a:ln w="76200">
              <a:solidFill>
                <a:srgbClr val="F25342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29" name="Freeform 32"/>
            <p:cNvSpPr>
              <a:spLocks noEditPoints="1" noChangeArrowheads="1"/>
            </p:cNvSpPr>
            <p:nvPr/>
          </p:nvSpPr>
          <p:spPr bwMode="auto">
            <a:xfrm>
              <a:off x="132253" y="133087"/>
              <a:ext cx="394733" cy="393066"/>
            </a:xfrm>
            <a:custGeom>
              <a:avLst/>
              <a:gdLst>
                <a:gd name="T0" fmla="*/ 167367 w 1000"/>
                <a:gd name="T1" fmla="*/ 0 h 996"/>
                <a:gd name="T2" fmla="*/ 228945 w 1000"/>
                <a:gd name="T3" fmla="*/ 0 h 996"/>
                <a:gd name="T4" fmla="*/ 228945 w 1000"/>
                <a:gd name="T5" fmla="*/ 39464 h 996"/>
                <a:gd name="T6" fmla="*/ 284208 w 1000"/>
                <a:gd name="T7" fmla="*/ 64722 h 996"/>
                <a:gd name="T8" fmla="*/ 299997 w 1000"/>
                <a:gd name="T9" fmla="*/ 50515 h 996"/>
                <a:gd name="T10" fmla="*/ 314207 w 1000"/>
                <a:gd name="T11" fmla="*/ 36307 h 996"/>
                <a:gd name="T12" fmla="*/ 337891 w 1000"/>
                <a:gd name="T13" fmla="*/ 58407 h 996"/>
                <a:gd name="T14" fmla="*/ 358418 w 1000"/>
                <a:gd name="T15" fmla="*/ 82086 h 996"/>
                <a:gd name="T16" fmla="*/ 329997 w 1000"/>
                <a:gd name="T17" fmla="*/ 110501 h 996"/>
                <a:gd name="T18" fmla="*/ 353681 w 1000"/>
                <a:gd name="T19" fmla="*/ 167329 h 996"/>
                <a:gd name="T20" fmla="*/ 394733 w 1000"/>
                <a:gd name="T21" fmla="*/ 167329 h 996"/>
                <a:gd name="T22" fmla="*/ 393154 w 1000"/>
                <a:gd name="T23" fmla="*/ 228894 h 996"/>
                <a:gd name="T24" fmla="*/ 353681 w 1000"/>
                <a:gd name="T25" fmla="*/ 228894 h 996"/>
                <a:gd name="T26" fmla="*/ 328418 w 1000"/>
                <a:gd name="T27" fmla="*/ 284144 h 996"/>
                <a:gd name="T28" fmla="*/ 342628 w 1000"/>
                <a:gd name="T29" fmla="*/ 299930 h 996"/>
                <a:gd name="T30" fmla="*/ 356839 w 1000"/>
                <a:gd name="T31" fmla="*/ 314137 h 996"/>
                <a:gd name="T32" fmla="*/ 334734 w 1000"/>
                <a:gd name="T33" fmla="*/ 337816 h 996"/>
                <a:gd name="T34" fmla="*/ 311050 w 1000"/>
                <a:gd name="T35" fmla="*/ 358337 h 996"/>
                <a:gd name="T36" fmla="*/ 284208 w 1000"/>
                <a:gd name="T37" fmla="*/ 329923 h 996"/>
                <a:gd name="T38" fmla="*/ 227366 w 1000"/>
                <a:gd name="T39" fmla="*/ 352023 h 996"/>
                <a:gd name="T40" fmla="*/ 225787 w 1000"/>
                <a:gd name="T41" fmla="*/ 393066 h 996"/>
                <a:gd name="T42" fmla="*/ 164209 w 1000"/>
                <a:gd name="T43" fmla="*/ 393066 h 996"/>
                <a:gd name="T44" fmla="*/ 164209 w 1000"/>
                <a:gd name="T45" fmla="*/ 353602 h 996"/>
                <a:gd name="T46" fmla="*/ 110525 w 1000"/>
                <a:gd name="T47" fmla="*/ 328344 h 996"/>
                <a:gd name="T48" fmla="*/ 78947 w 1000"/>
                <a:gd name="T49" fmla="*/ 356759 h 996"/>
                <a:gd name="T50" fmla="*/ 34737 w 1000"/>
                <a:gd name="T51" fmla="*/ 310980 h 996"/>
                <a:gd name="T52" fmla="*/ 63157 w 1000"/>
                <a:gd name="T53" fmla="*/ 284144 h 996"/>
                <a:gd name="T54" fmla="*/ 42631 w 1000"/>
                <a:gd name="T55" fmla="*/ 228894 h 996"/>
                <a:gd name="T56" fmla="*/ 0 w 1000"/>
                <a:gd name="T57" fmla="*/ 225737 h 996"/>
                <a:gd name="T58" fmla="*/ 0 w 1000"/>
                <a:gd name="T59" fmla="*/ 164172 h 996"/>
                <a:gd name="T60" fmla="*/ 41052 w 1000"/>
                <a:gd name="T61" fmla="*/ 164172 h 996"/>
                <a:gd name="T62" fmla="*/ 64736 w 1000"/>
                <a:gd name="T63" fmla="*/ 108922 h 996"/>
                <a:gd name="T64" fmla="*/ 50526 w 1000"/>
                <a:gd name="T65" fmla="*/ 93136 h 996"/>
                <a:gd name="T66" fmla="*/ 36315 w 1000"/>
                <a:gd name="T67" fmla="*/ 78929 h 996"/>
                <a:gd name="T68" fmla="*/ 58420 w 1000"/>
                <a:gd name="T69" fmla="*/ 56829 h 996"/>
                <a:gd name="T70" fmla="*/ 80526 w 1000"/>
                <a:gd name="T71" fmla="*/ 34729 h 996"/>
                <a:gd name="T72" fmla="*/ 108946 w 1000"/>
                <a:gd name="T73" fmla="*/ 63143 h 996"/>
                <a:gd name="T74" fmla="*/ 167367 w 1000"/>
                <a:gd name="T75" fmla="*/ 39464 h 996"/>
                <a:gd name="T76" fmla="*/ 167367 w 1000"/>
                <a:gd name="T77" fmla="*/ 0 h 996"/>
                <a:gd name="T78" fmla="*/ 78947 w 1000"/>
                <a:gd name="T79" fmla="*/ 214687 h 996"/>
                <a:gd name="T80" fmla="*/ 197367 w 1000"/>
                <a:gd name="T81" fmla="*/ 315716 h 996"/>
                <a:gd name="T82" fmla="*/ 315786 w 1000"/>
                <a:gd name="T83" fmla="*/ 195744 h 996"/>
                <a:gd name="T84" fmla="*/ 285787 w 1000"/>
                <a:gd name="T85" fmla="*/ 118393 h 996"/>
                <a:gd name="T86" fmla="*/ 178419 w 1000"/>
                <a:gd name="T87" fmla="*/ 80507 h 996"/>
                <a:gd name="T88" fmla="*/ 78947 w 1000"/>
                <a:gd name="T89" fmla="*/ 214687 h 99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000"/>
                <a:gd name="T136" fmla="*/ 0 h 996"/>
                <a:gd name="T137" fmla="*/ 1000 w 1000"/>
                <a:gd name="T138" fmla="*/ 996 h 99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000" h="996">
                  <a:moveTo>
                    <a:pt x="424" y="0"/>
                  </a:moveTo>
                  <a:cubicBezTo>
                    <a:pt x="476" y="0"/>
                    <a:pt x="528" y="0"/>
                    <a:pt x="580" y="0"/>
                  </a:cubicBezTo>
                  <a:cubicBezTo>
                    <a:pt x="580" y="33"/>
                    <a:pt x="580" y="67"/>
                    <a:pt x="580" y="100"/>
                  </a:cubicBezTo>
                  <a:cubicBezTo>
                    <a:pt x="625" y="123"/>
                    <a:pt x="682" y="134"/>
                    <a:pt x="720" y="164"/>
                  </a:cubicBezTo>
                  <a:cubicBezTo>
                    <a:pt x="738" y="159"/>
                    <a:pt x="745" y="143"/>
                    <a:pt x="760" y="128"/>
                  </a:cubicBezTo>
                  <a:cubicBezTo>
                    <a:pt x="766" y="122"/>
                    <a:pt x="790" y="92"/>
                    <a:pt x="796" y="92"/>
                  </a:cubicBezTo>
                  <a:cubicBezTo>
                    <a:pt x="808" y="91"/>
                    <a:pt x="843" y="135"/>
                    <a:pt x="856" y="148"/>
                  </a:cubicBezTo>
                  <a:cubicBezTo>
                    <a:pt x="877" y="169"/>
                    <a:pt x="896" y="188"/>
                    <a:pt x="908" y="208"/>
                  </a:cubicBezTo>
                  <a:cubicBezTo>
                    <a:pt x="882" y="230"/>
                    <a:pt x="858" y="254"/>
                    <a:pt x="836" y="280"/>
                  </a:cubicBezTo>
                  <a:cubicBezTo>
                    <a:pt x="863" y="321"/>
                    <a:pt x="879" y="373"/>
                    <a:pt x="896" y="424"/>
                  </a:cubicBezTo>
                  <a:cubicBezTo>
                    <a:pt x="931" y="424"/>
                    <a:pt x="965" y="424"/>
                    <a:pt x="1000" y="424"/>
                  </a:cubicBezTo>
                  <a:cubicBezTo>
                    <a:pt x="991" y="468"/>
                    <a:pt x="998" y="529"/>
                    <a:pt x="996" y="580"/>
                  </a:cubicBezTo>
                  <a:cubicBezTo>
                    <a:pt x="963" y="580"/>
                    <a:pt x="929" y="580"/>
                    <a:pt x="896" y="580"/>
                  </a:cubicBezTo>
                  <a:cubicBezTo>
                    <a:pt x="875" y="627"/>
                    <a:pt x="863" y="683"/>
                    <a:pt x="832" y="720"/>
                  </a:cubicBezTo>
                  <a:cubicBezTo>
                    <a:pt x="837" y="738"/>
                    <a:pt x="853" y="745"/>
                    <a:pt x="868" y="760"/>
                  </a:cubicBezTo>
                  <a:cubicBezTo>
                    <a:pt x="874" y="766"/>
                    <a:pt x="904" y="790"/>
                    <a:pt x="904" y="796"/>
                  </a:cubicBezTo>
                  <a:cubicBezTo>
                    <a:pt x="904" y="808"/>
                    <a:pt x="860" y="843"/>
                    <a:pt x="848" y="856"/>
                  </a:cubicBezTo>
                  <a:cubicBezTo>
                    <a:pt x="827" y="877"/>
                    <a:pt x="808" y="896"/>
                    <a:pt x="788" y="908"/>
                  </a:cubicBezTo>
                  <a:cubicBezTo>
                    <a:pt x="767" y="882"/>
                    <a:pt x="741" y="861"/>
                    <a:pt x="720" y="836"/>
                  </a:cubicBezTo>
                  <a:cubicBezTo>
                    <a:pt x="675" y="858"/>
                    <a:pt x="632" y="882"/>
                    <a:pt x="576" y="892"/>
                  </a:cubicBezTo>
                  <a:cubicBezTo>
                    <a:pt x="575" y="927"/>
                    <a:pt x="571" y="946"/>
                    <a:pt x="572" y="996"/>
                  </a:cubicBezTo>
                  <a:cubicBezTo>
                    <a:pt x="520" y="996"/>
                    <a:pt x="468" y="996"/>
                    <a:pt x="416" y="996"/>
                  </a:cubicBezTo>
                  <a:cubicBezTo>
                    <a:pt x="416" y="963"/>
                    <a:pt x="416" y="929"/>
                    <a:pt x="416" y="896"/>
                  </a:cubicBezTo>
                  <a:cubicBezTo>
                    <a:pt x="371" y="874"/>
                    <a:pt x="313" y="865"/>
                    <a:pt x="280" y="832"/>
                  </a:cubicBezTo>
                  <a:cubicBezTo>
                    <a:pt x="249" y="852"/>
                    <a:pt x="226" y="879"/>
                    <a:pt x="200" y="904"/>
                  </a:cubicBezTo>
                  <a:cubicBezTo>
                    <a:pt x="162" y="866"/>
                    <a:pt x="120" y="832"/>
                    <a:pt x="88" y="788"/>
                  </a:cubicBezTo>
                  <a:cubicBezTo>
                    <a:pt x="114" y="767"/>
                    <a:pt x="139" y="745"/>
                    <a:pt x="160" y="720"/>
                  </a:cubicBezTo>
                  <a:cubicBezTo>
                    <a:pt x="141" y="675"/>
                    <a:pt x="114" y="638"/>
                    <a:pt x="108" y="580"/>
                  </a:cubicBezTo>
                  <a:cubicBezTo>
                    <a:pt x="72" y="571"/>
                    <a:pt x="47" y="572"/>
                    <a:pt x="0" y="572"/>
                  </a:cubicBezTo>
                  <a:cubicBezTo>
                    <a:pt x="0" y="520"/>
                    <a:pt x="0" y="468"/>
                    <a:pt x="0" y="416"/>
                  </a:cubicBezTo>
                  <a:cubicBezTo>
                    <a:pt x="35" y="416"/>
                    <a:pt x="69" y="416"/>
                    <a:pt x="104" y="416"/>
                  </a:cubicBezTo>
                  <a:cubicBezTo>
                    <a:pt x="119" y="364"/>
                    <a:pt x="138" y="317"/>
                    <a:pt x="164" y="276"/>
                  </a:cubicBezTo>
                  <a:cubicBezTo>
                    <a:pt x="159" y="258"/>
                    <a:pt x="143" y="251"/>
                    <a:pt x="128" y="236"/>
                  </a:cubicBezTo>
                  <a:cubicBezTo>
                    <a:pt x="122" y="230"/>
                    <a:pt x="92" y="206"/>
                    <a:pt x="92" y="200"/>
                  </a:cubicBezTo>
                  <a:cubicBezTo>
                    <a:pt x="91" y="185"/>
                    <a:pt x="136" y="156"/>
                    <a:pt x="148" y="144"/>
                  </a:cubicBezTo>
                  <a:cubicBezTo>
                    <a:pt x="170" y="122"/>
                    <a:pt x="186" y="103"/>
                    <a:pt x="204" y="88"/>
                  </a:cubicBezTo>
                  <a:cubicBezTo>
                    <a:pt x="231" y="109"/>
                    <a:pt x="251" y="137"/>
                    <a:pt x="276" y="160"/>
                  </a:cubicBezTo>
                  <a:cubicBezTo>
                    <a:pt x="323" y="137"/>
                    <a:pt x="372" y="117"/>
                    <a:pt x="424" y="100"/>
                  </a:cubicBezTo>
                  <a:cubicBezTo>
                    <a:pt x="424" y="67"/>
                    <a:pt x="424" y="33"/>
                    <a:pt x="424" y="0"/>
                  </a:cubicBezTo>
                  <a:close/>
                  <a:moveTo>
                    <a:pt x="200" y="544"/>
                  </a:moveTo>
                  <a:cubicBezTo>
                    <a:pt x="216" y="683"/>
                    <a:pt x="348" y="800"/>
                    <a:pt x="500" y="800"/>
                  </a:cubicBezTo>
                  <a:cubicBezTo>
                    <a:pt x="650" y="800"/>
                    <a:pt x="802" y="681"/>
                    <a:pt x="800" y="496"/>
                  </a:cubicBezTo>
                  <a:cubicBezTo>
                    <a:pt x="799" y="430"/>
                    <a:pt x="760" y="341"/>
                    <a:pt x="724" y="300"/>
                  </a:cubicBezTo>
                  <a:cubicBezTo>
                    <a:pt x="675" y="245"/>
                    <a:pt x="576" y="187"/>
                    <a:pt x="452" y="204"/>
                  </a:cubicBezTo>
                  <a:cubicBezTo>
                    <a:pt x="302" y="225"/>
                    <a:pt x="178" y="356"/>
                    <a:pt x="200" y="544"/>
                  </a:cubicBezTo>
                  <a:close/>
                </a:path>
              </a:pathLst>
            </a:custGeom>
            <a:solidFill>
              <a:srgbClr val="F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9219" name="文本框 3"/>
          <p:cNvSpPr>
            <a:spLocks noChangeArrowheads="1"/>
          </p:cNvSpPr>
          <p:nvPr/>
        </p:nvSpPr>
        <p:spPr bwMode="auto">
          <a:xfrm>
            <a:off x="2551113" y="4475163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2000">
                <a:solidFill>
                  <a:srgbClr val="F2534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Text here</a:t>
            </a:r>
            <a:endParaRPr lang="zh-CN" altLang="en-US" sz="2000">
              <a:solidFill>
                <a:srgbClr val="F2534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220" name="文本框 4"/>
          <p:cNvSpPr>
            <a:spLocks noChangeArrowheads="1"/>
          </p:cNvSpPr>
          <p:nvPr/>
        </p:nvSpPr>
        <p:spPr bwMode="auto">
          <a:xfrm>
            <a:off x="1898650" y="4857750"/>
            <a:ext cx="2600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</a:t>
            </a:r>
          </a:p>
        </p:txBody>
      </p:sp>
      <p:sp>
        <p:nvSpPr>
          <p:cNvPr id="9221" name="文本框 11"/>
          <p:cNvSpPr>
            <a:spLocks noChangeArrowheads="1"/>
          </p:cNvSpPr>
          <p:nvPr/>
        </p:nvSpPr>
        <p:spPr bwMode="auto">
          <a:xfrm>
            <a:off x="6704013" y="1905000"/>
            <a:ext cx="29543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此处添加标题</a:t>
            </a:r>
          </a:p>
        </p:txBody>
      </p:sp>
      <p:sp>
        <p:nvSpPr>
          <p:cNvPr id="9222" name="圆角矩形 12"/>
          <p:cNvSpPr>
            <a:spLocks noChangeArrowheads="1"/>
          </p:cNvSpPr>
          <p:nvPr/>
        </p:nvSpPr>
        <p:spPr bwMode="auto">
          <a:xfrm>
            <a:off x="6791325" y="2501900"/>
            <a:ext cx="3519488" cy="46038"/>
          </a:xfrm>
          <a:prstGeom prst="roundRect">
            <a:avLst>
              <a:gd name="adj" fmla="val 16667"/>
            </a:avLst>
          </a:prstGeom>
          <a:solidFill>
            <a:srgbClr val="F2534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3" name="文本框 13"/>
          <p:cNvSpPr>
            <a:spLocks noChangeArrowheads="1"/>
          </p:cNvSpPr>
          <p:nvPr/>
        </p:nvSpPr>
        <p:spPr bwMode="auto">
          <a:xfrm>
            <a:off x="6791325" y="2643188"/>
            <a:ext cx="36623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3F3F3F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When nothing goes right, go left!</a:t>
            </a:r>
            <a:endParaRPr lang="zh-CN" altLang="en-US">
              <a:solidFill>
                <a:srgbClr val="3F3F3F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  <p:sp>
        <p:nvSpPr>
          <p:cNvPr id="9224" name="文本框 14"/>
          <p:cNvSpPr>
            <a:spLocks noChangeArrowheads="1"/>
          </p:cNvSpPr>
          <p:nvPr/>
        </p:nvSpPr>
        <p:spPr bwMode="auto">
          <a:xfrm>
            <a:off x="6750050" y="3582988"/>
            <a:ext cx="374491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12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在此处输入你先陈述的观点，可以是几句话，也可以是一段文字。在此处输入你先陈述的观点，可以是几句话，也可以是一段文字。在此处输入你先陈述的观点，可以是几句话，也可以是一段文字。在此处输入你先陈述的观点，可以是几句话，也可以是一段文字。在此处输入你先陈述的观点，可以是几句话，也可以是一段文字。在此处输入你先陈述的观点，可以是几句话，也可以是一段文字。</a:t>
            </a:r>
            <a:endParaRPr lang="zh-CN" altLang="en-US"/>
          </a:p>
        </p:txBody>
      </p:sp>
      <p:cxnSp>
        <p:nvCxnSpPr>
          <p:cNvPr id="9225" name="直接连接符 16"/>
          <p:cNvCxnSpPr>
            <a:cxnSpLocks noChangeShapeType="1"/>
            <a:stCxn id="9228" idx="7"/>
            <a:endCxn id="9226" idx="3"/>
          </p:cNvCxnSpPr>
          <p:nvPr/>
        </p:nvCxnSpPr>
        <p:spPr bwMode="auto">
          <a:xfrm flipV="1">
            <a:off x="4129088" y="1882775"/>
            <a:ext cx="201612" cy="200025"/>
          </a:xfrm>
          <a:prstGeom prst="line">
            <a:avLst/>
          </a:prstGeom>
          <a:noFill/>
          <a:ln w="57150">
            <a:solidFill>
              <a:srgbClr val="F25342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6" name="椭圆 18"/>
          <p:cNvSpPr>
            <a:spLocks noChangeArrowheads="1"/>
          </p:cNvSpPr>
          <p:nvPr/>
        </p:nvSpPr>
        <p:spPr bwMode="auto">
          <a:xfrm>
            <a:off x="4279900" y="1584325"/>
            <a:ext cx="350838" cy="350838"/>
          </a:xfrm>
          <a:prstGeom prst="ellipse">
            <a:avLst/>
          </a:prstGeom>
          <a:solidFill>
            <a:srgbClr val="F2534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ysDot"/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227" name="文本框 22"/>
          <p:cNvSpPr>
            <a:spLocks noChangeArrowheads="1"/>
          </p:cNvSpPr>
          <p:nvPr/>
        </p:nvSpPr>
        <p:spPr bwMode="auto">
          <a:xfrm>
            <a:off x="4600575" y="1573213"/>
            <a:ext cx="10302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rPr>
              <a:t>Txet here</a:t>
            </a:r>
            <a:endParaRPr lang="zh-CN" altLang="en-US" sz="1600">
              <a:solidFill>
                <a:srgbClr val="000000"/>
              </a:solidFill>
              <a:latin typeface="微软雅黑 Light" pitchFamily="2" charset="-122"/>
              <a:ea typeface="微软雅黑 Light" pitchFamily="2" charset="-122"/>
              <a:sym typeface="微软雅黑 Light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1675</Words>
  <Characters>0</Characters>
  <Application>Microsoft Office PowerPoint</Application>
  <DocSecurity>0</DocSecurity>
  <PresentationFormat>自定义</PresentationFormat>
  <Lines>0</Lines>
  <Paragraphs>183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Arial</vt:lpstr>
      <vt:lpstr>宋体</vt:lpstr>
      <vt:lpstr>Calibri Light</vt:lpstr>
      <vt:lpstr>Calibri</vt:lpstr>
      <vt:lpstr>微软雅黑</vt:lpstr>
      <vt:lpstr>微软雅黑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Home user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Junming Zhang</dc:creator>
  <cp:lastModifiedBy>许敏斌</cp:lastModifiedBy>
  <cp:revision>53</cp:revision>
  <dcterms:created xsi:type="dcterms:W3CDTF">2014-07-02T09:34:00Z</dcterms:created>
  <dcterms:modified xsi:type="dcterms:W3CDTF">2016-03-26T05:07:43Z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2052-9.1.0.4885</vt:lpwstr>
  </property>
</Properties>
</file>