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9" r:id="rId2"/>
    <p:sldId id="277" r:id="rId3"/>
    <p:sldId id="259" r:id="rId4"/>
    <p:sldId id="263" r:id="rId5"/>
    <p:sldId id="269" r:id="rId6"/>
    <p:sldId id="256" r:id="rId7"/>
    <p:sldId id="273" r:id="rId8"/>
    <p:sldId id="264" r:id="rId9"/>
    <p:sldId id="260" r:id="rId10"/>
    <p:sldId id="261" r:id="rId11"/>
    <p:sldId id="274" r:id="rId12"/>
    <p:sldId id="270" r:id="rId13"/>
    <p:sldId id="266" r:id="rId14"/>
    <p:sldId id="271" r:id="rId15"/>
    <p:sldId id="258" r:id="rId16"/>
    <p:sldId id="275" r:id="rId17"/>
    <p:sldId id="268" r:id="rId18"/>
    <p:sldId id="272" r:id="rId19"/>
    <p:sldId id="267" r:id="rId20"/>
    <p:sldId id="262" r:id="rId21"/>
    <p:sldId id="257" r:id="rId22"/>
    <p:sldId id="278" r:id="rId23"/>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294" y="-108"/>
      </p:cViewPr>
      <p:guideLst>
        <p:guide orient="horz" pos="2160"/>
        <p:guide pos="384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101841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0"/>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17127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18194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0"/>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69334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807084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72545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21819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65830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631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152331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773902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914400" indent="-914400" algn="l" rtl="0" fontAlgn="base">
        <a:lnSpc>
          <a:spcPct val="90000"/>
        </a:lnSpc>
        <a:spcBef>
          <a:spcPct val="0"/>
        </a:spcBef>
        <a:spcAft>
          <a:spcPct val="0"/>
        </a:spcAft>
        <a:defRPr sz="4400">
          <a:solidFill>
            <a:schemeClr val="tx1"/>
          </a:solidFill>
          <a:latin typeface="+mj-lt"/>
          <a:ea typeface="+mj-ea"/>
          <a:cs typeface="+mj-cs"/>
          <a:sym typeface="Calibri Light" charset="0"/>
        </a:defRPr>
      </a:lvl1pPr>
      <a:lvl2pPr marL="914400" indent="-914400" algn="l" rtl="0" fontAlgn="base">
        <a:lnSpc>
          <a:spcPct val="90000"/>
        </a:lnSpc>
        <a:spcBef>
          <a:spcPct val="0"/>
        </a:spcBef>
        <a:spcAft>
          <a:spcPct val="0"/>
        </a:spcAft>
        <a:defRPr sz="4400">
          <a:solidFill>
            <a:schemeClr val="tx1"/>
          </a:solidFill>
          <a:latin typeface="Calibri Light" charset="0"/>
          <a:ea typeface="宋体" pitchFamily="2" charset="-122"/>
          <a:sym typeface="Calibri Light" charset="0"/>
        </a:defRPr>
      </a:lvl2pPr>
      <a:lvl3pPr marL="914400" indent="-914400" algn="l" rtl="0" fontAlgn="base">
        <a:lnSpc>
          <a:spcPct val="90000"/>
        </a:lnSpc>
        <a:spcBef>
          <a:spcPct val="0"/>
        </a:spcBef>
        <a:spcAft>
          <a:spcPct val="0"/>
        </a:spcAft>
        <a:defRPr sz="4400">
          <a:solidFill>
            <a:schemeClr val="tx1"/>
          </a:solidFill>
          <a:latin typeface="Calibri Light" charset="0"/>
          <a:ea typeface="宋体" pitchFamily="2" charset="-122"/>
          <a:sym typeface="Calibri Light" charset="0"/>
        </a:defRPr>
      </a:lvl3pPr>
      <a:lvl4pPr marL="914400" indent="-914400" algn="l" rtl="0" fontAlgn="base">
        <a:lnSpc>
          <a:spcPct val="90000"/>
        </a:lnSpc>
        <a:spcBef>
          <a:spcPct val="0"/>
        </a:spcBef>
        <a:spcAft>
          <a:spcPct val="0"/>
        </a:spcAft>
        <a:defRPr sz="4400">
          <a:solidFill>
            <a:schemeClr val="tx1"/>
          </a:solidFill>
          <a:latin typeface="Calibri Light" charset="0"/>
          <a:ea typeface="宋体" pitchFamily="2" charset="-122"/>
          <a:sym typeface="Calibri Light" charset="0"/>
        </a:defRPr>
      </a:lvl4pPr>
      <a:lvl5pPr marL="914400" indent="-914400" algn="l" rtl="0" fontAlgn="base">
        <a:lnSpc>
          <a:spcPct val="90000"/>
        </a:lnSpc>
        <a:spcBef>
          <a:spcPct val="0"/>
        </a:spcBef>
        <a:spcAft>
          <a:spcPct val="0"/>
        </a:spcAft>
        <a:defRPr sz="4400">
          <a:solidFill>
            <a:schemeClr val="tx1"/>
          </a:solidFill>
          <a:latin typeface="Calibri Light" charset="0"/>
          <a:ea typeface="宋体" pitchFamily="2" charset="-122"/>
          <a:sym typeface="Calibri Light" charset="0"/>
        </a:defRPr>
      </a:lvl5pPr>
      <a:lvl6pPr marL="1371600" indent="-914400" algn="l" rtl="0" fontAlgn="base">
        <a:lnSpc>
          <a:spcPct val="90000"/>
        </a:lnSpc>
        <a:spcBef>
          <a:spcPct val="0"/>
        </a:spcBef>
        <a:spcAft>
          <a:spcPct val="0"/>
        </a:spcAft>
        <a:defRPr sz="4400">
          <a:solidFill>
            <a:schemeClr val="tx1"/>
          </a:solidFill>
          <a:latin typeface="Calibri Light" charset="0"/>
          <a:ea typeface="宋体" pitchFamily="2" charset="-122"/>
          <a:sym typeface="Calibri Light" charset="0"/>
        </a:defRPr>
      </a:lvl6pPr>
      <a:lvl7pPr marL="1828800" indent="-914400" algn="l" rtl="0" fontAlgn="base">
        <a:lnSpc>
          <a:spcPct val="90000"/>
        </a:lnSpc>
        <a:spcBef>
          <a:spcPct val="0"/>
        </a:spcBef>
        <a:spcAft>
          <a:spcPct val="0"/>
        </a:spcAft>
        <a:defRPr sz="4400">
          <a:solidFill>
            <a:schemeClr val="tx1"/>
          </a:solidFill>
          <a:latin typeface="Calibri Light" charset="0"/>
          <a:ea typeface="宋体" pitchFamily="2" charset="-122"/>
          <a:sym typeface="Calibri Light" charset="0"/>
        </a:defRPr>
      </a:lvl7pPr>
      <a:lvl8pPr marL="2286000" indent="-914400" algn="l" rtl="0" fontAlgn="base">
        <a:lnSpc>
          <a:spcPct val="90000"/>
        </a:lnSpc>
        <a:spcBef>
          <a:spcPct val="0"/>
        </a:spcBef>
        <a:spcAft>
          <a:spcPct val="0"/>
        </a:spcAft>
        <a:defRPr sz="4400">
          <a:solidFill>
            <a:schemeClr val="tx1"/>
          </a:solidFill>
          <a:latin typeface="Calibri Light" charset="0"/>
          <a:ea typeface="宋体" pitchFamily="2" charset="-122"/>
          <a:sym typeface="Calibri Light" charset="0"/>
        </a:defRPr>
      </a:lvl8pPr>
      <a:lvl9pPr marL="2743200" indent="-914400" algn="l" rtl="0" fontAlgn="base">
        <a:lnSpc>
          <a:spcPct val="90000"/>
        </a:lnSpc>
        <a:spcBef>
          <a:spcPct val="0"/>
        </a:spcBef>
        <a:spcAft>
          <a:spcPct val="0"/>
        </a:spcAft>
        <a:defRPr sz="4400">
          <a:solidFill>
            <a:schemeClr val="tx1"/>
          </a:solidFill>
          <a:latin typeface="Calibri Light" charset="0"/>
          <a:ea typeface="宋体" pitchFamily="2" charset="-122"/>
          <a:sym typeface="Calibri Light" charset="0"/>
        </a:defRPr>
      </a:lvl9pPr>
    </p:titleStyle>
    <p:bodyStyle>
      <a:lvl1pPr marL="228600" indent="-228600" algn="l" rtl="0" fontAlgn="base">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rtl="0" fontAlgn="base">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rtl="0" fontAlgn="base">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4pPr>
      <a:lvl5pPr marL="20574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1ppt.com/moban/"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4964113" y="1111250"/>
            <a:ext cx="6772275"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075" name="Group 3"/>
          <p:cNvGraphicFramePr>
            <a:graphicFrameLocks noGrp="1"/>
          </p:cNvGraphicFramePr>
          <p:nvPr/>
        </p:nvGraphicFramePr>
        <p:xfrm>
          <a:off x="4964113" y="1111250"/>
          <a:ext cx="6772275" cy="4516439"/>
        </p:xfrm>
        <a:graphic>
          <a:graphicData uri="http://schemas.openxmlformats.org/drawingml/2006/table">
            <a:tbl>
              <a:tblPr/>
              <a:tblGrid>
                <a:gridCol w="1354137"/>
                <a:gridCol w="1354138"/>
                <a:gridCol w="1355725"/>
                <a:gridCol w="1354137"/>
                <a:gridCol w="1354138"/>
              </a:tblGrid>
              <a:tr h="1128713">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1" i="0" u="none" strike="noStrike" cap="none" normalizeH="0" baseline="0" smtClean="0">
                        <a:ln>
                          <a:noFill/>
                        </a:ln>
                        <a:solidFill>
                          <a:srgbClr val="FFFFFF"/>
                        </a:solidFill>
                        <a:effectLst/>
                        <a:latin typeface="方正兰亭黑_GBK" charset="-122"/>
                        <a:ea typeface="宋体" pitchFamily="2" charset="-122"/>
                        <a:sym typeface="宋体" pitchFamily="2" charset="-122"/>
                      </a:endParaRPr>
                    </a:p>
                  </a:txBody>
                  <a:tcPr horzOverflow="overflow">
                    <a:lnL w="1270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5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1" i="0" u="none" strike="noStrike" cap="none" normalizeH="0" baseline="0" smtClean="0">
                        <a:ln>
                          <a:noFill/>
                        </a:ln>
                        <a:solidFill>
                          <a:srgbClr val="FFFFFF"/>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1" i="0" u="none" strike="noStrike" cap="none" normalizeH="0" baseline="0" smtClean="0">
                        <a:ln>
                          <a:noFill/>
                        </a:ln>
                        <a:solidFill>
                          <a:srgbClr val="FFFFFF"/>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chemeClr val="bg1"/>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9050" cap="flat" cmpd="sng" algn="ctr">
                      <a:solidFill>
                        <a:schemeClr val="bg1"/>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1" i="0" u="none" strike="noStrike" cap="none" normalizeH="0" baseline="0" smtClean="0">
                        <a:ln>
                          <a:noFill/>
                        </a:ln>
                        <a:solidFill>
                          <a:srgbClr val="FFFFFF"/>
                        </a:solidFill>
                        <a:effectLst/>
                        <a:latin typeface="方正兰亭黑_GBK" charset="-122"/>
                        <a:ea typeface="宋体" pitchFamily="2" charset="-122"/>
                        <a:sym typeface="宋体" pitchFamily="2" charset="-122"/>
                      </a:endParaRPr>
                    </a:p>
                  </a:txBody>
                  <a:tcPr horzOverflow="overflow">
                    <a:lnL w="19050" cap="flat" cmpd="sng" algn="ctr">
                      <a:solidFill>
                        <a:schemeClr val="bg1"/>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68999"/>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1" i="0" u="none" strike="noStrike" cap="none" normalizeH="0" baseline="0" smtClean="0">
                        <a:ln>
                          <a:noFill/>
                        </a:ln>
                        <a:solidFill>
                          <a:srgbClr val="FFFFFF"/>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r>
              <a:tr h="1128713">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270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5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chemeClr val="bg1"/>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50000"/>
                      </a:srgbClr>
                    </a:solidFill>
                  </a:tcPr>
                </a:tc>
              </a:tr>
              <a:tr h="1130300">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270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5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39999"/>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r>
              <a:tr h="1128713">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270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FFFFFF">
                        <a:alpha val="68999"/>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270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r>
            </a:tbl>
          </a:graphicData>
        </a:graphic>
      </p:graphicFrame>
      <p:sp>
        <p:nvSpPr>
          <p:cNvPr id="3113" name="矩形 24"/>
          <p:cNvSpPr>
            <a:spLocks noChangeArrowheads="1"/>
          </p:cNvSpPr>
          <p:nvPr/>
        </p:nvSpPr>
        <p:spPr bwMode="auto">
          <a:xfrm>
            <a:off x="698500" y="1846263"/>
            <a:ext cx="387032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4000" b="1">
                <a:solidFill>
                  <a:srgbClr val="7F7F7F"/>
                </a:solidFill>
                <a:latin typeface="微软雅黑" pitchFamily="34" charset="-122"/>
                <a:ea typeface="微软雅黑" pitchFamily="34" charset="-122"/>
                <a:sym typeface="微软雅黑" pitchFamily="34" charset="-122"/>
              </a:rPr>
              <a:t>商务</a:t>
            </a:r>
            <a:r>
              <a:rPr lang="en-US" sz="4000" b="1">
                <a:solidFill>
                  <a:srgbClr val="7F7F7F"/>
                </a:solidFill>
                <a:latin typeface="微软雅黑" pitchFamily="34" charset="-122"/>
                <a:ea typeface="微软雅黑" pitchFamily="34" charset="-122"/>
                <a:sym typeface="微软雅黑" pitchFamily="34" charset="-122"/>
              </a:rPr>
              <a:t>PPT</a:t>
            </a:r>
            <a:r>
              <a:rPr lang="zh-CN" altLang="en-US" sz="4000" b="1">
                <a:solidFill>
                  <a:srgbClr val="7F7F7F"/>
                </a:solidFill>
                <a:latin typeface="微软雅黑" pitchFamily="34" charset="-122"/>
                <a:ea typeface="微软雅黑" pitchFamily="34" charset="-122"/>
                <a:sym typeface="微软雅黑" pitchFamily="34" charset="-122"/>
              </a:rPr>
              <a:t>模板</a:t>
            </a:r>
            <a:endParaRPr lang="en-US" sz="4000" b="1">
              <a:solidFill>
                <a:srgbClr val="7F7F7F"/>
              </a:solidFill>
              <a:latin typeface="微软雅黑" pitchFamily="34" charset="-122"/>
              <a:ea typeface="微软雅黑" pitchFamily="34" charset="-122"/>
              <a:sym typeface="微软雅黑" pitchFamily="34" charset="-122"/>
            </a:endParaRPr>
          </a:p>
          <a:p>
            <a:pPr>
              <a:lnSpc>
                <a:spcPct val="150000"/>
              </a:lnSpc>
            </a:pPr>
            <a:endParaRPr lang="zh-CN" altLang="en-US">
              <a:solidFill>
                <a:srgbClr val="7F7F7F"/>
              </a:solidFill>
              <a:latin typeface="微软雅黑" pitchFamily="34" charset="-122"/>
              <a:ea typeface="微软雅黑" pitchFamily="34" charset="-122"/>
              <a:sym typeface="微软雅黑" pitchFamily="34" charset="-122"/>
            </a:endParaRPr>
          </a:p>
          <a:p>
            <a:pPr>
              <a:lnSpc>
                <a:spcPct val="150000"/>
              </a:lnSpc>
            </a:pPr>
            <a:endParaRPr lang="en-US" b="1">
              <a:solidFill>
                <a:srgbClr val="7F7F7F"/>
              </a:solidFill>
              <a:latin typeface="微软雅黑" pitchFamily="34" charset="-122"/>
              <a:ea typeface="微软雅黑" pitchFamily="34" charset="-122"/>
              <a:sym typeface="微软雅黑" pitchFamily="34" charset="-122"/>
            </a:endParaRPr>
          </a:p>
        </p:txBody>
      </p:sp>
      <p:sp>
        <p:nvSpPr>
          <p:cNvPr id="3114" name="矩形 25"/>
          <p:cNvSpPr>
            <a:spLocks noChangeArrowheads="1"/>
          </p:cNvSpPr>
          <p:nvPr/>
        </p:nvSpPr>
        <p:spPr bwMode="auto">
          <a:xfrm>
            <a:off x="1435100" y="0"/>
            <a:ext cx="1343025" cy="685800"/>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15" name="直接连接符 26"/>
          <p:cNvSpPr>
            <a:spLocks noChangeShapeType="1"/>
          </p:cNvSpPr>
          <p:nvPr/>
        </p:nvSpPr>
        <p:spPr bwMode="auto">
          <a:xfrm>
            <a:off x="0" y="685800"/>
            <a:ext cx="12192000" cy="0"/>
          </a:xfrm>
          <a:prstGeom prst="line">
            <a:avLst/>
          </a:prstGeom>
          <a:noFill/>
          <a:ln w="6350" cap="flat" cmpd="sng">
            <a:solidFill>
              <a:srgbClr val="BFBFBF">
                <a:alpha val="50000"/>
              </a:srgbClr>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表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550" y="711200"/>
            <a:ext cx="7512050" cy="500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矩形 2"/>
          <p:cNvSpPr>
            <a:spLocks noChangeArrowheads="1"/>
          </p:cNvSpPr>
          <p:nvPr/>
        </p:nvSpPr>
        <p:spPr bwMode="auto">
          <a:xfrm>
            <a:off x="11128375" y="2620963"/>
            <a:ext cx="163513" cy="2778125"/>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292" name="矩形 3"/>
          <p:cNvSpPr>
            <a:spLocks noChangeArrowheads="1"/>
          </p:cNvSpPr>
          <p:nvPr/>
        </p:nvSpPr>
        <p:spPr bwMode="auto">
          <a:xfrm>
            <a:off x="8040688" y="3100388"/>
            <a:ext cx="308768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gn="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gn="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gn="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p:txBody>
      </p:sp>
      <p:sp>
        <p:nvSpPr>
          <p:cNvPr id="12293" name="矩形 4"/>
          <p:cNvSpPr>
            <a:spLocks noChangeArrowheads="1"/>
          </p:cNvSpPr>
          <p:nvPr/>
        </p:nvSpPr>
        <p:spPr bwMode="auto">
          <a:xfrm>
            <a:off x="8431213" y="1922463"/>
            <a:ext cx="2697162"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lnSpc>
                <a:spcPct val="300000"/>
              </a:lnSpc>
            </a:pPr>
            <a:r>
              <a:rPr lang="zh-CN" altLang="en-US" sz="2800">
                <a:solidFill>
                  <a:srgbClr val="7F7F7F"/>
                </a:solidFill>
                <a:latin typeface="微软雅黑" pitchFamily="34" charset="-122"/>
                <a:ea typeface="微软雅黑" pitchFamily="34" charset="-122"/>
                <a:sym typeface="微软雅黑" pitchFamily="34" charset="-122"/>
              </a:rPr>
              <a:t>请输入文本内容</a:t>
            </a:r>
            <a:endParaRPr lang="en-US" sz="2800">
              <a:solidFill>
                <a:srgbClr val="7F7F7F"/>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8" name="组合 13"/>
          <p:cNvGrpSpPr>
            <a:grpSpLocks/>
          </p:cNvGrpSpPr>
          <p:nvPr/>
        </p:nvGrpSpPr>
        <p:grpSpPr bwMode="auto">
          <a:xfrm>
            <a:off x="5472113" y="685800"/>
            <a:ext cx="2351087" cy="1117600"/>
            <a:chOff x="0" y="0"/>
            <a:chExt cx="2351314" cy="1117601"/>
          </a:xfrm>
        </p:grpSpPr>
        <p:sp>
          <p:nvSpPr>
            <p:cNvPr id="13319" name="任意多边形 10"/>
            <p:cNvSpPr>
              <a:spLocks noChangeArrowheads="1"/>
            </p:cNvSpPr>
            <p:nvPr/>
          </p:nvSpPr>
          <p:spPr bwMode="auto">
            <a:xfrm>
              <a:off x="0" y="319315"/>
              <a:ext cx="2351314" cy="798286"/>
            </a:xfrm>
            <a:custGeom>
              <a:avLst/>
              <a:gdLst>
                <a:gd name="T0" fmla="*/ 0 w 2351314"/>
                <a:gd name="T1" fmla="*/ 798286 h 798286"/>
                <a:gd name="T2" fmla="*/ 812800 w 2351314"/>
                <a:gd name="T3" fmla="*/ 0 h 798286"/>
                <a:gd name="T4" fmla="*/ 2351314 w 2351314"/>
                <a:gd name="T5" fmla="*/ 0 h 798286"/>
                <a:gd name="T6" fmla="*/ 0 60000 65536"/>
                <a:gd name="T7" fmla="*/ 0 60000 65536"/>
                <a:gd name="T8" fmla="*/ 0 60000 65536"/>
                <a:gd name="T9" fmla="*/ 0 w 2351314"/>
                <a:gd name="T10" fmla="*/ 0 h 798286"/>
                <a:gd name="T11" fmla="*/ 2351314 w 2351314"/>
                <a:gd name="T12" fmla="*/ 798286 h 798286"/>
              </a:gdLst>
              <a:ahLst/>
              <a:cxnLst>
                <a:cxn ang="T6">
                  <a:pos x="T0" y="T1"/>
                </a:cxn>
                <a:cxn ang="T7">
                  <a:pos x="T2" y="T3"/>
                </a:cxn>
                <a:cxn ang="T8">
                  <a:pos x="T4" y="T5"/>
                </a:cxn>
              </a:cxnLst>
              <a:rect l="T9" t="T10" r="T11" b="T12"/>
              <a:pathLst>
                <a:path w="2351314" h="798286">
                  <a:moveTo>
                    <a:pt x="0" y="798286"/>
                  </a:moveTo>
                  <a:lnTo>
                    <a:pt x="812800" y="0"/>
                  </a:lnTo>
                  <a:lnTo>
                    <a:pt x="2351314" y="0"/>
                  </a:lnTo>
                </a:path>
              </a:pathLst>
            </a:custGeom>
            <a:noFill/>
            <a:ln w="12700" cap="flat" cmpd="sng">
              <a:solidFill>
                <a:srgbClr val="666666"/>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20" name="直接连接符 12"/>
            <p:cNvSpPr>
              <a:spLocks noChangeShapeType="1"/>
            </p:cNvSpPr>
            <p:nvPr/>
          </p:nvSpPr>
          <p:spPr bwMode="auto">
            <a:xfrm>
              <a:off x="2351314" y="0"/>
              <a:ext cx="1" cy="674916"/>
            </a:xfrm>
            <a:prstGeom prst="line">
              <a:avLst/>
            </a:prstGeom>
            <a:noFill/>
            <a:ln w="12700" cap="flat" cmpd="sng">
              <a:solidFill>
                <a:srgbClr val="666666"/>
              </a:solidFill>
              <a:prstDash val="sysDash"/>
              <a:miter lim="800000"/>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3321" name="矩形 14"/>
          <p:cNvSpPr>
            <a:spLocks noChangeArrowheads="1"/>
          </p:cNvSpPr>
          <p:nvPr/>
        </p:nvSpPr>
        <p:spPr bwMode="auto">
          <a:xfrm>
            <a:off x="7823200" y="571500"/>
            <a:ext cx="3087688"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p:txBody>
      </p:sp>
      <p:sp>
        <p:nvSpPr>
          <p:cNvPr id="13322" name="矩形 15"/>
          <p:cNvSpPr>
            <a:spLocks noChangeArrowheads="1"/>
          </p:cNvSpPr>
          <p:nvPr/>
        </p:nvSpPr>
        <p:spPr bwMode="auto">
          <a:xfrm>
            <a:off x="6953250" y="3829050"/>
            <a:ext cx="4691063" cy="2590800"/>
          </a:xfrm>
          <a:prstGeom prst="rect">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23" name="等腰三角形 16"/>
          <p:cNvSpPr>
            <a:spLocks noChangeArrowheads="1"/>
          </p:cNvSpPr>
          <p:nvPr/>
        </p:nvSpPr>
        <p:spPr bwMode="auto">
          <a:xfrm rot="18900000">
            <a:off x="6246813" y="2774950"/>
            <a:ext cx="1019175" cy="1670050"/>
          </a:xfrm>
          <a:prstGeom prst="triangle">
            <a:avLst>
              <a:gd name="adj" fmla="val 0"/>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24" name="矩形 18"/>
          <p:cNvSpPr>
            <a:spLocks noChangeArrowheads="1"/>
          </p:cNvSpPr>
          <p:nvPr/>
        </p:nvSpPr>
        <p:spPr bwMode="auto">
          <a:xfrm>
            <a:off x="7335838" y="4038600"/>
            <a:ext cx="3087687"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a:solidFill>
                  <a:schemeClr val="bg1"/>
                </a:solidFill>
                <a:latin typeface="微软雅黑" pitchFamily="34" charset="-122"/>
                <a:ea typeface="微软雅黑" pitchFamily="34" charset="-122"/>
                <a:sym typeface="微软雅黑" pitchFamily="34" charset="-122"/>
              </a:rPr>
              <a:t>请输入文本内容</a:t>
            </a:r>
            <a:endParaRPr lang="en-US" b="1">
              <a:solidFill>
                <a:schemeClr val="bg1"/>
              </a:solidFill>
              <a:latin typeface="微软雅黑" pitchFamily="34" charset="-122"/>
              <a:ea typeface="微软雅黑" pitchFamily="34" charset="-122"/>
              <a:sym typeface="微软雅黑" pitchFamily="34" charset="-122"/>
            </a:endParaRPr>
          </a:p>
          <a:p>
            <a:pPr>
              <a:lnSpc>
                <a:spcPct val="150000"/>
              </a:lnSpc>
            </a:pPr>
            <a:r>
              <a:rPr lang="zh-CN" altLang="en-US" b="1">
                <a:solidFill>
                  <a:schemeClr val="bg1"/>
                </a:solidFill>
                <a:latin typeface="微软雅黑" pitchFamily="34" charset="-122"/>
                <a:ea typeface="微软雅黑" pitchFamily="34" charset="-122"/>
                <a:sym typeface="微软雅黑" pitchFamily="34" charset="-122"/>
              </a:rPr>
              <a:t>请输入文本内容</a:t>
            </a:r>
            <a:endParaRPr lang="en-US" b="1">
              <a:solidFill>
                <a:schemeClr val="bg1"/>
              </a:solidFill>
              <a:latin typeface="微软雅黑" pitchFamily="34" charset="-122"/>
              <a:ea typeface="微软雅黑" pitchFamily="34" charset="-122"/>
              <a:sym typeface="微软雅黑" pitchFamily="34" charset="-122"/>
            </a:endParaRPr>
          </a:p>
          <a:p>
            <a:pPr>
              <a:lnSpc>
                <a:spcPct val="150000"/>
              </a:lnSpc>
            </a:pPr>
            <a:r>
              <a:rPr lang="zh-CN" altLang="en-US">
                <a:solidFill>
                  <a:schemeClr val="bg1"/>
                </a:solidFill>
                <a:latin typeface="微软雅黑" pitchFamily="34" charset="-122"/>
                <a:ea typeface="微软雅黑" pitchFamily="34" charset="-122"/>
                <a:sym typeface="微软雅黑" pitchFamily="34" charset="-122"/>
              </a:rPr>
              <a:t>请输入文本内容</a:t>
            </a:r>
            <a:endParaRPr lang="en-US">
              <a:solidFill>
                <a:schemeClr val="bg1"/>
              </a:solidFill>
              <a:latin typeface="微软雅黑" pitchFamily="34" charset="-122"/>
              <a:ea typeface="微软雅黑" pitchFamily="34" charset="-122"/>
              <a:sym typeface="微软雅黑" pitchFamily="34" charset="-122"/>
            </a:endParaRPr>
          </a:p>
          <a:p>
            <a:pPr>
              <a:lnSpc>
                <a:spcPct val="150000"/>
              </a:lnSpc>
            </a:pPr>
            <a:r>
              <a:rPr lang="zh-CN" altLang="en-US">
                <a:solidFill>
                  <a:schemeClr val="bg1"/>
                </a:solidFill>
                <a:latin typeface="微软雅黑" pitchFamily="34" charset="-122"/>
                <a:ea typeface="微软雅黑" pitchFamily="34" charset="-122"/>
                <a:sym typeface="微软雅黑" pitchFamily="34" charset="-122"/>
              </a:rPr>
              <a:t>请输入文本内容</a:t>
            </a:r>
            <a:endParaRPr lang="en-US">
              <a:solidFill>
                <a:schemeClr val="bg1"/>
              </a:solidFill>
              <a:latin typeface="微软雅黑" pitchFamily="34" charset="-122"/>
              <a:ea typeface="微软雅黑" pitchFamily="34" charset="-122"/>
              <a:sym typeface="微软雅黑" pitchFamily="34" charset="-122"/>
            </a:endParaRPr>
          </a:p>
          <a:p>
            <a:pPr>
              <a:lnSpc>
                <a:spcPct val="150000"/>
              </a:lnSpc>
            </a:pPr>
            <a:r>
              <a:rPr lang="zh-CN" altLang="en-US">
                <a:solidFill>
                  <a:schemeClr val="bg1"/>
                </a:solidFill>
                <a:latin typeface="微软雅黑" pitchFamily="34" charset="-122"/>
                <a:ea typeface="微软雅黑" pitchFamily="34" charset="-122"/>
                <a:sym typeface="微软雅黑" pitchFamily="34" charset="-122"/>
              </a:rPr>
              <a:t>请输入文本内容</a:t>
            </a:r>
            <a:endParaRPr lang="en-US">
              <a:solidFill>
                <a:schemeClr val="bg1"/>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表 1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300" y="1076325"/>
            <a:ext cx="6772275" cy="447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14"/>
          <p:cNvSpPr>
            <a:spLocks noChangeArrowheads="1"/>
          </p:cNvSpPr>
          <p:nvPr/>
        </p:nvSpPr>
        <p:spPr bwMode="auto">
          <a:xfrm>
            <a:off x="8197850" y="3429000"/>
            <a:ext cx="3087688"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p:txBody>
      </p:sp>
      <p:sp>
        <p:nvSpPr>
          <p:cNvPr id="14340" name="矩形 15"/>
          <p:cNvSpPr>
            <a:spLocks noChangeArrowheads="1"/>
          </p:cNvSpPr>
          <p:nvPr/>
        </p:nvSpPr>
        <p:spPr bwMode="auto">
          <a:xfrm>
            <a:off x="7893050" y="2108200"/>
            <a:ext cx="174625" cy="3074988"/>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1" name="矩形 16"/>
          <p:cNvSpPr>
            <a:spLocks noChangeArrowheads="1"/>
          </p:cNvSpPr>
          <p:nvPr/>
        </p:nvSpPr>
        <p:spPr bwMode="auto">
          <a:xfrm>
            <a:off x="8197850" y="1665288"/>
            <a:ext cx="26971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300000"/>
              </a:lnSpc>
            </a:pPr>
            <a:r>
              <a:rPr lang="zh-CN" altLang="en-US" sz="2800">
                <a:solidFill>
                  <a:srgbClr val="7F7F7F"/>
                </a:solidFill>
                <a:latin typeface="微软雅黑" pitchFamily="34" charset="-122"/>
                <a:ea typeface="微软雅黑" pitchFamily="34" charset="-122"/>
                <a:sym typeface="微软雅黑" pitchFamily="34" charset="-122"/>
              </a:rPr>
              <a:t>请输入文本内容</a:t>
            </a:r>
            <a:endParaRPr lang="en-US" sz="2800">
              <a:solidFill>
                <a:srgbClr val="7F7F7F"/>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1"/>
          <p:cNvSpPr>
            <a:spLocks noChangeArrowheads="1"/>
          </p:cNvSpPr>
          <p:nvPr/>
        </p:nvSpPr>
        <p:spPr bwMode="auto">
          <a:xfrm>
            <a:off x="0" y="5314950"/>
            <a:ext cx="12192000" cy="1543050"/>
          </a:xfrm>
          <a:prstGeom prst="rect">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5363" name="组合 2"/>
          <p:cNvGrpSpPr>
            <a:grpSpLocks/>
          </p:cNvGrpSpPr>
          <p:nvPr/>
        </p:nvGrpSpPr>
        <p:grpSpPr bwMode="auto">
          <a:xfrm>
            <a:off x="469900" y="5676900"/>
            <a:ext cx="2638425" cy="831850"/>
            <a:chOff x="0" y="0"/>
            <a:chExt cx="2639488" cy="830997"/>
          </a:xfrm>
        </p:grpSpPr>
        <p:sp>
          <p:nvSpPr>
            <p:cNvPr id="15364" name="文本框 3"/>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BFBFBF"/>
                  </a:solidFill>
                  <a:latin typeface="微软雅黑" pitchFamily="34" charset="-122"/>
                  <a:ea typeface="微软雅黑" pitchFamily="34" charset="-122"/>
                  <a:sym typeface="微软雅黑" pitchFamily="34" charset="-122"/>
                </a:rPr>
                <a:t>1</a:t>
              </a:r>
              <a:endParaRPr lang="zh-CN" altLang="en-US" sz="4800" i="1">
                <a:solidFill>
                  <a:srgbClr val="BFBFBF"/>
                </a:solidFill>
                <a:latin typeface="微软雅黑" pitchFamily="34" charset="-122"/>
                <a:ea typeface="微软雅黑" pitchFamily="34" charset="-122"/>
                <a:sym typeface="微软雅黑" pitchFamily="34" charset="-122"/>
              </a:endParaRPr>
            </a:p>
          </p:txBody>
        </p:sp>
        <p:sp>
          <p:nvSpPr>
            <p:cNvPr id="15365" name="文本框 4"/>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BFBFBF"/>
                  </a:solidFill>
                  <a:latin typeface="微软雅黑" pitchFamily="34" charset="-122"/>
                  <a:ea typeface="微软雅黑" pitchFamily="34" charset="-122"/>
                  <a:sym typeface="微软雅黑" pitchFamily="34" charset="-122"/>
                </a:rPr>
                <a:t>请输入文本内容</a:t>
              </a:r>
              <a:endParaRPr lang="en-US">
                <a:solidFill>
                  <a:srgbClr val="BFBFBF"/>
                </a:solidFill>
                <a:latin typeface="微软雅黑" pitchFamily="34" charset="-122"/>
                <a:ea typeface="微软雅黑" pitchFamily="34" charset="-122"/>
                <a:sym typeface="微软雅黑" pitchFamily="34" charset="-122"/>
              </a:endParaRPr>
            </a:p>
            <a:p>
              <a:r>
                <a:rPr lang="zh-CN" altLang="en-US" sz="1400">
                  <a:solidFill>
                    <a:srgbClr val="BFBFBF"/>
                  </a:solidFill>
                  <a:latin typeface="微软雅黑" pitchFamily="34" charset="-122"/>
                  <a:ea typeface="微软雅黑" pitchFamily="34" charset="-122"/>
                  <a:sym typeface="微软雅黑" pitchFamily="34" charset="-122"/>
                </a:rPr>
                <a:t>请输入文本内容</a:t>
              </a:r>
              <a:endParaRPr lang="en-US" sz="1400">
                <a:solidFill>
                  <a:srgbClr val="BFBFBF"/>
                </a:solidFill>
                <a:latin typeface="微软雅黑" pitchFamily="34" charset="-122"/>
                <a:ea typeface="微软雅黑" pitchFamily="34" charset="-122"/>
                <a:sym typeface="微软雅黑" pitchFamily="34" charset="-122"/>
              </a:endParaRPr>
            </a:p>
          </p:txBody>
        </p:sp>
      </p:grpSp>
      <p:sp>
        <p:nvSpPr>
          <p:cNvPr id="15366" name="燕尾形 5"/>
          <p:cNvSpPr>
            <a:spLocks noChangeArrowheads="1"/>
          </p:cNvSpPr>
          <p:nvPr/>
        </p:nvSpPr>
        <p:spPr bwMode="auto">
          <a:xfrm>
            <a:off x="2544763" y="5314950"/>
            <a:ext cx="549275"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grpSp>
        <p:nvGrpSpPr>
          <p:cNvPr id="15367" name="组合 12"/>
          <p:cNvGrpSpPr>
            <a:grpSpLocks/>
          </p:cNvGrpSpPr>
          <p:nvPr/>
        </p:nvGrpSpPr>
        <p:grpSpPr bwMode="auto">
          <a:xfrm>
            <a:off x="9066213" y="5676900"/>
            <a:ext cx="2640012" cy="831850"/>
            <a:chOff x="0" y="0"/>
            <a:chExt cx="2639488" cy="830997"/>
          </a:xfrm>
        </p:grpSpPr>
        <p:sp>
          <p:nvSpPr>
            <p:cNvPr id="15368" name="文本框 13"/>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BFBFBF"/>
                  </a:solidFill>
                  <a:latin typeface="微软雅黑" pitchFamily="34" charset="-122"/>
                  <a:ea typeface="微软雅黑" pitchFamily="34" charset="-122"/>
                  <a:sym typeface="微软雅黑" pitchFamily="34" charset="-122"/>
                </a:rPr>
                <a:t>4</a:t>
              </a:r>
              <a:endParaRPr lang="zh-CN" altLang="en-US" sz="4800" i="1">
                <a:solidFill>
                  <a:srgbClr val="BFBFBF"/>
                </a:solidFill>
                <a:latin typeface="微软雅黑" pitchFamily="34" charset="-122"/>
                <a:ea typeface="微软雅黑" pitchFamily="34" charset="-122"/>
                <a:sym typeface="微软雅黑" pitchFamily="34" charset="-122"/>
              </a:endParaRPr>
            </a:p>
          </p:txBody>
        </p:sp>
        <p:sp>
          <p:nvSpPr>
            <p:cNvPr id="15369" name="文本框 14"/>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BFBFBF"/>
                  </a:solidFill>
                  <a:latin typeface="微软雅黑" pitchFamily="34" charset="-122"/>
                  <a:ea typeface="微软雅黑" pitchFamily="34" charset="-122"/>
                  <a:sym typeface="微软雅黑" pitchFamily="34" charset="-122"/>
                </a:rPr>
                <a:t>请输入文本内容</a:t>
              </a:r>
              <a:endParaRPr lang="en-US">
                <a:solidFill>
                  <a:srgbClr val="BFBFBF"/>
                </a:solidFill>
                <a:latin typeface="微软雅黑" pitchFamily="34" charset="-122"/>
                <a:ea typeface="微软雅黑" pitchFamily="34" charset="-122"/>
                <a:sym typeface="微软雅黑" pitchFamily="34" charset="-122"/>
              </a:endParaRPr>
            </a:p>
            <a:p>
              <a:r>
                <a:rPr lang="zh-CN" altLang="en-US" sz="1400">
                  <a:solidFill>
                    <a:srgbClr val="BFBFBF"/>
                  </a:solidFill>
                  <a:latin typeface="微软雅黑" pitchFamily="34" charset="-122"/>
                  <a:ea typeface="微软雅黑" pitchFamily="34" charset="-122"/>
                  <a:sym typeface="微软雅黑" pitchFamily="34" charset="-122"/>
                </a:rPr>
                <a:t>请输入文本内容</a:t>
              </a:r>
              <a:endParaRPr lang="en-US" sz="1400">
                <a:solidFill>
                  <a:srgbClr val="BFBFBF"/>
                </a:solidFill>
                <a:latin typeface="微软雅黑" pitchFamily="34" charset="-122"/>
                <a:ea typeface="微软雅黑" pitchFamily="34" charset="-122"/>
                <a:sym typeface="微软雅黑" pitchFamily="34" charset="-122"/>
              </a:endParaRPr>
            </a:p>
          </p:txBody>
        </p:sp>
      </p:grpSp>
      <p:sp>
        <p:nvSpPr>
          <p:cNvPr id="15370" name="燕尾形 15"/>
          <p:cNvSpPr>
            <a:spLocks noChangeArrowheads="1"/>
          </p:cNvSpPr>
          <p:nvPr/>
        </p:nvSpPr>
        <p:spPr bwMode="auto">
          <a:xfrm>
            <a:off x="5499100" y="5314950"/>
            <a:ext cx="549275"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15371" name="燕尾形 16"/>
          <p:cNvSpPr>
            <a:spLocks noChangeArrowheads="1"/>
          </p:cNvSpPr>
          <p:nvPr/>
        </p:nvSpPr>
        <p:spPr bwMode="auto">
          <a:xfrm>
            <a:off x="8366125" y="5314950"/>
            <a:ext cx="547688"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15372" name="等腰三角形 17"/>
          <p:cNvSpPr>
            <a:spLocks noChangeArrowheads="1"/>
          </p:cNvSpPr>
          <p:nvPr/>
        </p:nvSpPr>
        <p:spPr bwMode="auto">
          <a:xfrm>
            <a:off x="6835775" y="5038725"/>
            <a:ext cx="377825" cy="276225"/>
          </a:xfrm>
          <a:prstGeom prst="triangle">
            <a:avLst>
              <a:gd name="adj" fmla="val 50000"/>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5373" name="组合 18"/>
          <p:cNvGrpSpPr>
            <a:grpSpLocks/>
          </p:cNvGrpSpPr>
          <p:nvPr/>
        </p:nvGrpSpPr>
        <p:grpSpPr bwMode="auto">
          <a:xfrm>
            <a:off x="3335338" y="5676900"/>
            <a:ext cx="2640012" cy="831850"/>
            <a:chOff x="0" y="0"/>
            <a:chExt cx="2639488" cy="830997"/>
          </a:xfrm>
        </p:grpSpPr>
        <p:sp>
          <p:nvSpPr>
            <p:cNvPr id="15374" name="文本框 19"/>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BFBFBF"/>
                  </a:solidFill>
                  <a:latin typeface="微软雅黑" pitchFamily="34" charset="-122"/>
                  <a:ea typeface="微软雅黑" pitchFamily="34" charset="-122"/>
                  <a:sym typeface="微软雅黑" pitchFamily="34" charset="-122"/>
                </a:rPr>
                <a:t>2</a:t>
              </a:r>
              <a:endParaRPr lang="zh-CN" altLang="en-US" sz="4800" i="1">
                <a:solidFill>
                  <a:srgbClr val="BFBFBF"/>
                </a:solidFill>
                <a:latin typeface="微软雅黑" pitchFamily="34" charset="-122"/>
                <a:ea typeface="微软雅黑" pitchFamily="34" charset="-122"/>
                <a:sym typeface="微软雅黑" pitchFamily="34" charset="-122"/>
              </a:endParaRPr>
            </a:p>
          </p:txBody>
        </p:sp>
        <p:sp>
          <p:nvSpPr>
            <p:cNvPr id="15375" name="文本框 20"/>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BFBFBF"/>
                  </a:solidFill>
                  <a:latin typeface="微软雅黑" pitchFamily="34" charset="-122"/>
                  <a:ea typeface="微软雅黑" pitchFamily="34" charset="-122"/>
                  <a:sym typeface="微软雅黑" pitchFamily="34" charset="-122"/>
                </a:rPr>
                <a:t>请输入文本内容</a:t>
              </a:r>
              <a:endParaRPr lang="en-US">
                <a:solidFill>
                  <a:srgbClr val="BFBFBF"/>
                </a:solidFill>
                <a:latin typeface="微软雅黑" pitchFamily="34" charset="-122"/>
                <a:ea typeface="微软雅黑" pitchFamily="34" charset="-122"/>
                <a:sym typeface="微软雅黑" pitchFamily="34" charset="-122"/>
              </a:endParaRPr>
            </a:p>
            <a:p>
              <a:r>
                <a:rPr lang="zh-CN" altLang="en-US" sz="1400">
                  <a:solidFill>
                    <a:srgbClr val="BFBFBF"/>
                  </a:solidFill>
                  <a:latin typeface="微软雅黑" pitchFamily="34" charset="-122"/>
                  <a:ea typeface="微软雅黑" pitchFamily="34" charset="-122"/>
                  <a:sym typeface="微软雅黑" pitchFamily="34" charset="-122"/>
                </a:rPr>
                <a:t>请输入文本内容</a:t>
              </a:r>
              <a:endParaRPr lang="en-US" sz="1400">
                <a:solidFill>
                  <a:srgbClr val="BFBFBF"/>
                </a:solidFill>
                <a:latin typeface="微软雅黑" pitchFamily="34" charset="-122"/>
                <a:ea typeface="微软雅黑" pitchFamily="34" charset="-122"/>
                <a:sym typeface="微软雅黑" pitchFamily="34" charset="-122"/>
              </a:endParaRPr>
            </a:p>
          </p:txBody>
        </p:sp>
      </p:grpSp>
      <p:grpSp>
        <p:nvGrpSpPr>
          <p:cNvPr id="15376" name="组合 21"/>
          <p:cNvGrpSpPr>
            <a:grpSpLocks/>
          </p:cNvGrpSpPr>
          <p:nvPr/>
        </p:nvGrpSpPr>
        <p:grpSpPr bwMode="auto">
          <a:xfrm>
            <a:off x="6200775" y="5676900"/>
            <a:ext cx="2640013" cy="831850"/>
            <a:chOff x="0" y="0"/>
            <a:chExt cx="2639488" cy="830997"/>
          </a:xfrm>
        </p:grpSpPr>
        <p:sp>
          <p:nvSpPr>
            <p:cNvPr id="15377" name="文本框 22"/>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4D8FB7"/>
                  </a:solidFill>
                  <a:latin typeface="微软雅黑" pitchFamily="34" charset="-122"/>
                  <a:ea typeface="微软雅黑" pitchFamily="34" charset="-122"/>
                  <a:sym typeface="微软雅黑" pitchFamily="34" charset="-122"/>
                </a:rPr>
                <a:t>3</a:t>
              </a:r>
              <a:endParaRPr lang="zh-CN" altLang="en-US" sz="4800" i="1">
                <a:solidFill>
                  <a:srgbClr val="4D8FB7"/>
                </a:solidFill>
                <a:latin typeface="微软雅黑" pitchFamily="34" charset="-122"/>
                <a:ea typeface="微软雅黑" pitchFamily="34" charset="-122"/>
                <a:sym typeface="微软雅黑" pitchFamily="34" charset="-122"/>
              </a:endParaRPr>
            </a:p>
          </p:txBody>
        </p:sp>
        <p:sp>
          <p:nvSpPr>
            <p:cNvPr id="15378" name="文本框 23"/>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F3F3F"/>
                  </a:solidFill>
                  <a:latin typeface="微软雅黑" pitchFamily="34" charset="-122"/>
                  <a:ea typeface="微软雅黑" pitchFamily="34" charset="-122"/>
                  <a:sym typeface="微软雅黑" pitchFamily="34" charset="-122"/>
                </a:rPr>
                <a:t>请输入文本内容</a:t>
              </a:r>
              <a:endParaRPr lang="en-US">
                <a:solidFill>
                  <a:srgbClr val="3F3F3F"/>
                </a:solidFill>
                <a:latin typeface="微软雅黑" pitchFamily="34" charset="-122"/>
                <a:ea typeface="微软雅黑" pitchFamily="34" charset="-122"/>
                <a:sym typeface="微软雅黑" pitchFamily="34" charset="-122"/>
              </a:endParaRPr>
            </a:p>
            <a:p>
              <a:r>
                <a:rPr lang="zh-CN" altLang="en-US" sz="1400">
                  <a:solidFill>
                    <a:srgbClr val="7F7F7F"/>
                  </a:solidFill>
                  <a:latin typeface="微软雅黑" pitchFamily="34" charset="-122"/>
                  <a:ea typeface="微软雅黑" pitchFamily="34" charset="-122"/>
                  <a:sym typeface="微软雅黑" pitchFamily="34" charset="-122"/>
                </a:rPr>
                <a:t>请输入文本内容</a:t>
              </a:r>
              <a:endParaRPr lang="en-US" sz="1400">
                <a:solidFill>
                  <a:srgbClr val="7F7F7F"/>
                </a:solidFill>
                <a:latin typeface="微软雅黑" pitchFamily="34" charset="-122"/>
                <a:ea typeface="微软雅黑" pitchFamily="34" charset="-122"/>
                <a:sym typeface="微软雅黑" pitchFamily="34" charset="-122"/>
              </a:endParaRPr>
            </a:p>
          </p:txBody>
        </p:sp>
      </p:grpSp>
      <p:pic>
        <p:nvPicPr>
          <p:cNvPr id="15379" name="图片 24"/>
          <p:cNvPicPr>
            <a:picLocks noChangeAspect="1" noChangeArrowheads="1"/>
          </p:cNvPicPr>
          <p:nvPr/>
        </p:nvPicPr>
        <p:blipFill>
          <a:blip r:embed="rId2">
            <a:extLst>
              <a:ext uri="{28A0092B-C50C-407E-A947-70E740481C1C}">
                <a14:useLocalDpi xmlns:a14="http://schemas.microsoft.com/office/drawing/2010/main" val="0"/>
              </a:ext>
            </a:extLst>
          </a:blip>
          <a:srcRect l="35178" t="21944" r="42403" b="14444"/>
          <a:stretch>
            <a:fillRect/>
          </a:stretch>
        </p:blipFill>
        <p:spPr bwMode="auto">
          <a:xfrm flipH="1">
            <a:off x="5748338" y="1071563"/>
            <a:ext cx="2305050"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80" name="矩形 25"/>
          <p:cNvSpPr>
            <a:spLocks noChangeArrowheads="1"/>
          </p:cNvSpPr>
          <p:nvPr/>
        </p:nvSpPr>
        <p:spPr bwMode="auto">
          <a:xfrm>
            <a:off x="11952288" y="873125"/>
            <a:ext cx="239712" cy="1439863"/>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81" name="文本框 26"/>
          <p:cNvSpPr>
            <a:spLocks noChangeArrowheads="1"/>
          </p:cNvSpPr>
          <p:nvPr/>
        </p:nvSpPr>
        <p:spPr bwMode="auto">
          <a:xfrm>
            <a:off x="11460163" y="696913"/>
            <a:ext cx="49212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a:solidFill>
                  <a:srgbClr val="666666"/>
                </a:solidFill>
                <a:latin typeface="微软雅黑" pitchFamily="34" charset="-122"/>
                <a:ea typeface="微软雅黑" pitchFamily="34" charset="-122"/>
                <a:sym typeface="微软雅黑" pitchFamily="34" charset="-122"/>
              </a:rPr>
              <a:t>过渡页</a:t>
            </a: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2"/>
          <p:cNvGrpSpPr>
            <a:grpSpLocks/>
          </p:cNvGrpSpPr>
          <p:nvPr/>
        </p:nvGrpSpPr>
        <p:grpSpPr bwMode="auto">
          <a:xfrm>
            <a:off x="4445000" y="719138"/>
            <a:ext cx="8128000" cy="5418137"/>
            <a:chOff x="0" y="0"/>
            <a:chExt cx="8128000" cy="5418667"/>
          </a:xfrm>
        </p:grpSpPr>
        <p:sp>
          <p:nvSpPr>
            <p:cNvPr id="16387" name="Oval 3"/>
            <p:cNvSpPr>
              <a:spLocks noChangeArrowheads="1"/>
            </p:cNvSpPr>
            <p:nvPr/>
          </p:nvSpPr>
          <p:spPr bwMode="auto">
            <a:xfrm>
              <a:off x="3246437" y="534"/>
              <a:ext cx="1635124" cy="1635124"/>
            </a:xfrm>
            <a:prstGeom prst="ellipse">
              <a:avLst/>
            </a:prstGeom>
            <a:solidFill>
              <a:srgbClr val="314865"/>
            </a:solidFill>
            <a:ln w="12700" cap="flat" cmpd="sng">
              <a:solidFill>
                <a:srgbClr val="FFFFFF"/>
              </a:solidFill>
              <a:round/>
              <a:headEnd/>
              <a:tailEnd/>
            </a:ln>
          </p:spPr>
          <p:txBody>
            <a:bodyPr/>
            <a:lstStyle/>
            <a:p>
              <a:endParaRPr lang="zh-CN" altLang="en-US"/>
            </a:p>
          </p:txBody>
        </p:sp>
        <p:sp>
          <p:nvSpPr>
            <p:cNvPr id="16388" name="Rectangle 4"/>
            <p:cNvSpPr>
              <a:spLocks noChangeArrowheads="1"/>
            </p:cNvSpPr>
            <p:nvPr/>
          </p:nvSpPr>
          <p:spPr bwMode="auto">
            <a:xfrm>
              <a:off x="3485895" y="239992"/>
              <a:ext cx="1156208" cy="115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550" tIns="82550" rIns="82550" bIns="82550" anchor="ctr"/>
            <a:lstStyle/>
            <a:p>
              <a:pPr algn="ctr">
                <a:lnSpc>
                  <a:spcPct val="90000"/>
                </a:lnSpc>
                <a:spcAft>
                  <a:spcPct val="35000"/>
                </a:spcAft>
              </a:pPr>
              <a:r>
                <a:rPr lang="en-US" sz="6500">
                  <a:solidFill>
                    <a:srgbClr val="FFFFFF"/>
                  </a:solidFill>
                  <a:latin typeface="方正兰亭黑_GBK" charset="-122"/>
                  <a:ea typeface="方正兰亭黑_GBK" charset="-122"/>
                  <a:sym typeface="方正兰亭黑_GBK" charset="-122"/>
                </a:rPr>
                <a:t> </a:t>
              </a:r>
            </a:p>
          </p:txBody>
        </p:sp>
        <p:sp>
          <p:nvSpPr>
            <p:cNvPr id="16389" name="AutoShape 5"/>
            <p:cNvSpPr>
              <a:spLocks noChangeArrowheads="1"/>
            </p:cNvSpPr>
            <p:nvPr/>
          </p:nvSpPr>
          <p:spPr bwMode="auto">
            <a:xfrm rot="2160000">
              <a:off x="4830234" y="1257302"/>
              <a:ext cx="436123" cy="551854"/>
            </a:xfrm>
            <a:prstGeom prst="rightArrow">
              <a:avLst>
                <a:gd name="adj1" fmla="val 60000"/>
                <a:gd name="adj2" fmla="val 50000"/>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6390" name="Rectangle 6"/>
            <p:cNvSpPr>
              <a:spLocks noChangeArrowheads="1"/>
            </p:cNvSpPr>
            <p:nvPr/>
          </p:nvSpPr>
          <p:spPr bwMode="auto">
            <a:xfrm rot="2160000">
              <a:off x="4842728" y="1329221"/>
              <a:ext cx="305286" cy="33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90000"/>
                </a:lnSpc>
                <a:spcAft>
                  <a:spcPct val="35000"/>
                </a:spcAft>
              </a:pPr>
              <a:endParaRPr lang="zh-CN" altLang="zh-CN" sz="2300">
                <a:solidFill>
                  <a:srgbClr val="FFFFFF"/>
                </a:solidFill>
                <a:latin typeface="宋体" pitchFamily="2" charset="-122"/>
                <a:sym typeface="宋体" pitchFamily="2" charset="-122"/>
              </a:endParaRPr>
            </a:p>
          </p:txBody>
        </p:sp>
        <p:sp>
          <p:nvSpPr>
            <p:cNvPr id="16391" name="Oval 7"/>
            <p:cNvSpPr>
              <a:spLocks noChangeArrowheads="1"/>
            </p:cNvSpPr>
            <p:nvPr/>
          </p:nvSpPr>
          <p:spPr bwMode="auto">
            <a:xfrm>
              <a:off x="5235001" y="1445310"/>
              <a:ext cx="1635124" cy="1635124"/>
            </a:xfrm>
            <a:prstGeom prst="ellipse">
              <a:avLst/>
            </a:prstGeom>
            <a:solidFill>
              <a:srgbClr val="314865"/>
            </a:solidFill>
            <a:ln w="12700" cap="flat" cmpd="sng">
              <a:solidFill>
                <a:srgbClr val="FFFFFF"/>
              </a:solidFill>
              <a:round/>
              <a:headEnd/>
              <a:tailEnd/>
            </a:ln>
          </p:spPr>
          <p:txBody>
            <a:bodyPr/>
            <a:lstStyle/>
            <a:p>
              <a:endParaRPr lang="zh-CN" altLang="en-US"/>
            </a:p>
          </p:txBody>
        </p:sp>
        <p:sp>
          <p:nvSpPr>
            <p:cNvPr id="16392" name="Rectangle 8"/>
            <p:cNvSpPr>
              <a:spLocks noChangeArrowheads="1"/>
            </p:cNvSpPr>
            <p:nvPr/>
          </p:nvSpPr>
          <p:spPr bwMode="auto">
            <a:xfrm>
              <a:off x="5474459" y="1684768"/>
              <a:ext cx="1156208" cy="115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550" tIns="82550" rIns="82550" bIns="82550" anchor="ctr"/>
            <a:lstStyle/>
            <a:p>
              <a:pPr algn="ctr">
                <a:lnSpc>
                  <a:spcPct val="90000"/>
                </a:lnSpc>
                <a:spcAft>
                  <a:spcPct val="35000"/>
                </a:spcAft>
              </a:pPr>
              <a:endParaRPr lang="zh-CN" altLang="zh-CN" sz="6500">
                <a:solidFill>
                  <a:srgbClr val="FFFFFF"/>
                </a:solidFill>
                <a:latin typeface="宋体" pitchFamily="2" charset="-122"/>
                <a:sym typeface="宋体" pitchFamily="2" charset="-122"/>
              </a:endParaRPr>
            </a:p>
          </p:txBody>
        </p:sp>
        <p:sp>
          <p:nvSpPr>
            <p:cNvPr id="16393" name="AutoShape 9"/>
            <p:cNvSpPr>
              <a:spLocks noChangeArrowheads="1"/>
            </p:cNvSpPr>
            <p:nvPr/>
          </p:nvSpPr>
          <p:spPr bwMode="auto">
            <a:xfrm rot="6480000">
              <a:off x="5458532" y="3144054"/>
              <a:ext cx="436123" cy="551854"/>
            </a:xfrm>
            <a:prstGeom prst="rightArrow">
              <a:avLst>
                <a:gd name="adj1" fmla="val 60000"/>
                <a:gd name="adj2" fmla="val 50000"/>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6394" name="Rectangle 10"/>
            <p:cNvSpPr>
              <a:spLocks noChangeArrowheads="1"/>
            </p:cNvSpPr>
            <p:nvPr/>
          </p:nvSpPr>
          <p:spPr bwMode="auto">
            <a:xfrm rot="17280000">
              <a:off x="5544168" y="3192209"/>
              <a:ext cx="305286" cy="33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90000"/>
                </a:lnSpc>
                <a:spcAft>
                  <a:spcPct val="35000"/>
                </a:spcAft>
              </a:pPr>
              <a:endParaRPr lang="zh-CN" altLang="zh-CN" sz="2300">
                <a:solidFill>
                  <a:srgbClr val="FFFFFF"/>
                </a:solidFill>
                <a:latin typeface="宋体" pitchFamily="2" charset="-122"/>
                <a:sym typeface="宋体" pitchFamily="2" charset="-122"/>
              </a:endParaRPr>
            </a:p>
          </p:txBody>
        </p:sp>
        <p:sp>
          <p:nvSpPr>
            <p:cNvPr id="16395" name="Oval 11"/>
            <p:cNvSpPr>
              <a:spLocks noChangeArrowheads="1"/>
            </p:cNvSpPr>
            <p:nvPr/>
          </p:nvSpPr>
          <p:spPr bwMode="auto">
            <a:xfrm>
              <a:off x="4475437" y="3783007"/>
              <a:ext cx="1635124" cy="1635124"/>
            </a:xfrm>
            <a:prstGeom prst="ellipse">
              <a:avLst/>
            </a:prstGeom>
            <a:solidFill>
              <a:srgbClr val="314865"/>
            </a:solidFill>
            <a:ln w="12700" cap="flat" cmpd="sng">
              <a:solidFill>
                <a:srgbClr val="FFFFFF"/>
              </a:solidFill>
              <a:round/>
              <a:headEnd/>
              <a:tailEnd/>
            </a:ln>
          </p:spPr>
          <p:txBody>
            <a:bodyPr/>
            <a:lstStyle/>
            <a:p>
              <a:endParaRPr lang="zh-CN" altLang="en-US"/>
            </a:p>
          </p:txBody>
        </p:sp>
        <p:sp>
          <p:nvSpPr>
            <p:cNvPr id="16396" name="Rectangle 12"/>
            <p:cNvSpPr>
              <a:spLocks noChangeArrowheads="1"/>
            </p:cNvSpPr>
            <p:nvPr/>
          </p:nvSpPr>
          <p:spPr bwMode="auto">
            <a:xfrm>
              <a:off x="4714895" y="4022465"/>
              <a:ext cx="1156208" cy="115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550" tIns="82550" rIns="82550" bIns="82550" anchor="ctr"/>
            <a:lstStyle/>
            <a:p>
              <a:pPr algn="ctr">
                <a:lnSpc>
                  <a:spcPct val="90000"/>
                </a:lnSpc>
                <a:spcAft>
                  <a:spcPct val="35000"/>
                </a:spcAft>
              </a:pPr>
              <a:r>
                <a:rPr lang="en-US" sz="6500">
                  <a:solidFill>
                    <a:srgbClr val="FFFFFF"/>
                  </a:solidFill>
                  <a:latin typeface="方正兰亭黑_GBK" charset="-122"/>
                  <a:ea typeface="方正兰亭黑_GBK" charset="-122"/>
                  <a:sym typeface="方正兰亭黑_GBK" charset="-122"/>
                </a:rPr>
                <a:t> </a:t>
              </a:r>
            </a:p>
          </p:txBody>
        </p:sp>
        <p:sp>
          <p:nvSpPr>
            <p:cNvPr id="16397" name="AutoShape 13"/>
            <p:cNvSpPr>
              <a:spLocks noChangeArrowheads="1"/>
            </p:cNvSpPr>
            <p:nvPr/>
          </p:nvSpPr>
          <p:spPr bwMode="auto">
            <a:xfrm rot="10800000">
              <a:off x="3858281" y="4324642"/>
              <a:ext cx="436123" cy="551854"/>
            </a:xfrm>
            <a:prstGeom prst="rightArrow">
              <a:avLst>
                <a:gd name="adj1" fmla="val 60000"/>
                <a:gd name="adj2" fmla="val 50000"/>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6398" name="Rectangle 14"/>
            <p:cNvSpPr>
              <a:spLocks noChangeArrowheads="1"/>
            </p:cNvSpPr>
            <p:nvPr/>
          </p:nvSpPr>
          <p:spPr bwMode="auto">
            <a:xfrm>
              <a:off x="3989118" y="4435013"/>
              <a:ext cx="305286" cy="33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90000"/>
                </a:lnSpc>
                <a:spcAft>
                  <a:spcPct val="35000"/>
                </a:spcAft>
              </a:pPr>
              <a:endParaRPr lang="zh-CN" altLang="zh-CN" sz="2300">
                <a:solidFill>
                  <a:srgbClr val="FFFFFF"/>
                </a:solidFill>
                <a:latin typeface="宋体" pitchFamily="2" charset="-122"/>
                <a:sym typeface="宋体" pitchFamily="2" charset="-122"/>
              </a:endParaRPr>
            </a:p>
          </p:txBody>
        </p:sp>
        <p:sp>
          <p:nvSpPr>
            <p:cNvPr id="16399" name="Oval 15"/>
            <p:cNvSpPr>
              <a:spLocks noChangeArrowheads="1"/>
            </p:cNvSpPr>
            <p:nvPr/>
          </p:nvSpPr>
          <p:spPr bwMode="auto">
            <a:xfrm>
              <a:off x="2017437" y="3783007"/>
              <a:ext cx="1635124" cy="1635124"/>
            </a:xfrm>
            <a:prstGeom prst="ellipse">
              <a:avLst/>
            </a:prstGeom>
            <a:solidFill>
              <a:srgbClr val="314865"/>
            </a:solidFill>
            <a:ln w="12700" cap="flat" cmpd="sng">
              <a:solidFill>
                <a:srgbClr val="FFFFFF"/>
              </a:solidFill>
              <a:round/>
              <a:headEnd/>
              <a:tailEnd/>
            </a:ln>
          </p:spPr>
          <p:txBody>
            <a:bodyPr/>
            <a:lstStyle/>
            <a:p>
              <a:endParaRPr lang="zh-CN" altLang="en-US"/>
            </a:p>
          </p:txBody>
        </p:sp>
        <p:sp>
          <p:nvSpPr>
            <p:cNvPr id="16400" name="Rectangle 16"/>
            <p:cNvSpPr>
              <a:spLocks noChangeArrowheads="1"/>
            </p:cNvSpPr>
            <p:nvPr/>
          </p:nvSpPr>
          <p:spPr bwMode="auto">
            <a:xfrm>
              <a:off x="2256895" y="4022465"/>
              <a:ext cx="1156208" cy="115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550" tIns="82550" rIns="82550" bIns="82550" anchor="ctr"/>
            <a:lstStyle/>
            <a:p>
              <a:pPr algn="ctr">
                <a:lnSpc>
                  <a:spcPct val="90000"/>
                </a:lnSpc>
                <a:spcAft>
                  <a:spcPct val="35000"/>
                </a:spcAft>
              </a:pPr>
              <a:r>
                <a:rPr lang="en-US" sz="6500">
                  <a:solidFill>
                    <a:srgbClr val="FFFFFF"/>
                  </a:solidFill>
                  <a:latin typeface="方正兰亭黑_GBK" charset="-122"/>
                  <a:ea typeface="方正兰亭黑_GBK" charset="-122"/>
                  <a:sym typeface="方正兰亭黑_GBK" charset="-122"/>
                </a:rPr>
                <a:t> </a:t>
              </a:r>
            </a:p>
          </p:txBody>
        </p:sp>
        <p:sp>
          <p:nvSpPr>
            <p:cNvPr id="16401" name="AutoShape 17"/>
            <p:cNvSpPr>
              <a:spLocks noChangeArrowheads="1"/>
            </p:cNvSpPr>
            <p:nvPr/>
          </p:nvSpPr>
          <p:spPr bwMode="auto">
            <a:xfrm rot="15120000">
              <a:off x="2240968" y="3167532"/>
              <a:ext cx="436123" cy="551854"/>
            </a:xfrm>
            <a:prstGeom prst="rightArrow">
              <a:avLst>
                <a:gd name="adj1" fmla="val 60000"/>
                <a:gd name="adj2" fmla="val 50000"/>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6402" name="Rectangle 18"/>
            <p:cNvSpPr>
              <a:spLocks noChangeArrowheads="1"/>
            </p:cNvSpPr>
            <p:nvPr/>
          </p:nvSpPr>
          <p:spPr bwMode="auto">
            <a:xfrm rot="4320000">
              <a:off x="2326604" y="3340121"/>
              <a:ext cx="305286" cy="33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90000"/>
                </a:lnSpc>
                <a:spcAft>
                  <a:spcPct val="35000"/>
                </a:spcAft>
              </a:pPr>
              <a:endParaRPr lang="zh-CN" altLang="zh-CN" sz="2300">
                <a:solidFill>
                  <a:srgbClr val="FFFFFF"/>
                </a:solidFill>
                <a:latin typeface="宋体" pitchFamily="2" charset="-122"/>
                <a:sym typeface="宋体" pitchFamily="2" charset="-122"/>
              </a:endParaRPr>
            </a:p>
          </p:txBody>
        </p:sp>
        <p:sp>
          <p:nvSpPr>
            <p:cNvPr id="16403" name="Oval 19"/>
            <p:cNvSpPr>
              <a:spLocks noChangeArrowheads="1"/>
            </p:cNvSpPr>
            <p:nvPr/>
          </p:nvSpPr>
          <p:spPr bwMode="auto">
            <a:xfrm>
              <a:off x="1257873" y="1445310"/>
              <a:ext cx="1635124" cy="1635124"/>
            </a:xfrm>
            <a:prstGeom prst="ellipse">
              <a:avLst/>
            </a:prstGeom>
            <a:solidFill>
              <a:srgbClr val="314865"/>
            </a:solidFill>
            <a:ln w="12700" cap="flat" cmpd="sng">
              <a:solidFill>
                <a:srgbClr val="FFFFFF"/>
              </a:solidFill>
              <a:round/>
              <a:headEnd/>
              <a:tailEnd/>
            </a:ln>
          </p:spPr>
          <p:txBody>
            <a:bodyPr/>
            <a:lstStyle/>
            <a:p>
              <a:endParaRPr lang="zh-CN" altLang="en-US"/>
            </a:p>
          </p:txBody>
        </p:sp>
        <p:sp>
          <p:nvSpPr>
            <p:cNvPr id="16404" name="Rectangle 20"/>
            <p:cNvSpPr>
              <a:spLocks noChangeArrowheads="1"/>
            </p:cNvSpPr>
            <p:nvPr/>
          </p:nvSpPr>
          <p:spPr bwMode="auto">
            <a:xfrm>
              <a:off x="1497331" y="1684768"/>
              <a:ext cx="1156208" cy="115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550" tIns="82550" rIns="82550" bIns="82550" anchor="ctr"/>
            <a:lstStyle/>
            <a:p>
              <a:pPr algn="ctr">
                <a:lnSpc>
                  <a:spcPct val="90000"/>
                </a:lnSpc>
                <a:spcAft>
                  <a:spcPct val="35000"/>
                </a:spcAft>
              </a:pPr>
              <a:r>
                <a:rPr lang="en-US" sz="6500">
                  <a:solidFill>
                    <a:srgbClr val="FFFFFF"/>
                  </a:solidFill>
                  <a:latin typeface="方正兰亭黑_GBK" charset="-122"/>
                  <a:ea typeface="方正兰亭黑_GBK" charset="-122"/>
                  <a:sym typeface="方正兰亭黑_GBK" charset="-122"/>
                </a:rPr>
                <a:t> </a:t>
              </a:r>
            </a:p>
          </p:txBody>
        </p:sp>
        <p:sp>
          <p:nvSpPr>
            <p:cNvPr id="16405" name="AutoShape 21"/>
            <p:cNvSpPr>
              <a:spLocks noChangeArrowheads="1"/>
            </p:cNvSpPr>
            <p:nvPr/>
          </p:nvSpPr>
          <p:spPr bwMode="auto">
            <a:xfrm rot="19440000">
              <a:off x="2841670" y="1271812"/>
              <a:ext cx="436123" cy="551854"/>
            </a:xfrm>
            <a:prstGeom prst="rightArrow">
              <a:avLst>
                <a:gd name="adj1" fmla="val 60000"/>
                <a:gd name="adj2" fmla="val 50000"/>
              </a:avLst>
            </a:pr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6406" name="Rectangle 22"/>
            <p:cNvSpPr>
              <a:spLocks noChangeArrowheads="1"/>
            </p:cNvSpPr>
            <p:nvPr/>
          </p:nvSpPr>
          <p:spPr bwMode="auto">
            <a:xfrm rot="19440000">
              <a:off x="2854164" y="1420635"/>
              <a:ext cx="305286" cy="33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90000"/>
                </a:lnSpc>
                <a:spcAft>
                  <a:spcPct val="35000"/>
                </a:spcAft>
              </a:pPr>
              <a:endParaRPr lang="zh-CN" altLang="zh-CN" sz="2300">
                <a:solidFill>
                  <a:srgbClr val="FFFFFF"/>
                </a:solidFill>
                <a:latin typeface="宋体" pitchFamily="2" charset="-122"/>
                <a:sym typeface="宋体" pitchFamily="2" charset="-122"/>
              </a:endParaRPr>
            </a:p>
          </p:txBody>
        </p:sp>
      </p:grpSp>
      <p:sp>
        <p:nvSpPr>
          <p:cNvPr id="16407" name="矩形 2"/>
          <p:cNvSpPr>
            <a:spLocks noChangeArrowheads="1"/>
          </p:cNvSpPr>
          <p:nvPr/>
        </p:nvSpPr>
        <p:spPr bwMode="auto">
          <a:xfrm>
            <a:off x="1176338" y="2809875"/>
            <a:ext cx="3087687" cy="217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b="1">
                <a:solidFill>
                  <a:srgbClr val="7F7F7F"/>
                </a:solidFill>
                <a:latin typeface="微软雅黑" pitchFamily="34" charset="-122"/>
                <a:ea typeface="微软雅黑" pitchFamily="34" charset="-122"/>
                <a:sym typeface="微软雅黑" pitchFamily="34" charset="-122"/>
              </a:rPr>
              <a:t>1</a:t>
            </a: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nSpc>
                <a:spcPct val="150000"/>
              </a:lnSpc>
            </a:pPr>
            <a:r>
              <a:rPr lang="en-US" b="1">
                <a:solidFill>
                  <a:srgbClr val="7F7F7F"/>
                </a:solidFill>
                <a:latin typeface="微软雅黑" pitchFamily="34" charset="-122"/>
                <a:ea typeface="微软雅黑" pitchFamily="34" charset="-122"/>
                <a:sym typeface="微软雅黑" pitchFamily="34" charset="-122"/>
              </a:rPr>
              <a:t>2</a:t>
            </a: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nSpc>
                <a:spcPct val="150000"/>
              </a:lnSpc>
            </a:pPr>
            <a:r>
              <a:rPr lang="en-US" b="1">
                <a:solidFill>
                  <a:srgbClr val="7F7F7F"/>
                </a:solidFill>
                <a:latin typeface="微软雅黑" pitchFamily="34" charset="-122"/>
                <a:ea typeface="微软雅黑" pitchFamily="34" charset="-122"/>
                <a:sym typeface="微软雅黑" pitchFamily="34" charset="-122"/>
              </a:rPr>
              <a:t>3</a:t>
            </a: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nSpc>
                <a:spcPct val="150000"/>
              </a:lnSpc>
            </a:pPr>
            <a:r>
              <a:rPr lang="en-US" b="1">
                <a:solidFill>
                  <a:srgbClr val="7F7F7F"/>
                </a:solidFill>
                <a:latin typeface="微软雅黑" pitchFamily="34" charset="-122"/>
                <a:ea typeface="微软雅黑" pitchFamily="34" charset="-122"/>
                <a:sym typeface="微软雅黑" pitchFamily="34" charset="-122"/>
              </a:rPr>
              <a:t>4</a:t>
            </a: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nSpc>
                <a:spcPct val="150000"/>
              </a:lnSpc>
            </a:pPr>
            <a:r>
              <a:rPr lang="en-US">
                <a:solidFill>
                  <a:srgbClr val="7F7F7F"/>
                </a:solidFill>
                <a:latin typeface="微软雅黑" pitchFamily="34" charset="-122"/>
                <a:ea typeface="微软雅黑" pitchFamily="34" charset="-122"/>
                <a:sym typeface="微软雅黑" pitchFamily="34" charset="-122"/>
              </a:rPr>
              <a:t>5</a:t>
            </a:r>
            <a:r>
              <a:rPr lang="zh-CN" altLang="en-US">
                <a:solidFill>
                  <a:srgbClr val="7F7F7F"/>
                </a:solidFill>
                <a:latin typeface="微软雅黑" pitchFamily="34" charset="-122"/>
                <a:ea typeface="微软雅黑" pitchFamily="34" charset="-122"/>
                <a:sym typeface="微软雅黑" pitchFamily="34" charset="-122"/>
              </a:rPr>
              <a:t>、请输入文本内容</a:t>
            </a:r>
            <a:endParaRPr lang="en-US">
              <a:solidFill>
                <a:srgbClr val="7F7F7F"/>
              </a:solidFill>
              <a:latin typeface="微软雅黑" pitchFamily="34" charset="-122"/>
              <a:ea typeface="微软雅黑" pitchFamily="34" charset="-122"/>
              <a:sym typeface="微软雅黑" pitchFamily="34" charset="-122"/>
            </a:endParaRPr>
          </a:p>
        </p:txBody>
      </p:sp>
      <p:sp>
        <p:nvSpPr>
          <p:cNvPr id="16408" name="矩形 3"/>
          <p:cNvSpPr>
            <a:spLocks noChangeArrowheads="1"/>
          </p:cNvSpPr>
          <p:nvPr/>
        </p:nvSpPr>
        <p:spPr bwMode="auto">
          <a:xfrm>
            <a:off x="1176338" y="1414463"/>
            <a:ext cx="2698750"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300000"/>
              </a:lnSpc>
            </a:pPr>
            <a:r>
              <a:rPr lang="zh-CN" altLang="en-US" sz="2800">
                <a:solidFill>
                  <a:srgbClr val="7F7F7F"/>
                </a:solidFill>
                <a:latin typeface="微软雅黑" pitchFamily="34" charset="-122"/>
                <a:ea typeface="微软雅黑" pitchFamily="34" charset="-122"/>
                <a:sym typeface="微软雅黑" pitchFamily="34" charset="-122"/>
              </a:rPr>
              <a:t>请输入文本内容</a:t>
            </a:r>
            <a:endParaRPr lang="en-US" sz="2800">
              <a:solidFill>
                <a:srgbClr val="7F7F7F"/>
              </a:solidFill>
              <a:latin typeface="微软雅黑" pitchFamily="34" charset="-122"/>
              <a:ea typeface="微软雅黑" pitchFamily="34" charset="-122"/>
              <a:sym typeface="微软雅黑" pitchFamily="34" charset="-122"/>
            </a:endParaRPr>
          </a:p>
        </p:txBody>
      </p:sp>
      <p:sp>
        <p:nvSpPr>
          <p:cNvPr id="16409" name="直接连接符 5"/>
          <p:cNvSpPr>
            <a:spLocks noChangeShapeType="1"/>
          </p:cNvSpPr>
          <p:nvPr/>
        </p:nvSpPr>
        <p:spPr bwMode="auto">
          <a:xfrm>
            <a:off x="4056063" y="2168525"/>
            <a:ext cx="0" cy="2809875"/>
          </a:xfrm>
          <a:prstGeom prst="line">
            <a:avLst/>
          </a:prstGeom>
          <a:noFill/>
          <a:ln w="6350" cap="flat" cmpd="sng">
            <a:solidFill>
              <a:srgbClr val="8E8E8E"/>
            </a:solidFill>
            <a:prstDash val="dash"/>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410" name="文本框 6"/>
          <p:cNvSpPr>
            <a:spLocks noChangeArrowheads="1"/>
          </p:cNvSpPr>
          <p:nvPr/>
        </p:nvSpPr>
        <p:spPr bwMode="auto">
          <a:xfrm>
            <a:off x="8215313" y="1103313"/>
            <a:ext cx="6191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1</a:t>
            </a:r>
          </a:p>
        </p:txBody>
      </p:sp>
      <p:sp>
        <p:nvSpPr>
          <p:cNvPr id="16411" name="文本框 8"/>
          <p:cNvSpPr>
            <a:spLocks noChangeArrowheads="1"/>
          </p:cNvSpPr>
          <p:nvPr/>
        </p:nvSpPr>
        <p:spPr bwMode="auto">
          <a:xfrm>
            <a:off x="10210800" y="2552700"/>
            <a:ext cx="6191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2</a:t>
            </a:r>
          </a:p>
        </p:txBody>
      </p:sp>
      <p:sp>
        <p:nvSpPr>
          <p:cNvPr id="16412" name="文本框 9"/>
          <p:cNvSpPr>
            <a:spLocks noChangeArrowheads="1"/>
          </p:cNvSpPr>
          <p:nvPr/>
        </p:nvSpPr>
        <p:spPr bwMode="auto">
          <a:xfrm>
            <a:off x="9448800" y="4859338"/>
            <a:ext cx="6191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3</a:t>
            </a:r>
          </a:p>
        </p:txBody>
      </p:sp>
      <p:sp>
        <p:nvSpPr>
          <p:cNvPr id="16413" name="文本框 10"/>
          <p:cNvSpPr>
            <a:spLocks noChangeArrowheads="1"/>
          </p:cNvSpPr>
          <p:nvPr/>
        </p:nvSpPr>
        <p:spPr bwMode="auto">
          <a:xfrm>
            <a:off x="6956425" y="4883150"/>
            <a:ext cx="6191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4</a:t>
            </a:r>
          </a:p>
        </p:txBody>
      </p:sp>
      <p:sp>
        <p:nvSpPr>
          <p:cNvPr id="16414" name="文本框 11"/>
          <p:cNvSpPr>
            <a:spLocks noChangeArrowheads="1"/>
          </p:cNvSpPr>
          <p:nvPr/>
        </p:nvSpPr>
        <p:spPr bwMode="auto">
          <a:xfrm>
            <a:off x="6213475" y="2552700"/>
            <a:ext cx="6191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5</a:t>
            </a:r>
          </a:p>
        </p:txBody>
      </p:sp>
      <p:sp>
        <p:nvSpPr>
          <p:cNvPr id="16415" name="矩形 12"/>
          <p:cNvSpPr>
            <a:spLocks noChangeArrowheads="1"/>
          </p:cNvSpPr>
          <p:nvPr/>
        </p:nvSpPr>
        <p:spPr bwMode="auto">
          <a:xfrm>
            <a:off x="1435100" y="0"/>
            <a:ext cx="1343025" cy="685800"/>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2"/>
          <p:cNvSpPr>
            <a:spLocks noChangeArrowheads="1"/>
          </p:cNvSpPr>
          <p:nvPr/>
        </p:nvSpPr>
        <p:spPr bwMode="auto">
          <a:xfrm>
            <a:off x="1435100" y="0"/>
            <a:ext cx="1343025" cy="685800"/>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11" name="直接连接符 4"/>
          <p:cNvSpPr>
            <a:spLocks noChangeShapeType="1"/>
          </p:cNvSpPr>
          <p:nvPr/>
        </p:nvSpPr>
        <p:spPr bwMode="auto">
          <a:xfrm>
            <a:off x="0" y="685800"/>
            <a:ext cx="12192000" cy="0"/>
          </a:xfrm>
          <a:prstGeom prst="line">
            <a:avLst/>
          </a:prstGeom>
          <a:noFill/>
          <a:ln w="6350" cap="flat" cmpd="sng">
            <a:solidFill>
              <a:srgbClr val="BFBFBF">
                <a:alpha val="50000"/>
              </a:srgbClr>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12" name="文本框 5"/>
          <p:cNvSpPr>
            <a:spLocks noChangeArrowheads="1"/>
          </p:cNvSpPr>
          <p:nvPr/>
        </p:nvSpPr>
        <p:spPr bwMode="auto">
          <a:xfrm>
            <a:off x="4267200" y="1109663"/>
            <a:ext cx="3657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800">
                <a:solidFill>
                  <a:srgbClr val="7F7F7F"/>
                </a:solidFill>
                <a:latin typeface="微软雅黑" pitchFamily="34" charset="-122"/>
                <a:ea typeface="微软雅黑" pitchFamily="34" charset="-122"/>
                <a:sym typeface="微软雅黑" pitchFamily="34" charset="-122"/>
              </a:rPr>
              <a:t>请输入文本内容</a:t>
            </a:r>
          </a:p>
        </p:txBody>
      </p:sp>
      <p:pic>
        <p:nvPicPr>
          <p:cNvPr id="17413" name="图片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8163" y="7038975"/>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图片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8113" y="7038975"/>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图片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98063" y="7038975"/>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图片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2900" y="9326563"/>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图片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97150" y="7288213"/>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8" name="图片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925" y="7499350"/>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9" name="图片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499975" y="6729413"/>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0" name="图片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23175" y="9637713"/>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1" name="图片 2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57375" y="9463088"/>
            <a:ext cx="2436813"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22" name="组合 23"/>
          <p:cNvGrpSpPr>
            <a:grpSpLocks/>
          </p:cNvGrpSpPr>
          <p:nvPr/>
        </p:nvGrpSpPr>
        <p:grpSpPr bwMode="auto">
          <a:xfrm>
            <a:off x="5041900" y="1854200"/>
            <a:ext cx="2108200" cy="2859088"/>
            <a:chOff x="0" y="0"/>
            <a:chExt cx="2844800" cy="3860800"/>
          </a:xfrm>
        </p:grpSpPr>
        <p:sp>
          <p:nvSpPr>
            <p:cNvPr id="17423" name="矩形 7"/>
            <p:cNvSpPr>
              <a:spLocks noChangeArrowheads="1"/>
            </p:cNvSpPr>
            <p:nvPr/>
          </p:nvSpPr>
          <p:spPr bwMode="auto">
            <a:xfrm>
              <a:off x="0" y="0"/>
              <a:ext cx="2844800" cy="3860800"/>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7424" name="图片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03200" y="711200"/>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425" name="组合 22"/>
          <p:cNvGrpSpPr>
            <a:grpSpLocks/>
          </p:cNvGrpSpPr>
          <p:nvPr/>
        </p:nvGrpSpPr>
        <p:grpSpPr bwMode="auto">
          <a:xfrm>
            <a:off x="1497013" y="1854200"/>
            <a:ext cx="2106612" cy="2859088"/>
            <a:chOff x="0" y="0"/>
            <a:chExt cx="2844800" cy="3860800"/>
          </a:xfrm>
        </p:grpSpPr>
        <p:sp>
          <p:nvSpPr>
            <p:cNvPr id="17426" name="矩形 6"/>
            <p:cNvSpPr>
              <a:spLocks noChangeArrowheads="1"/>
            </p:cNvSpPr>
            <p:nvPr/>
          </p:nvSpPr>
          <p:spPr bwMode="auto">
            <a:xfrm>
              <a:off x="0" y="0"/>
              <a:ext cx="2844800" cy="3860800"/>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7427" name="图片 1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3200" y="711200"/>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428" name="组合 24"/>
          <p:cNvGrpSpPr>
            <a:grpSpLocks/>
          </p:cNvGrpSpPr>
          <p:nvPr/>
        </p:nvGrpSpPr>
        <p:grpSpPr bwMode="auto">
          <a:xfrm>
            <a:off x="8588375" y="1854200"/>
            <a:ext cx="2106613" cy="2859088"/>
            <a:chOff x="0" y="0"/>
            <a:chExt cx="2844800" cy="3860800"/>
          </a:xfrm>
        </p:grpSpPr>
        <p:sp>
          <p:nvSpPr>
            <p:cNvPr id="17429" name="矩形 8"/>
            <p:cNvSpPr>
              <a:spLocks noChangeArrowheads="1"/>
            </p:cNvSpPr>
            <p:nvPr/>
          </p:nvSpPr>
          <p:spPr bwMode="auto">
            <a:xfrm>
              <a:off x="0" y="0"/>
              <a:ext cx="2844800" cy="3860800"/>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7430" name="图片 2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3200" y="711200"/>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431" name="文本框 26"/>
          <p:cNvSpPr>
            <a:spLocks noChangeArrowheads="1"/>
          </p:cNvSpPr>
          <p:nvPr/>
        </p:nvSpPr>
        <p:spPr bwMode="auto">
          <a:xfrm>
            <a:off x="1079500" y="4849813"/>
            <a:ext cx="2943225"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endParaRPr lang="en-US">
              <a:solidFill>
                <a:srgbClr val="7F7F7F"/>
              </a:solidFill>
              <a:latin typeface="微软雅黑" pitchFamily="34" charset="-122"/>
              <a:ea typeface="微软雅黑" pitchFamily="34" charset="-122"/>
              <a:sym typeface="微软雅黑" pitchFamily="34" charset="-122"/>
            </a:endParaRPr>
          </a:p>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p>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endParaRPr lang="zh-CN" altLang="en-US"/>
          </a:p>
        </p:txBody>
      </p:sp>
      <p:sp>
        <p:nvSpPr>
          <p:cNvPr id="17432" name="文本框 27"/>
          <p:cNvSpPr>
            <a:spLocks noChangeArrowheads="1"/>
          </p:cNvSpPr>
          <p:nvPr/>
        </p:nvSpPr>
        <p:spPr bwMode="auto">
          <a:xfrm>
            <a:off x="4622800" y="4849813"/>
            <a:ext cx="2944813"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endParaRPr lang="en-US">
              <a:solidFill>
                <a:srgbClr val="7F7F7F"/>
              </a:solidFill>
              <a:latin typeface="微软雅黑" pitchFamily="34" charset="-122"/>
              <a:ea typeface="微软雅黑" pitchFamily="34" charset="-122"/>
              <a:sym typeface="微软雅黑" pitchFamily="34" charset="-122"/>
            </a:endParaRPr>
          </a:p>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p>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endParaRPr lang="zh-CN" altLang="en-US"/>
          </a:p>
        </p:txBody>
      </p:sp>
      <p:sp>
        <p:nvSpPr>
          <p:cNvPr id="17433" name="文本框 28"/>
          <p:cNvSpPr>
            <a:spLocks noChangeArrowheads="1"/>
          </p:cNvSpPr>
          <p:nvPr/>
        </p:nvSpPr>
        <p:spPr bwMode="auto">
          <a:xfrm>
            <a:off x="8169275" y="4845050"/>
            <a:ext cx="2943225" cy="13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endParaRPr lang="en-US">
              <a:solidFill>
                <a:srgbClr val="7F7F7F"/>
              </a:solidFill>
              <a:latin typeface="微软雅黑" pitchFamily="34" charset="-122"/>
              <a:ea typeface="微软雅黑" pitchFamily="34" charset="-122"/>
              <a:sym typeface="微软雅黑" pitchFamily="34" charset="-122"/>
            </a:endParaRPr>
          </a:p>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p>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endParaRPr lang="zh-CN" altLang="en-US"/>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p:cNvGrpSpPr>
          <p:nvPr/>
        </p:nvGrpSpPr>
        <p:grpSpPr bwMode="auto">
          <a:xfrm>
            <a:off x="4398963" y="719138"/>
            <a:ext cx="8128000" cy="5418137"/>
            <a:chOff x="0" y="0"/>
            <a:chExt cx="8128000" cy="5418667"/>
          </a:xfrm>
        </p:grpSpPr>
        <p:sp>
          <p:nvSpPr>
            <p:cNvPr id="18435" name="Oval 3"/>
            <p:cNvSpPr>
              <a:spLocks noChangeArrowheads="1"/>
            </p:cNvSpPr>
            <p:nvPr/>
          </p:nvSpPr>
          <p:spPr bwMode="auto">
            <a:xfrm>
              <a:off x="3317797" y="1963130"/>
              <a:ext cx="1492405" cy="1492405"/>
            </a:xfrm>
            <a:prstGeom prst="ellipse">
              <a:avLst/>
            </a:prstGeom>
            <a:solidFill>
              <a:srgbClr val="4D8FB7"/>
            </a:solidFill>
            <a:ln w="12700" cap="flat" cmpd="sng">
              <a:solidFill>
                <a:srgbClr val="FFFFFF"/>
              </a:solidFill>
              <a:round/>
              <a:headEnd/>
              <a:tailEnd/>
            </a:ln>
          </p:spPr>
          <p:txBody>
            <a:bodyPr/>
            <a:lstStyle/>
            <a:p>
              <a:endParaRPr lang="zh-CN" altLang="en-US"/>
            </a:p>
          </p:txBody>
        </p:sp>
        <p:sp>
          <p:nvSpPr>
            <p:cNvPr id="18436" name="Rectangle 4"/>
            <p:cNvSpPr>
              <a:spLocks noChangeArrowheads="1"/>
            </p:cNvSpPr>
            <p:nvPr/>
          </p:nvSpPr>
          <p:spPr bwMode="auto">
            <a:xfrm>
              <a:off x="3536355" y="2181688"/>
              <a:ext cx="1055289" cy="1055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1275" tIns="41275" rIns="41275" bIns="41275" anchor="ctr"/>
            <a:lstStyle/>
            <a:p>
              <a:pPr algn="ctr">
                <a:lnSpc>
                  <a:spcPct val="90000"/>
                </a:lnSpc>
                <a:spcAft>
                  <a:spcPct val="35000"/>
                </a:spcAft>
              </a:pPr>
              <a:r>
                <a:rPr lang="en-US" sz="6500">
                  <a:solidFill>
                    <a:srgbClr val="FFFFFF"/>
                  </a:solidFill>
                  <a:latin typeface="方正兰亭黑_GBK" charset="-122"/>
                  <a:ea typeface="方正兰亭黑_GBK" charset="-122"/>
                  <a:sym typeface="方正兰亭黑_GBK" charset="-122"/>
                </a:rPr>
                <a:t> </a:t>
              </a:r>
            </a:p>
          </p:txBody>
        </p:sp>
        <p:sp>
          <p:nvSpPr>
            <p:cNvPr id="18437" name="AutoShape 5"/>
            <p:cNvSpPr>
              <a:spLocks noChangeArrowheads="1"/>
            </p:cNvSpPr>
            <p:nvPr/>
          </p:nvSpPr>
          <p:spPr bwMode="auto">
            <a:xfrm rot="16200000">
              <a:off x="3838366" y="1720972"/>
              <a:ext cx="451266" cy="33050"/>
            </a:xfrm>
            <a:custGeom>
              <a:avLst/>
              <a:gdLst>
                <a:gd name="T0" fmla="*/ 0 w 451266"/>
                <a:gd name="T1" fmla="*/ 0 h 33050"/>
                <a:gd name="T2" fmla="*/ 451266 w 451266"/>
                <a:gd name="T3" fmla="*/ 33050 h 33050"/>
              </a:gdLst>
              <a:ahLst/>
              <a:cxnLst/>
              <a:rect l="T0" t="T1" r="T2" b="T3"/>
              <a:pathLst>
                <a:path w="451266" h="33050">
                  <a:moveTo>
                    <a:pt x="0" y="16525"/>
                  </a:moveTo>
                  <a:lnTo>
                    <a:pt x="451266" y="16525"/>
                  </a:lnTo>
                </a:path>
              </a:pathLst>
            </a:custGeom>
            <a:noFill/>
            <a:ln w="28575" cap="flat" cmpd="sng">
              <a:solidFill>
                <a:srgbClr val="66666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38" name="Rectangle 6"/>
            <p:cNvSpPr>
              <a:spLocks noChangeArrowheads="1"/>
            </p:cNvSpPr>
            <p:nvPr/>
          </p:nvSpPr>
          <p:spPr bwMode="auto">
            <a:xfrm rot="16200000">
              <a:off x="4052716" y="1726214"/>
              <a:ext cx="22563" cy="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0" rIns="12700" bIns="0" anchor="ctr"/>
            <a:lstStyle/>
            <a:p>
              <a:pPr algn="ctr">
                <a:lnSpc>
                  <a:spcPct val="90000"/>
                </a:lnSpc>
                <a:spcAft>
                  <a:spcPct val="35000"/>
                </a:spcAft>
              </a:pPr>
              <a:endParaRPr lang="zh-CN" altLang="zh-CN" sz="500">
                <a:solidFill>
                  <a:srgbClr val="000000"/>
                </a:solidFill>
                <a:latin typeface="宋体" pitchFamily="2" charset="-122"/>
                <a:sym typeface="宋体" pitchFamily="2" charset="-122"/>
              </a:endParaRPr>
            </a:p>
          </p:txBody>
        </p:sp>
        <p:sp>
          <p:nvSpPr>
            <p:cNvPr id="18439" name="Oval 7"/>
            <p:cNvSpPr>
              <a:spLocks noChangeArrowheads="1"/>
            </p:cNvSpPr>
            <p:nvPr/>
          </p:nvSpPr>
          <p:spPr bwMode="auto">
            <a:xfrm>
              <a:off x="3317797" y="19459"/>
              <a:ext cx="1492405" cy="1492405"/>
            </a:xfrm>
            <a:prstGeom prst="ellipse">
              <a:avLst/>
            </a:prstGeom>
            <a:solidFill>
              <a:srgbClr val="314865"/>
            </a:solidFill>
            <a:ln w="12700" cap="flat" cmpd="sng">
              <a:solidFill>
                <a:srgbClr val="FFFFFF"/>
              </a:solidFill>
              <a:round/>
              <a:headEnd/>
              <a:tailEnd/>
            </a:ln>
          </p:spPr>
          <p:txBody>
            <a:bodyPr/>
            <a:lstStyle/>
            <a:p>
              <a:endParaRPr lang="zh-CN" altLang="en-US"/>
            </a:p>
          </p:txBody>
        </p:sp>
        <p:sp>
          <p:nvSpPr>
            <p:cNvPr id="18440" name="Rectangle 8"/>
            <p:cNvSpPr>
              <a:spLocks noChangeArrowheads="1"/>
            </p:cNvSpPr>
            <p:nvPr/>
          </p:nvSpPr>
          <p:spPr bwMode="auto">
            <a:xfrm>
              <a:off x="3536355" y="238017"/>
              <a:ext cx="1055289" cy="1055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1275" tIns="41275" rIns="41275" bIns="41275" anchor="ctr"/>
            <a:lstStyle/>
            <a:p>
              <a:pPr algn="ctr">
                <a:lnSpc>
                  <a:spcPct val="90000"/>
                </a:lnSpc>
                <a:spcAft>
                  <a:spcPct val="35000"/>
                </a:spcAft>
              </a:pPr>
              <a:r>
                <a:rPr lang="en-US" sz="6500">
                  <a:solidFill>
                    <a:srgbClr val="FFFFFF"/>
                  </a:solidFill>
                  <a:latin typeface="方正兰亭黑_GBK" charset="-122"/>
                  <a:ea typeface="方正兰亭黑_GBK" charset="-122"/>
                  <a:sym typeface="方正兰亭黑_GBK" charset="-122"/>
                </a:rPr>
                <a:t> </a:t>
              </a:r>
            </a:p>
          </p:txBody>
        </p:sp>
        <p:sp>
          <p:nvSpPr>
            <p:cNvPr id="18441" name="AutoShape 9"/>
            <p:cNvSpPr>
              <a:spLocks noChangeArrowheads="1"/>
            </p:cNvSpPr>
            <p:nvPr/>
          </p:nvSpPr>
          <p:spPr bwMode="auto">
            <a:xfrm>
              <a:off x="4810202" y="2692808"/>
              <a:ext cx="451266" cy="33050"/>
            </a:xfrm>
            <a:custGeom>
              <a:avLst/>
              <a:gdLst>
                <a:gd name="T0" fmla="*/ 0 w 451266"/>
                <a:gd name="T1" fmla="*/ 0 h 33050"/>
                <a:gd name="T2" fmla="*/ 451266 w 451266"/>
                <a:gd name="T3" fmla="*/ 33050 h 33050"/>
              </a:gdLst>
              <a:ahLst/>
              <a:cxnLst/>
              <a:rect l="T0" t="T1" r="T2" b="T3"/>
              <a:pathLst>
                <a:path w="451266" h="33050">
                  <a:moveTo>
                    <a:pt x="0" y="16525"/>
                  </a:moveTo>
                  <a:lnTo>
                    <a:pt x="451266" y="16525"/>
                  </a:lnTo>
                </a:path>
              </a:pathLst>
            </a:custGeom>
            <a:noFill/>
            <a:ln w="28575" cap="flat" cmpd="sng">
              <a:solidFill>
                <a:srgbClr val="66666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42" name="Rectangle 10"/>
            <p:cNvSpPr>
              <a:spLocks noChangeArrowheads="1"/>
            </p:cNvSpPr>
            <p:nvPr/>
          </p:nvSpPr>
          <p:spPr bwMode="auto">
            <a:xfrm>
              <a:off x="5024554" y="2698051"/>
              <a:ext cx="22563" cy="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0" rIns="12700" bIns="0" anchor="ctr"/>
            <a:lstStyle/>
            <a:p>
              <a:pPr algn="ctr">
                <a:lnSpc>
                  <a:spcPct val="90000"/>
                </a:lnSpc>
                <a:spcAft>
                  <a:spcPct val="35000"/>
                </a:spcAft>
              </a:pPr>
              <a:endParaRPr lang="zh-CN" altLang="zh-CN" sz="500">
                <a:solidFill>
                  <a:srgbClr val="000000"/>
                </a:solidFill>
                <a:latin typeface="宋体" pitchFamily="2" charset="-122"/>
                <a:sym typeface="宋体" pitchFamily="2" charset="-122"/>
              </a:endParaRPr>
            </a:p>
          </p:txBody>
        </p:sp>
        <p:sp>
          <p:nvSpPr>
            <p:cNvPr id="18443" name="Oval 11"/>
            <p:cNvSpPr>
              <a:spLocks noChangeArrowheads="1"/>
            </p:cNvSpPr>
            <p:nvPr/>
          </p:nvSpPr>
          <p:spPr bwMode="auto">
            <a:xfrm>
              <a:off x="5261469" y="1963130"/>
              <a:ext cx="1492405" cy="1492405"/>
            </a:xfrm>
            <a:prstGeom prst="ellipse">
              <a:avLst/>
            </a:prstGeom>
            <a:solidFill>
              <a:srgbClr val="314865"/>
            </a:solidFill>
            <a:ln w="12700" cap="flat" cmpd="sng">
              <a:solidFill>
                <a:srgbClr val="FFFFFF"/>
              </a:solidFill>
              <a:round/>
              <a:headEnd/>
              <a:tailEnd/>
            </a:ln>
          </p:spPr>
          <p:txBody>
            <a:bodyPr/>
            <a:lstStyle/>
            <a:p>
              <a:endParaRPr lang="zh-CN" altLang="en-US"/>
            </a:p>
          </p:txBody>
        </p:sp>
        <p:sp>
          <p:nvSpPr>
            <p:cNvPr id="18444" name="Rectangle 12"/>
            <p:cNvSpPr>
              <a:spLocks noChangeArrowheads="1"/>
            </p:cNvSpPr>
            <p:nvPr/>
          </p:nvSpPr>
          <p:spPr bwMode="auto">
            <a:xfrm>
              <a:off x="5480027" y="2181688"/>
              <a:ext cx="1055289" cy="1055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1275" tIns="41275" rIns="41275" bIns="41275" anchor="ctr"/>
            <a:lstStyle/>
            <a:p>
              <a:pPr algn="ctr">
                <a:lnSpc>
                  <a:spcPct val="90000"/>
                </a:lnSpc>
                <a:spcAft>
                  <a:spcPct val="35000"/>
                </a:spcAft>
              </a:pPr>
              <a:r>
                <a:rPr lang="en-US" sz="6500">
                  <a:solidFill>
                    <a:srgbClr val="FFFFFF"/>
                  </a:solidFill>
                  <a:latin typeface="方正兰亭黑_GBK" charset="-122"/>
                  <a:ea typeface="方正兰亭黑_GBK" charset="-122"/>
                  <a:sym typeface="方正兰亭黑_GBK" charset="-122"/>
                </a:rPr>
                <a:t> </a:t>
              </a:r>
            </a:p>
          </p:txBody>
        </p:sp>
        <p:sp>
          <p:nvSpPr>
            <p:cNvPr id="18445" name="AutoShape 13"/>
            <p:cNvSpPr>
              <a:spLocks noChangeArrowheads="1"/>
            </p:cNvSpPr>
            <p:nvPr/>
          </p:nvSpPr>
          <p:spPr bwMode="auto">
            <a:xfrm rot="5400000">
              <a:off x="3838366" y="3664644"/>
              <a:ext cx="451266" cy="33050"/>
            </a:xfrm>
            <a:custGeom>
              <a:avLst/>
              <a:gdLst>
                <a:gd name="T0" fmla="*/ 0 w 451266"/>
                <a:gd name="T1" fmla="*/ 0 h 33050"/>
                <a:gd name="T2" fmla="*/ 451266 w 451266"/>
                <a:gd name="T3" fmla="*/ 33050 h 33050"/>
              </a:gdLst>
              <a:ahLst/>
              <a:cxnLst/>
              <a:rect l="T0" t="T1" r="T2" b="T3"/>
              <a:pathLst>
                <a:path w="451266" h="33050">
                  <a:moveTo>
                    <a:pt x="0" y="16525"/>
                  </a:moveTo>
                  <a:lnTo>
                    <a:pt x="451266" y="16525"/>
                  </a:lnTo>
                </a:path>
              </a:pathLst>
            </a:custGeom>
            <a:noFill/>
            <a:ln w="28575" cap="flat" cmpd="sng">
              <a:solidFill>
                <a:srgbClr val="66666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46" name="Rectangle 14"/>
            <p:cNvSpPr>
              <a:spLocks noChangeArrowheads="1"/>
            </p:cNvSpPr>
            <p:nvPr/>
          </p:nvSpPr>
          <p:spPr bwMode="auto">
            <a:xfrm rot="5400000">
              <a:off x="4052716" y="3669885"/>
              <a:ext cx="22563" cy="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0" rIns="12700" bIns="0" anchor="ctr"/>
            <a:lstStyle/>
            <a:p>
              <a:pPr algn="ctr">
                <a:lnSpc>
                  <a:spcPct val="90000"/>
                </a:lnSpc>
                <a:spcAft>
                  <a:spcPct val="35000"/>
                </a:spcAft>
              </a:pPr>
              <a:endParaRPr lang="zh-CN" altLang="zh-CN" sz="500">
                <a:solidFill>
                  <a:srgbClr val="000000"/>
                </a:solidFill>
                <a:latin typeface="宋体" pitchFamily="2" charset="-122"/>
                <a:sym typeface="宋体" pitchFamily="2" charset="-122"/>
              </a:endParaRPr>
            </a:p>
          </p:txBody>
        </p:sp>
        <p:sp>
          <p:nvSpPr>
            <p:cNvPr id="18447" name="Oval 15"/>
            <p:cNvSpPr>
              <a:spLocks noChangeArrowheads="1"/>
            </p:cNvSpPr>
            <p:nvPr/>
          </p:nvSpPr>
          <p:spPr bwMode="auto">
            <a:xfrm>
              <a:off x="3317797" y="3906802"/>
              <a:ext cx="1492405" cy="1492405"/>
            </a:xfrm>
            <a:prstGeom prst="ellipse">
              <a:avLst/>
            </a:prstGeom>
            <a:solidFill>
              <a:srgbClr val="314865"/>
            </a:solidFill>
            <a:ln w="12700" cap="flat" cmpd="sng">
              <a:solidFill>
                <a:srgbClr val="FFFFFF"/>
              </a:solidFill>
              <a:round/>
              <a:headEnd/>
              <a:tailEnd/>
            </a:ln>
          </p:spPr>
          <p:txBody>
            <a:bodyPr/>
            <a:lstStyle/>
            <a:p>
              <a:endParaRPr lang="zh-CN" altLang="en-US"/>
            </a:p>
          </p:txBody>
        </p:sp>
        <p:sp>
          <p:nvSpPr>
            <p:cNvPr id="18448" name="Rectangle 16"/>
            <p:cNvSpPr>
              <a:spLocks noChangeArrowheads="1"/>
            </p:cNvSpPr>
            <p:nvPr/>
          </p:nvSpPr>
          <p:spPr bwMode="auto">
            <a:xfrm>
              <a:off x="3536355" y="4125360"/>
              <a:ext cx="1055289" cy="1055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1275" tIns="41275" rIns="41275" bIns="41275" anchor="ctr"/>
            <a:lstStyle/>
            <a:p>
              <a:pPr algn="ctr">
                <a:lnSpc>
                  <a:spcPct val="90000"/>
                </a:lnSpc>
                <a:spcAft>
                  <a:spcPct val="35000"/>
                </a:spcAft>
              </a:pPr>
              <a:r>
                <a:rPr lang="en-US" sz="6500">
                  <a:solidFill>
                    <a:srgbClr val="FFFFFF"/>
                  </a:solidFill>
                  <a:latin typeface="方正兰亭黑_GBK" charset="-122"/>
                  <a:ea typeface="方正兰亭黑_GBK" charset="-122"/>
                  <a:sym typeface="方正兰亭黑_GBK" charset="-122"/>
                </a:rPr>
                <a:t> </a:t>
              </a:r>
            </a:p>
          </p:txBody>
        </p:sp>
        <p:sp>
          <p:nvSpPr>
            <p:cNvPr id="18449" name="AutoShape 17"/>
            <p:cNvSpPr>
              <a:spLocks noChangeArrowheads="1"/>
            </p:cNvSpPr>
            <p:nvPr/>
          </p:nvSpPr>
          <p:spPr bwMode="auto">
            <a:xfrm rot="10800000">
              <a:off x="2866530" y="2692808"/>
              <a:ext cx="451266" cy="33050"/>
            </a:xfrm>
            <a:custGeom>
              <a:avLst/>
              <a:gdLst>
                <a:gd name="T0" fmla="*/ 0 w 451266"/>
                <a:gd name="T1" fmla="*/ 0 h 33050"/>
                <a:gd name="T2" fmla="*/ 451266 w 451266"/>
                <a:gd name="T3" fmla="*/ 33050 h 33050"/>
              </a:gdLst>
              <a:ahLst/>
              <a:cxnLst/>
              <a:rect l="T0" t="T1" r="T2" b="T3"/>
              <a:pathLst>
                <a:path w="451266" h="33050">
                  <a:moveTo>
                    <a:pt x="0" y="16525"/>
                  </a:moveTo>
                  <a:lnTo>
                    <a:pt x="451266" y="16525"/>
                  </a:lnTo>
                </a:path>
              </a:pathLst>
            </a:custGeom>
            <a:noFill/>
            <a:ln w="28575" cap="flat" cmpd="sng">
              <a:solidFill>
                <a:srgbClr val="666666"/>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450" name="Rectangle 18"/>
            <p:cNvSpPr>
              <a:spLocks noChangeArrowheads="1"/>
            </p:cNvSpPr>
            <p:nvPr/>
          </p:nvSpPr>
          <p:spPr bwMode="auto">
            <a:xfrm>
              <a:off x="3080882" y="2698051"/>
              <a:ext cx="22563" cy="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00" tIns="0" rIns="12700" bIns="0" anchor="ctr"/>
            <a:lstStyle/>
            <a:p>
              <a:pPr algn="ctr">
                <a:lnSpc>
                  <a:spcPct val="90000"/>
                </a:lnSpc>
                <a:spcAft>
                  <a:spcPct val="35000"/>
                </a:spcAft>
              </a:pPr>
              <a:endParaRPr lang="zh-CN" altLang="zh-CN" sz="500">
                <a:solidFill>
                  <a:srgbClr val="000000"/>
                </a:solidFill>
                <a:latin typeface="宋体" pitchFamily="2" charset="-122"/>
                <a:sym typeface="宋体" pitchFamily="2" charset="-122"/>
              </a:endParaRPr>
            </a:p>
          </p:txBody>
        </p:sp>
        <p:sp>
          <p:nvSpPr>
            <p:cNvPr id="18451" name="Oval 19"/>
            <p:cNvSpPr>
              <a:spLocks noChangeArrowheads="1"/>
            </p:cNvSpPr>
            <p:nvPr/>
          </p:nvSpPr>
          <p:spPr bwMode="auto">
            <a:xfrm>
              <a:off x="1374125" y="1963130"/>
              <a:ext cx="1492405" cy="1492405"/>
            </a:xfrm>
            <a:prstGeom prst="ellipse">
              <a:avLst/>
            </a:prstGeom>
            <a:solidFill>
              <a:srgbClr val="314865"/>
            </a:solidFill>
            <a:ln w="12700" cap="flat" cmpd="sng">
              <a:solidFill>
                <a:srgbClr val="FFFFFF"/>
              </a:solidFill>
              <a:round/>
              <a:headEnd/>
              <a:tailEnd/>
            </a:ln>
          </p:spPr>
          <p:txBody>
            <a:bodyPr/>
            <a:lstStyle/>
            <a:p>
              <a:endParaRPr lang="zh-CN" altLang="en-US"/>
            </a:p>
          </p:txBody>
        </p:sp>
        <p:sp>
          <p:nvSpPr>
            <p:cNvPr id="18452" name="Rectangle 20"/>
            <p:cNvSpPr>
              <a:spLocks noChangeArrowheads="1"/>
            </p:cNvSpPr>
            <p:nvPr/>
          </p:nvSpPr>
          <p:spPr bwMode="auto">
            <a:xfrm>
              <a:off x="1592683" y="2181688"/>
              <a:ext cx="1055289" cy="1055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1275" tIns="41275" rIns="41275" bIns="41275" anchor="ctr"/>
            <a:lstStyle/>
            <a:p>
              <a:pPr algn="ctr">
                <a:lnSpc>
                  <a:spcPct val="90000"/>
                </a:lnSpc>
                <a:spcAft>
                  <a:spcPct val="35000"/>
                </a:spcAft>
              </a:pPr>
              <a:r>
                <a:rPr lang="en-US" sz="6500">
                  <a:solidFill>
                    <a:srgbClr val="FFFFFF"/>
                  </a:solidFill>
                  <a:latin typeface="方正兰亭黑_GBK" charset="-122"/>
                  <a:ea typeface="方正兰亭黑_GBK" charset="-122"/>
                  <a:sym typeface="方正兰亭黑_GBK" charset="-122"/>
                </a:rPr>
                <a:t> </a:t>
              </a:r>
            </a:p>
          </p:txBody>
        </p:sp>
      </p:grpSp>
      <p:sp>
        <p:nvSpPr>
          <p:cNvPr id="18453" name="文本框 2"/>
          <p:cNvSpPr>
            <a:spLocks noChangeArrowheads="1"/>
          </p:cNvSpPr>
          <p:nvPr/>
        </p:nvSpPr>
        <p:spPr bwMode="auto">
          <a:xfrm>
            <a:off x="8162925" y="1046163"/>
            <a:ext cx="6191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1</a:t>
            </a:r>
          </a:p>
        </p:txBody>
      </p:sp>
      <p:sp>
        <p:nvSpPr>
          <p:cNvPr id="18454" name="文本框 3"/>
          <p:cNvSpPr>
            <a:spLocks noChangeArrowheads="1"/>
          </p:cNvSpPr>
          <p:nvPr/>
        </p:nvSpPr>
        <p:spPr bwMode="auto">
          <a:xfrm>
            <a:off x="10106025" y="2998788"/>
            <a:ext cx="6191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2</a:t>
            </a:r>
          </a:p>
        </p:txBody>
      </p:sp>
      <p:sp>
        <p:nvSpPr>
          <p:cNvPr id="18455" name="文本框 4"/>
          <p:cNvSpPr>
            <a:spLocks noChangeArrowheads="1"/>
          </p:cNvSpPr>
          <p:nvPr/>
        </p:nvSpPr>
        <p:spPr bwMode="auto">
          <a:xfrm>
            <a:off x="8162925" y="4987925"/>
            <a:ext cx="6191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3</a:t>
            </a:r>
          </a:p>
        </p:txBody>
      </p:sp>
      <p:sp>
        <p:nvSpPr>
          <p:cNvPr id="18456" name="文本框 5"/>
          <p:cNvSpPr>
            <a:spLocks noChangeArrowheads="1"/>
          </p:cNvSpPr>
          <p:nvPr/>
        </p:nvSpPr>
        <p:spPr bwMode="auto">
          <a:xfrm>
            <a:off x="6203950" y="2998788"/>
            <a:ext cx="6191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4</a:t>
            </a:r>
          </a:p>
        </p:txBody>
      </p:sp>
      <p:sp>
        <p:nvSpPr>
          <p:cNvPr id="18457" name="矩形 6"/>
          <p:cNvSpPr>
            <a:spLocks noChangeArrowheads="1"/>
          </p:cNvSpPr>
          <p:nvPr/>
        </p:nvSpPr>
        <p:spPr bwMode="auto">
          <a:xfrm>
            <a:off x="1131888" y="1816100"/>
            <a:ext cx="673100" cy="671513"/>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3200" b="1">
                <a:solidFill>
                  <a:srgbClr val="FFFFFF"/>
                </a:solidFill>
                <a:latin typeface="方正兰亭黑_GBK" charset="-122"/>
                <a:ea typeface="方正兰亭黑_GBK" charset="-122"/>
                <a:sym typeface="方正兰亭黑_GBK" charset="-122"/>
              </a:rPr>
              <a:t>1</a:t>
            </a:r>
          </a:p>
        </p:txBody>
      </p:sp>
      <p:sp>
        <p:nvSpPr>
          <p:cNvPr id="18458" name="矩形 7"/>
          <p:cNvSpPr>
            <a:spLocks noChangeArrowheads="1"/>
          </p:cNvSpPr>
          <p:nvPr/>
        </p:nvSpPr>
        <p:spPr bwMode="auto">
          <a:xfrm>
            <a:off x="1131888" y="2681288"/>
            <a:ext cx="673100" cy="671512"/>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3200" b="1">
                <a:solidFill>
                  <a:srgbClr val="FFFFFF"/>
                </a:solidFill>
                <a:latin typeface="方正兰亭黑_GBK" charset="-122"/>
                <a:ea typeface="方正兰亭黑_GBK" charset="-122"/>
                <a:sym typeface="方正兰亭黑_GBK" charset="-122"/>
              </a:rPr>
              <a:t>2</a:t>
            </a:r>
          </a:p>
        </p:txBody>
      </p:sp>
      <p:sp>
        <p:nvSpPr>
          <p:cNvPr id="18459" name="矩形 8"/>
          <p:cNvSpPr>
            <a:spLocks noChangeArrowheads="1"/>
          </p:cNvSpPr>
          <p:nvPr/>
        </p:nvSpPr>
        <p:spPr bwMode="auto">
          <a:xfrm>
            <a:off x="1131888" y="3546475"/>
            <a:ext cx="673100" cy="671513"/>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3200" b="1">
                <a:solidFill>
                  <a:srgbClr val="FFFFFF"/>
                </a:solidFill>
                <a:latin typeface="方正兰亭黑_GBK" charset="-122"/>
                <a:ea typeface="方正兰亭黑_GBK" charset="-122"/>
                <a:sym typeface="方正兰亭黑_GBK" charset="-122"/>
              </a:rPr>
              <a:t>3</a:t>
            </a:r>
          </a:p>
        </p:txBody>
      </p:sp>
      <p:sp>
        <p:nvSpPr>
          <p:cNvPr id="18460" name="矩形 9"/>
          <p:cNvSpPr>
            <a:spLocks noChangeArrowheads="1"/>
          </p:cNvSpPr>
          <p:nvPr/>
        </p:nvSpPr>
        <p:spPr bwMode="auto">
          <a:xfrm>
            <a:off x="1131888" y="4411663"/>
            <a:ext cx="673100" cy="671512"/>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3200" b="1">
                <a:solidFill>
                  <a:srgbClr val="FFFFFF"/>
                </a:solidFill>
                <a:latin typeface="方正兰亭黑_GBK" charset="-122"/>
                <a:ea typeface="方正兰亭黑_GBK" charset="-122"/>
                <a:sym typeface="方正兰亭黑_GBK" charset="-122"/>
              </a:rPr>
              <a:t>4</a:t>
            </a:r>
          </a:p>
        </p:txBody>
      </p:sp>
      <p:sp>
        <p:nvSpPr>
          <p:cNvPr id="18461" name="文本框 10"/>
          <p:cNvSpPr>
            <a:spLocks noChangeArrowheads="1"/>
          </p:cNvSpPr>
          <p:nvPr/>
        </p:nvSpPr>
        <p:spPr bwMode="auto">
          <a:xfrm>
            <a:off x="2032000" y="1966913"/>
            <a:ext cx="2525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666666"/>
                </a:solidFill>
                <a:latin typeface="微软雅黑" pitchFamily="34" charset="-122"/>
                <a:ea typeface="微软雅黑" pitchFamily="34" charset="-122"/>
                <a:sym typeface="微软雅黑" pitchFamily="34" charset="-122"/>
              </a:rPr>
              <a:t>请输入文本内容</a:t>
            </a:r>
          </a:p>
        </p:txBody>
      </p:sp>
      <p:sp>
        <p:nvSpPr>
          <p:cNvPr id="18462" name="文本框 11"/>
          <p:cNvSpPr>
            <a:spLocks noChangeArrowheads="1"/>
          </p:cNvSpPr>
          <p:nvPr/>
        </p:nvSpPr>
        <p:spPr bwMode="auto">
          <a:xfrm>
            <a:off x="2032000" y="2832100"/>
            <a:ext cx="2525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666666"/>
                </a:solidFill>
                <a:latin typeface="微软雅黑" pitchFamily="34" charset="-122"/>
                <a:ea typeface="微软雅黑" pitchFamily="34" charset="-122"/>
                <a:sym typeface="微软雅黑" pitchFamily="34" charset="-122"/>
              </a:rPr>
              <a:t>请输入文本内容</a:t>
            </a:r>
          </a:p>
        </p:txBody>
      </p:sp>
      <p:sp>
        <p:nvSpPr>
          <p:cNvPr id="18463" name="文本框 12"/>
          <p:cNvSpPr>
            <a:spLocks noChangeArrowheads="1"/>
          </p:cNvSpPr>
          <p:nvPr/>
        </p:nvSpPr>
        <p:spPr bwMode="auto">
          <a:xfrm>
            <a:off x="2032000" y="3697288"/>
            <a:ext cx="2525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666666"/>
                </a:solidFill>
                <a:latin typeface="微软雅黑" pitchFamily="34" charset="-122"/>
                <a:ea typeface="微软雅黑" pitchFamily="34" charset="-122"/>
                <a:sym typeface="微软雅黑" pitchFamily="34" charset="-122"/>
              </a:rPr>
              <a:t>请输入文本内容</a:t>
            </a:r>
          </a:p>
        </p:txBody>
      </p:sp>
      <p:sp>
        <p:nvSpPr>
          <p:cNvPr id="18464" name="文本框 13"/>
          <p:cNvSpPr>
            <a:spLocks noChangeArrowheads="1"/>
          </p:cNvSpPr>
          <p:nvPr/>
        </p:nvSpPr>
        <p:spPr bwMode="auto">
          <a:xfrm>
            <a:off x="2032000" y="4562475"/>
            <a:ext cx="2525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666666"/>
                </a:solidFill>
                <a:latin typeface="微软雅黑" pitchFamily="34" charset="-122"/>
                <a:ea typeface="微软雅黑" pitchFamily="34" charset="-122"/>
                <a:sym typeface="微软雅黑" pitchFamily="34" charset="-122"/>
              </a:rPr>
              <a:t>请输入文本内容</a:t>
            </a: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左右箭头 4"/>
          <p:cNvSpPr>
            <a:spLocks noChangeArrowheads="1"/>
          </p:cNvSpPr>
          <p:nvPr/>
        </p:nvSpPr>
        <p:spPr bwMode="auto">
          <a:xfrm>
            <a:off x="4857750" y="2325688"/>
            <a:ext cx="2474913" cy="1335087"/>
          </a:xfrm>
          <a:prstGeom prst="leftRightArrow">
            <a:avLst>
              <a:gd name="adj1" fmla="val 50000"/>
              <a:gd name="adj2" fmla="val 50017"/>
            </a:avLst>
          </a:pr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59" name="椭圆 1"/>
          <p:cNvSpPr>
            <a:spLocks noChangeArrowheads="1"/>
          </p:cNvSpPr>
          <p:nvPr/>
        </p:nvSpPr>
        <p:spPr bwMode="auto">
          <a:xfrm>
            <a:off x="1563688" y="1346200"/>
            <a:ext cx="3295650" cy="3295650"/>
          </a:xfrm>
          <a:prstGeom prst="ellipse">
            <a:avLst/>
          </a:prstGeom>
          <a:solidFill>
            <a:srgbClr val="3148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60" name="椭圆 2"/>
          <p:cNvSpPr>
            <a:spLocks noChangeArrowheads="1"/>
          </p:cNvSpPr>
          <p:nvPr/>
        </p:nvSpPr>
        <p:spPr bwMode="auto">
          <a:xfrm>
            <a:off x="7334250" y="1346200"/>
            <a:ext cx="3294063" cy="3295650"/>
          </a:xfrm>
          <a:prstGeom prst="ellipse">
            <a:avLst/>
          </a:prstGeom>
          <a:solidFill>
            <a:srgbClr val="3148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61" name="文本框 5"/>
          <p:cNvSpPr>
            <a:spLocks noChangeArrowheads="1"/>
          </p:cNvSpPr>
          <p:nvPr/>
        </p:nvSpPr>
        <p:spPr bwMode="auto">
          <a:xfrm>
            <a:off x="4267200" y="674688"/>
            <a:ext cx="36576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800">
                <a:solidFill>
                  <a:srgbClr val="7F7F7F"/>
                </a:solidFill>
                <a:latin typeface="微软雅黑" pitchFamily="34" charset="-122"/>
                <a:ea typeface="微软雅黑" pitchFamily="34" charset="-122"/>
                <a:sym typeface="微软雅黑" pitchFamily="34" charset="-122"/>
              </a:rPr>
              <a:t>请输入文本内容</a:t>
            </a:r>
          </a:p>
        </p:txBody>
      </p:sp>
      <p:pic>
        <p:nvPicPr>
          <p:cNvPr id="19462" name="图片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1525" y="1824038"/>
            <a:ext cx="2339975" cy="233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图片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0500" y="1824038"/>
            <a:ext cx="2339975" cy="233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4" name="文本框 8"/>
          <p:cNvSpPr>
            <a:spLocks noChangeArrowheads="1"/>
          </p:cNvSpPr>
          <p:nvPr/>
        </p:nvSpPr>
        <p:spPr bwMode="auto">
          <a:xfrm>
            <a:off x="1739900" y="4789488"/>
            <a:ext cx="2943225"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endParaRPr lang="en-US">
              <a:solidFill>
                <a:srgbClr val="7F7F7F"/>
              </a:solidFill>
              <a:latin typeface="微软雅黑" pitchFamily="34" charset="-122"/>
              <a:ea typeface="微软雅黑" pitchFamily="34" charset="-122"/>
              <a:sym typeface="微软雅黑" pitchFamily="34" charset="-122"/>
            </a:endParaRPr>
          </a:p>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p>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endParaRPr lang="zh-CN" altLang="en-US"/>
          </a:p>
        </p:txBody>
      </p:sp>
      <p:sp>
        <p:nvSpPr>
          <p:cNvPr id="19465" name="文本框 9"/>
          <p:cNvSpPr>
            <a:spLocks noChangeArrowheads="1"/>
          </p:cNvSpPr>
          <p:nvPr/>
        </p:nvSpPr>
        <p:spPr bwMode="auto">
          <a:xfrm>
            <a:off x="7508875" y="4789488"/>
            <a:ext cx="2943225"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endParaRPr lang="en-US">
              <a:solidFill>
                <a:srgbClr val="7F7F7F"/>
              </a:solidFill>
              <a:latin typeface="微软雅黑" pitchFamily="34" charset="-122"/>
              <a:ea typeface="微软雅黑" pitchFamily="34" charset="-122"/>
              <a:sym typeface="微软雅黑" pitchFamily="34" charset="-122"/>
            </a:endParaRPr>
          </a:p>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p>
          <a:p>
            <a:pPr algn="ctr">
              <a:lnSpc>
                <a:spcPct val="150000"/>
              </a:lnSpc>
            </a:pPr>
            <a:r>
              <a:rPr lang="zh-CN" altLang="en-US">
                <a:solidFill>
                  <a:srgbClr val="7F7F7F"/>
                </a:solidFill>
                <a:latin typeface="微软雅黑" pitchFamily="34" charset="-122"/>
                <a:ea typeface="微软雅黑" pitchFamily="34" charset="-122"/>
                <a:sym typeface="微软雅黑" pitchFamily="34" charset="-122"/>
              </a:rPr>
              <a:t>请输入文本内容</a:t>
            </a:r>
            <a:endParaRPr lang="zh-CN" altLang="en-US"/>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2"/>
          <p:cNvGrpSpPr>
            <a:grpSpLocks/>
          </p:cNvGrpSpPr>
          <p:nvPr/>
        </p:nvGrpSpPr>
        <p:grpSpPr bwMode="auto">
          <a:xfrm>
            <a:off x="4832350" y="719138"/>
            <a:ext cx="8128000" cy="5418137"/>
            <a:chOff x="0" y="0"/>
            <a:chExt cx="8128000" cy="5418667"/>
          </a:xfrm>
        </p:grpSpPr>
        <p:sp>
          <p:nvSpPr>
            <p:cNvPr id="20483" name="AutoShape 3"/>
            <p:cNvSpPr>
              <a:spLocks noChangeArrowheads="1"/>
            </p:cNvSpPr>
            <p:nvPr/>
          </p:nvSpPr>
          <p:spPr bwMode="auto">
            <a:xfrm>
              <a:off x="1980380" y="625714"/>
              <a:ext cx="4167238" cy="4167238"/>
            </a:xfrm>
            <a:custGeom>
              <a:avLst/>
              <a:gdLst>
                <a:gd name="G0" fmla="+- 9798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798"/>
                <a:gd name="G18" fmla="*/ 9798 1 2"/>
                <a:gd name="G19" fmla="+- G18 5400 0"/>
                <a:gd name="G20" fmla="cos G19 11796480"/>
                <a:gd name="G21" fmla="sin G19 11796480"/>
                <a:gd name="G22" fmla="+- G20 10800 0"/>
                <a:gd name="G23" fmla="+- G21 10800 0"/>
                <a:gd name="G24" fmla="+- 10800 0 G20"/>
                <a:gd name="G25" fmla="+- 9798 10800 0"/>
                <a:gd name="G26" fmla="?: G9 G17 G25"/>
                <a:gd name="G27" fmla="?: G9 0 21600"/>
                <a:gd name="G28" fmla="cos 10800 11796480"/>
                <a:gd name="G29" fmla="sin 10800 11796480"/>
                <a:gd name="G30" fmla="sin 9798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01 w 21600"/>
                <a:gd name="T15" fmla="*/ 10800 h 21600"/>
                <a:gd name="T16" fmla="*/ 10800 w 21600"/>
                <a:gd name="T17" fmla="*/ 1002 h 21600"/>
                <a:gd name="T18" fmla="*/ 21099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02" y="10800"/>
                  </a:moveTo>
                  <a:cubicBezTo>
                    <a:pt x="1002" y="5388"/>
                    <a:pt x="5388" y="1002"/>
                    <a:pt x="10800" y="1002"/>
                  </a:cubicBezTo>
                  <a:cubicBezTo>
                    <a:pt x="16211" y="1001"/>
                    <a:pt x="20597" y="5388"/>
                    <a:pt x="20598" y="10799"/>
                  </a:cubicBezTo>
                  <a:lnTo>
                    <a:pt x="21600" y="10800"/>
                  </a:lnTo>
                  <a:cubicBezTo>
                    <a:pt x="21600" y="4835"/>
                    <a:pt x="16764" y="0"/>
                    <a:pt x="10800" y="0"/>
                  </a:cubicBezTo>
                  <a:cubicBezTo>
                    <a:pt x="4835" y="0"/>
                    <a:pt x="0" y="4835"/>
                    <a:pt x="0" y="10800"/>
                  </a:cubicBezTo>
                  <a:close/>
                </a:path>
              </a:pathLst>
            </a:cu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84" name="AutoShape 4"/>
            <p:cNvSpPr>
              <a:spLocks noChangeArrowheads="1"/>
            </p:cNvSpPr>
            <p:nvPr/>
          </p:nvSpPr>
          <p:spPr bwMode="auto">
            <a:xfrm>
              <a:off x="1980380" y="625714"/>
              <a:ext cx="4167238" cy="4167238"/>
            </a:xfrm>
            <a:custGeom>
              <a:avLst/>
              <a:gdLst>
                <a:gd name="G0" fmla="+- 9798 0 0"/>
                <a:gd name="G1" fmla="+- 5898240 0 0"/>
                <a:gd name="G2" fmla="+- 0 0 5898240"/>
                <a:gd name="T0" fmla="*/ 0 256 1"/>
                <a:gd name="T1" fmla="*/ 180 256 1"/>
                <a:gd name="G3" fmla="+- 5898240 T0 T1"/>
                <a:gd name="T2" fmla="*/ 0 256 1"/>
                <a:gd name="T3" fmla="*/ 90 256 1"/>
                <a:gd name="G4" fmla="+- 5898240 T2 T3"/>
                <a:gd name="G5" fmla="*/ G4 2 1"/>
                <a:gd name="T4" fmla="*/ 90 256 1"/>
                <a:gd name="T5" fmla="*/ 0 256 1"/>
                <a:gd name="G6" fmla="+- 5898240 T4 T5"/>
                <a:gd name="G7" fmla="*/ G6 2 1"/>
                <a:gd name="G8" fmla="abs 589824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798"/>
                <a:gd name="G18" fmla="*/ 9798 1 2"/>
                <a:gd name="G19" fmla="+- G18 5400 0"/>
                <a:gd name="G20" fmla="cos G19 5898240"/>
                <a:gd name="G21" fmla="sin G19 5898240"/>
                <a:gd name="G22" fmla="+- G20 10800 0"/>
                <a:gd name="G23" fmla="+- G21 10800 0"/>
                <a:gd name="G24" fmla="+- 10800 0 G20"/>
                <a:gd name="G25" fmla="+- 9798 10800 0"/>
                <a:gd name="G26" fmla="?: G9 G17 G25"/>
                <a:gd name="G27" fmla="?: G9 0 21600"/>
                <a:gd name="G28" fmla="cos 10800 5898240"/>
                <a:gd name="G29" fmla="sin 10800 5898240"/>
                <a:gd name="G30" fmla="sin 9798 5898240"/>
                <a:gd name="G31" fmla="+- G28 10800 0"/>
                <a:gd name="G32" fmla="+- G29 10800 0"/>
                <a:gd name="G33" fmla="+- G30 10800 0"/>
                <a:gd name="G34" fmla="?: G4 0 G31"/>
                <a:gd name="G35" fmla="?: 5898240 G34 0"/>
                <a:gd name="G36" fmla="?: G6 G35 G31"/>
                <a:gd name="G37" fmla="+- 21600 0 G36"/>
                <a:gd name="G38" fmla="?: G4 0 G33"/>
                <a:gd name="G39" fmla="?: 5898240 G38 G32"/>
                <a:gd name="G40" fmla="?: G6 G39 0"/>
                <a:gd name="G41" fmla="?: G4 G32 21600"/>
                <a:gd name="G42" fmla="?: G6 G41 G33"/>
                <a:gd name="T12" fmla="*/ 10800 w 21600"/>
                <a:gd name="T13" fmla="*/ 21600 h 21600"/>
                <a:gd name="T14" fmla="*/ 10800 w 21600"/>
                <a:gd name="T15" fmla="*/ 21099 h 21600"/>
                <a:gd name="T16" fmla="*/ 10800 w 21600"/>
                <a:gd name="T17" fmla="*/ 20598 h 21600"/>
                <a:gd name="T18" fmla="*/ 10800 w 21600"/>
                <a:gd name="T19" fmla="*/ 2109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800" y="20598"/>
                  </a:moveTo>
                  <a:lnTo>
                    <a:pt x="10800" y="21600"/>
                  </a:lnTo>
                  <a:close/>
                </a:path>
              </a:pathLst>
            </a:cu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85" name="AutoShape 5"/>
            <p:cNvSpPr>
              <a:spLocks noChangeArrowheads="1"/>
            </p:cNvSpPr>
            <p:nvPr/>
          </p:nvSpPr>
          <p:spPr bwMode="auto">
            <a:xfrm>
              <a:off x="1980380" y="625714"/>
              <a:ext cx="4167238" cy="4167238"/>
            </a:xfrm>
            <a:custGeom>
              <a:avLst/>
              <a:gdLst>
                <a:gd name="G0" fmla="+- 9798 0 0"/>
                <a:gd name="G1" fmla="+- 0 0 0"/>
                <a:gd name="G2" fmla="+- 0 0 0"/>
                <a:gd name="T0" fmla="*/ 0 256 1"/>
                <a:gd name="T1" fmla="*/ 180 256 1"/>
                <a:gd name="G3" fmla="+- 0 T0 T1"/>
                <a:gd name="T2" fmla="*/ 0 256 1"/>
                <a:gd name="T3" fmla="*/ 90 256 1"/>
                <a:gd name="G4" fmla="+- 0 T2 T3"/>
                <a:gd name="G5" fmla="*/ G4 2 1"/>
                <a:gd name="T4" fmla="*/ 90 256 1"/>
                <a:gd name="T5" fmla="*/ 0 256 1"/>
                <a:gd name="G6" fmla="+- 0 T4 T5"/>
                <a:gd name="G7" fmla="*/ G6 2 1"/>
                <a:gd name="G8" fmla="abs 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798"/>
                <a:gd name="G18" fmla="*/ 9798 1 2"/>
                <a:gd name="G19" fmla="+- G18 5400 0"/>
                <a:gd name="G20" fmla="cos G19 0"/>
                <a:gd name="G21" fmla="sin G19 0"/>
                <a:gd name="G22" fmla="+- G20 10800 0"/>
                <a:gd name="G23" fmla="+- G21 10800 0"/>
                <a:gd name="G24" fmla="+- 10800 0 G20"/>
                <a:gd name="G25" fmla="+- 9798 10800 0"/>
                <a:gd name="G26" fmla="?: G9 G17 G25"/>
                <a:gd name="G27" fmla="?: G9 0 21600"/>
                <a:gd name="G28" fmla="cos 10800 0"/>
                <a:gd name="G29" fmla="sin 10800 0"/>
                <a:gd name="G30" fmla="sin 9798 0"/>
                <a:gd name="G31" fmla="+- G28 10800 0"/>
                <a:gd name="G32" fmla="+- G29 10800 0"/>
                <a:gd name="G33" fmla="+- G30 10800 0"/>
                <a:gd name="G34" fmla="?: G4 0 G31"/>
                <a:gd name="G35" fmla="?: 0 G34 0"/>
                <a:gd name="G36" fmla="?: G6 G35 G31"/>
                <a:gd name="G37" fmla="+- 21600 0 G36"/>
                <a:gd name="G38" fmla="?: G4 0 G33"/>
                <a:gd name="G39" fmla="?: 0 G38 G32"/>
                <a:gd name="G40" fmla="?: G6 G39 0"/>
                <a:gd name="G41" fmla="?: G4 G32 21600"/>
                <a:gd name="G42" fmla="?: G6 G41 G33"/>
                <a:gd name="T12" fmla="*/ 10800 w 21600"/>
                <a:gd name="T13" fmla="*/ 21600 h 21600"/>
                <a:gd name="T14" fmla="*/ 21099 w 21600"/>
                <a:gd name="T15" fmla="*/ 10800 h 21600"/>
                <a:gd name="T16" fmla="*/ 10800 w 21600"/>
                <a:gd name="T17" fmla="*/ 20598 h 21600"/>
                <a:gd name="T18" fmla="*/ 501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0598" y="10800"/>
                  </a:moveTo>
                  <a:cubicBezTo>
                    <a:pt x="20598" y="16211"/>
                    <a:pt x="16211" y="20598"/>
                    <a:pt x="10800" y="20598"/>
                  </a:cubicBezTo>
                  <a:cubicBezTo>
                    <a:pt x="5388" y="20598"/>
                    <a:pt x="1002" y="16211"/>
                    <a:pt x="1002" y="10800"/>
                  </a:cubicBezTo>
                  <a:lnTo>
                    <a:pt x="0" y="10800"/>
                  </a:lnTo>
                  <a:cubicBezTo>
                    <a:pt x="0" y="16764"/>
                    <a:pt x="4835" y="21600"/>
                    <a:pt x="10800" y="21600"/>
                  </a:cubicBezTo>
                  <a:cubicBezTo>
                    <a:pt x="16764" y="21600"/>
                    <a:pt x="21600" y="16764"/>
                    <a:pt x="21600" y="10800"/>
                  </a:cubicBezTo>
                  <a:close/>
                </a:path>
              </a:pathLst>
            </a:cu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86" name="AutoShape 6"/>
            <p:cNvSpPr>
              <a:spLocks noChangeArrowheads="1"/>
            </p:cNvSpPr>
            <p:nvPr/>
          </p:nvSpPr>
          <p:spPr bwMode="auto">
            <a:xfrm>
              <a:off x="1980380" y="625714"/>
              <a:ext cx="4167238" cy="4167238"/>
            </a:xfrm>
            <a:custGeom>
              <a:avLst/>
              <a:gdLst>
                <a:gd name="G0" fmla="+- 9798 0 0"/>
                <a:gd name="G1" fmla="+- 17694720 0 0"/>
                <a:gd name="G2" fmla="+- 0 0 17694720"/>
                <a:gd name="T0" fmla="*/ 0 256 1"/>
                <a:gd name="T1" fmla="*/ 180 256 1"/>
                <a:gd name="G3" fmla="+- 17694720 T0 T1"/>
                <a:gd name="T2" fmla="*/ 0 256 1"/>
                <a:gd name="T3" fmla="*/ 90 256 1"/>
                <a:gd name="G4" fmla="+- 17694720 T2 T3"/>
                <a:gd name="G5" fmla="*/ G4 2 1"/>
                <a:gd name="T4" fmla="*/ 90 256 1"/>
                <a:gd name="T5" fmla="*/ 0 256 1"/>
                <a:gd name="G6" fmla="+- 17694720 T4 T5"/>
                <a:gd name="G7" fmla="*/ G6 2 1"/>
                <a:gd name="G8" fmla="abs 1769472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798"/>
                <a:gd name="G18" fmla="*/ 9798 1 2"/>
                <a:gd name="G19" fmla="+- G18 5400 0"/>
                <a:gd name="G20" fmla="cos G19 17694720"/>
                <a:gd name="G21" fmla="sin G19 17694720"/>
                <a:gd name="G22" fmla="+- G20 10800 0"/>
                <a:gd name="G23" fmla="+- G21 10800 0"/>
                <a:gd name="G24" fmla="+- 10800 0 G20"/>
                <a:gd name="G25" fmla="+- 9798 10800 0"/>
                <a:gd name="G26" fmla="?: G9 G17 G25"/>
                <a:gd name="G27" fmla="?: G9 0 21600"/>
                <a:gd name="G28" fmla="cos 10800 17694720"/>
                <a:gd name="G29" fmla="sin 10800 17694720"/>
                <a:gd name="G30" fmla="sin 9798 17694720"/>
                <a:gd name="G31" fmla="+- G28 10800 0"/>
                <a:gd name="G32" fmla="+- G29 10800 0"/>
                <a:gd name="G33" fmla="+- G30 10800 0"/>
                <a:gd name="G34" fmla="?: G4 0 G31"/>
                <a:gd name="G35" fmla="?: 17694720 G34 0"/>
                <a:gd name="G36" fmla="?: G6 G35 G31"/>
                <a:gd name="G37" fmla="+- 21600 0 G36"/>
                <a:gd name="G38" fmla="?: G4 0 G33"/>
                <a:gd name="G39" fmla="?: 17694720 G38 G32"/>
                <a:gd name="G40" fmla="?: G6 G39 0"/>
                <a:gd name="G41" fmla="?: G4 G32 21600"/>
                <a:gd name="G42" fmla="?: G6 G41 G33"/>
                <a:gd name="T12" fmla="*/ 10800 w 21600"/>
                <a:gd name="T13" fmla="*/ 0 h 21600"/>
                <a:gd name="T14" fmla="*/ 10799 w 21600"/>
                <a:gd name="T15" fmla="*/ 501 h 21600"/>
                <a:gd name="T16" fmla="*/ 10800 w 21600"/>
                <a:gd name="T17" fmla="*/ 1002 h 21600"/>
                <a:gd name="T18" fmla="*/ 10801 w 21600"/>
                <a:gd name="T19" fmla="*/ 501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799" y="1002"/>
                  </a:moveTo>
                  <a:lnTo>
                    <a:pt x="10799" y="0"/>
                  </a:lnTo>
                  <a:close/>
                </a:path>
              </a:pathLst>
            </a:custGeom>
            <a:solidFill>
              <a:srgbClr val="8E8E8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87" name="Oval 7"/>
            <p:cNvSpPr>
              <a:spLocks noChangeArrowheads="1"/>
            </p:cNvSpPr>
            <p:nvPr/>
          </p:nvSpPr>
          <p:spPr bwMode="auto">
            <a:xfrm>
              <a:off x="3104554" y="1749888"/>
              <a:ext cx="1918890" cy="1918890"/>
            </a:xfrm>
            <a:prstGeom prst="ellipse">
              <a:avLst/>
            </a:prstGeom>
            <a:solidFill>
              <a:srgbClr val="314865"/>
            </a:solidFill>
            <a:ln w="12700" cap="flat" cmpd="sng">
              <a:solidFill>
                <a:srgbClr val="FFFFFF"/>
              </a:solidFill>
              <a:round/>
              <a:headEnd/>
              <a:tailEnd/>
            </a:ln>
          </p:spPr>
          <p:txBody>
            <a:bodyPr/>
            <a:lstStyle/>
            <a:p>
              <a:endParaRPr lang="zh-CN" altLang="en-US"/>
            </a:p>
          </p:txBody>
        </p:sp>
        <p:sp>
          <p:nvSpPr>
            <p:cNvPr id="20488" name="Rectangle 8"/>
            <p:cNvSpPr>
              <a:spLocks noChangeArrowheads="1"/>
            </p:cNvSpPr>
            <p:nvPr/>
          </p:nvSpPr>
          <p:spPr bwMode="auto">
            <a:xfrm>
              <a:off x="3385569" y="2030903"/>
              <a:ext cx="1356860" cy="1356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550" tIns="82550" rIns="82550" bIns="82550" anchor="ctr"/>
            <a:lstStyle/>
            <a:p>
              <a:pPr algn="ctr">
                <a:lnSpc>
                  <a:spcPct val="90000"/>
                </a:lnSpc>
                <a:spcAft>
                  <a:spcPct val="35000"/>
                </a:spcAft>
              </a:pPr>
              <a:r>
                <a:rPr lang="en-US" sz="6500">
                  <a:solidFill>
                    <a:srgbClr val="FFFFFF"/>
                  </a:solidFill>
                  <a:latin typeface="方正兰亭黑_GBK" charset="-122"/>
                  <a:ea typeface="方正兰亭黑_GBK" charset="-122"/>
                  <a:sym typeface="方正兰亭黑_GBK" charset="-122"/>
                </a:rPr>
                <a:t> </a:t>
              </a:r>
            </a:p>
          </p:txBody>
        </p:sp>
        <p:sp>
          <p:nvSpPr>
            <p:cNvPr id="20489" name="Oval 9"/>
            <p:cNvSpPr>
              <a:spLocks noChangeArrowheads="1"/>
            </p:cNvSpPr>
            <p:nvPr/>
          </p:nvSpPr>
          <p:spPr bwMode="auto">
            <a:xfrm>
              <a:off x="3392388" y="2458"/>
              <a:ext cx="1343223" cy="1343223"/>
            </a:xfrm>
            <a:prstGeom prst="ellipse">
              <a:avLst/>
            </a:prstGeom>
            <a:solidFill>
              <a:srgbClr val="4D8FB7"/>
            </a:solidFill>
            <a:ln w="12700" cap="flat" cmpd="sng">
              <a:solidFill>
                <a:srgbClr val="FFFFFF"/>
              </a:solidFill>
              <a:round/>
              <a:headEnd/>
              <a:tailEnd/>
            </a:ln>
          </p:spPr>
          <p:txBody>
            <a:bodyPr/>
            <a:lstStyle/>
            <a:p>
              <a:endParaRPr lang="zh-CN" altLang="en-US"/>
            </a:p>
          </p:txBody>
        </p:sp>
        <p:sp>
          <p:nvSpPr>
            <p:cNvPr id="20490" name="Rectangle 10"/>
            <p:cNvSpPr>
              <a:spLocks noChangeArrowheads="1"/>
            </p:cNvSpPr>
            <p:nvPr/>
          </p:nvSpPr>
          <p:spPr bwMode="auto">
            <a:xfrm>
              <a:off x="3589098" y="199168"/>
              <a:ext cx="949803" cy="949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770" tIns="64770" rIns="64770" bIns="64770" anchor="ctr"/>
            <a:lstStyle/>
            <a:p>
              <a:pPr algn="ctr">
                <a:lnSpc>
                  <a:spcPct val="90000"/>
                </a:lnSpc>
                <a:spcAft>
                  <a:spcPct val="35000"/>
                </a:spcAft>
              </a:pPr>
              <a:r>
                <a:rPr lang="en-US" sz="5100">
                  <a:solidFill>
                    <a:srgbClr val="FFFFFF"/>
                  </a:solidFill>
                  <a:latin typeface="方正兰亭黑_GBK" charset="-122"/>
                  <a:ea typeface="方正兰亭黑_GBK" charset="-122"/>
                  <a:sym typeface="方正兰亭黑_GBK" charset="-122"/>
                </a:rPr>
                <a:t> </a:t>
              </a:r>
            </a:p>
          </p:txBody>
        </p:sp>
        <p:sp>
          <p:nvSpPr>
            <p:cNvPr id="20491" name="Oval 11"/>
            <p:cNvSpPr>
              <a:spLocks noChangeArrowheads="1"/>
            </p:cNvSpPr>
            <p:nvPr/>
          </p:nvSpPr>
          <p:spPr bwMode="auto">
            <a:xfrm>
              <a:off x="5427651" y="2037721"/>
              <a:ext cx="1343223" cy="1343223"/>
            </a:xfrm>
            <a:prstGeom prst="ellipse">
              <a:avLst/>
            </a:prstGeom>
            <a:solidFill>
              <a:srgbClr val="4D8FB7"/>
            </a:solidFill>
            <a:ln w="12700" cap="flat" cmpd="sng">
              <a:solidFill>
                <a:srgbClr val="FFFFFF"/>
              </a:solidFill>
              <a:round/>
              <a:headEnd/>
              <a:tailEnd/>
            </a:ln>
          </p:spPr>
          <p:txBody>
            <a:bodyPr/>
            <a:lstStyle/>
            <a:p>
              <a:endParaRPr lang="zh-CN" altLang="en-US"/>
            </a:p>
          </p:txBody>
        </p:sp>
        <p:sp>
          <p:nvSpPr>
            <p:cNvPr id="20492" name="Rectangle 12"/>
            <p:cNvSpPr>
              <a:spLocks noChangeArrowheads="1"/>
            </p:cNvSpPr>
            <p:nvPr/>
          </p:nvSpPr>
          <p:spPr bwMode="auto">
            <a:xfrm>
              <a:off x="5624361" y="2234431"/>
              <a:ext cx="949803" cy="949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770" tIns="64770" rIns="64770" bIns="64770" anchor="ctr"/>
            <a:lstStyle/>
            <a:p>
              <a:pPr algn="ctr">
                <a:lnSpc>
                  <a:spcPct val="90000"/>
                </a:lnSpc>
                <a:spcAft>
                  <a:spcPct val="35000"/>
                </a:spcAft>
              </a:pPr>
              <a:r>
                <a:rPr lang="en-US" sz="5100">
                  <a:solidFill>
                    <a:srgbClr val="FFFFFF"/>
                  </a:solidFill>
                  <a:latin typeface="方正兰亭黑_GBK" charset="-122"/>
                  <a:ea typeface="方正兰亭黑_GBK" charset="-122"/>
                  <a:sym typeface="方正兰亭黑_GBK" charset="-122"/>
                </a:rPr>
                <a:t> </a:t>
              </a:r>
            </a:p>
          </p:txBody>
        </p:sp>
        <p:sp>
          <p:nvSpPr>
            <p:cNvPr id="20493" name="Oval 13"/>
            <p:cNvSpPr>
              <a:spLocks noChangeArrowheads="1"/>
            </p:cNvSpPr>
            <p:nvPr/>
          </p:nvSpPr>
          <p:spPr bwMode="auto">
            <a:xfrm>
              <a:off x="3392388" y="4072985"/>
              <a:ext cx="1343223" cy="1343223"/>
            </a:xfrm>
            <a:prstGeom prst="ellipse">
              <a:avLst/>
            </a:prstGeom>
            <a:solidFill>
              <a:srgbClr val="4D8FB7"/>
            </a:solidFill>
            <a:ln w="12700" cap="flat" cmpd="sng">
              <a:solidFill>
                <a:srgbClr val="FFFFFF"/>
              </a:solidFill>
              <a:round/>
              <a:headEnd/>
              <a:tailEnd/>
            </a:ln>
          </p:spPr>
          <p:txBody>
            <a:bodyPr/>
            <a:lstStyle/>
            <a:p>
              <a:endParaRPr lang="zh-CN" altLang="en-US"/>
            </a:p>
          </p:txBody>
        </p:sp>
        <p:sp>
          <p:nvSpPr>
            <p:cNvPr id="20494" name="Rectangle 14"/>
            <p:cNvSpPr>
              <a:spLocks noChangeArrowheads="1"/>
            </p:cNvSpPr>
            <p:nvPr/>
          </p:nvSpPr>
          <p:spPr bwMode="auto">
            <a:xfrm>
              <a:off x="3589098" y="4269695"/>
              <a:ext cx="949803" cy="949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770" tIns="64770" rIns="64770" bIns="64770" anchor="ctr"/>
            <a:lstStyle/>
            <a:p>
              <a:pPr algn="ctr">
                <a:lnSpc>
                  <a:spcPct val="90000"/>
                </a:lnSpc>
                <a:spcAft>
                  <a:spcPct val="35000"/>
                </a:spcAft>
              </a:pPr>
              <a:r>
                <a:rPr lang="en-US" sz="5100">
                  <a:solidFill>
                    <a:srgbClr val="FFFFFF"/>
                  </a:solidFill>
                  <a:latin typeface="方正兰亭黑_GBK" charset="-122"/>
                  <a:ea typeface="方正兰亭黑_GBK" charset="-122"/>
                  <a:sym typeface="方正兰亭黑_GBK" charset="-122"/>
                </a:rPr>
                <a:t> </a:t>
              </a:r>
            </a:p>
          </p:txBody>
        </p:sp>
        <p:sp>
          <p:nvSpPr>
            <p:cNvPr id="20495" name="Oval 15"/>
            <p:cNvSpPr>
              <a:spLocks noChangeArrowheads="1"/>
            </p:cNvSpPr>
            <p:nvPr/>
          </p:nvSpPr>
          <p:spPr bwMode="auto">
            <a:xfrm>
              <a:off x="1357124" y="2037721"/>
              <a:ext cx="1343223" cy="1343223"/>
            </a:xfrm>
            <a:prstGeom prst="ellipse">
              <a:avLst/>
            </a:prstGeom>
            <a:solidFill>
              <a:srgbClr val="4D8FB7"/>
            </a:solidFill>
            <a:ln w="12700" cap="flat" cmpd="sng">
              <a:solidFill>
                <a:srgbClr val="FFFFFF"/>
              </a:solidFill>
              <a:round/>
              <a:headEnd/>
              <a:tailEnd/>
            </a:ln>
          </p:spPr>
          <p:txBody>
            <a:bodyPr/>
            <a:lstStyle/>
            <a:p>
              <a:endParaRPr lang="zh-CN" altLang="en-US"/>
            </a:p>
          </p:txBody>
        </p:sp>
        <p:sp>
          <p:nvSpPr>
            <p:cNvPr id="20496" name="Rectangle 16"/>
            <p:cNvSpPr>
              <a:spLocks noChangeArrowheads="1"/>
            </p:cNvSpPr>
            <p:nvPr/>
          </p:nvSpPr>
          <p:spPr bwMode="auto">
            <a:xfrm>
              <a:off x="1553834" y="2234431"/>
              <a:ext cx="949803" cy="949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770" tIns="64770" rIns="64770" bIns="64770" anchor="ctr"/>
            <a:lstStyle/>
            <a:p>
              <a:pPr algn="ctr">
                <a:lnSpc>
                  <a:spcPct val="90000"/>
                </a:lnSpc>
                <a:spcAft>
                  <a:spcPct val="35000"/>
                </a:spcAft>
              </a:pPr>
              <a:r>
                <a:rPr lang="en-US" sz="5100">
                  <a:solidFill>
                    <a:srgbClr val="FFFFFF"/>
                  </a:solidFill>
                  <a:latin typeface="方正兰亭黑_GBK" charset="-122"/>
                  <a:ea typeface="方正兰亭黑_GBK" charset="-122"/>
                  <a:sym typeface="方正兰亭黑_GBK" charset="-122"/>
                </a:rPr>
                <a:t> </a:t>
              </a:r>
            </a:p>
          </p:txBody>
        </p:sp>
      </p:grpSp>
      <p:sp>
        <p:nvSpPr>
          <p:cNvPr id="20497" name="文本框 4"/>
          <p:cNvSpPr>
            <a:spLocks noChangeArrowheads="1"/>
          </p:cNvSpPr>
          <p:nvPr/>
        </p:nvSpPr>
        <p:spPr bwMode="auto">
          <a:xfrm>
            <a:off x="8577263" y="989013"/>
            <a:ext cx="6191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1</a:t>
            </a:r>
          </a:p>
        </p:txBody>
      </p:sp>
      <p:sp>
        <p:nvSpPr>
          <p:cNvPr id="20498" name="文本框 5"/>
          <p:cNvSpPr>
            <a:spLocks noChangeArrowheads="1"/>
          </p:cNvSpPr>
          <p:nvPr/>
        </p:nvSpPr>
        <p:spPr bwMode="auto">
          <a:xfrm>
            <a:off x="10648950" y="2998788"/>
            <a:ext cx="6191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2</a:t>
            </a:r>
          </a:p>
        </p:txBody>
      </p:sp>
      <p:sp>
        <p:nvSpPr>
          <p:cNvPr id="20499" name="文本框 6"/>
          <p:cNvSpPr>
            <a:spLocks noChangeArrowheads="1"/>
          </p:cNvSpPr>
          <p:nvPr/>
        </p:nvSpPr>
        <p:spPr bwMode="auto">
          <a:xfrm>
            <a:off x="8577263" y="5087938"/>
            <a:ext cx="6191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3</a:t>
            </a:r>
          </a:p>
        </p:txBody>
      </p:sp>
      <p:sp>
        <p:nvSpPr>
          <p:cNvPr id="20500" name="文本框 7"/>
          <p:cNvSpPr>
            <a:spLocks noChangeArrowheads="1"/>
          </p:cNvSpPr>
          <p:nvPr/>
        </p:nvSpPr>
        <p:spPr bwMode="auto">
          <a:xfrm>
            <a:off x="6518275" y="2998788"/>
            <a:ext cx="6191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4800" b="1" i="1">
                <a:solidFill>
                  <a:schemeClr val="bg1"/>
                </a:solidFill>
                <a:latin typeface="方正兰亭黑_GBK" charset="-122"/>
                <a:ea typeface="方正兰亭黑_GBK" charset="-122"/>
                <a:sym typeface="方正兰亭黑_GBK" charset="-122"/>
              </a:rPr>
              <a:t>4</a:t>
            </a:r>
          </a:p>
        </p:txBody>
      </p:sp>
      <p:pic>
        <p:nvPicPr>
          <p:cNvPr id="20501" name="图片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3688" y="2451100"/>
            <a:ext cx="1968500"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2" name="椭圆 12"/>
          <p:cNvSpPr>
            <a:spLocks noChangeArrowheads="1"/>
          </p:cNvSpPr>
          <p:nvPr/>
        </p:nvSpPr>
        <p:spPr bwMode="auto">
          <a:xfrm>
            <a:off x="1131888" y="1816100"/>
            <a:ext cx="673100" cy="671513"/>
          </a:xfrm>
          <a:prstGeom prst="ellipse">
            <a:avLst/>
          </a:prstGeom>
          <a:solidFill>
            <a:srgbClr val="3148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sz="3200" b="1">
                <a:solidFill>
                  <a:srgbClr val="FFFFFF"/>
                </a:solidFill>
                <a:latin typeface="方正兰亭黑_GBK" charset="-122"/>
                <a:ea typeface="方正兰亭黑_GBK" charset="-122"/>
                <a:sym typeface="方正兰亭黑_GBK" charset="-122"/>
              </a:rPr>
              <a:t>1</a:t>
            </a:r>
          </a:p>
        </p:txBody>
      </p:sp>
      <p:sp>
        <p:nvSpPr>
          <p:cNvPr id="20503" name="椭圆 13"/>
          <p:cNvSpPr>
            <a:spLocks noChangeArrowheads="1"/>
          </p:cNvSpPr>
          <p:nvPr/>
        </p:nvSpPr>
        <p:spPr bwMode="auto">
          <a:xfrm>
            <a:off x="1131888" y="2681288"/>
            <a:ext cx="673100" cy="671512"/>
          </a:xfrm>
          <a:prstGeom prst="ellipse">
            <a:avLst/>
          </a:prstGeom>
          <a:solidFill>
            <a:srgbClr val="3148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sz="3200" b="1">
                <a:solidFill>
                  <a:srgbClr val="FFFFFF"/>
                </a:solidFill>
                <a:latin typeface="方正兰亭黑_GBK" charset="-122"/>
                <a:ea typeface="方正兰亭黑_GBK" charset="-122"/>
                <a:sym typeface="方正兰亭黑_GBK" charset="-122"/>
              </a:rPr>
              <a:t>2</a:t>
            </a:r>
          </a:p>
        </p:txBody>
      </p:sp>
      <p:sp>
        <p:nvSpPr>
          <p:cNvPr id="20504" name="椭圆 14"/>
          <p:cNvSpPr>
            <a:spLocks noChangeArrowheads="1"/>
          </p:cNvSpPr>
          <p:nvPr/>
        </p:nvSpPr>
        <p:spPr bwMode="auto">
          <a:xfrm>
            <a:off x="1131888" y="3546475"/>
            <a:ext cx="673100" cy="671513"/>
          </a:xfrm>
          <a:prstGeom prst="ellipse">
            <a:avLst/>
          </a:prstGeom>
          <a:solidFill>
            <a:srgbClr val="3148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sz="3200" b="1">
                <a:solidFill>
                  <a:srgbClr val="FFFFFF"/>
                </a:solidFill>
                <a:latin typeface="方正兰亭黑_GBK" charset="-122"/>
                <a:ea typeface="方正兰亭黑_GBK" charset="-122"/>
                <a:sym typeface="方正兰亭黑_GBK" charset="-122"/>
              </a:rPr>
              <a:t>3</a:t>
            </a:r>
          </a:p>
        </p:txBody>
      </p:sp>
      <p:sp>
        <p:nvSpPr>
          <p:cNvPr id="20505" name="椭圆 15"/>
          <p:cNvSpPr>
            <a:spLocks noChangeArrowheads="1"/>
          </p:cNvSpPr>
          <p:nvPr/>
        </p:nvSpPr>
        <p:spPr bwMode="auto">
          <a:xfrm>
            <a:off x="1131888" y="4411663"/>
            <a:ext cx="673100" cy="671512"/>
          </a:xfrm>
          <a:prstGeom prst="ellipse">
            <a:avLst/>
          </a:prstGeom>
          <a:solidFill>
            <a:srgbClr val="31486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en-US" sz="3200" b="1">
                <a:solidFill>
                  <a:srgbClr val="FFFFFF"/>
                </a:solidFill>
                <a:latin typeface="方正兰亭黑_GBK" charset="-122"/>
                <a:ea typeface="方正兰亭黑_GBK" charset="-122"/>
                <a:sym typeface="方正兰亭黑_GBK" charset="-122"/>
              </a:rPr>
              <a:t>4</a:t>
            </a:r>
          </a:p>
        </p:txBody>
      </p:sp>
      <p:sp>
        <p:nvSpPr>
          <p:cNvPr id="20506" name="文本框 16"/>
          <p:cNvSpPr>
            <a:spLocks noChangeArrowheads="1"/>
          </p:cNvSpPr>
          <p:nvPr/>
        </p:nvSpPr>
        <p:spPr bwMode="auto">
          <a:xfrm>
            <a:off x="2032000" y="1966913"/>
            <a:ext cx="2525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666666"/>
                </a:solidFill>
                <a:latin typeface="微软雅黑" pitchFamily="34" charset="-122"/>
                <a:ea typeface="微软雅黑" pitchFamily="34" charset="-122"/>
                <a:sym typeface="微软雅黑" pitchFamily="34" charset="-122"/>
              </a:rPr>
              <a:t>请输入文本内容</a:t>
            </a:r>
          </a:p>
        </p:txBody>
      </p:sp>
      <p:sp>
        <p:nvSpPr>
          <p:cNvPr id="20507" name="文本框 18"/>
          <p:cNvSpPr>
            <a:spLocks noChangeArrowheads="1"/>
          </p:cNvSpPr>
          <p:nvPr/>
        </p:nvSpPr>
        <p:spPr bwMode="auto">
          <a:xfrm>
            <a:off x="2032000" y="2832100"/>
            <a:ext cx="2525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666666"/>
                </a:solidFill>
                <a:latin typeface="微软雅黑" pitchFamily="34" charset="-122"/>
                <a:ea typeface="微软雅黑" pitchFamily="34" charset="-122"/>
                <a:sym typeface="微软雅黑" pitchFamily="34" charset="-122"/>
              </a:rPr>
              <a:t>请输入文本内容</a:t>
            </a:r>
          </a:p>
        </p:txBody>
      </p:sp>
      <p:sp>
        <p:nvSpPr>
          <p:cNvPr id="20508" name="文本框 19"/>
          <p:cNvSpPr>
            <a:spLocks noChangeArrowheads="1"/>
          </p:cNvSpPr>
          <p:nvPr/>
        </p:nvSpPr>
        <p:spPr bwMode="auto">
          <a:xfrm>
            <a:off x="2032000" y="3697288"/>
            <a:ext cx="2525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666666"/>
                </a:solidFill>
                <a:latin typeface="微软雅黑" pitchFamily="34" charset="-122"/>
                <a:ea typeface="微软雅黑" pitchFamily="34" charset="-122"/>
                <a:sym typeface="微软雅黑" pitchFamily="34" charset="-122"/>
              </a:rPr>
              <a:t>请输入文本内容</a:t>
            </a:r>
          </a:p>
        </p:txBody>
      </p:sp>
      <p:sp>
        <p:nvSpPr>
          <p:cNvPr id="20509" name="文本框 20"/>
          <p:cNvSpPr>
            <a:spLocks noChangeArrowheads="1"/>
          </p:cNvSpPr>
          <p:nvPr/>
        </p:nvSpPr>
        <p:spPr bwMode="auto">
          <a:xfrm>
            <a:off x="2032000" y="4562475"/>
            <a:ext cx="2525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666666"/>
                </a:solidFill>
                <a:latin typeface="微软雅黑" pitchFamily="34" charset="-122"/>
                <a:ea typeface="微软雅黑" pitchFamily="34" charset="-122"/>
                <a:sym typeface="微软雅黑" pitchFamily="34" charset="-122"/>
              </a:rPr>
              <a:t>请输入文本内容</a:t>
            </a:r>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1"/>
          <p:cNvSpPr>
            <a:spLocks noChangeArrowheads="1"/>
          </p:cNvSpPr>
          <p:nvPr/>
        </p:nvSpPr>
        <p:spPr bwMode="auto">
          <a:xfrm>
            <a:off x="0" y="5314950"/>
            <a:ext cx="12192000" cy="1543050"/>
          </a:xfrm>
          <a:prstGeom prst="rect">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1507" name="组合 2"/>
          <p:cNvGrpSpPr>
            <a:grpSpLocks/>
          </p:cNvGrpSpPr>
          <p:nvPr/>
        </p:nvGrpSpPr>
        <p:grpSpPr bwMode="auto">
          <a:xfrm>
            <a:off x="469900" y="5676900"/>
            <a:ext cx="2638425" cy="831850"/>
            <a:chOff x="0" y="0"/>
            <a:chExt cx="2639488" cy="830997"/>
          </a:xfrm>
        </p:grpSpPr>
        <p:sp>
          <p:nvSpPr>
            <p:cNvPr id="21508" name="文本框 3"/>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BFBFBF"/>
                  </a:solidFill>
                  <a:latin typeface="微软雅黑" pitchFamily="34" charset="-122"/>
                  <a:ea typeface="微软雅黑" pitchFamily="34" charset="-122"/>
                  <a:sym typeface="微软雅黑" pitchFamily="34" charset="-122"/>
                </a:rPr>
                <a:t>1</a:t>
              </a:r>
              <a:endParaRPr lang="zh-CN" altLang="en-US" sz="4800" i="1">
                <a:solidFill>
                  <a:srgbClr val="BFBFBF"/>
                </a:solidFill>
                <a:latin typeface="微软雅黑" pitchFamily="34" charset="-122"/>
                <a:ea typeface="微软雅黑" pitchFamily="34" charset="-122"/>
                <a:sym typeface="微软雅黑" pitchFamily="34" charset="-122"/>
              </a:endParaRPr>
            </a:p>
          </p:txBody>
        </p:sp>
        <p:sp>
          <p:nvSpPr>
            <p:cNvPr id="21509" name="文本框 4"/>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BFBFBF"/>
                  </a:solidFill>
                  <a:latin typeface="微软雅黑" pitchFamily="34" charset="-122"/>
                  <a:ea typeface="微软雅黑" pitchFamily="34" charset="-122"/>
                  <a:sym typeface="微软雅黑" pitchFamily="34" charset="-122"/>
                </a:rPr>
                <a:t>请输入文本内容</a:t>
              </a:r>
              <a:endParaRPr lang="en-US">
                <a:solidFill>
                  <a:srgbClr val="BFBFBF"/>
                </a:solidFill>
                <a:latin typeface="微软雅黑" pitchFamily="34" charset="-122"/>
                <a:ea typeface="微软雅黑" pitchFamily="34" charset="-122"/>
                <a:sym typeface="微软雅黑" pitchFamily="34" charset="-122"/>
              </a:endParaRPr>
            </a:p>
            <a:p>
              <a:r>
                <a:rPr lang="zh-CN" altLang="en-US" sz="1400">
                  <a:solidFill>
                    <a:srgbClr val="BFBFBF"/>
                  </a:solidFill>
                  <a:latin typeface="微软雅黑" pitchFamily="34" charset="-122"/>
                  <a:ea typeface="微软雅黑" pitchFamily="34" charset="-122"/>
                  <a:sym typeface="微软雅黑" pitchFamily="34" charset="-122"/>
                </a:rPr>
                <a:t>请输入文本内容</a:t>
              </a:r>
              <a:endParaRPr lang="en-US" sz="1400">
                <a:solidFill>
                  <a:srgbClr val="BFBFBF"/>
                </a:solidFill>
                <a:latin typeface="微软雅黑" pitchFamily="34" charset="-122"/>
                <a:ea typeface="微软雅黑" pitchFamily="34" charset="-122"/>
                <a:sym typeface="微软雅黑" pitchFamily="34" charset="-122"/>
              </a:endParaRPr>
            </a:p>
          </p:txBody>
        </p:sp>
      </p:grpSp>
      <p:sp>
        <p:nvSpPr>
          <p:cNvPr id="21510" name="燕尾形 5"/>
          <p:cNvSpPr>
            <a:spLocks noChangeArrowheads="1"/>
          </p:cNvSpPr>
          <p:nvPr/>
        </p:nvSpPr>
        <p:spPr bwMode="auto">
          <a:xfrm>
            <a:off x="2544763" y="5314950"/>
            <a:ext cx="549275"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21511" name="燕尾形 15"/>
          <p:cNvSpPr>
            <a:spLocks noChangeArrowheads="1"/>
          </p:cNvSpPr>
          <p:nvPr/>
        </p:nvSpPr>
        <p:spPr bwMode="auto">
          <a:xfrm>
            <a:off x="5499100" y="5314950"/>
            <a:ext cx="549275"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21512" name="燕尾形 16"/>
          <p:cNvSpPr>
            <a:spLocks noChangeArrowheads="1"/>
          </p:cNvSpPr>
          <p:nvPr/>
        </p:nvSpPr>
        <p:spPr bwMode="auto">
          <a:xfrm>
            <a:off x="8366125" y="5314950"/>
            <a:ext cx="547688"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21513" name="等腰三角形 17"/>
          <p:cNvSpPr>
            <a:spLocks noChangeArrowheads="1"/>
          </p:cNvSpPr>
          <p:nvPr/>
        </p:nvSpPr>
        <p:spPr bwMode="auto">
          <a:xfrm>
            <a:off x="10017125" y="5038725"/>
            <a:ext cx="377825" cy="276225"/>
          </a:xfrm>
          <a:prstGeom prst="triangle">
            <a:avLst>
              <a:gd name="adj" fmla="val 50000"/>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1514" name="组合 18"/>
          <p:cNvGrpSpPr>
            <a:grpSpLocks/>
          </p:cNvGrpSpPr>
          <p:nvPr/>
        </p:nvGrpSpPr>
        <p:grpSpPr bwMode="auto">
          <a:xfrm>
            <a:off x="3335338" y="5676900"/>
            <a:ext cx="2640012" cy="831850"/>
            <a:chOff x="0" y="0"/>
            <a:chExt cx="2639488" cy="830997"/>
          </a:xfrm>
        </p:grpSpPr>
        <p:sp>
          <p:nvSpPr>
            <p:cNvPr id="21515" name="文本框 19"/>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BFBFBF"/>
                  </a:solidFill>
                  <a:latin typeface="微软雅黑" pitchFamily="34" charset="-122"/>
                  <a:ea typeface="微软雅黑" pitchFamily="34" charset="-122"/>
                  <a:sym typeface="微软雅黑" pitchFamily="34" charset="-122"/>
                </a:rPr>
                <a:t>2</a:t>
              </a:r>
              <a:endParaRPr lang="zh-CN" altLang="en-US" sz="4800" i="1">
                <a:solidFill>
                  <a:srgbClr val="BFBFBF"/>
                </a:solidFill>
                <a:latin typeface="微软雅黑" pitchFamily="34" charset="-122"/>
                <a:ea typeface="微软雅黑" pitchFamily="34" charset="-122"/>
                <a:sym typeface="微软雅黑" pitchFamily="34" charset="-122"/>
              </a:endParaRPr>
            </a:p>
          </p:txBody>
        </p:sp>
        <p:sp>
          <p:nvSpPr>
            <p:cNvPr id="21516" name="文本框 20"/>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BFBFBF"/>
                  </a:solidFill>
                  <a:latin typeface="微软雅黑" pitchFamily="34" charset="-122"/>
                  <a:ea typeface="微软雅黑" pitchFamily="34" charset="-122"/>
                  <a:sym typeface="微软雅黑" pitchFamily="34" charset="-122"/>
                </a:rPr>
                <a:t>请输入文本内容</a:t>
              </a:r>
              <a:endParaRPr lang="en-US">
                <a:solidFill>
                  <a:srgbClr val="BFBFBF"/>
                </a:solidFill>
                <a:latin typeface="微软雅黑" pitchFamily="34" charset="-122"/>
                <a:ea typeface="微软雅黑" pitchFamily="34" charset="-122"/>
                <a:sym typeface="微软雅黑" pitchFamily="34" charset="-122"/>
              </a:endParaRPr>
            </a:p>
            <a:p>
              <a:r>
                <a:rPr lang="zh-CN" altLang="en-US" sz="1400">
                  <a:solidFill>
                    <a:srgbClr val="BFBFBF"/>
                  </a:solidFill>
                  <a:latin typeface="微软雅黑" pitchFamily="34" charset="-122"/>
                  <a:ea typeface="微软雅黑" pitchFamily="34" charset="-122"/>
                  <a:sym typeface="微软雅黑" pitchFamily="34" charset="-122"/>
                </a:rPr>
                <a:t>请输入文本内容</a:t>
              </a:r>
              <a:endParaRPr lang="en-US" sz="1400">
                <a:solidFill>
                  <a:srgbClr val="BFBFBF"/>
                </a:solidFill>
                <a:latin typeface="微软雅黑" pitchFamily="34" charset="-122"/>
                <a:ea typeface="微软雅黑" pitchFamily="34" charset="-122"/>
                <a:sym typeface="微软雅黑" pitchFamily="34" charset="-122"/>
              </a:endParaRPr>
            </a:p>
          </p:txBody>
        </p:sp>
      </p:grpSp>
      <p:grpSp>
        <p:nvGrpSpPr>
          <p:cNvPr id="21517" name="组合 21"/>
          <p:cNvGrpSpPr>
            <a:grpSpLocks/>
          </p:cNvGrpSpPr>
          <p:nvPr/>
        </p:nvGrpSpPr>
        <p:grpSpPr bwMode="auto">
          <a:xfrm>
            <a:off x="6200775" y="5676900"/>
            <a:ext cx="2640013" cy="831850"/>
            <a:chOff x="0" y="0"/>
            <a:chExt cx="2639488" cy="830997"/>
          </a:xfrm>
        </p:grpSpPr>
        <p:sp>
          <p:nvSpPr>
            <p:cNvPr id="21518" name="文本框 22"/>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BFBFBF"/>
                  </a:solidFill>
                  <a:latin typeface="微软雅黑" pitchFamily="34" charset="-122"/>
                  <a:ea typeface="微软雅黑" pitchFamily="34" charset="-122"/>
                  <a:sym typeface="微软雅黑" pitchFamily="34" charset="-122"/>
                </a:rPr>
                <a:t>3</a:t>
              </a:r>
              <a:endParaRPr lang="zh-CN" altLang="en-US" sz="4800" i="1">
                <a:solidFill>
                  <a:srgbClr val="BFBFBF"/>
                </a:solidFill>
                <a:latin typeface="微软雅黑" pitchFamily="34" charset="-122"/>
                <a:ea typeface="微软雅黑" pitchFamily="34" charset="-122"/>
                <a:sym typeface="微软雅黑" pitchFamily="34" charset="-122"/>
              </a:endParaRPr>
            </a:p>
          </p:txBody>
        </p:sp>
        <p:sp>
          <p:nvSpPr>
            <p:cNvPr id="21519" name="文本框 23"/>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BFBFBF"/>
                  </a:solidFill>
                  <a:latin typeface="微软雅黑" pitchFamily="34" charset="-122"/>
                  <a:ea typeface="微软雅黑" pitchFamily="34" charset="-122"/>
                  <a:sym typeface="微软雅黑" pitchFamily="34" charset="-122"/>
                </a:rPr>
                <a:t>请输入文本内容</a:t>
              </a:r>
              <a:endParaRPr lang="en-US">
                <a:solidFill>
                  <a:srgbClr val="BFBFBF"/>
                </a:solidFill>
                <a:latin typeface="微软雅黑" pitchFamily="34" charset="-122"/>
                <a:ea typeface="微软雅黑" pitchFamily="34" charset="-122"/>
                <a:sym typeface="微软雅黑" pitchFamily="34" charset="-122"/>
              </a:endParaRPr>
            </a:p>
            <a:p>
              <a:r>
                <a:rPr lang="zh-CN" altLang="en-US" sz="1400">
                  <a:solidFill>
                    <a:srgbClr val="BFBFBF"/>
                  </a:solidFill>
                  <a:latin typeface="微软雅黑" pitchFamily="34" charset="-122"/>
                  <a:ea typeface="微软雅黑" pitchFamily="34" charset="-122"/>
                  <a:sym typeface="微软雅黑" pitchFamily="34" charset="-122"/>
                </a:rPr>
                <a:t>请输入文本内容</a:t>
              </a:r>
              <a:endParaRPr lang="en-US" sz="1400">
                <a:solidFill>
                  <a:srgbClr val="BFBFBF"/>
                </a:solidFill>
                <a:latin typeface="微软雅黑" pitchFamily="34" charset="-122"/>
                <a:ea typeface="微软雅黑" pitchFamily="34" charset="-122"/>
                <a:sym typeface="微软雅黑" pitchFamily="34" charset="-122"/>
              </a:endParaRPr>
            </a:p>
          </p:txBody>
        </p:sp>
      </p:grpSp>
      <p:grpSp>
        <p:nvGrpSpPr>
          <p:cNvPr id="21520" name="组合 24"/>
          <p:cNvGrpSpPr>
            <a:grpSpLocks/>
          </p:cNvGrpSpPr>
          <p:nvPr/>
        </p:nvGrpSpPr>
        <p:grpSpPr bwMode="auto">
          <a:xfrm>
            <a:off x="9066213" y="5676900"/>
            <a:ext cx="2640012" cy="831850"/>
            <a:chOff x="0" y="0"/>
            <a:chExt cx="2639488" cy="830997"/>
          </a:xfrm>
        </p:grpSpPr>
        <p:sp>
          <p:nvSpPr>
            <p:cNvPr id="21521" name="文本框 25"/>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4D8FB7"/>
                  </a:solidFill>
                  <a:latin typeface="微软雅黑" pitchFamily="34" charset="-122"/>
                  <a:ea typeface="微软雅黑" pitchFamily="34" charset="-122"/>
                  <a:sym typeface="微软雅黑" pitchFamily="34" charset="-122"/>
                </a:rPr>
                <a:t>4</a:t>
              </a:r>
              <a:endParaRPr lang="zh-CN" altLang="en-US" sz="4800" i="1">
                <a:solidFill>
                  <a:srgbClr val="4D8FB7"/>
                </a:solidFill>
                <a:latin typeface="微软雅黑" pitchFamily="34" charset="-122"/>
                <a:ea typeface="微软雅黑" pitchFamily="34" charset="-122"/>
                <a:sym typeface="微软雅黑" pitchFamily="34" charset="-122"/>
              </a:endParaRPr>
            </a:p>
          </p:txBody>
        </p:sp>
        <p:sp>
          <p:nvSpPr>
            <p:cNvPr id="21522" name="文本框 26"/>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F3F3F"/>
                  </a:solidFill>
                  <a:latin typeface="微软雅黑" pitchFamily="34" charset="-122"/>
                  <a:ea typeface="微软雅黑" pitchFamily="34" charset="-122"/>
                  <a:sym typeface="微软雅黑" pitchFamily="34" charset="-122"/>
                </a:rPr>
                <a:t>请输入文本内容</a:t>
              </a:r>
              <a:endParaRPr lang="en-US">
                <a:solidFill>
                  <a:srgbClr val="3F3F3F"/>
                </a:solidFill>
                <a:latin typeface="微软雅黑" pitchFamily="34" charset="-122"/>
                <a:ea typeface="微软雅黑" pitchFamily="34" charset="-122"/>
                <a:sym typeface="微软雅黑" pitchFamily="34" charset="-122"/>
              </a:endParaRPr>
            </a:p>
            <a:p>
              <a:r>
                <a:rPr lang="zh-CN" altLang="en-US" sz="1400">
                  <a:solidFill>
                    <a:srgbClr val="7F7F7F"/>
                  </a:solidFill>
                  <a:latin typeface="微软雅黑" pitchFamily="34" charset="-122"/>
                  <a:ea typeface="微软雅黑" pitchFamily="34" charset="-122"/>
                  <a:sym typeface="微软雅黑" pitchFamily="34" charset="-122"/>
                </a:rPr>
                <a:t>请输入文本内容</a:t>
              </a:r>
              <a:endParaRPr lang="en-US" sz="1400">
                <a:solidFill>
                  <a:srgbClr val="7F7F7F"/>
                </a:solidFill>
                <a:latin typeface="微软雅黑" pitchFamily="34" charset="-122"/>
                <a:ea typeface="微软雅黑" pitchFamily="34" charset="-122"/>
                <a:sym typeface="微软雅黑" pitchFamily="34" charset="-122"/>
              </a:endParaRPr>
            </a:p>
          </p:txBody>
        </p:sp>
      </p:grpSp>
      <p:pic>
        <p:nvPicPr>
          <p:cNvPr id="21523" name="图片 27"/>
          <p:cNvPicPr>
            <a:picLocks noChangeAspect="1" noChangeArrowheads="1"/>
          </p:cNvPicPr>
          <p:nvPr/>
        </p:nvPicPr>
        <p:blipFill>
          <a:blip r:embed="rId2">
            <a:extLst>
              <a:ext uri="{28A0092B-C50C-407E-A947-70E740481C1C}">
                <a14:useLocalDpi xmlns:a14="http://schemas.microsoft.com/office/drawing/2010/main" val="0"/>
              </a:ext>
            </a:extLst>
          </a:blip>
          <a:srcRect l="35178" t="21944" r="42403" b="14444"/>
          <a:stretch>
            <a:fillRect/>
          </a:stretch>
        </p:blipFill>
        <p:spPr bwMode="auto">
          <a:xfrm flipH="1">
            <a:off x="8901113" y="1071563"/>
            <a:ext cx="2305050"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4" name="矩形 28"/>
          <p:cNvSpPr>
            <a:spLocks noChangeArrowheads="1"/>
          </p:cNvSpPr>
          <p:nvPr/>
        </p:nvSpPr>
        <p:spPr bwMode="auto">
          <a:xfrm>
            <a:off x="11952288" y="873125"/>
            <a:ext cx="239712" cy="1439863"/>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25" name="文本框 29"/>
          <p:cNvSpPr>
            <a:spLocks noChangeArrowheads="1"/>
          </p:cNvSpPr>
          <p:nvPr/>
        </p:nvSpPr>
        <p:spPr bwMode="auto">
          <a:xfrm>
            <a:off x="11460163" y="696913"/>
            <a:ext cx="49212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a:solidFill>
                  <a:srgbClr val="666666"/>
                </a:solidFill>
                <a:latin typeface="微软雅黑" pitchFamily="34" charset="-122"/>
                <a:ea typeface="微软雅黑" pitchFamily="34" charset="-122"/>
                <a:sym typeface="微软雅黑" pitchFamily="34" charset="-122"/>
              </a:rPr>
              <a:t>过渡页</a:t>
            </a: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2"/>
          <p:cNvSpPr>
            <a:spLocks noChangeArrowheads="1"/>
          </p:cNvSpPr>
          <p:nvPr/>
        </p:nvSpPr>
        <p:spPr bwMode="auto">
          <a:xfrm>
            <a:off x="0" y="4852988"/>
            <a:ext cx="12192000" cy="2005012"/>
          </a:xfrm>
          <a:prstGeom prst="rect">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99" name="矩形 3"/>
          <p:cNvSpPr>
            <a:spLocks noChangeArrowheads="1"/>
          </p:cNvSpPr>
          <p:nvPr/>
        </p:nvSpPr>
        <p:spPr bwMode="auto">
          <a:xfrm>
            <a:off x="1298575" y="2173288"/>
            <a:ext cx="7526338" cy="119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5400">
                <a:solidFill>
                  <a:srgbClr val="7F7F7F"/>
                </a:solidFill>
                <a:latin typeface="微软雅黑" pitchFamily="34" charset="-122"/>
                <a:ea typeface="微软雅黑" pitchFamily="34" charset="-122"/>
                <a:sym typeface="微软雅黑" pitchFamily="34" charset="-122"/>
              </a:rPr>
              <a:t>关于</a:t>
            </a:r>
            <a:r>
              <a:rPr lang="en-US" sz="5400">
                <a:solidFill>
                  <a:srgbClr val="7F7F7F"/>
                </a:solidFill>
                <a:latin typeface="微软雅黑" pitchFamily="34" charset="-122"/>
                <a:ea typeface="微软雅黑" pitchFamily="34" charset="-122"/>
                <a:sym typeface="微软雅黑" pitchFamily="34" charset="-122"/>
              </a:rPr>
              <a:t>XXXX</a:t>
            </a:r>
            <a:r>
              <a:rPr lang="zh-CN" altLang="en-US" sz="5400">
                <a:solidFill>
                  <a:srgbClr val="7F7F7F"/>
                </a:solidFill>
                <a:latin typeface="微软雅黑" pitchFamily="34" charset="-122"/>
                <a:ea typeface="微软雅黑" pitchFamily="34" charset="-122"/>
                <a:sym typeface="微软雅黑" pitchFamily="34" charset="-122"/>
              </a:rPr>
              <a:t>的研究分析</a:t>
            </a:r>
            <a:endParaRPr lang="zh-CN" altLang="en-US" sz="3600" b="1">
              <a:solidFill>
                <a:srgbClr val="7F7F7F"/>
              </a:solidFill>
              <a:latin typeface="微软雅黑" pitchFamily="34" charset="-122"/>
              <a:ea typeface="微软雅黑" pitchFamily="34" charset="-122"/>
              <a:sym typeface="微软雅黑" pitchFamily="34" charset="-122"/>
            </a:endParaRPr>
          </a:p>
        </p:txBody>
      </p:sp>
      <p:sp>
        <p:nvSpPr>
          <p:cNvPr id="4100" name="矩形 7"/>
          <p:cNvSpPr>
            <a:spLocks noChangeArrowheads="1"/>
          </p:cNvSpPr>
          <p:nvPr/>
        </p:nvSpPr>
        <p:spPr bwMode="auto">
          <a:xfrm>
            <a:off x="8985250" y="4978400"/>
            <a:ext cx="24987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lnSpc>
                <a:spcPct val="150000"/>
              </a:lnSpc>
            </a:pPr>
            <a:r>
              <a:rPr lang="zh-CN" altLang="en-US" sz="2400" b="1">
                <a:solidFill>
                  <a:srgbClr val="7F7F7F"/>
                </a:solidFill>
                <a:latin typeface="微软雅黑" pitchFamily="34" charset="-122"/>
                <a:ea typeface="微软雅黑" pitchFamily="34" charset="-122"/>
                <a:sym typeface="微软雅黑" pitchFamily="34" charset="-122"/>
              </a:rPr>
              <a:t>成员：</a:t>
            </a:r>
            <a:r>
              <a:rPr lang="en-US" sz="2400" b="1">
                <a:solidFill>
                  <a:srgbClr val="7F7F7F"/>
                </a:solidFill>
                <a:latin typeface="微软雅黑" pitchFamily="34" charset="-122"/>
                <a:ea typeface="微软雅黑" pitchFamily="34" charset="-122"/>
                <a:sym typeface="微软雅黑" pitchFamily="34" charset="-122"/>
              </a:rPr>
              <a:t>XXXXXXX</a:t>
            </a:r>
            <a:endParaRPr lang="zh-CN" altLang="en-US" sz="2400" b="1">
              <a:solidFill>
                <a:srgbClr val="7F7F7F"/>
              </a:solidFill>
              <a:latin typeface="微软雅黑" pitchFamily="34" charset="-122"/>
              <a:ea typeface="微软雅黑" pitchFamily="34" charset="-122"/>
              <a:sym typeface="微软雅黑" pitchFamily="34" charset="-122"/>
            </a:endParaRPr>
          </a:p>
          <a:p>
            <a:pPr algn="r">
              <a:lnSpc>
                <a:spcPct val="150000"/>
              </a:lnSpc>
            </a:pPr>
            <a:r>
              <a:rPr lang="en-US" sz="2400">
                <a:solidFill>
                  <a:srgbClr val="7F7F7F"/>
                </a:solidFill>
                <a:latin typeface="微软雅黑" pitchFamily="34" charset="-122"/>
                <a:ea typeface="微软雅黑" pitchFamily="34" charset="-122"/>
                <a:sym typeface="微软雅黑" pitchFamily="34" charset="-122"/>
              </a:rPr>
              <a:t>XXXX</a:t>
            </a:r>
            <a:endParaRPr lang="zh-CN" altLang="en-US" sz="2400">
              <a:solidFill>
                <a:srgbClr val="7F7F7F"/>
              </a:solidFill>
              <a:latin typeface="微软雅黑" pitchFamily="34" charset="-122"/>
              <a:ea typeface="微软雅黑" pitchFamily="34" charset="-122"/>
              <a:sym typeface="微软雅黑" pitchFamily="34" charset="-122"/>
            </a:endParaRPr>
          </a:p>
          <a:p>
            <a:pPr algn="r">
              <a:lnSpc>
                <a:spcPct val="150000"/>
              </a:lnSpc>
            </a:pPr>
            <a:r>
              <a:rPr lang="en-US" sz="2400" b="1">
                <a:solidFill>
                  <a:srgbClr val="7F7F7F"/>
                </a:solidFill>
                <a:latin typeface="微软雅黑" pitchFamily="34" charset="-122"/>
                <a:ea typeface="微软雅黑" pitchFamily="34" charset="-122"/>
                <a:sym typeface="微软雅黑" pitchFamily="34" charset="-122"/>
              </a:rPr>
              <a:t>XXXX</a:t>
            </a:r>
            <a:endParaRPr lang="zh-CN" altLang="en-US" sz="2400" b="1">
              <a:solidFill>
                <a:srgbClr val="7F7F7F"/>
              </a:solidFill>
              <a:latin typeface="微软雅黑" pitchFamily="34" charset="-122"/>
              <a:ea typeface="微软雅黑" pitchFamily="34" charset="-122"/>
              <a:sym typeface="微软雅黑" pitchFamily="34" charset="-122"/>
            </a:endParaRPr>
          </a:p>
        </p:txBody>
      </p:sp>
      <p:sp>
        <p:nvSpPr>
          <p:cNvPr id="4101" name="矩形 8"/>
          <p:cNvSpPr>
            <a:spLocks noChangeArrowheads="1"/>
          </p:cNvSpPr>
          <p:nvPr/>
        </p:nvSpPr>
        <p:spPr bwMode="auto">
          <a:xfrm>
            <a:off x="1435100" y="0"/>
            <a:ext cx="1343025" cy="685800"/>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02" name="直接连接符 9"/>
          <p:cNvSpPr>
            <a:spLocks noChangeShapeType="1"/>
          </p:cNvSpPr>
          <p:nvPr/>
        </p:nvSpPr>
        <p:spPr bwMode="auto">
          <a:xfrm>
            <a:off x="0" y="685800"/>
            <a:ext cx="12192000" cy="0"/>
          </a:xfrm>
          <a:prstGeom prst="line">
            <a:avLst/>
          </a:prstGeom>
          <a:noFill/>
          <a:ln w="6350" cap="flat" cmpd="sng">
            <a:solidFill>
              <a:srgbClr val="BFBFBF">
                <a:alpha val="50000"/>
              </a:srgbClr>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4103" name="图片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85250" y="1550988"/>
            <a:ext cx="2438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2"/>
          <p:cNvSpPr>
            <a:spLocks noChangeArrowheads="1"/>
          </p:cNvSpPr>
          <p:nvPr/>
        </p:nvSpPr>
        <p:spPr bwMode="auto">
          <a:xfrm>
            <a:off x="6267450" y="3273425"/>
            <a:ext cx="3944938"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1" i="1">
                <a:solidFill>
                  <a:srgbClr val="494429"/>
                </a:solidFill>
                <a:latin typeface="方正兰亭黑_GBK" charset="-122"/>
                <a:ea typeface="方正兰亭黑_GBK" charset="-122"/>
                <a:sym typeface="方正兰亭黑_GBK" charset="-122"/>
              </a:rPr>
              <a:t>PPT</a:t>
            </a:r>
            <a:r>
              <a:rPr lang="zh-CN" altLang="en-US" sz="1600" b="1" i="1">
                <a:solidFill>
                  <a:srgbClr val="494429"/>
                </a:solidFill>
                <a:latin typeface="方正兰亭黑_GBK" charset="-122"/>
                <a:sym typeface="宋体" pitchFamily="2" charset="-122"/>
              </a:rPr>
              <a:t>模板下载：</a:t>
            </a:r>
            <a:r>
              <a:rPr lang="en-US" sz="1600" b="1" i="1">
                <a:solidFill>
                  <a:srgbClr val="494429"/>
                </a:solidFill>
                <a:latin typeface="方正兰亭黑_GBK" charset="-122"/>
                <a:ea typeface="方正兰亭黑_GBK" charset="-122"/>
                <a:sym typeface="方正兰亭黑_GBK" charset="-122"/>
                <a:hlinkClick r:id="rId2"/>
              </a:rPr>
              <a:t>www.1ppt.com/moban/</a:t>
            </a:r>
            <a:r>
              <a:rPr lang="en-US" sz="1600" b="1" i="1">
                <a:solidFill>
                  <a:srgbClr val="494429"/>
                </a:solidFill>
                <a:latin typeface="方正兰亭黑_GBK" charset="-122"/>
                <a:ea typeface="方正兰亭黑_GBK" charset="-122"/>
                <a:sym typeface="方正兰亭黑_GBK" charset="-122"/>
              </a:rPr>
              <a:t> </a:t>
            </a:r>
          </a:p>
        </p:txBody>
      </p:sp>
      <p:pic>
        <p:nvPicPr>
          <p:cNvPr id="22531" name="图片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964113" y="1111250"/>
            <a:ext cx="6772275"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2532" name="Group 4"/>
          <p:cNvGraphicFramePr>
            <a:graphicFrameLocks noGrp="1"/>
          </p:cNvGraphicFramePr>
          <p:nvPr/>
        </p:nvGraphicFramePr>
        <p:xfrm>
          <a:off x="4964113" y="1111250"/>
          <a:ext cx="6772275" cy="4516439"/>
        </p:xfrm>
        <a:graphic>
          <a:graphicData uri="http://schemas.openxmlformats.org/drawingml/2006/table">
            <a:tbl>
              <a:tblPr/>
              <a:tblGrid>
                <a:gridCol w="1354137"/>
                <a:gridCol w="1354138"/>
                <a:gridCol w="1355725"/>
                <a:gridCol w="1354137"/>
                <a:gridCol w="1354138"/>
              </a:tblGrid>
              <a:tr h="1128713">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1" i="0" u="none" strike="noStrike" cap="none" normalizeH="0" baseline="0" smtClean="0">
                        <a:ln>
                          <a:noFill/>
                        </a:ln>
                        <a:solidFill>
                          <a:srgbClr val="FFFFFF"/>
                        </a:solidFill>
                        <a:effectLst/>
                        <a:latin typeface="方正兰亭黑_GBK" charset="-122"/>
                        <a:ea typeface="宋体" pitchFamily="2" charset="-122"/>
                        <a:sym typeface="宋体" pitchFamily="2" charset="-122"/>
                      </a:endParaRPr>
                    </a:p>
                  </a:txBody>
                  <a:tcPr horzOverflow="overflow">
                    <a:lnL w="1270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5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1" i="0" u="none" strike="noStrike" cap="none" normalizeH="0" baseline="0" smtClean="0">
                        <a:ln>
                          <a:noFill/>
                        </a:ln>
                        <a:solidFill>
                          <a:srgbClr val="FFFFFF"/>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1" i="0" u="none" strike="noStrike" cap="none" normalizeH="0" baseline="0" smtClean="0">
                        <a:ln>
                          <a:noFill/>
                        </a:ln>
                        <a:solidFill>
                          <a:srgbClr val="FFFFFF"/>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chemeClr val="bg1"/>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9050" cap="flat" cmpd="sng" algn="ctr">
                      <a:solidFill>
                        <a:schemeClr val="bg1"/>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1" i="0" u="none" strike="noStrike" cap="none" normalizeH="0" baseline="0" smtClean="0">
                        <a:ln>
                          <a:noFill/>
                        </a:ln>
                        <a:solidFill>
                          <a:srgbClr val="FFFFFF"/>
                        </a:solidFill>
                        <a:effectLst/>
                        <a:latin typeface="方正兰亭黑_GBK" charset="-122"/>
                        <a:ea typeface="宋体" pitchFamily="2" charset="-122"/>
                        <a:sym typeface="宋体" pitchFamily="2" charset="-122"/>
                      </a:endParaRPr>
                    </a:p>
                  </a:txBody>
                  <a:tcPr horzOverflow="overflow">
                    <a:lnL w="19050" cap="flat" cmpd="sng" algn="ctr">
                      <a:solidFill>
                        <a:schemeClr val="bg1"/>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68999"/>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1" i="0" u="none" strike="noStrike" cap="none" normalizeH="0" baseline="0" smtClean="0">
                        <a:ln>
                          <a:noFill/>
                        </a:ln>
                        <a:solidFill>
                          <a:srgbClr val="FFFFFF"/>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270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r>
              <a:tr h="1128713">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270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5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chemeClr val="bg1"/>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50000"/>
                      </a:srgbClr>
                    </a:solidFill>
                  </a:tcPr>
                </a:tc>
              </a:tr>
              <a:tr h="1130300">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270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270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5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39999"/>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905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r>
              <a:tr h="1128713">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270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FFFFFF">
                        <a:alpha val="68999"/>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2700" cap="flat" cmpd="sng" algn="ctr">
                      <a:solidFill>
                        <a:srgbClr val="FFFFFF"/>
                      </a:solidFill>
                      <a:prstDash val="solid"/>
                      <a:miter lim="800000"/>
                      <a:headEnd type="none" w="med" len="med"/>
                      <a:tailEnd type="none" w="med" len="med"/>
                    </a:lnL>
                    <a:lnR w="1905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18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w="19050" cap="flat" cmpd="sng" algn="ctr">
                      <a:solidFill>
                        <a:srgbClr val="FFFFFF"/>
                      </a:solidFill>
                      <a:prstDash val="solid"/>
                      <a:miter lim="800000"/>
                      <a:headEnd type="none" w="med" len="med"/>
                      <a:tailEnd type="none" w="med" len="med"/>
                    </a:lnL>
                    <a:lnR w="12700" cap="flat" cmpd="sng" algn="ctr">
                      <a:solidFill>
                        <a:srgbClr val="FFFFFF"/>
                      </a:solidFill>
                      <a:prstDash val="solid"/>
                      <a:miter lim="800000"/>
                      <a:headEnd type="none" w="med" len="med"/>
                      <a:tailEnd type="none" w="med" len="med"/>
                    </a:lnR>
                    <a:lnT w="19050" cap="flat" cmpd="sng" algn="ctr">
                      <a:solidFill>
                        <a:srgbClr val="FFFFFF"/>
                      </a:solidFill>
                      <a:prstDash val="solid"/>
                      <a:miter lim="800000"/>
                      <a:headEnd type="none" w="med" len="med"/>
                      <a:tailEnd type="none" w="med" len="med"/>
                    </a:lnT>
                    <a:lnB w="12700" cap="flat" cmpd="sng" algn="ctr">
                      <a:solidFill>
                        <a:srgbClr val="FFFFFF"/>
                      </a:solidFill>
                      <a:prstDash val="solid"/>
                      <a:miter lim="800000"/>
                      <a:headEnd type="none" w="med" len="med"/>
                      <a:tailEnd type="none" w="med" len="med"/>
                    </a:lnB>
                    <a:lnTlToBr>
                      <a:noFill/>
                    </a:lnTlToBr>
                    <a:lnBlToTr>
                      <a:noFill/>
                    </a:lnBlToTr>
                    <a:solidFill>
                      <a:srgbClr val="FFFFFF">
                        <a:alpha val="0"/>
                      </a:srgbClr>
                    </a:solidFill>
                  </a:tcPr>
                </a:tc>
              </a:tr>
            </a:tbl>
          </a:graphicData>
        </a:graphic>
      </p:graphicFrame>
      <p:sp>
        <p:nvSpPr>
          <p:cNvPr id="22570" name="矩形 24"/>
          <p:cNvSpPr>
            <a:spLocks noChangeArrowheads="1"/>
          </p:cNvSpPr>
          <p:nvPr/>
        </p:nvSpPr>
        <p:spPr bwMode="auto">
          <a:xfrm>
            <a:off x="698500" y="1846263"/>
            <a:ext cx="3870325"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300000"/>
              </a:lnSpc>
            </a:pPr>
            <a:r>
              <a:rPr lang="zh-CN" altLang="en-US" sz="2800" b="1">
                <a:solidFill>
                  <a:srgbClr val="7F7F7F"/>
                </a:solidFill>
                <a:latin typeface="微软雅黑" pitchFamily="34" charset="-122"/>
                <a:ea typeface="微软雅黑" pitchFamily="34" charset="-122"/>
                <a:sym typeface="微软雅黑" pitchFamily="34" charset="-122"/>
              </a:rPr>
              <a:t>请输入文本内容</a:t>
            </a:r>
            <a:endParaRPr lang="en-US" sz="2800" b="1">
              <a:solidFill>
                <a:srgbClr val="7F7F7F"/>
              </a:solidFill>
              <a:latin typeface="微软雅黑" pitchFamily="34" charset="-122"/>
              <a:ea typeface="微软雅黑" pitchFamily="34" charset="-122"/>
              <a:sym typeface="微软雅黑" pitchFamily="34" charset="-122"/>
            </a:endParaRPr>
          </a:p>
          <a:p>
            <a:pP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p:txBody>
      </p:sp>
      <p:sp>
        <p:nvSpPr>
          <p:cNvPr id="22571" name="矩形 25"/>
          <p:cNvSpPr>
            <a:spLocks noChangeArrowheads="1"/>
          </p:cNvSpPr>
          <p:nvPr/>
        </p:nvSpPr>
        <p:spPr bwMode="auto">
          <a:xfrm>
            <a:off x="1435100" y="0"/>
            <a:ext cx="1343025" cy="685800"/>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72" name="直接连接符 26"/>
          <p:cNvSpPr>
            <a:spLocks noChangeShapeType="1"/>
          </p:cNvSpPr>
          <p:nvPr/>
        </p:nvSpPr>
        <p:spPr bwMode="auto">
          <a:xfrm>
            <a:off x="0" y="685800"/>
            <a:ext cx="12192000" cy="0"/>
          </a:xfrm>
          <a:prstGeom prst="line">
            <a:avLst/>
          </a:prstGeom>
          <a:noFill/>
          <a:ln w="6350" cap="flat" cmpd="sng">
            <a:solidFill>
              <a:srgbClr val="BFBFBF">
                <a:alpha val="50000"/>
              </a:srgbClr>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3"/>
          <p:cNvSpPr>
            <a:spLocks noChangeArrowheads="1"/>
          </p:cNvSpPr>
          <p:nvPr/>
        </p:nvSpPr>
        <p:spPr bwMode="auto">
          <a:xfrm>
            <a:off x="0" y="4852988"/>
            <a:ext cx="12192000" cy="2005012"/>
          </a:xfrm>
          <a:prstGeom prst="rect">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3555" name="矩形 6"/>
          <p:cNvSpPr>
            <a:spLocks noChangeArrowheads="1"/>
          </p:cNvSpPr>
          <p:nvPr/>
        </p:nvSpPr>
        <p:spPr bwMode="auto">
          <a:xfrm>
            <a:off x="530225" y="1519238"/>
            <a:ext cx="6096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3200" b="1">
                <a:solidFill>
                  <a:srgbClr val="7F7F7F"/>
                </a:solidFill>
                <a:latin typeface="微软雅黑" pitchFamily="34" charset="-122"/>
                <a:ea typeface="微软雅黑" pitchFamily="34" charset="-122"/>
                <a:sym typeface="微软雅黑" pitchFamily="34" charset="-122"/>
              </a:rPr>
              <a:t>请输入文本内容</a:t>
            </a:r>
            <a:endParaRPr lang="en-US" sz="3200" b="1">
              <a:solidFill>
                <a:srgbClr val="7F7F7F"/>
              </a:solidFill>
              <a:latin typeface="微软雅黑" pitchFamily="34" charset="-122"/>
              <a:ea typeface="微软雅黑" pitchFamily="34" charset="-122"/>
              <a:sym typeface="微软雅黑" pitchFamily="34" charset="-122"/>
            </a:endParaRPr>
          </a:p>
          <a:p>
            <a:pPr>
              <a:lnSpc>
                <a:spcPct val="150000"/>
              </a:lnSpc>
            </a:pPr>
            <a:r>
              <a:rPr lang="zh-CN" altLang="en-US" sz="2400" b="1">
                <a:solidFill>
                  <a:srgbClr val="7F7F7F"/>
                </a:solidFill>
                <a:latin typeface="微软雅黑" pitchFamily="34" charset="-122"/>
                <a:ea typeface="微软雅黑" pitchFamily="34" charset="-122"/>
                <a:sym typeface="微软雅黑" pitchFamily="34" charset="-122"/>
              </a:rPr>
              <a:t>请输入文本内容</a:t>
            </a:r>
          </a:p>
          <a:p>
            <a:pP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请输入文本内容请输入文本内容请输入文本内容请输入文本内容请输入文本内容</a:t>
            </a:r>
            <a:endParaRPr lang="zh-CN" altLang="en-US"/>
          </a:p>
        </p:txBody>
      </p:sp>
      <p:pic>
        <p:nvPicPr>
          <p:cNvPr id="23556" name="图片 63"/>
          <p:cNvPicPr>
            <a:picLocks noChangeAspect="1" noChangeArrowheads="1"/>
          </p:cNvPicPr>
          <p:nvPr/>
        </p:nvPicPr>
        <p:blipFill>
          <a:blip r:embed="rId2" cstate="print">
            <a:grayscl/>
            <a:extLst>
              <a:ext uri="{28A0092B-C50C-407E-A947-70E740481C1C}">
                <a14:useLocalDpi xmlns:a14="http://schemas.microsoft.com/office/drawing/2010/main" val="0"/>
              </a:ext>
            </a:extLst>
          </a:blip>
          <a:srcRect/>
          <a:stretch>
            <a:fillRect/>
          </a:stretch>
        </p:blipFill>
        <p:spPr bwMode="auto">
          <a:xfrm>
            <a:off x="1184275" y="8164513"/>
            <a:ext cx="7651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图片 64"/>
          <p:cNvPicPr>
            <a:picLocks noChangeAspect="1" noChangeArrowheads="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4432300" y="5473700"/>
            <a:ext cx="763588"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图片 65"/>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2513013" y="8164513"/>
            <a:ext cx="763587"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图片 66"/>
          <p:cNvPicPr>
            <a:picLocks noChangeAspect="1" noChangeArrowheads="1"/>
          </p:cNvPicPr>
          <p:nvPr/>
        </p:nvPicPr>
        <p:blipFill>
          <a:blip r:embed="rId5" cstate="print">
            <a:grayscl/>
            <a:extLst>
              <a:ext uri="{28A0092B-C50C-407E-A947-70E740481C1C}">
                <a14:useLocalDpi xmlns:a14="http://schemas.microsoft.com/office/drawing/2010/main" val="0"/>
              </a:ext>
            </a:extLst>
          </a:blip>
          <a:srcRect/>
          <a:stretch>
            <a:fillRect/>
          </a:stretch>
        </p:blipFill>
        <p:spPr bwMode="auto">
          <a:xfrm>
            <a:off x="3841750" y="8164513"/>
            <a:ext cx="763588"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图片 67"/>
          <p:cNvPicPr>
            <a:picLocks noChangeAspect="1" noChangeArrowheads="1"/>
          </p:cNvPicPr>
          <p:nvPr/>
        </p:nvPicPr>
        <p:blipFill>
          <a:blip r:embed="rId6" cstate="print">
            <a:grayscl/>
            <a:extLst>
              <a:ext uri="{28A0092B-C50C-407E-A947-70E740481C1C}">
                <a14:useLocalDpi xmlns:a14="http://schemas.microsoft.com/office/drawing/2010/main" val="0"/>
              </a:ext>
            </a:extLst>
          </a:blip>
          <a:srcRect/>
          <a:stretch>
            <a:fillRect/>
          </a:stretch>
        </p:blipFill>
        <p:spPr bwMode="auto">
          <a:xfrm>
            <a:off x="5168900" y="8164513"/>
            <a:ext cx="7651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图片 68"/>
          <p:cNvPicPr>
            <a:picLocks noChangeAspect="1" noChangeArrowheads="1"/>
          </p:cNvPicPr>
          <p:nvPr/>
        </p:nvPicPr>
        <p:blipFill>
          <a:blip r:embed="rId7" cstate="print">
            <a:grayscl/>
            <a:extLst>
              <a:ext uri="{28A0092B-C50C-407E-A947-70E740481C1C}">
                <a14:useLocalDpi xmlns:a14="http://schemas.microsoft.com/office/drawing/2010/main" val="0"/>
              </a:ext>
            </a:extLst>
          </a:blip>
          <a:srcRect/>
          <a:stretch>
            <a:fillRect/>
          </a:stretch>
        </p:blipFill>
        <p:spPr bwMode="auto">
          <a:xfrm>
            <a:off x="10482263" y="8164513"/>
            <a:ext cx="763587"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2" name="图片 69"/>
          <p:cNvPicPr>
            <a:picLocks noChangeAspect="1" noChangeArrowheads="1"/>
          </p:cNvPicPr>
          <p:nvPr/>
        </p:nvPicPr>
        <p:blipFill>
          <a:blip r:embed="rId8" cstate="print">
            <a:grayscl/>
            <a:extLst>
              <a:ext uri="{28A0092B-C50C-407E-A947-70E740481C1C}">
                <a14:useLocalDpi xmlns:a14="http://schemas.microsoft.com/office/drawing/2010/main" val="0"/>
              </a:ext>
            </a:extLst>
          </a:blip>
          <a:srcRect/>
          <a:stretch>
            <a:fillRect/>
          </a:stretch>
        </p:blipFill>
        <p:spPr bwMode="auto">
          <a:xfrm>
            <a:off x="8335963" y="5473700"/>
            <a:ext cx="763587"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3" name="图片 70"/>
          <p:cNvPicPr>
            <a:picLocks noChangeAspect="1" noChangeArrowheads="1"/>
          </p:cNvPicPr>
          <p:nvPr/>
        </p:nvPicPr>
        <p:blipFill>
          <a:blip r:embed="rId9" cstate="print">
            <a:grayscl/>
            <a:extLst>
              <a:ext uri="{28A0092B-C50C-407E-A947-70E740481C1C}">
                <a14:useLocalDpi xmlns:a14="http://schemas.microsoft.com/office/drawing/2010/main" val="0"/>
              </a:ext>
            </a:extLst>
          </a:blip>
          <a:srcRect/>
          <a:stretch>
            <a:fillRect/>
          </a:stretch>
        </p:blipFill>
        <p:spPr bwMode="auto">
          <a:xfrm>
            <a:off x="11809413" y="8164513"/>
            <a:ext cx="763587"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4" name="图片 71"/>
          <p:cNvPicPr>
            <a:picLocks noChangeAspect="1" noChangeArrowheads="1"/>
          </p:cNvPicPr>
          <p:nvPr/>
        </p:nvPicPr>
        <p:blipFill>
          <a:blip r:embed="rId10" cstate="print">
            <a:grayscl/>
            <a:extLst>
              <a:ext uri="{28A0092B-C50C-407E-A947-70E740481C1C}">
                <a14:useLocalDpi xmlns:a14="http://schemas.microsoft.com/office/drawing/2010/main" val="0"/>
              </a:ext>
            </a:extLst>
          </a:blip>
          <a:srcRect/>
          <a:stretch>
            <a:fillRect/>
          </a:stretch>
        </p:blipFill>
        <p:spPr bwMode="auto">
          <a:xfrm>
            <a:off x="7826375" y="8164513"/>
            <a:ext cx="763588"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5" name="图片 72"/>
          <p:cNvPicPr>
            <a:picLocks noChangeAspect="1" noChangeArrowheads="1"/>
          </p:cNvPicPr>
          <p:nvPr/>
        </p:nvPicPr>
        <p:blipFill>
          <a:blip r:embed="rId11" cstate="print">
            <a:grayscl/>
            <a:extLst>
              <a:ext uri="{28A0092B-C50C-407E-A947-70E740481C1C}">
                <a14:useLocalDpi xmlns:a14="http://schemas.microsoft.com/office/drawing/2010/main" val="0"/>
              </a:ext>
            </a:extLst>
          </a:blip>
          <a:srcRect/>
          <a:stretch>
            <a:fillRect/>
          </a:stretch>
        </p:blipFill>
        <p:spPr bwMode="auto">
          <a:xfrm>
            <a:off x="527050" y="5473700"/>
            <a:ext cx="763588"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6" name="矩形 73"/>
          <p:cNvSpPr>
            <a:spLocks noChangeArrowheads="1"/>
          </p:cNvSpPr>
          <p:nvPr/>
        </p:nvSpPr>
        <p:spPr bwMode="auto">
          <a:xfrm>
            <a:off x="1566863" y="5761038"/>
            <a:ext cx="26241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7F7F7F"/>
                </a:solidFill>
                <a:latin typeface="微软雅黑" pitchFamily="34" charset="-122"/>
                <a:ea typeface="微软雅黑" pitchFamily="34" charset="-122"/>
                <a:sym typeface="微软雅黑" pitchFamily="34" charset="-122"/>
              </a:rPr>
              <a:t>请输入文本内容请输入文本内容请输入文本内容</a:t>
            </a:r>
            <a:endParaRPr lang="zh-CN" altLang="en-US"/>
          </a:p>
        </p:txBody>
      </p:sp>
      <p:sp>
        <p:nvSpPr>
          <p:cNvPr id="23567" name="矩形 74"/>
          <p:cNvSpPr>
            <a:spLocks noChangeArrowheads="1"/>
          </p:cNvSpPr>
          <p:nvPr/>
        </p:nvSpPr>
        <p:spPr bwMode="auto">
          <a:xfrm>
            <a:off x="1566863" y="5087938"/>
            <a:ext cx="23399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400" b="1">
                <a:solidFill>
                  <a:srgbClr val="7F7F7F"/>
                </a:solidFill>
                <a:latin typeface="微软雅黑" pitchFamily="34" charset="-122"/>
                <a:ea typeface="微软雅黑" pitchFamily="34" charset="-122"/>
                <a:sym typeface="微软雅黑" pitchFamily="34" charset="-122"/>
              </a:rPr>
              <a:t>请输入文本内容</a:t>
            </a:r>
            <a:endParaRPr lang="zh-CN" altLang="en-US"/>
          </a:p>
        </p:txBody>
      </p:sp>
      <p:sp>
        <p:nvSpPr>
          <p:cNvPr id="23568" name="矩形 75"/>
          <p:cNvSpPr>
            <a:spLocks noChangeArrowheads="1"/>
          </p:cNvSpPr>
          <p:nvPr/>
        </p:nvSpPr>
        <p:spPr bwMode="auto">
          <a:xfrm>
            <a:off x="5473700" y="5761038"/>
            <a:ext cx="26241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7F7F7F"/>
                </a:solidFill>
                <a:latin typeface="微软雅黑" pitchFamily="34" charset="-122"/>
                <a:ea typeface="微软雅黑" pitchFamily="34" charset="-122"/>
                <a:sym typeface="微软雅黑" pitchFamily="34" charset="-122"/>
              </a:rPr>
              <a:t>请输入文本内容请输入文本内容请输入文本内容</a:t>
            </a:r>
            <a:endParaRPr lang="zh-CN" altLang="en-US"/>
          </a:p>
        </p:txBody>
      </p:sp>
      <p:sp>
        <p:nvSpPr>
          <p:cNvPr id="23569" name="矩形 76"/>
          <p:cNvSpPr>
            <a:spLocks noChangeArrowheads="1"/>
          </p:cNvSpPr>
          <p:nvPr/>
        </p:nvSpPr>
        <p:spPr bwMode="auto">
          <a:xfrm>
            <a:off x="5473700" y="5087938"/>
            <a:ext cx="23399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400" b="1">
                <a:solidFill>
                  <a:srgbClr val="7F7F7F"/>
                </a:solidFill>
                <a:latin typeface="微软雅黑" pitchFamily="34" charset="-122"/>
                <a:ea typeface="微软雅黑" pitchFamily="34" charset="-122"/>
                <a:sym typeface="微软雅黑" pitchFamily="34" charset="-122"/>
              </a:rPr>
              <a:t>请输入文本内容</a:t>
            </a:r>
            <a:endParaRPr lang="zh-CN" altLang="en-US"/>
          </a:p>
        </p:txBody>
      </p:sp>
      <p:sp>
        <p:nvSpPr>
          <p:cNvPr id="23570" name="矩形 77"/>
          <p:cNvSpPr>
            <a:spLocks noChangeArrowheads="1"/>
          </p:cNvSpPr>
          <p:nvPr/>
        </p:nvSpPr>
        <p:spPr bwMode="auto">
          <a:xfrm>
            <a:off x="9378950" y="5761038"/>
            <a:ext cx="26241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7F7F7F"/>
                </a:solidFill>
                <a:latin typeface="微软雅黑" pitchFamily="34" charset="-122"/>
                <a:ea typeface="微软雅黑" pitchFamily="34" charset="-122"/>
                <a:sym typeface="微软雅黑" pitchFamily="34" charset="-122"/>
              </a:rPr>
              <a:t>请输入文本内容请输入文本内容请输入文本内容</a:t>
            </a:r>
            <a:endParaRPr lang="zh-CN" altLang="en-US"/>
          </a:p>
        </p:txBody>
      </p:sp>
      <p:sp>
        <p:nvSpPr>
          <p:cNvPr id="23571" name="矩形 78"/>
          <p:cNvSpPr>
            <a:spLocks noChangeArrowheads="1"/>
          </p:cNvSpPr>
          <p:nvPr/>
        </p:nvSpPr>
        <p:spPr bwMode="auto">
          <a:xfrm>
            <a:off x="9378950" y="5087938"/>
            <a:ext cx="23399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400" b="1">
                <a:solidFill>
                  <a:srgbClr val="7F7F7F"/>
                </a:solidFill>
                <a:latin typeface="微软雅黑" pitchFamily="34" charset="-122"/>
                <a:ea typeface="微软雅黑" pitchFamily="34" charset="-122"/>
                <a:sym typeface="微软雅黑" pitchFamily="34" charset="-122"/>
              </a:rPr>
              <a:t>请输入文本内容</a:t>
            </a:r>
            <a:endParaRPr lang="zh-CN" altLang="en-US"/>
          </a:p>
        </p:txBody>
      </p:sp>
      <p:grpSp>
        <p:nvGrpSpPr>
          <p:cNvPr id="23572" name="Group 4"/>
          <p:cNvGrpSpPr>
            <a:grpSpLocks/>
          </p:cNvGrpSpPr>
          <p:nvPr/>
        </p:nvGrpSpPr>
        <p:grpSpPr bwMode="auto">
          <a:xfrm>
            <a:off x="6783388" y="1536700"/>
            <a:ext cx="4464050" cy="2200275"/>
            <a:chOff x="0" y="0"/>
            <a:chExt cx="2812" cy="1386"/>
          </a:xfrm>
        </p:grpSpPr>
        <p:grpSp>
          <p:nvGrpSpPr>
            <p:cNvPr id="23573" name="Group 205"/>
            <p:cNvGrpSpPr>
              <a:grpSpLocks/>
            </p:cNvGrpSpPr>
            <p:nvPr/>
          </p:nvGrpSpPr>
          <p:grpSpPr bwMode="auto">
            <a:xfrm>
              <a:off x="1" y="34"/>
              <a:ext cx="2803" cy="1333"/>
              <a:chOff x="0" y="0"/>
              <a:chExt cx="2803" cy="1333"/>
            </a:xfrm>
          </p:grpSpPr>
          <p:sp>
            <p:nvSpPr>
              <p:cNvPr id="23574" name="Freeform 5"/>
              <p:cNvSpPr>
                <a:spLocks noChangeArrowheads="1"/>
              </p:cNvSpPr>
              <p:nvPr/>
            </p:nvSpPr>
            <p:spPr bwMode="auto">
              <a:xfrm>
                <a:off x="2180" y="946"/>
                <a:ext cx="320" cy="241"/>
              </a:xfrm>
              <a:custGeom>
                <a:avLst/>
                <a:gdLst>
                  <a:gd name="T0" fmla="*/ 230 w 233"/>
                  <a:gd name="T1" fmla="*/ 90 h 175"/>
                  <a:gd name="T2" fmla="*/ 227 w 233"/>
                  <a:gd name="T3" fmla="*/ 86 h 175"/>
                  <a:gd name="T4" fmla="*/ 216 w 233"/>
                  <a:gd name="T5" fmla="*/ 70 h 175"/>
                  <a:gd name="T6" fmla="*/ 209 w 233"/>
                  <a:gd name="T7" fmla="*/ 63 h 175"/>
                  <a:gd name="T8" fmla="*/ 203 w 233"/>
                  <a:gd name="T9" fmla="*/ 55 h 175"/>
                  <a:gd name="T10" fmla="*/ 191 w 233"/>
                  <a:gd name="T11" fmla="*/ 49 h 175"/>
                  <a:gd name="T12" fmla="*/ 188 w 233"/>
                  <a:gd name="T13" fmla="*/ 36 h 175"/>
                  <a:gd name="T14" fmla="*/ 181 w 233"/>
                  <a:gd name="T15" fmla="*/ 21 h 175"/>
                  <a:gd name="T16" fmla="*/ 173 w 233"/>
                  <a:gd name="T17" fmla="*/ 8 h 175"/>
                  <a:gd name="T18" fmla="*/ 167 w 233"/>
                  <a:gd name="T19" fmla="*/ 7 h 175"/>
                  <a:gd name="T20" fmla="*/ 165 w 233"/>
                  <a:gd name="T21" fmla="*/ 16 h 175"/>
                  <a:gd name="T22" fmla="*/ 164 w 233"/>
                  <a:gd name="T23" fmla="*/ 30 h 175"/>
                  <a:gd name="T24" fmla="*/ 149 w 233"/>
                  <a:gd name="T25" fmla="*/ 36 h 175"/>
                  <a:gd name="T26" fmla="*/ 134 w 233"/>
                  <a:gd name="T27" fmla="*/ 27 h 175"/>
                  <a:gd name="T28" fmla="*/ 132 w 233"/>
                  <a:gd name="T29" fmla="*/ 19 h 175"/>
                  <a:gd name="T30" fmla="*/ 135 w 233"/>
                  <a:gd name="T31" fmla="*/ 12 h 175"/>
                  <a:gd name="T32" fmla="*/ 133 w 233"/>
                  <a:gd name="T33" fmla="*/ 10 h 175"/>
                  <a:gd name="T34" fmla="*/ 126 w 233"/>
                  <a:gd name="T35" fmla="*/ 9 h 175"/>
                  <a:gd name="T36" fmla="*/ 109 w 233"/>
                  <a:gd name="T37" fmla="*/ 3 h 175"/>
                  <a:gd name="T38" fmla="*/ 112 w 233"/>
                  <a:gd name="T39" fmla="*/ 9 h 175"/>
                  <a:gd name="T40" fmla="*/ 102 w 233"/>
                  <a:gd name="T41" fmla="*/ 10 h 175"/>
                  <a:gd name="T42" fmla="*/ 96 w 233"/>
                  <a:gd name="T43" fmla="*/ 19 h 175"/>
                  <a:gd name="T44" fmla="*/ 94 w 233"/>
                  <a:gd name="T45" fmla="*/ 25 h 175"/>
                  <a:gd name="T46" fmla="*/ 85 w 233"/>
                  <a:gd name="T47" fmla="*/ 21 h 175"/>
                  <a:gd name="T48" fmla="*/ 79 w 233"/>
                  <a:gd name="T49" fmla="*/ 20 h 175"/>
                  <a:gd name="T50" fmla="*/ 73 w 233"/>
                  <a:gd name="T51" fmla="*/ 21 h 175"/>
                  <a:gd name="T52" fmla="*/ 70 w 233"/>
                  <a:gd name="T53" fmla="*/ 25 h 175"/>
                  <a:gd name="T54" fmla="*/ 69 w 233"/>
                  <a:gd name="T55" fmla="*/ 28 h 175"/>
                  <a:gd name="T56" fmla="*/ 68 w 233"/>
                  <a:gd name="T57" fmla="*/ 33 h 175"/>
                  <a:gd name="T58" fmla="*/ 63 w 233"/>
                  <a:gd name="T59" fmla="*/ 37 h 175"/>
                  <a:gd name="T60" fmla="*/ 59 w 233"/>
                  <a:gd name="T61" fmla="*/ 38 h 175"/>
                  <a:gd name="T62" fmla="*/ 53 w 233"/>
                  <a:gd name="T63" fmla="*/ 42 h 175"/>
                  <a:gd name="T64" fmla="*/ 42 w 233"/>
                  <a:gd name="T65" fmla="*/ 53 h 175"/>
                  <a:gd name="T66" fmla="*/ 27 w 233"/>
                  <a:gd name="T67" fmla="*/ 58 h 175"/>
                  <a:gd name="T68" fmla="*/ 13 w 233"/>
                  <a:gd name="T69" fmla="*/ 64 h 175"/>
                  <a:gd name="T70" fmla="*/ 7 w 233"/>
                  <a:gd name="T71" fmla="*/ 65 h 175"/>
                  <a:gd name="T72" fmla="*/ 4 w 233"/>
                  <a:gd name="T73" fmla="*/ 79 h 175"/>
                  <a:gd name="T74" fmla="*/ 4 w 233"/>
                  <a:gd name="T75" fmla="*/ 89 h 175"/>
                  <a:gd name="T76" fmla="*/ 1 w 233"/>
                  <a:gd name="T77" fmla="*/ 89 h 175"/>
                  <a:gd name="T78" fmla="*/ 9 w 233"/>
                  <a:gd name="T79" fmla="*/ 106 h 175"/>
                  <a:gd name="T80" fmla="*/ 17 w 233"/>
                  <a:gd name="T81" fmla="*/ 126 h 175"/>
                  <a:gd name="T82" fmla="*/ 13 w 233"/>
                  <a:gd name="T83" fmla="*/ 138 h 175"/>
                  <a:gd name="T84" fmla="*/ 25 w 233"/>
                  <a:gd name="T85" fmla="*/ 147 h 175"/>
                  <a:gd name="T86" fmla="*/ 40 w 233"/>
                  <a:gd name="T87" fmla="*/ 140 h 175"/>
                  <a:gd name="T88" fmla="*/ 63 w 233"/>
                  <a:gd name="T89" fmla="*/ 136 h 175"/>
                  <a:gd name="T90" fmla="*/ 84 w 233"/>
                  <a:gd name="T91" fmla="*/ 129 h 175"/>
                  <a:gd name="T92" fmla="*/ 112 w 233"/>
                  <a:gd name="T93" fmla="*/ 128 h 175"/>
                  <a:gd name="T94" fmla="*/ 122 w 233"/>
                  <a:gd name="T95" fmla="*/ 134 h 175"/>
                  <a:gd name="T96" fmla="*/ 128 w 233"/>
                  <a:gd name="T97" fmla="*/ 140 h 175"/>
                  <a:gd name="T98" fmla="*/ 132 w 233"/>
                  <a:gd name="T99" fmla="*/ 144 h 175"/>
                  <a:gd name="T100" fmla="*/ 143 w 233"/>
                  <a:gd name="T101" fmla="*/ 132 h 175"/>
                  <a:gd name="T102" fmla="*/ 143 w 233"/>
                  <a:gd name="T103" fmla="*/ 139 h 175"/>
                  <a:gd name="T104" fmla="*/ 139 w 233"/>
                  <a:gd name="T105" fmla="*/ 148 h 175"/>
                  <a:gd name="T106" fmla="*/ 147 w 233"/>
                  <a:gd name="T107" fmla="*/ 147 h 175"/>
                  <a:gd name="T108" fmla="*/ 153 w 233"/>
                  <a:gd name="T109" fmla="*/ 158 h 175"/>
                  <a:gd name="T110" fmla="*/ 164 w 233"/>
                  <a:gd name="T111" fmla="*/ 168 h 175"/>
                  <a:gd name="T112" fmla="*/ 180 w 233"/>
                  <a:gd name="T113" fmla="*/ 168 h 175"/>
                  <a:gd name="T114" fmla="*/ 184 w 233"/>
                  <a:gd name="T115" fmla="*/ 169 h 175"/>
                  <a:gd name="T116" fmla="*/ 192 w 233"/>
                  <a:gd name="T117" fmla="*/ 174 h 175"/>
                  <a:gd name="T118" fmla="*/ 212 w 233"/>
                  <a:gd name="T119" fmla="*/ 163 h 175"/>
                  <a:gd name="T120" fmla="*/ 221 w 233"/>
                  <a:gd name="T121" fmla="*/ 136 h 175"/>
                  <a:gd name="T122" fmla="*/ 229 w 233"/>
                  <a:gd name="T123" fmla="*/ 118 h 175"/>
                  <a:gd name="T124" fmla="*/ 232 w 233"/>
                  <a:gd name="T125" fmla="*/ 104 h 17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33"/>
                  <a:gd name="T190" fmla="*/ 0 h 175"/>
                  <a:gd name="T191" fmla="*/ 233 w 233"/>
                  <a:gd name="T192" fmla="*/ 175 h 17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33" h="175">
                    <a:moveTo>
                      <a:pt x="230" y="99"/>
                    </a:moveTo>
                    <a:cubicBezTo>
                      <a:pt x="230" y="97"/>
                      <a:pt x="230" y="96"/>
                      <a:pt x="229" y="94"/>
                    </a:cubicBezTo>
                    <a:cubicBezTo>
                      <a:pt x="229" y="92"/>
                      <a:pt x="230" y="90"/>
                      <a:pt x="230" y="90"/>
                    </a:cubicBezTo>
                    <a:cubicBezTo>
                      <a:pt x="230" y="89"/>
                      <a:pt x="230" y="88"/>
                      <a:pt x="230" y="88"/>
                    </a:cubicBezTo>
                    <a:cubicBezTo>
                      <a:pt x="231" y="87"/>
                      <a:pt x="231" y="84"/>
                      <a:pt x="231" y="84"/>
                    </a:cubicBezTo>
                    <a:cubicBezTo>
                      <a:pt x="231" y="85"/>
                      <a:pt x="229" y="89"/>
                      <a:pt x="227" y="86"/>
                    </a:cubicBezTo>
                    <a:cubicBezTo>
                      <a:pt x="225" y="83"/>
                      <a:pt x="224" y="80"/>
                      <a:pt x="223" y="79"/>
                    </a:cubicBezTo>
                    <a:cubicBezTo>
                      <a:pt x="222" y="79"/>
                      <a:pt x="218" y="77"/>
                      <a:pt x="217" y="75"/>
                    </a:cubicBezTo>
                    <a:cubicBezTo>
                      <a:pt x="216" y="73"/>
                      <a:pt x="217" y="70"/>
                      <a:pt x="216" y="70"/>
                    </a:cubicBezTo>
                    <a:cubicBezTo>
                      <a:pt x="214" y="69"/>
                      <a:pt x="212" y="67"/>
                      <a:pt x="212" y="68"/>
                    </a:cubicBezTo>
                    <a:cubicBezTo>
                      <a:pt x="212" y="68"/>
                      <a:pt x="212" y="69"/>
                      <a:pt x="211" y="69"/>
                    </a:cubicBezTo>
                    <a:cubicBezTo>
                      <a:pt x="210" y="68"/>
                      <a:pt x="210" y="65"/>
                      <a:pt x="209" y="63"/>
                    </a:cubicBezTo>
                    <a:cubicBezTo>
                      <a:pt x="207" y="61"/>
                      <a:pt x="205" y="59"/>
                      <a:pt x="205" y="59"/>
                    </a:cubicBezTo>
                    <a:cubicBezTo>
                      <a:pt x="205" y="58"/>
                      <a:pt x="205" y="57"/>
                      <a:pt x="206" y="57"/>
                    </a:cubicBezTo>
                    <a:cubicBezTo>
                      <a:pt x="206" y="57"/>
                      <a:pt x="204" y="57"/>
                      <a:pt x="203" y="55"/>
                    </a:cubicBezTo>
                    <a:cubicBezTo>
                      <a:pt x="201" y="53"/>
                      <a:pt x="201" y="54"/>
                      <a:pt x="199" y="53"/>
                    </a:cubicBezTo>
                    <a:cubicBezTo>
                      <a:pt x="198" y="52"/>
                      <a:pt x="198" y="52"/>
                      <a:pt x="196" y="52"/>
                    </a:cubicBezTo>
                    <a:cubicBezTo>
                      <a:pt x="195" y="52"/>
                      <a:pt x="191" y="50"/>
                      <a:pt x="191" y="49"/>
                    </a:cubicBezTo>
                    <a:cubicBezTo>
                      <a:pt x="191" y="47"/>
                      <a:pt x="191" y="46"/>
                      <a:pt x="190" y="45"/>
                    </a:cubicBezTo>
                    <a:cubicBezTo>
                      <a:pt x="189" y="43"/>
                      <a:pt x="190" y="43"/>
                      <a:pt x="190" y="41"/>
                    </a:cubicBezTo>
                    <a:cubicBezTo>
                      <a:pt x="190" y="39"/>
                      <a:pt x="190" y="37"/>
                      <a:pt x="188" y="36"/>
                    </a:cubicBezTo>
                    <a:cubicBezTo>
                      <a:pt x="187" y="34"/>
                      <a:pt x="186" y="35"/>
                      <a:pt x="186" y="33"/>
                    </a:cubicBezTo>
                    <a:cubicBezTo>
                      <a:pt x="186" y="31"/>
                      <a:pt x="186" y="27"/>
                      <a:pt x="185" y="26"/>
                    </a:cubicBezTo>
                    <a:cubicBezTo>
                      <a:pt x="184" y="24"/>
                      <a:pt x="181" y="22"/>
                      <a:pt x="181" y="21"/>
                    </a:cubicBezTo>
                    <a:cubicBezTo>
                      <a:pt x="180" y="20"/>
                      <a:pt x="180" y="22"/>
                      <a:pt x="179" y="22"/>
                    </a:cubicBezTo>
                    <a:cubicBezTo>
                      <a:pt x="178" y="22"/>
                      <a:pt x="176" y="19"/>
                      <a:pt x="176" y="16"/>
                    </a:cubicBezTo>
                    <a:cubicBezTo>
                      <a:pt x="176" y="12"/>
                      <a:pt x="174" y="10"/>
                      <a:pt x="173" y="8"/>
                    </a:cubicBezTo>
                    <a:cubicBezTo>
                      <a:pt x="172" y="6"/>
                      <a:pt x="170" y="2"/>
                      <a:pt x="169" y="1"/>
                    </a:cubicBezTo>
                    <a:cubicBezTo>
                      <a:pt x="169" y="0"/>
                      <a:pt x="168" y="1"/>
                      <a:pt x="168" y="2"/>
                    </a:cubicBezTo>
                    <a:cubicBezTo>
                      <a:pt x="168" y="3"/>
                      <a:pt x="168" y="5"/>
                      <a:pt x="167" y="7"/>
                    </a:cubicBezTo>
                    <a:cubicBezTo>
                      <a:pt x="166" y="9"/>
                      <a:pt x="164" y="10"/>
                      <a:pt x="164" y="10"/>
                    </a:cubicBezTo>
                    <a:cubicBezTo>
                      <a:pt x="165" y="11"/>
                      <a:pt x="167" y="11"/>
                      <a:pt x="166" y="12"/>
                    </a:cubicBezTo>
                    <a:cubicBezTo>
                      <a:pt x="165" y="13"/>
                      <a:pt x="165" y="14"/>
                      <a:pt x="165" y="16"/>
                    </a:cubicBezTo>
                    <a:cubicBezTo>
                      <a:pt x="165" y="18"/>
                      <a:pt x="163" y="18"/>
                      <a:pt x="164" y="19"/>
                    </a:cubicBezTo>
                    <a:cubicBezTo>
                      <a:pt x="164" y="20"/>
                      <a:pt x="164" y="22"/>
                      <a:pt x="164" y="22"/>
                    </a:cubicBezTo>
                    <a:cubicBezTo>
                      <a:pt x="164" y="23"/>
                      <a:pt x="164" y="26"/>
                      <a:pt x="164" y="30"/>
                    </a:cubicBezTo>
                    <a:cubicBezTo>
                      <a:pt x="163" y="33"/>
                      <a:pt x="161" y="39"/>
                      <a:pt x="159" y="41"/>
                    </a:cubicBezTo>
                    <a:cubicBezTo>
                      <a:pt x="156" y="42"/>
                      <a:pt x="155" y="42"/>
                      <a:pt x="153" y="40"/>
                    </a:cubicBezTo>
                    <a:cubicBezTo>
                      <a:pt x="151" y="39"/>
                      <a:pt x="150" y="37"/>
                      <a:pt x="149" y="36"/>
                    </a:cubicBezTo>
                    <a:cubicBezTo>
                      <a:pt x="148" y="36"/>
                      <a:pt x="143" y="34"/>
                      <a:pt x="141" y="33"/>
                    </a:cubicBezTo>
                    <a:cubicBezTo>
                      <a:pt x="140" y="31"/>
                      <a:pt x="139" y="30"/>
                      <a:pt x="138" y="30"/>
                    </a:cubicBezTo>
                    <a:cubicBezTo>
                      <a:pt x="137" y="30"/>
                      <a:pt x="135" y="29"/>
                      <a:pt x="134" y="27"/>
                    </a:cubicBezTo>
                    <a:cubicBezTo>
                      <a:pt x="133" y="26"/>
                      <a:pt x="131" y="26"/>
                      <a:pt x="130" y="25"/>
                    </a:cubicBezTo>
                    <a:cubicBezTo>
                      <a:pt x="129" y="25"/>
                      <a:pt x="128" y="24"/>
                      <a:pt x="129" y="23"/>
                    </a:cubicBezTo>
                    <a:cubicBezTo>
                      <a:pt x="129" y="22"/>
                      <a:pt x="131" y="19"/>
                      <a:pt x="132" y="19"/>
                    </a:cubicBezTo>
                    <a:cubicBezTo>
                      <a:pt x="133" y="18"/>
                      <a:pt x="134" y="18"/>
                      <a:pt x="133" y="17"/>
                    </a:cubicBezTo>
                    <a:cubicBezTo>
                      <a:pt x="132" y="17"/>
                      <a:pt x="133" y="15"/>
                      <a:pt x="134" y="15"/>
                    </a:cubicBezTo>
                    <a:cubicBezTo>
                      <a:pt x="135" y="15"/>
                      <a:pt x="134" y="14"/>
                      <a:pt x="135" y="12"/>
                    </a:cubicBezTo>
                    <a:cubicBezTo>
                      <a:pt x="137" y="11"/>
                      <a:pt x="138" y="10"/>
                      <a:pt x="138" y="9"/>
                    </a:cubicBezTo>
                    <a:cubicBezTo>
                      <a:pt x="137" y="8"/>
                      <a:pt x="136" y="7"/>
                      <a:pt x="135" y="8"/>
                    </a:cubicBezTo>
                    <a:cubicBezTo>
                      <a:pt x="134" y="9"/>
                      <a:pt x="134" y="10"/>
                      <a:pt x="133" y="10"/>
                    </a:cubicBezTo>
                    <a:cubicBezTo>
                      <a:pt x="133" y="9"/>
                      <a:pt x="132" y="9"/>
                      <a:pt x="132" y="8"/>
                    </a:cubicBezTo>
                    <a:cubicBezTo>
                      <a:pt x="132" y="7"/>
                      <a:pt x="132" y="6"/>
                      <a:pt x="131" y="8"/>
                    </a:cubicBezTo>
                    <a:cubicBezTo>
                      <a:pt x="129" y="9"/>
                      <a:pt x="128" y="9"/>
                      <a:pt x="126" y="9"/>
                    </a:cubicBezTo>
                    <a:cubicBezTo>
                      <a:pt x="124" y="9"/>
                      <a:pt x="118" y="6"/>
                      <a:pt x="116" y="6"/>
                    </a:cubicBezTo>
                    <a:cubicBezTo>
                      <a:pt x="113" y="5"/>
                      <a:pt x="113" y="5"/>
                      <a:pt x="113" y="4"/>
                    </a:cubicBezTo>
                    <a:cubicBezTo>
                      <a:pt x="112" y="3"/>
                      <a:pt x="109" y="2"/>
                      <a:pt x="109" y="3"/>
                    </a:cubicBezTo>
                    <a:cubicBezTo>
                      <a:pt x="109" y="3"/>
                      <a:pt x="109" y="4"/>
                      <a:pt x="111" y="5"/>
                    </a:cubicBezTo>
                    <a:cubicBezTo>
                      <a:pt x="112" y="5"/>
                      <a:pt x="112" y="4"/>
                      <a:pt x="112" y="6"/>
                    </a:cubicBezTo>
                    <a:cubicBezTo>
                      <a:pt x="112" y="8"/>
                      <a:pt x="114" y="9"/>
                      <a:pt x="112" y="9"/>
                    </a:cubicBezTo>
                    <a:cubicBezTo>
                      <a:pt x="111" y="9"/>
                      <a:pt x="107" y="10"/>
                      <a:pt x="106" y="9"/>
                    </a:cubicBezTo>
                    <a:cubicBezTo>
                      <a:pt x="105" y="9"/>
                      <a:pt x="105" y="9"/>
                      <a:pt x="104" y="9"/>
                    </a:cubicBezTo>
                    <a:cubicBezTo>
                      <a:pt x="103" y="10"/>
                      <a:pt x="102" y="10"/>
                      <a:pt x="102" y="10"/>
                    </a:cubicBezTo>
                    <a:cubicBezTo>
                      <a:pt x="101" y="11"/>
                      <a:pt x="101" y="12"/>
                      <a:pt x="100" y="13"/>
                    </a:cubicBezTo>
                    <a:cubicBezTo>
                      <a:pt x="99" y="14"/>
                      <a:pt x="99" y="16"/>
                      <a:pt x="98" y="16"/>
                    </a:cubicBezTo>
                    <a:cubicBezTo>
                      <a:pt x="98" y="16"/>
                      <a:pt x="97" y="18"/>
                      <a:pt x="96" y="19"/>
                    </a:cubicBezTo>
                    <a:cubicBezTo>
                      <a:pt x="95" y="20"/>
                      <a:pt x="95" y="20"/>
                      <a:pt x="95" y="21"/>
                    </a:cubicBezTo>
                    <a:cubicBezTo>
                      <a:pt x="95" y="22"/>
                      <a:pt x="97" y="24"/>
                      <a:pt x="96" y="25"/>
                    </a:cubicBezTo>
                    <a:cubicBezTo>
                      <a:pt x="96" y="26"/>
                      <a:pt x="96" y="26"/>
                      <a:pt x="94" y="25"/>
                    </a:cubicBezTo>
                    <a:cubicBezTo>
                      <a:pt x="93" y="24"/>
                      <a:pt x="90" y="24"/>
                      <a:pt x="90" y="24"/>
                    </a:cubicBezTo>
                    <a:cubicBezTo>
                      <a:pt x="89" y="25"/>
                      <a:pt x="87" y="29"/>
                      <a:pt x="87" y="27"/>
                    </a:cubicBezTo>
                    <a:cubicBezTo>
                      <a:pt x="87" y="26"/>
                      <a:pt x="86" y="22"/>
                      <a:pt x="85" y="21"/>
                    </a:cubicBezTo>
                    <a:cubicBezTo>
                      <a:pt x="83" y="19"/>
                      <a:pt x="82" y="20"/>
                      <a:pt x="82" y="19"/>
                    </a:cubicBezTo>
                    <a:cubicBezTo>
                      <a:pt x="81" y="18"/>
                      <a:pt x="81" y="17"/>
                      <a:pt x="80" y="18"/>
                    </a:cubicBezTo>
                    <a:cubicBezTo>
                      <a:pt x="80" y="19"/>
                      <a:pt x="80" y="20"/>
                      <a:pt x="79" y="20"/>
                    </a:cubicBezTo>
                    <a:cubicBezTo>
                      <a:pt x="78" y="20"/>
                      <a:pt x="77" y="19"/>
                      <a:pt x="76" y="20"/>
                    </a:cubicBezTo>
                    <a:cubicBezTo>
                      <a:pt x="76" y="21"/>
                      <a:pt x="76" y="23"/>
                      <a:pt x="75" y="23"/>
                    </a:cubicBezTo>
                    <a:cubicBezTo>
                      <a:pt x="74" y="22"/>
                      <a:pt x="74" y="22"/>
                      <a:pt x="73" y="21"/>
                    </a:cubicBezTo>
                    <a:cubicBezTo>
                      <a:pt x="73" y="21"/>
                      <a:pt x="73" y="22"/>
                      <a:pt x="72" y="23"/>
                    </a:cubicBezTo>
                    <a:cubicBezTo>
                      <a:pt x="72" y="23"/>
                      <a:pt x="71" y="22"/>
                      <a:pt x="71" y="23"/>
                    </a:cubicBezTo>
                    <a:cubicBezTo>
                      <a:pt x="70" y="23"/>
                      <a:pt x="70" y="25"/>
                      <a:pt x="70" y="25"/>
                    </a:cubicBezTo>
                    <a:cubicBezTo>
                      <a:pt x="71" y="25"/>
                      <a:pt x="72" y="26"/>
                      <a:pt x="70" y="26"/>
                    </a:cubicBezTo>
                    <a:cubicBezTo>
                      <a:pt x="69" y="26"/>
                      <a:pt x="68" y="26"/>
                      <a:pt x="69" y="27"/>
                    </a:cubicBezTo>
                    <a:cubicBezTo>
                      <a:pt x="70" y="27"/>
                      <a:pt x="70" y="28"/>
                      <a:pt x="69" y="28"/>
                    </a:cubicBezTo>
                    <a:cubicBezTo>
                      <a:pt x="68" y="27"/>
                      <a:pt x="67" y="28"/>
                      <a:pt x="67" y="29"/>
                    </a:cubicBezTo>
                    <a:cubicBezTo>
                      <a:pt x="67" y="30"/>
                      <a:pt x="67" y="32"/>
                      <a:pt x="68" y="32"/>
                    </a:cubicBezTo>
                    <a:cubicBezTo>
                      <a:pt x="69" y="32"/>
                      <a:pt x="69" y="33"/>
                      <a:pt x="68" y="33"/>
                    </a:cubicBezTo>
                    <a:cubicBezTo>
                      <a:pt x="66" y="33"/>
                      <a:pt x="63" y="33"/>
                      <a:pt x="62" y="32"/>
                    </a:cubicBezTo>
                    <a:cubicBezTo>
                      <a:pt x="61" y="32"/>
                      <a:pt x="60" y="34"/>
                      <a:pt x="61" y="35"/>
                    </a:cubicBezTo>
                    <a:cubicBezTo>
                      <a:pt x="62" y="36"/>
                      <a:pt x="63" y="36"/>
                      <a:pt x="63" y="37"/>
                    </a:cubicBezTo>
                    <a:cubicBezTo>
                      <a:pt x="63" y="38"/>
                      <a:pt x="63" y="38"/>
                      <a:pt x="62" y="38"/>
                    </a:cubicBezTo>
                    <a:cubicBezTo>
                      <a:pt x="62" y="37"/>
                      <a:pt x="61" y="38"/>
                      <a:pt x="61" y="39"/>
                    </a:cubicBezTo>
                    <a:cubicBezTo>
                      <a:pt x="61" y="40"/>
                      <a:pt x="60" y="39"/>
                      <a:pt x="59" y="38"/>
                    </a:cubicBezTo>
                    <a:cubicBezTo>
                      <a:pt x="59" y="37"/>
                      <a:pt x="58" y="34"/>
                      <a:pt x="58" y="34"/>
                    </a:cubicBezTo>
                    <a:cubicBezTo>
                      <a:pt x="57" y="34"/>
                      <a:pt x="55" y="36"/>
                      <a:pt x="54" y="38"/>
                    </a:cubicBezTo>
                    <a:cubicBezTo>
                      <a:pt x="54" y="40"/>
                      <a:pt x="53" y="41"/>
                      <a:pt x="53" y="42"/>
                    </a:cubicBezTo>
                    <a:cubicBezTo>
                      <a:pt x="54" y="43"/>
                      <a:pt x="54" y="44"/>
                      <a:pt x="53" y="44"/>
                    </a:cubicBezTo>
                    <a:cubicBezTo>
                      <a:pt x="53" y="45"/>
                      <a:pt x="50" y="48"/>
                      <a:pt x="49" y="49"/>
                    </a:cubicBezTo>
                    <a:cubicBezTo>
                      <a:pt x="48" y="51"/>
                      <a:pt x="44" y="53"/>
                      <a:pt x="42" y="53"/>
                    </a:cubicBezTo>
                    <a:cubicBezTo>
                      <a:pt x="39" y="54"/>
                      <a:pt x="36" y="54"/>
                      <a:pt x="35" y="54"/>
                    </a:cubicBezTo>
                    <a:cubicBezTo>
                      <a:pt x="34" y="55"/>
                      <a:pt x="35" y="55"/>
                      <a:pt x="33" y="56"/>
                    </a:cubicBezTo>
                    <a:cubicBezTo>
                      <a:pt x="32" y="57"/>
                      <a:pt x="28" y="57"/>
                      <a:pt x="27" y="58"/>
                    </a:cubicBezTo>
                    <a:cubicBezTo>
                      <a:pt x="26" y="58"/>
                      <a:pt x="26" y="58"/>
                      <a:pt x="25" y="58"/>
                    </a:cubicBezTo>
                    <a:cubicBezTo>
                      <a:pt x="24" y="58"/>
                      <a:pt x="19" y="60"/>
                      <a:pt x="18" y="61"/>
                    </a:cubicBezTo>
                    <a:cubicBezTo>
                      <a:pt x="16" y="63"/>
                      <a:pt x="14" y="64"/>
                      <a:pt x="13" y="64"/>
                    </a:cubicBezTo>
                    <a:cubicBezTo>
                      <a:pt x="12" y="64"/>
                      <a:pt x="9" y="66"/>
                      <a:pt x="9" y="67"/>
                    </a:cubicBezTo>
                    <a:cubicBezTo>
                      <a:pt x="9" y="68"/>
                      <a:pt x="9" y="70"/>
                      <a:pt x="8" y="69"/>
                    </a:cubicBezTo>
                    <a:cubicBezTo>
                      <a:pt x="7" y="67"/>
                      <a:pt x="9" y="64"/>
                      <a:pt x="7" y="65"/>
                    </a:cubicBezTo>
                    <a:cubicBezTo>
                      <a:pt x="6" y="66"/>
                      <a:pt x="5" y="70"/>
                      <a:pt x="5" y="71"/>
                    </a:cubicBezTo>
                    <a:cubicBezTo>
                      <a:pt x="5" y="72"/>
                      <a:pt x="6" y="72"/>
                      <a:pt x="5" y="73"/>
                    </a:cubicBezTo>
                    <a:cubicBezTo>
                      <a:pt x="4" y="75"/>
                      <a:pt x="4" y="77"/>
                      <a:pt x="4" y="79"/>
                    </a:cubicBezTo>
                    <a:cubicBezTo>
                      <a:pt x="4" y="81"/>
                      <a:pt x="6" y="85"/>
                      <a:pt x="7" y="87"/>
                    </a:cubicBezTo>
                    <a:cubicBezTo>
                      <a:pt x="7" y="89"/>
                      <a:pt x="8" y="94"/>
                      <a:pt x="7" y="93"/>
                    </a:cubicBezTo>
                    <a:cubicBezTo>
                      <a:pt x="6" y="92"/>
                      <a:pt x="4" y="88"/>
                      <a:pt x="4" y="89"/>
                    </a:cubicBezTo>
                    <a:cubicBezTo>
                      <a:pt x="4" y="89"/>
                      <a:pt x="6" y="92"/>
                      <a:pt x="6" y="93"/>
                    </a:cubicBezTo>
                    <a:cubicBezTo>
                      <a:pt x="6" y="93"/>
                      <a:pt x="5" y="94"/>
                      <a:pt x="4" y="93"/>
                    </a:cubicBezTo>
                    <a:cubicBezTo>
                      <a:pt x="3" y="92"/>
                      <a:pt x="0" y="88"/>
                      <a:pt x="1" y="89"/>
                    </a:cubicBezTo>
                    <a:cubicBezTo>
                      <a:pt x="1" y="90"/>
                      <a:pt x="3" y="93"/>
                      <a:pt x="5" y="95"/>
                    </a:cubicBezTo>
                    <a:cubicBezTo>
                      <a:pt x="6" y="96"/>
                      <a:pt x="7" y="99"/>
                      <a:pt x="8" y="101"/>
                    </a:cubicBezTo>
                    <a:cubicBezTo>
                      <a:pt x="8" y="103"/>
                      <a:pt x="8" y="105"/>
                      <a:pt x="9" y="106"/>
                    </a:cubicBezTo>
                    <a:cubicBezTo>
                      <a:pt x="10" y="107"/>
                      <a:pt x="13" y="110"/>
                      <a:pt x="13" y="112"/>
                    </a:cubicBezTo>
                    <a:cubicBezTo>
                      <a:pt x="12" y="114"/>
                      <a:pt x="12" y="117"/>
                      <a:pt x="13" y="119"/>
                    </a:cubicBezTo>
                    <a:cubicBezTo>
                      <a:pt x="14" y="120"/>
                      <a:pt x="17" y="124"/>
                      <a:pt x="17" y="126"/>
                    </a:cubicBezTo>
                    <a:cubicBezTo>
                      <a:pt x="17" y="129"/>
                      <a:pt x="16" y="131"/>
                      <a:pt x="16" y="133"/>
                    </a:cubicBezTo>
                    <a:cubicBezTo>
                      <a:pt x="16" y="134"/>
                      <a:pt x="17" y="136"/>
                      <a:pt x="16" y="136"/>
                    </a:cubicBezTo>
                    <a:cubicBezTo>
                      <a:pt x="16" y="137"/>
                      <a:pt x="14" y="136"/>
                      <a:pt x="13" y="138"/>
                    </a:cubicBezTo>
                    <a:cubicBezTo>
                      <a:pt x="12" y="139"/>
                      <a:pt x="11" y="141"/>
                      <a:pt x="12" y="142"/>
                    </a:cubicBezTo>
                    <a:cubicBezTo>
                      <a:pt x="14" y="142"/>
                      <a:pt x="16" y="144"/>
                      <a:pt x="17" y="145"/>
                    </a:cubicBezTo>
                    <a:cubicBezTo>
                      <a:pt x="19" y="146"/>
                      <a:pt x="22" y="147"/>
                      <a:pt x="25" y="147"/>
                    </a:cubicBezTo>
                    <a:cubicBezTo>
                      <a:pt x="28" y="147"/>
                      <a:pt x="31" y="145"/>
                      <a:pt x="34" y="144"/>
                    </a:cubicBezTo>
                    <a:cubicBezTo>
                      <a:pt x="36" y="143"/>
                      <a:pt x="37" y="143"/>
                      <a:pt x="37" y="143"/>
                    </a:cubicBezTo>
                    <a:cubicBezTo>
                      <a:pt x="38" y="142"/>
                      <a:pt x="39" y="140"/>
                      <a:pt x="40" y="140"/>
                    </a:cubicBezTo>
                    <a:cubicBezTo>
                      <a:pt x="42" y="140"/>
                      <a:pt x="44" y="139"/>
                      <a:pt x="47" y="139"/>
                    </a:cubicBezTo>
                    <a:cubicBezTo>
                      <a:pt x="50" y="139"/>
                      <a:pt x="58" y="141"/>
                      <a:pt x="60" y="140"/>
                    </a:cubicBezTo>
                    <a:cubicBezTo>
                      <a:pt x="62" y="139"/>
                      <a:pt x="62" y="138"/>
                      <a:pt x="63" y="136"/>
                    </a:cubicBezTo>
                    <a:cubicBezTo>
                      <a:pt x="65" y="134"/>
                      <a:pt x="67" y="134"/>
                      <a:pt x="70" y="132"/>
                    </a:cubicBezTo>
                    <a:cubicBezTo>
                      <a:pt x="73" y="131"/>
                      <a:pt x="74" y="130"/>
                      <a:pt x="76" y="130"/>
                    </a:cubicBezTo>
                    <a:cubicBezTo>
                      <a:pt x="77" y="130"/>
                      <a:pt x="81" y="130"/>
                      <a:pt x="84" y="129"/>
                    </a:cubicBezTo>
                    <a:cubicBezTo>
                      <a:pt x="86" y="127"/>
                      <a:pt x="91" y="125"/>
                      <a:pt x="96" y="125"/>
                    </a:cubicBezTo>
                    <a:cubicBezTo>
                      <a:pt x="100" y="125"/>
                      <a:pt x="103" y="124"/>
                      <a:pt x="105" y="124"/>
                    </a:cubicBezTo>
                    <a:cubicBezTo>
                      <a:pt x="106" y="125"/>
                      <a:pt x="110" y="128"/>
                      <a:pt x="112" y="128"/>
                    </a:cubicBezTo>
                    <a:cubicBezTo>
                      <a:pt x="114" y="128"/>
                      <a:pt x="116" y="128"/>
                      <a:pt x="118" y="129"/>
                    </a:cubicBezTo>
                    <a:cubicBezTo>
                      <a:pt x="120" y="130"/>
                      <a:pt x="123" y="129"/>
                      <a:pt x="122" y="131"/>
                    </a:cubicBezTo>
                    <a:cubicBezTo>
                      <a:pt x="121" y="133"/>
                      <a:pt x="121" y="135"/>
                      <a:pt x="122" y="134"/>
                    </a:cubicBezTo>
                    <a:cubicBezTo>
                      <a:pt x="123" y="134"/>
                      <a:pt x="122" y="134"/>
                      <a:pt x="123" y="135"/>
                    </a:cubicBezTo>
                    <a:cubicBezTo>
                      <a:pt x="124" y="136"/>
                      <a:pt x="125" y="136"/>
                      <a:pt x="126" y="137"/>
                    </a:cubicBezTo>
                    <a:cubicBezTo>
                      <a:pt x="126" y="139"/>
                      <a:pt x="128" y="139"/>
                      <a:pt x="128" y="140"/>
                    </a:cubicBezTo>
                    <a:cubicBezTo>
                      <a:pt x="128" y="140"/>
                      <a:pt x="128" y="142"/>
                      <a:pt x="128" y="143"/>
                    </a:cubicBezTo>
                    <a:cubicBezTo>
                      <a:pt x="128" y="144"/>
                      <a:pt x="130" y="146"/>
                      <a:pt x="131" y="147"/>
                    </a:cubicBezTo>
                    <a:cubicBezTo>
                      <a:pt x="132" y="147"/>
                      <a:pt x="130" y="145"/>
                      <a:pt x="132" y="144"/>
                    </a:cubicBezTo>
                    <a:cubicBezTo>
                      <a:pt x="133" y="143"/>
                      <a:pt x="137" y="139"/>
                      <a:pt x="138" y="139"/>
                    </a:cubicBezTo>
                    <a:cubicBezTo>
                      <a:pt x="139" y="138"/>
                      <a:pt x="139" y="137"/>
                      <a:pt x="140" y="136"/>
                    </a:cubicBezTo>
                    <a:cubicBezTo>
                      <a:pt x="141" y="135"/>
                      <a:pt x="143" y="133"/>
                      <a:pt x="143" y="132"/>
                    </a:cubicBezTo>
                    <a:cubicBezTo>
                      <a:pt x="143" y="132"/>
                      <a:pt x="143" y="132"/>
                      <a:pt x="143" y="134"/>
                    </a:cubicBezTo>
                    <a:cubicBezTo>
                      <a:pt x="143" y="136"/>
                      <a:pt x="143" y="135"/>
                      <a:pt x="143" y="137"/>
                    </a:cubicBezTo>
                    <a:cubicBezTo>
                      <a:pt x="143" y="138"/>
                      <a:pt x="144" y="138"/>
                      <a:pt x="143" y="139"/>
                    </a:cubicBezTo>
                    <a:cubicBezTo>
                      <a:pt x="141" y="141"/>
                      <a:pt x="141" y="142"/>
                      <a:pt x="141" y="144"/>
                    </a:cubicBezTo>
                    <a:cubicBezTo>
                      <a:pt x="140" y="145"/>
                      <a:pt x="140" y="146"/>
                      <a:pt x="139" y="147"/>
                    </a:cubicBezTo>
                    <a:cubicBezTo>
                      <a:pt x="137" y="147"/>
                      <a:pt x="138" y="148"/>
                      <a:pt x="139" y="148"/>
                    </a:cubicBezTo>
                    <a:cubicBezTo>
                      <a:pt x="140" y="148"/>
                      <a:pt x="142" y="148"/>
                      <a:pt x="142" y="146"/>
                    </a:cubicBezTo>
                    <a:cubicBezTo>
                      <a:pt x="143" y="144"/>
                      <a:pt x="143" y="141"/>
                      <a:pt x="143" y="142"/>
                    </a:cubicBezTo>
                    <a:cubicBezTo>
                      <a:pt x="144" y="142"/>
                      <a:pt x="147" y="145"/>
                      <a:pt x="147" y="147"/>
                    </a:cubicBezTo>
                    <a:cubicBezTo>
                      <a:pt x="146" y="149"/>
                      <a:pt x="143" y="151"/>
                      <a:pt x="145" y="151"/>
                    </a:cubicBezTo>
                    <a:cubicBezTo>
                      <a:pt x="147" y="151"/>
                      <a:pt x="148" y="150"/>
                      <a:pt x="149" y="151"/>
                    </a:cubicBezTo>
                    <a:cubicBezTo>
                      <a:pt x="151" y="152"/>
                      <a:pt x="154" y="156"/>
                      <a:pt x="153" y="158"/>
                    </a:cubicBezTo>
                    <a:cubicBezTo>
                      <a:pt x="153" y="160"/>
                      <a:pt x="152" y="161"/>
                      <a:pt x="154" y="163"/>
                    </a:cubicBezTo>
                    <a:cubicBezTo>
                      <a:pt x="155" y="164"/>
                      <a:pt x="155" y="164"/>
                      <a:pt x="158" y="166"/>
                    </a:cubicBezTo>
                    <a:cubicBezTo>
                      <a:pt x="161" y="167"/>
                      <a:pt x="162" y="167"/>
                      <a:pt x="164" y="168"/>
                    </a:cubicBezTo>
                    <a:cubicBezTo>
                      <a:pt x="165" y="169"/>
                      <a:pt x="164" y="168"/>
                      <a:pt x="167" y="169"/>
                    </a:cubicBezTo>
                    <a:cubicBezTo>
                      <a:pt x="170" y="170"/>
                      <a:pt x="173" y="173"/>
                      <a:pt x="175" y="172"/>
                    </a:cubicBezTo>
                    <a:cubicBezTo>
                      <a:pt x="177" y="172"/>
                      <a:pt x="179" y="170"/>
                      <a:pt x="180" y="168"/>
                    </a:cubicBezTo>
                    <a:cubicBezTo>
                      <a:pt x="181" y="166"/>
                      <a:pt x="183" y="165"/>
                      <a:pt x="184" y="166"/>
                    </a:cubicBezTo>
                    <a:cubicBezTo>
                      <a:pt x="184" y="167"/>
                      <a:pt x="182" y="168"/>
                      <a:pt x="183" y="169"/>
                    </a:cubicBezTo>
                    <a:cubicBezTo>
                      <a:pt x="183" y="170"/>
                      <a:pt x="184" y="170"/>
                      <a:pt x="184" y="169"/>
                    </a:cubicBezTo>
                    <a:cubicBezTo>
                      <a:pt x="184" y="169"/>
                      <a:pt x="185" y="167"/>
                      <a:pt x="185" y="168"/>
                    </a:cubicBezTo>
                    <a:cubicBezTo>
                      <a:pt x="186" y="169"/>
                      <a:pt x="188" y="171"/>
                      <a:pt x="190" y="172"/>
                    </a:cubicBezTo>
                    <a:cubicBezTo>
                      <a:pt x="192" y="174"/>
                      <a:pt x="192" y="175"/>
                      <a:pt x="192" y="174"/>
                    </a:cubicBezTo>
                    <a:cubicBezTo>
                      <a:pt x="192" y="172"/>
                      <a:pt x="194" y="172"/>
                      <a:pt x="196" y="170"/>
                    </a:cubicBezTo>
                    <a:cubicBezTo>
                      <a:pt x="197" y="168"/>
                      <a:pt x="198" y="166"/>
                      <a:pt x="202" y="166"/>
                    </a:cubicBezTo>
                    <a:cubicBezTo>
                      <a:pt x="205" y="166"/>
                      <a:pt x="211" y="165"/>
                      <a:pt x="212" y="163"/>
                    </a:cubicBezTo>
                    <a:cubicBezTo>
                      <a:pt x="212" y="162"/>
                      <a:pt x="212" y="159"/>
                      <a:pt x="212" y="157"/>
                    </a:cubicBezTo>
                    <a:cubicBezTo>
                      <a:pt x="213" y="156"/>
                      <a:pt x="215" y="149"/>
                      <a:pt x="216" y="146"/>
                    </a:cubicBezTo>
                    <a:cubicBezTo>
                      <a:pt x="217" y="144"/>
                      <a:pt x="218" y="139"/>
                      <a:pt x="221" y="136"/>
                    </a:cubicBezTo>
                    <a:cubicBezTo>
                      <a:pt x="224" y="133"/>
                      <a:pt x="226" y="131"/>
                      <a:pt x="226" y="130"/>
                    </a:cubicBezTo>
                    <a:cubicBezTo>
                      <a:pt x="226" y="128"/>
                      <a:pt x="227" y="126"/>
                      <a:pt x="228" y="125"/>
                    </a:cubicBezTo>
                    <a:cubicBezTo>
                      <a:pt x="229" y="123"/>
                      <a:pt x="229" y="120"/>
                      <a:pt x="229" y="118"/>
                    </a:cubicBezTo>
                    <a:cubicBezTo>
                      <a:pt x="230" y="116"/>
                      <a:pt x="231" y="114"/>
                      <a:pt x="231" y="112"/>
                    </a:cubicBezTo>
                    <a:cubicBezTo>
                      <a:pt x="231" y="111"/>
                      <a:pt x="230" y="111"/>
                      <a:pt x="231" y="110"/>
                    </a:cubicBezTo>
                    <a:cubicBezTo>
                      <a:pt x="232" y="109"/>
                      <a:pt x="233" y="106"/>
                      <a:pt x="232" y="104"/>
                    </a:cubicBezTo>
                    <a:cubicBezTo>
                      <a:pt x="231" y="102"/>
                      <a:pt x="230" y="101"/>
                      <a:pt x="230" y="9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75" name="Freeform 6"/>
              <p:cNvSpPr>
                <a:spLocks noChangeArrowheads="1"/>
              </p:cNvSpPr>
              <p:nvPr/>
            </p:nvSpPr>
            <p:spPr bwMode="auto">
              <a:xfrm>
                <a:off x="1267" y="337"/>
                <a:ext cx="60" cy="95"/>
              </a:xfrm>
              <a:custGeom>
                <a:avLst/>
                <a:gdLst>
                  <a:gd name="T0" fmla="*/ 3 w 44"/>
                  <a:gd name="T1" fmla="*/ 16 h 69"/>
                  <a:gd name="T2" fmla="*/ 4 w 44"/>
                  <a:gd name="T3" fmla="*/ 16 h 69"/>
                  <a:gd name="T4" fmla="*/ 4 w 44"/>
                  <a:gd name="T5" fmla="*/ 18 h 69"/>
                  <a:gd name="T6" fmla="*/ 0 w 44"/>
                  <a:gd name="T7" fmla="*/ 21 h 69"/>
                  <a:gd name="T8" fmla="*/ 2 w 44"/>
                  <a:gd name="T9" fmla="*/ 22 h 69"/>
                  <a:gd name="T10" fmla="*/ 1 w 44"/>
                  <a:gd name="T11" fmla="*/ 27 h 69"/>
                  <a:gd name="T12" fmla="*/ 5 w 44"/>
                  <a:gd name="T13" fmla="*/ 26 h 69"/>
                  <a:gd name="T14" fmla="*/ 4 w 44"/>
                  <a:gd name="T15" fmla="*/ 22 h 69"/>
                  <a:gd name="T16" fmla="*/ 7 w 44"/>
                  <a:gd name="T17" fmla="*/ 22 h 69"/>
                  <a:gd name="T18" fmla="*/ 7 w 44"/>
                  <a:gd name="T19" fmla="*/ 22 h 69"/>
                  <a:gd name="T20" fmla="*/ 7 w 44"/>
                  <a:gd name="T21" fmla="*/ 28 h 69"/>
                  <a:gd name="T22" fmla="*/ 8 w 44"/>
                  <a:gd name="T23" fmla="*/ 31 h 69"/>
                  <a:gd name="T24" fmla="*/ 14 w 44"/>
                  <a:gd name="T25" fmla="*/ 29 h 69"/>
                  <a:gd name="T26" fmla="*/ 15 w 44"/>
                  <a:gd name="T27" fmla="*/ 34 h 69"/>
                  <a:gd name="T28" fmla="*/ 18 w 44"/>
                  <a:gd name="T29" fmla="*/ 37 h 69"/>
                  <a:gd name="T30" fmla="*/ 17 w 44"/>
                  <a:gd name="T31" fmla="*/ 43 h 69"/>
                  <a:gd name="T32" fmla="*/ 10 w 44"/>
                  <a:gd name="T33" fmla="*/ 44 h 69"/>
                  <a:gd name="T34" fmla="*/ 11 w 44"/>
                  <a:gd name="T35" fmla="*/ 47 h 69"/>
                  <a:gd name="T36" fmla="*/ 10 w 44"/>
                  <a:gd name="T37" fmla="*/ 49 h 69"/>
                  <a:gd name="T38" fmla="*/ 5 w 44"/>
                  <a:gd name="T39" fmla="*/ 54 h 69"/>
                  <a:gd name="T40" fmla="*/ 9 w 44"/>
                  <a:gd name="T41" fmla="*/ 54 h 69"/>
                  <a:gd name="T42" fmla="*/ 13 w 44"/>
                  <a:gd name="T43" fmla="*/ 56 h 69"/>
                  <a:gd name="T44" fmla="*/ 20 w 44"/>
                  <a:gd name="T45" fmla="*/ 55 h 69"/>
                  <a:gd name="T46" fmla="*/ 16 w 44"/>
                  <a:gd name="T47" fmla="*/ 59 h 69"/>
                  <a:gd name="T48" fmla="*/ 10 w 44"/>
                  <a:gd name="T49" fmla="*/ 59 h 69"/>
                  <a:gd name="T50" fmla="*/ 8 w 44"/>
                  <a:gd name="T51" fmla="*/ 62 h 69"/>
                  <a:gd name="T52" fmla="*/ 3 w 44"/>
                  <a:gd name="T53" fmla="*/ 67 h 69"/>
                  <a:gd name="T54" fmla="*/ 5 w 44"/>
                  <a:gd name="T55" fmla="*/ 67 h 69"/>
                  <a:gd name="T56" fmla="*/ 12 w 44"/>
                  <a:gd name="T57" fmla="*/ 65 h 69"/>
                  <a:gd name="T58" fmla="*/ 17 w 44"/>
                  <a:gd name="T59" fmla="*/ 62 h 69"/>
                  <a:gd name="T60" fmla="*/ 25 w 44"/>
                  <a:gd name="T61" fmla="*/ 62 h 69"/>
                  <a:gd name="T62" fmla="*/ 34 w 44"/>
                  <a:gd name="T63" fmla="*/ 62 h 69"/>
                  <a:gd name="T64" fmla="*/ 41 w 44"/>
                  <a:gd name="T65" fmla="*/ 58 h 69"/>
                  <a:gd name="T66" fmla="*/ 41 w 44"/>
                  <a:gd name="T67" fmla="*/ 53 h 69"/>
                  <a:gd name="T68" fmla="*/ 40 w 44"/>
                  <a:gd name="T69" fmla="*/ 46 h 69"/>
                  <a:gd name="T70" fmla="*/ 35 w 44"/>
                  <a:gd name="T71" fmla="*/ 45 h 69"/>
                  <a:gd name="T72" fmla="*/ 31 w 44"/>
                  <a:gd name="T73" fmla="*/ 40 h 69"/>
                  <a:gd name="T74" fmla="*/ 32 w 44"/>
                  <a:gd name="T75" fmla="*/ 36 h 69"/>
                  <a:gd name="T76" fmla="*/ 23 w 44"/>
                  <a:gd name="T77" fmla="*/ 24 h 69"/>
                  <a:gd name="T78" fmla="*/ 14 w 44"/>
                  <a:gd name="T79" fmla="*/ 22 h 69"/>
                  <a:gd name="T80" fmla="*/ 18 w 44"/>
                  <a:gd name="T81" fmla="*/ 19 h 69"/>
                  <a:gd name="T82" fmla="*/ 21 w 44"/>
                  <a:gd name="T83" fmla="*/ 15 h 69"/>
                  <a:gd name="T84" fmla="*/ 21 w 44"/>
                  <a:gd name="T85" fmla="*/ 7 h 69"/>
                  <a:gd name="T86" fmla="*/ 10 w 44"/>
                  <a:gd name="T87" fmla="*/ 9 h 69"/>
                  <a:gd name="T88" fmla="*/ 12 w 44"/>
                  <a:gd name="T89" fmla="*/ 7 h 69"/>
                  <a:gd name="T90" fmla="*/ 15 w 44"/>
                  <a:gd name="T91" fmla="*/ 3 h 69"/>
                  <a:gd name="T92" fmla="*/ 12 w 44"/>
                  <a:gd name="T93" fmla="*/ 0 h 69"/>
                  <a:gd name="T94" fmla="*/ 5 w 44"/>
                  <a:gd name="T95" fmla="*/ 1 h 69"/>
                  <a:gd name="T96" fmla="*/ 5 w 44"/>
                  <a:gd name="T97" fmla="*/ 4 h 69"/>
                  <a:gd name="T98" fmla="*/ 1 w 44"/>
                  <a:gd name="T99" fmla="*/ 8 h 69"/>
                  <a:gd name="T100" fmla="*/ 2 w 44"/>
                  <a:gd name="T101" fmla="*/ 15 h 6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4"/>
                  <a:gd name="T154" fmla="*/ 0 h 69"/>
                  <a:gd name="T155" fmla="*/ 44 w 44"/>
                  <a:gd name="T156" fmla="*/ 69 h 6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4" h="69">
                    <a:moveTo>
                      <a:pt x="2" y="15"/>
                    </a:moveTo>
                    <a:cubicBezTo>
                      <a:pt x="2" y="15"/>
                      <a:pt x="2" y="16"/>
                      <a:pt x="3" y="16"/>
                    </a:cubicBezTo>
                    <a:cubicBezTo>
                      <a:pt x="3" y="17"/>
                      <a:pt x="4" y="16"/>
                      <a:pt x="5" y="16"/>
                    </a:cubicBezTo>
                    <a:cubicBezTo>
                      <a:pt x="5" y="15"/>
                      <a:pt x="5" y="16"/>
                      <a:pt x="4" y="16"/>
                    </a:cubicBezTo>
                    <a:cubicBezTo>
                      <a:pt x="4" y="16"/>
                      <a:pt x="4" y="17"/>
                      <a:pt x="4" y="18"/>
                    </a:cubicBezTo>
                    <a:cubicBezTo>
                      <a:pt x="5" y="18"/>
                      <a:pt x="5" y="18"/>
                      <a:pt x="4" y="18"/>
                    </a:cubicBezTo>
                    <a:cubicBezTo>
                      <a:pt x="3" y="18"/>
                      <a:pt x="3" y="20"/>
                      <a:pt x="2" y="20"/>
                    </a:cubicBezTo>
                    <a:cubicBezTo>
                      <a:pt x="2" y="21"/>
                      <a:pt x="0" y="21"/>
                      <a:pt x="0" y="21"/>
                    </a:cubicBezTo>
                    <a:cubicBezTo>
                      <a:pt x="0" y="22"/>
                      <a:pt x="0" y="23"/>
                      <a:pt x="0" y="23"/>
                    </a:cubicBezTo>
                    <a:cubicBezTo>
                      <a:pt x="0" y="22"/>
                      <a:pt x="2" y="21"/>
                      <a:pt x="2" y="22"/>
                    </a:cubicBezTo>
                    <a:cubicBezTo>
                      <a:pt x="2" y="23"/>
                      <a:pt x="3" y="24"/>
                      <a:pt x="2" y="24"/>
                    </a:cubicBezTo>
                    <a:cubicBezTo>
                      <a:pt x="1" y="25"/>
                      <a:pt x="1" y="27"/>
                      <a:pt x="1" y="27"/>
                    </a:cubicBezTo>
                    <a:cubicBezTo>
                      <a:pt x="2" y="26"/>
                      <a:pt x="3" y="25"/>
                      <a:pt x="4" y="25"/>
                    </a:cubicBezTo>
                    <a:cubicBezTo>
                      <a:pt x="4" y="25"/>
                      <a:pt x="5" y="27"/>
                      <a:pt x="5" y="26"/>
                    </a:cubicBezTo>
                    <a:cubicBezTo>
                      <a:pt x="5" y="25"/>
                      <a:pt x="5" y="25"/>
                      <a:pt x="5" y="24"/>
                    </a:cubicBezTo>
                    <a:cubicBezTo>
                      <a:pt x="5" y="23"/>
                      <a:pt x="4" y="22"/>
                      <a:pt x="4" y="22"/>
                    </a:cubicBezTo>
                    <a:cubicBezTo>
                      <a:pt x="3" y="21"/>
                      <a:pt x="5" y="22"/>
                      <a:pt x="5" y="22"/>
                    </a:cubicBezTo>
                    <a:cubicBezTo>
                      <a:pt x="6" y="22"/>
                      <a:pt x="6" y="22"/>
                      <a:pt x="7" y="22"/>
                    </a:cubicBezTo>
                    <a:cubicBezTo>
                      <a:pt x="7" y="22"/>
                      <a:pt x="7" y="22"/>
                      <a:pt x="7" y="22"/>
                    </a:cubicBezTo>
                    <a:cubicBezTo>
                      <a:pt x="7" y="22"/>
                      <a:pt x="7" y="22"/>
                      <a:pt x="7" y="22"/>
                    </a:cubicBezTo>
                    <a:cubicBezTo>
                      <a:pt x="6" y="23"/>
                      <a:pt x="6" y="23"/>
                      <a:pt x="7" y="24"/>
                    </a:cubicBezTo>
                    <a:cubicBezTo>
                      <a:pt x="7" y="26"/>
                      <a:pt x="8" y="27"/>
                      <a:pt x="7" y="28"/>
                    </a:cubicBezTo>
                    <a:cubicBezTo>
                      <a:pt x="6" y="29"/>
                      <a:pt x="6" y="30"/>
                      <a:pt x="6" y="31"/>
                    </a:cubicBezTo>
                    <a:cubicBezTo>
                      <a:pt x="6" y="31"/>
                      <a:pt x="7" y="31"/>
                      <a:pt x="8" y="31"/>
                    </a:cubicBezTo>
                    <a:cubicBezTo>
                      <a:pt x="9" y="31"/>
                      <a:pt x="9" y="31"/>
                      <a:pt x="10" y="31"/>
                    </a:cubicBezTo>
                    <a:cubicBezTo>
                      <a:pt x="12" y="31"/>
                      <a:pt x="12" y="29"/>
                      <a:pt x="14" y="29"/>
                    </a:cubicBezTo>
                    <a:cubicBezTo>
                      <a:pt x="16" y="30"/>
                      <a:pt x="17" y="29"/>
                      <a:pt x="16" y="30"/>
                    </a:cubicBezTo>
                    <a:cubicBezTo>
                      <a:pt x="15" y="31"/>
                      <a:pt x="14" y="32"/>
                      <a:pt x="15" y="34"/>
                    </a:cubicBezTo>
                    <a:cubicBezTo>
                      <a:pt x="15" y="35"/>
                      <a:pt x="16" y="37"/>
                      <a:pt x="16" y="37"/>
                    </a:cubicBezTo>
                    <a:cubicBezTo>
                      <a:pt x="16" y="36"/>
                      <a:pt x="18" y="37"/>
                      <a:pt x="18" y="37"/>
                    </a:cubicBezTo>
                    <a:cubicBezTo>
                      <a:pt x="18" y="37"/>
                      <a:pt x="17" y="39"/>
                      <a:pt x="17" y="40"/>
                    </a:cubicBezTo>
                    <a:cubicBezTo>
                      <a:pt x="17" y="42"/>
                      <a:pt x="19" y="42"/>
                      <a:pt x="17" y="43"/>
                    </a:cubicBezTo>
                    <a:cubicBezTo>
                      <a:pt x="16" y="43"/>
                      <a:pt x="14" y="44"/>
                      <a:pt x="12" y="44"/>
                    </a:cubicBezTo>
                    <a:cubicBezTo>
                      <a:pt x="11" y="44"/>
                      <a:pt x="10" y="43"/>
                      <a:pt x="10" y="44"/>
                    </a:cubicBezTo>
                    <a:cubicBezTo>
                      <a:pt x="9" y="45"/>
                      <a:pt x="8" y="45"/>
                      <a:pt x="8" y="45"/>
                    </a:cubicBezTo>
                    <a:cubicBezTo>
                      <a:pt x="9" y="46"/>
                      <a:pt x="11" y="46"/>
                      <a:pt x="11" y="47"/>
                    </a:cubicBezTo>
                    <a:cubicBezTo>
                      <a:pt x="12" y="47"/>
                      <a:pt x="10" y="47"/>
                      <a:pt x="9" y="48"/>
                    </a:cubicBezTo>
                    <a:cubicBezTo>
                      <a:pt x="9" y="48"/>
                      <a:pt x="9" y="48"/>
                      <a:pt x="10" y="49"/>
                    </a:cubicBezTo>
                    <a:cubicBezTo>
                      <a:pt x="11" y="49"/>
                      <a:pt x="10" y="50"/>
                      <a:pt x="8" y="51"/>
                    </a:cubicBezTo>
                    <a:cubicBezTo>
                      <a:pt x="7" y="52"/>
                      <a:pt x="6" y="53"/>
                      <a:pt x="5" y="54"/>
                    </a:cubicBezTo>
                    <a:cubicBezTo>
                      <a:pt x="4" y="55"/>
                      <a:pt x="5" y="56"/>
                      <a:pt x="7" y="56"/>
                    </a:cubicBezTo>
                    <a:cubicBezTo>
                      <a:pt x="8" y="56"/>
                      <a:pt x="9" y="55"/>
                      <a:pt x="9" y="54"/>
                    </a:cubicBezTo>
                    <a:cubicBezTo>
                      <a:pt x="10" y="54"/>
                      <a:pt x="9" y="55"/>
                      <a:pt x="10" y="55"/>
                    </a:cubicBezTo>
                    <a:cubicBezTo>
                      <a:pt x="11" y="56"/>
                      <a:pt x="11" y="56"/>
                      <a:pt x="13" y="56"/>
                    </a:cubicBezTo>
                    <a:cubicBezTo>
                      <a:pt x="15" y="57"/>
                      <a:pt x="15" y="57"/>
                      <a:pt x="16" y="57"/>
                    </a:cubicBezTo>
                    <a:cubicBezTo>
                      <a:pt x="18" y="56"/>
                      <a:pt x="20" y="54"/>
                      <a:pt x="20" y="55"/>
                    </a:cubicBezTo>
                    <a:cubicBezTo>
                      <a:pt x="19" y="56"/>
                      <a:pt x="19" y="57"/>
                      <a:pt x="18" y="58"/>
                    </a:cubicBezTo>
                    <a:cubicBezTo>
                      <a:pt x="17" y="59"/>
                      <a:pt x="17" y="59"/>
                      <a:pt x="16" y="59"/>
                    </a:cubicBezTo>
                    <a:cubicBezTo>
                      <a:pt x="14" y="59"/>
                      <a:pt x="14" y="58"/>
                      <a:pt x="13" y="59"/>
                    </a:cubicBezTo>
                    <a:cubicBezTo>
                      <a:pt x="12" y="59"/>
                      <a:pt x="11" y="60"/>
                      <a:pt x="10" y="59"/>
                    </a:cubicBezTo>
                    <a:cubicBezTo>
                      <a:pt x="8" y="59"/>
                      <a:pt x="9" y="57"/>
                      <a:pt x="8" y="58"/>
                    </a:cubicBezTo>
                    <a:cubicBezTo>
                      <a:pt x="8" y="59"/>
                      <a:pt x="9" y="61"/>
                      <a:pt x="8" y="62"/>
                    </a:cubicBezTo>
                    <a:cubicBezTo>
                      <a:pt x="6" y="63"/>
                      <a:pt x="5" y="66"/>
                      <a:pt x="4" y="66"/>
                    </a:cubicBezTo>
                    <a:cubicBezTo>
                      <a:pt x="2" y="66"/>
                      <a:pt x="1" y="67"/>
                      <a:pt x="3" y="67"/>
                    </a:cubicBezTo>
                    <a:cubicBezTo>
                      <a:pt x="4" y="67"/>
                      <a:pt x="5" y="67"/>
                      <a:pt x="5" y="67"/>
                    </a:cubicBezTo>
                    <a:cubicBezTo>
                      <a:pt x="4" y="68"/>
                      <a:pt x="4" y="69"/>
                      <a:pt x="5" y="67"/>
                    </a:cubicBezTo>
                    <a:cubicBezTo>
                      <a:pt x="6" y="66"/>
                      <a:pt x="8" y="65"/>
                      <a:pt x="9" y="65"/>
                    </a:cubicBezTo>
                    <a:cubicBezTo>
                      <a:pt x="10" y="65"/>
                      <a:pt x="11" y="65"/>
                      <a:pt x="12" y="65"/>
                    </a:cubicBezTo>
                    <a:cubicBezTo>
                      <a:pt x="12" y="65"/>
                      <a:pt x="13" y="66"/>
                      <a:pt x="14" y="65"/>
                    </a:cubicBezTo>
                    <a:cubicBezTo>
                      <a:pt x="15" y="63"/>
                      <a:pt x="15" y="62"/>
                      <a:pt x="17" y="62"/>
                    </a:cubicBezTo>
                    <a:cubicBezTo>
                      <a:pt x="19" y="62"/>
                      <a:pt x="20" y="64"/>
                      <a:pt x="21" y="63"/>
                    </a:cubicBezTo>
                    <a:cubicBezTo>
                      <a:pt x="22" y="62"/>
                      <a:pt x="23" y="62"/>
                      <a:pt x="25" y="62"/>
                    </a:cubicBezTo>
                    <a:cubicBezTo>
                      <a:pt x="26" y="62"/>
                      <a:pt x="26" y="63"/>
                      <a:pt x="27" y="63"/>
                    </a:cubicBezTo>
                    <a:cubicBezTo>
                      <a:pt x="29" y="62"/>
                      <a:pt x="32" y="62"/>
                      <a:pt x="34" y="62"/>
                    </a:cubicBezTo>
                    <a:cubicBezTo>
                      <a:pt x="37" y="62"/>
                      <a:pt x="39" y="61"/>
                      <a:pt x="41" y="60"/>
                    </a:cubicBezTo>
                    <a:cubicBezTo>
                      <a:pt x="42" y="58"/>
                      <a:pt x="43" y="58"/>
                      <a:pt x="41" y="58"/>
                    </a:cubicBezTo>
                    <a:cubicBezTo>
                      <a:pt x="40" y="58"/>
                      <a:pt x="36" y="58"/>
                      <a:pt x="37" y="57"/>
                    </a:cubicBezTo>
                    <a:cubicBezTo>
                      <a:pt x="38" y="56"/>
                      <a:pt x="40" y="54"/>
                      <a:pt x="41" y="53"/>
                    </a:cubicBezTo>
                    <a:cubicBezTo>
                      <a:pt x="43" y="52"/>
                      <a:pt x="44" y="50"/>
                      <a:pt x="44" y="48"/>
                    </a:cubicBezTo>
                    <a:cubicBezTo>
                      <a:pt x="43" y="47"/>
                      <a:pt x="41" y="45"/>
                      <a:pt x="40" y="46"/>
                    </a:cubicBezTo>
                    <a:cubicBezTo>
                      <a:pt x="39" y="46"/>
                      <a:pt x="37" y="47"/>
                      <a:pt x="36" y="46"/>
                    </a:cubicBezTo>
                    <a:cubicBezTo>
                      <a:pt x="34" y="46"/>
                      <a:pt x="35" y="46"/>
                      <a:pt x="35" y="45"/>
                    </a:cubicBezTo>
                    <a:cubicBezTo>
                      <a:pt x="36" y="44"/>
                      <a:pt x="36" y="42"/>
                      <a:pt x="34" y="41"/>
                    </a:cubicBezTo>
                    <a:cubicBezTo>
                      <a:pt x="33" y="40"/>
                      <a:pt x="32" y="40"/>
                      <a:pt x="31" y="40"/>
                    </a:cubicBezTo>
                    <a:cubicBezTo>
                      <a:pt x="30" y="39"/>
                      <a:pt x="32" y="39"/>
                      <a:pt x="33" y="39"/>
                    </a:cubicBezTo>
                    <a:cubicBezTo>
                      <a:pt x="34" y="39"/>
                      <a:pt x="34" y="37"/>
                      <a:pt x="32" y="36"/>
                    </a:cubicBezTo>
                    <a:cubicBezTo>
                      <a:pt x="31" y="34"/>
                      <a:pt x="29" y="34"/>
                      <a:pt x="27" y="32"/>
                    </a:cubicBezTo>
                    <a:cubicBezTo>
                      <a:pt x="26" y="31"/>
                      <a:pt x="25" y="26"/>
                      <a:pt x="23" y="24"/>
                    </a:cubicBezTo>
                    <a:cubicBezTo>
                      <a:pt x="21" y="22"/>
                      <a:pt x="20" y="21"/>
                      <a:pt x="19" y="21"/>
                    </a:cubicBezTo>
                    <a:cubicBezTo>
                      <a:pt x="18" y="21"/>
                      <a:pt x="17" y="23"/>
                      <a:pt x="14" y="22"/>
                    </a:cubicBezTo>
                    <a:cubicBezTo>
                      <a:pt x="12" y="21"/>
                      <a:pt x="13" y="21"/>
                      <a:pt x="15" y="21"/>
                    </a:cubicBezTo>
                    <a:cubicBezTo>
                      <a:pt x="16" y="21"/>
                      <a:pt x="20" y="19"/>
                      <a:pt x="18" y="19"/>
                    </a:cubicBezTo>
                    <a:cubicBezTo>
                      <a:pt x="17" y="19"/>
                      <a:pt x="14" y="19"/>
                      <a:pt x="16" y="18"/>
                    </a:cubicBezTo>
                    <a:cubicBezTo>
                      <a:pt x="19" y="17"/>
                      <a:pt x="19" y="19"/>
                      <a:pt x="21" y="15"/>
                    </a:cubicBezTo>
                    <a:cubicBezTo>
                      <a:pt x="22" y="11"/>
                      <a:pt x="24" y="10"/>
                      <a:pt x="24" y="9"/>
                    </a:cubicBezTo>
                    <a:cubicBezTo>
                      <a:pt x="23" y="8"/>
                      <a:pt x="22" y="7"/>
                      <a:pt x="21" y="7"/>
                    </a:cubicBezTo>
                    <a:cubicBezTo>
                      <a:pt x="19" y="7"/>
                      <a:pt x="14" y="7"/>
                      <a:pt x="14" y="8"/>
                    </a:cubicBezTo>
                    <a:cubicBezTo>
                      <a:pt x="13" y="8"/>
                      <a:pt x="11" y="9"/>
                      <a:pt x="10" y="9"/>
                    </a:cubicBezTo>
                    <a:cubicBezTo>
                      <a:pt x="10" y="9"/>
                      <a:pt x="9" y="9"/>
                      <a:pt x="10" y="8"/>
                    </a:cubicBezTo>
                    <a:cubicBezTo>
                      <a:pt x="12" y="7"/>
                      <a:pt x="13" y="8"/>
                      <a:pt x="12" y="7"/>
                    </a:cubicBezTo>
                    <a:cubicBezTo>
                      <a:pt x="10" y="6"/>
                      <a:pt x="8" y="7"/>
                      <a:pt x="10" y="6"/>
                    </a:cubicBezTo>
                    <a:cubicBezTo>
                      <a:pt x="11" y="5"/>
                      <a:pt x="13" y="4"/>
                      <a:pt x="15" y="3"/>
                    </a:cubicBezTo>
                    <a:cubicBezTo>
                      <a:pt x="16" y="2"/>
                      <a:pt x="18" y="1"/>
                      <a:pt x="16" y="0"/>
                    </a:cubicBezTo>
                    <a:cubicBezTo>
                      <a:pt x="15" y="0"/>
                      <a:pt x="13" y="0"/>
                      <a:pt x="12" y="0"/>
                    </a:cubicBezTo>
                    <a:cubicBezTo>
                      <a:pt x="11" y="1"/>
                      <a:pt x="11" y="1"/>
                      <a:pt x="9" y="1"/>
                    </a:cubicBezTo>
                    <a:cubicBezTo>
                      <a:pt x="7" y="1"/>
                      <a:pt x="5" y="0"/>
                      <a:pt x="5" y="1"/>
                    </a:cubicBezTo>
                    <a:cubicBezTo>
                      <a:pt x="5" y="2"/>
                      <a:pt x="6" y="3"/>
                      <a:pt x="4" y="3"/>
                    </a:cubicBezTo>
                    <a:cubicBezTo>
                      <a:pt x="3" y="3"/>
                      <a:pt x="4" y="3"/>
                      <a:pt x="5" y="4"/>
                    </a:cubicBezTo>
                    <a:cubicBezTo>
                      <a:pt x="5" y="4"/>
                      <a:pt x="5" y="6"/>
                      <a:pt x="3" y="6"/>
                    </a:cubicBezTo>
                    <a:cubicBezTo>
                      <a:pt x="2" y="6"/>
                      <a:pt x="1" y="7"/>
                      <a:pt x="1" y="8"/>
                    </a:cubicBezTo>
                    <a:cubicBezTo>
                      <a:pt x="2" y="9"/>
                      <a:pt x="3" y="9"/>
                      <a:pt x="3" y="11"/>
                    </a:cubicBezTo>
                    <a:cubicBezTo>
                      <a:pt x="3" y="12"/>
                      <a:pt x="2" y="14"/>
                      <a:pt x="2" y="1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76" name="Freeform 7"/>
              <p:cNvSpPr>
                <a:spLocks noChangeArrowheads="1"/>
              </p:cNvSpPr>
              <p:nvPr/>
            </p:nvSpPr>
            <p:spPr bwMode="auto">
              <a:xfrm>
                <a:off x="1122" y="239"/>
                <a:ext cx="86" cy="41"/>
              </a:xfrm>
              <a:custGeom>
                <a:avLst/>
                <a:gdLst>
                  <a:gd name="T0" fmla="*/ 56 w 62"/>
                  <a:gd name="T1" fmla="*/ 19 h 30"/>
                  <a:gd name="T2" fmla="*/ 60 w 62"/>
                  <a:gd name="T3" fmla="*/ 15 h 30"/>
                  <a:gd name="T4" fmla="*/ 61 w 62"/>
                  <a:gd name="T5" fmla="*/ 13 h 30"/>
                  <a:gd name="T6" fmla="*/ 61 w 62"/>
                  <a:gd name="T7" fmla="*/ 10 h 30"/>
                  <a:gd name="T8" fmla="*/ 57 w 62"/>
                  <a:gd name="T9" fmla="*/ 9 h 30"/>
                  <a:gd name="T10" fmla="*/ 55 w 62"/>
                  <a:gd name="T11" fmla="*/ 7 h 30"/>
                  <a:gd name="T12" fmla="*/ 53 w 62"/>
                  <a:gd name="T13" fmla="*/ 4 h 30"/>
                  <a:gd name="T14" fmla="*/ 50 w 62"/>
                  <a:gd name="T15" fmla="*/ 3 h 30"/>
                  <a:gd name="T16" fmla="*/ 45 w 62"/>
                  <a:gd name="T17" fmla="*/ 1 h 30"/>
                  <a:gd name="T18" fmla="*/ 43 w 62"/>
                  <a:gd name="T19" fmla="*/ 4 h 30"/>
                  <a:gd name="T20" fmla="*/ 39 w 62"/>
                  <a:gd name="T21" fmla="*/ 6 h 30"/>
                  <a:gd name="T22" fmla="*/ 37 w 62"/>
                  <a:gd name="T23" fmla="*/ 9 h 30"/>
                  <a:gd name="T24" fmla="*/ 30 w 62"/>
                  <a:gd name="T25" fmla="*/ 6 h 30"/>
                  <a:gd name="T26" fmla="*/ 26 w 62"/>
                  <a:gd name="T27" fmla="*/ 6 h 30"/>
                  <a:gd name="T28" fmla="*/ 25 w 62"/>
                  <a:gd name="T29" fmla="*/ 7 h 30"/>
                  <a:gd name="T30" fmla="*/ 23 w 62"/>
                  <a:gd name="T31" fmla="*/ 9 h 30"/>
                  <a:gd name="T32" fmla="*/ 18 w 62"/>
                  <a:gd name="T33" fmla="*/ 11 h 30"/>
                  <a:gd name="T34" fmla="*/ 18 w 62"/>
                  <a:gd name="T35" fmla="*/ 7 h 30"/>
                  <a:gd name="T36" fmla="*/ 9 w 62"/>
                  <a:gd name="T37" fmla="*/ 2 h 30"/>
                  <a:gd name="T38" fmla="*/ 10 w 62"/>
                  <a:gd name="T39" fmla="*/ 4 h 30"/>
                  <a:gd name="T40" fmla="*/ 12 w 62"/>
                  <a:gd name="T41" fmla="*/ 6 h 30"/>
                  <a:gd name="T42" fmla="*/ 9 w 62"/>
                  <a:gd name="T43" fmla="*/ 6 h 30"/>
                  <a:gd name="T44" fmla="*/ 5 w 62"/>
                  <a:gd name="T45" fmla="*/ 5 h 30"/>
                  <a:gd name="T46" fmla="*/ 4 w 62"/>
                  <a:gd name="T47" fmla="*/ 6 h 30"/>
                  <a:gd name="T48" fmla="*/ 5 w 62"/>
                  <a:gd name="T49" fmla="*/ 8 h 30"/>
                  <a:gd name="T50" fmla="*/ 1 w 62"/>
                  <a:gd name="T51" fmla="*/ 9 h 30"/>
                  <a:gd name="T52" fmla="*/ 7 w 62"/>
                  <a:gd name="T53" fmla="*/ 10 h 30"/>
                  <a:gd name="T54" fmla="*/ 14 w 62"/>
                  <a:gd name="T55" fmla="*/ 11 h 30"/>
                  <a:gd name="T56" fmla="*/ 13 w 62"/>
                  <a:gd name="T57" fmla="*/ 14 h 30"/>
                  <a:gd name="T58" fmla="*/ 7 w 62"/>
                  <a:gd name="T59" fmla="*/ 15 h 30"/>
                  <a:gd name="T60" fmla="*/ 13 w 62"/>
                  <a:gd name="T61" fmla="*/ 18 h 30"/>
                  <a:gd name="T62" fmla="*/ 17 w 62"/>
                  <a:gd name="T63" fmla="*/ 19 h 30"/>
                  <a:gd name="T64" fmla="*/ 17 w 62"/>
                  <a:gd name="T65" fmla="*/ 21 h 30"/>
                  <a:gd name="T66" fmla="*/ 11 w 62"/>
                  <a:gd name="T67" fmla="*/ 25 h 30"/>
                  <a:gd name="T68" fmla="*/ 20 w 62"/>
                  <a:gd name="T69" fmla="*/ 25 h 30"/>
                  <a:gd name="T70" fmla="*/ 24 w 62"/>
                  <a:gd name="T71" fmla="*/ 27 h 30"/>
                  <a:gd name="T72" fmla="*/ 37 w 62"/>
                  <a:gd name="T73" fmla="*/ 27 h 30"/>
                  <a:gd name="T74" fmla="*/ 51 w 62"/>
                  <a:gd name="T75" fmla="*/ 21 h 3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2"/>
                  <a:gd name="T115" fmla="*/ 0 h 30"/>
                  <a:gd name="T116" fmla="*/ 62 w 62"/>
                  <a:gd name="T117" fmla="*/ 30 h 3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2" h="30">
                    <a:moveTo>
                      <a:pt x="51" y="21"/>
                    </a:moveTo>
                    <a:cubicBezTo>
                      <a:pt x="54" y="21"/>
                      <a:pt x="56" y="20"/>
                      <a:pt x="56" y="19"/>
                    </a:cubicBezTo>
                    <a:cubicBezTo>
                      <a:pt x="57" y="18"/>
                      <a:pt x="58" y="17"/>
                      <a:pt x="59" y="17"/>
                    </a:cubicBezTo>
                    <a:cubicBezTo>
                      <a:pt x="60" y="17"/>
                      <a:pt x="60" y="16"/>
                      <a:pt x="60" y="15"/>
                    </a:cubicBezTo>
                    <a:cubicBezTo>
                      <a:pt x="59" y="14"/>
                      <a:pt x="60" y="14"/>
                      <a:pt x="61" y="14"/>
                    </a:cubicBezTo>
                    <a:cubicBezTo>
                      <a:pt x="62" y="14"/>
                      <a:pt x="62" y="14"/>
                      <a:pt x="61" y="13"/>
                    </a:cubicBezTo>
                    <a:cubicBezTo>
                      <a:pt x="60" y="13"/>
                      <a:pt x="60" y="12"/>
                      <a:pt x="60" y="12"/>
                    </a:cubicBezTo>
                    <a:cubicBezTo>
                      <a:pt x="60" y="11"/>
                      <a:pt x="62" y="11"/>
                      <a:pt x="61" y="10"/>
                    </a:cubicBezTo>
                    <a:cubicBezTo>
                      <a:pt x="59" y="10"/>
                      <a:pt x="58" y="9"/>
                      <a:pt x="57" y="9"/>
                    </a:cubicBezTo>
                    <a:cubicBezTo>
                      <a:pt x="57" y="10"/>
                      <a:pt x="56" y="9"/>
                      <a:pt x="57" y="9"/>
                    </a:cubicBezTo>
                    <a:cubicBezTo>
                      <a:pt x="57" y="8"/>
                      <a:pt x="57" y="8"/>
                      <a:pt x="56" y="8"/>
                    </a:cubicBezTo>
                    <a:cubicBezTo>
                      <a:pt x="54" y="8"/>
                      <a:pt x="54" y="8"/>
                      <a:pt x="55" y="7"/>
                    </a:cubicBezTo>
                    <a:cubicBezTo>
                      <a:pt x="56" y="6"/>
                      <a:pt x="56" y="6"/>
                      <a:pt x="55" y="5"/>
                    </a:cubicBezTo>
                    <a:cubicBezTo>
                      <a:pt x="54" y="4"/>
                      <a:pt x="52" y="5"/>
                      <a:pt x="53" y="4"/>
                    </a:cubicBezTo>
                    <a:cubicBezTo>
                      <a:pt x="54" y="3"/>
                      <a:pt x="56" y="2"/>
                      <a:pt x="55" y="2"/>
                    </a:cubicBezTo>
                    <a:cubicBezTo>
                      <a:pt x="54" y="3"/>
                      <a:pt x="51" y="4"/>
                      <a:pt x="50" y="3"/>
                    </a:cubicBezTo>
                    <a:cubicBezTo>
                      <a:pt x="49" y="3"/>
                      <a:pt x="49" y="1"/>
                      <a:pt x="47" y="1"/>
                    </a:cubicBezTo>
                    <a:cubicBezTo>
                      <a:pt x="46" y="0"/>
                      <a:pt x="44" y="0"/>
                      <a:pt x="45" y="1"/>
                    </a:cubicBezTo>
                    <a:cubicBezTo>
                      <a:pt x="45" y="2"/>
                      <a:pt x="46" y="3"/>
                      <a:pt x="45" y="4"/>
                    </a:cubicBezTo>
                    <a:cubicBezTo>
                      <a:pt x="45" y="4"/>
                      <a:pt x="44" y="5"/>
                      <a:pt x="43" y="4"/>
                    </a:cubicBezTo>
                    <a:cubicBezTo>
                      <a:pt x="43" y="4"/>
                      <a:pt x="42" y="4"/>
                      <a:pt x="42" y="4"/>
                    </a:cubicBezTo>
                    <a:cubicBezTo>
                      <a:pt x="41" y="5"/>
                      <a:pt x="40" y="6"/>
                      <a:pt x="39" y="6"/>
                    </a:cubicBezTo>
                    <a:cubicBezTo>
                      <a:pt x="39" y="5"/>
                      <a:pt x="37" y="4"/>
                      <a:pt x="36" y="4"/>
                    </a:cubicBezTo>
                    <a:cubicBezTo>
                      <a:pt x="36" y="5"/>
                      <a:pt x="38" y="10"/>
                      <a:pt x="37" y="9"/>
                    </a:cubicBezTo>
                    <a:cubicBezTo>
                      <a:pt x="37" y="8"/>
                      <a:pt x="32" y="3"/>
                      <a:pt x="31" y="4"/>
                    </a:cubicBezTo>
                    <a:cubicBezTo>
                      <a:pt x="29" y="5"/>
                      <a:pt x="30" y="5"/>
                      <a:pt x="30" y="6"/>
                    </a:cubicBezTo>
                    <a:cubicBezTo>
                      <a:pt x="29" y="7"/>
                      <a:pt x="30" y="8"/>
                      <a:pt x="29" y="8"/>
                    </a:cubicBezTo>
                    <a:cubicBezTo>
                      <a:pt x="28" y="8"/>
                      <a:pt x="27" y="7"/>
                      <a:pt x="26" y="6"/>
                    </a:cubicBezTo>
                    <a:cubicBezTo>
                      <a:pt x="25" y="5"/>
                      <a:pt x="25" y="5"/>
                      <a:pt x="24" y="5"/>
                    </a:cubicBezTo>
                    <a:cubicBezTo>
                      <a:pt x="24" y="5"/>
                      <a:pt x="24" y="6"/>
                      <a:pt x="25" y="7"/>
                    </a:cubicBezTo>
                    <a:cubicBezTo>
                      <a:pt x="25" y="7"/>
                      <a:pt x="26" y="9"/>
                      <a:pt x="25" y="9"/>
                    </a:cubicBezTo>
                    <a:cubicBezTo>
                      <a:pt x="24" y="10"/>
                      <a:pt x="23" y="10"/>
                      <a:pt x="23" y="9"/>
                    </a:cubicBezTo>
                    <a:cubicBezTo>
                      <a:pt x="22" y="9"/>
                      <a:pt x="21" y="10"/>
                      <a:pt x="20" y="12"/>
                    </a:cubicBezTo>
                    <a:cubicBezTo>
                      <a:pt x="19" y="13"/>
                      <a:pt x="20" y="12"/>
                      <a:pt x="18" y="11"/>
                    </a:cubicBezTo>
                    <a:cubicBezTo>
                      <a:pt x="17" y="9"/>
                      <a:pt x="15" y="8"/>
                      <a:pt x="16" y="8"/>
                    </a:cubicBezTo>
                    <a:cubicBezTo>
                      <a:pt x="17" y="8"/>
                      <a:pt x="19" y="8"/>
                      <a:pt x="18" y="7"/>
                    </a:cubicBezTo>
                    <a:cubicBezTo>
                      <a:pt x="17" y="6"/>
                      <a:pt x="13" y="1"/>
                      <a:pt x="11" y="1"/>
                    </a:cubicBezTo>
                    <a:cubicBezTo>
                      <a:pt x="10" y="1"/>
                      <a:pt x="8" y="0"/>
                      <a:pt x="9" y="2"/>
                    </a:cubicBezTo>
                    <a:cubicBezTo>
                      <a:pt x="10" y="3"/>
                      <a:pt x="10" y="2"/>
                      <a:pt x="11" y="3"/>
                    </a:cubicBezTo>
                    <a:cubicBezTo>
                      <a:pt x="11" y="3"/>
                      <a:pt x="11" y="4"/>
                      <a:pt x="10" y="4"/>
                    </a:cubicBezTo>
                    <a:cubicBezTo>
                      <a:pt x="9" y="4"/>
                      <a:pt x="10" y="4"/>
                      <a:pt x="11" y="4"/>
                    </a:cubicBezTo>
                    <a:cubicBezTo>
                      <a:pt x="12" y="4"/>
                      <a:pt x="12" y="5"/>
                      <a:pt x="12" y="6"/>
                    </a:cubicBezTo>
                    <a:cubicBezTo>
                      <a:pt x="11" y="7"/>
                      <a:pt x="12" y="9"/>
                      <a:pt x="11" y="7"/>
                    </a:cubicBezTo>
                    <a:cubicBezTo>
                      <a:pt x="10" y="6"/>
                      <a:pt x="10" y="6"/>
                      <a:pt x="9" y="6"/>
                    </a:cubicBezTo>
                    <a:cubicBezTo>
                      <a:pt x="8" y="5"/>
                      <a:pt x="8" y="4"/>
                      <a:pt x="7" y="4"/>
                    </a:cubicBezTo>
                    <a:cubicBezTo>
                      <a:pt x="6" y="4"/>
                      <a:pt x="4" y="4"/>
                      <a:pt x="5" y="5"/>
                    </a:cubicBezTo>
                    <a:cubicBezTo>
                      <a:pt x="6" y="6"/>
                      <a:pt x="7" y="5"/>
                      <a:pt x="6" y="6"/>
                    </a:cubicBezTo>
                    <a:cubicBezTo>
                      <a:pt x="5" y="6"/>
                      <a:pt x="3" y="6"/>
                      <a:pt x="4" y="6"/>
                    </a:cubicBezTo>
                    <a:cubicBezTo>
                      <a:pt x="5" y="7"/>
                      <a:pt x="7" y="7"/>
                      <a:pt x="6" y="7"/>
                    </a:cubicBezTo>
                    <a:cubicBezTo>
                      <a:pt x="5" y="7"/>
                      <a:pt x="7" y="9"/>
                      <a:pt x="5" y="8"/>
                    </a:cubicBezTo>
                    <a:cubicBezTo>
                      <a:pt x="4" y="8"/>
                      <a:pt x="4" y="8"/>
                      <a:pt x="3" y="8"/>
                    </a:cubicBezTo>
                    <a:cubicBezTo>
                      <a:pt x="2" y="8"/>
                      <a:pt x="3" y="10"/>
                      <a:pt x="1" y="9"/>
                    </a:cubicBezTo>
                    <a:cubicBezTo>
                      <a:pt x="0" y="9"/>
                      <a:pt x="2" y="10"/>
                      <a:pt x="3" y="11"/>
                    </a:cubicBezTo>
                    <a:cubicBezTo>
                      <a:pt x="5" y="11"/>
                      <a:pt x="5" y="11"/>
                      <a:pt x="7" y="10"/>
                    </a:cubicBezTo>
                    <a:cubicBezTo>
                      <a:pt x="9" y="10"/>
                      <a:pt x="10" y="10"/>
                      <a:pt x="11" y="10"/>
                    </a:cubicBezTo>
                    <a:cubicBezTo>
                      <a:pt x="12" y="10"/>
                      <a:pt x="13" y="10"/>
                      <a:pt x="14" y="11"/>
                    </a:cubicBezTo>
                    <a:cubicBezTo>
                      <a:pt x="14" y="11"/>
                      <a:pt x="16" y="11"/>
                      <a:pt x="14" y="12"/>
                    </a:cubicBezTo>
                    <a:cubicBezTo>
                      <a:pt x="12" y="12"/>
                      <a:pt x="12" y="13"/>
                      <a:pt x="13" y="14"/>
                    </a:cubicBezTo>
                    <a:cubicBezTo>
                      <a:pt x="15" y="15"/>
                      <a:pt x="15" y="14"/>
                      <a:pt x="12" y="15"/>
                    </a:cubicBezTo>
                    <a:cubicBezTo>
                      <a:pt x="10" y="15"/>
                      <a:pt x="10" y="15"/>
                      <a:pt x="7" y="15"/>
                    </a:cubicBezTo>
                    <a:cubicBezTo>
                      <a:pt x="5" y="15"/>
                      <a:pt x="2" y="16"/>
                      <a:pt x="5" y="17"/>
                    </a:cubicBezTo>
                    <a:cubicBezTo>
                      <a:pt x="7" y="17"/>
                      <a:pt x="13" y="17"/>
                      <a:pt x="13" y="18"/>
                    </a:cubicBezTo>
                    <a:cubicBezTo>
                      <a:pt x="13" y="19"/>
                      <a:pt x="13" y="20"/>
                      <a:pt x="14" y="19"/>
                    </a:cubicBezTo>
                    <a:cubicBezTo>
                      <a:pt x="15" y="19"/>
                      <a:pt x="18" y="18"/>
                      <a:pt x="17" y="19"/>
                    </a:cubicBezTo>
                    <a:cubicBezTo>
                      <a:pt x="16" y="19"/>
                      <a:pt x="14" y="20"/>
                      <a:pt x="15" y="20"/>
                    </a:cubicBezTo>
                    <a:cubicBezTo>
                      <a:pt x="17" y="20"/>
                      <a:pt x="19" y="20"/>
                      <a:pt x="17" y="21"/>
                    </a:cubicBezTo>
                    <a:cubicBezTo>
                      <a:pt x="16" y="22"/>
                      <a:pt x="15" y="23"/>
                      <a:pt x="14" y="23"/>
                    </a:cubicBezTo>
                    <a:cubicBezTo>
                      <a:pt x="13" y="24"/>
                      <a:pt x="11" y="24"/>
                      <a:pt x="11" y="25"/>
                    </a:cubicBezTo>
                    <a:cubicBezTo>
                      <a:pt x="11" y="25"/>
                      <a:pt x="11" y="26"/>
                      <a:pt x="14" y="26"/>
                    </a:cubicBezTo>
                    <a:cubicBezTo>
                      <a:pt x="16" y="26"/>
                      <a:pt x="18" y="25"/>
                      <a:pt x="20" y="25"/>
                    </a:cubicBezTo>
                    <a:cubicBezTo>
                      <a:pt x="22" y="26"/>
                      <a:pt x="24" y="26"/>
                      <a:pt x="24" y="26"/>
                    </a:cubicBezTo>
                    <a:cubicBezTo>
                      <a:pt x="23" y="26"/>
                      <a:pt x="23" y="27"/>
                      <a:pt x="24" y="27"/>
                    </a:cubicBezTo>
                    <a:cubicBezTo>
                      <a:pt x="25" y="28"/>
                      <a:pt x="31" y="30"/>
                      <a:pt x="34" y="29"/>
                    </a:cubicBezTo>
                    <a:cubicBezTo>
                      <a:pt x="36" y="29"/>
                      <a:pt x="37" y="28"/>
                      <a:pt x="37" y="27"/>
                    </a:cubicBezTo>
                    <a:cubicBezTo>
                      <a:pt x="38" y="27"/>
                      <a:pt x="43" y="28"/>
                      <a:pt x="45" y="26"/>
                    </a:cubicBezTo>
                    <a:cubicBezTo>
                      <a:pt x="47" y="24"/>
                      <a:pt x="49" y="22"/>
                      <a:pt x="51" y="2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77" name="Freeform 8"/>
              <p:cNvSpPr>
                <a:spLocks noChangeArrowheads="1"/>
              </p:cNvSpPr>
              <p:nvPr/>
            </p:nvSpPr>
            <p:spPr bwMode="auto">
              <a:xfrm>
                <a:off x="1396" y="32"/>
                <a:ext cx="85" cy="62"/>
              </a:xfrm>
              <a:custGeom>
                <a:avLst/>
                <a:gdLst>
                  <a:gd name="T0" fmla="*/ 8 w 62"/>
                  <a:gd name="T1" fmla="*/ 11 h 45"/>
                  <a:gd name="T2" fmla="*/ 10 w 62"/>
                  <a:gd name="T3" fmla="*/ 15 h 45"/>
                  <a:gd name="T4" fmla="*/ 3 w 62"/>
                  <a:gd name="T5" fmla="*/ 15 h 45"/>
                  <a:gd name="T6" fmla="*/ 9 w 62"/>
                  <a:gd name="T7" fmla="*/ 19 h 45"/>
                  <a:gd name="T8" fmla="*/ 10 w 62"/>
                  <a:gd name="T9" fmla="*/ 23 h 45"/>
                  <a:gd name="T10" fmla="*/ 22 w 62"/>
                  <a:gd name="T11" fmla="*/ 21 h 45"/>
                  <a:gd name="T12" fmla="*/ 24 w 62"/>
                  <a:gd name="T13" fmla="*/ 18 h 45"/>
                  <a:gd name="T14" fmla="*/ 27 w 62"/>
                  <a:gd name="T15" fmla="*/ 18 h 45"/>
                  <a:gd name="T16" fmla="*/ 32 w 62"/>
                  <a:gd name="T17" fmla="*/ 19 h 45"/>
                  <a:gd name="T18" fmla="*/ 33 w 62"/>
                  <a:gd name="T19" fmla="*/ 22 h 45"/>
                  <a:gd name="T20" fmla="*/ 29 w 62"/>
                  <a:gd name="T21" fmla="*/ 23 h 45"/>
                  <a:gd name="T22" fmla="*/ 17 w 62"/>
                  <a:gd name="T23" fmla="*/ 27 h 45"/>
                  <a:gd name="T24" fmla="*/ 26 w 62"/>
                  <a:gd name="T25" fmla="*/ 28 h 45"/>
                  <a:gd name="T26" fmla="*/ 33 w 62"/>
                  <a:gd name="T27" fmla="*/ 29 h 45"/>
                  <a:gd name="T28" fmla="*/ 24 w 62"/>
                  <a:gd name="T29" fmla="*/ 31 h 45"/>
                  <a:gd name="T30" fmla="*/ 27 w 62"/>
                  <a:gd name="T31" fmla="*/ 33 h 45"/>
                  <a:gd name="T32" fmla="*/ 19 w 62"/>
                  <a:gd name="T33" fmla="*/ 34 h 45"/>
                  <a:gd name="T34" fmla="*/ 31 w 62"/>
                  <a:gd name="T35" fmla="*/ 38 h 45"/>
                  <a:gd name="T36" fmla="*/ 30 w 62"/>
                  <a:gd name="T37" fmla="*/ 41 h 45"/>
                  <a:gd name="T38" fmla="*/ 36 w 62"/>
                  <a:gd name="T39" fmla="*/ 39 h 45"/>
                  <a:gd name="T40" fmla="*/ 43 w 62"/>
                  <a:gd name="T41" fmla="*/ 28 h 45"/>
                  <a:gd name="T42" fmla="*/ 46 w 62"/>
                  <a:gd name="T43" fmla="*/ 22 h 45"/>
                  <a:gd name="T44" fmla="*/ 57 w 62"/>
                  <a:gd name="T45" fmla="*/ 18 h 45"/>
                  <a:gd name="T46" fmla="*/ 55 w 62"/>
                  <a:gd name="T47" fmla="*/ 15 h 45"/>
                  <a:gd name="T48" fmla="*/ 53 w 62"/>
                  <a:gd name="T49" fmla="*/ 13 h 45"/>
                  <a:gd name="T50" fmla="*/ 45 w 62"/>
                  <a:gd name="T51" fmla="*/ 8 h 45"/>
                  <a:gd name="T52" fmla="*/ 40 w 62"/>
                  <a:gd name="T53" fmla="*/ 8 h 45"/>
                  <a:gd name="T54" fmla="*/ 38 w 62"/>
                  <a:gd name="T55" fmla="*/ 3 h 45"/>
                  <a:gd name="T56" fmla="*/ 34 w 62"/>
                  <a:gd name="T57" fmla="*/ 3 h 45"/>
                  <a:gd name="T58" fmla="*/ 31 w 62"/>
                  <a:gd name="T59" fmla="*/ 3 h 45"/>
                  <a:gd name="T60" fmla="*/ 30 w 62"/>
                  <a:gd name="T61" fmla="*/ 7 h 45"/>
                  <a:gd name="T62" fmla="*/ 30 w 62"/>
                  <a:gd name="T63" fmla="*/ 13 h 45"/>
                  <a:gd name="T64" fmla="*/ 23 w 62"/>
                  <a:gd name="T65" fmla="*/ 5 h 45"/>
                  <a:gd name="T66" fmla="*/ 21 w 62"/>
                  <a:gd name="T67" fmla="*/ 9 h 45"/>
                  <a:gd name="T68" fmla="*/ 15 w 62"/>
                  <a:gd name="T69" fmla="*/ 6 h 45"/>
                  <a:gd name="T70" fmla="*/ 19 w 62"/>
                  <a:gd name="T71" fmla="*/ 3 h 45"/>
                  <a:gd name="T72" fmla="*/ 10 w 62"/>
                  <a:gd name="T73" fmla="*/ 4 h 45"/>
                  <a:gd name="T74" fmla="*/ 6 w 62"/>
                  <a:gd name="T75" fmla="*/ 4 h 45"/>
                  <a:gd name="T76" fmla="*/ 2 w 62"/>
                  <a:gd name="T77" fmla="*/ 5 h 45"/>
                  <a:gd name="T78" fmla="*/ 2 w 62"/>
                  <a:gd name="T79" fmla="*/ 9 h 4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2"/>
                  <a:gd name="T121" fmla="*/ 0 h 45"/>
                  <a:gd name="T122" fmla="*/ 62 w 62"/>
                  <a:gd name="T123" fmla="*/ 45 h 4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2" h="45">
                    <a:moveTo>
                      <a:pt x="5" y="12"/>
                    </a:moveTo>
                    <a:cubicBezTo>
                      <a:pt x="6" y="12"/>
                      <a:pt x="7" y="10"/>
                      <a:pt x="8" y="11"/>
                    </a:cubicBezTo>
                    <a:cubicBezTo>
                      <a:pt x="10" y="11"/>
                      <a:pt x="9" y="11"/>
                      <a:pt x="8" y="12"/>
                    </a:cubicBezTo>
                    <a:cubicBezTo>
                      <a:pt x="8" y="13"/>
                      <a:pt x="9" y="14"/>
                      <a:pt x="10" y="15"/>
                    </a:cubicBezTo>
                    <a:cubicBezTo>
                      <a:pt x="11" y="15"/>
                      <a:pt x="10" y="15"/>
                      <a:pt x="8" y="15"/>
                    </a:cubicBezTo>
                    <a:cubicBezTo>
                      <a:pt x="5" y="15"/>
                      <a:pt x="1" y="14"/>
                      <a:pt x="3" y="15"/>
                    </a:cubicBezTo>
                    <a:cubicBezTo>
                      <a:pt x="5" y="16"/>
                      <a:pt x="5" y="17"/>
                      <a:pt x="6" y="18"/>
                    </a:cubicBezTo>
                    <a:cubicBezTo>
                      <a:pt x="7" y="19"/>
                      <a:pt x="8" y="19"/>
                      <a:pt x="9" y="19"/>
                    </a:cubicBezTo>
                    <a:cubicBezTo>
                      <a:pt x="11" y="19"/>
                      <a:pt x="14" y="21"/>
                      <a:pt x="12" y="21"/>
                    </a:cubicBezTo>
                    <a:cubicBezTo>
                      <a:pt x="11" y="21"/>
                      <a:pt x="8" y="22"/>
                      <a:pt x="10" y="23"/>
                    </a:cubicBezTo>
                    <a:cubicBezTo>
                      <a:pt x="13" y="24"/>
                      <a:pt x="15" y="25"/>
                      <a:pt x="17" y="24"/>
                    </a:cubicBezTo>
                    <a:cubicBezTo>
                      <a:pt x="18" y="24"/>
                      <a:pt x="22" y="22"/>
                      <a:pt x="22" y="21"/>
                    </a:cubicBezTo>
                    <a:cubicBezTo>
                      <a:pt x="21" y="20"/>
                      <a:pt x="20" y="18"/>
                      <a:pt x="21" y="18"/>
                    </a:cubicBezTo>
                    <a:cubicBezTo>
                      <a:pt x="22" y="18"/>
                      <a:pt x="24" y="19"/>
                      <a:pt x="24" y="18"/>
                    </a:cubicBezTo>
                    <a:cubicBezTo>
                      <a:pt x="25" y="18"/>
                      <a:pt x="25" y="16"/>
                      <a:pt x="26" y="16"/>
                    </a:cubicBezTo>
                    <a:cubicBezTo>
                      <a:pt x="26" y="16"/>
                      <a:pt x="27" y="17"/>
                      <a:pt x="27" y="18"/>
                    </a:cubicBezTo>
                    <a:cubicBezTo>
                      <a:pt x="26" y="19"/>
                      <a:pt x="24" y="20"/>
                      <a:pt x="26" y="21"/>
                    </a:cubicBezTo>
                    <a:cubicBezTo>
                      <a:pt x="27" y="21"/>
                      <a:pt x="31" y="20"/>
                      <a:pt x="32" y="19"/>
                    </a:cubicBezTo>
                    <a:cubicBezTo>
                      <a:pt x="32" y="18"/>
                      <a:pt x="34" y="17"/>
                      <a:pt x="34" y="18"/>
                    </a:cubicBezTo>
                    <a:cubicBezTo>
                      <a:pt x="34" y="19"/>
                      <a:pt x="32" y="22"/>
                      <a:pt x="33" y="22"/>
                    </a:cubicBezTo>
                    <a:cubicBezTo>
                      <a:pt x="35" y="22"/>
                      <a:pt x="38" y="22"/>
                      <a:pt x="36" y="22"/>
                    </a:cubicBezTo>
                    <a:cubicBezTo>
                      <a:pt x="34" y="22"/>
                      <a:pt x="30" y="22"/>
                      <a:pt x="29" y="23"/>
                    </a:cubicBezTo>
                    <a:cubicBezTo>
                      <a:pt x="28" y="23"/>
                      <a:pt x="26" y="25"/>
                      <a:pt x="24" y="25"/>
                    </a:cubicBezTo>
                    <a:cubicBezTo>
                      <a:pt x="22" y="25"/>
                      <a:pt x="18" y="25"/>
                      <a:pt x="17" y="27"/>
                    </a:cubicBezTo>
                    <a:cubicBezTo>
                      <a:pt x="17" y="29"/>
                      <a:pt x="16" y="30"/>
                      <a:pt x="18" y="29"/>
                    </a:cubicBezTo>
                    <a:cubicBezTo>
                      <a:pt x="20" y="29"/>
                      <a:pt x="23" y="29"/>
                      <a:pt x="26" y="28"/>
                    </a:cubicBezTo>
                    <a:cubicBezTo>
                      <a:pt x="30" y="28"/>
                      <a:pt x="33" y="28"/>
                      <a:pt x="34" y="28"/>
                    </a:cubicBezTo>
                    <a:cubicBezTo>
                      <a:pt x="35" y="28"/>
                      <a:pt x="35" y="28"/>
                      <a:pt x="33" y="29"/>
                    </a:cubicBezTo>
                    <a:cubicBezTo>
                      <a:pt x="31" y="29"/>
                      <a:pt x="29" y="30"/>
                      <a:pt x="27" y="30"/>
                    </a:cubicBezTo>
                    <a:cubicBezTo>
                      <a:pt x="25" y="30"/>
                      <a:pt x="23" y="30"/>
                      <a:pt x="24" y="31"/>
                    </a:cubicBezTo>
                    <a:cubicBezTo>
                      <a:pt x="25" y="32"/>
                      <a:pt x="29" y="32"/>
                      <a:pt x="30" y="32"/>
                    </a:cubicBezTo>
                    <a:cubicBezTo>
                      <a:pt x="31" y="33"/>
                      <a:pt x="30" y="33"/>
                      <a:pt x="27" y="33"/>
                    </a:cubicBezTo>
                    <a:cubicBezTo>
                      <a:pt x="24" y="33"/>
                      <a:pt x="21" y="32"/>
                      <a:pt x="20" y="32"/>
                    </a:cubicBezTo>
                    <a:cubicBezTo>
                      <a:pt x="19" y="32"/>
                      <a:pt x="18" y="33"/>
                      <a:pt x="19" y="34"/>
                    </a:cubicBezTo>
                    <a:cubicBezTo>
                      <a:pt x="21" y="35"/>
                      <a:pt x="21" y="38"/>
                      <a:pt x="24" y="38"/>
                    </a:cubicBezTo>
                    <a:cubicBezTo>
                      <a:pt x="27" y="38"/>
                      <a:pt x="30" y="37"/>
                      <a:pt x="31" y="38"/>
                    </a:cubicBezTo>
                    <a:cubicBezTo>
                      <a:pt x="31" y="39"/>
                      <a:pt x="29" y="39"/>
                      <a:pt x="28" y="39"/>
                    </a:cubicBezTo>
                    <a:cubicBezTo>
                      <a:pt x="27" y="39"/>
                      <a:pt x="29" y="40"/>
                      <a:pt x="30" y="41"/>
                    </a:cubicBezTo>
                    <a:cubicBezTo>
                      <a:pt x="31" y="41"/>
                      <a:pt x="33" y="45"/>
                      <a:pt x="34" y="43"/>
                    </a:cubicBezTo>
                    <a:cubicBezTo>
                      <a:pt x="36" y="41"/>
                      <a:pt x="35" y="41"/>
                      <a:pt x="36" y="39"/>
                    </a:cubicBezTo>
                    <a:cubicBezTo>
                      <a:pt x="38" y="37"/>
                      <a:pt x="39" y="33"/>
                      <a:pt x="40" y="33"/>
                    </a:cubicBezTo>
                    <a:cubicBezTo>
                      <a:pt x="41" y="32"/>
                      <a:pt x="43" y="30"/>
                      <a:pt x="43" y="28"/>
                    </a:cubicBezTo>
                    <a:cubicBezTo>
                      <a:pt x="43" y="25"/>
                      <a:pt x="45" y="27"/>
                      <a:pt x="46" y="26"/>
                    </a:cubicBezTo>
                    <a:cubicBezTo>
                      <a:pt x="46" y="25"/>
                      <a:pt x="45" y="24"/>
                      <a:pt x="46" y="22"/>
                    </a:cubicBezTo>
                    <a:cubicBezTo>
                      <a:pt x="48" y="21"/>
                      <a:pt x="49" y="20"/>
                      <a:pt x="51" y="19"/>
                    </a:cubicBezTo>
                    <a:cubicBezTo>
                      <a:pt x="53" y="18"/>
                      <a:pt x="55" y="18"/>
                      <a:pt x="57" y="18"/>
                    </a:cubicBezTo>
                    <a:cubicBezTo>
                      <a:pt x="60" y="18"/>
                      <a:pt x="62" y="17"/>
                      <a:pt x="60" y="16"/>
                    </a:cubicBezTo>
                    <a:cubicBezTo>
                      <a:pt x="59" y="15"/>
                      <a:pt x="56" y="16"/>
                      <a:pt x="55" y="15"/>
                    </a:cubicBezTo>
                    <a:cubicBezTo>
                      <a:pt x="55" y="14"/>
                      <a:pt x="56" y="13"/>
                      <a:pt x="56" y="13"/>
                    </a:cubicBezTo>
                    <a:cubicBezTo>
                      <a:pt x="55" y="13"/>
                      <a:pt x="54" y="14"/>
                      <a:pt x="53" y="13"/>
                    </a:cubicBezTo>
                    <a:cubicBezTo>
                      <a:pt x="51" y="13"/>
                      <a:pt x="49" y="12"/>
                      <a:pt x="47" y="12"/>
                    </a:cubicBezTo>
                    <a:cubicBezTo>
                      <a:pt x="45" y="12"/>
                      <a:pt x="46" y="10"/>
                      <a:pt x="45" y="8"/>
                    </a:cubicBezTo>
                    <a:cubicBezTo>
                      <a:pt x="44" y="7"/>
                      <a:pt x="44" y="6"/>
                      <a:pt x="43" y="6"/>
                    </a:cubicBezTo>
                    <a:cubicBezTo>
                      <a:pt x="42" y="7"/>
                      <a:pt x="41" y="9"/>
                      <a:pt x="40" y="8"/>
                    </a:cubicBezTo>
                    <a:cubicBezTo>
                      <a:pt x="40" y="7"/>
                      <a:pt x="40" y="6"/>
                      <a:pt x="40" y="6"/>
                    </a:cubicBezTo>
                    <a:cubicBezTo>
                      <a:pt x="40" y="5"/>
                      <a:pt x="40" y="4"/>
                      <a:pt x="38" y="3"/>
                    </a:cubicBezTo>
                    <a:cubicBezTo>
                      <a:pt x="36" y="2"/>
                      <a:pt x="36" y="1"/>
                      <a:pt x="35" y="2"/>
                    </a:cubicBezTo>
                    <a:cubicBezTo>
                      <a:pt x="35" y="3"/>
                      <a:pt x="36" y="4"/>
                      <a:pt x="34" y="3"/>
                    </a:cubicBezTo>
                    <a:cubicBezTo>
                      <a:pt x="32" y="2"/>
                      <a:pt x="31" y="0"/>
                      <a:pt x="31" y="1"/>
                    </a:cubicBezTo>
                    <a:cubicBezTo>
                      <a:pt x="32" y="2"/>
                      <a:pt x="33" y="3"/>
                      <a:pt x="31" y="3"/>
                    </a:cubicBezTo>
                    <a:cubicBezTo>
                      <a:pt x="30" y="3"/>
                      <a:pt x="30" y="3"/>
                      <a:pt x="30" y="4"/>
                    </a:cubicBezTo>
                    <a:cubicBezTo>
                      <a:pt x="30" y="5"/>
                      <a:pt x="30" y="6"/>
                      <a:pt x="30" y="7"/>
                    </a:cubicBezTo>
                    <a:cubicBezTo>
                      <a:pt x="30" y="8"/>
                      <a:pt x="33" y="14"/>
                      <a:pt x="32" y="14"/>
                    </a:cubicBezTo>
                    <a:cubicBezTo>
                      <a:pt x="32" y="13"/>
                      <a:pt x="31" y="14"/>
                      <a:pt x="30" y="13"/>
                    </a:cubicBezTo>
                    <a:cubicBezTo>
                      <a:pt x="28" y="11"/>
                      <a:pt x="27" y="9"/>
                      <a:pt x="26" y="7"/>
                    </a:cubicBezTo>
                    <a:cubicBezTo>
                      <a:pt x="25" y="6"/>
                      <a:pt x="24" y="4"/>
                      <a:pt x="23" y="5"/>
                    </a:cubicBezTo>
                    <a:cubicBezTo>
                      <a:pt x="22" y="5"/>
                      <a:pt x="22" y="7"/>
                      <a:pt x="21" y="7"/>
                    </a:cubicBezTo>
                    <a:cubicBezTo>
                      <a:pt x="19" y="7"/>
                      <a:pt x="20" y="8"/>
                      <a:pt x="21" y="9"/>
                    </a:cubicBezTo>
                    <a:cubicBezTo>
                      <a:pt x="22" y="10"/>
                      <a:pt x="21" y="11"/>
                      <a:pt x="19" y="9"/>
                    </a:cubicBezTo>
                    <a:cubicBezTo>
                      <a:pt x="17" y="8"/>
                      <a:pt x="17" y="7"/>
                      <a:pt x="15" y="6"/>
                    </a:cubicBezTo>
                    <a:cubicBezTo>
                      <a:pt x="12" y="6"/>
                      <a:pt x="13" y="6"/>
                      <a:pt x="15" y="6"/>
                    </a:cubicBezTo>
                    <a:cubicBezTo>
                      <a:pt x="18" y="5"/>
                      <a:pt x="21" y="3"/>
                      <a:pt x="19" y="3"/>
                    </a:cubicBezTo>
                    <a:cubicBezTo>
                      <a:pt x="17" y="3"/>
                      <a:pt x="17" y="4"/>
                      <a:pt x="14" y="4"/>
                    </a:cubicBezTo>
                    <a:cubicBezTo>
                      <a:pt x="12" y="4"/>
                      <a:pt x="10" y="3"/>
                      <a:pt x="10" y="4"/>
                    </a:cubicBezTo>
                    <a:cubicBezTo>
                      <a:pt x="10" y="6"/>
                      <a:pt x="12" y="7"/>
                      <a:pt x="10" y="6"/>
                    </a:cubicBezTo>
                    <a:cubicBezTo>
                      <a:pt x="8" y="4"/>
                      <a:pt x="8" y="4"/>
                      <a:pt x="6" y="4"/>
                    </a:cubicBezTo>
                    <a:cubicBezTo>
                      <a:pt x="5" y="5"/>
                      <a:pt x="5" y="7"/>
                      <a:pt x="4" y="6"/>
                    </a:cubicBezTo>
                    <a:cubicBezTo>
                      <a:pt x="3" y="5"/>
                      <a:pt x="2" y="4"/>
                      <a:pt x="2" y="5"/>
                    </a:cubicBezTo>
                    <a:cubicBezTo>
                      <a:pt x="2" y="6"/>
                      <a:pt x="4" y="7"/>
                      <a:pt x="2" y="7"/>
                    </a:cubicBezTo>
                    <a:cubicBezTo>
                      <a:pt x="1" y="8"/>
                      <a:pt x="0" y="6"/>
                      <a:pt x="2" y="9"/>
                    </a:cubicBezTo>
                    <a:cubicBezTo>
                      <a:pt x="4" y="11"/>
                      <a:pt x="4" y="13"/>
                      <a:pt x="5" y="1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78" name="Freeform 9"/>
              <p:cNvSpPr>
                <a:spLocks noChangeArrowheads="1"/>
              </p:cNvSpPr>
              <p:nvPr/>
            </p:nvSpPr>
            <p:spPr bwMode="auto">
              <a:xfrm>
                <a:off x="1468" y="58"/>
                <a:ext cx="17" cy="7"/>
              </a:xfrm>
              <a:custGeom>
                <a:avLst/>
                <a:gdLst>
                  <a:gd name="T0" fmla="*/ 12 w 13"/>
                  <a:gd name="T1" fmla="*/ 4 h 5"/>
                  <a:gd name="T2" fmla="*/ 11 w 13"/>
                  <a:gd name="T3" fmla="*/ 0 h 5"/>
                  <a:gd name="T4" fmla="*/ 7 w 13"/>
                  <a:gd name="T5" fmla="*/ 0 h 5"/>
                  <a:gd name="T6" fmla="*/ 1 w 13"/>
                  <a:gd name="T7" fmla="*/ 2 h 5"/>
                  <a:gd name="T8" fmla="*/ 5 w 13"/>
                  <a:gd name="T9" fmla="*/ 5 h 5"/>
                  <a:gd name="T10" fmla="*/ 12 w 13"/>
                  <a:gd name="T11" fmla="*/ 4 h 5"/>
                  <a:gd name="T12" fmla="*/ 0 60000 65536"/>
                  <a:gd name="T13" fmla="*/ 0 60000 65536"/>
                  <a:gd name="T14" fmla="*/ 0 60000 65536"/>
                  <a:gd name="T15" fmla="*/ 0 60000 65536"/>
                  <a:gd name="T16" fmla="*/ 0 60000 65536"/>
                  <a:gd name="T17" fmla="*/ 0 60000 65536"/>
                  <a:gd name="T18" fmla="*/ 0 w 13"/>
                  <a:gd name="T19" fmla="*/ 0 h 5"/>
                  <a:gd name="T20" fmla="*/ 13 w 13"/>
                  <a:gd name="T21" fmla="*/ 5 h 5"/>
                </a:gdLst>
                <a:ahLst/>
                <a:cxnLst>
                  <a:cxn ang="T12">
                    <a:pos x="T0" y="T1"/>
                  </a:cxn>
                  <a:cxn ang="T13">
                    <a:pos x="T2" y="T3"/>
                  </a:cxn>
                  <a:cxn ang="T14">
                    <a:pos x="T4" y="T5"/>
                  </a:cxn>
                  <a:cxn ang="T15">
                    <a:pos x="T6" y="T7"/>
                  </a:cxn>
                  <a:cxn ang="T16">
                    <a:pos x="T8" y="T9"/>
                  </a:cxn>
                  <a:cxn ang="T17">
                    <a:pos x="T10" y="T11"/>
                  </a:cxn>
                </a:cxnLst>
                <a:rect l="T18" t="T19" r="T20" b="T21"/>
                <a:pathLst>
                  <a:path w="13" h="5">
                    <a:moveTo>
                      <a:pt x="12" y="4"/>
                    </a:moveTo>
                    <a:cubicBezTo>
                      <a:pt x="13" y="3"/>
                      <a:pt x="12" y="0"/>
                      <a:pt x="11" y="0"/>
                    </a:cubicBezTo>
                    <a:cubicBezTo>
                      <a:pt x="10" y="0"/>
                      <a:pt x="8" y="0"/>
                      <a:pt x="7" y="0"/>
                    </a:cubicBezTo>
                    <a:cubicBezTo>
                      <a:pt x="6" y="0"/>
                      <a:pt x="0" y="2"/>
                      <a:pt x="1" y="2"/>
                    </a:cubicBezTo>
                    <a:cubicBezTo>
                      <a:pt x="2" y="2"/>
                      <a:pt x="4" y="5"/>
                      <a:pt x="5" y="5"/>
                    </a:cubicBezTo>
                    <a:cubicBezTo>
                      <a:pt x="5" y="5"/>
                      <a:pt x="11" y="5"/>
                      <a:pt x="1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79" name="Freeform 10"/>
              <p:cNvSpPr>
                <a:spLocks noChangeArrowheads="1"/>
              </p:cNvSpPr>
              <p:nvPr/>
            </p:nvSpPr>
            <p:spPr bwMode="auto">
              <a:xfrm>
                <a:off x="1473" y="65"/>
                <a:ext cx="32" cy="15"/>
              </a:xfrm>
              <a:custGeom>
                <a:avLst/>
                <a:gdLst>
                  <a:gd name="T0" fmla="*/ 11 w 23"/>
                  <a:gd name="T1" fmla="*/ 11 h 11"/>
                  <a:gd name="T2" fmla="*/ 18 w 23"/>
                  <a:gd name="T3" fmla="*/ 8 h 11"/>
                  <a:gd name="T4" fmla="*/ 20 w 23"/>
                  <a:gd name="T5" fmla="*/ 6 h 11"/>
                  <a:gd name="T6" fmla="*/ 22 w 23"/>
                  <a:gd name="T7" fmla="*/ 5 h 11"/>
                  <a:gd name="T8" fmla="*/ 14 w 23"/>
                  <a:gd name="T9" fmla="*/ 2 h 11"/>
                  <a:gd name="T10" fmla="*/ 15 w 23"/>
                  <a:gd name="T11" fmla="*/ 0 h 11"/>
                  <a:gd name="T12" fmla="*/ 3 w 23"/>
                  <a:gd name="T13" fmla="*/ 0 h 11"/>
                  <a:gd name="T14" fmla="*/ 2 w 23"/>
                  <a:gd name="T15" fmla="*/ 1 h 11"/>
                  <a:gd name="T16" fmla="*/ 4 w 23"/>
                  <a:gd name="T17" fmla="*/ 4 h 11"/>
                  <a:gd name="T18" fmla="*/ 2 w 23"/>
                  <a:gd name="T19" fmla="*/ 8 h 11"/>
                  <a:gd name="T20" fmla="*/ 8 w 23"/>
                  <a:gd name="T21" fmla="*/ 8 h 11"/>
                  <a:gd name="T22" fmla="*/ 11 w 23"/>
                  <a:gd name="T23" fmla="*/ 9 h 11"/>
                  <a:gd name="T24" fmla="*/ 11 w 23"/>
                  <a:gd name="T25" fmla="*/ 11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1"/>
                  <a:gd name="T41" fmla="*/ 23 w 23"/>
                  <a:gd name="T42" fmla="*/ 11 h 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1">
                    <a:moveTo>
                      <a:pt x="11" y="11"/>
                    </a:moveTo>
                    <a:cubicBezTo>
                      <a:pt x="13" y="10"/>
                      <a:pt x="16" y="10"/>
                      <a:pt x="18" y="8"/>
                    </a:cubicBezTo>
                    <a:cubicBezTo>
                      <a:pt x="19" y="7"/>
                      <a:pt x="18" y="6"/>
                      <a:pt x="20" y="6"/>
                    </a:cubicBezTo>
                    <a:cubicBezTo>
                      <a:pt x="22" y="5"/>
                      <a:pt x="23" y="5"/>
                      <a:pt x="22" y="5"/>
                    </a:cubicBezTo>
                    <a:cubicBezTo>
                      <a:pt x="21" y="4"/>
                      <a:pt x="14" y="4"/>
                      <a:pt x="14" y="2"/>
                    </a:cubicBezTo>
                    <a:cubicBezTo>
                      <a:pt x="14" y="0"/>
                      <a:pt x="16" y="0"/>
                      <a:pt x="15" y="0"/>
                    </a:cubicBezTo>
                    <a:cubicBezTo>
                      <a:pt x="14" y="0"/>
                      <a:pt x="4" y="0"/>
                      <a:pt x="3" y="0"/>
                    </a:cubicBezTo>
                    <a:cubicBezTo>
                      <a:pt x="2" y="0"/>
                      <a:pt x="1" y="0"/>
                      <a:pt x="2" y="1"/>
                    </a:cubicBezTo>
                    <a:cubicBezTo>
                      <a:pt x="4" y="3"/>
                      <a:pt x="5" y="3"/>
                      <a:pt x="4" y="4"/>
                    </a:cubicBezTo>
                    <a:cubicBezTo>
                      <a:pt x="3" y="4"/>
                      <a:pt x="0" y="8"/>
                      <a:pt x="2" y="8"/>
                    </a:cubicBezTo>
                    <a:cubicBezTo>
                      <a:pt x="3" y="8"/>
                      <a:pt x="6" y="9"/>
                      <a:pt x="8" y="8"/>
                    </a:cubicBezTo>
                    <a:cubicBezTo>
                      <a:pt x="10" y="8"/>
                      <a:pt x="11" y="7"/>
                      <a:pt x="11" y="9"/>
                    </a:cubicBezTo>
                    <a:cubicBezTo>
                      <a:pt x="11" y="10"/>
                      <a:pt x="8" y="11"/>
                      <a:pt x="11" y="1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80" name="Freeform 11"/>
              <p:cNvSpPr>
                <a:spLocks noChangeArrowheads="1"/>
              </p:cNvSpPr>
              <p:nvPr/>
            </p:nvSpPr>
            <p:spPr bwMode="auto">
              <a:xfrm>
                <a:off x="1448" y="25"/>
                <a:ext cx="76" cy="22"/>
              </a:xfrm>
              <a:custGeom>
                <a:avLst/>
                <a:gdLst>
                  <a:gd name="T0" fmla="*/ 6 w 55"/>
                  <a:gd name="T1" fmla="*/ 5 h 16"/>
                  <a:gd name="T2" fmla="*/ 5 w 55"/>
                  <a:gd name="T3" fmla="*/ 7 h 16"/>
                  <a:gd name="T4" fmla="*/ 6 w 55"/>
                  <a:gd name="T5" fmla="*/ 8 h 16"/>
                  <a:gd name="T6" fmla="*/ 12 w 55"/>
                  <a:gd name="T7" fmla="*/ 9 h 16"/>
                  <a:gd name="T8" fmla="*/ 20 w 55"/>
                  <a:gd name="T9" fmla="*/ 9 h 16"/>
                  <a:gd name="T10" fmla="*/ 26 w 55"/>
                  <a:gd name="T11" fmla="*/ 9 h 16"/>
                  <a:gd name="T12" fmla="*/ 20 w 55"/>
                  <a:gd name="T13" fmla="*/ 10 h 16"/>
                  <a:gd name="T14" fmla="*/ 21 w 55"/>
                  <a:gd name="T15" fmla="*/ 12 h 16"/>
                  <a:gd name="T16" fmla="*/ 17 w 55"/>
                  <a:gd name="T17" fmla="*/ 12 h 16"/>
                  <a:gd name="T18" fmla="*/ 16 w 55"/>
                  <a:gd name="T19" fmla="*/ 13 h 16"/>
                  <a:gd name="T20" fmla="*/ 24 w 55"/>
                  <a:gd name="T21" fmla="*/ 14 h 16"/>
                  <a:gd name="T22" fmla="*/ 30 w 55"/>
                  <a:gd name="T23" fmla="*/ 15 h 16"/>
                  <a:gd name="T24" fmla="*/ 38 w 55"/>
                  <a:gd name="T25" fmla="*/ 15 h 16"/>
                  <a:gd name="T26" fmla="*/ 44 w 55"/>
                  <a:gd name="T27" fmla="*/ 14 h 16"/>
                  <a:gd name="T28" fmla="*/ 48 w 55"/>
                  <a:gd name="T29" fmla="*/ 10 h 16"/>
                  <a:gd name="T30" fmla="*/ 55 w 55"/>
                  <a:gd name="T31" fmla="*/ 6 h 16"/>
                  <a:gd name="T32" fmla="*/ 51 w 55"/>
                  <a:gd name="T33" fmla="*/ 4 h 16"/>
                  <a:gd name="T34" fmla="*/ 42 w 55"/>
                  <a:gd name="T35" fmla="*/ 3 h 16"/>
                  <a:gd name="T36" fmla="*/ 37 w 55"/>
                  <a:gd name="T37" fmla="*/ 2 h 16"/>
                  <a:gd name="T38" fmla="*/ 34 w 55"/>
                  <a:gd name="T39" fmla="*/ 3 h 16"/>
                  <a:gd name="T40" fmla="*/ 32 w 55"/>
                  <a:gd name="T41" fmla="*/ 3 h 16"/>
                  <a:gd name="T42" fmla="*/ 33 w 55"/>
                  <a:gd name="T43" fmla="*/ 1 h 16"/>
                  <a:gd name="T44" fmla="*/ 30 w 55"/>
                  <a:gd name="T45" fmla="*/ 0 h 16"/>
                  <a:gd name="T46" fmla="*/ 27 w 55"/>
                  <a:gd name="T47" fmla="*/ 1 h 16"/>
                  <a:gd name="T48" fmla="*/ 28 w 55"/>
                  <a:gd name="T49" fmla="*/ 3 h 16"/>
                  <a:gd name="T50" fmla="*/ 27 w 55"/>
                  <a:gd name="T51" fmla="*/ 6 h 16"/>
                  <a:gd name="T52" fmla="*/ 25 w 55"/>
                  <a:gd name="T53" fmla="*/ 4 h 16"/>
                  <a:gd name="T54" fmla="*/ 23 w 55"/>
                  <a:gd name="T55" fmla="*/ 3 h 16"/>
                  <a:gd name="T56" fmla="*/ 19 w 55"/>
                  <a:gd name="T57" fmla="*/ 3 h 16"/>
                  <a:gd name="T58" fmla="*/ 12 w 55"/>
                  <a:gd name="T59" fmla="*/ 0 h 16"/>
                  <a:gd name="T60" fmla="*/ 12 w 55"/>
                  <a:gd name="T61" fmla="*/ 0 h 16"/>
                  <a:gd name="T62" fmla="*/ 13 w 55"/>
                  <a:gd name="T63" fmla="*/ 2 h 16"/>
                  <a:gd name="T64" fmla="*/ 12 w 55"/>
                  <a:gd name="T65" fmla="*/ 3 h 16"/>
                  <a:gd name="T66" fmla="*/ 9 w 55"/>
                  <a:gd name="T67" fmla="*/ 1 h 16"/>
                  <a:gd name="T68" fmla="*/ 9 w 55"/>
                  <a:gd name="T69" fmla="*/ 3 h 16"/>
                  <a:gd name="T70" fmla="*/ 9 w 55"/>
                  <a:gd name="T71" fmla="*/ 4 h 16"/>
                  <a:gd name="T72" fmla="*/ 7 w 55"/>
                  <a:gd name="T73" fmla="*/ 3 h 16"/>
                  <a:gd name="T74" fmla="*/ 6 w 55"/>
                  <a:gd name="T75" fmla="*/ 2 h 16"/>
                  <a:gd name="T76" fmla="*/ 6 w 55"/>
                  <a:gd name="T77" fmla="*/ 2 h 16"/>
                  <a:gd name="T78" fmla="*/ 4 w 55"/>
                  <a:gd name="T79" fmla="*/ 2 h 16"/>
                  <a:gd name="T80" fmla="*/ 5 w 55"/>
                  <a:gd name="T81" fmla="*/ 3 h 16"/>
                  <a:gd name="T82" fmla="*/ 1 w 55"/>
                  <a:gd name="T83" fmla="*/ 4 h 16"/>
                  <a:gd name="T84" fmla="*/ 6 w 55"/>
                  <a:gd name="T85" fmla="*/ 5 h 1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5"/>
                  <a:gd name="T130" fmla="*/ 0 h 16"/>
                  <a:gd name="T131" fmla="*/ 55 w 55"/>
                  <a:gd name="T132" fmla="*/ 16 h 1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5" h="16">
                    <a:moveTo>
                      <a:pt x="6" y="5"/>
                    </a:moveTo>
                    <a:cubicBezTo>
                      <a:pt x="5" y="6"/>
                      <a:pt x="6" y="7"/>
                      <a:pt x="5" y="7"/>
                    </a:cubicBezTo>
                    <a:cubicBezTo>
                      <a:pt x="5" y="7"/>
                      <a:pt x="4" y="7"/>
                      <a:pt x="6" y="8"/>
                    </a:cubicBezTo>
                    <a:cubicBezTo>
                      <a:pt x="7" y="9"/>
                      <a:pt x="10" y="9"/>
                      <a:pt x="12" y="9"/>
                    </a:cubicBezTo>
                    <a:cubicBezTo>
                      <a:pt x="14" y="9"/>
                      <a:pt x="18" y="9"/>
                      <a:pt x="20" y="9"/>
                    </a:cubicBezTo>
                    <a:cubicBezTo>
                      <a:pt x="21" y="8"/>
                      <a:pt x="27" y="8"/>
                      <a:pt x="26" y="9"/>
                    </a:cubicBezTo>
                    <a:cubicBezTo>
                      <a:pt x="25" y="9"/>
                      <a:pt x="21" y="10"/>
                      <a:pt x="20" y="10"/>
                    </a:cubicBezTo>
                    <a:cubicBezTo>
                      <a:pt x="19" y="10"/>
                      <a:pt x="20" y="12"/>
                      <a:pt x="21" y="12"/>
                    </a:cubicBezTo>
                    <a:cubicBezTo>
                      <a:pt x="21" y="12"/>
                      <a:pt x="21" y="12"/>
                      <a:pt x="17" y="12"/>
                    </a:cubicBezTo>
                    <a:cubicBezTo>
                      <a:pt x="13" y="12"/>
                      <a:pt x="11" y="11"/>
                      <a:pt x="16" y="13"/>
                    </a:cubicBezTo>
                    <a:cubicBezTo>
                      <a:pt x="20" y="14"/>
                      <a:pt x="20" y="15"/>
                      <a:pt x="24" y="14"/>
                    </a:cubicBezTo>
                    <a:cubicBezTo>
                      <a:pt x="28" y="14"/>
                      <a:pt x="27" y="14"/>
                      <a:pt x="30" y="15"/>
                    </a:cubicBezTo>
                    <a:cubicBezTo>
                      <a:pt x="33" y="16"/>
                      <a:pt x="35" y="16"/>
                      <a:pt x="38" y="15"/>
                    </a:cubicBezTo>
                    <a:cubicBezTo>
                      <a:pt x="40" y="14"/>
                      <a:pt x="42" y="14"/>
                      <a:pt x="44" y="14"/>
                    </a:cubicBezTo>
                    <a:cubicBezTo>
                      <a:pt x="46" y="13"/>
                      <a:pt x="47" y="11"/>
                      <a:pt x="48" y="10"/>
                    </a:cubicBezTo>
                    <a:cubicBezTo>
                      <a:pt x="50" y="9"/>
                      <a:pt x="55" y="7"/>
                      <a:pt x="55" y="6"/>
                    </a:cubicBezTo>
                    <a:cubicBezTo>
                      <a:pt x="54" y="5"/>
                      <a:pt x="53" y="4"/>
                      <a:pt x="51" y="4"/>
                    </a:cubicBezTo>
                    <a:cubicBezTo>
                      <a:pt x="50" y="4"/>
                      <a:pt x="45" y="4"/>
                      <a:pt x="42" y="3"/>
                    </a:cubicBezTo>
                    <a:cubicBezTo>
                      <a:pt x="40" y="2"/>
                      <a:pt x="38" y="1"/>
                      <a:pt x="37" y="2"/>
                    </a:cubicBezTo>
                    <a:cubicBezTo>
                      <a:pt x="36" y="2"/>
                      <a:pt x="36" y="3"/>
                      <a:pt x="34" y="3"/>
                    </a:cubicBezTo>
                    <a:cubicBezTo>
                      <a:pt x="33" y="4"/>
                      <a:pt x="32" y="4"/>
                      <a:pt x="32" y="3"/>
                    </a:cubicBezTo>
                    <a:cubicBezTo>
                      <a:pt x="32" y="3"/>
                      <a:pt x="33" y="2"/>
                      <a:pt x="33" y="1"/>
                    </a:cubicBezTo>
                    <a:cubicBezTo>
                      <a:pt x="32" y="0"/>
                      <a:pt x="31" y="0"/>
                      <a:pt x="30" y="0"/>
                    </a:cubicBezTo>
                    <a:cubicBezTo>
                      <a:pt x="30" y="1"/>
                      <a:pt x="26" y="0"/>
                      <a:pt x="27" y="1"/>
                    </a:cubicBezTo>
                    <a:cubicBezTo>
                      <a:pt x="28" y="2"/>
                      <a:pt x="29" y="2"/>
                      <a:pt x="28" y="3"/>
                    </a:cubicBezTo>
                    <a:cubicBezTo>
                      <a:pt x="28" y="4"/>
                      <a:pt x="29" y="7"/>
                      <a:pt x="27" y="6"/>
                    </a:cubicBezTo>
                    <a:cubicBezTo>
                      <a:pt x="26" y="5"/>
                      <a:pt x="25" y="4"/>
                      <a:pt x="25" y="4"/>
                    </a:cubicBezTo>
                    <a:cubicBezTo>
                      <a:pt x="25" y="3"/>
                      <a:pt x="24" y="3"/>
                      <a:pt x="23" y="3"/>
                    </a:cubicBezTo>
                    <a:cubicBezTo>
                      <a:pt x="22" y="3"/>
                      <a:pt x="20" y="3"/>
                      <a:pt x="19" y="3"/>
                    </a:cubicBezTo>
                    <a:cubicBezTo>
                      <a:pt x="18" y="2"/>
                      <a:pt x="14" y="0"/>
                      <a:pt x="12" y="0"/>
                    </a:cubicBezTo>
                    <a:cubicBezTo>
                      <a:pt x="11" y="0"/>
                      <a:pt x="11" y="0"/>
                      <a:pt x="12" y="0"/>
                    </a:cubicBezTo>
                    <a:cubicBezTo>
                      <a:pt x="13" y="0"/>
                      <a:pt x="14" y="1"/>
                      <a:pt x="13" y="2"/>
                    </a:cubicBezTo>
                    <a:cubicBezTo>
                      <a:pt x="13" y="2"/>
                      <a:pt x="14" y="3"/>
                      <a:pt x="12" y="3"/>
                    </a:cubicBezTo>
                    <a:cubicBezTo>
                      <a:pt x="11" y="2"/>
                      <a:pt x="9" y="1"/>
                      <a:pt x="9" y="1"/>
                    </a:cubicBezTo>
                    <a:cubicBezTo>
                      <a:pt x="9" y="2"/>
                      <a:pt x="8" y="1"/>
                      <a:pt x="9" y="3"/>
                    </a:cubicBezTo>
                    <a:cubicBezTo>
                      <a:pt x="10" y="4"/>
                      <a:pt x="10" y="5"/>
                      <a:pt x="9" y="4"/>
                    </a:cubicBezTo>
                    <a:cubicBezTo>
                      <a:pt x="8" y="4"/>
                      <a:pt x="7" y="3"/>
                      <a:pt x="7" y="3"/>
                    </a:cubicBezTo>
                    <a:cubicBezTo>
                      <a:pt x="6" y="3"/>
                      <a:pt x="5" y="3"/>
                      <a:pt x="6" y="2"/>
                    </a:cubicBezTo>
                    <a:cubicBezTo>
                      <a:pt x="7" y="2"/>
                      <a:pt x="7" y="2"/>
                      <a:pt x="6" y="2"/>
                    </a:cubicBezTo>
                    <a:cubicBezTo>
                      <a:pt x="4" y="2"/>
                      <a:pt x="2" y="2"/>
                      <a:pt x="4" y="2"/>
                    </a:cubicBezTo>
                    <a:cubicBezTo>
                      <a:pt x="5" y="2"/>
                      <a:pt x="6" y="3"/>
                      <a:pt x="5" y="3"/>
                    </a:cubicBezTo>
                    <a:cubicBezTo>
                      <a:pt x="4" y="3"/>
                      <a:pt x="0" y="3"/>
                      <a:pt x="1" y="4"/>
                    </a:cubicBezTo>
                    <a:cubicBezTo>
                      <a:pt x="3" y="4"/>
                      <a:pt x="6" y="5"/>
                      <a:pt x="6"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81" name="Freeform 12"/>
              <p:cNvSpPr>
                <a:spLocks noChangeArrowheads="1"/>
              </p:cNvSpPr>
              <p:nvPr/>
            </p:nvSpPr>
            <p:spPr bwMode="auto">
              <a:xfrm>
                <a:off x="1396" y="54"/>
                <a:ext cx="14" cy="11"/>
              </a:xfrm>
              <a:custGeom>
                <a:avLst/>
                <a:gdLst>
                  <a:gd name="T0" fmla="*/ 4 w 10"/>
                  <a:gd name="T1" fmla="*/ 4 h 8"/>
                  <a:gd name="T2" fmla="*/ 7 w 10"/>
                  <a:gd name="T3" fmla="*/ 7 h 8"/>
                  <a:gd name="T4" fmla="*/ 9 w 10"/>
                  <a:gd name="T5" fmla="*/ 7 h 8"/>
                  <a:gd name="T6" fmla="*/ 4 w 10"/>
                  <a:gd name="T7" fmla="*/ 3 h 8"/>
                  <a:gd name="T8" fmla="*/ 2 w 10"/>
                  <a:gd name="T9" fmla="*/ 1 h 8"/>
                  <a:gd name="T10" fmla="*/ 0 w 10"/>
                  <a:gd name="T11" fmla="*/ 1 h 8"/>
                  <a:gd name="T12" fmla="*/ 4 w 10"/>
                  <a:gd name="T13" fmla="*/ 4 h 8"/>
                  <a:gd name="T14" fmla="*/ 0 60000 65536"/>
                  <a:gd name="T15" fmla="*/ 0 60000 65536"/>
                  <a:gd name="T16" fmla="*/ 0 60000 65536"/>
                  <a:gd name="T17" fmla="*/ 0 60000 65536"/>
                  <a:gd name="T18" fmla="*/ 0 60000 65536"/>
                  <a:gd name="T19" fmla="*/ 0 60000 65536"/>
                  <a:gd name="T20" fmla="*/ 0 60000 65536"/>
                  <a:gd name="T21" fmla="*/ 0 w 10"/>
                  <a:gd name="T22" fmla="*/ 0 h 8"/>
                  <a:gd name="T23" fmla="*/ 10 w 10"/>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8">
                    <a:moveTo>
                      <a:pt x="4" y="4"/>
                    </a:moveTo>
                    <a:cubicBezTo>
                      <a:pt x="4" y="6"/>
                      <a:pt x="6" y="7"/>
                      <a:pt x="7" y="7"/>
                    </a:cubicBezTo>
                    <a:cubicBezTo>
                      <a:pt x="8" y="8"/>
                      <a:pt x="10" y="8"/>
                      <a:pt x="9" y="7"/>
                    </a:cubicBezTo>
                    <a:cubicBezTo>
                      <a:pt x="8" y="7"/>
                      <a:pt x="5" y="4"/>
                      <a:pt x="4" y="3"/>
                    </a:cubicBezTo>
                    <a:cubicBezTo>
                      <a:pt x="4" y="2"/>
                      <a:pt x="3" y="1"/>
                      <a:pt x="2" y="1"/>
                    </a:cubicBezTo>
                    <a:cubicBezTo>
                      <a:pt x="1" y="0"/>
                      <a:pt x="0" y="1"/>
                      <a:pt x="0" y="1"/>
                    </a:cubicBezTo>
                    <a:cubicBezTo>
                      <a:pt x="1" y="2"/>
                      <a:pt x="3" y="3"/>
                      <a:pt x="4"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82" name="Freeform 13"/>
              <p:cNvSpPr>
                <a:spLocks noChangeArrowheads="1"/>
              </p:cNvSpPr>
              <p:nvPr/>
            </p:nvSpPr>
            <p:spPr bwMode="auto">
              <a:xfrm>
                <a:off x="1729" y="181"/>
                <a:ext cx="1" cy="1"/>
              </a:xfrm>
              <a:custGeom>
                <a:avLst/>
                <a:gdLst>
                  <a:gd name="T0" fmla="*/ 1 w 1"/>
                  <a:gd name="T1" fmla="*/ 0 h 1"/>
                  <a:gd name="T2" fmla="*/ 1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1" y="0"/>
                      <a:pt x="1" y="0"/>
                    </a:cubicBezTo>
                    <a:cubicBezTo>
                      <a:pt x="0" y="0"/>
                      <a:pt x="0"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83" name="Freeform 14"/>
              <p:cNvSpPr>
                <a:spLocks noChangeArrowheads="1"/>
              </p:cNvSpPr>
              <p:nvPr/>
            </p:nvSpPr>
            <p:spPr bwMode="auto">
              <a:xfrm>
                <a:off x="1714" y="87"/>
                <a:ext cx="140" cy="98"/>
              </a:xfrm>
              <a:custGeom>
                <a:avLst/>
                <a:gdLst>
                  <a:gd name="T0" fmla="*/ 2 w 102"/>
                  <a:gd name="T1" fmla="*/ 61 h 71"/>
                  <a:gd name="T2" fmla="*/ 8 w 102"/>
                  <a:gd name="T3" fmla="*/ 62 h 71"/>
                  <a:gd name="T4" fmla="*/ 11 w 102"/>
                  <a:gd name="T5" fmla="*/ 62 h 71"/>
                  <a:gd name="T6" fmla="*/ 13 w 102"/>
                  <a:gd name="T7" fmla="*/ 63 h 71"/>
                  <a:gd name="T8" fmla="*/ 13 w 102"/>
                  <a:gd name="T9" fmla="*/ 65 h 71"/>
                  <a:gd name="T10" fmla="*/ 12 w 102"/>
                  <a:gd name="T11" fmla="*/ 68 h 71"/>
                  <a:gd name="T12" fmla="*/ 20 w 102"/>
                  <a:gd name="T13" fmla="*/ 70 h 71"/>
                  <a:gd name="T14" fmla="*/ 29 w 102"/>
                  <a:gd name="T15" fmla="*/ 70 h 71"/>
                  <a:gd name="T16" fmla="*/ 35 w 102"/>
                  <a:gd name="T17" fmla="*/ 70 h 71"/>
                  <a:gd name="T18" fmla="*/ 24 w 102"/>
                  <a:gd name="T19" fmla="*/ 58 h 71"/>
                  <a:gd name="T20" fmla="*/ 22 w 102"/>
                  <a:gd name="T21" fmla="*/ 52 h 71"/>
                  <a:gd name="T22" fmla="*/ 24 w 102"/>
                  <a:gd name="T23" fmla="*/ 49 h 71"/>
                  <a:gd name="T24" fmla="*/ 27 w 102"/>
                  <a:gd name="T25" fmla="*/ 46 h 71"/>
                  <a:gd name="T26" fmla="*/ 29 w 102"/>
                  <a:gd name="T27" fmla="*/ 43 h 71"/>
                  <a:gd name="T28" fmla="*/ 26 w 102"/>
                  <a:gd name="T29" fmla="*/ 41 h 71"/>
                  <a:gd name="T30" fmla="*/ 33 w 102"/>
                  <a:gd name="T31" fmla="*/ 41 h 71"/>
                  <a:gd name="T32" fmla="*/ 35 w 102"/>
                  <a:gd name="T33" fmla="*/ 39 h 71"/>
                  <a:gd name="T34" fmla="*/ 32 w 102"/>
                  <a:gd name="T35" fmla="*/ 36 h 71"/>
                  <a:gd name="T36" fmla="*/ 36 w 102"/>
                  <a:gd name="T37" fmla="*/ 34 h 71"/>
                  <a:gd name="T38" fmla="*/ 40 w 102"/>
                  <a:gd name="T39" fmla="*/ 32 h 71"/>
                  <a:gd name="T40" fmla="*/ 41 w 102"/>
                  <a:gd name="T41" fmla="*/ 29 h 71"/>
                  <a:gd name="T42" fmla="*/ 46 w 102"/>
                  <a:gd name="T43" fmla="*/ 26 h 71"/>
                  <a:gd name="T44" fmla="*/ 48 w 102"/>
                  <a:gd name="T45" fmla="*/ 25 h 71"/>
                  <a:gd name="T46" fmla="*/ 51 w 102"/>
                  <a:gd name="T47" fmla="*/ 23 h 71"/>
                  <a:gd name="T48" fmla="*/ 60 w 102"/>
                  <a:gd name="T49" fmla="*/ 18 h 71"/>
                  <a:gd name="T50" fmla="*/ 94 w 102"/>
                  <a:gd name="T51" fmla="*/ 9 h 71"/>
                  <a:gd name="T52" fmla="*/ 97 w 102"/>
                  <a:gd name="T53" fmla="*/ 1 h 71"/>
                  <a:gd name="T54" fmla="*/ 84 w 102"/>
                  <a:gd name="T55" fmla="*/ 3 h 71"/>
                  <a:gd name="T56" fmla="*/ 83 w 102"/>
                  <a:gd name="T57" fmla="*/ 5 h 71"/>
                  <a:gd name="T58" fmla="*/ 64 w 102"/>
                  <a:gd name="T59" fmla="*/ 9 h 71"/>
                  <a:gd name="T60" fmla="*/ 53 w 102"/>
                  <a:gd name="T61" fmla="*/ 10 h 71"/>
                  <a:gd name="T62" fmla="*/ 49 w 102"/>
                  <a:gd name="T63" fmla="*/ 12 h 71"/>
                  <a:gd name="T64" fmla="*/ 43 w 102"/>
                  <a:gd name="T65" fmla="*/ 13 h 71"/>
                  <a:gd name="T66" fmla="*/ 36 w 102"/>
                  <a:gd name="T67" fmla="*/ 17 h 71"/>
                  <a:gd name="T68" fmla="*/ 31 w 102"/>
                  <a:gd name="T69" fmla="*/ 20 h 71"/>
                  <a:gd name="T70" fmla="*/ 26 w 102"/>
                  <a:gd name="T71" fmla="*/ 21 h 71"/>
                  <a:gd name="T72" fmla="*/ 30 w 102"/>
                  <a:gd name="T73" fmla="*/ 23 h 71"/>
                  <a:gd name="T74" fmla="*/ 31 w 102"/>
                  <a:gd name="T75" fmla="*/ 26 h 71"/>
                  <a:gd name="T76" fmla="*/ 25 w 102"/>
                  <a:gd name="T77" fmla="*/ 28 h 71"/>
                  <a:gd name="T78" fmla="*/ 23 w 102"/>
                  <a:gd name="T79" fmla="*/ 31 h 71"/>
                  <a:gd name="T80" fmla="*/ 22 w 102"/>
                  <a:gd name="T81" fmla="*/ 32 h 71"/>
                  <a:gd name="T82" fmla="*/ 19 w 102"/>
                  <a:gd name="T83" fmla="*/ 35 h 71"/>
                  <a:gd name="T84" fmla="*/ 15 w 102"/>
                  <a:gd name="T85" fmla="*/ 38 h 71"/>
                  <a:gd name="T86" fmla="*/ 21 w 102"/>
                  <a:gd name="T87" fmla="*/ 38 h 71"/>
                  <a:gd name="T88" fmla="*/ 17 w 102"/>
                  <a:gd name="T89" fmla="*/ 42 h 71"/>
                  <a:gd name="T90" fmla="*/ 10 w 102"/>
                  <a:gd name="T91" fmla="*/ 44 h 71"/>
                  <a:gd name="T92" fmla="*/ 6 w 102"/>
                  <a:gd name="T93" fmla="*/ 47 h 71"/>
                  <a:gd name="T94" fmla="*/ 8 w 102"/>
                  <a:gd name="T95" fmla="*/ 49 h 71"/>
                  <a:gd name="T96" fmla="*/ 6 w 102"/>
                  <a:gd name="T97" fmla="*/ 53 h 71"/>
                  <a:gd name="T98" fmla="*/ 0 w 102"/>
                  <a:gd name="T99" fmla="*/ 56 h 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2"/>
                  <a:gd name="T151" fmla="*/ 0 h 71"/>
                  <a:gd name="T152" fmla="*/ 102 w 102"/>
                  <a:gd name="T153" fmla="*/ 71 h 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2" h="71">
                    <a:moveTo>
                      <a:pt x="0" y="56"/>
                    </a:moveTo>
                    <a:cubicBezTo>
                      <a:pt x="0" y="58"/>
                      <a:pt x="0" y="61"/>
                      <a:pt x="2" y="61"/>
                    </a:cubicBezTo>
                    <a:cubicBezTo>
                      <a:pt x="4" y="61"/>
                      <a:pt x="5" y="60"/>
                      <a:pt x="6" y="61"/>
                    </a:cubicBezTo>
                    <a:cubicBezTo>
                      <a:pt x="8" y="61"/>
                      <a:pt x="7" y="62"/>
                      <a:pt x="8" y="62"/>
                    </a:cubicBezTo>
                    <a:cubicBezTo>
                      <a:pt x="10" y="62"/>
                      <a:pt x="11" y="61"/>
                      <a:pt x="11" y="61"/>
                    </a:cubicBezTo>
                    <a:cubicBezTo>
                      <a:pt x="11" y="61"/>
                      <a:pt x="11" y="61"/>
                      <a:pt x="11" y="62"/>
                    </a:cubicBezTo>
                    <a:cubicBezTo>
                      <a:pt x="12" y="62"/>
                      <a:pt x="13" y="62"/>
                      <a:pt x="14" y="62"/>
                    </a:cubicBezTo>
                    <a:cubicBezTo>
                      <a:pt x="14" y="62"/>
                      <a:pt x="13" y="63"/>
                      <a:pt x="13" y="63"/>
                    </a:cubicBezTo>
                    <a:cubicBezTo>
                      <a:pt x="12" y="63"/>
                      <a:pt x="12" y="64"/>
                      <a:pt x="14" y="64"/>
                    </a:cubicBezTo>
                    <a:cubicBezTo>
                      <a:pt x="16" y="64"/>
                      <a:pt x="14" y="65"/>
                      <a:pt x="13" y="65"/>
                    </a:cubicBezTo>
                    <a:cubicBezTo>
                      <a:pt x="12" y="65"/>
                      <a:pt x="12" y="66"/>
                      <a:pt x="12" y="67"/>
                    </a:cubicBezTo>
                    <a:cubicBezTo>
                      <a:pt x="12" y="68"/>
                      <a:pt x="12" y="68"/>
                      <a:pt x="12" y="68"/>
                    </a:cubicBezTo>
                    <a:cubicBezTo>
                      <a:pt x="12" y="68"/>
                      <a:pt x="13" y="68"/>
                      <a:pt x="14" y="69"/>
                    </a:cubicBezTo>
                    <a:cubicBezTo>
                      <a:pt x="16" y="69"/>
                      <a:pt x="18" y="70"/>
                      <a:pt x="20" y="70"/>
                    </a:cubicBezTo>
                    <a:cubicBezTo>
                      <a:pt x="22" y="71"/>
                      <a:pt x="20" y="70"/>
                      <a:pt x="23" y="70"/>
                    </a:cubicBezTo>
                    <a:cubicBezTo>
                      <a:pt x="25" y="70"/>
                      <a:pt x="28" y="70"/>
                      <a:pt x="29" y="70"/>
                    </a:cubicBezTo>
                    <a:cubicBezTo>
                      <a:pt x="31" y="70"/>
                      <a:pt x="30" y="70"/>
                      <a:pt x="32" y="70"/>
                    </a:cubicBezTo>
                    <a:cubicBezTo>
                      <a:pt x="34" y="71"/>
                      <a:pt x="35" y="71"/>
                      <a:pt x="35" y="70"/>
                    </a:cubicBezTo>
                    <a:cubicBezTo>
                      <a:pt x="34" y="69"/>
                      <a:pt x="33" y="69"/>
                      <a:pt x="32" y="68"/>
                    </a:cubicBezTo>
                    <a:cubicBezTo>
                      <a:pt x="30" y="67"/>
                      <a:pt x="24" y="60"/>
                      <a:pt x="24" y="58"/>
                    </a:cubicBezTo>
                    <a:cubicBezTo>
                      <a:pt x="24" y="56"/>
                      <a:pt x="23" y="56"/>
                      <a:pt x="23" y="55"/>
                    </a:cubicBezTo>
                    <a:cubicBezTo>
                      <a:pt x="23" y="54"/>
                      <a:pt x="23" y="53"/>
                      <a:pt x="22" y="52"/>
                    </a:cubicBezTo>
                    <a:cubicBezTo>
                      <a:pt x="21" y="51"/>
                      <a:pt x="21" y="51"/>
                      <a:pt x="22" y="50"/>
                    </a:cubicBezTo>
                    <a:cubicBezTo>
                      <a:pt x="23" y="50"/>
                      <a:pt x="25" y="49"/>
                      <a:pt x="24" y="49"/>
                    </a:cubicBezTo>
                    <a:cubicBezTo>
                      <a:pt x="23" y="48"/>
                      <a:pt x="23" y="47"/>
                      <a:pt x="25" y="47"/>
                    </a:cubicBezTo>
                    <a:cubicBezTo>
                      <a:pt x="27" y="47"/>
                      <a:pt x="29" y="47"/>
                      <a:pt x="27" y="46"/>
                    </a:cubicBezTo>
                    <a:cubicBezTo>
                      <a:pt x="26" y="45"/>
                      <a:pt x="24" y="45"/>
                      <a:pt x="26" y="45"/>
                    </a:cubicBezTo>
                    <a:cubicBezTo>
                      <a:pt x="27" y="44"/>
                      <a:pt x="32" y="44"/>
                      <a:pt x="29" y="43"/>
                    </a:cubicBezTo>
                    <a:cubicBezTo>
                      <a:pt x="27" y="42"/>
                      <a:pt x="26" y="42"/>
                      <a:pt x="25" y="42"/>
                    </a:cubicBezTo>
                    <a:cubicBezTo>
                      <a:pt x="23" y="41"/>
                      <a:pt x="24" y="40"/>
                      <a:pt x="26" y="41"/>
                    </a:cubicBezTo>
                    <a:cubicBezTo>
                      <a:pt x="28" y="42"/>
                      <a:pt x="29" y="42"/>
                      <a:pt x="30" y="41"/>
                    </a:cubicBezTo>
                    <a:cubicBezTo>
                      <a:pt x="32" y="41"/>
                      <a:pt x="34" y="42"/>
                      <a:pt x="33" y="41"/>
                    </a:cubicBezTo>
                    <a:cubicBezTo>
                      <a:pt x="32" y="39"/>
                      <a:pt x="30" y="38"/>
                      <a:pt x="32" y="38"/>
                    </a:cubicBezTo>
                    <a:cubicBezTo>
                      <a:pt x="34" y="39"/>
                      <a:pt x="35" y="40"/>
                      <a:pt x="35" y="39"/>
                    </a:cubicBezTo>
                    <a:cubicBezTo>
                      <a:pt x="35" y="38"/>
                      <a:pt x="37" y="38"/>
                      <a:pt x="34" y="37"/>
                    </a:cubicBezTo>
                    <a:cubicBezTo>
                      <a:pt x="32" y="36"/>
                      <a:pt x="29" y="36"/>
                      <a:pt x="32" y="36"/>
                    </a:cubicBezTo>
                    <a:cubicBezTo>
                      <a:pt x="34" y="36"/>
                      <a:pt x="36" y="37"/>
                      <a:pt x="37" y="36"/>
                    </a:cubicBezTo>
                    <a:cubicBezTo>
                      <a:pt x="37" y="36"/>
                      <a:pt x="38" y="36"/>
                      <a:pt x="36" y="34"/>
                    </a:cubicBezTo>
                    <a:cubicBezTo>
                      <a:pt x="35" y="33"/>
                      <a:pt x="35" y="32"/>
                      <a:pt x="36" y="33"/>
                    </a:cubicBezTo>
                    <a:cubicBezTo>
                      <a:pt x="37" y="34"/>
                      <a:pt x="40" y="33"/>
                      <a:pt x="40" y="32"/>
                    </a:cubicBezTo>
                    <a:cubicBezTo>
                      <a:pt x="41" y="30"/>
                      <a:pt x="44" y="31"/>
                      <a:pt x="42" y="30"/>
                    </a:cubicBezTo>
                    <a:cubicBezTo>
                      <a:pt x="41" y="29"/>
                      <a:pt x="39" y="29"/>
                      <a:pt x="41" y="29"/>
                    </a:cubicBezTo>
                    <a:cubicBezTo>
                      <a:pt x="43" y="29"/>
                      <a:pt x="45" y="28"/>
                      <a:pt x="45" y="27"/>
                    </a:cubicBezTo>
                    <a:cubicBezTo>
                      <a:pt x="45" y="26"/>
                      <a:pt x="45" y="26"/>
                      <a:pt x="46" y="26"/>
                    </a:cubicBezTo>
                    <a:cubicBezTo>
                      <a:pt x="47" y="27"/>
                      <a:pt x="48" y="28"/>
                      <a:pt x="48" y="27"/>
                    </a:cubicBezTo>
                    <a:cubicBezTo>
                      <a:pt x="48" y="26"/>
                      <a:pt x="46" y="25"/>
                      <a:pt x="48" y="25"/>
                    </a:cubicBezTo>
                    <a:cubicBezTo>
                      <a:pt x="50" y="25"/>
                      <a:pt x="52" y="25"/>
                      <a:pt x="52" y="25"/>
                    </a:cubicBezTo>
                    <a:cubicBezTo>
                      <a:pt x="53" y="24"/>
                      <a:pt x="52" y="23"/>
                      <a:pt x="51" y="23"/>
                    </a:cubicBezTo>
                    <a:cubicBezTo>
                      <a:pt x="50" y="23"/>
                      <a:pt x="50" y="23"/>
                      <a:pt x="52" y="22"/>
                    </a:cubicBezTo>
                    <a:cubicBezTo>
                      <a:pt x="54" y="21"/>
                      <a:pt x="57" y="19"/>
                      <a:pt x="60" y="18"/>
                    </a:cubicBezTo>
                    <a:cubicBezTo>
                      <a:pt x="63" y="18"/>
                      <a:pt x="72" y="16"/>
                      <a:pt x="75" y="15"/>
                    </a:cubicBezTo>
                    <a:cubicBezTo>
                      <a:pt x="77" y="13"/>
                      <a:pt x="90" y="11"/>
                      <a:pt x="94" y="9"/>
                    </a:cubicBezTo>
                    <a:cubicBezTo>
                      <a:pt x="98" y="7"/>
                      <a:pt x="102" y="4"/>
                      <a:pt x="101" y="3"/>
                    </a:cubicBezTo>
                    <a:cubicBezTo>
                      <a:pt x="100" y="2"/>
                      <a:pt x="99" y="0"/>
                      <a:pt x="97" y="1"/>
                    </a:cubicBezTo>
                    <a:cubicBezTo>
                      <a:pt x="94" y="1"/>
                      <a:pt x="92" y="0"/>
                      <a:pt x="90" y="1"/>
                    </a:cubicBezTo>
                    <a:cubicBezTo>
                      <a:pt x="88" y="1"/>
                      <a:pt x="85" y="3"/>
                      <a:pt x="84" y="3"/>
                    </a:cubicBezTo>
                    <a:cubicBezTo>
                      <a:pt x="83" y="4"/>
                      <a:pt x="84" y="4"/>
                      <a:pt x="84" y="4"/>
                    </a:cubicBezTo>
                    <a:cubicBezTo>
                      <a:pt x="84" y="5"/>
                      <a:pt x="85" y="4"/>
                      <a:pt x="83" y="5"/>
                    </a:cubicBezTo>
                    <a:cubicBezTo>
                      <a:pt x="81" y="5"/>
                      <a:pt x="77" y="6"/>
                      <a:pt x="75" y="7"/>
                    </a:cubicBezTo>
                    <a:cubicBezTo>
                      <a:pt x="73" y="7"/>
                      <a:pt x="66" y="9"/>
                      <a:pt x="64" y="9"/>
                    </a:cubicBezTo>
                    <a:cubicBezTo>
                      <a:pt x="61" y="9"/>
                      <a:pt x="57" y="8"/>
                      <a:pt x="56" y="8"/>
                    </a:cubicBezTo>
                    <a:cubicBezTo>
                      <a:pt x="55" y="8"/>
                      <a:pt x="52" y="10"/>
                      <a:pt x="53" y="10"/>
                    </a:cubicBezTo>
                    <a:cubicBezTo>
                      <a:pt x="55" y="10"/>
                      <a:pt x="56" y="10"/>
                      <a:pt x="53" y="10"/>
                    </a:cubicBezTo>
                    <a:cubicBezTo>
                      <a:pt x="51" y="10"/>
                      <a:pt x="52" y="12"/>
                      <a:pt x="49" y="12"/>
                    </a:cubicBezTo>
                    <a:cubicBezTo>
                      <a:pt x="46" y="12"/>
                      <a:pt x="46" y="13"/>
                      <a:pt x="45" y="12"/>
                    </a:cubicBezTo>
                    <a:cubicBezTo>
                      <a:pt x="44" y="12"/>
                      <a:pt x="44" y="12"/>
                      <a:pt x="43" y="13"/>
                    </a:cubicBezTo>
                    <a:cubicBezTo>
                      <a:pt x="41" y="14"/>
                      <a:pt x="41" y="16"/>
                      <a:pt x="39" y="16"/>
                    </a:cubicBezTo>
                    <a:cubicBezTo>
                      <a:pt x="37" y="16"/>
                      <a:pt x="36" y="15"/>
                      <a:pt x="36" y="17"/>
                    </a:cubicBezTo>
                    <a:cubicBezTo>
                      <a:pt x="35" y="18"/>
                      <a:pt x="35" y="19"/>
                      <a:pt x="34" y="19"/>
                    </a:cubicBezTo>
                    <a:cubicBezTo>
                      <a:pt x="32" y="19"/>
                      <a:pt x="32" y="18"/>
                      <a:pt x="31" y="20"/>
                    </a:cubicBezTo>
                    <a:cubicBezTo>
                      <a:pt x="30" y="21"/>
                      <a:pt x="31" y="22"/>
                      <a:pt x="29" y="22"/>
                    </a:cubicBezTo>
                    <a:cubicBezTo>
                      <a:pt x="28" y="22"/>
                      <a:pt x="27" y="20"/>
                      <a:pt x="26" y="21"/>
                    </a:cubicBezTo>
                    <a:cubicBezTo>
                      <a:pt x="26" y="22"/>
                      <a:pt x="26" y="23"/>
                      <a:pt x="27" y="23"/>
                    </a:cubicBezTo>
                    <a:cubicBezTo>
                      <a:pt x="28" y="23"/>
                      <a:pt x="32" y="23"/>
                      <a:pt x="30" y="23"/>
                    </a:cubicBezTo>
                    <a:cubicBezTo>
                      <a:pt x="28" y="24"/>
                      <a:pt x="24" y="25"/>
                      <a:pt x="26" y="25"/>
                    </a:cubicBezTo>
                    <a:cubicBezTo>
                      <a:pt x="28" y="25"/>
                      <a:pt x="33" y="26"/>
                      <a:pt x="31" y="26"/>
                    </a:cubicBezTo>
                    <a:cubicBezTo>
                      <a:pt x="30" y="26"/>
                      <a:pt x="25" y="27"/>
                      <a:pt x="24" y="27"/>
                    </a:cubicBezTo>
                    <a:cubicBezTo>
                      <a:pt x="24" y="27"/>
                      <a:pt x="24" y="28"/>
                      <a:pt x="25" y="28"/>
                    </a:cubicBezTo>
                    <a:cubicBezTo>
                      <a:pt x="26" y="28"/>
                      <a:pt x="27" y="29"/>
                      <a:pt x="25" y="29"/>
                    </a:cubicBezTo>
                    <a:cubicBezTo>
                      <a:pt x="24" y="29"/>
                      <a:pt x="22" y="30"/>
                      <a:pt x="23" y="31"/>
                    </a:cubicBezTo>
                    <a:cubicBezTo>
                      <a:pt x="24" y="31"/>
                      <a:pt x="24" y="31"/>
                      <a:pt x="23" y="31"/>
                    </a:cubicBezTo>
                    <a:cubicBezTo>
                      <a:pt x="21" y="31"/>
                      <a:pt x="20" y="32"/>
                      <a:pt x="22" y="32"/>
                    </a:cubicBezTo>
                    <a:cubicBezTo>
                      <a:pt x="24" y="33"/>
                      <a:pt x="25" y="33"/>
                      <a:pt x="22" y="33"/>
                    </a:cubicBezTo>
                    <a:cubicBezTo>
                      <a:pt x="19" y="33"/>
                      <a:pt x="19" y="33"/>
                      <a:pt x="19" y="35"/>
                    </a:cubicBezTo>
                    <a:cubicBezTo>
                      <a:pt x="18" y="36"/>
                      <a:pt x="17" y="35"/>
                      <a:pt x="16" y="36"/>
                    </a:cubicBezTo>
                    <a:cubicBezTo>
                      <a:pt x="15" y="36"/>
                      <a:pt x="14" y="37"/>
                      <a:pt x="15" y="38"/>
                    </a:cubicBezTo>
                    <a:cubicBezTo>
                      <a:pt x="16" y="38"/>
                      <a:pt x="17" y="37"/>
                      <a:pt x="19" y="37"/>
                    </a:cubicBezTo>
                    <a:cubicBezTo>
                      <a:pt x="21" y="37"/>
                      <a:pt x="23" y="38"/>
                      <a:pt x="21" y="38"/>
                    </a:cubicBezTo>
                    <a:cubicBezTo>
                      <a:pt x="19" y="38"/>
                      <a:pt x="18" y="38"/>
                      <a:pt x="17" y="39"/>
                    </a:cubicBezTo>
                    <a:cubicBezTo>
                      <a:pt x="16" y="41"/>
                      <a:pt x="18" y="41"/>
                      <a:pt x="17" y="42"/>
                    </a:cubicBezTo>
                    <a:cubicBezTo>
                      <a:pt x="15" y="42"/>
                      <a:pt x="16" y="42"/>
                      <a:pt x="14" y="42"/>
                    </a:cubicBezTo>
                    <a:cubicBezTo>
                      <a:pt x="12" y="42"/>
                      <a:pt x="10" y="43"/>
                      <a:pt x="10" y="44"/>
                    </a:cubicBezTo>
                    <a:cubicBezTo>
                      <a:pt x="11" y="45"/>
                      <a:pt x="11" y="46"/>
                      <a:pt x="10" y="46"/>
                    </a:cubicBezTo>
                    <a:cubicBezTo>
                      <a:pt x="9" y="46"/>
                      <a:pt x="6" y="47"/>
                      <a:pt x="6" y="47"/>
                    </a:cubicBezTo>
                    <a:cubicBezTo>
                      <a:pt x="6" y="47"/>
                      <a:pt x="5" y="48"/>
                      <a:pt x="6" y="48"/>
                    </a:cubicBezTo>
                    <a:cubicBezTo>
                      <a:pt x="8" y="49"/>
                      <a:pt x="9" y="47"/>
                      <a:pt x="8" y="49"/>
                    </a:cubicBezTo>
                    <a:cubicBezTo>
                      <a:pt x="8" y="51"/>
                      <a:pt x="7" y="51"/>
                      <a:pt x="7" y="51"/>
                    </a:cubicBezTo>
                    <a:cubicBezTo>
                      <a:pt x="7" y="52"/>
                      <a:pt x="7" y="53"/>
                      <a:pt x="6" y="53"/>
                    </a:cubicBezTo>
                    <a:cubicBezTo>
                      <a:pt x="5" y="54"/>
                      <a:pt x="6" y="54"/>
                      <a:pt x="4" y="54"/>
                    </a:cubicBezTo>
                    <a:cubicBezTo>
                      <a:pt x="2" y="54"/>
                      <a:pt x="1" y="55"/>
                      <a:pt x="0" y="5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84" name="Freeform 15"/>
              <p:cNvSpPr>
                <a:spLocks noChangeArrowheads="1"/>
              </p:cNvSpPr>
              <p:nvPr/>
            </p:nvSpPr>
            <p:spPr bwMode="auto">
              <a:xfrm>
                <a:off x="2077" y="46"/>
                <a:ext cx="48" cy="25"/>
              </a:xfrm>
              <a:custGeom>
                <a:avLst/>
                <a:gdLst>
                  <a:gd name="T0" fmla="*/ 1 w 35"/>
                  <a:gd name="T1" fmla="*/ 18 h 18"/>
                  <a:gd name="T2" fmla="*/ 8 w 35"/>
                  <a:gd name="T3" fmla="*/ 17 h 18"/>
                  <a:gd name="T4" fmla="*/ 13 w 35"/>
                  <a:gd name="T5" fmla="*/ 15 h 18"/>
                  <a:gd name="T6" fmla="*/ 25 w 35"/>
                  <a:gd name="T7" fmla="*/ 15 h 18"/>
                  <a:gd name="T8" fmla="*/ 34 w 35"/>
                  <a:gd name="T9" fmla="*/ 12 h 18"/>
                  <a:gd name="T10" fmla="*/ 34 w 35"/>
                  <a:gd name="T11" fmla="*/ 8 h 18"/>
                  <a:gd name="T12" fmla="*/ 30 w 35"/>
                  <a:gd name="T13" fmla="*/ 6 h 18"/>
                  <a:gd name="T14" fmla="*/ 25 w 35"/>
                  <a:gd name="T15" fmla="*/ 3 h 18"/>
                  <a:gd name="T16" fmla="*/ 19 w 35"/>
                  <a:gd name="T17" fmla="*/ 7 h 18"/>
                  <a:gd name="T18" fmla="*/ 21 w 35"/>
                  <a:gd name="T19" fmla="*/ 2 h 18"/>
                  <a:gd name="T20" fmla="*/ 18 w 35"/>
                  <a:gd name="T21" fmla="*/ 0 h 18"/>
                  <a:gd name="T22" fmla="*/ 17 w 35"/>
                  <a:gd name="T23" fmla="*/ 1 h 18"/>
                  <a:gd name="T24" fmla="*/ 17 w 35"/>
                  <a:gd name="T25" fmla="*/ 2 h 18"/>
                  <a:gd name="T26" fmla="*/ 14 w 35"/>
                  <a:gd name="T27" fmla="*/ 1 h 18"/>
                  <a:gd name="T28" fmla="*/ 12 w 35"/>
                  <a:gd name="T29" fmla="*/ 2 h 18"/>
                  <a:gd name="T30" fmla="*/ 11 w 35"/>
                  <a:gd name="T31" fmla="*/ 4 h 18"/>
                  <a:gd name="T32" fmla="*/ 13 w 35"/>
                  <a:gd name="T33" fmla="*/ 5 h 18"/>
                  <a:gd name="T34" fmla="*/ 9 w 35"/>
                  <a:gd name="T35" fmla="*/ 6 h 18"/>
                  <a:gd name="T36" fmla="*/ 9 w 35"/>
                  <a:gd name="T37" fmla="*/ 8 h 18"/>
                  <a:gd name="T38" fmla="*/ 10 w 35"/>
                  <a:gd name="T39" fmla="*/ 8 h 18"/>
                  <a:gd name="T40" fmla="*/ 6 w 35"/>
                  <a:gd name="T41" fmla="*/ 11 h 18"/>
                  <a:gd name="T42" fmla="*/ 2 w 35"/>
                  <a:gd name="T43" fmla="*/ 15 h 18"/>
                  <a:gd name="T44" fmla="*/ 1 w 35"/>
                  <a:gd name="T45" fmla="*/ 18 h 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5"/>
                  <a:gd name="T70" fmla="*/ 0 h 18"/>
                  <a:gd name="T71" fmla="*/ 35 w 35"/>
                  <a:gd name="T72" fmla="*/ 18 h 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5" h="18">
                    <a:moveTo>
                      <a:pt x="1" y="18"/>
                    </a:moveTo>
                    <a:cubicBezTo>
                      <a:pt x="2" y="18"/>
                      <a:pt x="7" y="18"/>
                      <a:pt x="8" y="17"/>
                    </a:cubicBezTo>
                    <a:cubicBezTo>
                      <a:pt x="10" y="16"/>
                      <a:pt x="10" y="16"/>
                      <a:pt x="13" y="15"/>
                    </a:cubicBezTo>
                    <a:cubicBezTo>
                      <a:pt x="16" y="15"/>
                      <a:pt x="20" y="16"/>
                      <a:pt x="25" y="15"/>
                    </a:cubicBezTo>
                    <a:cubicBezTo>
                      <a:pt x="30" y="14"/>
                      <a:pt x="34" y="14"/>
                      <a:pt x="34" y="12"/>
                    </a:cubicBezTo>
                    <a:cubicBezTo>
                      <a:pt x="35" y="11"/>
                      <a:pt x="35" y="9"/>
                      <a:pt x="34" y="8"/>
                    </a:cubicBezTo>
                    <a:cubicBezTo>
                      <a:pt x="32" y="7"/>
                      <a:pt x="32" y="8"/>
                      <a:pt x="30" y="6"/>
                    </a:cubicBezTo>
                    <a:cubicBezTo>
                      <a:pt x="29" y="4"/>
                      <a:pt x="27" y="3"/>
                      <a:pt x="25" y="3"/>
                    </a:cubicBezTo>
                    <a:cubicBezTo>
                      <a:pt x="24" y="3"/>
                      <a:pt x="19" y="7"/>
                      <a:pt x="19" y="7"/>
                    </a:cubicBezTo>
                    <a:cubicBezTo>
                      <a:pt x="18" y="6"/>
                      <a:pt x="21" y="2"/>
                      <a:pt x="21" y="2"/>
                    </a:cubicBezTo>
                    <a:cubicBezTo>
                      <a:pt x="21" y="1"/>
                      <a:pt x="19" y="0"/>
                      <a:pt x="18" y="0"/>
                    </a:cubicBezTo>
                    <a:cubicBezTo>
                      <a:pt x="17" y="0"/>
                      <a:pt x="17" y="1"/>
                      <a:pt x="17" y="1"/>
                    </a:cubicBezTo>
                    <a:cubicBezTo>
                      <a:pt x="17" y="2"/>
                      <a:pt x="18" y="3"/>
                      <a:pt x="17" y="2"/>
                    </a:cubicBezTo>
                    <a:cubicBezTo>
                      <a:pt x="15" y="1"/>
                      <a:pt x="15" y="1"/>
                      <a:pt x="14" y="1"/>
                    </a:cubicBezTo>
                    <a:cubicBezTo>
                      <a:pt x="13" y="1"/>
                      <a:pt x="12" y="2"/>
                      <a:pt x="12" y="2"/>
                    </a:cubicBezTo>
                    <a:cubicBezTo>
                      <a:pt x="11" y="3"/>
                      <a:pt x="9" y="4"/>
                      <a:pt x="11" y="4"/>
                    </a:cubicBezTo>
                    <a:cubicBezTo>
                      <a:pt x="12" y="5"/>
                      <a:pt x="15" y="5"/>
                      <a:pt x="13" y="5"/>
                    </a:cubicBezTo>
                    <a:cubicBezTo>
                      <a:pt x="11" y="5"/>
                      <a:pt x="10" y="5"/>
                      <a:pt x="9" y="6"/>
                    </a:cubicBezTo>
                    <a:cubicBezTo>
                      <a:pt x="9" y="7"/>
                      <a:pt x="8" y="7"/>
                      <a:pt x="9" y="8"/>
                    </a:cubicBezTo>
                    <a:cubicBezTo>
                      <a:pt x="10" y="8"/>
                      <a:pt x="13" y="9"/>
                      <a:pt x="10" y="8"/>
                    </a:cubicBezTo>
                    <a:cubicBezTo>
                      <a:pt x="7" y="8"/>
                      <a:pt x="7" y="9"/>
                      <a:pt x="6" y="11"/>
                    </a:cubicBezTo>
                    <a:cubicBezTo>
                      <a:pt x="5" y="12"/>
                      <a:pt x="3" y="15"/>
                      <a:pt x="2" y="15"/>
                    </a:cubicBezTo>
                    <a:cubicBezTo>
                      <a:pt x="1" y="16"/>
                      <a:pt x="0" y="17"/>
                      <a:pt x="1" y="1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85" name="Freeform 16"/>
              <p:cNvSpPr>
                <a:spLocks noChangeArrowheads="1"/>
              </p:cNvSpPr>
              <p:nvPr/>
            </p:nvSpPr>
            <p:spPr bwMode="auto">
              <a:xfrm>
                <a:off x="2034" y="32"/>
                <a:ext cx="50" cy="25"/>
              </a:xfrm>
              <a:custGeom>
                <a:avLst/>
                <a:gdLst>
                  <a:gd name="T0" fmla="*/ 23 w 36"/>
                  <a:gd name="T1" fmla="*/ 1 h 18"/>
                  <a:gd name="T2" fmla="*/ 19 w 36"/>
                  <a:gd name="T3" fmla="*/ 1 h 18"/>
                  <a:gd name="T4" fmla="*/ 13 w 36"/>
                  <a:gd name="T5" fmla="*/ 2 h 18"/>
                  <a:gd name="T6" fmla="*/ 10 w 36"/>
                  <a:gd name="T7" fmla="*/ 2 h 18"/>
                  <a:gd name="T8" fmla="*/ 8 w 36"/>
                  <a:gd name="T9" fmla="*/ 4 h 18"/>
                  <a:gd name="T10" fmla="*/ 9 w 36"/>
                  <a:gd name="T11" fmla="*/ 5 h 18"/>
                  <a:gd name="T12" fmla="*/ 5 w 36"/>
                  <a:gd name="T13" fmla="*/ 7 h 18"/>
                  <a:gd name="T14" fmla="*/ 2 w 36"/>
                  <a:gd name="T15" fmla="*/ 8 h 18"/>
                  <a:gd name="T16" fmla="*/ 2 w 36"/>
                  <a:gd name="T17" fmla="*/ 9 h 18"/>
                  <a:gd name="T18" fmla="*/ 7 w 36"/>
                  <a:gd name="T19" fmla="*/ 11 h 18"/>
                  <a:gd name="T20" fmla="*/ 10 w 36"/>
                  <a:gd name="T21" fmla="*/ 14 h 18"/>
                  <a:gd name="T22" fmla="*/ 15 w 36"/>
                  <a:gd name="T23" fmla="*/ 15 h 18"/>
                  <a:gd name="T24" fmla="*/ 23 w 36"/>
                  <a:gd name="T25" fmla="*/ 18 h 18"/>
                  <a:gd name="T26" fmla="*/ 34 w 36"/>
                  <a:gd name="T27" fmla="*/ 16 h 18"/>
                  <a:gd name="T28" fmla="*/ 31 w 36"/>
                  <a:gd name="T29" fmla="*/ 11 h 18"/>
                  <a:gd name="T30" fmla="*/ 33 w 36"/>
                  <a:gd name="T31" fmla="*/ 11 h 18"/>
                  <a:gd name="T32" fmla="*/ 33 w 36"/>
                  <a:gd name="T33" fmla="*/ 7 h 18"/>
                  <a:gd name="T34" fmla="*/ 34 w 36"/>
                  <a:gd name="T35" fmla="*/ 4 h 18"/>
                  <a:gd name="T36" fmla="*/ 29 w 36"/>
                  <a:gd name="T37" fmla="*/ 2 h 18"/>
                  <a:gd name="T38" fmla="*/ 26 w 36"/>
                  <a:gd name="T39" fmla="*/ 3 h 18"/>
                  <a:gd name="T40" fmla="*/ 23 w 36"/>
                  <a:gd name="T41" fmla="*/ 4 h 18"/>
                  <a:gd name="T42" fmla="*/ 21 w 36"/>
                  <a:gd name="T43" fmla="*/ 4 h 18"/>
                  <a:gd name="T44" fmla="*/ 23 w 36"/>
                  <a:gd name="T45" fmla="*/ 1 h 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6"/>
                  <a:gd name="T70" fmla="*/ 0 h 18"/>
                  <a:gd name="T71" fmla="*/ 36 w 36"/>
                  <a:gd name="T72" fmla="*/ 18 h 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6" h="18">
                    <a:moveTo>
                      <a:pt x="23" y="1"/>
                    </a:moveTo>
                    <a:cubicBezTo>
                      <a:pt x="22" y="1"/>
                      <a:pt x="20" y="0"/>
                      <a:pt x="19" y="1"/>
                    </a:cubicBezTo>
                    <a:cubicBezTo>
                      <a:pt x="18" y="1"/>
                      <a:pt x="13" y="1"/>
                      <a:pt x="13" y="2"/>
                    </a:cubicBezTo>
                    <a:cubicBezTo>
                      <a:pt x="12" y="2"/>
                      <a:pt x="10" y="2"/>
                      <a:pt x="10" y="2"/>
                    </a:cubicBezTo>
                    <a:cubicBezTo>
                      <a:pt x="10" y="2"/>
                      <a:pt x="6" y="4"/>
                      <a:pt x="8" y="4"/>
                    </a:cubicBezTo>
                    <a:cubicBezTo>
                      <a:pt x="10" y="4"/>
                      <a:pt x="10" y="5"/>
                      <a:pt x="9" y="5"/>
                    </a:cubicBezTo>
                    <a:cubicBezTo>
                      <a:pt x="7" y="5"/>
                      <a:pt x="5" y="6"/>
                      <a:pt x="5" y="7"/>
                    </a:cubicBezTo>
                    <a:cubicBezTo>
                      <a:pt x="4" y="7"/>
                      <a:pt x="3" y="8"/>
                      <a:pt x="2" y="8"/>
                    </a:cubicBezTo>
                    <a:cubicBezTo>
                      <a:pt x="1" y="8"/>
                      <a:pt x="0" y="9"/>
                      <a:pt x="2" y="9"/>
                    </a:cubicBezTo>
                    <a:cubicBezTo>
                      <a:pt x="4" y="9"/>
                      <a:pt x="7" y="10"/>
                      <a:pt x="7" y="11"/>
                    </a:cubicBezTo>
                    <a:cubicBezTo>
                      <a:pt x="7" y="12"/>
                      <a:pt x="8" y="14"/>
                      <a:pt x="10" y="14"/>
                    </a:cubicBezTo>
                    <a:cubicBezTo>
                      <a:pt x="12" y="15"/>
                      <a:pt x="12" y="14"/>
                      <a:pt x="15" y="15"/>
                    </a:cubicBezTo>
                    <a:cubicBezTo>
                      <a:pt x="18" y="16"/>
                      <a:pt x="20" y="18"/>
                      <a:pt x="23" y="18"/>
                    </a:cubicBezTo>
                    <a:cubicBezTo>
                      <a:pt x="26" y="18"/>
                      <a:pt x="35" y="18"/>
                      <a:pt x="34" y="16"/>
                    </a:cubicBezTo>
                    <a:cubicBezTo>
                      <a:pt x="33" y="14"/>
                      <a:pt x="30" y="11"/>
                      <a:pt x="31" y="11"/>
                    </a:cubicBezTo>
                    <a:cubicBezTo>
                      <a:pt x="32" y="11"/>
                      <a:pt x="33" y="12"/>
                      <a:pt x="33" y="11"/>
                    </a:cubicBezTo>
                    <a:cubicBezTo>
                      <a:pt x="34" y="10"/>
                      <a:pt x="33" y="8"/>
                      <a:pt x="33" y="7"/>
                    </a:cubicBezTo>
                    <a:cubicBezTo>
                      <a:pt x="34" y="6"/>
                      <a:pt x="36" y="5"/>
                      <a:pt x="34" y="4"/>
                    </a:cubicBezTo>
                    <a:cubicBezTo>
                      <a:pt x="33" y="4"/>
                      <a:pt x="31" y="2"/>
                      <a:pt x="29" y="2"/>
                    </a:cubicBezTo>
                    <a:cubicBezTo>
                      <a:pt x="27" y="2"/>
                      <a:pt x="27" y="3"/>
                      <a:pt x="26" y="3"/>
                    </a:cubicBezTo>
                    <a:cubicBezTo>
                      <a:pt x="26" y="4"/>
                      <a:pt x="24" y="3"/>
                      <a:pt x="23" y="4"/>
                    </a:cubicBezTo>
                    <a:cubicBezTo>
                      <a:pt x="22" y="4"/>
                      <a:pt x="20" y="5"/>
                      <a:pt x="21" y="4"/>
                    </a:cubicBezTo>
                    <a:cubicBezTo>
                      <a:pt x="22" y="3"/>
                      <a:pt x="24" y="2"/>
                      <a:pt x="2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86" name="Freeform 17"/>
              <p:cNvSpPr>
                <a:spLocks noChangeArrowheads="1"/>
              </p:cNvSpPr>
              <p:nvPr/>
            </p:nvSpPr>
            <p:spPr bwMode="auto">
              <a:xfrm>
                <a:off x="2022" y="33"/>
                <a:ext cx="19" cy="9"/>
              </a:xfrm>
              <a:custGeom>
                <a:avLst/>
                <a:gdLst>
                  <a:gd name="T0" fmla="*/ 1 w 14"/>
                  <a:gd name="T1" fmla="*/ 4 h 6"/>
                  <a:gd name="T2" fmla="*/ 6 w 14"/>
                  <a:gd name="T3" fmla="*/ 5 h 6"/>
                  <a:gd name="T4" fmla="*/ 10 w 14"/>
                  <a:gd name="T5" fmla="*/ 5 h 6"/>
                  <a:gd name="T6" fmla="*/ 13 w 14"/>
                  <a:gd name="T7" fmla="*/ 3 h 6"/>
                  <a:gd name="T8" fmla="*/ 11 w 14"/>
                  <a:gd name="T9" fmla="*/ 2 h 6"/>
                  <a:gd name="T10" fmla="*/ 6 w 14"/>
                  <a:gd name="T11" fmla="*/ 1 h 6"/>
                  <a:gd name="T12" fmla="*/ 0 w 14"/>
                  <a:gd name="T13" fmla="*/ 1 h 6"/>
                  <a:gd name="T14" fmla="*/ 1 w 14"/>
                  <a:gd name="T15" fmla="*/ 4 h 6"/>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6"/>
                  <a:gd name="T26" fmla="*/ 14 w 14"/>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6">
                    <a:moveTo>
                      <a:pt x="1" y="4"/>
                    </a:moveTo>
                    <a:cubicBezTo>
                      <a:pt x="3" y="4"/>
                      <a:pt x="4" y="5"/>
                      <a:pt x="6" y="5"/>
                    </a:cubicBezTo>
                    <a:cubicBezTo>
                      <a:pt x="7" y="6"/>
                      <a:pt x="9" y="6"/>
                      <a:pt x="10" y="5"/>
                    </a:cubicBezTo>
                    <a:cubicBezTo>
                      <a:pt x="12" y="4"/>
                      <a:pt x="14" y="3"/>
                      <a:pt x="13" y="3"/>
                    </a:cubicBezTo>
                    <a:cubicBezTo>
                      <a:pt x="13" y="2"/>
                      <a:pt x="11" y="2"/>
                      <a:pt x="11" y="2"/>
                    </a:cubicBezTo>
                    <a:cubicBezTo>
                      <a:pt x="9" y="1"/>
                      <a:pt x="8" y="2"/>
                      <a:pt x="6" y="1"/>
                    </a:cubicBezTo>
                    <a:cubicBezTo>
                      <a:pt x="4" y="1"/>
                      <a:pt x="0" y="0"/>
                      <a:pt x="0" y="1"/>
                    </a:cubicBezTo>
                    <a:cubicBezTo>
                      <a:pt x="1" y="2"/>
                      <a:pt x="0" y="3"/>
                      <a:pt x="1"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87" name="Freeform 18"/>
              <p:cNvSpPr>
                <a:spLocks noChangeArrowheads="1"/>
              </p:cNvSpPr>
              <p:nvPr/>
            </p:nvSpPr>
            <p:spPr bwMode="auto">
              <a:xfrm>
                <a:off x="2026" y="11"/>
                <a:ext cx="40" cy="25"/>
              </a:xfrm>
              <a:custGeom>
                <a:avLst/>
                <a:gdLst>
                  <a:gd name="T0" fmla="*/ 2 w 29"/>
                  <a:gd name="T1" fmla="*/ 14 h 18"/>
                  <a:gd name="T2" fmla="*/ 5 w 29"/>
                  <a:gd name="T3" fmla="*/ 14 h 18"/>
                  <a:gd name="T4" fmla="*/ 4 w 29"/>
                  <a:gd name="T5" fmla="*/ 15 h 18"/>
                  <a:gd name="T6" fmla="*/ 8 w 29"/>
                  <a:gd name="T7" fmla="*/ 17 h 18"/>
                  <a:gd name="T8" fmla="*/ 15 w 29"/>
                  <a:gd name="T9" fmla="*/ 16 h 18"/>
                  <a:gd name="T10" fmla="*/ 20 w 29"/>
                  <a:gd name="T11" fmla="*/ 15 h 18"/>
                  <a:gd name="T12" fmla="*/ 25 w 29"/>
                  <a:gd name="T13" fmla="*/ 13 h 18"/>
                  <a:gd name="T14" fmla="*/ 25 w 29"/>
                  <a:gd name="T15" fmla="*/ 10 h 18"/>
                  <a:gd name="T16" fmla="*/ 26 w 29"/>
                  <a:gd name="T17" fmla="*/ 9 h 18"/>
                  <a:gd name="T18" fmla="*/ 29 w 29"/>
                  <a:gd name="T19" fmla="*/ 8 h 18"/>
                  <a:gd name="T20" fmla="*/ 23 w 29"/>
                  <a:gd name="T21" fmla="*/ 4 h 18"/>
                  <a:gd name="T22" fmla="*/ 22 w 29"/>
                  <a:gd name="T23" fmla="*/ 1 h 18"/>
                  <a:gd name="T24" fmla="*/ 19 w 29"/>
                  <a:gd name="T25" fmla="*/ 1 h 18"/>
                  <a:gd name="T26" fmla="*/ 12 w 29"/>
                  <a:gd name="T27" fmla="*/ 4 h 18"/>
                  <a:gd name="T28" fmla="*/ 7 w 29"/>
                  <a:gd name="T29" fmla="*/ 6 h 18"/>
                  <a:gd name="T30" fmla="*/ 7 w 29"/>
                  <a:gd name="T31" fmla="*/ 7 h 18"/>
                  <a:gd name="T32" fmla="*/ 7 w 29"/>
                  <a:gd name="T33" fmla="*/ 8 h 18"/>
                  <a:gd name="T34" fmla="*/ 4 w 29"/>
                  <a:gd name="T35" fmla="*/ 11 h 18"/>
                  <a:gd name="T36" fmla="*/ 4 w 29"/>
                  <a:gd name="T37" fmla="*/ 12 h 18"/>
                  <a:gd name="T38" fmla="*/ 2 w 29"/>
                  <a:gd name="T39" fmla="*/ 12 h 18"/>
                  <a:gd name="T40" fmla="*/ 2 w 29"/>
                  <a:gd name="T41" fmla="*/ 14 h 1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
                  <a:gd name="T64" fmla="*/ 0 h 18"/>
                  <a:gd name="T65" fmla="*/ 29 w 29"/>
                  <a:gd name="T66" fmla="*/ 18 h 1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 h="18">
                    <a:moveTo>
                      <a:pt x="2" y="14"/>
                    </a:moveTo>
                    <a:cubicBezTo>
                      <a:pt x="4" y="14"/>
                      <a:pt x="6" y="14"/>
                      <a:pt x="5" y="14"/>
                    </a:cubicBezTo>
                    <a:cubicBezTo>
                      <a:pt x="4" y="14"/>
                      <a:pt x="3" y="14"/>
                      <a:pt x="4" y="15"/>
                    </a:cubicBezTo>
                    <a:cubicBezTo>
                      <a:pt x="4" y="16"/>
                      <a:pt x="7" y="16"/>
                      <a:pt x="8" y="17"/>
                    </a:cubicBezTo>
                    <a:cubicBezTo>
                      <a:pt x="11" y="18"/>
                      <a:pt x="13" y="17"/>
                      <a:pt x="15" y="16"/>
                    </a:cubicBezTo>
                    <a:cubicBezTo>
                      <a:pt x="16" y="16"/>
                      <a:pt x="19" y="15"/>
                      <a:pt x="20" y="15"/>
                    </a:cubicBezTo>
                    <a:cubicBezTo>
                      <a:pt x="21" y="15"/>
                      <a:pt x="24" y="14"/>
                      <a:pt x="25" y="13"/>
                    </a:cubicBezTo>
                    <a:cubicBezTo>
                      <a:pt x="27" y="13"/>
                      <a:pt x="26" y="12"/>
                      <a:pt x="25" y="10"/>
                    </a:cubicBezTo>
                    <a:cubicBezTo>
                      <a:pt x="23" y="9"/>
                      <a:pt x="25" y="9"/>
                      <a:pt x="26" y="9"/>
                    </a:cubicBezTo>
                    <a:cubicBezTo>
                      <a:pt x="27" y="9"/>
                      <a:pt x="29" y="8"/>
                      <a:pt x="29" y="8"/>
                    </a:cubicBezTo>
                    <a:cubicBezTo>
                      <a:pt x="29" y="7"/>
                      <a:pt x="25" y="6"/>
                      <a:pt x="23" y="4"/>
                    </a:cubicBezTo>
                    <a:cubicBezTo>
                      <a:pt x="21" y="3"/>
                      <a:pt x="22" y="2"/>
                      <a:pt x="22" y="1"/>
                    </a:cubicBezTo>
                    <a:cubicBezTo>
                      <a:pt x="21" y="0"/>
                      <a:pt x="20" y="0"/>
                      <a:pt x="19" y="1"/>
                    </a:cubicBezTo>
                    <a:cubicBezTo>
                      <a:pt x="17" y="1"/>
                      <a:pt x="15" y="3"/>
                      <a:pt x="12" y="4"/>
                    </a:cubicBezTo>
                    <a:cubicBezTo>
                      <a:pt x="10" y="4"/>
                      <a:pt x="8" y="5"/>
                      <a:pt x="7" y="6"/>
                    </a:cubicBezTo>
                    <a:cubicBezTo>
                      <a:pt x="5" y="7"/>
                      <a:pt x="6" y="7"/>
                      <a:pt x="7" y="7"/>
                    </a:cubicBezTo>
                    <a:cubicBezTo>
                      <a:pt x="8" y="7"/>
                      <a:pt x="8" y="7"/>
                      <a:pt x="7" y="8"/>
                    </a:cubicBezTo>
                    <a:cubicBezTo>
                      <a:pt x="6" y="9"/>
                      <a:pt x="6" y="10"/>
                      <a:pt x="4" y="11"/>
                    </a:cubicBezTo>
                    <a:cubicBezTo>
                      <a:pt x="2" y="11"/>
                      <a:pt x="2" y="12"/>
                      <a:pt x="4" y="12"/>
                    </a:cubicBezTo>
                    <a:cubicBezTo>
                      <a:pt x="5" y="12"/>
                      <a:pt x="4" y="12"/>
                      <a:pt x="2" y="12"/>
                    </a:cubicBezTo>
                    <a:cubicBezTo>
                      <a:pt x="1" y="12"/>
                      <a:pt x="0" y="14"/>
                      <a:pt x="2" y="1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88" name="Freeform 19"/>
              <p:cNvSpPr>
                <a:spLocks noChangeArrowheads="1"/>
              </p:cNvSpPr>
              <p:nvPr/>
            </p:nvSpPr>
            <p:spPr bwMode="auto">
              <a:xfrm>
                <a:off x="2443" y="109"/>
                <a:ext cx="40" cy="15"/>
              </a:xfrm>
              <a:custGeom>
                <a:avLst/>
                <a:gdLst>
                  <a:gd name="T0" fmla="*/ 5 w 29"/>
                  <a:gd name="T1" fmla="*/ 6 h 11"/>
                  <a:gd name="T2" fmla="*/ 8 w 29"/>
                  <a:gd name="T3" fmla="*/ 8 h 11"/>
                  <a:gd name="T4" fmla="*/ 15 w 29"/>
                  <a:gd name="T5" fmla="*/ 10 h 11"/>
                  <a:gd name="T6" fmla="*/ 24 w 29"/>
                  <a:gd name="T7" fmla="*/ 10 h 11"/>
                  <a:gd name="T8" fmla="*/ 28 w 29"/>
                  <a:gd name="T9" fmla="*/ 7 h 11"/>
                  <a:gd name="T10" fmla="*/ 27 w 29"/>
                  <a:gd name="T11" fmla="*/ 7 h 11"/>
                  <a:gd name="T12" fmla="*/ 24 w 29"/>
                  <a:gd name="T13" fmla="*/ 6 h 11"/>
                  <a:gd name="T14" fmla="*/ 19 w 29"/>
                  <a:gd name="T15" fmla="*/ 5 h 11"/>
                  <a:gd name="T16" fmla="*/ 17 w 29"/>
                  <a:gd name="T17" fmla="*/ 5 h 11"/>
                  <a:gd name="T18" fmla="*/ 14 w 29"/>
                  <a:gd name="T19" fmla="*/ 3 h 11"/>
                  <a:gd name="T20" fmla="*/ 10 w 29"/>
                  <a:gd name="T21" fmla="*/ 3 h 11"/>
                  <a:gd name="T22" fmla="*/ 6 w 29"/>
                  <a:gd name="T23" fmla="*/ 4 h 11"/>
                  <a:gd name="T24" fmla="*/ 5 w 29"/>
                  <a:gd name="T25" fmla="*/ 2 h 11"/>
                  <a:gd name="T26" fmla="*/ 3 w 29"/>
                  <a:gd name="T27" fmla="*/ 2 h 11"/>
                  <a:gd name="T28" fmla="*/ 2 w 29"/>
                  <a:gd name="T29" fmla="*/ 5 h 11"/>
                  <a:gd name="T30" fmla="*/ 5 w 29"/>
                  <a:gd name="T31" fmla="*/ 6 h 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
                  <a:gd name="T49" fmla="*/ 0 h 11"/>
                  <a:gd name="T50" fmla="*/ 29 w 29"/>
                  <a:gd name="T51" fmla="*/ 11 h 1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 h="11">
                    <a:moveTo>
                      <a:pt x="5" y="6"/>
                    </a:moveTo>
                    <a:cubicBezTo>
                      <a:pt x="6" y="8"/>
                      <a:pt x="6" y="8"/>
                      <a:pt x="8" y="8"/>
                    </a:cubicBezTo>
                    <a:cubicBezTo>
                      <a:pt x="10" y="8"/>
                      <a:pt x="12" y="10"/>
                      <a:pt x="15" y="10"/>
                    </a:cubicBezTo>
                    <a:cubicBezTo>
                      <a:pt x="18" y="11"/>
                      <a:pt x="22" y="11"/>
                      <a:pt x="24" y="10"/>
                    </a:cubicBezTo>
                    <a:cubicBezTo>
                      <a:pt x="26" y="9"/>
                      <a:pt x="29" y="7"/>
                      <a:pt x="28" y="7"/>
                    </a:cubicBezTo>
                    <a:cubicBezTo>
                      <a:pt x="28" y="6"/>
                      <a:pt x="28" y="7"/>
                      <a:pt x="27" y="7"/>
                    </a:cubicBezTo>
                    <a:cubicBezTo>
                      <a:pt x="26" y="7"/>
                      <a:pt x="25" y="6"/>
                      <a:pt x="24" y="6"/>
                    </a:cubicBezTo>
                    <a:cubicBezTo>
                      <a:pt x="24" y="6"/>
                      <a:pt x="20" y="4"/>
                      <a:pt x="19" y="5"/>
                    </a:cubicBezTo>
                    <a:cubicBezTo>
                      <a:pt x="18" y="5"/>
                      <a:pt x="18" y="5"/>
                      <a:pt x="17" y="5"/>
                    </a:cubicBezTo>
                    <a:cubicBezTo>
                      <a:pt x="15" y="4"/>
                      <a:pt x="16" y="3"/>
                      <a:pt x="14" y="3"/>
                    </a:cubicBezTo>
                    <a:cubicBezTo>
                      <a:pt x="13" y="3"/>
                      <a:pt x="10" y="3"/>
                      <a:pt x="10" y="3"/>
                    </a:cubicBezTo>
                    <a:cubicBezTo>
                      <a:pt x="9" y="3"/>
                      <a:pt x="7" y="4"/>
                      <a:pt x="6" y="4"/>
                    </a:cubicBezTo>
                    <a:cubicBezTo>
                      <a:pt x="5" y="4"/>
                      <a:pt x="6" y="2"/>
                      <a:pt x="5" y="2"/>
                    </a:cubicBezTo>
                    <a:cubicBezTo>
                      <a:pt x="5" y="2"/>
                      <a:pt x="5" y="0"/>
                      <a:pt x="3" y="2"/>
                    </a:cubicBezTo>
                    <a:cubicBezTo>
                      <a:pt x="2" y="3"/>
                      <a:pt x="0" y="5"/>
                      <a:pt x="2" y="5"/>
                    </a:cubicBezTo>
                    <a:cubicBezTo>
                      <a:pt x="3" y="5"/>
                      <a:pt x="3" y="5"/>
                      <a:pt x="5"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89" name="Freeform 20"/>
              <p:cNvSpPr>
                <a:spLocks noChangeArrowheads="1"/>
              </p:cNvSpPr>
              <p:nvPr/>
            </p:nvSpPr>
            <p:spPr bwMode="auto">
              <a:xfrm>
                <a:off x="2395" y="137"/>
                <a:ext cx="33" cy="11"/>
              </a:xfrm>
              <a:custGeom>
                <a:avLst/>
                <a:gdLst>
                  <a:gd name="T0" fmla="*/ 2 w 24"/>
                  <a:gd name="T1" fmla="*/ 6 h 8"/>
                  <a:gd name="T2" fmla="*/ 8 w 24"/>
                  <a:gd name="T3" fmla="*/ 6 h 8"/>
                  <a:gd name="T4" fmla="*/ 19 w 24"/>
                  <a:gd name="T5" fmla="*/ 8 h 8"/>
                  <a:gd name="T6" fmla="*/ 21 w 24"/>
                  <a:gd name="T7" fmla="*/ 5 h 8"/>
                  <a:gd name="T8" fmla="*/ 11 w 24"/>
                  <a:gd name="T9" fmla="*/ 0 h 8"/>
                  <a:gd name="T10" fmla="*/ 6 w 24"/>
                  <a:gd name="T11" fmla="*/ 2 h 8"/>
                  <a:gd name="T12" fmla="*/ 3 w 24"/>
                  <a:gd name="T13" fmla="*/ 4 h 8"/>
                  <a:gd name="T14" fmla="*/ 2 w 24"/>
                  <a:gd name="T15" fmla="*/ 6 h 8"/>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8"/>
                  <a:gd name="T26" fmla="*/ 24 w 24"/>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8">
                    <a:moveTo>
                      <a:pt x="2" y="6"/>
                    </a:moveTo>
                    <a:cubicBezTo>
                      <a:pt x="4" y="6"/>
                      <a:pt x="6" y="5"/>
                      <a:pt x="8" y="6"/>
                    </a:cubicBezTo>
                    <a:cubicBezTo>
                      <a:pt x="11" y="7"/>
                      <a:pt x="17" y="8"/>
                      <a:pt x="19" y="8"/>
                    </a:cubicBezTo>
                    <a:cubicBezTo>
                      <a:pt x="22" y="7"/>
                      <a:pt x="24" y="7"/>
                      <a:pt x="21" y="5"/>
                    </a:cubicBezTo>
                    <a:cubicBezTo>
                      <a:pt x="18" y="3"/>
                      <a:pt x="14" y="0"/>
                      <a:pt x="11" y="0"/>
                    </a:cubicBezTo>
                    <a:cubicBezTo>
                      <a:pt x="8" y="1"/>
                      <a:pt x="7" y="2"/>
                      <a:pt x="6" y="2"/>
                    </a:cubicBezTo>
                    <a:cubicBezTo>
                      <a:pt x="5" y="3"/>
                      <a:pt x="5" y="4"/>
                      <a:pt x="3" y="4"/>
                    </a:cubicBezTo>
                    <a:cubicBezTo>
                      <a:pt x="0" y="5"/>
                      <a:pt x="0" y="6"/>
                      <a:pt x="2"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90" name="Freeform 21"/>
              <p:cNvSpPr>
                <a:spLocks noChangeArrowheads="1"/>
              </p:cNvSpPr>
              <p:nvPr/>
            </p:nvSpPr>
            <p:spPr bwMode="auto">
              <a:xfrm>
                <a:off x="2397" y="131"/>
                <a:ext cx="10" cy="6"/>
              </a:xfrm>
              <a:custGeom>
                <a:avLst/>
                <a:gdLst>
                  <a:gd name="T0" fmla="*/ 2 w 7"/>
                  <a:gd name="T1" fmla="*/ 4 h 4"/>
                  <a:gd name="T2" fmla="*/ 6 w 7"/>
                  <a:gd name="T3" fmla="*/ 2 h 4"/>
                  <a:gd name="T4" fmla="*/ 2 w 7"/>
                  <a:gd name="T5" fmla="*/ 0 h 4"/>
                  <a:gd name="T6" fmla="*/ 0 w 7"/>
                  <a:gd name="T7" fmla="*/ 1 h 4"/>
                  <a:gd name="T8" fmla="*/ 2 w 7"/>
                  <a:gd name="T9" fmla="*/ 4 h 4"/>
                  <a:gd name="T10" fmla="*/ 0 60000 65536"/>
                  <a:gd name="T11" fmla="*/ 0 60000 65536"/>
                  <a:gd name="T12" fmla="*/ 0 60000 65536"/>
                  <a:gd name="T13" fmla="*/ 0 60000 65536"/>
                  <a:gd name="T14" fmla="*/ 0 60000 65536"/>
                  <a:gd name="T15" fmla="*/ 0 w 7"/>
                  <a:gd name="T16" fmla="*/ 0 h 4"/>
                  <a:gd name="T17" fmla="*/ 7 w 7"/>
                  <a:gd name="T18" fmla="*/ 4 h 4"/>
                </a:gdLst>
                <a:ahLst/>
                <a:cxnLst>
                  <a:cxn ang="T10">
                    <a:pos x="T0" y="T1"/>
                  </a:cxn>
                  <a:cxn ang="T11">
                    <a:pos x="T2" y="T3"/>
                  </a:cxn>
                  <a:cxn ang="T12">
                    <a:pos x="T4" y="T5"/>
                  </a:cxn>
                  <a:cxn ang="T13">
                    <a:pos x="T6" y="T7"/>
                  </a:cxn>
                  <a:cxn ang="T14">
                    <a:pos x="T8" y="T9"/>
                  </a:cxn>
                </a:cxnLst>
                <a:rect l="T15" t="T16" r="T17" b="T18"/>
                <a:pathLst>
                  <a:path w="7" h="4">
                    <a:moveTo>
                      <a:pt x="2" y="4"/>
                    </a:moveTo>
                    <a:cubicBezTo>
                      <a:pt x="4" y="4"/>
                      <a:pt x="6" y="2"/>
                      <a:pt x="6" y="2"/>
                    </a:cubicBezTo>
                    <a:cubicBezTo>
                      <a:pt x="7" y="1"/>
                      <a:pt x="4" y="0"/>
                      <a:pt x="2" y="0"/>
                    </a:cubicBezTo>
                    <a:cubicBezTo>
                      <a:pt x="1" y="0"/>
                      <a:pt x="1" y="0"/>
                      <a:pt x="0" y="1"/>
                    </a:cubicBezTo>
                    <a:cubicBezTo>
                      <a:pt x="0" y="2"/>
                      <a:pt x="0" y="4"/>
                      <a:pt x="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91" name="Freeform 22"/>
              <p:cNvSpPr>
                <a:spLocks noChangeArrowheads="1"/>
              </p:cNvSpPr>
              <p:nvPr/>
            </p:nvSpPr>
            <p:spPr bwMode="auto">
              <a:xfrm>
                <a:off x="2362" y="108"/>
                <a:ext cx="4" cy="8"/>
              </a:xfrm>
              <a:custGeom>
                <a:avLst/>
                <a:gdLst>
                  <a:gd name="T0" fmla="*/ 0 w 3"/>
                  <a:gd name="T1" fmla="*/ 5 h 6"/>
                  <a:gd name="T2" fmla="*/ 3 w 3"/>
                  <a:gd name="T3" fmla="*/ 3 h 6"/>
                  <a:gd name="T4" fmla="*/ 2 w 3"/>
                  <a:gd name="T5" fmla="*/ 0 h 6"/>
                  <a:gd name="T6" fmla="*/ 0 w 3"/>
                  <a:gd name="T7" fmla="*/ 2 h 6"/>
                  <a:gd name="T8" fmla="*/ 0 w 3"/>
                  <a:gd name="T9" fmla="*/ 5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5"/>
                    </a:moveTo>
                    <a:cubicBezTo>
                      <a:pt x="0" y="6"/>
                      <a:pt x="2" y="4"/>
                      <a:pt x="3" y="3"/>
                    </a:cubicBezTo>
                    <a:cubicBezTo>
                      <a:pt x="3" y="2"/>
                      <a:pt x="2" y="1"/>
                      <a:pt x="2" y="0"/>
                    </a:cubicBezTo>
                    <a:cubicBezTo>
                      <a:pt x="1" y="0"/>
                      <a:pt x="0" y="2"/>
                      <a:pt x="0" y="2"/>
                    </a:cubicBezTo>
                    <a:cubicBezTo>
                      <a:pt x="1" y="3"/>
                      <a:pt x="1" y="3"/>
                      <a:pt x="0"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92" name="Freeform 23"/>
              <p:cNvSpPr>
                <a:spLocks noChangeArrowheads="1"/>
              </p:cNvSpPr>
              <p:nvPr/>
            </p:nvSpPr>
            <p:spPr bwMode="auto">
              <a:xfrm>
                <a:off x="2360" y="131"/>
                <a:ext cx="7" cy="7"/>
              </a:xfrm>
              <a:custGeom>
                <a:avLst/>
                <a:gdLst>
                  <a:gd name="T0" fmla="*/ 5 w 5"/>
                  <a:gd name="T1" fmla="*/ 4 h 5"/>
                  <a:gd name="T2" fmla="*/ 1 w 5"/>
                  <a:gd name="T3" fmla="*/ 0 h 5"/>
                  <a:gd name="T4" fmla="*/ 5 w 5"/>
                  <a:gd name="T5" fmla="*/ 4 h 5"/>
                  <a:gd name="T6" fmla="*/ 0 60000 65536"/>
                  <a:gd name="T7" fmla="*/ 0 60000 65536"/>
                  <a:gd name="T8" fmla="*/ 0 60000 65536"/>
                  <a:gd name="T9" fmla="*/ 0 w 5"/>
                  <a:gd name="T10" fmla="*/ 0 h 5"/>
                  <a:gd name="T11" fmla="*/ 5 w 5"/>
                  <a:gd name="T12" fmla="*/ 5 h 5"/>
                </a:gdLst>
                <a:ahLst/>
                <a:cxnLst>
                  <a:cxn ang="T6">
                    <a:pos x="T0" y="T1"/>
                  </a:cxn>
                  <a:cxn ang="T7">
                    <a:pos x="T2" y="T3"/>
                  </a:cxn>
                  <a:cxn ang="T8">
                    <a:pos x="T4" y="T5"/>
                  </a:cxn>
                </a:cxnLst>
                <a:rect l="T9" t="T10" r="T11" b="T12"/>
                <a:pathLst>
                  <a:path w="5" h="5">
                    <a:moveTo>
                      <a:pt x="5" y="4"/>
                    </a:moveTo>
                    <a:cubicBezTo>
                      <a:pt x="5" y="3"/>
                      <a:pt x="2" y="0"/>
                      <a:pt x="1" y="0"/>
                    </a:cubicBezTo>
                    <a:cubicBezTo>
                      <a:pt x="0" y="1"/>
                      <a:pt x="4" y="5"/>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93" name="Freeform 24"/>
              <p:cNvSpPr>
                <a:spLocks noChangeArrowheads="1"/>
              </p:cNvSpPr>
              <p:nvPr/>
            </p:nvSpPr>
            <p:spPr bwMode="auto">
              <a:xfrm>
                <a:off x="2463" y="90"/>
                <a:ext cx="7" cy="4"/>
              </a:xfrm>
              <a:custGeom>
                <a:avLst/>
                <a:gdLst>
                  <a:gd name="T0" fmla="*/ 5 w 5"/>
                  <a:gd name="T1" fmla="*/ 2 h 3"/>
                  <a:gd name="T2" fmla="*/ 0 w 5"/>
                  <a:gd name="T3" fmla="*/ 2 h 3"/>
                  <a:gd name="T4" fmla="*/ 5 w 5"/>
                  <a:gd name="T5" fmla="*/ 2 h 3"/>
                  <a:gd name="T6" fmla="*/ 0 60000 65536"/>
                  <a:gd name="T7" fmla="*/ 0 60000 65536"/>
                  <a:gd name="T8" fmla="*/ 0 60000 65536"/>
                  <a:gd name="T9" fmla="*/ 0 w 5"/>
                  <a:gd name="T10" fmla="*/ 0 h 3"/>
                  <a:gd name="T11" fmla="*/ 5 w 5"/>
                  <a:gd name="T12" fmla="*/ 3 h 3"/>
                </a:gdLst>
                <a:ahLst/>
                <a:cxnLst>
                  <a:cxn ang="T6">
                    <a:pos x="T0" y="T1"/>
                  </a:cxn>
                  <a:cxn ang="T7">
                    <a:pos x="T2" y="T3"/>
                  </a:cxn>
                  <a:cxn ang="T8">
                    <a:pos x="T4" y="T5"/>
                  </a:cxn>
                </a:cxnLst>
                <a:rect l="T9" t="T10" r="T11" b="T12"/>
                <a:pathLst>
                  <a:path w="5" h="3">
                    <a:moveTo>
                      <a:pt x="5" y="2"/>
                    </a:moveTo>
                    <a:cubicBezTo>
                      <a:pt x="5" y="0"/>
                      <a:pt x="0" y="2"/>
                      <a:pt x="0" y="2"/>
                    </a:cubicBezTo>
                    <a:cubicBezTo>
                      <a:pt x="0" y="3"/>
                      <a:pt x="5" y="3"/>
                      <a:pt x="5"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94" name="Freeform 25"/>
              <p:cNvSpPr>
                <a:spLocks noChangeArrowheads="1"/>
              </p:cNvSpPr>
              <p:nvPr/>
            </p:nvSpPr>
            <p:spPr bwMode="auto">
              <a:xfrm>
                <a:off x="2373" y="100"/>
                <a:ext cx="66" cy="26"/>
              </a:xfrm>
              <a:custGeom>
                <a:avLst/>
                <a:gdLst>
                  <a:gd name="T0" fmla="*/ 5 w 48"/>
                  <a:gd name="T1" fmla="*/ 15 h 19"/>
                  <a:gd name="T2" fmla="*/ 14 w 48"/>
                  <a:gd name="T3" fmla="*/ 18 h 19"/>
                  <a:gd name="T4" fmla="*/ 16 w 48"/>
                  <a:gd name="T5" fmla="*/ 16 h 19"/>
                  <a:gd name="T6" fmla="*/ 17 w 48"/>
                  <a:gd name="T7" fmla="*/ 17 h 19"/>
                  <a:gd name="T8" fmla="*/ 22 w 48"/>
                  <a:gd name="T9" fmla="*/ 16 h 19"/>
                  <a:gd name="T10" fmla="*/ 29 w 48"/>
                  <a:gd name="T11" fmla="*/ 15 h 19"/>
                  <a:gd name="T12" fmla="*/ 31 w 48"/>
                  <a:gd name="T13" fmla="*/ 17 h 19"/>
                  <a:gd name="T14" fmla="*/ 37 w 48"/>
                  <a:gd name="T15" fmla="*/ 16 h 19"/>
                  <a:gd name="T16" fmla="*/ 37 w 48"/>
                  <a:gd name="T17" fmla="*/ 15 h 19"/>
                  <a:gd name="T18" fmla="*/ 43 w 48"/>
                  <a:gd name="T19" fmla="*/ 14 h 19"/>
                  <a:gd name="T20" fmla="*/ 45 w 48"/>
                  <a:gd name="T21" fmla="*/ 12 h 19"/>
                  <a:gd name="T22" fmla="*/ 45 w 48"/>
                  <a:gd name="T23" fmla="*/ 11 h 19"/>
                  <a:gd name="T24" fmla="*/ 46 w 48"/>
                  <a:gd name="T25" fmla="*/ 10 h 19"/>
                  <a:gd name="T26" fmla="*/ 47 w 48"/>
                  <a:gd name="T27" fmla="*/ 8 h 19"/>
                  <a:gd name="T28" fmla="*/ 38 w 48"/>
                  <a:gd name="T29" fmla="*/ 5 h 19"/>
                  <a:gd name="T30" fmla="*/ 35 w 48"/>
                  <a:gd name="T31" fmla="*/ 5 h 19"/>
                  <a:gd name="T32" fmla="*/ 27 w 48"/>
                  <a:gd name="T33" fmla="*/ 2 h 19"/>
                  <a:gd name="T34" fmla="*/ 26 w 48"/>
                  <a:gd name="T35" fmla="*/ 2 h 19"/>
                  <a:gd name="T36" fmla="*/ 23 w 48"/>
                  <a:gd name="T37" fmla="*/ 4 h 19"/>
                  <a:gd name="T38" fmla="*/ 22 w 48"/>
                  <a:gd name="T39" fmla="*/ 7 h 19"/>
                  <a:gd name="T40" fmla="*/ 18 w 48"/>
                  <a:gd name="T41" fmla="*/ 5 h 19"/>
                  <a:gd name="T42" fmla="*/ 14 w 48"/>
                  <a:gd name="T43" fmla="*/ 3 h 19"/>
                  <a:gd name="T44" fmla="*/ 10 w 48"/>
                  <a:gd name="T45" fmla="*/ 1 h 19"/>
                  <a:gd name="T46" fmla="*/ 5 w 48"/>
                  <a:gd name="T47" fmla="*/ 3 h 19"/>
                  <a:gd name="T48" fmla="*/ 4 w 48"/>
                  <a:gd name="T49" fmla="*/ 5 h 19"/>
                  <a:gd name="T50" fmla="*/ 2 w 48"/>
                  <a:gd name="T51" fmla="*/ 6 h 19"/>
                  <a:gd name="T52" fmla="*/ 2 w 48"/>
                  <a:gd name="T53" fmla="*/ 8 h 19"/>
                  <a:gd name="T54" fmla="*/ 1 w 48"/>
                  <a:gd name="T55" fmla="*/ 11 h 19"/>
                  <a:gd name="T56" fmla="*/ 5 w 48"/>
                  <a:gd name="T57" fmla="*/ 15 h 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8"/>
                  <a:gd name="T88" fmla="*/ 0 h 19"/>
                  <a:gd name="T89" fmla="*/ 48 w 48"/>
                  <a:gd name="T90" fmla="*/ 19 h 1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8" h="19">
                    <a:moveTo>
                      <a:pt x="5" y="15"/>
                    </a:moveTo>
                    <a:cubicBezTo>
                      <a:pt x="6" y="16"/>
                      <a:pt x="11" y="18"/>
                      <a:pt x="14" y="18"/>
                    </a:cubicBezTo>
                    <a:cubicBezTo>
                      <a:pt x="16" y="19"/>
                      <a:pt x="15" y="16"/>
                      <a:pt x="16" y="16"/>
                    </a:cubicBezTo>
                    <a:cubicBezTo>
                      <a:pt x="17" y="15"/>
                      <a:pt x="17" y="16"/>
                      <a:pt x="17" y="17"/>
                    </a:cubicBezTo>
                    <a:cubicBezTo>
                      <a:pt x="18" y="18"/>
                      <a:pt x="21" y="16"/>
                      <a:pt x="22" y="16"/>
                    </a:cubicBezTo>
                    <a:cubicBezTo>
                      <a:pt x="24" y="16"/>
                      <a:pt x="27" y="15"/>
                      <a:pt x="29" y="15"/>
                    </a:cubicBezTo>
                    <a:cubicBezTo>
                      <a:pt x="30" y="15"/>
                      <a:pt x="30" y="16"/>
                      <a:pt x="31" y="17"/>
                    </a:cubicBezTo>
                    <a:cubicBezTo>
                      <a:pt x="33" y="17"/>
                      <a:pt x="34" y="16"/>
                      <a:pt x="37" y="16"/>
                    </a:cubicBezTo>
                    <a:cubicBezTo>
                      <a:pt x="39" y="16"/>
                      <a:pt x="37" y="15"/>
                      <a:pt x="37" y="15"/>
                    </a:cubicBezTo>
                    <a:cubicBezTo>
                      <a:pt x="37" y="14"/>
                      <a:pt x="40" y="14"/>
                      <a:pt x="43" y="14"/>
                    </a:cubicBezTo>
                    <a:cubicBezTo>
                      <a:pt x="45" y="14"/>
                      <a:pt x="44" y="13"/>
                      <a:pt x="45" y="12"/>
                    </a:cubicBezTo>
                    <a:cubicBezTo>
                      <a:pt x="45" y="11"/>
                      <a:pt x="46" y="11"/>
                      <a:pt x="45" y="11"/>
                    </a:cubicBezTo>
                    <a:cubicBezTo>
                      <a:pt x="44" y="11"/>
                      <a:pt x="44" y="10"/>
                      <a:pt x="46" y="10"/>
                    </a:cubicBezTo>
                    <a:cubicBezTo>
                      <a:pt x="47" y="10"/>
                      <a:pt x="46" y="8"/>
                      <a:pt x="47" y="8"/>
                    </a:cubicBezTo>
                    <a:cubicBezTo>
                      <a:pt x="48" y="8"/>
                      <a:pt x="41" y="6"/>
                      <a:pt x="38" y="5"/>
                    </a:cubicBezTo>
                    <a:cubicBezTo>
                      <a:pt x="36" y="5"/>
                      <a:pt x="37" y="6"/>
                      <a:pt x="35" y="5"/>
                    </a:cubicBezTo>
                    <a:cubicBezTo>
                      <a:pt x="33" y="5"/>
                      <a:pt x="29" y="3"/>
                      <a:pt x="27" y="2"/>
                    </a:cubicBezTo>
                    <a:cubicBezTo>
                      <a:pt x="25" y="0"/>
                      <a:pt x="26" y="1"/>
                      <a:pt x="26" y="2"/>
                    </a:cubicBezTo>
                    <a:cubicBezTo>
                      <a:pt x="26" y="3"/>
                      <a:pt x="24" y="2"/>
                      <a:pt x="23" y="4"/>
                    </a:cubicBezTo>
                    <a:cubicBezTo>
                      <a:pt x="22" y="5"/>
                      <a:pt x="23" y="7"/>
                      <a:pt x="22" y="7"/>
                    </a:cubicBezTo>
                    <a:cubicBezTo>
                      <a:pt x="22" y="8"/>
                      <a:pt x="20" y="6"/>
                      <a:pt x="18" y="5"/>
                    </a:cubicBezTo>
                    <a:cubicBezTo>
                      <a:pt x="17" y="5"/>
                      <a:pt x="17" y="4"/>
                      <a:pt x="14" y="3"/>
                    </a:cubicBezTo>
                    <a:cubicBezTo>
                      <a:pt x="12" y="2"/>
                      <a:pt x="11" y="1"/>
                      <a:pt x="10" y="1"/>
                    </a:cubicBezTo>
                    <a:cubicBezTo>
                      <a:pt x="9" y="1"/>
                      <a:pt x="7" y="2"/>
                      <a:pt x="5" y="3"/>
                    </a:cubicBezTo>
                    <a:cubicBezTo>
                      <a:pt x="3" y="3"/>
                      <a:pt x="4" y="4"/>
                      <a:pt x="4" y="5"/>
                    </a:cubicBezTo>
                    <a:cubicBezTo>
                      <a:pt x="4" y="6"/>
                      <a:pt x="3" y="6"/>
                      <a:pt x="2" y="6"/>
                    </a:cubicBezTo>
                    <a:cubicBezTo>
                      <a:pt x="0" y="7"/>
                      <a:pt x="1" y="7"/>
                      <a:pt x="2" y="8"/>
                    </a:cubicBezTo>
                    <a:cubicBezTo>
                      <a:pt x="2" y="8"/>
                      <a:pt x="1" y="10"/>
                      <a:pt x="1" y="11"/>
                    </a:cubicBezTo>
                    <a:cubicBezTo>
                      <a:pt x="0" y="12"/>
                      <a:pt x="4" y="14"/>
                      <a:pt x="5" y="1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95" name="Freeform 26"/>
              <p:cNvSpPr>
                <a:spLocks noChangeArrowheads="1"/>
              </p:cNvSpPr>
              <p:nvPr/>
            </p:nvSpPr>
            <p:spPr bwMode="auto">
              <a:xfrm>
                <a:off x="2615" y="195"/>
                <a:ext cx="13" cy="5"/>
              </a:xfrm>
              <a:custGeom>
                <a:avLst/>
                <a:gdLst>
                  <a:gd name="T0" fmla="*/ 3 w 10"/>
                  <a:gd name="T1" fmla="*/ 4 h 4"/>
                  <a:gd name="T2" fmla="*/ 8 w 10"/>
                  <a:gd name="T3" fmla="*/ 4 h 4"/>
                  <a:gd name="T4" fmla="*/ 9 w 10"/>
                  <a:gd name="T5" fmla="*/ 2 h 4"/>
                  <a:gd name="T6" fmla="*/ 3 w 10"/>
                  <a:gd name="T7" fmla="*/ 0 h 4"/>
                  <a:gd name="T8" fmla="*/ 1 w 10"/>
                  <a:gd name="T9" fmla="*/ 2 h 4"/>
                  <a:gd name="T10" fmla="*/ 3 w 10"/>
                  <a:gd name="T11" fmla="*/ 4 h 4"/>
                  <a:gd name="T12" fmla="*/ 0 60000 65536"/>
                  <a:gd name="T13" fmla="*/ 0 60000 65536"/>
                  <a:gd name="T14" fmla="*/ 0 60000 65536"/>
                  <a:gd name="T15" fmla="*/ 0 60000 65536"/>
                  <a:gd name="T16" fmla="*/ 0 60000 65536"/>
                  <a:gd name="T17" fmla="*/ 0 60000 65536"/>
                  <a:gd name="T18" fmla="*/ 0 w 10"/>
                  <a:gd name="T19" fmla="*/ 0 h 4"/>
                  <a:gd name="T20" fmla="*/ 10 w 10"/>
                  <a:gd name="T21" fmla="*/ 4 h 4"/>
                </a:gdLst>
                <a:ahLst/>
                <a:cxnLst>
                  <a:cxn ang="T12">
                    <a:pos x="T0" y="T1"/>
                  </a:cxn>
                  <a:cxn ang="T13">
                    <a:pos x="T2" y="T3"/>
                  </a:cxn>
                  <a:cxn ang="T14">
                    <a:pos x="T4" y="T5"/>
                  </a:cxn>
                  <a:cxn ang="T15">
                    <a:pos x="T6" y="T7"/>
                  </a:cxn>
                  <a:cxn ang="T16">
                    <a:pos x="T8" y="T9"/>
                  </a:cxn>
                  <a:cxn ang="T17">
                    <a:pos x="T10" y="T11"/>
                  </a:cxn>
                </a:cxnLst>
                <a:rect l="T18" t="T19" r="T20" b="T21"/>
                <a:pathLst>
                  <a:path w="10" h="4">
                    <a:moveTo>
                      <a:pt x="3" y="4"/>
                    </a:moveTo>
                    <a:cubicBezTo>
                      <a:pt x="5" y="4"/>
                      <a:pt x="6" y="4"/>
                      <a:pt x="8" y="4"/>
                    </a:cubicBezTo>
                    <a:cubicBezTo>
                      <a:pt x="10" y="4"/>
                      <a:pt x="9" y="3"/>
                      <a:pt x="9" y="2"/>
                    </a:cubicBezTo>
                    <a:cubicBezTo>
                      <a:pt x="9" y="1"/>
                      <a:pt x="5" y="0"/>
                      <a:pt x="3" y="0"/>
                    </a:cubicBezTo>
                    <a:cubicBezTo>
                      <a:pt x="1" y="0"/>
                      <a:pt x="1" y="1"/>
                      <a:pt x="1" y="2"/>
                    </a:cubicBezTo>
                    <a:cubicBezTo>
                      <a:pt x="0" y="3"/>
                      <a:pt x="2" y="3"/>
                      <a:pt x="3"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96" name="Freeform 27"/>
              <p:cNvSpPr>
                <a:spLocks noChangeArrowheads="1"/>
              </p:cNvSpPr>
              <p:nvPr/>
            </p:nvSpPr>
            <p:spPr bwMode="auto">
              <a:xfrm>
                <a:off x="2700" y="171"/>
                <a:ext cx="32" cy="13"/>
              </a:xfrm>
              <a:custGeom>
                <a:avLst/>
                <a:gdLst>
                  <a:gd name="T0" fmla="*/ 4 w 23"/>
                  <a:gd name="T1" fmla="*/ 8 h 9"/>
                  <a:gd name="T2" fmla="*/ 10 w 23"/>
                  <a:gd name="T3" fmla="*/ 8 h 9"/>
                  <a:gd name="T4" fmla="*/ 22 w 23"/>
                  <a:gd name="T5" fmla="*/ 4 h 9"/>
                  <a:gd name="T6" fmla="*/ 13 w 23"/>
                  <a:gd name="T7" fmla="*/ 1 h 9"/>
                  <a:gd name="T8" fmla="*/ 2 w 23"/>
                  <a:gd name="T9" fmla="*/ 5 h 9"/>
                  <a:gd name="T10" fmla="*/ 4 w 23"/>
                  <a:gd name="T11" fmla="*/ 8 h 9"/>
                  <a:gd name="T12" fmla="*/ 0 60000 65536"/>
                  <a:gd name="T13" fmla="*/ 0 60000 65536"/>
                  <a:gd name="T14" fmla="*/ 0 60000 65536"/>
                  <a:gd name="T15" fmla="*/ 0 60000 65536"/>
                  <a:gd name="T16" fmla="*/ 0 60000 65536"/>
                  <a:gd name="T17" fmla="*/ 0 60000 65536"/>
                  <a:gd name="T18" fmla="*/ 0 w 23"/>
                  <a:gd name="T19" fmla="*/ 0 h 9"/>
                  <a:gd name="T20" fmla="*/ 23 w 23"/>
                  <a:gd name="T21" fmla="*/ 9 h 9"/>
                </a:gdLst>
                <a:ahLst/>
                <a:cxnLst>
                  <a:cxn ang="T12">
                    <a:pos x="T0" y="T1"/>
                  </a:cxn>
                  <a:cxn ang="T13">
                    <a:pos x="T2" y="T3"/>
                  </a:cxn>
                  <a:cxn ang="T14">
                    <a:pos x="T4" y="T5"/>
                  </a:cxn>
                  <a:cxn ang="T15">
                    <a:pos x="T6" y="T7"/>
                  </a:cxn>
                  <a:cxn ang="T16">
                    <a:pos x="T8" y="T9"/>
                  </a:cxn>
                  <a:cxn ang="T17">
                    <a:pos x="T10" y="T11"/>
                  </a:cxn>
                </a:cxnLst>
                <a:rect l="T18" t="T19" r="T20" b="T21"/>
                <a:pathLst>
                  <a:path w="23" h="9">
                    <a:moveTo>
                      <a:pt x="4" y="8"/>
                    </a:moveTo>
                    <a:cubicBezTo>
                      <a:pt x="6" y="9"/>
                      <a:pt x="7" y="7"/>
                      <a:pt x="10" y="8"/>
                    </a:cubicBezTo>
                    <a:cubicBezTo>
                      <a:pt x="23" y="8"/>
                      <a:pt x="22" y="4"/>
                      <a:pt x="22" y="4"/>
                    </a:cubicBezTo>
                    <a:cubicBezTo>
                      <a:pt x="22" y="4"/>
                      <a:pt x="17" y="1"/>
                      <a:pt x="13" y="1"/>
                    </a:cubicBezTo>
                    <a:cubicBezTo>
                      <a:pt x="10" y="0"/>
                      <a:pt x="4" y="3"/>
                      <a:pt x="2" y="5"/>
                    </a:cubicBezTo>
                    <a:cubicBezTo>
                      <a:pt x="0" y="7"/>
                      <a:pt x="1" y="8"/>
                      <a:pt x="4" y="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97" name="Freeform 28"/>
              <p:cNvSpPr>
                <a:spLocks noChangeArrowheads="1"/>
              </p:cNvSpPr>
              <p:nvPr/>
            </p:nvSpPr>
            <p:spPr bwMode="auto">
              <a:xfrm>
                <a:off x="2774" y="279"/>
                <a:ext cx="29" cy="9"/>
              </a:xfrm>
              <a:custGeom>
                <a:avLst/>
                <a:gdLst>
                  <a:gd name="T0" fmla="*/ 14 w 21"/>
                  <a:gd name="T1" fmla="*/ 1 h 7"/>
                  <a:gd name="T2" fmla="*/ 9 w 21"/>
                  <a:gd name="T3" fmla="*/ 0 h 7"/>
                  <a:gd name="T4" fmla="*/ 3 w 21"/>
                  <a:gd name="T5" fmla="*/ 0 h 7"/>
                  <a:gd name="T6" fmla="*/ 2 w 21"/>
                  <a:gd name="T7" fmla="*/ 3 h 7"/>
                  <a:gd name="T8" fmla="*/ 6 w 21"/>
                  <a:gd name="T9" fmla="*/ 3 h 7"/>
                  <a:gd name="T10" fmla="*/ 12 w 21"/>
                  <a:gd name="T11" fmla="*/ 6 h 7"/>
                  <a:gd name="T12" fmla="*/ 18 w 21"/>
                  <a:gd name="T13" fmla="*/ 5 h 7"/>
                  <a:gd name="T14" fmla="*/ 14 w 21"/>
                  <a:gd name="T15" fmla="*/ 1 h 7"/>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7"/>
                  <a:gd name="T26" fmla="*/ 21 w 21"/>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7">
                    <a:moveTo>
                      <a:pt x="14" y="1"/>
                    </a:moveTo>
                    <a:cubicBezTo>
                      <a:pt x="11" y="1"/>
                      <a:pt x="11" y="0"/>
                      <a:pt x="9" y="0"/>
                    </a:cubicBezTo>
                    <a:cubicBezTo>
                      <a:pt x="7" y="0"/>
                      <a:pt x="6" y="0"/>
                      <a:pt x="3" y="0"/>
                    </a:cubicBezTo>
                    <a:cubicBezTo>
                      <a:pt x="0" y="0"/>
                      <a:pt x="2" y="1"/>
                      <a:pt x="2" y="3"/>
                    </a:cubicBezTo>
                    <a:cubicBezTo>
                      <a:pt x="3" y="4"/>
                      <a:pt x="4" y="3"/>
                      <a:pt x="6" y="3"/>
                    </a:cubicBezTo>
                    <a:cubicBezTo>
                      <a:pt x="9" y="3"/>
                      <a:pt x="10" y="5"/>
                      <a:pt x="12" y="6"/>
                    </a:cubicBezTo>
                    <a:cubicBezTo>
                      <a:pt x="14" y="7"/>
                      <a:pt x="16" y="5"/>
                      <a:pt x="18" y="5"/>
                    </a:cubicBezTo>
                    <a:cubicBezTo>
                      <a:pt x="21" y="4"/>
                      <a:pt x="16" y="2"/>
                      <a:pt x="14"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98" name="Freeform 29"/>
              <p:cNvSpPr>
                <a:spLocks noChangeArrowheads="1"/>
              </p:cNvSpPr>
              <p:nvPr/>
            </p:nvSpPr>
            <p:spPr bwMode="auto">
              <a:xfrm>
                <a:off x="2583" y="333"/>
                <a:ext cx="8" cy="5"/>
              </a:xfrm>
              <a:custGeom>
                <a:avLst/>
                <a:gdLst>
                  <a:gd name="T0" fmla="*/ 4 w 6"/>
                  <a:gd name="T1" fmla="*/ 0 h 4"/>
                  <a:gd name="T2" fmla="*/ 0 w 6"/>
                  <a:gd name="T3" fmla="*/ 2 h 4"/>
                  <a:gd name="T4" fmla="*/ 0 w 6"/>
                  <a:gd name="T5" fmla="*/ 4 h 4"/>
                  <a:gd name="T6" fmla="*/ 5 w 6"/>
                  <a:gd name="T7" fmla="*/ 2 h 4"/>
                  <a:gd name="T8" fmla="*/ 4 w 6"/>
                  <a:gd name="T9" fmla="*/ 0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4" y="0"/>
                    </a:moveTo>
                    <a:cubicBezTo>
                      <a:pt x="3" y="1"/>
                      <a:pt x="0" y="0"/>
                      <a:pt x="0" y="2"/>
                    </a:cubicBezTo>
                    <a:cubicBezTo>
                      <a:pt x="0" y="3"/>
                      <a:pt x="0" y="4"/>
                      <a:pt x="0" y="4"/>
                    </a:cubicBezTo>
                    <a:cubicBezTo>
                      <a:pt x="1" y="3"/>
                      <a:pt x="3" y="3"/>
                      <a:pt x="5" y="2"/>
                    </a:cubicBezTo>
                    <a:cubicBezTo>
                      <a:pt x="6" y="2"/>
                      <a:pt x="5" y="0"/>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599" name="Freeform 30"/>
              <p:cNvSpPr>
                <a:spLocks noChangeArrowheads="1"/>
              </p:cNvSpPr>
              <p:nvPr/>
            </p:nvSpPr>
            <p:spPr bwMode="auto">
              <a:xfrm>
                <a:off x="2582" y="338"/>
                <a:ext cx="1" cy="1"/>
              </a:xfrm>
              <a:custGeom>
                <a:avLst/>
                <a:gdLst>
                  <a:gd name="T0" fmla="*/ 0 w 1"/>
                  <a:gd name="T1" fmla="*/ 1 h 1"/>
                  <a:gd name="T2" fmla="*/ 1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1"/>
                      <a:pt x="1" y="0"/>
                      <a:pt x="1" y="0"/>
                    </a:cubicBezTo>
                    <a:cubicBezTo>
                      <a:pt x="0" y="1"/>
                      <a:pt x="0" y="1"/>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00" name="Freeform 31"/>
              <p:cNvSpPr>
                <a:spLocks noChangeArrowheads="1"/>
              </p:cNvSpPr>
              <p:nvPr/>
            </p:nvSpPr>
            <p:spPr bwMode="auto">
              <a:xfrm>
                <a:off x="2374" y="378"/>
                <a:ext cx="7" cy="4"/>
              </a:xfrm>
              <a:custGeom>
                <a:avLst/>
                <a:gdLst>
                  <a:gd name="T0" fmla="*/ 3 w 5"/>
                  <a:gd name="T1" fmla="*/ 3 h 3"/>
                  <a:gd name="T2" fmla="*/ 4 w 5"/>
                  <a:gd name="T3" fmla="*/ 0 h 3"/>
                  <a:gd name="T4" fmla="*/ 1 w 5"/>
                  <a:gd name="T5" fmla="*/ 1 h 3"/>
                  <a:gd name="T6" fmla="*/ 3 w 5"/>
                  <a:gd name="T7" fmla="*/ 3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3" y="3"/>
                    </a:moveTo>
                    <a:cubicBezTo>
                      <a:pt x="4" y="3"/>
                      <a:pt x="5" y="0"/>
                      <a:pt x="4" y="0"/>
                    </a:cubicBezTo>
                    <a:cubicBezTo>
                      <a:pt x="3" y="0"/>
                      <a:pt x="2" y="0"/>
                      <a:pt x="1" y="1"/>
                    </a:cubicBezTo>
                    <a:cubicBezTo>
                      <a:pt x="0" y="2"/>
                      <a:pt x="2" y="3"/>
                      <a:pt x="3"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01" name="Freeform 32"/>
              <p:cNvSpPr>
                <a:spLocks noChangeArrowheads="1"/>
              </p:cNvSpPr>
              <p:nvPr/>
            </p:nvSpPr>
            <p:spPr bwMode="auto">
              <a:xfrm>
                <a:off x="2514" y="425"/>
                <a:ext cx="10" cy="8"/>
              </a:xfrm>
              <a:custGeom>
                <a:avLst/>
                <a:gdLst>
                  <a:gd name="T0" fmla="*/ 4 w 7"/>
                  <a:gd name="T1" fmla="*/ 2 h 6"/>
                  <a:gd name="T2" fmla="*/ 2 w 7"/>
                  <a:gd name="T3" fmla="*/ 5 h 6"/>
                  <a:gd name="T4" fmla="*/ 5 w 7"/>
                  <a:gd name="T5" fmla="*/ 3 h 6"/>
                  <a:gd name="T6" fmla="*/ 6 w 7"/>
                  <a:gd name="T7" fmla="*/ 1 h 6"/>
                  <a:gd name="T8" fmla="*/ 4 w 7"/>
                  <a:gd name="T9" fmla="*/ 2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4" y="2"/>
                    </a:moveTo>
                    <a:cubicBezTo>
                      <a:pt x="3" y="2"/>
                      <a:pt x="0" y="6"/>
                      <a:pt x="2" y="5"/>
                    </a:cubicBezTo>
                    <a:cubicBezTo>
                      <a:pt x="3" y="4"/>
                      <a:pt x="4" y="4"/>
                      <a:pt x="5" y="3"/>
                    </a:cubicBezTo>
                    <a:cubicBezTo>
                      <a:pt x="6" y="2"/>
                      <a:pt x="7" y="0"/>
                      <a:pt x="6" y="1"/>
                    </a:cubicBezTo>
                    <a:cubicBezTo>
                      <a:pt x="5" y="1"/>
                      <a:pt x="4" y="2"/>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02" name="Freeform 33"/>
              <p:cNvSpPr>
                <a:spLocks noChangeArrowheads="1"/>
              </p:cNvSpPr>
              <p:nvPr/>
            </p:nvSpPr>
            <p:spPr bwMode="auto">
              <a:xfrm>
                <a:off x="2509" y="437"/>
                <a:ext cx="4" cy="3"/>
              </a:xfrm>
              <a:custGeom>
                <a:avLst/>
                <a:gdLst>
                  <a:gd name="T0" fmla="*/ 2 w 3"/>
                  <a:gd name="T1" fmla="*/ 0 h 2"/>
                  <a:gd name="T2" fmla="*/ 1 w 3"/>
                  <a:gd name="T3" fmla="*/ 1 h 2"/>
                  <a:gd name="T4" fmla="*/ 2 w 3"/>
                  <a:gd name="T5" fmla="*/ 0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2" y="0"/>
                    </a:moveTo>
                    <a:cubicBezTo>
                      <a:pt x="2" y="1"/>
                      <a:pt x="0" y="2"/>
                      <a:pt x="1" y="1"/>
                    </a:cubicBezTo>
                    <a:cubicBezTo>
                      <a:pt x="2" y="1"/>
                      <a:pt x="3"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03" name="Freeform 34"/>
              <p:cNvSpPr>
                <a:spLocks noChangeArrowheads="1"/>
              </p:cNvSpPr>
              <p:nvPr/>
            </p:nvSpPr>
            <p:spPr bwMode="auto">
              <a:xfrm>
                <a:off x="2488" y="462"/>
                <a:ext cx="4" cy="1"/>
              </a:xfrm>
              <a:custGeom>
                <a:avLst/>
                <a:gdLst>
                  <a:gd name="T0" fmla="*/ 2 w 3"/>
                  <a:gd name="T1" fmla="*/ 0 h 1"/>
                  <a:gd name="T2" fmla="*/ 1 w 3"/>
                  <a:gd name="T3" fmla="*/ 1 h 1"/>
                  <a:gd name="T4" fmla="*/ 2 w 3"/>
                  <a:gd name="T5" fmla="*/ 0 h 1"/>
                  <a:gd name="T6" fmla="*/ 0 60000 65536"/>
                  <a:gd name="T7" fmla="*/ 0 60000 65536"/>
                  <a:gd name="T8" fmla="*/ 0 60000 65536"/>
                  <a:gd name="T9" fmla="*/ 0 w 3"/>
                  <a:gd name="T10" fmla="*/ 0 h 1"/>
                  <a:gd name="T11" fmla="*/ 3 w 3"/>
                  <a:gd name="T12" fmla="*/ 1 h 1"/>
                </a:gdLst>
                <a:ahLst/>
                <a:cxnLst>
                  <a:cxn ang="T6">
                    <a:pos x="T0" y="T1"/>
                  </a:cxn>
                  <a:cxn ang="T7">
                    <a:pos x="T2" y="T3"/>
                  </a:cxn>
                  <a:cxn ang="T8">
                    <a:pos x="T4" y="T5"/>
                  </a:cxn>
                </a:cxnLst>
                <a:rect l="T9" t="T10" r="T11" b="T12"/>
                <a:pathLst>
                  <a:path w="3" h="1">
                    <a:moveTo>
                      <a:pt x="2" y="0"/>
                    </a:moveTo>
                    <a:cubicBezTo>
                      <a:pt x="2" y="0"/>
                      <a:pt x="0" y="1"/>
                      <a:pt x="1" y="1"/>
                    </a:cubicBezTo>
                    <a:cubicBezTo>
                      <a:pt x="2" y="1"/>
                      <a:pt x="3"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04" name="Freeform 35"/>
              <p:cNvSpPr>
                <a:spLocks noChangeArrowheads="1"/>
              </p:cNvSpPr>
              <p:nvPr/>
            </p:nvSpPr>
            <p:spPr bwMode="auto">
              <a:xfrm>
                <a:off x="2469" y="470"/>
                <a:ext cx="11" cy="6"/>
              </a:xfrm>
              <a:custGeom>
                <a:avLst/>
                <a:gdLst>
                  <a:gd name="T0" fmla="*/ 7 w 8"/>
                  <a:gd name="T1" fmla="*/ 0 h 4"/>
                  <a:gd name="T2" fmla="*/ 1 w 8"/>
                  <a:gd name="T3" fmla="*/ 4 h 4"/>
                  <a:gd name="T4" fmla="*/ 7 w 8"/>
                  <a:gd name="T5" fmla="*/ 0 h 4"/>
                  <a:gd name="T6" fmla="*/ 0 60000 65536"/>
                  <a:gd name="T7" fmla="*/ 0 60000 65536"/>
                  <a:gd name="T8" fmla="*/ 0 60000 65536"/>
                  <a:gd name="T9" fmla="*/ 0 w 8"/>
                  <a:gd name="T10" fmla="*/ 0 h 4"/>
                  <a:gd name="T11" fmla="*/ 8 w 8"/>
                  <a:gd name="T12" fmla="*/ 4 h 4"/>
                </a:gdLst>
                <a:ahLst/>
                <a:cxnLst>
                  <a:cxn ang="T6">
                    <a:pos x="T0" y="T1"/>
                  </a:cxn>
                  <a:cxn ang="T7">
                    <a:pos x="T2" y="T3"/>
                  </a:cxn>
                  <a:cxn ang="T8">
                    <a:pos x="T4" y="T5"/>
                  </a:cxn>
                </a:cxnLst>
                <a:rect l="T9" t="T10" r="T11" b="T12"/>
                <a:pathLst>
                  <a:path w="8" h="4">
                    <a:moveTo>
                      <a:pt x="7" y="0"/>
                    </a:moveTo>
                    <a:cubicBezTo>
                      <a:pt x="5" y="0"/>
                      <a:pt x="0" y="3"/>
                      <a:pt x="1" y="4"/>
                    </a:cubicBezTo>
                    <a:cubicBezTo>
                      <a:pt x="2" y="4"/>
                      <a:pt x="8" y="0"/>
                      <a:pt x="7"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05" name="Freeform 36"/>
              <p:cNvSpPr>
                <a:spLocks noChangeArrowheads="1"/>
              </p:cNvSpPr>
              <p:nvPr/>
            </p:nvSpPr>
            <p:spPr bwMode="auto">
              <a:xfrm>
                <a:off x="2458" y="477"/>
                <a:ext cx="8" cy="6"/>
              </a:xfrm>
              <a:custGeom>
                <a:avLst/>
                <a:gdLst>
                  <a:gd name="T0" fmla="*/ 3 w 6"/>
                  <a:gd name="T1" fmla="*/ 1 h 4"/>
                  <a:gd name="T2" fmla="*/ 1 w 6"/>
                  <a:gd name="T3" fmla="*/ 1 h 4"/>
                  <a:gd name="T4" fmla="*/ 1 w 6"/>
                  <a:gd name="T5" fmla="*/ 3 h 4"/>
                  <a:gd name="T6" fmla="*/ 4 w 6"/>
                  <a:gd name="T7" fmla="*/ 2 h 4"/>
                  <a:gd name="T8" fmla="*/ 5 w 6"/>
                  <a:gd name="T9" fmla="*/ 0 h 4"/>
                  <a:gd name="T10" fmla="*/ 3 w 6"/>
                  <a:gd name="T11" fmla="*/ 1 h 4"/>
                  <a:gd name="T12" fmla="*/ 0 60000 65536"/>
                  <a:gd name="T13" fmla="*/ 0 60000 65536"/>
                  <a:gd name="T14" fmla="*/ 0 60000 65536"/>
                  <a:gd name="T15" fmla="*/ 0 60000 65536"/>
                  <a:gd name="T16" fmla="*/ 0 60000 65536"/>
                  <a:gd name="T17" fmla="*/ 0 60000 65536"/>
                  <a:gd name="T18" fmla="*/ 0 w 6"/>
                  <a:gd name="T19" fmla="*/ 0 h 4"/>
                  <a:gd name="T20" fmla="*/ 6 w 6"/>
                  <a:gd name="T21" fmla="*/ 4 h 4"/>
                </a:gdLst>
                <a:ahLst/>
                <a:cxnLst>
                  <a:cxn ang="T12">
                    <a:pos x="T0" y="T1"/>
                  </a:cxn>
                  <a:cxn ang="T13">
                    <a:pos x="T2" y="T3"/>
                  </a:cxn>
                  <a:cxn ang="T14">
                    <a:pos x="T4" y="T5"/>
                  </a:cxn>
                  <a:cxn ang="T15">
                    <a:pos x="T6" y="T7"/>
                  </a:cxn>
                  <a:cxn ang="T16">
                    <a:pos x="T8" y="T9"/>
                  </a:cxn>
                  <a:cxn ang="T17">
                    <a:pos x="T10" y="T11"/>
                  </a:cxn>
                </a:cxnLst>
                <a:rect l="T18" t="T19" r="T20" b="T21"/>
                <a:pathLst>
                  <a:path w="6" h="4">
                    <a:moveTo>
                      <a:pt x="3" y="1"/>
                    </a:moveTo>
                    <a:cubicBezTo>
                      <a:pt x="3" y="1"/>
                      <a:pt x="2" y="1"/>
                      <a:pt x="1" y="1"/>
                    </a:cubicBezTo>
                    <a:cubicBezTo>
                      <a:pt x="1" y="1"/>
                      <a:pt x="0" y="4"/>
                      <a:pt x="1" y="3"/>
                    </a:cubicBezTo>
                    <a:cubicBezTo>
                      <a:pt x="2" y="2"/>
                      <a:pt x="3" y="2"/>
                      <a:pt x="4" y="2"/>
                    </a:cubicBezTo>
                    <a:cubicBezTo>
                      <a:pt x="5" y="1"/>
                      <a:pt x="6" y="0"/>
                      <a:pt x="5" y="0"/>
                    </a:cubicBezTo>
                    <a:cubicBezTo>
                      <a:pt x="5" y="0"/>
                      <a:pt x="4" y="1"/>
                      <a:pt x="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06" name="Freeform 37"/>
              <p:cNvSpPr>
                <a:spLocks noChangeArrowheads="1"/>
              </p:cNvSpPr>
              <p:nvPr/>
            </p:nvSpPr>
            <p:spPr bwMode="auto">
              <a:xfrm>
                <a:off x="2448" y="481"/>
                <a:ext cx="8" cy="7"/>
              </a:xfrm>
              <a:custGeom>
                <a:avLst/>
                <a:gdLst>
                  <a:gd name="T0" fmla="*/ 2 w 6"/>
                  <a:gd name="T1" fmla="*/ 4 h 5"/>
                  <a:gd name="T2" fmla="*/ 5 w 6"/>
                  <a:gd name="T3" fmla="*/ 0 h 5"/>
                  <a:gd name="T4" fmla="*/ 1 w 6"/>
                  <a:gd name="T5" fmla="*/ 4 h 5"/>
                  <a:gd name="T6" fmla="*/ 2 w 6"/>
                  <a:gd name="T7" fmla="*/ 4 h 5"/>
                  <a:gd name="T8" fmla="*/ 0 60000 65536"/>
                  <a:gd name="T9" fmla="*/ 0 60000 65536"/>
                  <a:gd name="T10" fmla="*/ 0 60000 65536"/>
                  <a:gd name="T11" fmla="*/ 0 60000 65536"/>
                  <a:gd name="T12" fmla="*/ 0 w 6"/>
                  <a:gd name="T13" fmla="*/ 0 h 5"/>
                  <a:gd name="T14" fmla="*/ 6 w 6"/>
                  <a:gd name="T15" fmla="*/ 5 h 5"/>
                </a:gdLst>
                <a:ahLst/>
                <a:cxnLst>
                  <a:cxn ang="T8">
                    <a:pos x="T0" y="T1"/>
                  </a:cxn>
                  <a:cxn ang="T9">
                    <a:pos x="T2" y="T3"/>
                  </a:cxn>
                  <a:cxn ang="T10">
                    <a:pos x="T4" y="T5"/>
                  </a:cxn>
                  <a:cxn ang="T11">
                    <a:pos x="T6" y="T7"/>
                  </a:cxn>
                </a:cxnLst>
                <a:rect l="T12" t="T13" r="T14" b="T15"/>
                <a:pathLst>
                  <a:path w="6" h="5">
                    <a:moveTo>
                      <a:pt x="2" y="4"/>
                    </a:moveTo>
                    <a:cubicBezTo>
                      <a:pt x="3" y="4"/>
                      <a:pt x="6" y="0"/>
                      <a:pt x="5" y="0"/>
                    </a:cubicBezTo>
                    <a:cubicBezTo>
                      <a:pt x="4" y="0"/>
                      <a:pt x="1" y="4"/>
                      <a:pt x="1" y="4"/>
                    </a:cubicBezTo>
                    <a:cubicBezTo>
                      <a:pt x="0" y="4"/>
                      <a:pt x="1" y="5"/>
                      <a:pt x="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07" name="Freeform 38"/>
              <p:cNvSpPr>
                <a:spLocks noChangeArrowheads="1"/>
              </p:cNvSpPr>
              <p:nvPr/>
            </p:nvSpPr>
            <p:spPr bwMode="auto">
              <a:xfrm>
                <a:off x="2448" y="492"/>
                <a:ext cx="2" cy="2"/>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1" y="0"/>
                      <a:pt x="0" y="0"/>
                    </a:cubicBezTo>
                    <a:cubicBezTo>
                      <a:pt x="0" y="0"/>
                      <a:pt x="0" y="1"/>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08" name="Freeform 39"/>
              <p:cNvSpPr>
                <a:spLocks noChangeArrowheads="1"/>
              </p:cNvSpPr>
              <p:nvPr/>
            </p:nvSpPr>
            <p:spPr bwMode="auto">
              <a:xfrm>
                <a:off x="2439" y="487"/>
                <a:ext cx="8" cy="7"/>
              </a:xfrm>
              <a:custGeom>
                <a:avLst/>
                <a:gdLst>
                  <a:gd name="T0" fmla="*/ 2 w 6"/>
                  <a:gd name="T1" fmla="*/ 2 h 5"/>
                  <a:gd name="T2" fmla="*/ 0 w 6"/>
                  <a:gd name="T3" fmla="*/ 4 h 5"/>
                  <a:gd name="T4" fmla="*/ 5 w 6"/>
                  <a:gd name="T5" fmla="*/ 0 h 5"/>
                  <a:gd name="T6" fmla="*/ 2 w 6"/>
                  <a:gd name="T7" fmla="*/ 2 h 5"/>
                  <a:gd name="T8" fmla="*/ 0 60000 65536"/>
                  <a:gd name="T9" fmla="*/ 0 60000 65536"/>
                  <a:gd name="T10" fmla="*/ 0 60000 65536"/>
                  <a:gd name="T11" fmla="*/ 0 60000 65536"/>
                  <a:gd name="T12" fmla="*/ 0 w 6"/>
                  <a:gd name="T13" fmla="*/ 0 h 5"/>
                  <a:gd name="T14" fmla="*/ 6 w 6"/>
                  <a:gd name="T15" fmla="*/ 5 h 5"/>
                </a:gdLst>
                <a:ahLst/>
                <a:cxnLst>
                  <a:cxn ang="T8">
                    <a:pos x="T0" y="T1"/>
                  </a:cxn>
                  <a:cxn ang="T9">
                    <a:pos x="T2" y="T3"/>
                  </a:cxn>
                  <a:cxn ang="T10">
                    <a:pos x="T4" y="T5"/>
                  </a:cxn>
                  <a:cxn ang="T11">
                    <a:pos x="T6" y="T7"/>
                  </a:cxn>
                </a:cxnLst>
                <a:rect l="T12" t="T13" r="T14" b="T15"/>
                <a:pathLst>
                  <a:path w="6" h="5">
                    <a:moveTo>
                      <a:pt x="2" y="2"/>
                    </a:moveTo>
                    <a:cubicBezTo>
                      <a:pt x="1" y="3"/>
                      <a:pt x="0" y="5"/>
                      <a:pt x="0" y="4"/>
                    </a:cubicBezTo>
                    <a:cubicBezTo>
                      <a:pt x="1" y="4"/>
                      <a:pt x="6" y="0"/>
                      <a:pt x="5" y="0"/>
                    </a:cubicBezTo>
                    <a:cubicBezTo>
                      <a:pt x="4" y="1"/>
                      <a:pt x="3" y="1"/>
                      <a:pt x="2"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09" name="Freeform 40"/>
              <p:cNvSpPr>
                <a:spLocks noChangeArrowheads="1"/>
              </p:cNvSpPr>
              <p:nvPr/>
            </p:nvSpPr>
            <p:spPr bwMode="auto">
              <a:xfrm>
                <a:off x="2381" y="545"/>
                <a:ext cx="3" cy="4"/>
              </a:xfrm>
              <a:custGeom>
                <a:avLst/>
                <a:gdLst>
                  <a:gd name="T0" fmla="*/ 2 w 2"/>
                  <a:gd name="T1" fmla="*/ 0 h 3"/>
                  <a:gd name="T2" fmla="*/ 1 w 2"/>
                  <a:gd name="T3" fmla="*/ 3 h 3"/>
                  <a:gd name="T4" fmla="*/ 2 w 2"/>
                  <a:gd name="T5" fmla="*/ 0 h 3"/>
                  <a:gd name="T6" fmla="*/ 0 60000 65536"/>
                  <a:gd name="T7" fmla="*/ 0 60000 65536"/>
                  <a:gd name="T8" fmla="*/ 0 60000 65536"/>
                  <a:gd name="T9" fmla="*/ 0 w 2"/>
                  <a:gd name="T10" fmla="*/ 0 h 3"/>
                  <a:gd name="T11" fmla="*/ 2 w 2"/>
                  <a:gd name="T12" fmla="*/ 3 h 3"/>
                </a:gdLst>
                <a:ahLst/>
                <a:cxnLst>
                  <a:cxn ang="T6">
                    <a:pos x="T0" y="T1"/>
                  </a:cxn>
                  <a:cxn ang="T7">
                    <a:pos x="T2" y="T3"/>
                  </a:cxn>
                  <a:cxn ang="T8">
                    <a:pos x="T4" y="T5"/>
                  </a:cxn>
                </a:cxnLst>
                <a:rect l="T9" t="T10" r="T11" b="T12"/>
                <a:pathLst>
                  <a:path w="2" h="3">
                    <a:moveTo>
                      <a:pt x="2" y="0"/>
                    </a:moveTo>
                    <a:cubicBezTo>
                      <a:pt x="1" y="0"/>
                      <a:pt x="0" y="3"/>
                      <a:pt x="1" y="3"/>
                    </a:cubicBezTo>
                    <a:cubicBezTo>
                      <a:pt x="2" y="3"/>
                      <a:pt x="2"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10" name="Freeform 41"/>
              <p:cNvSpPr>
                <a:spLocks noChangeArrowheads="1"/>
              </p:cNvSpPr>
              <p:nvPr/>
            </p:nvSpPr>
            <p:spPr bwMode="auto">
              <a:xfrm>
                <a:off x="2393" y="477"/>
                <a:ext cx="48" cy="39"/>
              </a:xfrm>
              <a:custGeom>
                <a:avLst/>
                <a:gdLst>
                  <a:gd name="T0" fmla="*/ 0 w 35"/>
                  <a:gd name="T1" fmla="*/ 21 h 28"/>
                  <a:gd name="T2" fmla="*/ 2 w 35"/>
                  <a:gd name="T3" fmla="*/ 24 h 28"/>
                  <a:gd name="T4" fmla="*/ 1 w 35"/>
                  <a:gd name="T5" fmla="*/ 27 h 28"/>
                  <a:gd name="T6" fmla="*/ 4 w 35"/>
                  <a:gd name="T7" fmla="*/ 28 h 28"/>
                  <a:gd name="T8" fmla="*/ 5 w 35"/>
                  <a:gd name="T9" fmla="*/ 26 h 28"/>
                  <a:gd name="T10" fmla="*/ 7 w 35"/>
                  <a:gd name="T11" fmla="*/ 26 h 28"/>
                  <a:gd name="T12" fmla="*/ 4 w 35"/>
                  <a:gd name="T13" fmla="*/ 22 h 28"/>
                  <a:gd name="T14" fmla="*/ 6 w 35"/>
                  <a:gd name="T15" fmla="*/ 21 h 28"/>
                  <a:gd name="T16" fmla="*/ 7 w 35"/>
                  <a:gd name="T17" fmla="*/ 22 h 28"/>
                  <a:gd name="T18" fmla="*/ 12 w 35"/>
                  <a:gd name="T19" fmla="*/ 20 h 28"/>
                  <a:gd name="T20" fmla="*/ 20 w 35"/>
                  <a:gd name="T21" fmla="*/ 24 h 28"/>
                  <a:gd name="T22" fmla="*/ 24 w 35"/>
                  <a:gd name="T23" fmla="*/ 18 h 28"/>
                  <a:gd name="T24" fmla="*/ 31 w 35"/>
                  <a:gd name="T25" fmla="*/ 17 h 28"/>
                  <a:gd name="T26" fmla="*/ 34 w 35"/>
                  <a:gd name="T27" fmla="*/ 16 h 28"/>
                  <a:gd name="T28" fmla="*/ 31 w 35"/>
                  <a:gd name="T29" fmla="*/ 15 h 28"/>
                  <a:gd name="T30" fmla="*/ 33 w 35"/>
                  <a:gd name="T31" fmla="*/ 13 h 28"/>
                  <a:gd name="T32" fmla="*/ 31 w 35"/>
                  <a:gd name="T33" fmla="*/ 12 h 28"/>
                  <a:gd name="T34" fmla="*/ 31 w 35"/>
                  <a:gd name="T35" fmla="*/ 11 h 28"/>
                  <a:gd name="T36" fmla="*/ 32 w 35"/>
                  <a:gd name="T37" fmla="*/ 8 h 28"/>
                  <a:gd name="T38" fmla="*/ 29 w 35"/>
                  <a:gd name="T39" fmla="*/ 11 h 28"/>
                  <a:gd name="T40" fmla="*/ 25 w 35"/>
                  <a:gd name="T41" fmla="*/ 10 h 28"/>
                  <a:gd name="T42" fmla="*/ 21 w 35"/>
                  <a:gd name="T43" fmla="*/ 8 h 28"/>
                  <a:gd name="T44" fmla="*/ 12 w 35"/>
                  <a:gd name="T45" fmla="*/ 0 h 28"/>
                  <a:gd name="T46" fmla="*/ 11 w 35"/>
                  <a:gd name="T47" fmla="*/ 4 h 28"/>
                  <a:gd name="T48" fmla="*/ 11 w 35"/>
                  <a:gd name="T49" fmla="*/ 8 h 28"/>
                  <a:gd name="T50" fmla="*/ 9 w 35"/>
                  <a:gd name="T51" fmla="*/ 13 h 28"/>
                  <a:gd name="T52" fmla="*/ 9 w 35"/>
                  <a:gd name="T53" fmla="*/ 16 h 28"/>
                  <a:gd name="T54" fmla="*/ 6 w 35"/>
                  <a:gd name="T55" fmla="*/ 16 h 28"/>
                  <a:gd name="T56" fmla="*/ 4 w 35"/>
                  <a:gd name="T57" fmla="*/ 17 h 28"/>
                  <a:gd name="T58" fmla="*/ 5 w 35"/>
                  <a:gd name="T59" fmla="*/ 18 h 28"/>
                  <a:gd name="T60" fmla="*/ 0 w 35"/>
                  <a:gd name="T61" fmla="*/ 21 h 2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5"/>
                  <a:gd name="T94" fmla="*/ 0 h 28"/>
                  <a:gd name="T95" fmla="*/ 35 w 35"/>
                  <a:gd name="T96" fmla="*/ 28 h 2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5" h="28">
                    <a:moveTo>
                      <a:pt x="0" y="21"/>
                    </a:moveTo>
                    <a:cubicBezTo>
                      <a:pt x="0" y="22"/>
                      <a:pt x="2" y="24"/>
                      <a:pt x="2" y="24"/>
                    </a:cubicBezTo>
                    <a:cubicBezTo>
                      <a:pt x="2" y="25"/>
                      <a:pt x="1" y="26"/>
                      <a:pt x="1" y="27"/>
                    </a:cubicBezTo>
                    <a:cubicBezTo>
                      <a:pt x="1" y="28"/>
                      <a:pt x="3" y="28"/>
                      <a:pt x="4" y="28"/>
                    </a:cubicBezTo>
                    <a:cubicBezTo>
                      <a:pt x="4" y="27"/>
                      <a:pt x="5" y="26"/>
                      <a:pt x="5" y="26"/>
                    </a:cubicBezTo>
                    <a:cubicBezTo>
                      <a:pt x="6" y="26"/>
                      <a:pt x="7" y="27"/>
                      <a:pt x="7" y="26"/>
                    </a:cubicBezTo>
                    <a:cubicBezTo>
                      <a:pt x="7" y="25"/>
                      <a:pt x="4" y="23"/>
                      <a:pt x="4" y="22"/>
                    </a:cubicBezTo>
                    <a:cubicBezTo>
                      <a:pt x="4" y="21"/>
                      <a:pt x="5" y="21"/>
                      <a:pt x="6" y="21"/>
                    </a:cubicBezTo>
                    <a:cubicBezTo>
                      <a:pt x="7" y="21"/>
                      <a:pt x="6" y="22"/>
                      <a:pt x="7" y="22"/>
                    </a:cubicBezTo>
                    <a:cubicBezTo>
                      <a:pt x="9" y="21"/>
                      <a:pt x="11" y="20"/>
                      <a:pt x="12" y="20"/>
                    </a:cubicBezTo>
                    <a:cubicBezTo>
                      <a:pt x="13" y="21"/>
                      <a:pt x="19" y="25"/>
                      <a:pt x="20" y="24"/>
                    </a:cubicBezTo>
                    <a:cubicBezTo>
                      <a:pt x="21" y="24"/>
                      <a:pt x="22" y="18"/>
                      <a:pt x="24" y="18"/>
                    </a:cubicBezTo>
                    <a:cubicBezTo>
                      <a:pt x="27" y="18"/>
                      <a:pt x="30" y="18"/>
                      <a:pt x="31" y="17"/>
                    </a:cubicBezTo>
                    <a:cubicBezTo>
                      <a:pt x="31" y="17"/>
                      <a:pt x="35" y="16"/>
                      <a:pt x="34" y="16"/>
                    </a:cubicBezTo>
                    <a:cubicBezTo>
                      <a:pt x="33" y="16"/>
                      <a:pt x="31" y="16"/>
                      <a:pt x="31" y="15"/>
                    </a:cubicBezTo>
                    <a:cubicBezTo>
                      <a:pt x="32" y="14"/>
                      <a:pt x="33" y="13"/>
                      <a:pt x="33" y="13"/>
                    </a:cubicBezTo>
                    <a:cubicBezTo>
                      <a:pt x="32" y="13"/>
                      <a:pt x="31" y="13"/>
                      <a:pt x="31" y="12"/>
                    </a:cubicBezTo>
                    <a:cubicBezTo>
                      <a:pt x="31" y="12"/>
                      <a:pt x="31" y="12"/>
                      <a:pt x="31" y="11"/>
                    </a:cubicBezTo>
                    <a:cubicBezTo>
                      <a:pt x="33" y="7"/>
                      <a:pt x="32" y="8"/>
                      <a:pt x="32" y="8"/>
                    </a:cubicBezTo>
                    <a:cubicBezTo>
                      <a:pt x="31" y="9"/>
                      <a:pt x="31" y="11"/>
                      <a:pt x="29" y="11"/>
                    </a:cubicBezTo>
                    <a:cubicBezTo>
                      <a:pt x="27" y="11"/>
                      <a:pt x="27" y="10"/>
                      <a:pt x="25" y="10"/>
                    </a:cubicBezTo>
                    <a:cubicBezTo>
                      <a:pt x="24" y="9"/>
                      <a:pt x="22" y="10"/>
                      <a:pt x="21" y="8"/>
                    </a:cubicBezTo>
                    <a:cubicBezTo>
                      <a:pt x="20" y="7"/>
                      <a:pt x="14" y="1"/>
                      <a:pt x="12" y="0"/>
                    </a:cubicBezTo>
                    <a:cubicBezTo>
                      <a:pt x="11" y="0"/>
                      <a:pt x="10" y="2"/>
                      <a:pt x="11" y="4"/>
                    </a:cubicBezTo>
                    <a:cubicBezTo>
                      <a:pt x="11" y="5"/>
                      <a:pt x="11" y="7"/>
                      <a:pt x="11" y="8"/>
                    </a:cubicBezTo>
                    <a:cubicBezTo>
                      <a:pt x="11" y="9"/>
                      <a:pt x="10" y="12"/>
                      <a:pt x="9" y="13"/>
                    </a:cubicBezTo>
                    <a:cubicBezTo>
                      <a:pt x="9" y="14"/>
                      <a:pt x="10" y="16"/>
                      <a:pt x="9" y="16"/>
                    </a:cubicBezTo>
                    <a:cubicBezTo>
                      <a:pt x="7" y="16"/>
                      <a:pt x="7" y="16"/>
                      <a:pt x="6" y="16"/>
                    </a:cubicBezTo>
                    <a:cubicBezTo>
                      <a:pt x="4" y="15"/>
                      <a:pt x="4" y="16"/>
                      <a:pt x="4" y="17"/>
                    </a:cubicBezTo>
                    <a:cubicBezTo>
                      <a:pt x="4" y="17"/>
                      <a:pt x="6" y="18"/>
                      <a:pt x="5" y="18"/>
                    </a:cubicBezTo>
                    <a:cubicBezTo>
                      <a:pt x="4" y="18"/>
                      <a:pt x="0" y="20"/>
                      <a:pt x="0" y="2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11" name="Freeform 42"/>
              <p:cNvSpPr>
                <a:spLocks noChangeArrowheads="1"/>
              </p:cNvSpPr>
              <p:nvPr/>
            </p:nvSpPr>
            <p:spPr bwMode="auto">
              <a:xfrm>
                <a:off x="2323" y="514"/>
                <a:ext cx="88" cy="75"/>
              </a:xfrm>
              <a:custGeom>
                <a:avLst/>
                <a:gdLst>
                  <a:gd name="T0" fmla="*/ 20 w 64"/>
                  <a:gd name="T1" fmla="*/ 40 h 54"/>
                  <a:gd name="T2" fmla="*/ 12 w 64"/>
                  <a:gd name="T3" fmla="*/ 40 h 54"/>
                  <a:gd name="T4" fmla="*/ 1 w 64"/>
                  <a:gd name="T5" fmla="*/ 48 h 54"/>
                  <a:gd name="T6" fmla="*/ 2 w 64"/>
                  <a:gd name="T7" fmla="*/ 50 h 54"/>
                  <a:gd name="T8" fmla="*/ 6 w 64"/>
                  <a:gd name="T9" fmla="*/ 51 h 54"/>
                  <a:gd name="T10" fmla="*/ 13 w 64"/>
                  <a:gd name="T11" fmla="*/ 48 h 54"/>
                  <a:gd name="T12" fmla="*/ 21 w 64"/>
                  <a:gd name="T13" fmla="*/ 45 h 54"/>
                  <a:gd name="T14" fmla="*/ 25 w 64"/>
                  <a:gd name="T15" fmla="*/ 48 h 54"/>
                  <a:gd name="T16" fmla="*/ 28 w 64"/>
                  <a:gd name="T17" fmla="*/ 53 h 54"/>
                  <a:gd name="T18" fmla="*/ 34 w 64"/>
                  <a:gd name="T19" fmla="*/ 48 h 54"/>
                  <a:gd name="T20" fmla="*/ 34 w 64"/>
                  <a:gd name="T21" fmla="*/ 44 h 54"/>
                  <a:gd name="T22" fmla="*/ 39 w 64"/>
                  <a:gd name="T23" fmla="*/ 46 h 54"/>
                  <a:gd name="T24" fmla="*/ 44 w 64"/>
                  <a:gd name="T25" fmla="*/ 43 h 54"/>
                  <a:gd name="T26" fmla="*/ 48 w 64"/>
                  <a:gd name="T27" fmla="*/ 42 h 54"/>
                  <a:gd name="T28" fmla="*/ 51 w 64"/>
                  <a:gd name="T29" fmla="*/ 40 h 54"/>
                  <a:gd name="T30" fmla="*/ 55 w 64"/>
                  <a:gd name="T31" fmla="*/ 42 h 54"/>
                  <a:gd name="T32" fmla="*/ 57 w 64"/>
                  <a:gd name="T33" fmla="*/ 38 h 54"/>
                  <a:gd name="T34" fmla="*/ 58 w 64"/>
                  <a:gd name="T35" fmla="*/ 29 h 54"/>
                  <a:gd name="T36" fmla="*/ 60 w 64"/>
                  <a:gd name="T37" fmla="*/ 21 h 54"/>
                  <a:gd name="T38" fmla="*/ 63 w 64"/>
                  <a:gd name="T39" fmla="*/ 16 h 54"/>
                  <a:gd name="T40" fmla="*/ 61 w 64"/>
                  <a:gd name="T41" fmla="*/ 4 h 54"/>
                  <a:gd name="T42" fmla="*/ 58 w 64"/>
                  <a:gd name="T43" fmla="*/ 1 h 54"/>
                  <a:gd name="T44" fmla="*/ 59 w 64"/>
                  <a:gd name="T45" fmla="*/ 4 h 54"/>
                  <a:gd name="T46" fmla="*/ 56 w 64"/>
                  <a:gd name="T47" fmla="*/ 4 h 54"/>
                  <a:gd name="T48" fmla="*/ 54 w 64"/>
                  <a:gd name="T49" fmla="*/ 5 h 54"/>
                  <a:gd name="T50" fmla="*/ 52 w 64"/>
                  <a:gd name="T51" fmla="*/ 8 h 54"/>
                  <a:gd name="T52" fmla="*/ 52 w 64"/>
                  <a:gd name="T53" fmla="*/ 11 h 54"/>
                  <a:gd name="T54" fmla="*/ 49 w 64"/>
                  <a:gd name="T55" fmla="*/ 21 h 54"/>
                  <a:gd name="T56" fmla="*/ 41 w 64"/>
                  <a:gd name="T57" fmla="*/ 30 h 54"/>
                  <a:gd name="T58" fmla="*/ 35 w 64"/>
                  <a:gd name="T59" fmla="*/ 30 h 54"/>
                  <a:gd name="T60" fmla="*/ 37 w 64"/>
                  <a:gd name="T61" fmla="*/ 27 h 54"/>
                  <a:gd name="T62" fmla="*/ 33 w 64"/>
                  <a:gd name="T63" fmla="*/ 30 h 54"/>
                  <a:gd name="T64" fmla="*/ 29 w 64"/>
                  <a:gd name="T65" fmla="*/ 37 h 54"/>
                  <a:gd name="T66" fmla="*/ 28 w 64"/>
                  <a:gd name="T67" fmla="*/ 40 h 54"/>
                  <a:gd name="T68" fmla="*/ 25 w 64"/>
                  <a:gd name="T69" fmla="*/ 40 h 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4"/>
                  <a:gd name="T106" fmla="*/ 0 h 54"/>
                  <a:gd name="T107" fmla="*/ 64 w 64"/>
                  <a:gd name="T108" fmla="*/ 54 h 5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4" h="54">
                    <a:moveTo>
                      <a:pt x="25" y="40"/>
                    </a:moveTo>
                    <a:cubicBezTo>
                      <a:pt x="24" y="39"/>
                      <a:pt x="22" y="39"/>
                      <a:pt x="20" y="40"/>
                    </a:cubicBezTo>
                    <a:cubicBezTo>
                      <a:pt x="19" y="40"/>
                      <a:pt x="17" y="41"/>
                      <a:pt x="15" y="41"/>
                    </a:cubicBezTo>
                    <a:cubicBezTo>
                      <a:pt x="14" y="40"/>
                      <a:pt x="14" y="40"/>
                      <a:pt x="12" y="40"/>
                    </a:cubicBezTo>
                    <a:cubicBezTo>
                      <a:pt x="11" y="41"/>
                      <a:pt x="7" y="44"/>
                      <a:pt x="5" y="46"/>
                    </a:cubicBezTo>
                    <a:cubicBezTo>
                      <a:pt x="3" y="47"/>
                      <a:pt x="2" y="47"/>
                      <a:pt x="1" y="48"/>
                    </a:cubicBezTo>
                    <a:cubicBezTo>
                      <a:pt x="1" y="48"/>
                      <a:pt x="0" y="49"/>
                      <a:pt x="0" y="49"/>
                    </a:cubicBezTo>
                    <a:cubicBezTo>
                      <a:pt x="0" y="50"/>
                      <a:pt x="1" y="51"/>
                      <a:pt x="2" y="50"/>
                    </a:cubicBezTo>
                    <a:cubicBezTo>
                      <a:pt x="2" y="50"/>
                      <a:pt x="3" y="49"/>
                      <a:pt x="3" y="50"/>
                    </a:cubicBezTo>
                    <a:cubicBezTo>
                      <a:pt x="4" y="50"/>
                      <a:pt x="5" y="51"/>
                      <a:pt x="6" y="51"/>
                    </a:cubicBezTo>
                    <a:cubicBezTo>
                      <a:pt x="7" y="50"/>
                      <a:pt x="7" y="50"/>
                      <a:pt x="9" y="49"/>
                    </a:cubicBezTo>
                    <a:cubicBezTo>
                      <a:pt x="10" y="49"/>
                      <a:pt x="12" y="49"/>
                      <a:pt x="13" y="48"/>
                    </a:cubicBezTo>
                    <a:cubicBezTo>
                      <a:pt x="14" y="48"/>
                      <a:pt x="17" y="47"/>
                      <a:pt x="18" y="47"/>
                    </a:cubicBezTo>
                    <a:cubicBezTo>
                      <a:pt x="19" y="46"/>
                      <a:pt x="19" y="45"/>
                      <a:pt x="21" y="45"/>
                    </a:cubicBezTo>
                    <a:cubicBezTo>
                      <a:pt x="23" y="46"/>
                      <a:pt x="25" y="46"/>
                      <a:pt x="26" y="46"/>
                    </a:cubicBezTo>
                    <a:cubicBezTo>
                      <a:pt x="27" y="46"/>
                      <a:pt x="26" y="47"/>
                      <a:pt x="25" y="48"/>
                    </a:cubicBezTo>
                    <a:cubicBezTo>
                      <a:pt x="25" y="49"/>
                      <a:pt x="24" y="49"/>
                      <a:pt x="25" y="50"/>
                    </a:cubicBezTo>
                    <a:cubicBezTo>
                      <a:pt x="25" y="52"/>
                      <a:pt x="26" y="54"/>
                      <a:pt x="28" y="53"/>
                    </a:cubicBezTo>
                    <a:cubicBezTo>
                      <a:pt x="29" y="53"/>
                      <a:pt x="31" y="49"/>
                      <a:pt x="32" y="49"/>
                    </a:cubicBezTo>
                    <a:cubicBezTo>
                      <a:pt x="34" y="48"/>
                      <a:pt x="35" y="49"/>
                      <a:pt x="34" y="48"/>
                    </a:cubicBezTo>
                    <a:cubicBezTo>
                      <a:pt x="34" y="47"/>
                      <a:pt x="33" y="47"/>
                      <a:pt x="33" y="46"/>
                    </a:cubicBezTo>
                    <a:cubicBezTo>
                      <a:pt x="33" y="45"/>
                      <a:pt x="33" y="43"/>
                      <a:pt x="34" y="44"/>
                    </a:cubicBezTo>
                    <a:cubicBezTo>
                      <a:pt x="35" y="45"/>
                      <a:pt x="36" y="46"/>
                      <a:pt x="36" y="47"/>
                    </a:cubicBezTo>
                    <a:cubicBezTo>
                      <a:pt x="36" y="47"/>
                      <a:pt x="38" y="46"/>
                      <a:pt x="39" y="46"/>
                    </a:cubicBezTo>
                    <a:cubicBezTo>
                      <a:pt x="40" y="46"/>
                      <a:pt x="42" y="46"/>
                      <a:pt x="43" y="45"/>
                    </a:cubicBezTo>
                    <a:cubicBezTo>
                      <a:pt x="43" y="44"/>
                      <a:pt x="44" y="43"/>
                      <a:pt x="44" y="43"/>
                    </a:cubicBezTo>
                    <a:cubicBezTo>
                      <a:pt x="45" y="44"/>
                      <a:pt x="46" y="47"/>
                      <a:pt x="46" y="46"/>
                    </a:cubicBezTo>
                    <a:cubicBezTo>
                      <a:pt x="47" y="46"/>
                      <a:pt x="48" y="43"/>
                      <a:pt x="48" y="42"/>
                    </a:cubicBezTo>
                    <a:cubicBezTo>
                      <a:pt x="48" y="41"/>
                      <a:pt x="50" y="42"/>
                      <a:pt x="51" y="41"/>
                    </a:cubicBezTo>
                    <a:cubicBezTo>
                      <a:pt x="51" y="41"/>
                      <a:pt x="51" y="39"/>
                      <a:pt x="51" y="40"/>
                    </a:cubicBezTo>
                    <a:cubicBezTo>
                      <a:pt x="52" y="41"/>
                      <a:pt x="51" y="44"/>
                      <a:pt x="52" y="44"/>
                    </a:cubicBezTo>
                    <a:cubicBezTo>
                      <a:pt x="52" y="44"/>
                      <a:pt x="55" y="43"/>
                      <a:pt x="55" y="42"/>
                    </a:cubicBezTo>
                    <a:cubicBezTo>
                      <a:pt x="55" y="40"/>
                      <a:pt x="55" y="40"/>
                      <a:pt x="56" y="40"/>
                    </a:cubicBezTo>
                    <a:cubicBezTo>
                      <a:pt x="57" y="39"/>
                      <a:pt x="58" y="39"/>
                      <a:pt x="57" y="38"/>
                    </a:cubicBezTo>
                    <a:cubicBezTo>
                      <a:pt x="57" y="37"/>
                      <a:pt x="55" y="37"/>
                      <a:pt x="56" y="34"/>
                    </a:cubicBezTo>
                    <a:cubicBezTo>
                      <a:pt x="57" y="32"/>
                      <a:pt x="58" y="30"/>
                      <a:pt x="58" y="29"/>
                    </a:cubicBezTo>
                    <a:cubicBezTo>
                      <a:pt x="58" y="27"/>
                      <a:pt x="58" y="25"/>
                      <a:pt x="58" y="24"/>
                    </a:cubicBezTo>
                    <a:cubicBezTo>
                      <a:pt x="58" y="23"/>
                      <a:pt x="59" y="21"/>
                      <a:pt x="60" y="21"/>
                    </a:cubicBezTo>
                    <a:cubicBezTo>
                      <a:pt x="61" y="22"/>
                      <a:pt x="61" y="22"/>
                      <a:pt x="61" y="21"/>
                    </a:cubicBezTo>
                    <a:cubicBezTo>
                      <a:pt x="62" y="20"/>
                      <a:pt x="63" y="19"/>
                      <a:pt x="63" y="16"/>
                    </a:cubicBezTo>
                    <a:cubicBezTo>
                      <a:pt x="64" y="14"/>
                      <a:pt x="64" y="10"/>
                      <a:pt x="63" y="9"/>
                    </a:cubicBezTo>
                    <a:cubicBezTo>
                      <a:pt x="62" y="7"/>
                      <a:pt x="61" y="6"/>
                      <a:pt x="61" y="4"/>
                    </a:cubicBezTo>
                    <a:cubicBezTo>
                      <a:pt x="61" y="3"/>
                      <a:pt x="60" y="1"/>
                      <a:pt x="59" y="2"/>
                    </a:cubicBezTo>
                    <a:cubicBezTo>
                      <a:pt x="59" y="2"/>
                      <a:pt x="58" y="0"/>
                      <a:pt x="58" y="1"/>
                    </a:cubicBezTo>
                    <a:cubicBezTo>
                      <a:pt x="57" y="1"/>
                      <a:pt x="57" y="2"/>
                      <a:pt x="58" y="3"/>
                    </a:cubicBezTo>
                    <a:cubicBezTo>
                      <a:pt x="58" y="3"/>
                      <a:pt x="59" y="3"/>
                      <a:pt x="59" y="4"/>
                    </a:cubicBezTo>
                    <a:cubicBezTo>
                      <a:pt x="59" y="4"/>
                      <a:pt x="60" y="5"/>
                      <a:pt x="58" y="5"/>
                    </a:cubicBezTo>
                    <a:cubicBezTo>
                      <a:pt x="57" y="5"/>
                      <a:pt x="56" y="4"/>
                      <a:pt x="56" y="4"/>
                    </a:cubicBezTo>
                    <a:cubicBezTo>
                      <a:pt x="56" y="3"/>
                      <a:pt x="56" y="2"/>
                      <a:pt x="55" y="3"/>
                    </a:cubicBezTo>
                    <a:cubicBezTo>
                      <a:pt x="54" y="3"/>
                      <a:pt x="54" y="4"/>
                      <a:pt x="54" y="5"/>
                    </a:cubicBezTo>
                    <a:cubicBezTo>
                      <a:pt x="53" y="5"/>
                      <a:pt x="52" y="7"/>
                      <a:pt x="52" y="7"/>
                    </a:cubicBezTo>
                    <a:cubicBezTo>
                      <a:pt x="51" y="8"/>
                      <a:pt x="52" y="9"/>
                      <a:pt x="52" y="8"/>
                    </a:cubicBezTo>
                    <a:cubicBezTo>
                      <a:pt x="52" y="8"/>
                      <a:pt x="53" y="8"/>
                      <a:pt x="53" y="9"/>
                    </a:cubicBezTo>
                    <a:cubicBezTo>
                      <a:pt x="53" y="10"/>
                      <a:pt x="52" y="11"/>
                      <a:pt x="52" y="11"/>
                    </a:cubicBezTo>
                    <a:cubicBezTo>
                      <a:pt x="52" y="12"/>
                      <a:pt x="53" y="12"/>
                      <a:pt x="53" y="14"/>
                    </a:cubicBezTo>
                    <a:cubicBezTo>
                      <a:pt x="52" y="15"/>
                      <a:pt x="50" y="19"/>
                      <a:pt x="49" y="21"/>
                    </a:cubicBezTo>
                    <a:cubicBezTo>
                      <a:pt x="48" y="23"/>
                      <a:pt x="48" y="24"/>
                      <a:pt x="46" y="25"/>
                    </a:cubicBezTo>
                    <a:cubicBezTo>
                      <a:pt x="45" y="27"/>
                      <a:pt x="42" y="30"/>
                      <a:pt x="41" y="30"/>
                    </a:cubicBezTo>
                    <a:cubicBezTo>
                      <a:pt x="40" y="30"/>
                      <a:pt x="38" y="31"/>
                      <a:pt x="37" y="31"/>
                    </a:cubicBezTo>
                    <a:cubicBezTo>
                      <a:pt x="36" y="31"/>
                      <a:pt x="36" y="30"/>
                      <a:pt x="35" y="30"/>
                    </a:cubicBezTo>
                    <a:cubicBezTo>
                      <a:pt x="35" y="30"/>
                      <a:pt x="35" y="29"/>
                      <a:pt x="36" y="29"/>
                    </a:cubicBezTo>
                    <a:cubicBezTo>
                      <a:pt x="36" y="28"/>
                      <a:pt x="38" y="27"/>
                      <a:pt x="37" y="27"/>
                    </a:cubicBezTo>
                    <a:cubicBezTo>
                      <a:pt x="36" y="27"/>
                      <a:pt x="35" y="28"/>
                      <a:pt x="34" y="29"/>
                    </a:cubicBezTo>
                    <a:cubicBezTo>
                      <a:pt x="33" y="29"/>
                      <a:pt x="33" y="29"/>
                      <a:pt x="33" y="30"/>
                    </a:cubicBezTo>
                    <a:cubicBezTo>
                      <a:pt x="33" y="30"/>
                      <a:pt x="33" y="32"/>
                      <a:pt x="33" y="33"/>
                    </a:cubicBezTo>
                    <a:cubicBezTo>
                      <a:pt x="32" y="34"/>
                      <a:pt x="30" y="37"/>
                      <a:pt x="29" y="37"/>
                    </a:cubicBezTo>
                    <a:cubicBezTo>
                      <a:pt x="28" y="38"/>
                      <a:pt x="29" y="37"/>
                      <a:pt x="29" y="38"/>
                    </a:cubicBezTo>
                    <a:cubicBezTo>
                      <a:pt x="29" y="40"/>
                      <a:pt x="29" y="40"/>
                      <a:pt x="28" y="40"/>
                    </a:cubicBezTo>
                    <a:cubicBezTo>
                      <a:pt x="27" y="40"/>
                      <a:pt x="26" y="41"/>
                      <a:pt x="26" y="41"/>
                    </a:cubicBezTo>
                    <a:cubicBezTo>
                      <a:pt x="25" y="41"/>
                      <a:pt x="26" y="40"/>
                      <a:pt x="25" y="4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12" name="Freeform 43"/>
              <p:cNvSpPr>
                <a:spLocks noChangeArrowheads="1"/>
              </p:cNvSpPr>
              <p:nvPr/>
            </p:nvSpPr>
            <p:spPr bwMode="auto">
              <a:xfrm>
                <a:off x="2353" y="578"/>
                <a:ext cx="3" cy="4"/>
              </a:xfrm>
              <a:custGeom>
                <a:avLst/>
                <a:gdLst>
                  <a:gd name="T0" fmla="*/ 2 w 2"/>
                  <a:gd name="T1" fmla="*/ 1 h 3"/>
                  <a:gd name="T2" fmla="*/ 0 w 2"/>
                  <a:gd name="T3" fmla="*/ 2 h 3"/>
                  <a:gd name="T4" fmla="*/ 2 w 2"/>
                  <a:gd name="T5" fmla="*/ 2 h 3"/>
                  <a:gd name="T6" fmla="*/ 2 w 2"/>
                  <a:gd name="T7" fmla="*/ 1 h 3"/>
                  <a:gd name="T8" fmla="*/ 0 60000 65536"/>
                  <a:gd name="T9" fmla="*/ 0 60000 65536"/>
                  <a:gd name="T10" fmla="*/ 0 60000 65536"/>
                  <a:gd name="T11" fmla="*/ 0 60000 65536"/>
                  <a:gd name="T12" fmla="*/ 0 w 2"/>
                  <a:gd name="T13" fmla="*/ 0 h 3"/>
                  <a:gd name="T14" fmla="*/ 2 w 2"/>
                  <a:gd name="T15" fmla="*/ 3 h 3"/>
                </a:gdLst>
                <a:ahLst/>
                <a:cxnLst>
                  <a:cxn ang="T8">
                    <a:pos x="T0" y="T1"/>
                  </a:cxn>
                  <a:cxn ang="T9">
                    <a:pos x="T2" y="T3"/>
                  </a:cxn>
                  <a:cxn ang="T10">
                    <a:pos x="T4" y="T5"/>
                  </a:cxn>
                  <a:cxn ang="T11">
                    <a:pos x="T6" y="T7"/>
                  </a:cxn>
                </a:cxnLst>
                <a:rect l="T12" t="T13" r="T14" b="T15"/>
                <a:pathLst>
                  <a:path w="2" h="3">
                    <a:moveTo>
                      <a:pt x="2" y="1"/>
                    </a:moveTo>
                    <a:cubicBezTo>
                      <a:pt x="2" y="0"/>
                      <a:pt x="0" y="2"/>
                      <a:pt x="0" y="2"/>
                    </a:cubicBezTo>
                    <a:cubicBezTo>
                      <a:pt x="0" y="2"/>
                      <a:pt x="1" y="3"/>
                      <a:pt x="2" y="2"/>
                    </a:cubicBezTo>
                    <a:cubicBezTo>
                      <a:pt x="2" y="2"/>
                      <a:pt x="2" y="1"/>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13" name="Freeform 44"/>
              <p:cNvSpPr>
                <a:spLocks noChangeArrowheads="1"/>
              </p:cNvSpPr>
              <p:nvPr/>
            </p:nvSpPr>
            <p:spPr bwMode="auto">
              <a:xfrm>
                <a:off x="2334" y="579"/>
                <a:ext cx="19" cy="15"/>
              </a:xfrm>
              <a:custGeom>
                <a:avLst/>
                <a:gdLst>
                  <a:gd name="T0" fmla="*/ 2 w 14"/>
                  <a:gd name="T1" fmla="*/ 9 h 11"/>
                  <a:gd name="T2" fmla="*/ 4 w 14"/>
                  <a:gd name="T3" fmla="*/ 10 h 11"/>
                  <a:gd name="T4" fmla="*/ 7 w 14"/>
                  <a:gd name="T5" fmla="*/ 7 h 11"/>
                  <a:gd name="T6" fmla="*/ 10 w 14"/>
                  <a:gd name="T7" fmla="*/ 7 h 11"/>
                  <a:gd name="T8" fmla="*/ 12 w 14"/>
                  <a:gd name="T9" fmla="*/ 6 h 11"/>
                  <a:gd name="T10" fmla="*/ 14 w 14"/>
                  <a:gd name="T11" fmla="*/ 4 h 11"/>
                  <a:gd name="T12" fmla="*/ 12 w 14"/>
                  <a:gd name="T13" fmla="*/ 2 h 11"/>
                  <a:gd name="T14" fmla="*/ 11 w 14"/>
                  <a:gd name="T15" fmla="*/ 1 h 11"/>
                  <a:gd name="T16" fmla="*/ 8 w 14"/>
                  <a:gd name="T17" fmla="*/ 2 h 11"/>
                  <a:gd name="T18" fmla="*/ 6 w 14"/>
                  <a:gd name="T19" fmla="*/ 4 h 11"/>
                  <a:gd name="T20" fmla="*/ 5 w 14"/>
                  <a:gd name="T21" fmla="*/ 3 h 11"/>
                  <a:gd name="T22" fmla="*/ 1 w 14"/>
                  <a:gd name="T23" fmla="*/ 6 h 11"/>
                  <a:gd name="T24" fmla="*/ 0 w 14"/>
                  <a:gd name="T25" fmla="*/ 7 h 11"/>
                  <a:gd name="T26" fmla="*/ 2 w 14"/>
                  <a:gd name="T27" fmla="*/ 9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
                  <a:gd name="T43" fmla="*/ 0 h 11"/>
                  <a:gd name="T44" fmla="*/ 14 w 14"/>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 h="11">
                    <a:moveTo>
                      <a:pt x="2" y="9"/>
                    </a:moveTo>
                    <a:cubicBezTo>
                      <a:pt x="2" y="10"/>
                      <a:pt x="3" y="11"/>
                      <a:pt x="4" y="10"/>
                    </a:cubicBezTo>
                    <a:cubicBezTo>
                      <a:pt x="4" y="10"/>
                      <a:pt x="5" y="7"/>
                      <a:pt x="7" y="7"/>
                    </a:cubicBezTo>
                    <a:cubicBezTo>
                      <a:pt x="8" y="6"/>
                      <a:pt x="10" y="6"/>
                      <a:pt x="10" y="7"/>
                    </a:cubicBezTo>
                    <a:cubicBezTo>
                      <a:pt x="10" y="7"/>
                      <a:pt x="11" y="7"/>
                      <a:pt x="12" y="6"/>
                    </a:cubicBezTo>
                    <a:cubicBezTo>
                      <a:pt x="12" y="6"/>
                      <a:pt x="13" y="5"/>
                      <a:pt x="14" y="4"/>
                    </a:cubicBezTo>
                    <a:cubicBezTo>
                      <a:pt x="14" y="4"/>
                      <a:pt x="13" y="2"/>
                      <a:pt x="12" y="2"/>
                    </a:cubicBezTo>
                    <a:cubicBezTo>
                      <a:pt x="12" y="2"/>
                      <a:pt x="12" y="2"/>
                      <a:pt x="11" y="1"/>
                    </a:cubicBezTo>
                    <a:cubicBezTo>
                      <a:pt x="10" y="0"/>
                      <a:pt x="9" y="1"/>
                      <a:pt x="8" y="2"/>
                    </a:cubicBezTo>
                    <a:cubicBezTo>
                      <a:pt x="7" y="2"/>
                      <a:pt x="6" y="4"/>
                      <a:pt x="6" y="4"/>
                    </a:cubicBezTo>
                    <a:cubicBezTo>
                      <a:pt x="5" y="3"/>
                      <a:pt x="5" y="3"/>
                      <a:pt x="5" y="3"/>
                    </a:cubicBezTo>
                    <a:cubicBezTo>
                      <a:pt x="4" y="3"/>
                      <a:pt x="2" y="6"/>
                      <a:pt x="1" y="6"/>
                    </a:cubicBezTo>
                    <a:cubicBezTo>
                      <a:pt x="1" y="6"/>
                      <a:pt x="0" y="6"/>
                      <a:pt x="0" y="7"/>
                    </a:cubicBezTo>
                    <a:cubicBezTo>
                      <a:pt x="1" y="7"/>
                      <a:pt x="2" y="8"/>
                      <a:pt x="2" y="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14" name="Freeform 45"/>
              <p:cNvSpPr>
                <a:spLocks noChangeArrowheads="1"/>
              </p:cNvSpPr>
              <p:nvPr/>
            </p:nvSpPr>
            <p:spPr bwMode="auto">
              <a:xfrm>
                <a:off x="2313" y="585"/>
                <a:ext cx="18" cy="25"/>
              </a:xfrm>
              <a:custGeom>
                <a:avLst/>
                <a:gdLst>
                  <a:gd name="T0" fmla="*/ 5 w 13"/>
                  <a:gd name="T1" fmla="*/ 1 h 18"/>
                  <a:gd name="T2" fmla="*/ 2 w 13"/>
                  <a:gd name="T3" fmla="*/ 2 h 18"/>
                  <a:gd name="T4" fmla="*/ 1 w 13"/>
                  <a:gd name="T5" fmla="*/ 3 h 18"/>
                  <a:gd name="T6" fmla="*/ 0 w 13"/>
                  <a:gd name="T7" fmla="*/ 4 h 18"/>
                  <a:gd name="T8" fmla="*/ 1 w 13"/>
                  <a:gd name="T9" fmla="*/ 6 h 18"/>
                  <a:gd name="T10" fmla="*/ 1 w 13"/>
                  <a:gd name="T11" fmla="*/ 7 h 18"/>
                  <a:gd name="T12" fmla="*/ 2 w 13"/>
                  <a:gd name="T13" fmla="*/ 6 h 18"/>
                  <a:gd name="T14" fmla="*/ 3 w 13"/>
                  <a:gd name="T15" fmla="*/ 7 h 18"/>
                  <a:gd name="T16" fmla="*/ 3 w 13"/>
                  <a:gd name="T17" fmla="*/ 5 h 18"/>
                  <a:gd name="T18" fmla="*/ 5 w 13"/>
                  <a:gd name="T19" fmla="*/ 6 h 18"/>
                  <a:gd name="T20" fmla="*/ 5 w 13"/>
                  <a:gd name="T21" fmla="*/ 8 h 18"/>
                  <a:gd name="T22" fmla="*/ 3 w 13"/>
                  <a:gd name="T23" fmla="*/ 12 h 18"/>
                  <a:gd name="T24" fmla="*/ 4 w 13"/>
                  <a:gd name="T25" fmla="*/ 13 h 18"/>
                  <a:gd name="T26" fmla="*/ 4 w 13"/>
                  <a:gd name="T27" fmla="*/ 17 h 18"/>
                  <a:gd name="T28" fmla="*/ 5 w 13"/>
                  <a:gd name="T29" fmla="*/ 16 h 18"/>
                  <a:gd name="T30" fmla="*/ 6 w 13"/>
                  <a:gd name="T31" fmla="*/ 13 h 18"/>
                  <a:gd name="T32" fmla="*/ 6 w 13"/>
                  <a:gd name="T33" fmla="*/ 14 h 18"/>
                  <a:gd name="T34" fmla="*/ 6 w 13"/>
                  <a:gd name="T35" fmla="*/ 15 h 18"/>
                  <a:gd name="T36" fmla="*/ 7 w 13"/>
                  <a:gd name="T37" fmla="*/ 18 h 18"/>
                  <a:gd name="T38" fmla="*/ 8 w 13"/>
                  <a:gd name="T39" fmla="*/ 17 h 18"/>
                  <a:gd name="T40" fmla="*/ 9 w 13"/>
                  <a:gd name="T41" fmla="*/ 15 h 18"/>
                  <a:gd name="T42" fmla="*/ 11 w 13"/>
                  <a:gd name="T43" fmla="*/ 12 h 18"/>
                  <a:gd name="T44" fmla="*/ 13 w 13"/>
                  <a:gd name="T45" fmla="*/ 7 h 18"/>
                  <a:gd name="T46" fmla="*/ 12 w 13"/>
                  <a:gd name="T47" fmla="*/ 4 h 18"/>
                  <a:gd name="T48" fmla="*/ 11 w 13"/>
                  <a:gd name="T49" fmla="*/ 2 h 18"/>
                  <a:gd name="T50" fmla="*/ 9 w 13"/>
                  <a:gd name="T51" fmla="*/ 1 h 18"/>
                  <a:gd name="T52" fmla="*/ 8 w 13"/>
                  <a:gd name="T53" fmla="*/ 0 h 18"/>
                  <a:gd name="T54" fmla="*/ 7 w 13"/>
                  <a:gd name="T55" fmla="*/ 0 h 18"/>
                  <a:gd name="T56" fmla="*/ 5 w 13"/>
                  <a:gd name="T57" fmla="*/ 1 h 1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
                  <a:gd name="T88" fmla="*/ 0 h 18"/>
                  <a:gd name="T89" fmla="*/ 13 w 13"/>
                  <a:gd name="T90" fmla="*/ 18 h 1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 h="18">
                    <a:moveTo>
                      <a:pt x="5" y="1"/>
                    </a:moveTo>
                    <a:cubicBezTo>
                      <a:pt x="4" y="2"/>
                      <a:pt x="2" y="2"/>
                      <a:pt x="2" y="2"/>
                    </a:cubicBezTo>
                    <a:cubicBezTo>
                      <a:pt x="2" y="3"/>
                      <a:pt x="2" y="3"/>
                      <a:pt x="1" y="3"/>
                    </a:cubicBezTo>
                    <a:cubicBezTo>
                      <a:pt x="1" y="3"/>
                      <a:pt x="0" y="4"/>
                      <a:pt x="0" y="4"/>
                    </a:cubicBezTo>
                    <a:cubicBezTo>
                      <a:pt x="1" y="5"/>
                      <a:pt x="1" y="5"/>
                      <a:pt x="1" y="6"/>
                    </a:cubicBezTo>
                    <a:cubicBezTo>
                      <a:pt x="1" y="7"/>
                      <a:pt x="0" y="8"/>
                      <a:pt x="1" y="7"/>
                    </a:cubicBezTo>
                    <a:cubicBezTo>
                      <a:pt x="1" y="7"/>
                      <a:pt x="2" y="6"/>
                      <a:pt x="2" y="6"/>
                    </a:cubicBezTo>
                    <a:cubicBezTo>
                      <a:pt x="2" y="7"/>
                      <a:pt x="3" y="7"/>
                      <a:pt x="3" y="7"/>
                    </a:cubicBezTo>
                    <a:cubicBezTo>
                      <a:pt x="3" y="6"/>
                      <a:pt x="3" y="5"/>
                      <a:pt x="3" y="5"/>
                    </a:cubicBezTo>
                    <a:cubicBezTo>
                      <a:pt x="4" y="5"/>
                      <a:pt x="5" y="5"/>
                      <a:pt x="5" y="6"/>
                    </a:cubicBezTo>
                    <a:cubicBezTo>
                      <a:pt x="5" y="7"/>
                      <a:pt x="5" y="7"/>
                      <a:pt x="5" y="8"/>
                    </a:cubicBezTo>
                    <a:cubicBezTo>
                      <a:pt x="5" y="9"/>
                      <a:pt x="4" y="11"/>
                      <a:pt x="3" y="12"/>
                    </a:cubicBezTo>
                    <a:cubicBezTo>
                      <a:pt x="3" y="12"/>
                      <a:pt x="4" y="12"/>
                      <a:pt x="4" y="13"/>
                    </a:cubicBezTo>
                    <a:cubicBezTo>
                      <a:pt x="4" y="14"/>
                      <a:pt x="3" y="17"/>
                      <a:pt x="4" y="17"/>
                    </a:cubicBezTo>
                    <a:cubicBezTo>
                      <a:pt x="5" y="17"/>
                      <a:pt x="5" y="16"/>
                      <a:pt x="5" y="16"/>
                    </a:cubicBezTo>
                    <a:cubicBezTo>
                      <a:pt x="5" y="15"/>
                      <a:pt x="6" y="13"/>
                      <a:pt x="6" y="13"/>
                    </a:cubicBezTo>
                    <a:cubicBezTo>
                      <a:pt x="6" y="14"/>
                      <a:pt x="6" y="14"/>
                      <a:pt x="6" y="14"/>
                    </a:cubicBezTo>
                    <a:cubicBezTo>
                      <a:pt x="6" y="15"/>
                      <a:pt x="6" y="14"/>
                      <a:pt x="6" y="15"/>
                    </a:cubicBezTo>
                    <a:cubicBezTo>
                      <a:pt x="6" y="16"/>
                      <a:pt x="7" y="17"/>
                      <a:pt x="7" y="18"/>
                    </a:cubicBezTo>
                    <a:cubicBezTo>
                      <a:pt x="7" y="18"/>
                      <a:pt x="7" y="18"/>
                      <a:pt x="8" y="17"/>
                    </a:cubicBezTo>
                    <a:cubicBezTo>
                      <a:pt x="8" y="17"/>
                      <a:pt x="8" y="16"/>
                      <a:pt x="9" y="15"/>
                    </a:cubicBezTo>
                    <a:cubicBezTo>
                      <a:pt x="9" y="15"/>
                      <a:pt x="11" y="13"/>
                      <a:pt x="11" y="12"/>
                    </a:cubicBezTo>
                    <a:cubicBezTo>
                      <a:pt x="11" y="11"/>
                      <a:pt x="12" y="8"/>
                      <a:pt x="13" y="7"/>
                    </a:cubicBezTo>
                    <a:cubicBezTo>
                      <a:pt x="13" y="6"/>
                      <a:pt x="12" y="4"/>
                      <a:pt x="12" y="4"/>
                    </a:cubicBezTo>
                    <a:cubicBezTo>
                      <a:pt x="11" y="3"/>
                      <a:pt x="12" y="3"/>
                      <a:pt x="11" y="2"/>
                    </a:cubicBezTo>
                    <a:cubicBezTo>
                      <a:pt x="11" y="1"/>
                      <a:pt x="10" y="2"/>
                      <a:pt x="9" y="1"/>
                    </a:cubicBezTo>
                    <a:cubicBezTo>
                      <a:pt x="8" y="1"/>
                      <a:pt x="8" y="0"/>
                      <a:pt x="8" y="0"/>
                    </a:cubicBezTo>
                    <a:cubicBezTo>
                      <a:pt x="8" y="0"/>
                      <a:pt x="7" y="0"/>
                      <a:pt x="7" y="0"/>
                    </a:cubicBezTo>
                    <a:cubicBezTo>
                      <a:pt x="6" y="0"/>
                      <a:pt x="5" y="1"/>
                      <a:pt x="5"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15" name="Freeform 46"/>
              <p:cNvSpPr>
                <a:spLocks noChangeArrowheads="1"/>
              </p:cNvSpPr>
              <p:nvPr/>
            </p:nvSpPr>
            <p:spPr bwMode="auto">
              <a:xfrm>
                <a:off x="2297" y="645"/>
                <a:ext cx="7" cy="7"/>
              </a:xfrm>
              <a:custGeom>
                <a:avLst/>
                <a:gdLst>
                  <a:gd name="T0" fmla="*/ 1 w 5"/>
                  <a:gd name="T1" fmla="*/ 4 h 5"/>
                  <a:gd name="T2" fmla="*/ 3 w 5"/>
                  <a:gd name="T3" fmla="*/ 2 h 5"/>
                  <a:gd name="T4" fmla="*/ 5 w 5"/>
                  <a:gd name="T5" fmla="*/ 0 h 5"/>
                  <a:gd name="T6" fmla="*/ 2 w 5"/>
                  <a:gd name="T7" fmla="*/ 1 h 5"/>
                  <a:gd name="T8" fmla="*/ 1 w 5"/>
                  <a:gd name="T9" fmla="*/ 4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1" y="4"/>
                    </a:moveTo>
                    <a:cubicBezTo>
                      <a:pt x="2" y="3"/>
                      <a:pt x="3" y="3"/>
                      <a:pt x="3" y="2"/>
                    </a:cubicBezTo>
                    <a:cubicBezTo>
                      <a:pt x="4" y="1"/>
                      <a:pt x="5" y="0"/>
                      <a:pt x="5" y="0"/>
                    </a:cubicBezTo>
                    <a:cubicBezTo>
                      <a:pt x="3" y="0"/>
                      <a:pt x="3" y="0"/>
                      <a:pt x="2" y="1"/>
                    </a:cubicBezTo>
                    <a:cubicBezTo>
                      <a:pt x="2" y="2"/>
                      <a:pt x="0" y="5"/>
                      <a:pt x="1"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16" name="Freeform 47"/>
              <p:cNvSpPr>
                <a:spLocks noChangeArrowheads="1"/>
              </p:cNvSpPr>
              <p:nvPr/>
            </p:nvSpPr>
            <p:spPr bwMode="auto">
              <a:xfrm>
                <a:off x="2311" y="632"/>
                <a:ext cx="2" cy="1"/>
              </a:xfrm>
              <a:custGeom>
                <a:avLst/>
                <a:gdLst>
                  <a:gd name="T0" fmla="*/ 2 w 2"/>
                  <a:gd name="T1" fmla="*/ 0 h 1"/>
                  <a:gd name="T2" fmla="*/ 0 w 2"/>
                  <a:gd name="T3" fmla="*/ 1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cubicBezTo>
                      <a:pt x="2" y="0"/>
                      <a:pt x="0" y="1"/>
                      <a:pt x="0" y="1"/>
                    </a:cubicBezTo>
                    <a:cubicBezTo>
                      <a:pt x="0" y="1"/>
                      <a:pt x="2"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17" name="Freeform 48"/>
              <p:cNvSpPr>
                <a:spLocks noChangeArrowheads="1"/>
              </p:cNvSpPr>
              <p:nvPr/>
            </p:nvSpPr>
            <p:spPr bwMode="auto">
              <a:xfrm>
                <a:off x="2269" y="663"/>
                <a:ext cx="3" cy="3"/>
              </a:xfrm>
              <a:custGeom>
                <a:avLst/>
                <a:gdLst>
                  <a:gd name="T0" fmla="*/ 1 w 2"/>
                  <a:gd name="T1" fmla="*/ 0 h 2"/>
                  <a:gd name="T2" fmla="*/ 1 w 2"/>
                  <a:gd name="T3" fmla="*/ 2 h 2"/>
                  <a:gd name="T4" fmla="*/ 1 w 2"/>
                  <a:gd name="T5" fmla="*/ 0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1" y="0"/>
                    </a:moveTo>
                    <a:cubicBezTo>
                      <a:pt x="0" y="0"/>
                      <a:pt x="0" y="2"/>
                      <a:pt x="1" y="2"/>
                    </a:cubicBezTo>
                    <a:cubicBezTo>
                      <a:pt x="1" y="2"/>
                      <a:pt x="2"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18" name="Freeform 49"/>
              <p:cNvSpPr>
                <a:spLocks noChangeArrowheads="1"/>
              </p:cNvSpPr>
              <p:nvPr/>
            </p:nvSpPr>
            <p:spPr bwMode="auto">
              <a:xfrm>
                <a:off x="2236" y="659"/>
                <a:ext cx="15" cy="26"/>
              </a:xfrm>
              <a:custGeom>
                <a:avLst/>
                <a:gdLst>
                  <a:gd name="T0" fmla="*/ 5 w 11"/>
                  <a:gd name="T1" fmla="*/ 19 h 19"/>
                  <a:gd name="T2" fmla="*/ 9 w 11"/>
                  <a:gd name="T3" fmla="*/ 11 h 19"/>
                  <a:gd name="T4" fmla="*/ 11 w 11"/>
                  <a:gd name="T5" fmla="*/ 4 h 19"/>
                  <a:gd name="T6" fmla="*/ 10 w 11"/>
                  <a:gd name="T7" fmla="*/ 0 h 19"/>
                  <a:gd name="T8" fmla="*/ 5 w 11"/>
                  <a:gd name="T9" fmla="*/ 3 h 19"/>
                  <a:gd name="T10" fmla="*/ 2 w 11"/>
                  <a:gd name="T11" fmla="*/ 13 h 19"/>
                  <a:gd name="T12" fmla="*/ 5 w 11"/>
                  <a:gd name="T13" fmla="*/ 19 h 19"/>
                  <a:gd name="T14" fmla="*/ 0 60000 65536"/>
                  <a:gd name="T15" fmla="*/ 0 60000 65536"/>
                  <a:gd name="T16" fmla="*/ 0 60000 65536"/>
                  <a:gd name="T17" fmla="*/ 0 60000 65536"/>
                  <a:gd name="T18" fmla="*/ 0 60000 65536"/>
                  <a:gd name="T19" fmla="*/ 0 60000 65536"/>
                  <a:gd name="T20" fmla="*/ 0 60000 65536"/>
                  <a:gd name="T21" fmla="*/ 0 w 11"/>
                  <a:gd name="T22" fmla="*/ 0 h 19"/>
                  <a:gd name="T23" fmla="*/ 11 w 11"/>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9">
                    <a:moveTo>
                      <a:pt x="5" y="19"/>
                    </a:moveTo>
                    <a:cubicBezTo>
                      <a:pt x="5" y="18"/>
                      <a:pt x="8" y="12"/>
                      <a:pt x="9" y="11"/>
                    </a:cubicBezTo>
                    <a:cubicBezTo>
                      <a:pt x="10" y="10"/>
                      <a:pt x="10" y="6"/>
                      <a:pt x="11" y="4"/>
                    </a:cubicBezTo>
                    <a:cubicBezTo>
                      <a:pt x="11" y="3"/>
                      <a:pt x="11" y="0"/>
                      <a:pt x="10" y="0"/>
                    </a:cubicBezTo>
                    <a:cubicBezTo>
                      <a:pt x="9" y="0"/>
                      <a:pt x="6" y="2"/>
                      <a:pt x="5" y="3"/>
                    </a:cubicBezTo>
                    <a:cubicBezTo>
                      <a:pt x="3" y="5"/>
                      <a:pt x="0" y="10"/>
                      <a:pt x="2" y="13"/>
                    </a:cubicBezTo>
                    <a:cubicBezTo>
                      <a:pt x="3" y="16"/>
                      <a:pt x="5" y="19"/>
                      <a:pt x="5" y="1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19" name="Freeform 50"/>
              <p:cNvSpPr>
                <a:spLocks noChangeArrowheads="1"/>
              </p:cNvSpPr>
              <p:nvPr/>
            </p:nvSpPr>
            <p:spPr bwMode="auto">
              <a:xfrm>
                <a:off x="2148" y="699"/>
                <a:ext cx="21" cy="18"/>
              </a:xfrm>
              <a:custGeom>
                <a:avLst/>
                <a:gdLst>
                  <a:gd name="T0" fmla="*/ 11 w 15"/>
                  <a:gd name="T1" fmla="*/ 8 h 13"/>
                  <a:gd name="T2" fmla="*/ 13 w 15"/>
                  <a:gd name="T3" fmla="*/ 3 h 13"/>
                  <a:gd name="T4" fmla="*/ 5 w 15"/>
                  <a:gd name="T5" fmla="*/ 3 h 13"/>
                  <a:gd name="T6" fmla="*/ 0 w 15"/>
                  <a:gd name="T7" fmla="*/ 9 h 13"/>
                  <a:gd name="T8" fmla="*/ 6 w 15"/>
                  <a:gd name="T9" fmla="*/ 12 h 13"/>
                  <a:gd name="T10" fmla="*/ 11 w 15"/>
                  <a:gd name="T11" fmla="*/ 8 h 13"/>
                  <a:gd name="T12" fmla="*/ 0 60000 65536"/>
                  <a:gd name="T13" fmla="*/ 0 60000 65536"/>
                  <a:gd name="T14" fmla="*/ 0 60000 65536"/>
                  <a:gd name="T15" fmla="*/ 0 60000 65536"/>
                  <a:gd name="T16" fmla="*/ 0 60000 65536"/>
                  <a:gd name="T17" fmla="*/ 0 60000 65536"/>
                  <a:gd name="T18" fmla="*/ 0 w 15"/>
                  <a:gd name="T19" fmla="*/ 0 h 13"/>
                  <a:gd name="T20" fmla="*/ 15 w 15"/>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 h="13">
                    <a:moveTo>
                      <a:pt x="11" y="8"/>
                    </a:moveTo>
                    <a:cubicBezTo>
                      <a:pt x="12" y="6"/>
                      <a:pt x="15" y="3"/>
                      <a:pt x="13" y="3"/>
                    </a:cubicBezTo>
                    <a:cubicBezTo>
                      <a:pt x="11" y="3"/>
                      <a:pt x="8" y="0"/>
                      <a:pt x="5" y="3"/>
                    </a:cubicBezTo>
                    <a:cubicBezTo>
                      <a:pt x="3" y="5"/>
                      <a:pt x="0" y="7"/>
                      <a:pt x="0" y="9"/>
                    </a:cubicBezTo>
                    <a:cubicBezTo>
                      <a:pt x="1" y="10"/>
                      <a:pt x="3" y="13"/>
                      <a:pt x="6" y="12"/>
                    </a:cubicBezTo>
                    <a:cubicBezTo>
                      <a:pt x="9" y="11"/>
                      <a:pt x="10" y="10"/>
                      <a:pt x="11" y="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20" name="Freeform 51"/>
              <p:cNvSpPr>
                <a:spLocks noChangeArrowheads="1"/>
              </p:cNvSpPr>
              <p:nvPr/>
            </p:nvSpPr>
            <p:spPr bwMode="auto">
              <a:xfrm>
                <a:off x="2236" y="714"/>
                <a:ext cx="28" cy="43"/>
              </a:xfrm>
              <a:custGeom>
                <a:avLst/>
                <a:gdLst>
                  <a:gd name="T0" fmla="*/ 0 w 20"/>
                  <a:gd name="T1" fmla="*/ 14 h 31"/>
                  <a:gd name="T2" fmla="*/ 2 w 20"/>
                  <a:gd name="T3" fmla="*/ 21 h 31"/>
                  <a:gd name="T4" fmla="*/ 3 w 20"/>
                  <a:gd name="T5" fmla="*/ 23 h 31"/>
                  <a:gd name="T6" fmla="*/ 5 w 20"/>
                  <a:gd name="T7" fmla="*/ 22 h 31"/>
                  <a:gd name="T8" fmla="*/ 7 w 20"/>
                  <a:gd name="T9" fmla="*/ 24 h 31"/>
                  <a:gd name="T10" fmla="*/ 4 w 20"/>
                  <a:gd name="T11" fmla="*/ 25 h 31"/>
                  <a:gd name="T12" fmla="*/ 7 w 20"/>
                  <a:gd name="T13" fmla="*/ 29 h 31"/>
                  <a:gd name="T14" fmla="*/ 11 w 20"/>
                  <a:gd name="T15" fmla="*/ 27 h 31"/>
                  <a:gd name="T16" fmla="*/ 14 w 20"/>
                  <a:gd name="T17" fmla="*/ 29 h 31"/>
                  <a:gd name="T18" fmla="*/ 16 w 20"/>
                  <a:gd name="T19" fmla="*/ 30 h 31"/>
                  <a:gd name="T20" fmla="*/ 15 w 20"/>
                  <a:gd name="T21" fmla="*/ 27 h 31"/>
                  <a:gd name="T22" fmla="*/ 18 w 20"/>
                  <a:gd name="T23" fmla="*/ 29 h 31"/>
                  <a:gd name="T24" fmla="*/ 19 w 20"/>
                  <a:gd name="T25" fmla="*/ 27 h 31"/>
                  <a:gd name="T26" fmla="*/ 14 w 20"/>
                  <a:gd name="T27" fmla="*/ 25 h 31"/>
                  <a:gd name="T28" fmla="*/ 10 w 20"/>
                  <a:gd name="T29" fmla="*/ 24 h 31"/>
                  <a:gd name="T30" fmla="*/ 9 w 20"/>
                  <a:gd name="T31" fmla="*/ 19 h 31"/>
                  <a:gd name="T32" fmla="*/ 10 w 20"/>
                  <a:gd name="T33" fmla="*/ 16 h 31"/>
                  <a:gd name="T34" fmla="*/ 13 w 20"/>
                  <a:gd name="T35" fmla="*/ 14 h 31"/>
                  <a:gd name="T36" fmla="*/ 15 w 20"/>
                  <a:gd name="T37" fmla="*/ 8 h 31"/>
                  <a:gd name="T38" fmla="*/ 13 w 20"/>
                  <a:gd name="T39" fmla="*/ 4 h 31"/>
                  <a:gd name="T40" fmla="*/ 13 w 20"/>
                  <a:gd name="T41" fmla="*/ 1 h 31"/>
                  <a:gd name="T42" fmla="*/ 11 w 20"/>
                  <a:gd name="T43" fmla="*/ 2 h 31"/>
                  <a:gd name="T44" fmla="*/ 8 w 20"/>
                  <a:gd name="T45" fmla="*/ 0 h 31"/>
                  <a:gd name="T46" fmla="*/ 4 w 20"/>
                  <a:gd name="T47" fmla="*/ 2 h 31"/>
                  <a:gd name="T48" fmla="*/ 3 w 20"/>
                  <a:gd name="T49" fmla="*/ 9 h 31"/>
                  <a:gd name="T50" fmla="*/ 3 w 20"/>
                  <a:gd name="T51" fmla="*/ 13 h 31"/>
                  <a:gd name="T52" fmla="*/ 1 w 20"/>
                  <a:gd name="T53" fmla="*/ 14 h 31"/>
                  <a:gd name="T54" fmla="*/ 0 w 20"/>
                  <a:gd name="T55" fmla="*/ 14 h 3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
                  <a:gd name="T85" fmla="*/ 0 h 31"/>
                  <a:gd name="T86" fmla="*/ 20 w 20"/>
                  <a:gd name="T87" fmla="*/ 31 h 3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 h="31">
                    <a:moveTo>
                      <a:pt x="0" y="14"/>
                    </a:moveTo>
                    <a:cubicBezTo>
                      <a:pt x="0" y="16"/>
                      <a:pt x="1" y="19"/>
                      <a:pt x="2" y="21"/>
                    </a:cubicBezTo>
                    <a:cubicBezTo>
                      <a:pt x="2" y="23"/>
                      <a:pt x="2" y="24"/>
                      <a:pt x="3" y="23"/>
                    </a:cubicBezTo>
                    <a:cubicBezTo>
                      <a:pt x="3" y="23"/>
                      <a:pt x="4" y="21"/>
                      <a:pt x="5" y="22"/>
                    </a:cubicBezTo>
                    <a:cubicBezTo>
                      <a:pt x="6" y="22"/>
                      <a:pt x="8" y="24"/>
                      <a:pt x="7" y="24"/>
                    </a:cubicBezTo>
                    <a:cubicBezTo>
                      <a:pt x="5" y="24"/>
                      <a:pt x="4" y="24"/>
                      <a:pt x="4" y="25"/>
                    </a:cubicBezTo>
                    <a:cubicBezTo>
                      <a:pt x="4" y="26"/>
                      <a:pt x="6" y="29"/>
                      <a:pt x="7" y="29"/>
                    </a:cubicBezTo>
                    <a:cubicBezTo>
                      <a:pt x="9" y="29"/>
                      <a:pt x="10" y="27"/>
                      <a:pt x="11" y="27"/>
                    </a:cubicBezTo>
                    <a:cubicBezTo>
                      <a:pt x="11" y="27"/>
                      <a:pt x="13" y="28"/>
                      <a:pt x="14" y="29"/>
                    </a:cubicBezTo>
                    <a:cubicBezTo>
                      <a:pt x="16" y="30"/>
                      <a:pt x="17" y="31"/>
                      <a:pt x="16" y="30"/>
                    </a:cubicBezTo>
                    <a:cubicBezTo>
                      <a:pt x="15" y="28"/>
                      <a:pt x="14" y="27"/>
                      <a:pt x="15" y="27"/>
                    </a:cubicBezTo>
                    <a:cubicBezTo>
                      <a:pt x="17" y="28"/>
                      <a:pt x="17" y="30"/>
                      <a:pt x="18" y="29"/>
                    </a:cubicBezTo>
                    <a:cubicBezTo>
                      <a:pt x="18" y="29"/>
                      <a:pt x="20" y="29"/>
                      <a:pt x="19" y="27"/>
                    </a:cubicBezTo>
                    <a:cubicBezTo>
                      <a:pt x="17" y="24"/>
                      <a:pt x="16" y="25"/>
                      <a:pt x="14" y="25"/>
                    </a:cubicBezTo>
                    <a:cubicBezTo>
                      <a:pt x="13" y="25"/>
                      <a:pt x="11" y="26"/>
                      <a:pt x="10" y="24"/>
                    </a:cubicBezTo>
                    <a:cubicBezTo>
                      <a:pt x="9" y="22"/>
                      <a:pt x="9" y="20"/>
                      <a:pt x="9" y="19"/>
                    </a:cubicBezTo>
                    <a:cubicBezTo>
                      <a:pt x="9" y="17"/>
                      <a:pt x="9" y="17"/>
                      <a:pt x="10" y="16"/>
                    </a:cubicBezTo>
                    <a:cubicBezTo>
                      <a:pt x="11" y="15"/>
                      <a:pt x="12" y="15"/>
                      <a:pt x="13" y="14"/>
                    </a:cubicBezTo>
                    <a:cubicBezTo>
                      <a:pt x="14" y="12"/>
                      <a:pt x="16" y="10"/>
                      <a:pt x="15" y="8"/>
                    </a:cubicBezTo>
                    <a:cubicBezTo>
                      <a:pt x="14" y="7"/>
                      <a:pt x="13" y="6"/>
                      <a:pt x="13" y="4"/>
                    </a:cubicBezTo>
                    <a:cubicBezTo>
                      <a:pt x="13" y="3"/>
                      <a:pt x="14" y="1"/>
                      <a:pt x="13" y="1"/>
                    </a:cubicBezTo>
                    <a:cubicBezTo>
                      <a:pt x="12" y="1"/>
                      <a:pt x="11" y="3"/>
                      <a:pt x="11" y="2"/>
                    </a:cubicBezTo>
                    <a:cubicBezTo>
                      <a:pt x="10" y="1"/>
                      <a:pt x="10" y="0"/>
                      <a:pt x="8" y="0"/>
                    </a:cubicBezTo>
                    <a:cubicBezTo>
                      <a:pt x="7" y="0"/>
                      <a:pt x="4" y="0"/>
                      <a:pt x="4" y="2"/>
                    </a:cubicBezTo>
                    <a:cubicBezTo>
                      <a:pt x="3" y="3"/>
                      <a:pt x="4" y="7"/>
                      <a:pt x="3" y="9"/>
                    </a:cubicBezTo>
                    <a:cubicBezTo>
                      <a:pt x="3" y="11"/>
                      <a:pt x="2" y="12"/>
                      <a:pt x="3" y="13"/>
                    </a:cubicBezTo>
                    <a:cubicBezTo>
                      <a:pt x="3" y="14"/>
                      <a:pt x="3" y="14"/>
                      <a:pt x="1" y="14"/>
                    </a:cubicBezTo>
                    <a:cubicBezTo>
                      <a:pt x="0" y="14"/>
                      <a:pt x="0" y="12"/>
                      <a:pt x="0" y="1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21" name="Freeform 52"/>
              <p:cNvSpPr>
                <a:spLocks noChangeArrowheads="1"/>
              </p:cNvSpPr>
              <p:nvPr/>
            </p:nvSpPr>
            <p:spPr bwMode="auto">
              <a:xfrm>
                <a:off x="2261" y="751"/>
                <a:ext cx="10" cy="12"/>
              </a:xfrm>
              <a:custGeom>
                <a:avLst/>
                <a:gdLst>
                  <a:gd name="T0" fmla="*/ 4 w 7"/>
                  <a:gd name="T1" fmla="*/ 0 h 8"/>
                  <a:gd name="T2" fmla="*/ 2 w 7"/>
                  <a:gd name="T3" fmla="*/ 0 h 8"/>
                  <a:gd name="T4" fmla="*/ 0 w 7"/>
                  <a:gd name="T5" fmla="*/ 2 h 8"/>
                  <a:gd name="T6" fmla="*/ 1 w 7"/>
                  <a:gd name="T7" fmla="*/ 3 h 8"/>
                  <a:gd name="T8" fmla="*/ 2 w 7"/>
                  <a:gd name="T9" fmla="*/ 5 h 8"/>
                  <a:gd name="T10" fmla="*/ 3 w 7"/>
                  <a:gd name="T11" fmla="*/ 6 h 8"/>
                  <a:gd name="T12" fmla="*/ 6 w 7"/>
                  <a:gd name="T13" fmla="*/ 7 h 8"/>
                  <a:gd name="T14" fmla="*/ 7 w 7"/>
                  <a:gd name="T15" fmla="*/ 7 h 8"/>
                  <a:gd name="T16" fmla="*/ 6 w 7"/>
                  <a:gd name="T17" fmla="*/ 4 h 8"/>
                  <a:gd name="T18" fmla="*/ 4 w 7"/>
                  <a:gd name="T19" fmla="*/ 3 h 8"/>
                  <a:gd name="T20" fmla="*/ 4 w 7"/>
                  <a:gd name="T21" fmla="*/ 1 h 8"/>
                  <a:gd name="T22" fmla="*/ 4 w 7"/>
                  <a:gd name="T23" fmla="*/ 0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
                  <a:gd name="T37" fmla="*/ 0 h 8"/>
                  <a:gd name="T38" fmla="*/ 7 w 7"/>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 h="8">
                    <a:moveTo>
                      <a:pt x="4" y="0"/>
                    </a:moveTo>
                    <a:cubicBezTo>
                      <a:pt x="3" y="1"/>
                      <a:pt x="3" y="0"/>
                      <a:pt x="2" y="0"/>
                    </a:cubicBezTo>
                    <a:cubicBezTo>
                      <a:pt x="2" y="1"/>
                      <a:pt x="0" y="2"/>
                      <a:pt x="0" y="2"/>
                    </a:cubicBezTo>
                    <a:cubicBezTo>
                      <a:pt x="0" y="2"/>
                      <a:pt x="1" y="3"/>
                      <a:pt x="1" y="3"/>
                    </a:cubicBezTo>
                    <a:cubicBezTo>
                      <a:pt x="1" y="4"/>
                      <a:pt x="2" y="5"/>
                      <a:pt x="2" y="5"/>
                    </a:cubicBezTo>
                    <a:cubicBezTo>
                      <a:pt x="2" y="6"/>
                      <a:pt x="3" y="6"/>
                      <a:pt x="3" y="6"/>
                    </a:cubicBezTo>
                    <a:cubicBezTo>
                      <a:pt x="4" y="6"/>
                      <a:pt x="5" y="7"/>
                      <a:pt x="6" y="7"/>
                    </a:cubicBezTo>
                    <a:cubicBezTo>
                      <a:pt x="6" y="8"/>
                      <a:pt x="7" y="7"/>
                      <a:pt x="7" y="7"/>
                    </a:cubicBezTo>
                    <a:cubicBezTo>
                      <a:pt x="7" y="7"/>
                      <a:pt x="6" y="5"/>
                      <a:pt x="6" y="4"/>
                    </a:cubicBezTo>
                    <a:cubicBezTo>
                      <a:pt x="5" y="4"/>
                      <a:pt x="5" y="4"/>
                      <a:pt x="4" y="3"/>
                    </a:cubicBezTo>
                    <a:cubicBezTo>
                      <a:pt x="3" y="3"/>
                      <a:pt x="3" y="2"/>
                      <a:pt x="4" y="1"/>
                    </a:cubicBezTo>
                    <a:cubicBezTo>
                      <a:pt x="4" y="0"/>
                      <a:pt x="5" y="0"/>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22" name="Freeform 53"/>
              <p:cNvSpPr>
                <a:spLocks noChangeArrowheads="1"/>
              </p:cNvSpPr>
              <p:nvPr/>
            </p:nvSpPr>
            <p:spPr bwMode="auto">
              <a:xfrm>
                <a:off x="2271" y="761"/>
                <a:ext cx="14" cy="21"/>
              </a:xfrm>
              <a:custGeom>
                <a:avLst/>
                <a:gdLst>
                  <a:gd name="T0" fmla="*/ 6 w 10"/>
                  <a:gd name="T1" fmla="*/ 0 h 15"/>
                  <a:gd name="T2" fmla="*/ 3 w 10"/>
                  <a:gd name="T3" fmla="*/ 0 h 15"/>
                  <a:gd name="T4" fmla="*/ 1 w 10"/>
                  <a:gd name="T5" fmla="*/ 1 h 15"/>
                  <a:gd name="T6" fmla="*/ 0 w 10"/>
                  <a:gd name="T7" fmla="*/ 2 h 15"/>
                  <a:gd name="T8" fmla="*/ 2 w 10"/>
                  <a:gd name="T9" fmla="*/ 4 h 15"/>
                  <a:gd name="T10" fmla="*/ 3 w 10"/>
                  <a:gd name="T11" fmla="*/ 6 h 15"/>
                  <a:gd name="T12" fmla="*/ 1 w 10"/>
                  <a:gd name="T13" fmla="*/ 7 h 15"/>
                  <a:gd name="T14" fmla="*/ 1 w 10"/>
                  <a:gd name="T15" fmla="*/ 10 h 15"/>
                  <a:gd name="T16" fmla="*/ 3 w 10"/>
                  <a:gd name="T17" fmla="*/ 11 h 15"/>
                  <a:gd name="T18" fmla="*/ 3 w 10"/>
                  <a:gd name="T19" fmla="*/ 14 h 15"/>
                  <a:gd name="T20" fmla="*/ 5 w 10"/>
                  <a:gd name="T21" fmla="*/ 14 h 15"/>
                  <a:gd name="T22" fmla="*/ 4 w 10"/>
                  <a:gd name="T23" fmla="*/ 11 h 15"/>
                  <a:gd name="T24" fmla="*/ 4 w 10"/>
                  <a:gd name="T25" fmla="*/ 8 h 15"/>
                  <a:gd name="T26" fmla="*/ 7 w 10"/>
                  <a:gd name="T27" fmla="*/ 9 h 15"/>
                  <a:gd name="T28" fmla="*/ 8 w 10"/>
                  <a:gd name="T29" fmla="*/ 8 h 15"/>
                  <a:gd name="T30" fmla="*/ 7 w 10"/>
                  <a:gd name="T31" fmla="*/ 6 h 15"/>
                  <a:gd name="T32" fmla="*/ 8 w 10"/>
                  <a:gd name="T33" fmla="*/ 5 h 15"/>
                  <a:gd name="T34" fmla="*/ 6 w 10"/>
                  <a:gd name="T35" fmla="*/ 2 h 15"/>
                  <a:gd name="T36" fmla="*/ 6 w 10"/>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
                  <a:gd name="T58" fmla="*/ 0 h 15"/>
                  <a:gd name="T59" fmla="*/ 10 w 10"/>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 h="15">
                    <a:moveTo>
                      <a:pt x="6" y="0"/>
                    </a:moveTo>
                    <a:cubicBezTo>
                      <a:pt x="5" y="0"/>
                      <a:pt x="3" y="0"/>
                      <a:pt x="3" y="0"/>
                    </a:cubicBezTo>
                    <a:cubicBezTo>
                      <a:pt x="2" y="0"/>
                      <a:pt x="2" y="0"/>
                      <a:pt x="1" y="1"/>
                    </a:cubicBezTo>
                    <a:cubicBezTo>
                      <a:pt x="1" y="2"/>
                      <a:pt x="1" y="1"/>
                      <a:pt x="0" y="2"/>
                    </a:cubicBezTo>
                    <a:cubicBezTo>
                      <a:pt x="0" y="3"/>
                      <a:pt x="2" y="4"/>
                      <a:pt x="2" y="4"/>
                    </a:cubicBezTo>
                    <a:cubicBezTo>
                      <a:pt x="2" y="4"/>
                      <a:pt x="4" y="6"/>
                      <a:pt x="3" y="6"/>
                    </a:cubicBezTo>
                    <a:cubicBezTo>
                      <a:pt x="2" y="6"/>
                      <a:pt x="1" y="6"/>
                      <a:pt x="1" y="7"/>
                    </a:cubicBezTo>
                    <a:cubicBezTo>
                      <a:pt x="1" y="7"/>
                      <a:pt x="0" y="9"/>
                      <a:pt x="1" y="10"/>
                    </a:cubicBezTo>
                    <a:cubicBezTo>
                      <a:pt x="2" y="11"/>
                      <a:pt x="3" y="10"/>
                      <a:pt x="3" y="11"/>
                    </a:cubicBezTo>
                    <a:cubicBezTo>
                      <a:pt x="3" y="13"/>
                      <a:pt x="3" y="14"/>
                      <a:pt x="3" y="14"/>
                    </a:cubicBezTo>
                    <a:cubicBezTo>
                      <a:pt x="3" y="14"/>
                      <a:pt x="5" y="15"/>
                      <a:pt x="5" y="14"/>
                    </a:cubicBezTo>
                    <a:cubicBezTo>
                      <a:pt x="5" y="13"/>
                      <a:pt x="4" y="12"/>
                      <a:pt x="4" y="11"/>
                    </a:cubicBezTo>
                    <a:cubicBezTo>
                      <a:pt x="4" y="10"/>
                      <a:pt x="4" y="8"/>
                      <a:pt x="4" y="8"/>
                    </a:cubicBezTo>
                    <a:cubicBezTo>
                      <a:pt x="5" y="9"/>
                      <a:pt x="6" y="9"/>
                      <a:pt x="7" y="9"/>
                    </a:cubicBezTo>
                    <a:cubicBezTo>
                      <a:pt x="8" y="9"/>
                      <a:pt x="9" y="9"/>
                      <a:pt x="8" y="8"/>
                    </a:cubicBezTo>
                    <a:cubicBezTo>
                      <a:pt x="7" y="8"/>
                      <a:pt x="6" y="7"/>
                      <a:pt x="7" y="6"/>
                    </a:cubicBezTo>
                    <a:cubicBezTo>
                      <a:pt x="8" y="6"/>
                      <a:pt x="10" y="7"/>
                      <a:pt x="8" y="5"/>
                    </a:cubicBezTo>
                    <a:cubicBezTo>
                      <a:pt x="7" y="4"/>
                      <a:pt x="6" y="3"/>
                      <a:pt x="6" y="2"/>
                    </a:cubicBezTo>
                    <a:cubicBezTo>
                      <a:pt x="6" y="2"/>
                      <a:pt x="7" y="1"/>
                      <a:pt x="6"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23" name="Freeform 54"/>
              <p:cNvSpPr>
                <a:spLocks noChangeArrowheads="1"/>
              </p:cNvSpPr>
              <p:nvPr/>
            </p:nvSpPr>
            <p:spPr bwMode="auto">
              <a:xfrm>
                <a:off x="2239" y="754"/>
                <a:ext cx="10" cy="10"/>
              </a:xfrm>
              <a:custGeom>
                <a:avLst/>
                <a:gdLst>
                  <a:gd name="T0" fmla="*/ 1 w 7"/>
                  <a:gd name="T1" fmla="*/ 1 h 7"/>
                  <a:gd name="T2" fmla="*/ 4 w 7"/>
                  <a:gd name="T3" fmla="*/ 5 h 7"/>
                  <a:gd name="T4" fmla="*/ 6 w 7"/>
                  <a:gd name="T5" fmla="*/ 7 h 7"/>
                  <a:gd name="T6" fmla="*/ 7 w 7"/>
                  <a:gd name="T7" fmla="*/ 4 h 7"/>
                  <a:gd name="T8" fmla="*/ 6 w 7"/>
                  <a:gd name="T9" fmla="*/ 2 h 7"/>
                  <a:gd name="T10" fmla="*/ 3 w 7"/>
                  <a:gd name="T11" fmla="*/ 0 h 7"/>
                  <a:gd name="T12" fmla="*/ 1 w 7"/>
                  <a:gd name="T13" fmla="*/ 1 h 7"/>
                  <a:gd name="T14" fmla="*/ 0 60000 65536"/>
                  <a:gd name="T15" fmla="*/ 0 60000 65536"/>
                  <a:gd name="T16" fmla="*/ 0 60000 65536"/>
                  <a:gd name="T17" fmla="*/ 0 60000 65536"/>
                  <a:gd name="T18" fmla="*/ 0 60000 65536"/>
                  <a:gd name="T19" fmla="*/ 0 60000 65536"/>
                  <a:gd name="T20" fmla="*/ 0 60000 65536"/>
                  <a:gd name="T21" fmla="*/ 0 w 7"/>
                  <a:gd name="T22" fmla="*/ 0 h 7"/>
                  <a:gd name="T23" fmla="*/ 7 w 7"/>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7">
                    <a:moveTo>
                      <a:pt x="1" y="1"/>
                    </a:moveTo>
                    <a:cubicBezTo>
                      <a:pt x="2" y="1"/>
                      <a:pt x="4" y="4"/>
                      <a:pt x="4" y="5"/>
                    </a:cubicBezTo>
                    <a:cubicBezTo>
                      <a:pt x="4" y="5"/>
                      <a:pt x="5" y="7"/>
                      <a:pt x="6" y="7"/>
                    </a:cubicBezTo>
                    <a:cubicBezTo>
                      <a:pt x="7" y="7"/>
                      <a:pt x="7" y="5"/>
                      <a:pt x="7" y="4"/>
                    </a:cubicBezTo>
                    <a:cubicBezTo>
                      <a:pt x="7" y="4"/>
                      <a:pt x="7" y="3"/>
                      <a:pt x="6" y="2"/>
                    </a:cubicBezTo>
                    <a:cubicBezTo>
                      <a:pt x="5" y="1"/>
                      <a:pt x="5" y="0"/>
                      <a:pt x="3" y="0"/>
                    </a:cubicBezTo>
                    <a:cubicBezTo>
                      <a:pt x="2" y="0"/>
                      <a:pt x="0"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24" name="Freeform 55"/>
              <p:cNvSpPr>
                <a:spLocks noChangeArrowheads="1"/>
              </p:cNvSpPr>
              <p:nvPr/>
            </p:nvSpPr>
            <p:spPr bwMode="auto">
              <a:xfrm>
                <a:off x="2250" y="765"/>
                <a:ext cx="13" cy="15"/>
              </a:xfrm>
              <a:custGeom>
                <a:avLst/>
                <a:gdLst>
                  <a:gd name="T0" fmla="*/ 2 w 9"/>
                  <a:gd name="T1" fmla="*/ 8 h 11"/>
                  <a:gd name="T2" fmla="*/ 2 w 9"/>
                  <a:gd name="T3" fmla="*/ 10 h 11"/>
                  <a:gd name="T4" fmla="*/ 5 w 9"/>
                  <a:gd name="T5" fmla="*/ 8 h 11"/>
                  <a:gd name="T6" fmla="*/ 7 w 9"/>
                  <a:gd name="T7" fmla="*/ 6 h 11"/>
                  <a:gd name="T8" fmla="*/ 8 w 9"/>
                  <a:gd name="T9" fmla="*/ 4 h 11"/>
                  <a:gd name="T10" fmla="*/ 3 w 9"/>
                  <a:gd name="T11" fmla="*/ 1 h 11"/>
                  <a:gd name="T12" fmla="*/ 1 w 9"/>
                  <a:gd name="T13" fmla="*/ 2 h 11"/>
                  <a:gd name="T14" fmla="*/ 3 w 9"/>
                  <a:gd name="T15" fmla="*/ 5 h 11"/>
                  <a:gd name="T16" fmla="*/ 2 w 9"/>
                  <a:gd name="T17" fmla="*/ 8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1"/>
                  <a:gd name="T29" fmla="*/ 9 w 9"/>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1">
                    <a:moveTo>
                      <a:pt x="2" y="8"/>
                    </a:moveTo>
                    <a:cubicBezTo>
                      <a:pt x="1" y="9"/>
                      <a:pt x="1" y="11"/>
                      <a:pt x="2" y="10"/>
                    </a:cubicBezTo>
                    <a:cubicBezTo>
                      <a:pt x="3" y="9"/>
                      <a:pt x="4" y="8"/>
                      <a:pt x="5" y="8"/>
                    </a:cubicBezTo>
                    <a:cubicBezTo>
                      <a:pt x="6" y="7"/>
                      <a:pt x="7" y="6"/>
                      <a:pt x="7" y="6"/>
                    </a:cubicBezTo>
                    <a:cubicBezTo>
                      <a:pt x="8" y="6"/>
                      <a:pt x="9" y="5"/>
                      <a:pt x="8" y="4"/>
                    </a:cubicBezTo>
                    <a:cubicBezTo>
                      <a:pt x="6" y="3"/>
                      <a:pt x="4" y="2"/>
                      <a:pt x="3" y="1"/>
                    </a:cubicBezTo>
                    <a:cubicBezTo>
                      <a:pt x="2" y="0"/>
                      <a:pt x="0" y="1"/>
                      <a:pt x="1" y="2"/>
                    </a:cubicBezTo>
                    <a:cubicBezTo>
                      <a:pt x="2" y="3"/>
                      <a:pt x="3" y="3"/>
                      <a:pt x="3" y="5"/>
                    </a:cubicBezTo>
                    <a:cubicBezTo>
                      <a:pt x="2" y="6"/>
                      <a:pt x="2" y="7"/>
                      <a:pt x="2" y="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25" name="Freeform 56"/>
              <p:cNvSpPr>
                <a:spLocks noChangeArrowheads="1"/>
              </p:cNvSpPr>
              <p:nvPr/>
            </p:nvSpPr>
            <p:spPr bwMode="auto">
              <a:xfrm>
                <a:off x="2256" y="775"/>
                <a:ext cx="8" cy="15"/>
              </a:xfrm>
              <a:custGeom>
                <a:avLst/>
                <a:gdLst>
                  <a:gd name="T0" fmla="*/ 5 w 6"/>
                  <a:gd name="T1" fmla="*/ 0 h 11"/>
                  <a:gd name="T2" fmla="*/ 4 w 6"/>
                  <a:gd name="T3" fmla="*/ 1 h 11"/>
                  <a:gd name="T4" fmla="*/ 2 w 6"/>
                  <a:gd name="T5" fmla="*/ 4 h 11"/>
                  <a:gd name="T6" fmla="*/ 0 w 6"/>
                  <a:gd name="T7" fmla="*/ 7 h 11"/>
                  <a:gd name="T8" fmla="*/ 4 w 6"/>
                  <a:gd name="T9" fmla="*/ 10 h 11"/>
                  <a:gd name="T10" fmla="*/ 5 w 6"/>
                  <a:gd name="T11" fmla="*/ 10 h 11"/>
                  <a:gd name="T12" fmla="*/ 4 w 6"/>
                  <a:gd name="T13" fmla="*/ 7 h 11"/>
                  <a:gd name="T14" fmla="*/ 6 w 6"/>
                  <a:gd name="T15" fmla="*/ 3 h 11"/>
                  <a:gd name="T16" fmla="*/ 5 w 6"/>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11"/>
                  <a:gd name="T29" fmla="*/ 6 w 6"/>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11">
                    <a:moveTo>
                      <a:pt x="5" y="0"/>
                    </a:moveTo>
                    <a:cubicBezTo>
                      <a:pt x="4" y="0"/>
                      <a:pt x="4" y="0"/>
                      <a:pt x="4" y="1"/>
                    </a:cubicBezTo>
                    <a:cubicBezTo>
                      <a:pt x="3" y="2"/>
                      <a:pt x="3" y="3"/>
                      <a:pt x="2" y="4"/>
                    </a:cubicBezTo>
                    <a:cubicBezTo>
                      <a:pt x="2" y="5"/>
                      <a:pt x="0" y="6"/>
                      <a:pt x="0" y="7"/>
                    </a:cubicBezTo>
                    <a:cubicBezTo>
                      <a:pt x="1" y="8"/>
                      <a:pt x="3" y="10"/>
                      <a:pt x="4" y="10"/>
                    </a:cubicBezTo>
                    <a:cubicBezTo>
                      <a:pt x="4" y="11"/>
                      <a:pt x="5" y="11"/>
                      <a:pt x="5" y="10"/>
                    </a:cubicBezTo>
                    <a:cubicBezTo>
                      <a:pt x="5" y="9"/>
                      <a:pt x="4" y="8"/>
                      <a:pt x="4" y="7"/>
                    </a:cubicBezTo>
                    <a:cubicBezTo>
                      <a:pt x="5" y="6"/>
                      <a:pt x="5" y="4"/>
                      <a:pt x="6" y="3"/>
                    </a:cubicBezTo>
                    <a:cubicBezTo>
                      <a:pt x="6" y="3"/>
                      <a:pt x="6" y="0"/>
                      <a:pt x="5"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26" name="Freeform 57"/>
              <p:cNvSpPr>
                <a:spLocks noChangeArrowheads="1"/>
              </p:cNvSpPr>
              <p:nvPr/>
            </p:nvSpPr>
            <p:spPr bwMode="auto">
              <a:xfrm>
                <a:off x="2263" y="774"/>
                <a:ext cx="6" cy="12"/>
              </a:xfrm>
              <a:custGeom>
                <a:avLst/>
                <a:gdLst>
                  <a:gd name="T0" fmla="*/ 4 w 5"/>
                  <a:gd name="T1" fmla="*/ 0 h 9"/>
                  <a:gd name="T2" fmla="*/ 0 w 5"/>
                  <a:gd name="T3" fmla="*/ 9 h 9"/>
                  <a:gd name="T4" fmla="*/ 5 w 5"/>
                  <a:gd name="T5" fmla="*/ 3 h 9"/>
                  <a:gd name="T6" fmla="*/ 4 w 5"/>
                  <a:gd name="T7" fmla="*/ 0 h 9"/>
                  <a:gd name="T8" fmla="*/ 0 60000 65536"/>
                  <a:gd name="T9" fmla="*/ 0 60000 65536"/>
                  <a:gd name="T10" fmla="*/ 0 60000 65536"/>
                  <a:gd name="T11" fmla="*/ 0 60000 65536"/>
                  <a:gd name="T12" fmla="*/ 0 w 5"/>
                  <a:gd name="T13" fmla="*/ 0 h 9"/>
                  <a:gd name="T14" fmla="*/ 5 w 5"/>
                  <a:gd name="T15" fmla="*/ 9 h 9"/>
                </a:gdLst>
                <a:ahLst/>
                <a:cxnLst>
                  <a:cxn ang="T8">
                    <a:pos x="T0" y="T1"/>
                  </a:cxn>
                  <a:cxn ang="T9">
                    <a:pos x="T2" y="T3"/>
                  </a:cxn>
                  <a:cxn ang="T10">
                    <a:pos x="T4" y="T5"/>
                  </a:cxn>
                  <a:cxn ang="T11">
                    <a:pos x="T6" y="T7"/>
                  </a:cxn>
                </a:cxnLst>
                <a:rect l="T12" t="T13" r="T14" b="T15"/>
                <a:pathLst>
                  <a:path w="5" h="9">
                    <a:moveTo>
                      <a:pt x="4" y="0"/>
                    </a:moveTo>
                    <a:cubicBezTo>
                      <a:pt x="3" y="0"/>
                      <a:pt x="0" y="9"/>
                      <a:pt x="0" y="9"/>
                    </a:cubicBezTo>
                    <a:cubicBezTo>
                      <a:pt x="1" y="8"/>
                      <a:pt x="5" y="5"/>
                      <a:pt x="5" y="3"/>
                    </a:cubicBezTo>
                    <a:cubicBezTo>
                      <a:pt x="5" y="2"/>
                      <a:pt x="4" y="0"/>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27" name="Freeform 58"/>
              <p:cNvSpPr>
                <a:spLocks noChangeArrowheads="1"/>
              </p:cNvSpPr>
              <p:nvPr/>
            </p:nvSpPr>
            <p:spPr bwMode="auto">
              <a:xfrm>
                <a:off x="2267" y="780"/>
                <a:ext cx="7" cy="6"/>
              </a:xfrm>
              <a:custGeom>
                <a:avLst/>
                <a:gdLst>
                  <a:gd name="T0" fmla="*/ 1 w 5"/>
                  <a:gd name="T1" fmla="*/ 4 h 4"/>
                  <a:gd name="T2" fmla="*/ 5 w 5"/>
                  <a:gd name="T3" fmla="*/ 3 h 4"/>
                  <a:gd name="T4" fmla="*/ 2 w 5"/>
                  <a:gd name="T5" fmla="*/ 1 h 4"/>
                  <a:gd name="T6" fmla="*/ 1 w 5"/>
                  <a:gd name="T7" fmla="*/ 4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1" y="4"/>
                    </a:moveTo>
                    <a:cubicBezTo>
                      <a:pt x="2" y="4"/>
                      <a:pt x="5" y="4"/>
                      <a:pt x="5" y="3"/>
                    </a:cubicBezTo>
                    <a:cubicBezTo>
                      <a:pt x="4" y="2"/>
                      <a:pt x="2" y="0"/>
                      <a:pt x="2" y="1"/>
                    </a:cubicBezTo>
                    <a:cubicBezTo>
                      <a:pt x="1" y="2"/>
                      <a:pt x="0" y="3"/>
                      <a:pt x="1"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28" name="Freeform 59"/>
              <p:cNvSpPr>
                <a:spLocks noChangeArrowheads="1"/>
              </p:cNvSpPr>
              <p:nvPr/>
            </p:nvSpPr>
            <p:spPr bwMode="auto">
              <a:xfrm>
                <a:off x="2268" y="785"/>
                <a:ext cx="21" cy="33"/>
              </a:xfrm>
              <a:custGeom>
                <a:avLst/>
                <a:gdLst>
                  <a:gd name="T0" fmla="*/ 13 w 15"/>
                  <a:gd name="T1" fmla="*/ 6 h 24"/>
                  <a:gd name="T2" fmla="*/ 11 w 15"/>
                  <a:gd name="T3" fmla="*/ 2 h 24"/>
                  <a:gd name="T4" fmla="*/ 10 w 15"/>
                  <a:gd name="T5" fmla="*/ 1 h 24"/>
                  <a:gd name="T6" fmla="*/ 9 w 15"/>
                  <a:gd name="T7" fmla="*/ 2 h 24"/>
                  <a:gd name="T8" fmla="*/ 9 w 15"/>
                  <a:gd name="T9" fmla="*/ 4 h 24"/>
                  <a:gd name="T10" fmla="*/ 5 w 15"/>
                  <a:gd name="T11" fmla="*/ 6 h 24"/>
                  <a:gd name="T12" fmla="*/ 2 w 15"/>
                  <a:gd name="T13" fmla="*/ 8 h 24"/>
                  <a:gd name="T14" fmla="*/ 1 w 15"/>
                  <a:gd name="T15" fmla="*/ 9 h 24"/>
                  <a:gd name="T16" fmla="*/ 0 w 15"/>
                  <a:gd name="T17" fmla="*/ 11 h 24"/>
                  <a:gd name="T18" fmla="*/ 2 w 15"/>
                  <a:gd name="T19" fmla="*/ 14 h 24"/>
                  <a:gd name="T20" fmla="*/ 1 w 15"/>
                  <a:gd name="T21" fmla="*/ 19 h 24"/>
                  <a:gd name="T22" fmla="*/ 5 w 15"/>
                  <a:gd name="T23" fmla="*/ 22 h 24"/>
                  <a:gd name="T24" fmla="*/ 8 w 15"/>
                  <a:gd name="T25" fmla="*/ 22 h 24"/>
                  <a:gd name="T26" fmla="*/ 10 w 15"/>
                  <a:gd name="T27" fmla="*/ 22 h 24"/>
                  <a:gd name="T28" fmla="*/ 8 w 15"/>
                  <a:gd name="T29" fmla="*/ 17 h 24"/>
                  <a:gd name="T30" fmla="*/ 10 w 15"/>
                  <a:gd name="T31" fmla="*/ 15 h 24"/>
                  <a:gd name="T32" fmla="*/ 13 w 15"/>
                  <a:gd name="T33" fmla="*/ 19 h 24"/>
                  <a:gd name="T34" fmla="*/ 14 w 15"/>
                  <a:gd name="T35" fmla="*/ 16 h 24"/>
                  <a:gd name="T36" fmla="*/ 15 w 15"/>
                  <a:gd name="T37" fmla="*/ 12 h 24"/>
                  <a:gd name="T38" fmla="*/ 13 w 15"/>
                  <a:gd name="T39" fmla="*/ 6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
                  <a:gd name="T61" fmla="*/ 0 h 24"/>
                  <a:gd name="T62" fmla="*/ 15 w 15"/>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 h="24">
                    <a:moveTo>
                      <a:pt x="13" y="6"/>
                    </a:moveTo>
                    <a:cubicBezTo>
                      <a:pt x="13" y="4"/>
                      <a:pt x="12" y="3"/>
                      <a:pt x="11" y="2"/>
                    </a:cubicBezTo>
                    <a:cubicBezTo>
                      <a:pt x="11" y="1"/>
                      <a:pt x="11" y="1"/>
                      <a:pt x="10" y="1"/>
                    </a:cubicBezTo>
                    <a:cubicBezTo>
                      <a:pt x="9" y="0"/>
                      <a:pt x="9" y="1"/>
                      <a:pt x="9" y="2"/>
                    </a:cubicBezTo>
                    <a:cubicBezTo>
                      <a:pt x="9" y="3"/>
                      <a:pt x="10" y="4"/>
                      <a:pt x="9" y="4"/>
                    </a:cubicBezTo>
                    <a:cubicBezTo>
                      <a:pt x="7" y="4"/>
                      <a:pt x="6" y="5"/>
                      <a:pt x="5" y="6"/>
                    </a:cubicBezTo>
                    <a:cubicBezTo>
                      <a:pt x="5" y="7"/>
                      <a:pt x="3" y="7"/>
                      <a:pt x="2" y="8"/>
                    </a:cubicBezTo>
                    <a:cubicBezTo>
                      <a:pt x="2" y="8"/>
                      <a:pt x="1" y="9"/>
                      <a:pt x="1" y="9"/>
                    </a:cubicBezTo>
                    <a:cubicBezTo>
                      <a:pt x="0" y="10"/>
                      <a:pt x="0" y="10"/>
                      <a:pt x="0" y="11"/>
                    </a:cubicBezTo>
                    <a:cubicBezTo>
                      <a:pt x="0" y="12"/>
                      <a:pt x="3" y="14"/>
                      <a:pt x="2" y="14"/>
                    </a:cubicBezTo>
                    <a:cubicBezTo>
                      <a:pt x="1" y="15"/>
                      <a:pt x="0" y="17"/>
                      <a:pt x="1" y="19"/>
                    </a:cubicBezTo>
                    <a:cubicBezTo>
                      <a:pt x="2" y="20"/>
                      <a:pt x="4" y="21"/>
                      <a:pt x="5" y="22"/>
                    </a:cubicBezTo>
                    <a:cubicBezTo>
                      <a:pt x="7" y="22"/>
                      <a:pt x="7" y="22"/>
                      <a:pt x="8" y="22"/>
                    </a:cubicBezTo>
                    <a:cubicBezTo>
                      <a:pt x="9" y="22"/>
                      <a:pt x="11" y="24"/>
                      <a:pt x="10" y="22"/>
                    </a:cubicBezTo>
                    <a:cubicBezTo>
                      <a:pt x="10" y="20"/>
                      <a:pt x="8" y="18"/>
                      <a:pt x="8" y="17"/>
                    </a:cubicBezTo>
                    <a:cubicBezTo>
                      <a:pt x="9" y="16"/>
                      <a:pt x="10" y="13"/>
                      <a:pt x="10" y="15"/>
                    </a:cubicBezTo>
                    <a:cubicBezTo>
                      <a:pt x="11" y="16"/>
                      <a:pt x="12" y="20"/>
                      <a:pt x="13" y="19"/>
                    </a:cubicBezTo>
                    <a:cubicBezTo>
                      <a:pt x="13" y="18"/>
                      <a:pt x="13" y="17"/>
                      <a:pt x="14" y="16"/>
                    </a:cubicBezTo>
                    <a:cubicBezTo>
                      <a:pt x="14" y="15"/>
                      <a:pt x="15" y="13"/>
                      <a:pt x="15" y="12"/>
                    </a:cubicBezTo>
                    <a:cubicBezTo>
                      <a:pt x="14" y="11"/>
                      <a:pt x="14" y="7"/>
                      <a:pt x="13"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29" name="Freeform 60"/>
              <p:cNvSpPr>
                <a:spLocks noChangeArrowheads="1"/>
              </p:cNvSpPr>
              <p:nvPr/>
            </p:nvSpPr>
            <p:spPr bwMode="auto">
              <a:xfrm>
                <a:off x="2251" y="791"/>
                <a:ext cx="20" cy="16"/>
              </a:xfrm>
              <a:custGeom>
                <a:avLst/>
                <a:gdLst>
                  <a:gd name="T0" fmla="*/ 10 w 14"/>
                  <a:gd name="T1" fmla="*/ 1 h 11"/>
                  <a:gd name="T2" fmla="*/ 7 w 14"/>
                  <a:gd name="T3" fmla="*/ 3 h 11"/>
                  <a:gd name="T4" fmla="*/ 3 w 14"/>
                  <a:gd name="T5" fmla="*/ 5 h 11"/>
                  <a:gd name="T6" fmla="*/ 1 w 14"/>
                  <a:gd name="T7" fmla="*/ 8 h 11"/>
                  <a:gd name="T8" fmla="*/ 1 w 14"/>
                  <a:gd name="T9" fmla="*/ 11 h 11"/>
                  <a:gd name="T10" fmla="*/ 3 w 14"/>
                  <a:gd name="T11" fmla="*/ 7 h 11"/>
                  <a:gd name="T12" fmla="*/ 5 w 14"/>
                  <a:gd name="T13" fmla="*/ 7 h 11"/>
                  <a:gd name="T14" fmla="*/ 7 w 14"/>
                  <a:gd name="T15" fmla="*/ 8 h 11"/>
                  <a:gd name="T16" fmla="*/ 8 w 14"/>
                  <a:gd name="T17" fmla="*/ 8 h 11"/>
                  <a:gd name="T18" fmla="*/ 10 w 14"/>
                  <a:gd name="T19" fmla="*/ 8 h 11"/>
                  <a:gd name="T20" fmla="*/ 10 w 14"/>
                  <a:gd name="T21" fmla="*/ 5 h 11"/>
                  <a:gd name="T22" fmla="*/ 10 w 14"/>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
                  <a:gd name="T37" fmla="*/ 0 h 11"/>
                  <a:gd name="T38" fmla="*/ 14 w 14"/>
                  <a:gd name="T39" fmla="*/ 11 h 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 h="11">
                    <a:moveTo>
                      <a:pt x="10" y="1"/>
                    </a:moveTo>
                    <a:cubicBezTo>
                      <a:pt x="9" y="0"/>
                      <a:pt x="7" y="2"/>
                      <a:pt x="7" y="3"/>
                    </a:cubicBezTo>
                    <a:cubicBezTo>
                      <a:pt x="6" y="4"/>
                      <a:pt x="4" y="4"/>
                      <a:pt x="3" y="5"/>
                    </a:cubicBezTo>
                    <a:cubicBezTo>
                      <a:pt x="2" y="5"/>
                      <a:pt x="2" y="7"/>
                      <a:pt x="1" y="8"/>
                    </a:cubicBezTo>
                    <a:cubicBezTo>
                      <a:pt x="0" y="9"/>
                      <a:pt x="0" y="11"/>
                      <a:pt x="1" y="11"/>
                    </a:cubicBezTo>
                    <a:cubicBezTo>
                      <a:pt x="1" y="11"/>
                      <a:pt x="3" y="8"/>
                      <a:pt x="3" y="7"/>
                    </a:cubicBezTo>
                    <a:cubicBezTo>
                      <a:pt x="4" y="7"/>
                      <a:pt x="5" y="6"/>
                      <a:pt x="5" y="7"/>
                    </a:cubicBezTo>
                    <a:cubicBezTo>
                      <a:pt x="5" y="8"/>
                      <a:pt x="6" y="8"/>
                      <a:pt x="7" y="8"/>
                    </a:cubicBezTo>
                    <a:cubicBezTo>
                      <a:pt x="7" y="7"/>
                      <a:pt x="8" y="7"/>
                      <a:pt x="8" y="8"/>
                    </a:cubicBezTo>
                    <a:cubicBezTo>
                      <a:pt x="9" y="8"/>
                      <a:pt x="10" y="9"/>
                      <a:pt x="10" y="8"/>
                    </a:cubicBezTo>
                    <a:cubicBezTo>
                      <a:pt x="10" y="6"/>
                      <a:pt x="9" y="6"/>
                      <a:pt x="10" y="5"/>
                    </a:cubicBezTo>
                    <a:cubicBezTo>
                      <a:pt x="11" y="4"/>
                      <a:pt x="14" y="3"/>
                      <a:pt x="1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30" name="Freeform 61"/>
              <p:cNvSpPr>
                <a:spLocks noChangeArrowheads="1"/>
              </p:cNvSpPr>
              <p:nvPr/>
            </p:nvSpPr>
            <p:spPr bwMode="auto">
              <a:xfrm>
                <a:off x="2214" y="775"/>
                <a:ext cx="20" cy="21"/>
              </a:xfrm>
              <a:custGeom>
                <a:avLst/>
                <a:gdLst>
                  <a:gd name="T0" fmla="*/ 9 w 14"/>
                  <a:gd name="T1" fmla="*/ 8 h 15"/>
                  <a:gd name="T2" fmla="*/ 12 w 14"/>
                  <a:gd name="T3" fmla="*/ 4 h 15"/>
                  <a:gd name="T4" fmla="*/ 13 w 14"/>
                  <a:gd name="T5" fmla="*/ 0 h 15"/>
                  <a:gd name="T6" fmla="*/ 8 w 14"/>
                  <a:gd name="T7" fmla="*/ 6 h 15"/>
                  <a:gd name="T8" fmla="*/ 4 w 14"/>
                  <a:gd name="T9" fmla="*/ 10 h 15"/>
                  <a:gd name="T10" fmla="*/ 1 w 14"/>
                  <a:gd name="T11" fmla="*/ 14 h 15"/>
                  <a:gd name="T12" fmla="*/ 5 w 14"/>
                  <a:gd name="T13" fmla="*/ 12 h 15"/>
                  <a:gd name="T14" fmla="*/ 9 w 14"/>
                  <a:gd name="T15" fmla="*/ 8 h 15"/>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15"/>
                  <a:gd name="T26" fmla="*/ 14 w 14"/>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15">
                    <a:moveTo>
                      <a:pt x="9" y="8"/>
                    </a:moveTo>
                    <a:cubicBezTo>
                      <a:pt x="10" y="6"/>
                      <a:pt x="10" y="5"/>
                      <a:pt x="12" y="4"/>
                    </a:cubicBezTo>
                    <a:cubicBezTo>
                      <a:pt x="13" y="3"/>
                      <a:pt x="14" y="0"/>
                      <a:pt x="13" y="0"/>
                    </a:cubicBezTo>
                    <a:cubicBezTo>
                      <a:pt x="12" y="1"/>
                      <a:pt x="9" y="5"/>
                      <a:pt x="8" y="6"/>
                    </a:cubicBezTo>
                    <a:cubicBezTo>
                      <a:pt x="7" y="7"/>
                      <a:pt x="5" y="9"/>
                      <a:pt x="4" y="10"/>
                    </a:cubicBezTo>
                    <a:cubicBezTo>
                      <a:pt x="3" y="10"/>
                      <a:pt x="0" y="15"/>
                      <a:pt x="1" y="14"/>
                    </a:cubicBezTo>
                    <a:cubicBezTo>
                      <a:pt x="2" y="14"/>
                      <a:pt x="3" y="13"/>
                      <a:pt x="5" y="12"/>
                    </a:cubicBezTo>
                    <a:cubicBezTo>
                      <a:pt x="6" y="11"/>
                      <a:pt x="8" y="10"/>
                      <a:pt x="9" y="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31" name="Freeform 62"/>
              <p:cNvSpPr>
                <a:spLocks noChangeArrowheads="1"/>
              </p:cNvSpPr>
              <p:nvPr/>
            </p:nvSpPr>
            <p:spPr bwMode="auto">
              <a:xfrm>
                <a:off x="2269" y="751"/>
                <a:ext cx="5" cy="3"/>
              </a:xfrm>
              <a:custGeom>
                <a:avLst/>
                <a:gdLst>
                  <a:gd name="T0" fmla="*/ 1 w 3"/>
                  <a:gd name="T1" fmla="*/ 2 h 2"/>
                  <a:gd name="T2" fmla="*/ 1 w 3"/>
                  <a:gd name="T3" fmla="*/ 0 h 2"/>
                  <a:gd name="T4" fmla="*/ 1 w 3"/>
                  <a:gd name="T5" fmla="*/ 2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1" y="2"/>
                    </a:moveTo>
                    <a:cubicBezTo>
                      <a:pt x="2" y="2"/>
                      <a:pt x="3" y="0"/>
                      <a:pt x="1" y="0"/>
                    </a:cubicBezTo>
                    <a:cubicBezTo>
                      <a:pt x="0" y="0"/>
                      <a:pt x="0" y="2"/>
                      <a:pt x="1"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32" name="Freeform 63"/>
              <p:cNvSpPr>
                <a:spLocks noChangeArrowheads="1"/>
              </p:cNvSpPr>
              <p:nvPr/>
            </p:nvSpPr>
            <p:spPr bwMode="auto">
              <a:xfrm>
                <a:off x="2041" y="814"/>
                <a:ext cx="88" cy="93"/>
              </a:xfrm>
              <a:custGeom>
                <a:avLst/>
                <a:gdLst>
                  <a:gd name="T0" fmla="*/ 62 w 64"/>
                  <a:gd name="T1" fmla="*/ 67 h 68"/>
                  <a:gd name="T2" fmla="*/ 63 w 64"/>
                  <a:gd name="T3" fmla="*/ 54 h 68"/>
                  <a:gd name="T4" fmla="*/ 64 w 64"/>
                  <a:gd name="T5" fmla="*/ 52 h 68"/>
                  <a:gd name="T6" fmla="*/ 57 w 64"/>
                  <a:gd name="T7" fmla="*/ 48 h 68"/>
                  <a:gd name="T8" fmla="*/ 56 w 64"/>
                  <a:gd name="T9" fmla="*/ 50 h 68"/>
                  <a:gd name="T10" fmla="*/ 56 w 64"/>
                  <a:gd name="T11" fmla="*/ 47 h 68"/>
                  <a:gd name="T12" fmla="*/ 54 w 64"/>
                  <a:gd name="T13" fmla="*/ 44 h 68"/>
                  <a:gd name="T14" fmla="*/ 53 w 64"/>
                  <a:gd name="T15" fmla="*/ 41 h 68"/>
                  <a:gd name="T16" fmla="*/ 48 w 64"/>
                  <a:gd name="T17" fmla="*/ 38 h 68"/>
                  <a:gd name="T18" fmla="*/ 49 w 64"/>
                  <a:gd name="T19" fmla="*/ 36 h 68"/>
                  <a:gd name="T20" fmla="*/ 49 w 64"/>
                  <a:gd name="T21" fmla="*/ 34 h 68"/>
                  <a:gd name="T22" fmla="*/ 50 w 64"/>
                  <a:gd name="T23" fmla="*/ 33 h 68"/>
                  <a:gd name="T24" fmla="*/ 46 w 64"/>
                  <a:gd name="T25" fmla="*/ 32 h 68"/>
                  <a:gd name="T26" fmla="*/ 44 w 64"/>
                  <a:gd name="T27" fmla="*/ 33 h 68"/>
                  <a:gd name="T28" fmla="*/ 46 w 64"/>
                  <a:gd name="T29" fmla="*/ 30 h 68"/>
                  <a:gd name="T30" fmla="*/ 42 w 64"/>
                  <a:gd name="T31" fmla="*/ 29 h 68"/>
                  <a:gd name="T32" fmla="*/ 43 w 64"/>
                  <a:gd name="T33" fmla="*/ 27 h 68"/>
                  <a:gd name="T34" fmla="*/ 41 w 64"/>
                  <a:gd name="T35" fmla="*/ 27 h 68"/>
                  <a:gd name="T36" fmla="*/ 40 w 64"/>
                  <a:gd name="T37" fmla="*/ 25 h 68"/>
                  <a:gd name="T38" fmla="*/ 37 w 64"/>
                  <a:gd name="T39" fmla="*/ 25 h 68"/>
                  <a:gd name="T40" fmla="*/ 34 w 64"/>
                  <a:gd name="T41" fmla="*/ 22 h 68"/>
                  <a:gd name="T42" fmla="*/ 34 w 64"/>
                  <a:gd name="T43" fmla="*/ 24 h 68"/>
                  <a:gd name="T44" fmla="*/ 29 w 64"/>
                  <a:gd name="T45" fmla="*/ 19 h 68"/>
                  <a:gd name="T46" fmla="*/ 26 w 64"/>
                  <a:gd name="T47" fmla="*/ 15 h 68"/>
                  <a:gd name="T48" fmla="*/ 21 w 64"/>
                  <a:gd name="T49" fmla="*/ 12 h 68"/>
                  <a:gd name="T50" fmla="*/ 15 w 64"/>
                  <a:gd name="T51" fmla="*/ 6 h 68"/>
                  <a:gd name="T52" fmla="*/ 8 w 64"/>
                  <a:gd name="T53" fmla="*/ 5 h 68"/>
                  <a:gd name="T54" fmla="*/ 3 w 64"/>
                  <a:gd name="T55" fmla="*/ 5 h 68"/>
                  <a:gd name="T56" fmla="*/ 9 w 64"/>
                  <a:gd name="T57" fmla="*/ 13 h 68"/>
                  <a:gd name="T58" fmla="*/ 13 w 64"/>
                  <a:gd name="T59" fmla="*/ 16 h 68"/>
                  <a:gd name="T60" fmla="*/ 17 w 64"/>
                  <a:gd name="T61" fmla="*/ 22 h 68"/>
                  <a:gd name="T62" fmla="*/ 21 w 64"/>
                  <a:gd name="T63" fmla="*/ 25 h 68"/>
                  <a:gd name="T64" fmla="*/ 24 w 64"/>
                  <a:gd name="T65" fmla="*/ 32 h 68"/>
                  <a:gd name="T66" fmla="*/ 27 w 64"/>
                  <a:gd name="T67" fmla="*/ 35 h 68"/>
                  <a:gd name="T68" fmla="*/ 32 w 64"/>
                  <a:gd name="T69" fmla="*/ 42 h 68"/>
                  <a:gd name="T70" fmla="*/ 34 w 64"/>
                  <a:gd name="T71" fmla="*/ 48 h 68"/>
                  <a:gd name="T72" fmla="*/ 41 w 64"/>
                  <a:gd name="T73" fmla="*/ 55 h 68"/>
                  <a:gd name="T74" fmla="*/ 45 w 64"/>
                  <a:gd name="T75" fmla="*/ 59 h 68"/>
                  <a:gd name="T76" fmla="*/ 53 w 64"/>
                  <a:gd name="T77" fmla="*/ 66 h 68"/>
                  <a:gd name="T78" fmla="*/ 55 w 64"/>
                  <a:gd name="T79" fmla="*/ 67 h 68"/>
                  <a:gd name="T80" fmla="*/ 58 w 64"/>
                  <a:gd name="T81" fmla="*/ 67 h 68"/>
                  <a:gd name="T82" fmla="*/ 61 w 64"/>
                  <a:gd name="T83" fmla="*/ 67 h 68"/>
                  <a:gd name="T84" fmla="*/ 62 w 64"/>
                  <a:gd name="T85" fmla="*/ 67 h 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4"/>
                  <a:gd name="T130" fmla="*/ 0 h 68"/>
                  <a:gd name="T131" fmla="*/ 64 w 64"/>
                  <a:gd name="T132" fmla="*/ 68 h 6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4" h="68">
                    <a:moveTo>
                      <a:pt x="62" y="67"/>
                    </a:moveTo>
                    <a:cubicBezTo>
                      <a:pt x="62" y="65"/>
                      <a:pt x="62" y="55"/>
                      <a:pt x="63" y="54"/>
                    </a:cubicBezTo>
                    <a:cubicBezTo>
                      <a:pt x="64" y="53"/>
                      <a:pt x="64" y="53"/>
                      <a:pt x="64" y="52"/>
                    </a:cubicBezTo>
                    <a:cubicBezTo>
                      <a:pt x="63" y="51"/>
                      <a:pt x="58" y="48"/>
                      <a:pt x="57" y="48"/>
                    </a:cubicBezTo>
                    <a:cubicBezTo>
                      <a:pt x="57" y="49"/>
                      <a:pt x="56" y="51"/>
                      <a:pt x="56" y="50"/>
                    </a:cubicBezTo>
                    <a:cubicBezTo>
                      <a:pt x="55" y="48"/>
                      <a:pt x="56" y="48"/>
                      <a:pt x="56" y="47"/>
                    </a:cubicBezTo>
                    <a:cubicBezTo>
                      <a:pt x="56" y="47"/>
                      <a:pt x="55" y="45"/>
                      <a:pt x="54" y="44"/>
                    </a:cubicBezTo>
                    <a:cubicBezTo>
                      <a:pt x="54" y="43"/>
                      <a:pt x="55" y="42"/>
                      <a:pt x="53" y="41"/>
                    </a:cubicBezTo>
                    <a:cubicBezTo>
                      <a:pt x="52" y="41"/>
                      <a:pt x="48" y="39"/>
                      <a:pt x="48" y="38"/>
                    </a:cubicBezTo>
                    <a:cubicBezTo>
                      <a:pt x="48" y="37"/>
                      <a:pt x="49" y="37"/>
                      <a:pt x="49" y="36"/>
                    </a:cubicBezTo>
                    <a:cubicBezTo>
                      <a:pt x="48" y="35"/>
                      <a:pt x="49" y="34"/>
                      <a:pt x="49" y="34"/>
                    </a:cubicBezTo>
                    <a:cubicBezTo>
                      <a:pt x="50" y="34"/>
                      <a:pt x="51" y="34"/>
                      <a:pt x="50" y="33"/>
                    </a:cubicBezTo>
                    <a:cubicBezTo>
                      <a:pt x="49" y="32"/>
                      <a:pt x="47" y="31"/>
                      <a:pt x="46" y="32"/>
                    </a:cubicBezTo>
                    <a:cubicBezTo>
                      <a:pt x="44" y="34"/>
                      <a:pt x="43" y="34"/>
                      <a:pt x="44" y="33"/>
                    </a:cubicBezTo>
                    <a:cubicBezTo>
                      <a:pt x="45" y="32"/>
                      <a:pt x="47" y="31"/>
                      <a:pt x="46" y="30"/>
                    </a:cubicBezTo>
                    <a:cubicBezTo>
                      <a:pt x="44" y="30"/>
                      <a:pt x="42" y="30"/>
                      <a:pt x="42" y="29"/>
                    </a:cubicBezTo>
                    <a:cubicBezTo>
                      <a:pt x="41" y="28"/>
                      <a:pt x="44" y="28"/>
                      <a:pt x="43" y="27"/>
                    </a:cubicBezTo>
                    <a:cubicBezTo>
                      <a:pt x="41" y="27"/>
                      <a:pt x="40" y="27"/>
                      <a:pt x="41" y="27"/>
                    </a:cubicBezTo>
                    <a:cubicBezTo>
                      <a:pt x="41" y="26"/>
                      <a:pt x="41" y="26"/>
                      <a:pt x="40" y="25"/>
                    </a:cubicBezTo>
                    <a:cubicBezTo>
                      <a:pt x="39" y="25"/>
                      <a:pt x="39" y="26"/>
                      <a:pt x="37" y="25"/>
                    </a:cubicBezTo>
                    <a:cubicBezTo>
                      <a:pt x="36" y="23"/>
                      <a:pt x="34" y="21"/>
                      <a:pt x="34" y="22"/>
                    </a:cubicBezTo>
                    <a:cubicBezTo>
                      <a:pt x="34" y="22"/>
                      <a:pt x="36" y="25"/>
                      <a:pt x="34" y="24"/>
                    </a:cubicBezTo>
                    <a:cubicBezTo>
                      <a:pt x="33" y="23"/>
                      <a:pt x="30" y="21"/>
                      <a:pt x="29" y="19"/>
                    </a:cubicBezTo>
                    <a:cubicBezTo>
                      <a:pt x="28" y="17"/>
                      <a:pt x="28" y="16"/>
                      <a:pt x="26" y="15"/>
                    </a:cubicBezTo>
                    <a:cubicBezTo>
                      <a:pt x="25" y="14"/>
                      <a:pt x="23" y="14"/>
                      <a:pt x="21" y="12"/>
                    </a:cubicBezTo>
                    <a:cubicBezTo>
                      <a:pt x="20" y="11"/>
                      <a:pt x="17" y="6"/>
                      <a:pt x="15" y="6"/>
                    </a:cubicBezTo>
                    <a:cubicBezTo>
                      <a:pt x="14" y="5"/>
                      <a:pt x="11" y="6"/>
                      <a:pt x="8" y="5"/>
                    </a:cubicBezTo>
                    <a:cubicBezTo>
                      <a:pt x="5" y="4"/>
                      <a:pt x="0" y="0"/>
                      <a:pt x="3" y="5"/>
                    </a:cubicBezTo>
                    <a:cubicBezTo>
                      <a:pt x="5" y="10"/>
                      <a:pt x="7" y="12"/>
                      <a:pt x="9" y="13"/>
                    </a:cubicBezTo>
                    <a:cubicBezTo>
                      <a:pt x="10" y="13"/>
                      <a:pt x="11" y="14"/>
                      <a:pt x="13" y="16"/>
                    </a:cubicBezTo>
                    <a:cubicBezTo>
                      <a:pt x="15" y="18"/>
                      <a:pt x="15" y="21"/>
                      <a:pt x="17" y="22"/>
                    </a:cubicBezTo>
                    <a:cubicBezTo>
                      <a:pt x="19" y="23"/>
                      <a:pt x="21" y="24"/>
                      <a:pt x="21" y="25"/>
                    </a:cubicBezTo>
                    <a:cubicBezTo>
                      <a:pt x="22" y="26"/>
                      <a:pt x="23" y="31"/>
                      <a:pt x="24" y="32"/>
                    </a:cubicBezTo>
                    <a:cubicBezTo>
                      <a:pt x="25" y="34"/>
                      <a:pt x="26" y="34"/>
                      <a:pt x="27" y="35"/>
                    </a:cubicBezTo>
                    <a:cubicBezTo>
                      <a:pt x="29" y="37"/>
                      <a:pt x="31" y="40"/>
                      <a:pt x="32" y="42"/>
                    </a:cubicBezTo>
                    <a:cubicBezTo>
                      <a:pt x="32" y="44"/>
                      <a:pt x="32" y="46"/>
                      <a:pt x="34" y="48"/>
                    </a:cubicBezTo>
                    <a:cubicBezTo>
                      <a:pt x="36" y="51"/>
                      <a:pt x="40" y="54"/>
                      <a:pt x="41" y="55"/>
                    </a:cubicBezTo>
                    <a:cubicBezTo>
                      <a:pt x="42" y="56"/>
                      <a:pt x="43" y="58"/>
                      <a:pt x="45" y="59"/>
                    </a:cubicBezTo>
                    <a:cubicBezTo>
                      <a:pt x="46" y="61"/>
                      <a:pt x="52" y="64"/>
                      <a:pt x="53" y="66"/>
                    </a:cubicBezTo>
                    <a:cubicBezTo>
                      <a:pt x="54" y="67"/>
                      <a:pt x="54" y="67"/>
                      <a:pt x="55" y="67"/>
                    </a:cubicBezTo>
                    <a:cubicBezTo>
                      <a:pt x="57" y="67"/>
                      <a:pt x="58" y="67"/>
                      <a:pt x="58" y="67"/>
                    </a:cubicBezTo>
                    <a:cubicBezTo>
                      <a:pt x="58" y="67"/>
                      <a:pt x="60" y="67"/>
                      <a:pt x="61" y="67"/>
                    </a:cubicBezTo>
                    <a:cubicBezTo>
                      <a:pt x="62" y="67"/>
                      <a:pt x="62" y="68"/>
                      <a:pt x="62" y="6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33" name="Freeform 64"/>
              <p:cNvSpPr>
                <a:spLocks noChangeArrowheads="1"/>
              </p:cNvSpPr>
              <p:nvPr/>
            </p:nvSpPr>
            <p:spPr bwMode="auto">
              <a:xfrm>
                <a:off x="2059" y="849"/>
                <a:ext cx="7" cy="9"/>
              </a:xfrm>
              <a:custGeom>
                <a:avLst/>
                <a:gdLst>
                  <a:gd name="T0" fmla="*/ 1 w 5"/>
                  <a:gd name="T1" fmla="*/ 0 h 6"/>
                  <a:gd name="T2" fmla="*/ 3 w 5"/>
                  <a:gd name="T3" fmla="*/ 5 h 6"/>
                  <a:gd name="T4" fmla="*/ 1 w 5"/>
                  <a:gd name="T5" fmla="*/ 0 h 6"/>
                  <a:gd name="T6" fmla="*/ 0 60000 65536"/>
                  <a:gd name="T7" fmla="*/ 0 60000 65536"/>
                  <a:gd name="T8" fmla="*/ 0 60000 65536"/>
                  <a:gd name="T9" fmla="*/ 0 w 5"/>
                  <a:gd name="T10" fmla="*/ 0 h 6"/>
                  <a:gd name="T11" fmla="*/ 5 w 5"/>
                  <a:gd name="T12" fmla="*/ 6 h 6"/>
                </a:gdLst>
                <a:ahLst/>
                <a:cxnLst>
                  <a:cxn ang="T6">
                    <a:pos x="T0" y="T1"/>
                  </a:cxn>
                  <a:cxn ang="T7">
                    <a:pos x="T2" y="T3"/>
                  </a:cxn>
                  <a:cxn ang="T8">
                    <a:pos x="T4" y="T5"/>
                  </a:cxn>
                </a:cxnLst>
                <a:rect l="T9" t="T10" r="T11" b="T12"/>
                <a:pathLst>
                  <a:path w="5" h="6">
                    <a:moveTo>
                      <a:pt x="1" y="0"/>
                    </a:moveTo>
                    <a:cubicBezTo>
                      <a:pt x="0" y="1"/>
                      <a:pt x="2" y="6"/>
                      <a:pt x="3" y="5"/>
                    </a:cubicBezTo>
                    <a:cubicBezTo>
                      <a:pt x="5" y="4"/>
                      <a:pt x="2"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34" name="Freeform 65"/>
              <p:cNvSpPr>
                <a:spLocks noChangeArrowheads="1"/>
              </p:cNvSpPr>
              <p:nvPr/>
            </p:nvSpPr>
            <p:spPr bwMode="auto">
              <a:xfrm>
                <a:off x="2069" y="869"/>
                <a:ext cx="6" cy="8"/>
              </a:xfrm>
              <a:custGeom>
                <a:avLst/>
                <a:gdLst>
                  <a:gd name="T0" fmla="*/ 1 w 5"/>
                  <a:gd name="T1" fmla="*/ 0 h 6"/>
                  <a:gd name="T2" fmla="*/ 4 w 5"/>
                  <a:gd name="T3" fmla="*/ 5 h 6"/>
                  <a:gd name="T4" fmla="*/ 1 w 5"/>
                  <a:gd name="T5" fmla="*/ 0 h 6"/>
                  <a:gd name="T6" fmla="*/ 0 60000 65536"/>
                  <a:gd name="T7" fmla="*/ 0 60000 65536"/>
                  <a:gd name="T8" fmla="*/ 0 60000 65536"/>
                  <a:gd name="T9" fmla="*/ 0 w 5"/>
                  <a:gd name="T10" fmla="*/ 0 h 6"/>
                  <a:gd name="T11" fmla="*/ 5 w 5"/>
                  <a:gd name="T12" fmla="*/ 6 h 6"/>
                </a:gdLst>
                <a:ahLst/>
                <a:cxnLst>
                  <a:cxn ang="T6">
                    <a:pos x="T0" y="T1"/>
                  </a:cxn>
                  <a:cxn ang="T7">
                    <a:pos x="T2" y="T3"/>
                  </a:cxn>
                  <a:cxn ang="T8">
                    <a:pos x="T4" y="T5"/>
                  </a:cxn>
                </a:cxnLst>
                <a:rect l="T9" t="T10" r="T11" b="T12"/>
                <a:pathLst>
                  <a:path w="5" h="6">
                    <a:moveTo>
                      <a:pt x="1" y="0"/>
                    </a:moveTo>
                    <a:cubicBezTo>
                      <a:pt x="0" y="0"/>
                      <a:pt x="3" y="6"/>
                      <a:pt x="4" y="5"/>
                    </a:cubicBezTo>
                    <a:cubicBezTo>
                      <a:pt x="5" y="4"/>
                      <a:pt x="2"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35" name="Freeform 66"/>
              <p:cNvSpPr>
                <a:spLocks noChangeArrowheads="1"/>
              </p:cNvSpPr>
              <p:nvPr/>
            </p:nvSpPr>
            <p:spPr bwMode="auto">
              <a:xfrm>
                <a:off x="2121" y="873"/>
                <a:ext cx="12" cy="12"/>
              </a:xfrm>
              <a:custGeom>
                <a:avLst/>
                <a:gdLst>
                  <a:gd name="T0" fmla="*/ 4 w 9"/>
                  <a:gd name="T1" fmla="*/ 6 h 9"/>
                  <a:gd name="T2" fmla="*/ 9 w 9"/>
                  <a:gd name="T3" fmla="*/ 8 h 9"/>
                  <a:gd name="T4" fmla="*/ 8 w 9"/>
                  <a:gd name="T5" fmla="*/ 6 h 9"/>
                  <a:gd name="T6" fmla="*/ 6 w 9"/>
                  <a:gd name="T7" fmla="*/ 3 h 9"/>
                  <a:gd name="T8" fmla="*/ 5 w 9"/>
                  <a:gd name="T9" fmla="*/ 1 h 9"/>
                  <a:gd name="T10" fmla="*/ 2 w 9"/>
                  <a:gd name="T11" fmla="*/ 1 h 9"/>
                  <a:gd name="T12" fmla="*/ 1 w 9"/>
                  <a:gd name="T13" fmla="*/ 3 h 9"/>
                  <a:gd name="T14" fmla="*/ 4 w 9"/>
                  <a:gd name="T15" fmla="*/ 4 h 9"/>
                  <a:gd name="T16" fmla="*/ 4 w 9"/>
                  <a:gd name="T17" fmla="*/ 6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9"/>
                  <a:gd name="T29" fmla="*/ 9 w 9"/>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9">
                    <a:moveTo>
                      <a:pt x="4" y="6"/>
                    </a:moveTo>
                    <a:cubicBezTo>
                      <a:pt x="5" y="7"/>
                      <a:pt x="9" y="9"/>
                      <a:pt x="9" y="8"/>
                    </a:cubicBezTo>
                    <a:cubicBezTo>
                      <a:pt x="9" y="7"/>
                      <a:pt x="9" y="7"/>
                      <a:pt x="8" y="6"/>
                    </a:cubicBezTo>
                    <a:cubicBezTo>
                      <a:pt x="6" y="4"/>
                      <a:pt x="6" y="4"/>
                      <a:pt x="6" y="3"/>
                    </a:cubicBezTo>
                    <a:cubicBezTo>
                      <a:pt x="6" y="2"/>
                      <a:pt x="6" y="1"/>
                      <a:pt x="5" y="1"/>
                    </a:cubicBezTo>
                    <a:cubicBezTo>
                      <a:pt x="4" y="1"/>
                      <a:pt x="3" y="0"/>
                      <a:pt x="2" y="1"/>
                    </a:cubicBezTo>
                    <a:cubicBezTo>
                      <a:pt x="2" y="2"/>
                      <a:pt x="0" y="2"/>
                      <a:pt x="1" y="3"/>
                    </a:cubicBezTo>
                    <a:cubicBezTo>
                      <a:pt x="3" y="4"/>
                      <a:pt x="4" y="3"/>
                      <a:pt x="4" y="4"/>
                    </a:cubicBezTo>
                    <a:cubicBezTo>
                      <a:pt x="4" y="5"/>
                      <a:pt x="4" y="6"/>
                      <a:pt x="4"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36" name="Freeform 67"/>
              <p:cNvSpPr>
                <a:spLocks noChangeArrowheads="1"/>
              </p:cNvSpPr>
              <p:nvPr/>
            </p:nvSpPr>
            <p:spPr bwMode="auto">
              <a:xfrm>
                <a:off x="2140" y="881"/>
                <a:ext cx="6" cy="6"/>
              </a:xfrm>
              <a:custGeom>
                <a:avLst/>
                <a:gdLst>
                  <a:gd name="T0" fmla="*/ 2 w 4"/>
                  <a:gd name="T1" fmla="*/ 4 h 4"/>
                  <a:gd name="T2" fmla="*/ 4 w 4"/>
                  <a:gd name="T3" fmla="*/ 3 h 4"/>
                  <a:gd name="T4" fmla="*/ 2 w 4"/>
                  <a:gd name="T5" fmla="*/ 0 h 4"/>
                  <a:gd name="T6" fmla="*/ 0 w 4"/>
                  <a:gd name="T7" fmla="*/ 2 h 4"/>
                  <a:gd name="T8" fmla="*/ 2 w 4"/>
                  <a:gd name="T9" fmla="*/ 4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4"/>
                    </a:moveTo>
                    <a:cubicBezTo>
                      <a:pt x="3" y="3"/>
                      <a:pt x="3" y="3"/>
                      <a:pt x="4" y="3"/>
                    </a:cubicBezTo>
                    <a:cubicBezTo>
                      <a:pt x="4" y="2"/>
                      <a:pt x="3" y="0"/>
                      <a:pt x="2" y="0"/>
                    </a:cubicBezTo>
                    <a:cubicBezTo>
                      <a:pt x="2" y="0"/>
                      <a:pt x="1" y="1"/>
                      <a:pt x="0" y="2"/>
                    </a:cubicBezTo>
                    <a:cubicBezTo>
                      <a:pt x="0" y="3"/>
                      <a:pt x="0" y="4"/>
                      <a:pt x="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37" name="Freeform 68"/>
              <p:cNvSpPr>
                <a:spLocks noChangeArrowheads="1"/>
              </p:cNvSpPr>
              <p:nvPr/>
            </p:nvSpPr>
            <p:spPr bwMode="auto">
              <a:xfrm>
                <a:off x="2124" y="907"/>
                <a:ext cx="72" cy="22"/>
              </a:xfrm>
              <a:custGeom>
                <a:avLst/>
                <a:gdLst>
                  <a:gd name="T0" fmla="*/ 44 w 53"/>
                  <a:gd name="T1" fmla="*/ 14 h 16"/>
                  <a:gd name="T2" fmla="*/ 51 w 53"/>
                  <a:gd name="T3" fmla="*/ 16 h 16"/>
                  <a:gd name="T4" fmla="*/ 51 w 53"/>
                  <a:gd name="T5" fmla="*/ 14 h 16"/>
                  <a:gd name="T6" fmla="*/ 51 w 53"/>
                  <a:gd name="T7" fmla="*/ 12 h 16"/>
                  <a:gd name="T8" fmla="*/ 49 w 53"/>
                  <a:gd name="T9" fmla="*/ 10 h 16"/>
                  <a:gd name="T10" fmla="*/ 44 w 53"/>
                  <a:gd name="T11" fmla="*/ 11 h 16"/>
                  <a:gd name="T12" fmla="*/ 41 w 53"/>
                  <a:gd name="T13" fmla="*/ 9 h 16"/>
                  <a:gd name="T14" fmla="*/ 39 w 53"/>
                  <a:gd name="T15" fmla="*/ 6 h 16"/>
                  <a:gd name="T16" fmla="*/ 32 w 53"/>
                  <a:gd name="T17" fmla="*/ 4 h 16"/>
                  <a:gd name="T18" fmla="*/ 29 w 53"/>
                  <a:gd name="T19" fmla="*/ 4 h 16"/>
                  <a:gd name="T20" fmla="*/ 23 w 53"/>
                  <a:gd name="T21" fmla="*/ 6 h 16"/>
                  <a:gd name="T22" fmla="*/ 17 w 53"/>
                  <a:gd name="T23" fmla="*/ 3 h 16"/>
                  <a:gd name="T24" fmla="*/ 14 w 53"/>
                  <a:gd name="T25" fmla="*/ 2 h 16"/>
                  <a:gd name="T26" fmla="*/ 10 w 53"/>
                  <a:gd name="T27" fmla="*/ 1 h 16"/>
                  <a:gd name="T28" fmla="*/ 8 w 53"/>
                  <a:gd name="T29" fmla="*/ 1 h 16"/>
                  <a:gd name="T30" fmla="*/ 4 w 53"/>
                  <a:gd name="T31" fmla="*/ 1 h 16"/>
                  <a:gd name="T32" fmla="*/ 2 w 53"/>
                  <a:gd name="T33" fmla="*/ 2 h 16"/>
                  <a:gd name="T34" fmla="*/ 0 w 53"/>
                  <a:gd name="T35" fmla="*/ 5 h 16"/>
                  <a:gd name="T36" fmla="*/ 4 w 53"/>
                  <a:gd name="T37" fmla="*/ 6 h 16"/>
                  <a:gd name="T38" fmla="*/ 6 w 53"/>
                  <a:gd name="T39" fmla="*/ 7 h 16"/>
                  <a:gd name="T40" fmla="*/ 10 w 53"/>
                  <a:gd name="T41" fmla="*/ 9 h 16"/>
                  <a:gd name="T42" fmla="*/ 15 w 53"/>
                  <a:gd name="T43" fmla="*/ 11 h 16"/>
                  <a:gd name="T44" fmla="*/ 19 w 53"/>
                  <a:gd name="T45" fmla="*/ 10 h 16"/>
                  <a:gd name="T46" fmla="*/ 29 w 53"/>
                  <a:gd name="T47" fmla="*/ 13 h 16"/>
                  <a:gd name="T48" fmla="*/ 40 w 53"/>
                  <a:gd name="T49" fmla="*/ 14 h 16"/>
                  <a:gd name="T50" fmla="*/ 44 w 53"/>
                  <a:gd name="T51" fmla="*/ 14 h 1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3"/>
                  <a:gd name="T79" fmla="*/ 0 h 16"/>
                  <a:gd name="T80" fmla="*/ 53 w 53"/>
                  <a:gd name="T81" fmla="*/ 16 h 1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3" h="16">
                    <a:moveTo>
                      <a:pt x="44" y="14"/>
                    </a:moveTo>
                    <a:cubicBezTo>
                      <a:pt x="47" y="15"/>
                      <a:pt x="51" y="16"/>
                      <a:pt x="51" y="16"/>
                    </a:cubicBezTo>
                    <a:cubicBezTo>
                      <a:pt x="52" y="16"/>
                      <a:pt x="53" y="15"/>
                      <a:pt x="51" y="14"/>
                    </a:cubicBezTo>
                    <a:cubicBezTo>
                      <a:pt x="50" y="13"/>
                      <a:pt x="51" y="12"/>
                      <a:pt x="51" y="12"/>
                    </a:cubicBezTo>
                    <a:cubicBezTo>
                      <a:pt x="50" y="11"/>
                      <a:pt x="50" y="10"/>
                      <a:pt x="49" y="10"/>
                    </a:cubicBezTo>
                    <a:cubicBezTo>
                      <a:pt x="48" y="10"/>
                      <a:pt x="46" y="11"/>
                      <a:pt x="44" y="11"/>
                    </a:cubicBezTo>
                    <a:cubicBezTo>
                      <a:pt x="43" y="10"/>
                      <a:pt x="41" y="10"/>
                      <a:pt x="41" y="9"/>
                    </a:cubicBezTo>
                    <a:cubicBezTo>
                      <a:pt x="41" y="8"/>
                      <a:pt x="40" y="6"/>
                      <a:pt x="39" y="6"/>
                    </a:cubicBezTo>
                    <a:cubicBezTo>
                      <a:pt x="37" y="5"/>
                      <a:pt x="33" y="4"/>
                      <a:pt x="32" y="4"/>
                    </a:cubicBezTo>
                    <a:cubicBezTo>
                      <a:pt x="31" y="3"/>
                      <a:pt x="30" y="3"/>
                      <a:pt x="29" y="4"/>
                    </a:cubicBezTo>
                    <a:cubicBezTo>
                      <a:pt x="28" y="6"/>
                      <a:pt x="26" y="6"/>
                      <a:pt x="23" y="6"/>
                    </a:cubicBezTo>
                    <a:cubicBezTo>
                      <a:pt x="20" y="5"/>
                      <a:pt x="18" y="4"/>
                      <a:pt x="17" y="3"/>
                    </a:cubicBezTo>
                    <a:cubicBezTo>
                      <a:pt x="16" y="2"/>
                      <a:pt x="15" y="2"/>
                      <a:pt x="14" y="2"/>
                    </a:cubicBezTo>
                    <a:cubicBezTo>
                      <a:pt x="12" y="2"/>
                      <a:pt x="11" y="0"/>
                      <a:pt x="10" y="1"/>
                    </a:cubicBezTo>
                    <a:cubicBezTo>
                      <a:pt x="10" y="1"/>
                      <a:pt x="9" y="1"/>
                      <a:pt x="8" y="1"/>
                    </a:cubicBezTo>
                    <a:cubicBezTo>
                      <a:pt x="7" y="1"/>
                      <a:pt x="5" y="1"/>
                      <a:pt x="4" y="1"/>
                    </a:cubicBezTo>
                    <a:cubicBezTo>
                      <a:pt x="3" y="1"/>
                      <a:pt x="2" y="2"/>
                      <a:pt x="2" y="2"/>
                    </a:cubicBezTo>
                    <a:cubicBezTo>
                      <a:pt x="1" y="3"/>
                      <a:pt x="0" y="4"/>
                      <a:pt x="0" y="5"/>
                    </a:cubicBezTo>
                    <a:cubicBezTo>
                      <a:pt x="0" y="5"/>
                      <a:pt x="3" y="5"/>
                      <a:pt x="4" y="6"/>
                    </a:cubicBezTo>
                    <a:cubicBezTo>
                      <a:pt x="6" y="6"/>
                      <a:pt x="6" y="7"/>
                      <a:pt x="6" y="7"/>
                    </a:cubicBezTo>
                    <a:cubicBezTo>
                      <a:pt x="6" y="8"/>
                      <a:pt x="8" y="8"/>
                      <a:pt x="10" y="9"/>
                    </a:cubicBezTo>
                    <a:cubicBezTo>
                      <a:pt x="12" y="9"/>
                      <a:pt x="14" y="11"/>
                      <a:pt x="15" y="11"/>
                    </a:cubicBezTo>
                    <a:cubicBezTo>
                      <a:pt x="16" y="11"/>
                      <a:pt x="16" y="10"/>
                      <a:pt x="19" y="10"/>
                    </a:cubicBezTo>
                    <a:cubicBezTo>
                      <a:pt x="23" y="11"/>
                      <a:pt x="25" y="12"/>
                      <a:pt x="29" y="13"/>
                    </a:cubicBezTo>
                    <a:cubicBezTo>
                      <a:pt x="33" y="14"/>
                      <a:pt x="38" y="13"/>
                      <a:pt x="40" y="14"/>
                    </a:cubicBezTo>
                    <a:cubicBezTo>
                      <a:pt x="42" y="14"/>
                      <a:pt x="42" y="13"/>
                      <a:pt x="44" y="1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38" name="Freeform 69"/>
              <p:cNvSpPr>
                <a:spLocks noChangeArrowheads="1"/>
              </p:cNvSpPr>
              <p:nvPr/>
            </p:nvSpPr>
            <p:spPr bwMode="auto">
              <a:xfrm>
                <a:off x="2180" y="916"/>
                <a:ext cx="10" cy="2"/>
              </a:xfrm>
              <a:custGeom>
                <a:avLst/>
                <a:gdLst>
                  <a:gd name="T0" fmla="*/ 1 w 7"/>
                  <a:gd name="T1" fmla="*/ 0 h 2"/>
                  <a:gd name="T2" fmla="*/ 2 w 7"/>
                  <a:gd name="T3" fmla="*/ 2 h 2"/>
                  <a:gd name="T4" fmla="*/ 5 w 7"/>
                  <a:gd name="T5" fmla="*/ 1 h 2"/>
                  <a:gd name="T6" fmla="*/ 7 w 7"/>
                  <a:gd name="T7" fmla="*/ 0 h 2"/>
                  <a:gd name="T8" fmla="*/ 1 w 7"/>
                  <a:gd name="T9" fmla="*/ 0 h 2"/>
                  <a:gd name="T10" fmla="*/ 0 60000 65536"/>
                  <a:gd name="T11" fmla="*/ 0 60000 65536"/>
                  <a:gd name="T12" fmla="*/ 0 60000 65536"/>
                  <a:gd name="T13" fmla="*/ 0 60000 65536"/>
                  <a:gd name="T14" fmla="*/ 0 60000 65536"/>
                  <a:gd name="T15" fmla="*/ 0 w 7"/>
                  <a:gd name="T16" fmla="*/ 0 h 2"/>
                  <a:gd name="T17" fmla="*/ 7 w 7"/>
                  <a:gd name="T18" fmla="*/ 2 h 2"/>
                </a:gdLst>
                <a:ahLst/>
                <a:cxnLst>
                  <a:cxn ang="T10">
                    <a:pos x="T0" y="T1"/>
                  </a:cxn>
                  <a:cxn ang="T11">
                    <a:pos x="T2" y="T3"/>
                  </a:cxn>
                  <a:cxn ang="T12">
                    <a:pos x="T4" y="T5"/>
                  </a:cxn>
                  <a:cxn ang="T13">
                    <a:pos x="T6" y="T7"/>
                  </a:cxn>
                  <a:cxn ang="T14">
                    <a:pos x="T8" y="T9"/>
                  </a:cxn>
                </a:cxnLst>
                <a:rect l="T15" t="T16" r="T17" b="T18"/>
                <a:pathLst>
                  <a:path w="7" h="2">
                    <a:moveTo>
                      <a:pt x="1" y="0"/>
                    </a:moveTo>
                    <a:cubicBezTo>
                      <a:pt x="0" y="1"/>
                      <a:pt x="1" y="2"/>
                      <a:pt x="2" y="2"/>
                    </a:cubicBezTo>
                    <a:cubicBezTo>
                      <a:pt x="3" y="2"/>
                      <a:pt x="4" y="1"/>
                      <a:pt x="5" y="1"/>
                    </a:cubicBezTo>
                    <a:cubicBezTo>
                      <a:pt x="6" y="1"/>
                      <a:pt x="7" y="1"/>
                      <a:pt x="7" y="0"/>
                    </a:cubicBezTo>
                    <a:cubicBezTo>
                      <a:pt x="7" y="0"/>
                      <a:pt x="2"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39" name="Freeform 70"/>
              <p:cNvSpPr>
                <a:spLocks noChangeArrowheads="1"/>
              </p:cNvSpPr>
              <p:nvPr/>
            </p:nvSpPr>
            <p:spPr bwMode="auto">
              <a:xfrm>
                <a:off x="2194" y="924"/>
                <a:ext cx="9" cy="8"/>
              </a:xfrm>
              <a:custGeom>
                <a:avLst/>
                <a:gdLst>
                  <a:gd name="T0" fmla="*/ 1 w 7"/>
                  <a:gd name="T1" fmla="*/ 1 h 6"/>
                  <a:gd name="T2" fmla="*/ 2 w 7"/>
                  <a:gd name="T3" fmla="*/ 3 h 6"/>
                  <a:gd name="T4" fmla="*/ 4 w 7"/>
                  <a:gd name="T5" fmla="*/ 5 h 6"/>
                  <a:gd name="T6" fmla="*/ 6 w 7"/>
                  <a:gd name="T7" fmla="*/ 2 h 6"/>
                  <a:gd name="T8" fmla="*/ 4 w 7"/>
                  <a:gd name="T9" fmla="*/ 0 h 6"/>
                  <a:gd name="T10" fmla="*/ 1 w 7"/>
                  <a:gd name="T11" fmla="*/ 1 h 6"/>
                  <a:gd name="T12" fmla="*/ 0 60000 65536"/>
                  <a:gd name="T13" fmla="*/ 0 60000 65536"/>
                  <a:gd name="T14" fmla="*/ 0 60000 65536"/>
                  <a:gd name="T15" fmla="*/ 0 60000 65536"/>
                  <a:gd name="T16" fmla="*/ 0 60000 65536"/>
                  <a:gd name="T17" fmla="*/ 0 60000 65536"/>
                  <a:gd name="T18" fmla="*/ 0 w 7"/>
                  <a:gd name="T19" fmla="*/ 0 h 6"/>
                  <a:gd name="T20" fmla="*/ 7 w 7"/>
                  <a:gd name="T21" fmla="*/ 6 h 6"/>
                </a:gdLst>
                <a:ahLst/>
                <a:cxnLst>
                  <a:cxn ang="T12">
                    <a:pos x="T0" y="T1"/>
                  </a:cxn>
                  <a:cxn ang="T13">
                    <a:pos x="T2" y="T3"/>
                  </a:cxn>
                  <a:cxn ang="T14">
                    <a:pos x="T4" y="T5"/>
                  </a:cxn>
                  <a:cxn ang="T15">
                    <a:pos x="T6" y="T7"/>
                  </a:cxn>
                  <a:cxn ang="T16">
                    <a:pos x="T8" y="T9"/>
                  </a:cxn>
                  <a:cxn ang="T17">
                    <a:pos x="T10" y="T11"/>
                  </a:cxn>
                </a:cxnLst>
                <a:rect l="T18" t="T19" r="T20" b="T21"/>
                <a:pathLst>
                  <a:path w="7" h="6">
                    <a:moveTo>
                      <a:pt x="1" y="1"/>
                    </a:moveTo>
                    <a:cubicBezTo>
                      <a:pt x="1" y="2"/>
                      <a:pt x="1" y="2"/>
                      <a:pt x="2" y="3"/>
                    </a:cubicBezTo>
                    <a:cubicBezTo>
                      <a:pt x="4" y="4"/>
                      <a:pt x="3" y="6"/>
                      <a:pt x="4" y="5"/>
                    </a:cubicBezTo>
                    <a:cubicBezTo>
                      <a:pt x="6" y="4"/>
                      <a:pt x="7" y="3"/>
                      <a:pt x="6" y="2"/>
                    </a:cubicBezTo>
                    <a:cubicBezTo>
                      <a:pt x="6" y="2"/>
                      <a:pt x="4" y="0"/>
                      <a:pt x="4" y="0"/>
                    </a:cubicBezTo>
                    <a:cubicBezTo>
                      <a:pt x="2" y="0"/>
                      <a:pt x="0" y="1"/>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40" name="Freeform 71"/>
              <p:cNvSpPr>
                <a:spLocks noChangeArrowheads="1"/>
              </p:cNvSpPr>
              <p:nvPr/>
            </p:nvSpPr>
            <p:spPr bwMode="auto">
              <a:xfrm>
                <a:off x="2203" y="927"/>
                <a:ext cx="9" cy="4"/>
              </a:xfrm>
              <a:custGeom>
                <a:avLst/>
                <a:gdLst>
                  <a:gd name="T0" fmla="*/ 3 w 6"/>
                  <a:gd name="T1" fmla="*/ 0 h 3"/>
                  <a:gd name="T2" fmla="*/ 1 w 6"/>
                  <a:gd name="T3" fmla="*/ 3 h 3"/>
                  <a:gd name="T4" fmla="*/ 3 w 6"/>
                  <a:gd name="T5" fmla="*/ 3 h 3"/>
                  <a:gd name="T6" fmla="*/ 5 w 6"/>
                  <a:gd name="T7" fmla="*/ 1 h 3"/>
                  <a:gd name="T8" fmla="*/ 3 w 6"/>
                  <a:gd name="T9" fmla="*/ 0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3" y="0"/>
                    </a:moveTo>
                    <a:cubicBezTo>
                      <a:pt x="2" y="1"/>
                      <a:pt x="0" y="3"/>
                      <a:pt x="1" y="3"/>
                    </a:cubicBezTo>
                    <a:cubicBezTo>
                      <a:pt x="2" y="3"/>
                      <a:pt x="2" y="3"/>
                      <a:pt x="3" y="3"/>
                    </a:cubicBezTo>
                    <a:cubicBezTo>
                      <a:pt x="4" y="2"/>
                      <a:pt x="6" y="2"/>
                      <a:pt x="5" y="1"/>
                    </a:cubicBezTo>
                    <a:cubicBezTo>
                      <a:pt x="4" y="1"/>
                      <a:pt x="3" y="0"/>
                      <a:pt x="3"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41" name="Freeform 72"/>
              <p:cNvSpPr>
                <a:spLocks noChangeArrowheads="1"/>
              </p:cNvSpPr>
              <p:nvPr/>
            </p:nvSpPr>
            <p:spPr bwMode="auto">
              <a:xfrm>
                <a:off x="2212" y="927"/>
                <a:ext cx="9" cy="6"/>
              </a:xfrm>
              <a:custGeom>
                <a:avLst/>
                <a:gdLst>
                  <a:gd name="T0" fmla="*/ 4 w 7"/>
                  <a:gd name="T1" fmla="*/ 1 h 5"/>
                  <a:gd name="T2" fmla="*/ 3 w 7"/>
                  <a:gd name="T3" fmla="*/ 0 h 5"/>
                  <a:gd name="T4" fmla="*/ 1 w 7"/>
                  <a:gd name="T5" fmla="*/ 1 h 5"/>
                  <a:gd name="T6" fmla="*/ 0 w 7"/>
                  <a:gd name="T7" fmla="*/ 3 h 5"/>
                  <a:gd name="T8" fmla="*/ 1 w 7"/>
                  <a:gd name="T9" fmla="*/ 5 h 5"/>
                  <a:gd name="T10" fmla="*/ 5 w 7"/>
                  <a:gd name="T11" fmla="*/ 4 h 5"/>
                  <a:gd name="T12" fmla="*/ 6 w 7"/>
                  <a:gd name="T13" fmla="*/ 3 h 5"/>
                  <a:gd name="T14" fmla="*/ 4 w 7"/>
                  <a:gd name="T15" fmla="*/ 1 h 5"/>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5"/>
                  <a:gd name="T26" fmla="*/ 7 w 7"/>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5">
                    <a:moveTo>
                      <a:pt x="4" y="1"/>
                    </a:moveTo>
                    <a:cubicBezTo>
                      <a:pt x="4" y="0"/>
                      <a:pt x="4" y="0"/>
                      <a:pt x="3" y="0"/>
                    </a:cubicBezTo>
                    <a:cubicBezTo>
                      <a:pt x="2" y="1"/>
                      <a:pt x="1" y="1"/>
                      <a:pt x="1" y="1"/>
                    </a:cubicBezTo>
                    <a:cubicBezTo>
                      <a:pt x="1" y="1"/>
                      <a:pt x="0" y="2"/>
                      <a:pt x="0" y="3"/>
                    </a:cubicBezTo>
                    <a:cubicBezTo>
                      <a:pt x="0" y="4"/>
                      <a:pt x="0" y="5"/>
                      <a:pt x="1" y="5"/>
                    </a:cubicBezTo>
                    <a:cubicBezTo>
                      <a:pt x="3" y="5"/>
                      <a:pt x="5" y="4"/>
                      <a:pt x="5" y="4"/>
                    </a:cubicBezTo>
                    <a:cubicBezTo>
                      <a:pt x="6" y="3"/>
                      <a:pt x="7" y="4"/>
                      <a:pt x="6" y="3"/>
                    </a:cubicBezTo>
                    <a:cubicBezTo>
                      <a:pt x="4" y="1"/>
                      <a:pt x="4" y="1"/>
                      <a:pt x="4"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42" name="Freeform 73"/>
              <p:cNvSpPr>
                <a:spLocks noChangeArrowheads="1"/>
              </p:cNvSpPr>
              <p:nvPr/>
            </p:nvSpPr>
            <p:spPr bwMode="auto">
              <a:xfrm>
                <a:off x="2217" y="925"/>
                <a:ext cx="15" cy="7"/>
              </a:xfrm>
              <a:custGeom>
                <a:avLst/>
                <a:gdLst>
                  <a:gd name="T0" fmla="*/ 5 w 11"/>
                  <a:gd name="T1" fmla="*/ 4 h 5"/>
                  <a:gd name="T2" fmla="*/ 9 w 11"/>
                  <a:gd name="T3" fmla="*/ 4 h 5"/>
                  <a:gd name="T4" fmla="*/ 8 w 11"/>
                  <a:gd name="T5" fmla="*/ 1 h 5"/>
                  <a:gd name="T6" fmla="*/ 2 w 11"/>
                  <a:gd name="T7" fmla="*/ 0 h 5"/>
                  <a:gd name="T8" fmla="*/ 1 w 11"/>
                  <a:gd name="T9" fmla="*/ 1 h 5"/>
                  <a:gd name="T10" fmla="*/ 3 w 11"/>
                  <a:gd name="T11" fmla="*/ 2 h 5"/>
                  <a:gd name="T12" fmla="*/ 5 w 11"/>
                  <a:gd name="T13" fmla="*/ 4 h 5"/>
                  <a:gd name="T14" fmla="*/ 0 60000 65536"/>
                  <a:gd name="T15" fmla="*/ 0 60000 65536"/>
                  <a:gd name="T16" fmla="*/ 0 60000 65536"/>
                  <a:gd name="T17" fmla="*/ 0 60000 65536"/>
                  <a:gd name="T18" fmla="*/ 0 60000 65536"/>
                  <a:gd name="T19" fmla="*/ 0 60000 65536"/>
                  <a:gd name="T20" fmla="*/ 0 60000 65536"/>
                  <a:gd name="T21" fmla="*/ 0 w 11"/>
                  <a:gd name="T22" fmla="*/ 0 h 5"/>
                  <a:gd name="T23" fmla="*/ 11 w 11"/>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5">
                    <a:moveTo>
                      <a:pt x="5" y="4"/>
                    </a:moveTo>
                    <a:cubicBezTo>
                      <a:pt x="7" y="4"/>
                      <a:pt x="9" y="5"/>
                      <a:pt x="9" y="4"/>
                    </a:cubicBezTo>
                    <a:cubicBezTo>
                      <a:pt x="9" y="2"/>
                      <a:pt x="11" y="2"/>
                      <a:pt x="8" y="1"/>
                    </a:cubicBezTo>
                    <a:cubicBezTo>
                      <a:pt x="5" y="1"/>
                      <a:pt x="2" y="0"/>
                      <a:pt x="2" y="0"/>
                    </a:cubicBezTo>
                    <a:cubicBezTo>
                      <a:pt x="1" y="0"/>
                      <a:pt x="0" y="1"/>
                      <a:pt x="1" y="1"/>
                    </a:cubicBezTo>
                    <a:cubicBezTo>
                      <a:pt x="2" y="1"/>
                      <a:pt x="3" y="1"/>
                      <a:pt x="3" y="2"/>
                    </a:cubicBezTo>
                    <a:cubicBezTo>
                      <a:pt x="3" y="3"/>
                      <a:pt x="2" y="4"/>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43" name="Freeform 74"/>
              <p:cNvSpPr>
                <a:spLocks noChangeArrowheads="1"/>
              </p:cNvSpPr>
              <p:nvPr/>
            </p:nvSpPr>
            <p:spPr bwMode="auto">
              <a:xfrm>
                <a:off x="2235" y="927"/>
                <a:ext cx="19" cy="5"/>
              </a:xfrm>
              <a:custGeom>
                <a:avLst/>
                <a:gdLst>
                  <a:gd name="T0" fmla="*/ 13 w 14"/>
                  <a:gd name="T1" fmla="*/ 3 h 4"/>
                  <a:gd name="T2" fmla="*/ 13 w 14"/>
                  <a:gd name="T3" fmla="*/ 1 h 4"/>
                  <a:gd name="T4" fmla="*/ 10 w 14"/>
                  <a:gd name="T5" fmla="*/ 2 h 4"/>
                  <a:gd name="T6" fmla="*/ 6 w 14"/>
                  <a:gd name="T7" fmla="*/ 1 h 4"/>
                  <a:gd name="T8" fmla="*/ 3 w 14"/>
                  <a:gd name="T9" fmla="*/ 0 h 4"/>
                  <a:gd name="T10" fmla="*/ 0 w 14"/>
                  <a:gd name="T11" fmla="*/ 2 h 4"/>
                  <a:gd name="T12" fmla="*/ 1 w 14"/>
                  <a:gd name="T13" fmla="*/ 2 h 4"/>
                  <a:gd name="T14" fmla="*/ 7 w 14"/>
                  <a:gd name="T15" fmla="*/ 3 h 4"/>
                  <a:gd name="T16" fmla="*/ 13 w 14"/>
                  <a:gd name="T17" fmla="*/ 3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4"/>
                  <a:gd name="T29" fmla="*/ 14 w 1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4">
                    <a:moveTo>
                      <a:pt x="13" y="3"/>
                    </a:moveTo>
                    <a:cubicBezTo>
                      <a:pt x="14" y="2"/>
                      <a:pt x="14" y="1"/>
                      <a:pt x="13" y="1"/>
                    </a:cubicBezTo>
                    <a:cubicBezTo>
                      <a:pt x="12" y="2"/>
                      <a:pt x="12" y="2"/>
                      <a:pt x="10" y="2"/>
                    </a:cubicBezTo>
                    <a:cubicBezTo>
                      <a:pt x="8" y="2"/>
                      <a:pt x="7" y="1"/>
                      <a:pt x="6" y="1"/>
                    </a:cubicBezTo>
                    <a:cubicBezTo>
                      <a:pt x="4" y="1"/>
                      <a:pt x="3" y="0"/>
                      <a:pt x="3" y="0"/>
                    </a:cubicBezTo>
                    <a:cubicBezTo>
                      <a:pt x="2" y="0"/>
                      <a:pt x="1" y="1"/>
                      <a:pt x="0" y="2"/>
                    </a:cubicBezTo>
                    <a:cubicBezTo>
                      <a:pt x="0" y="2"/>
                      <a:pt x="0" y="2"/>
                      <a:pt x="1" y="2"/>
                    </a:cubicBezTo>
                    <a:cubicBezTo>
                      <a:pt x="3" y="2"/>
                      <a:pt x="4" y="3"/>
                      <a:pt x="7" y="3"/>
                    </a:cubicBezTo>
                    <a:cubicBezTo>
                      <a:pt x="9" y="3"/>
                      <a:pt x="12" y="4"/>
                      <a:pt x="13"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44" name="Freeform 75"/>
              <p:cNvSpPr>
                <a:spLocks noChangeArrowheads="1"/>
              </p:cNvSpPr>
              <p:nvPr/>
            </p:nvSpPr>
            <p:spPr bwMode="auto">
              <a:xfrm>
                <a:off x="2227" y="936"/>
                <a:ext cx="18" cy="7"/>
              </a:xfrm>
              <a:custGeom>
                <a:avLst/>
                <a:gdLst>
                  <a:gd name="T0" fmla="*/ 10 w 13"/>
                  <a:gd name="T1" fmla="*/ 4 h 5"/>
                  <a:gd name="T2" fmla="*/ 8 w 13"/>
                  <a:gd name="T3" fmla="*/ 1 h 5"/>
                  <a:gd name="T4" fmla="*/ 1 w 13"/>
                  <a:gd name="T5" fmla="*/ 0 h 5"/>
                  <a:gd name="T6" fmla="*/ 5 w 13"/>
                  <a:gd name="T7" fmla="*/ 1 h 5"/>
                  <a:gd name="T8" fmla="*/ 10 w 13"/>
                  <a:gd name="T9" fmla="*/ 4 h 5"/>
                  <a:gd name="T10" fmla="*/ 0 60000 65536"/>
                  <a:gd name="T11" fmla="*/ 0 60000 65536"/>
                  <a:gd name="T12" fmla="*/ 0 60000 65536"/>
                  <a:gd name="T13" fmla="*/ 0 60000 65536"/>
                  <a:gd name="T14" fmla="*/ 0 60000 65536"/>
                  <a:gd name="T15" fmla="*/ 0 w 13"/>
                  <a:gd name="T16" fmla="*/ 0 h 5"/>
                  <a:gd name="T17" fmla="*/ 13 w 13"/>
                  <a:gd name="T18" fmla="*/ 5 h 5"/>
                </a:gdLst>
                <a:ahLst/>
                <a:cxnLst>
                  <a:cxn ang="T10">
                    <a:pos x="T0" y="T1"/>
                  </a:cxn>
                  <a:cxn ang="T11">
                    <a:pos x="T2" y="T3"/>
                  </a:cxn>
                  <a:cxn ang="T12">
                    <a:pos x="T4" y="T5"/>
                  </a:cxn>
                  <a:cxn ang="T13">
                    <a:pos x="T6" y="T7"/>
                  </a:cxn>
                  <a:cxn ang="T14">
                    <a:pos x="T8" y="T9"/>
                  </a:cxn>
                </a:cxnLst>
                <a:rect l="T15" t="T16" r="T17" b="T18"/>
                <a:pathLst>
                  <a:path w="13" h="5">
                    <a:moveTo>
                      <a:pt x="10" y="4"/>
                    </a:moveTo>
                    <a:cubicBezTo>
                      <a:pt x="13" y="3"/>
                      <a:pt x="10" y="1"/>
                      <a:pt x="8" y="1"/>
                    </a:cubicBezTo>
                    <a:cubicBezTo>
                      <a:pt x="6" y="0"/>
                      <a:pt x="2" y="0"/>
                      <a:pt x="1" y="0"/>
                    </a:cubicBezTo>
                    <a:cubicBezTo>
                      <a:pt x="0" y="0"/>
                      <a:pt x="3" y="0"/>
                      <a:pt x="5" y="1"/>
                    </a:cubicBezTo>
                    <a:cubicBezTo>
                      <a:pt x="7" y="3"/>
                      <a:pt x="10" y="5"/>
                      <a:pt x="10"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45" name="Freeform 76"/>
              <p:cNvSpPr>
                <a:spLocks noChangeArrowheads="1"/>
              </p:cNvSpPr>
              <p:nvPr/>
            </p:nvSpPr>
            <p:spPr bwMode="auto">
              <a:xfrm>
                <a:off x="2285" y="885"/>
                <a:ext cx="8" cy="6"/>
              </a:xfrm>
              <a:custGeom>
                <a:avLst/>
                <a:gdLst>
                  <a:gd name="T0" fmla="*/ 1 w 6"/>
                  <a:gd name="T1" fmla="*/ 1 h 4"/>
                  <a:gd name="T2" fmla="*/ 3 w 6"/>
                  <a:gd name="T3" fmla="*/ 4 h 4"/>
                  <a:gd name="T4" fmla="*/ 5 w 6"/>
                  <a:gd name="T5" fmla="*/ 1 h 4"/>
                  <a:gd name="T6" fmla="*/ 1 w 6"/>
                  <a:gd name="T7" fmla="*/ 1 h 4"/>
                  <a:gd name="T8" fmla="*/ 0 60000 65536"/>
                  <a:gd name="T9" fmla="*/ 0 60000 65536"/>
                  <a:gd name="T10" fmla="*/ 0 60000 65536"/>
                  <a:gd name="T11" fmla="*/ 0 60000 65536"/>
                  <a:gd name="T12" fmla="*/ 0 w 6"/>
                  <a:gd name="T13" fmla="*/ 0 h 4"/>
                  <a:gd name="T14" fmla="*/ 6 w 6"/>
                  <a:gd name="T15" fmla="*/ 4 h 4"/>
                </a:gdLst>
                <a:ahLst/>
                <a:cxnLst>
                  <a:cxn ang="T8">
                    <a:pos x="T0" y="T1"/>
                  </a:cxn>
                  <a:cxn ang="T9">
                    <a:pos x="T2" y="T3"/>
                  </a:cxn>
                  <a:cxn ang="T10">
                    <a:pos x="T4" y="T5"/>
                  </a:cxn>
                  <a:cxn ang="T11">
                    <a:pos x="T6" y="T7"/>
                  </a:cxn>
                </a:cxnLst>
                <a:rect l="T12" t="T13" r="T14" b="T15"/>
                <a:pathLst>
                  <a:path w="6" h="4">
                    <a:moveTo>
                      <a:pt x="1" y="1"/>
                    </a:moveTo>
                    <a:cubicBezTo>
                      <a:pt x="0" y="3"/>
                      <a:pt x="1" y="4"/>
                      <a:pt x="3" y="4"/>
                    </a:cubicBezTo>
                    <a:cubicBezTo>
                      <a:pt x="5" y="4"/>
                      <a:pt x="6" y="1"/>
                      <a:pt x="5" y="1"/>
                    </a:cubicBezTo>
                    <a:cubicBezTo>
                      <a:pt x="4" y="0"/>
                      <a:pt x="2"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46" name="Freeform 77"/>
              <p:cNvSpPr>
                <a:spLocks noChangeArrowheads="1"/>
              </p:cNvSpPr>
              <p:nvPr/>
            </p:nvSpPr>
            <p:spPr bwMode="auto">
              <a:xfrm>
                <a:off x="2300" y="884"/>
                <a:ext cx="23" cy="8"/>
              </a:xfrm>
              <a:custGeom>
                <a:avLst/>
                <a:gdLst>
                  <a:gd name="T0" fmla="*/ 4 w 17"/>
                  <a:gd name="T1" fmla="*/ 0 h 6"/>
                  <a:gd name="T2" fmla="*/ 1 w 17"/>
                  <a:gd name="T3" fmla="*/ 1 h 6"/>
                  <a:gd name="T4" fmla="*/ 2 w 17"/>
                  <a:gd name="T5" fmla="*/ 3 h 6"/>
                  <a:gd name="T6" fmla="*/ 8 w 17"/>
                  <a:gd name="T7" fmla="*/ 3 h 6"/>
                  <a:gd name="T8" fmla="*/ 15 w 17"/>
                  <a:gd name="T9" fmla="*/ 5 h 6"/>
                  <a:gd name="T10" fmla="*/ 16 w 17"/>
                  <a:gd name="T11" fmla="*/ 4 h 6"/>
                  <a:gd name="T12" fmla="*/ 10 w 17"/>
                  <a:gd name="T13" fmla="*/ 0 h 6"/>
                  <a:gd name="T14" fmla="*/ 4 w 17"/>
                  <a:gd name="T15" fmla="*/ 0 h 6"/>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6"/>
                  <a:gd name="T26" fmla="*/ 17 w 17"/>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6">
                    <a:moveTo>
                      <a:pt x="4" y="0"/>
                    </a:moveTo>
                    <a:cubicBezTo>
                      <a:pt x="2" y="0"/>
                      <a:pt x="2" y="0"/>
                      <a:pt x="1" y="1"/>
                    </a:cubicBezTo>
                    <a:cubicBezTo>
                      <a:pt x="0" y="2"/>
                      <a:pt x="1" y="3"/>
                      <a:pt x="2" y="3"/>
                    </a:cubicBezTo>
                    <a:cubicBezTo>
                      <a:pt x="4" y="3"/>
                      <a:pt x="5" y="3"/>
                      <a:pt x="8" y="3"/>
                    </a:cubicBezTo>
                    <a:cubicBezTo>
                      <a:pt x="11" y="3"/>
                      <a:pt x="14" y="4"/>
                      <a:pt x="15" y="5"/>
                    </a:cubicBezTo>
                    <a:cubicBezTo>
                      <a:pt x="17" y="6"/>
                      <a:pt x="17" y="5"/>
                      <a:pt x="16" y="4"/>
                    </a:cubicBezTo>
                    <a:cubicBezTo>
                      <a:pt x="15" y="2"/>
                      <a:pt x="12" y="1"/>
                      <a:pt x="10" y="0"/>
                    </a:cubicBezTo>
                    <a:cubicBezTo>
                      <a:pt x="7" y="0"/>
                      <a:pt x="7" y="1"/>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47" name="Freeform 78"/>
              <p:cNvSpPr>
                <a:spLocks noChangeArrowheads="1"/>
              </p:cNvSpPr>
              <p:nvPr/>
            </p:nvSpPr>
            <p:spPr bwMode="auto">
              <a:xfrm>
                <a:off x="2228" y="848"/>
                <a:ext cx="51" cy="56"/>
              </a:xfrm>
              <a:custGeom>
                <a:avLst/>
                <a:gdLst>
                  <a:gd name="T0" fmla="*/ 2 w 37"/>
                  <a:gd name="T1" fmla="*/ 18 h 41"/>
                  <a:gd name="T2" fmla="*/ 1 w 37"/>
                  <a:gd name="T3" fmla="*/ 24 h 41"/>
                  <a:gd name="T4" fmla="*/ 0 w 37"/>
                  <a:gd name="T5" fmla="*/ 27 h 41"/>
                  <a:gd name="T6" fmla="*/ 2 w 37"/>
                  <a:gd name="T7" fmla="*/ 30 h 41"/>
                  <a:gd name="T8" fmla="*/ 4 w 37"/>
                  <a:gd name="T9" fmla="*/ 33 h 41"/>
                  <a:gd name="T10" fmla="*/ 3 w 37"/>
                  <a:gd name="T11" fmla="*/ 39 h 41"/>
                  <a:gd name="T12" fmla="*/ 6 w 37"/>
                  <a:gd name="T13" fmla="*/ 41 h 41"/>
                  <a:gd name="T14" fmla="*/ 7 w 37"/>
                  <a:gd name="T15" fmla="*/ 39 h 41"/>
                  <a:gd name="T16" fmla="*/ 8 w 37"/>
                  <a:gd name="T17" fmla="*/ 36 h 41"/>
                  <a:gd name="T18" fmla="*/ 8 w 37"/>
                  <a:gd name="T19" fmla="*/ 33 h 41"/>
                  <a:gd name="T20" fmla="*/ 8 w 37"/>
                  <a:gd name="T21" fmla="*/ 30 h 41"/>
                  <a:gd name="T22" fmla="*/ 8 w 37"/>
                  <a:gd name="T23" fmla="*/ 26 h 41"/>
                  <a:gd name="T24" fmla="*/ 13 w 37"/>
                  <a:gd name="T25" fmla="*/ 25 h 41"/>
                  <a:gd name="T26" fmla="*/ 12 w 37"/>
                  <a:gd name="T27" fmla="*/ 30 h 41"/>
                  <a:gd name="T28" fmla="*/ 15 w 37"/>
                  <a:gd name="T29" fmla="*/ 34 h 41"/>
                  <a:gd name="T30" fmla="*/ 15 w 37"/>
                  <a:gd name="T31" fmla="*/ 36 h 41"/>
                  <a:gd name="T32" fmla="*/ 18 w 37"/>
                  <a:gd name="T33" fmla="*/ 36 h 41"/>
                  <a:gd name="T34" fmla="*/ 20 w 37"/>
                  <a:gd name="T35" fmla="*/ 36 h 41"/>
                  <a:gd name="T36" fmla="*/ 23 w 37"/>
                  <a:gd name="T37" fmla="*/ 34 h 41"/>
                  <a:gd name="T38" fmla="*/ 22 w 37"/>
                  <a:gd name="T39" fmla="*/ 33 h 41"/>
                  <a:gd name="T40" fmla="*/ 20 w 37"/>
                  <a:gd name="T41" fmla="*/ 31 h 41"/>
                  <a:gd name="T42" fmla="*/ 20 w 37"/>
                  <a:gd name="T43" fmla="*/ 28 h 41"/>
                  <a:gd name="T44" fmla="*/ 17 w 37"/>
                  <a:gd name="T45" fmla="*/ 24 h 41"/>
                  <a:gd name="T46" fmla="*/ 14 w 37"/>
                  <a:gd name="T47" fmla="*/ 20 h 41"/>
                  <a:gd name="T48" fmla="*/ 15 w 37"/>
                  <a:gd name="T49" fmla="*/ 21 h 41"/>
                  <a:gd name="T50" fmla="*/ 20 w 37"/>
                  <a:gd name="T51" fmla="*/ 17 h 41"/>
                  <a:gd name="T52" fmla="*/ 23 w 37"/>
                  <a:gd name="T53" fmla="*/ 15 h 41"/>
                  <a:gd name="T54" fmla="*/ 20 w 37"/>
                  <a:gd name="T55" fmla="*/ 15 h 41"/>
                  <a:gd name="T56" fmla="*/ 15 w 37"/>
                  <a:gd name="T57" fmla="*/ 15 h 41"/>
                  <a:gd name="T58" fmla="*/ 12 w 37"/>
                  <a:gd name="T59" fmla="*/ 18 h 41"/>
                  <a:gd name="T60" fmla="*/ 9 w 37"/>
                  <a:gd name="T61" fmla="*/ 15 h 41"/>
                  <a:gd name="T62" fmla="*/ 7 w 37"/>
                  <a:gd name="T63" fmla="*/ 11 h 41"/>
                  <a:gd name="T64" fmla="*/ 8 w 37"/>
                  <a:gd name="T65" fmla="*/ 8 h 41"/>
                  <a:gd name="T66" fmla="*/ 12 w 37"/>
                  <a:gd name="T67" fmla="*/ 7 h 41"/>
                  <a:gd name="T68" fmla="*/ 22 w 37"/>
                  <a:gd name="T69" fmla="*/ 7 h 41"/>
                  <a:gd name="T70" fmla="*/ 28 w 37"/>
                  <a:gd name="T71" fmla="*/ 8 h 41"/>
                  <a:gd name="T72" fmla="*/ 32 w 37"/>
                  <a:gd name="T73" fmla="*/ 6 h 41"/>
                  <a:gd name="T74" fmla="*/ 36 w 37"/>
                  <a:gd name="T75" fmla="*/ 1 h 41"/>
                  <a:gd name="T76" fmla="*/ 32 w 37"/>
                  <a:gd name="T77" fmla="*/ 2 h 41"/>
                  <a:gd name="T78" fmla="*/ 26 w 37"/>
                  <a:gd name="T79" fmla="*/ 5 h 41"/>
                  <a:gd name="T80" fmla="*/ 18 w 37"/>
                  <a:gd name="T81" fmla="*/ 4 h 41"/>
                  <a:gd name="T82" fmla="*/ 12 w 37"/>
                  <a:gd name="T83" fmla="*/ 2 h 41"/>
                  <a:gd name="T84" fmla="*/ 11 w 37"/>
                  <a:gd name="T85" fmla="*/ 5 h 41"/>
                  <a:gd name="T86" fmla="*/ 7 w 37"/>
                  <a:gd name="T87" fmla="*/ 5 h 41"/>
                  <a:gd name="T88" fmla="*/ 5 w 37"/>
                  <a:gd name="T89" fmla="*/ 9 h 41"/>
                  <a:gd name="T90" fmla="*/ 5 w 37"/>
                  <a:gd name="T91" fmla="*/ 13 h 41"/>
                  <a:gd name="T92" fmla="*/ 2 w 37"/>
                  <a:gd name="T93" fmla="*/ 18 h 4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7"/>
                  <a:gd name="T142" fmla="*/ 0 h 41"/>
                  <a:gd name="T143" fmla="*/ 37 w 37"/>
                  <a:gd name="T144" fmla="*/ 41 h 4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7" h="41">
                    <a:moveTo>
                      <a:pt x="2" y="18"/>
                    </a:moveTo>
                    <a:cubicBezTo>
                      <a:pt x="1" y="21"/>
                      <a:pt x="1" y="23"/>
                      <a:pt x="1" y="24"/>
                    </a:cubicBezTo>
                    <a:cubicBezTo>
                      <a:pt x="0" y="24"/>
                      <a:pt x="0" y="26"/>
                      <a:pt x="0" y="27"/>
                    </a:cubicBezTo>
                    <a:cubicBezTo>
                      <a:pt x="0" y="28"/>
                      <a:pt x="1" y="29"/>
                      <a:pt x="2" y="30"/>
                    </a:cubicBezTo>
                    <a:cubicBezTo>
                      <a:pt x="3" y="30"/>
                      <a:pt x="3" y="31"/>
                      <a:pt x="4" y="33"/>
                    </a:cubicBezTo>
                    <a:cubicBezTo>
                      <a:pt x="5" y="35"/>
                      <a:pt x="3" y="38"/>
                      <a:pt x="3" y="39"/>
                    </a:cubicBezTo>
                    <a:cubicBezTo>
                      <a:pt x="2" y="41"/>
                      <a:pt x="4" y="41"/>
                      <a:pt x="6" y="41"/>
                    </a:cubicBezTo>
                    <a:cubicBezTo>
                      <a:pt x="8" y="41"/>
                      <a:pt x="7" y="40"/>
                      <a:pt x="7" y="39"/>
                    </a:cubicBezTo>
                    <a:cubicBezTo>
                      <a:pt x="7" y="38"/>
                      <a:pt x="8" y="38"/>
                      <a:pt x="8" y="36"/>
                    </a:cubicBezTo>
                    <a:cubicBezTo>
                      <a:pt x="9" y="35"/>
                      <a:pt x="8" y="34"/>
                      <a:pt x="8" y="33"/>
                    </a:cubicBezTo>
                    <a:cubicBezTo>
                      <a:pt x="8" y="33"/>
                      <a:pt x="8" y="31"/>
                      <a:pt x="8" y="30"/>
                    </a:cubicBezTo>
                    <a:cubicBezTo>
                      <a:pt x="8" y="29"/>
                      <a:pt x="8" y="28"/>
                      <a:pt x="8" y="26"/>
                    </a:cubicBezTo>
                    <a:cubicBezTo>
                      <a:pt x="8" y="24"/>
                      <a:pt x="11" y="25"/>
                      <a:pt x="13" y="25"/>
                    </a:cubicBezTo>
                    <a:cubicBezTo>
                      <a:pt x="15" y="25"/>
                      <a:pt x="12" y="28"/>
                      <a:pt x="12" y="30"/>
                    </a:cubicBezTo>
                    <a:cubicBezTo>
                      <a:pt x="11" y="31"/>
                      <a:pt x="14" y="33"/>
                      <a:pt x="15" y="34"/>
                    </a:cubicBezTo>
                    <a:cubicBezTo>
                      <a:pt x="16" y="34"/>
                      <a:pt x="14" y="35"/>
                      <a:pt x="15" y="36"/>
                    </a:cubicBezTo>
                    <a:cubicBezTo>
                      <a:pt x="16" y="37"/>
                      <a:pt x="17" y="37"/>
                      <a:pt x="18" y="36"/>
                    </a:cubicBezTo>
                    <a:cubicBezTo>
                      <a:pt x="19" y="35"/>
                      <a:pt x="19" y="36"/>
                      <a:pt x="20" y="36"/>
                    </a:cubicBezTo>
                    <a:cubicBezTo>
                      <a:pt x="21" y="36"/>
                      <a:pt x="22" y="34"/>
                      <a:pt x="23" y="34"/>
                    </a:cubicBezTo>
                    <a:cubicBezTo>
                      <a:pt x="25" y="33"/>
                      <a:pt x="24" y="33"/>
                      <a:pt x="22" y="33"/>
                    </a:cubicBezTo>
                    <a:cubicBezTo>
                      <a:pt x="21" y="33"/>
                      <a:pt x="21" y="32"/>
                      <a:pt x="20" y="31"/>
                    </a:cubicBezTo>
                    <a:cubicBezTo>
                      <a:pt x="20" y="31"/>
                      <a:pt x="20" y="29"/>
                      <a:pt x="20" y="28"/>
                    </a:cubicBezTo>
                    <a:cubicBezTo>
                      <a:pt x="20" y="27"/>
                      <a:pt x="18" y="25"/>
                      <a:pt x="17" y="24"/>
                    </a:cubicBezTo>
                    <a:cubicBezTo>
                      <a:pt x="15" y="22"/>
                      <a:pt x="14" y="21"/>
                      <a:pt x="14" y="20"/>
                    </a:cubicBezTo>
                    <a:cubicBezTo>
                      <a:pt x="14" y="19"/>
                      <a:pt x="15" y="20"/>
                      <a:pt x="15" y="21"/>
                    </a:cubicBezTo>
                    <a:cubicBezTo>
                      <a:pt x="16" y="21"/>
                      <a:pt x="19" y="18"/>
                      <a:pt x="20" y="17"/>
                    </a:cubicBezTo>
                    <a:cubicBezTo>
                      <a:pt x="21" y="17"/>
                      <a:pt x="22" y="16"/>
                      <a:pt x="23" y="15"/>
                    </a:cubicBezTo>
                    <a:cubicBezTo>
                      <a:pt x="23" y="14"/>
                      <a:pt x="21" y="14"/>
                      <a:pt x="20" y="15"/>
                    </a:cubicBezTo>
                    <a:cubicBezTo>
                      <a:pt x="19" y="15"/>
                      <a:pt x="17" y="15"/>
                      <a:pt x="15" y="15"/>
                    </a:cubicBezTo>
                    <a:cubicBezTo>
                      <a:pt x="14" y="15"/>
                      <a:pt x="14" y="17"/>
                      <a:pt x="12" y="18"/>
                    </a:cubicBezTo>
                    <a:cubicBezTo>
                      <a:pt x="11" y="18"/>
                      <a:pt x="11" y="16"/>
                      <a:pt x="9" y="15"/>
                    </a:cubicBezTo>
                    <a:cubicBezTo>
                      <a:pt x="7" y="14"/>
                      <a:pt x="7" y="13"/>
                      <a:pt x="7" y="11"/>
                    </a:cubicBezTo>
                    <a:cubicBezTo>
                      <a:pt x="7" y="10"/>
                      <a:pt x="7" y="8"/>
                      <a:pt x="8" y="8"/>
                    </a:cubicBezTo>
                    <a:cubicBezTo>
                      <a:pt x="8" y="7"/>
                      <a:pt x="11" y="7"/>
                      <a:pt x="12" y="7"/>
                    </a:cubicBezTo>
                    <a:cubicBezTo>
                      <a:pt x="14" y="7"/>
                      <a:pt x="19" y="7"/>
                      <a:pt x="22" y="7"/>
                    </a:cubicBezTo>
                    <a:cubicBezTo>
                      <a:pt x="24" y="7"/>
                      <a:pt x="25" y="8"/>
                      <a:pt x="28" y="8"/>
                    </a:cubicBezTo>
                    <a:cubicBezTo>
                      <a:pt x="31" y="8"/>
                      <a:pt x="31" y="7"/>
                      <a:pt x="32" y="6"/>
                    </a:cubicBezTo>
                    <a:cubicBezTo>
                      <a:pt x="33" y="6"/>
                      <a:pt x="35" y="2"/>
                      <a:pt x="36" y="1"/>
                    </a:cubicBezTo>
                    <a:cubicBezTo>
                      <a:pt x="37" y="0"/>
                      <a:pt x="35" y="0"/>
                      <a:pt x="32" y="2"/>
                    </a:cubicBezTo>
                    <a:cubicBezTo>
                      <a:pt x="30" y="4"/>
                      <a:pt x="28" y="5"/>
                      <a:pt x="26" y="5"/>
                    </a:cubicBezTo>
                    <a:cubicBezTo>
                      <a:pt x="24" y="5"/>
                      <a:pt x="20" y="5"/>
                      <a:pt x="18" y="4"/>
                    </a:cubicBezTo>
                    <a:cubicBezTo>
                      <a:pt x="15" y="4"/>
                      <a:pt x="14" y="3"/>
                      <a:pt x="12" y="2"/>
                    </a:cubicBezTo>
                    <a:cubicBezTo>
                      <a:pt x="11" y="2"/>
                      <a:pt x="11" y="4"/>
                      <a:pt x="11" y="5"/>
                    </a:cubicBezTo>
                    <a:cubicBezTo>
                      <a:pt x="10" y="6"/>
                      <a:pt x="8" y="5"/>
                      <a:pt x="7" y="5"/>
                    </a:cubicBezTo>
                    <a:cubicBezTo>
                      <a:pt x="7" y="5"/>
                      <a:pt x="6" y="7"/>
                      <a:pt x="5" y="9"/>
                    </a:cubicBezTo>
                    <a:cubicBezTo>
                      <a:pt x="4" y="11"/>
                      <a:pt x="5" y="11"/>
                      <a:pt x="5" y="13"/>
                    </a:cubicBezTo>
                    <a:cubicBezTo>
                      <a:pt x="4" y="15"/>
                      <a:pt x="3" y="15"/>
                      <a:pt x="2" y="1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48" name="Freeform 79"/>
              <p:cNvSpPr>
                <a:spLocks noChangeArrowheads="1"/>
              </p:cNvSpPr>
              <p:nvPr/>
            </p:nvSpPr>
            <p:spPr bwMode="auto">
              <a:xfrm>
                <a:off x="2294" y="844"/>
                <a:ext cx="14" cy="25"/>
              </a:xfrm>
              <a:custGeom>
                <a:avLst/>
                <a:gdLst>
                  <a:gd name="T0" fmla="*/ 1 w 10"/>
                  <a:gd name="T1" fmla="*/ 6 h 18"/>
                  <a:gd name="T2" fmla="*/ 1 w 10"/>
                  <a:gd name="T3" fmla="*/ 9 h 18"/>
                  <a:gd name="T4" fmla="*/ 3 w 10"/>
                  <a:gd name="T5" fmla="*/ 16 h 18"/>
                  <a:gd name="T6" fmla="*/ 6 w 10"/>
                  <a:gd name="T7" fmla="*/ 17 h 18"/>
                  <a:gd name="T8" fmla="*/ 4 w 10"/>
                  <a:gd name="T9" fmla="*/ 12 h 18"/>
                  <a:gd name="T10" fmla="*/ 6 w 10"/>
                  <a:gd name="T11" fmla="*/ 10 h 18"/>
                  <a:gd name="T12" fmla="*/ 9 w 10"/>
                  <a:gd name="T13" fmla="*/ 11 h 18"/>
                  <a:gd name="T14" fmla="*/ 7 w 10"/>
                  <a:gd name="T15" fmla="*/ 8 h 18"/>
                  <a:gd name="T16" fmla="*/ 8 w 10"/>
                  <a:gd name="T17" fmla="*/ 6 h 18"/>
                  <a:gd name="T18" fmla="*/ 5 w 10"/>
                  <a:gd name="T19" fmla="*/ 5 h 18"/>
                  <a:gd name="T20" fmla="*/ 3 w 10"/>
                  <a:gd name="T21" fmla="*/ 7 h 18"/>
                  <a:gd name="T22" fmla="*/ 4 w 10"/>
                  <a:gd name="T23" fmla="*/ 3 h 18"/>
                  <a:gd name="T24" fmla="*/ 3 w 10"/>
                  <a:gd name="T25" fmla="*/ 1 h 18"/>
                  <a:gd name="T26" fmla="*/ 2 w 10"/>
                  <a:gd name="T27" fmla="*/ 1 h 18"/>
                  <a:gd name="T28" fmla="*/ 1 w 10"/>
                  <a:gd name="T29" fmla="*/ 6 h 1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
                  <a:gd name="T46" fmla="*/ 0 h 18"/>
                  <a:gd name="T47" fmla="*/ 10 w 10"/>
                  <a:gd name="T48" fmla="*/ 18 h 1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 h="18">
                    <a:moveTo>
                      <a:pt x="1" y="6"/>
                    </a:moveTo>
                    <a:cubicBezTo>
                      <a:pt x="1" y="8"/>
                      <a:pt x="1" y="8"/>
                      <a:pt x="1" y="9"/>
                    </a:cubicBezTo>
                    <a:cubicBezTo>
                      <a:pt x="1" y="11"/>
                      <a:pt x="2" y="14"/>
                      <a:pt x="3" y="16"/>
                    </a:cubicBezTo>
                    <a:cubicBezTo>
                      <a:pt x="5" y="17"/>
                      <a:pt x="7" y="18"/>
                      <a:pt x="6" y="17"/>
                    </a:cubicBezTo>
                    <a:cubicBezTo>
                      <a:pt x="5" y="16"/>
                      <a:pt x="3" y="13"/>
                      <a:pt x="4" y="12"/>
                    </a:cubicBezTo>
                    <a:cubicBezTo>
                      <a:pt x="4" y="10"/>
                      <a:pt x="4" y="10"/>
                      <a:pt x="6" y="10"/>
                    </a:cubicBezTo>
                    <a:cubicBezTo>
                      <a:pt x="8" y="10"/>
                      <a:pt x="10" y="12"/>
                      <a:pt x="9" y="11"/>
                    </a:cubicBezTo>
                    <a:cubicBezTo>
                      <a:pt x="8" y="9"/>
                      <a:pt x="6" y="9"/>
                      <a:pt x="7" y="8"/>
                    </a:cubicBezTo>
                    <a:cubicBezTo>
                      <a:pt x="8" y="7"/>
                      <a:pt x="7" y="7"/>
                      <a:pt x="8" y="6"/>
                    </a:cubicBezTo>
                    <a:cubicBezTo>
                      <a:pt x="8" y="5"/>
                      <a:pt x="6" y="4"/>
                      <a:pt x="5" y="5"/>
                    </a:cubicBezTo>
                    <a:cubicBezTo>
                      <a:pt x="4" y="6"/>
                      <a:pt x="2" y="8"/>
                      <a:pt x="3" y="7"/>
                    </a:cubicBezTo>
                    <a:cubicBezTo>
                      <a:pt x="3" y="6"/>
                      <a:pt x="5" y="4"/>
                      <a:pt x="4" y="3"/>
                    </a:cubicBezTo>
                    <a:cubicBezTo>
                      <a:pt x="3" y="2"/>
                      <a:pt x="3" y="2"/>
                      <a:pt x="3" y="1"/>
                    </a:cubicBezTo>
                    <a:cubicBezTo>
                      <a:pt x="3" y="0"/>
                      <a:pt x="3" y="0"/>
                      <a:pt x="2" y="1"/>
                    </a:cubicBezTo>
                    <a:cubicBezTo>
                      <a:pt x="2" y="3"/>
                      <a:pt x="0" y="5"/>
                      <a:pt x="1"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49" name="Freeform 80"/>
              <p:cNvSpPr>
                <a:spLocks noChangeArrowheads="1"/>
              </p:cNvSpPr>
              <p:nvPr/>
            </p:nvSpPr>
            <p:spPr bwMode="auto">
              <a:xfrm>
                <a:off x="2301" y="841"/>
                <a:ext cx="6" cy="4"/>
              </a:xfrm>
              <a:custGeom>
                <a:avLst/>
                <a:gdLst>
                  <a:gd name="T0" fmla="*/ 1 w 4"/>
                  <a:gd name="T1" fmla="*/ 3 h 3"/>
                  <a:gd name="T2" fmla="*/ 3 w 4"/>
                  <a:gd name="T3" fmla="*/ 1 h 3"/>
                  <a:gd name="T4" fmla="*/ 2 w 4"/>
                  <a:gd name="T5" fmla="*/ 1 h 3"/>
                  <a:gd name="T6" fmla="*/ 1 w 4"/>
                  <a:gd name="T7" fmla="*/ 3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1" y="3"/>
                    </a:moveTo>
                    <a:cubicBezTo>
                      <a:pt x="2" y="3"/>
                      <a:pt x="4" y="2"/>
                      <a:pt x="3" y="1"/>
                    </a:cubicBezTo>
                    <a:cubicBezTo>
                      <a:pt x="2" y="0"/>
                      <a:pt x="2" y="0"/>
                      <a:pt x="2" y="1"/>
                    </a:cubicBezTo>
                    <a:cubicBezTo>
                      <a:pt x="1" y="1"/>
                      <a:pt x="0" y="3"/>
                      <a:pt x="1"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50" name="Freeform 81"/>
              <p:cNvSpPr>
                <a:spLocks noChangeArrowheads="1"/>
              </p:cNvSpPr>
              <p:nvPr/>
            </p:nvSpPr>
            <p:spPr bwMode="auto">
              <a:xfrm>
                <a:off x="2319" y="862"/>
                <a:ext cx="7" cy="3"/>
              </a:xfrm>
              <a:custGeom>
                <a:avLst/>
                <a:gdLst>
                  <a:gd name="T0" fmla="*/ 5 w 5"/>
                  <a:gd name="T1" fmla="*/ 2 h 2"/>
                  <a:gd name="T2" fmla="*/ 0 w 5"/>
                  <a:gd name="T3" fmla="*/ 1 h 2"/>
                  <a:gd name="T4" fmla="*/ 5 w 5"/>
                  <a:gd name="T5" fmla="*/ 2 h 2"/>
                  <a:gd name="T6" fmla="*/ 0 60000 65536"/>
                  <a:gd name="T7" fmla="*/ 0 60000 65536"/>
                  <a:gd name="T8" fmla="*/ 0 60000 65536"/>
                  <a:gd name="T9" fmla="*/ 0 w 5"/>
                  <a:gd name="T10" fmla="*/ 0 h 2"/>
                  <a:gd name="T11" fmla="*/ 5 w 5"/>
                  <a:gd name="T12" fmla="*/ 2 h 2"/>
                </a:gdLst>
                <a:ahLst/>
                <a:cxnLst>
                  <a:cxn ang="T6">
                    <a:pos x="T0" y="T1"/>
                  </a:cxn>
                  <a:cxn ang="T7">
                    <a:pos x="T2" y="T3"/>
                  </a:cxn>
                  <a:cxn ang="T8">
                    <a:pos x="T4" y="T5"/>
                  </a:cxn>
                </a:cxnLst>
                <a:rect l="T9" t="T10" r="T11" b="T12"/>
                <a:pathLst>
                  <a:path w="5" h="2">
                    <a:moveTo>
                      <a:pt x="5" y="2"/>
                    </a:moveTo>
                    <a:cubicBezTo>
                      <a:pt x="5" y="1"/>
                      <a:pt x="0" y="0"/>
                      <a:pt x="0" y="1"/>
                    </a:cubicBezTo>
                    <a:cubicBezTo>
                      <a:pt x="0" y="2"/>
                      <a:pt x="5" y="2"/>
                      <a:pt x="5"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51" name="Freeform 82"/>
              <p:cNvSpPr>
                <a:spLocks noChangeArrowheads="1"/>
              </p:cNvSpPr>
              <p:nvPr/>
            </p:nvSpPr>
            <p:spPr bwMode="auto">
              <a:xfrm>
                <a:off x="2320" y="865"/>
                <a:ext cx="29" cy="15"/>
              </a:xfrm>
              <a:custGeom>
                <a:avLst/>
                <a:gdLst>
                  <a:gd name="T0" fmla="*/ 4 w 21"/>
                  <a:gd name="T1" fmla="*/ 7 h 11"/>
                  <a:gd name="T2" fmla="*/ 8 w 21"/>
                  <a:gd name="T3" fmla="*/ 8 h 11"/>
                  <a:gd name="T4" fmla="*/ 11 w 21"/>
                  <a:gd name="T5" fmla="*/ 11 h 11"/>
                  <a:gd name="T6" fmla="*/ 19 w 21"/>
                  <a:gd name="T7" fmla="*/ 11 h 11"/>
                  <a:gd name="T8" fmla="*/ 20 w 21"/>
                  <a:gd name="T9" fmla="*/ 8 h 11"/>
                  <a:gd name="T10" fmla="*/ 21 w 21"/>
                  <a:gd name="T11" fmla="*/ 6 h 11"/>
                  <a:gd name="T12" fmla="*/ 20 w 21"/>
                  <a:gd name="T13" fmla="*/ 2 h 11"/>
                  <a:gd name="T14" fmla="*/ 15 w 21"/>
                  <a:gd name="T15" fmla="*/ 1 h 11"/>
                  <a:gd name="T16" fmla="*/ 11 w 21"/>
                  <a:gd name="T17" fmla="*/ 0 h 11"/>
                  <a:gd name="T18" fmla="*/ 8 w 21"/>
                  <a:gd name="T19" fmla="*/ 1 h 11"/>
                  <a:gd name="T20" fmla="*/ 4 w 21"/>
                  <a:gd name="T21" fmla="*/ 3 h 11"/>
                  <a:gd name="T22" fmla="*/ 3 w 21"/>
                  <a:gd name="T23" fmla="*/ 4 h 11"/>
                  <a:gd name="T24" fmla="*/ 1 w 21"/>
                  <a:gd name="T25" fmla="*/ 3 h 11"/>
                  <a:gd name="T26" fmla="*/ 2 w 21"/>
                  <a:gd name="T27" fmla="*/ 6 h 11"/>
                  <a:gd name="T28" fmla="*/ 4 w 21"/>
                  <a:gd name="T29" fmla="*/ 7 h 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
                  <a:gd name="T46" fmla="*/ 0 h 11"/>
                  <a:gd name="T47" fmla="*/ 21 w 21"/>
                  <a:gd name="T48" fmla="*/ 11 h 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 h="11">
                    <a:moveTo>
                      <a:pt x="4" y="7"/>
                    </a:moveTo>
                    <a:cubicBezTo>
                      <a:pt x="6" y="7"/>
                      <a:pt x="8" y="7"/>
                      <a:pt x="8" y="8"/>
                    </a:cubicBezTo>
                    <a:cubicBezTo>
                      <a:pt x="9" y="9"/>
                      <a:pt x="9" y="11"/>
                      <a:pt x="11" y="11"/>
                    </a:cubicBezTo>
                    <a:cubicBezTo>
                      <a:pt x="13" y="11"/>
                      <a:pt x="17" y="11"/>
                      <a:pt x="19" y="11"/>
                    </a:cubicBezTo>
                    <a:cubicBezTo>
                      <a:pt x="20" y="10"/>
                      <a:pt x="20" y="9"/>
                      <a:pt x="20" y="8"/>
                    </a:cubicBezTo>
                    <a:cubicBezTo>
                      <a:pt x="20" y="7"/>
                      <a:pt x="21" y="7"/>
                      <a:pt x="21" y="6"/>
                    </a:cubicBezTo>
                    <a:cubicBezTo>
                      <a:pt x="20" y="5"/>
                      <a:pt x="21" y="3"/>
                      <a:pt x="20" y="2"/>
                    </a:cubicBezTo>
                    <a:cubicBezTo>
                      <a:pt x="18" y="1"/>
                      <a:pt x="16" y="2"/>
                      <a:pt x="15" y="1"/>
                    </a:cubicBezTo>
                    <a:cubicBezTo>
                      <a:pt x="14" y="0"/>
                      <a:pt x="12" y="0"/>
                      <a:pt x="11" y="0"/>
                    </a:cubicBezTo>
                    <a:cubicBezTo>
                      <a:pt x="11" y="0"/>
                      <a:pt x="10" y="0"/>
                      <a:pt x="8" y="1"/>
                    </a:cubicBezTo>
                    <a:cubicBezTo>
                      <a:pt x="6" y="2"/>
                      <a:pt x="4" y="3"/>
                      <a:pt x="4" y="3"/>
                    </a:cubicBezTo>
                    <a:cubicBezTo>
                      <a:pt x="4" y="4"/>
                      <a:pt x="3" y="5"/>
                      <a:pt x="3" y="4"/>
                    </a:cubicBezTo>
                    <a:cubicBezTo>
                      <a:pt x="2" y="3"/>
                      <a:pt x="1" y="2"/>
                      <a:pt x="1" y="3"/>
                    </a:cubicBezTo>
                    <a:cubicBezTo>
                      <a:pt x="0" y="4"/>
                      <a:pt x="2" y="5"/>
                      <a:pt x="2" y="6"/>
                    </a:cubicBezTo>
                    <a:cubicBezTo>
                      <a:pt x="3" y="7"/>
                      <a:pt x="3" y="7"/>
                      <a:pt x="4" y="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52" name="Freeform 83"/>
              <p:cNvSpPr>
                <a:spLocks noChangeArrowheads="1"/>
              </p:cNvSpPr>
              <p:nvPr/>
            </p:nvSpPr>
            <p:spPr bwMode="auto">
              <a:xfrm>
                <a:off x="2461" y="896"/>
                <a:ext cx="30" cy="15"/>
              </a:xfrm>
              <a:custGeom>
                <a:avLst/>
                <a:gdLst>
                  <a:gd name="T0" fmla="*/ 2 w 22"/>
                  <a:gd name="T1" fmla="*/ 6 h 11"/>
                  <a:gd name="T2" fmla="*/ 0 w 22"/>
                  <a:gd name="T3" fmla="*/ 7 h 11"/>
                  <a:gd name="T4" fmla="*/ 10 w 22"/>
                  <a:gd name="T5" fmla="*/ 11 h 11"/>
                  <a:gd name="T6" fmla="*/ 16 w 22"/>
                  <a:gd name="T7" fmla="*/ 8 h 11"/>
                  <a:gd name="T8" fmla="*/ 20 w 22"/>
                  <a:gd name="T9" fmla="*/ 6 h 11"/>
                  <a:gd name="T10" fmla="*/ 20 w 22"/>
                  <a:gd name="T11" fmla="*/ 4 h 11"/>
                  <a:gd name="T12" fmla="*/ 22 w 22"/>
                  <a:gd name="T13" fmla="*/ 2 h 11"/>
                  <a:gd name="T14" fmla="*/ 20 w 22"/>
                  <a:gd name="T15" fmla="*/ 0 h 11"/>
                  <a:gd name="T16" fmla="*/ 18 w 22"/>
                  <a:gd name="T17" fmla="*/ 1 h 11"/>
                  <a:gd name="T18" fmla="*/ 17 w 22"/>
                  <a:gd name="T19" fmla="*/ 3 h 11"/>
                  <a:gd name="T20" fmla="*/ 14 w 22"/>
                  <a:gd name="T21" fmla="*/ 6 h 11"/>
                  <a:gd name="T22" fmla="*/ 9 w 22"/>
                  <a:gd name="T23" fmla="*/ 6 h 11"/>
                  <a:gd name="T24" fmla="*/ 7 w 22"/>
                  <a:gd name="T25" fmla="*/ 7 h 11"/>
                  <a:gd name="T26" fmla="*/ 2 w 22"/>
                  <a:gd name="T27" fmla="*/ 6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11"/>
                  <a:gd name="T44" fmla="*/ 22 w 22"/>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11">
                    <a:moveTo>
                      <a:pt x="2" y="6"/>
                    </a:moveTo>
                    <a:cubicBezTo>
                      <a:pt x="1" y="6"/>
                      <a:pt x="0" y="6"/>
                      <a:pt x="0" y="7"/>
                    </a:cubicBezTo>
                    <a:cubicBezTo>
                      <a:pt x="0" y="10"/>
                      <a:pt x="7" y="11"/>
                      <a:pt x="10" y="11"/>
                    </a:cubicBezTo>
                    <a:cubicBezTo>
                      <a:pt x="13" y="11"/>
                      <a:pt x="15" y="9"/>
                      <a:pt x="16" y="8"/>
                    </a:cubicBezTo>
                    <a:cubicBezTo>
                      <a:pt x="17" y="7"/>
                      <a:pt x="18" y="6"/>
                      <a:pt x="20" y="6"/>
                    </a:cubicBezTo>
                    <a:cubicBezTo>
                      <a:pt x="21" y="6"/>
                      <a:pt x="20" y="5"/>
                      <a:pt x="20" y="4"/>
                    </a:cubicBezTo>
                    <a:cubicBezTo>
                      <a:pt x="20" y="4"/>
                      <a:pt x="22" y="3"/>
                      <a:pt x="22" y="2"/>
                    </a:cubicBezTo>
                    <a:cubicBezTo>
                      <a:pt x="22" y="1"/>
                      <a:pt x="21" y="0"/>
                      <a:pt x="20" y="0"/>
                    </a:cubicBezTo>
                    <a:cubicBezTo>
                      <a:pt x="19" y="0"/>
                      <a:pt x="18" y="0"/>
                      <a:pt x="18" y="1"/>
                    </a:cubicBezTo>
                    <a:cubicBezTo>
                      <a:pt x="18" y="2"/>
                      <a:pt x="19" y="3"/>
                      <a:pt x="17" y="3"/>
                    </a:cubicBezTo>
                    <a:cubicBezTo>
                      <a:pt x="15" y="4"/>
                      <a:pt x="15" y="4"/>
                      <a:pt x="14" y="6"/>
                    </a:cubicBezTo>
                    <a:cubicBezTo>
                      <a:pt x="13" y="7"/>
                      <a:pt x="11" y="6"/>
                      <a:pt x="9" y="6"/>
                    </a:cubicBezTo>
                    <a:cubicBezTo>
                      <a:pt x="8" y="5"/>
                      <a:pt x="8" y="6"/>
                      <a:pt x="7" y="7"/>
                    </a:cubicBezTo>
                    <a:cubicBezTo>
                      <a:pt x="6" y="7"/>
                      <a:pt x="3" y="7"/>
                      <a:pt x="2"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53" name="Freeform 84"/>
              <p:cNvSpPr>
                <a:spLocks noChangeArrowheads="1"/>
              </p:cNvSpPr>
              <p:nvPr/>
            </p:nvSpPr>
            <p:spPr bwMode="auto">
              <a:xfrm>
                <a:off x="2507" y="903"/>
                <a:ext cx="13" cy="14"/>
              </a:xfrm>
              <a:custGeom>
                <a:avLst/>
                <a:gdLst>
                  <a:gd name="T0" fmla="*/ 6 w 9"/>
                  <a:gd name="T1" fmla="*/ 5 h 10"/>
                  <a:gd name="T2" fmla="*/ 3 w 9"/>
                  <a:gd name="T3" fmla="*/ 2 h 10"/>
                  <a:gd name="T4" fmla="*/ 1 w 9"/>
                  <a:gd name="T5" fmla="*/ 0 h 10"/>
                  <a:gd name="T6" fmla="*/ 2 w 9"/>
                  <a:gd name="T7" fmla="*/ 5 h 10"/>
                  <a:gd name="T8" fmla="*/ 7 w 9"/>
                  <a:gd name="T9" fmla="*/ 9 h 10"/>
                  <a:gd name="T10" fmla="*/ 9 w 9"/>
                  <a:gd name="T11" fmla="*/ 8 h 10"/>
                  <a:gd name="T12" fmla="*/ 6 w 9"/>
                  <a:gd name="T13" fmla="*/ 5 h 10"/>
                  <a:gd name="T14" fmla="*/ 0 60000 65536"/>
                  <a:gd name="T15" fmla="*/ 0 60000 65536"/>
                  <a:gd name="T16" fmla="*/ 0 60000 65536"/>
                  <a:gd name="T17" fmla="*/ 0 60000 65536"/>
                  <a:gd name="T18" fmla="*/ 0 60000 65536"/>
                  <a:gd name="T19" fmla="*/ 0 60000 65536"/>
                  <a:gd name="T20" fmla="*/ 0 60000 65536"/>
                  <a:gd name="T21" fmla="*/ 0 w 9"/>
                  <a:gd name="T22" fmla="*/ 0 h 10"/>
                  <a:gd name="T23" fmla="*/ 9 w 9"/>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10">
                    <a:moveTo>
                      <a:pt x="6" y="5"/>
                    </a:moveTo>
                    <a:cubicBezTo>
                      <a:pt x="4" y="3"/>
                      <a:pt x="4" y="3"/>
                      <a:pt x="3" y="2"/>
                    </a:cubicBezTo>
                    <a:cubicBezTo>
                      <a:pt x="2" y="1"/>
                      <a:pt x="2" y="0"/>
                      <a:pt x="1" y="0"/>
                    </a:cubicBezTo>
                    <a:cubicBezTo>
                      <a:pt x="0" y="0"/>
                      <a:pt x="1" y="3"/>
                      <a:pt x="2" y="5"/>
                    </a:cubicBezTo>
                    <a:cubicBezTo>
                      <a:pt x="3" y="6"/>
                      <a:pt x="5" y="9"/>
                      <a:pt x="7" y="9"/>
                    </a:cubicBezTo>
                    <a:cubicBezTo>
                      <a:pt x="8" y="10"/>
                      <a:pt x="9" y="9"/>
                      <a:pt x="9" y="8"/>
                    </a:cubicBezTo>
                    <a:cubicBezTo>
                      <a:pt x="9" y="7"/>
                      <a:pt x="8" y="6"/>
                      <a:pt x="6"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54" name="Freeform 85"/>
              <p:cNvSpPr>
                <a:spLocks noChangeArrowheads="1"/>
              </p:cNvSpPr>
              <p:nvPr/>
            </p:nvSpPr>
            <p:spPr bwMode="auto">
              <a:xfrm>
                <a:off x="2549" y="935"/>
                <a:ext cx="8" cy="8"/>
              </a:xfrm>
              <a:custGeom>
                <a:avLst/>
                <a:gdLst>
                  <a:gd name="T0" fmla="*/ 3 w 6"/>
                  <a:gd name="T1" fmla="*/ 1 h 6"/>
                  <a:gd name="T2" fmla="*/ 0 w 6"/>
                  <a:gd name="T3" fmla="*/ 1 h 6"/>
                  <a:gd name="T4" fmla="*/ 2 w 6"/>
                  <a:gd name="T5" fmla="*/ 3 h 6"/>
                  <a:gd name="T6" fmla="*/ 6 w 6"/>
                  <a:gd name="T7" fmla="*/ 4 h 6"/>
                  <a:gd name="T8" fmla="*/ 3 w 6"/>
                  <a:gd name="T9" fmla="*/ 1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3" y="1"/>
                    </a:moveTo>
                    <a:cubicBezTo>
                      <a:pt x="2" y="1"/>
                      <a:pt x="0" y="0"/>
                      <a:pt x="0" y="1"/>
                    </a:cubicBezTo>
                    <a:cubicBezTo>
                      <a:pt x="0" y="1"/>
                      <a:pt x="0" y="3"/>
                      <a:pt x="2" y="3"/>
                    </a:cubicBezTo>
                    <a:cubicBezTo>
                      <a:pt x="4" y="3"/>
                      <a:pt x="6" y="6"/>
                      <a:pt x="6" y="4"/>
                    </a:cubicBezTo>
                    <a:cubicBezTo>
                      <a:pt x="6" y="3"/>
                      <a:pt x="4" y="1"/>
                      <a:pt x="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55" name="Freeform 86"/>
              <p:cNvSpPr>
                <a:spLocks noChangeArrowheads="1"/>
              </p:cNvSpPr>
              <p:nvPr/>
            </p:nvSpPr>
            <p:spPr bwMode="auto">
              <a:xfrm>
                <a:off x="2536" y="922"/>
                <a:ext cx="17" cy="7"/>
              </a:xfrm>
              <a:custGeom>
                <a:avLst/>
                <a:gdLst>
                  <a:gd name="T0" fmla="*/ 2 w 12"/>
                  <a:gd name="T1" fmla="*/ 0 h 5"/>
                  <a:gd name="T2" fmla="*/ 3 w 12"/>
                  <a:gd name="T3" fmla="*/ 1 h 5"/>
                  <a:gd name="T4" fmla="*/ 10 w 12"/>
                  <a:gd name="T5" fmla="*/ 5 h 5"/>
                  <a:gd name="T6" fmla="*/ 2 w 12"/>
                  <a:gd name="T7" fmla="*/ 0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2" y="0"/>
                    </a:moveTo>
                    <a:cubicBezTo>
                      <a:pt x="0" y="0"/>
                      <a:pt x="2" y="1"/>
                      <a:pt x="3" y="1"/>
                    </a:cubicBezTo>
                    <a:cubicBezTo>
                      <a:pt x="4" y="2"/>
                      <a:pt x="9" y="4"/>
                      <a:pt x="10" y="5"/>
                    </a:cubicBezTo>
                    <a:cubicBezTo>
                      <a:pt x="12" y="5"/>
                      <a:pt x="4"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56" name="Freeform 87"/>
              <p:cNvSpPr>
                <a:spLocks noChangeArrowheads="1"/>
              </p:cNvSpPr>
              <p:nvPr/>
            </p:nvSpPr>
            <p:spPr bwMode="auto">
              <a:xfrm>
                <a:off x="2524" y="913"/>
                <a:ext cx="7" cy="8"/>
              </a:xfrm>
              <a:custGeom>
                <a:avLst/>
                <a:gdLst>
                  <a:gd name="T0" fmla="*/ 0 w 5"/>
                  <a:gd name="T1" fmla="*/ 1 h 6"/>
                  <a:gd name="T2" fmla="*/ 5 w 5"/>
                  <a:gd name="T3" fmla="*/ 5 h 6"/>
                  <a:gd name="T4" fmla="*/ 0 w 5"/>
                  <a:gd name="T5" fmla="*/ 1 h 6"/>
                  <a:gd name="T6" fmla="*/ 0 60000 65536"/>
                  <a:gd name="T7" fmla="*/ 0 60000 65536"/>
                  <a:gd name="T8" fmla="*/ 0 60000 65536"/>
                  <a:gd name="T9" fmla="*/ 0 w 5"/>
                  <a:gd name="T10" fmla="*/ 0 h 6"/>
                  <a:gd name="T11" fmla="*/ 5 w 5"/>
                  <a:gd name="T12" fmla="*/ 6 h 6"/>
                </a:gdLst>
                <a:ahLst/>
                <a:cxnLst>
                  <a:cxn ang="T6">
                    <a:pos x="T0" y="T1"/>
                  </a:cxn>
                  <a:cxn ang="T7">
                    <a:pos x="T2" y="T3"/>
                  </a:cxn>
                  <a:cxn ang="T8">
                    <a:pos x="T4" y="T5"/>
                  </a:cxn>
                </a:cxnLst>
                <a:rect l="T9" t="T10" r="T11" b="T12"/>
                <a:pathLst>
                  <a:path w="5" h="6">
                    <a:moveTo>
                      <a:pt x="0" y="1"/>
                    </a:moveTo>
                    <a:cubicBezTo>
                      <a:pt x="0" y="2"/>
                      <a:pt x="5" y="6"/>
                      <a:pt x="5" y="5"/>
                    </a:cubicBezTo>
                    <a:cubicBezTo>
                      <a:pt x="4" y="3"/>
                      <a:pt x="0" y="0"/>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57" name="Freeform 88"/>
              <p:cNvSpPr>
                <a:spLocks noChangeArrowheads="1"/>
              </p:cNvSpPr>
              <p:nvPr/>
            </p:nvSpPr>
            <p:spPr bwMode="auto">
              <a:xfrm>
                <a:off x="2582" y="1024"/>
                <a:ext cx="26" cy="18"/>
              </a:xfrm>
              <a:custGeom>
                <a:avLst/>
                <a:gdLst>
                  <a:gd name="T0" fmla="*/ 2 w 19"/>
                  <a:gd name="T1" fmla="*/ 0 h 13"/>
                  <a:gd name="T2" fmla="*/ 17 w 19"/>
                  <a:gd name="T3" fmla="*/ 12 h 13"/>
                  <a:gd name="T4" fmla="*/ 2 w 19"/>
                  <a:gd name="T5" fmla="*/ 0 h 13"/>
                  <a:gd name="T6" fmla="*/ 0 60000 65536"/>
                  <a:gd name="T7" fmla="*/ 0 60000 65536"/>
                  <a:gd name="T8" fmla="*/ 0 60000 65536"/>
                  <a:gd name="T9" fmla="*/ 0 w 19"/>
                  <a:gd name="T10" fmla="*/ 0 h 13"/>
                  <a:gd name="T11" fmla="*/ 19 w 19"/>
                  <a:gd name="T12" fmla="*/ 13 h 13"/>
                </a:gdLst>
                <a:ahLst/>
                <a:cxnLst>
                  <a:cxn ang="T6">
                    <a:pos x="T0" y="T1"/>
                  </a:cxn>
                  <a:cxn ang="T7">
                    <a:pos x="T2" y="T3"/>
                  </a:cxn>
                  <a:cxn ang="T8">
                    <a:pos x="T4" y="T5"/>
                  </a:cxn>
                </a:cxnLst>
                <a:rect l="T9" t="T10" r="T11" b="T12"/>
                <a:pathLst>
                  <a:path w="19" h="13">
                    <a:moveTo>
                      <a:pt x="2" y="0"/>
                    </a:moveTo>
                    <a:cubicBezTo>
                      <a:pt x="0" y="0"/>
                      <a:pt x="9" y="10"/>
                      <a:pt x="17" y="12"/>
                    </a:cubicBezTo>
                    <a:cubicBezTo>
                      <a:pt x="19" y="13"/>
                      <a:pt x="4"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58" name="Freeform 89"/>
              <p:cNvSpPr>
                <a:spLocks noChangeArrowheads="1"/>
              </p:cNvSpPr>
              <p:nvPr/>
            </p:nvSpPr>
            <p:spPr bwMode="auto">
              <a:xfrm>
                <a:off x="2649" y="1143"/>
                <a:ext cx="18" cy="22"/>
              </a:xfrm>
              <a:custGeom>
                <a:avLst/>
                <a:gdLst>
                  <a:gd name="T0" fmla="*/ 10 w 13"/>
                  <a:gd name="T1" fmla="*/ 7 h 16"/>
                  <a:gd name="T2" fmla="*/ 5 w 13"/>
                  <a:gd name="T3" fmla="*/ 4 h 16"/>
                  <a:gd name="T4" fmla="*/ 1 w 13"/>
                  <a:gd name="T5" fmla="*/ 1 h 16"/>
                  <a:gd name="T6" fmla="*/ 4 w 13"/>
                  <a:gd name="T7" fmla="*/ 6 h 16"/>
                  <a:gd name="T8" fmla="*/ 6 w 13"/>
                  <a:gd name="T9" fmla="*/ 9 h 16"/>
                  <a:gd name="T10" fmla="*/ 9 w 13"/>
                  <a:gd name="T11" fmla="*/ 12 h 16"/>
                  <a:gd name="T12" fmla="*/ 10 w 13"/>
                  <a:gd name="T13" fmla="*/ 14 h 16"/>
                  <a:gd name="T14" fmla="*/ 13 w 13"/>
                  <a:gd name="T15" fmla="*/ 16 h 16"/>
                  <a:gd name="T16" fmla="*/ 12 w 13"/>
                  <a:gd name="T17" fmla="*/ 12 h 16"/>
                  <a:gd name="T18" fmla="*/ 10 w 13"/>
                  <a:gd name="T19" fmla="*/ 10 h 16"/>
                  <a:gd name="T20" fmla="*/ 10 w 13"/>
                  <a:gd name="T21" fmla="*/ 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
                  <a:gd name="T34" fmla="*/ 0 h 16"/>
                  <a:gd name="T35" fmla="*/ 13 w 13"/>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 h="16">
                    <a:moveTo>
                      <a:pt x="10" y="7"/>
                    </a:moveTo>
                    <a:cubicBezTo>
                      <a:pt x="8" y="6"/>
                      <a:pt x="7" y="6"/>
                      <a:pt x="5" y="4"/>
                    </a:cubicBezTo>
                    <a:cubicBezTo>
                      <a:pt x="3" y="2"/>
                      <a:pt x="0" y="0"/>
                      <a:pt x="1" y="1"/>
                    </a:cubicBezTo>
                    <a:cubicBezTo>
                      <a:pt x="2" y="3"/>
                      <a:pt x="4" y="4"/>
                      <a:pt x="4" y="6"/>
                    </a:cubicBezTo>
                    <a:cubicBezTo>
                      <a:pt x="4" y="7"/>
                      <a:pt x="4" y="7"/>
                      <a:pt x="6" y="9"/>
                    </a:cubicBezTo>
                    <a:cubicBezTo>
                      <a:pt x="7" y="11"/>
                      <a:pt x="8" y="12"/>
                      <a:pt x="9" y="12"/>
                    </a:cubicBezTo>
                    <a:cubicBezTo>
                      <a:pt x="10" y="12"/>
                      <a:pt x="10" y="12"/>
                      <a:pt x="10" y="14"/>
                    </a:cubicBezTo>
                    <a:cubicBezTo>
                      <a:pt x="10" y="15"/>
                      <a:pt x="13" y="16"/>
                      <a:pt x="13" y="16"/>
                    </a:cubicBezTo>
                    <a:cubicBezTo>
                      <a:pt x="12" y="14"/>
                      <a:pt x="13" y="14"/>
                      <a:pt x="12" y="12"/>
                    </a:cubicBezTo>
                    <a:cubicBezTo>
                      <a:pt x="10" y="11"/>
                      <a:pt x="10" y="11"/>
                      <a:pt x="10" y="10"/>
                    </a:cubicBezTo>
                    <a:cubicBezTo>
                      <a:pt x="10" y="9"/>
                      <a:pt x="11" y="9"/>
                      <a:pt x="10" y="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59" name="Freeform 90"/>
              <p:cNvSpPr>
                <a:spLocks noChangeArrowheads="1"/>
              </p:cNvSpPr>
              <p:nvPr/>
            </p:nvSpPr>
            <p:spPr bwMode="auto">
              <a:xfrm>
                <a:off x="2657" y="1164"/>
                <a:ext cx="39" cy="45"/>
              </a:xfrm>
              <a:custGeom>
                <a:avLst/>
                <a:gdLst>
                  <a:gd name="T0" fmla="*/ 27 w 28"/>
                  <a:gd name="T1" fmla="*/ 7 h 33"/>
                  <a:gd name="T2" fmla="*/ 22 w 28"/>
                  <a:gd name="T3" fmla="*/ 8 h 33"/>
                  <a:gd name="T4" fmla="*/ 19 w 28"/>
                  <a:gd name="T5" fmla="*/ 9 h 33"/>
                  <a:gd name="T6" fmla="*/ 13 w 28"/>
                  <a:gd name="T7" fmla="*/ 6 h 33"/>
                  <a:gd name="T8" fmla="*/ 11 w 28"/>
                  <a:gd name="T9" fmla="*/ 1 h 33"/>
                  <a:gd name="T10" fmla="*/ 10 w 28"/>
                  <a:gd name="T11" fmla="*/ 1 h 33"/>
                  <a:gd name="T12" fmla="*/ 9 w 28"/>
                  <a:gd name="T13" fmla="*/ 3 h 33"/>
                  <a:gd name="T14" fmla="*/ 7 w 28"/>
                  <a:gd name="T15" fmla="*/ 2 h 33"/>
                  <a:gd name="T16" fmla="*/ 6 w 28"/>
                  <a:gd name="T17" fmla="*/ 10 h 33"/>
                  <a:gd name="T18" fmla="*/ 5 w 28"/>
                  <a:gd name="T19" fmla="*/ 14 h 33"/>
                  <a:gd name="T20" fmla="*/ 2 w 28"/>
                  <a:gd name="T21" fmla="*/ 16 h 33"/>
                  <a:gd name="T22" fmla="*/ 1 w 28"/>
                  <a:gd name="T23" fmla="*/ 20 h 33"/>
                  <a:gd name="T24" fmla="*/ 9 w 28"/>
                  <a:gd name="T25" fmla="*/ 24 h 33"/>
                  <a:gd name="T26" fmla="*/ 7 w 28"/>
                  <a:gd name="T27" fmla="*/ 29 h 33"/>
                  <a:gd name="T28" fmla="*/ 7 w 28"/>
                  <a:gd name="T29" fmla="*/ 32 h 33"/>
                  <a:gd name="T30" fmla="*/ 11 w 28"/>
                  <a:gd name="T31" fmla="*/ 32 h 33"/>
                  <a:gd name="T32" fmla="*/ 17 w 28"/>
                  <a:gd name="T33" fmla="*/ 25 h 33"/>
                  <a:gd name="T34" fmla="*/ 19 w 28"/>
                  <a:gd name="T35" fmla="*/ 21 h 33"/>
                  <a:gd name="T36" fmla="*/ 19 w 28"/>
                  <a:gd name="T37" fmla="*/ 18 h 33"/>
                  <a:gd name="T38" fmla="*/ 22 w 28"/>
                  <a:gd name="T39" fmla="*/ 16 h 33"/>
                  <a:gd name="T40" fmla="*/ 24 w 28"/>
                  <a:gd name="T41" fmla="*/ 16 h 33"/>
                  <a:gd name="T42" fmla="*/ 27 w 28"/>
                  <a:gd name="T43" fmla="*/ 12 h 33"/>
                  <a:gd name="T44" fmla="*/ 27 w 28"/>
                  <a:gd name="T45" fmla="*/ 8 h 33"/>
                  <a:gd name="T46" fmla="*/ 27 w 28"/>
                  <a:gd name="T47" fmla="*/ 7 h 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
                  <a:gd name="T73" fmla="*/ 0 h 33"/>
                  <a:gd name="T74" fmla="*/ 28 w 28"/>
                  <a:gd name="T75" fmla="*/ 33 h 3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 h="33">
                    <a:moveTo>
                      <a:pt x="27" y="7"/>
                    </a:moveTo>
                    <a:cubicBezTo>
                      <a:pt x="25" y="7"/>
                      <a:pt x="23" y="7"/>
                      <a:pt x="22" y="8"/>
                    </a:cubicBezTo>
                    <a:cubicBezTo>
                      <a:pt x="21" y="9"/>
                      <a:pt x="21" y="10"/>
                      <a:pt x="19" y="9"/>
                    </a:cubicBezTo>
                    <a:cubicBezTo>
                      <a:pt x="17" y="8"/>
                      <a:pt x="13" y="7"/>
                      <a:pt x="13" y="6"/>
                    </a:cubicBezTo>
                    <a:cubicBezTo>
                      <a:pt x="13" y="4"/>
                      <a:pt x="13" y="2"/>
                      <a:pt x="11" y="1"/>
                    </a:cubicBezTo>
                    <a:cubicBezTo>
                      <a:pt x="10" y="0"/>
                      <a:pt x="10" y="0"/>
                      <a:pt x="10" y="1"/>
                    </a:cubicBezTo>
                    <a:cubicBezTo>
                      <a:pt x="11" y="3"/>
                      <a:pt x="10" y="4"/>
                      <a:pt x="9" y="3"/>
                    </a:cubicBezTo>
                    <a:cubicBezTo>
                      <a:pt x="9" y="2"/>
                      <a:pt x="8" y="2"/>
                      <a:pt x="7" y="2"/>
                    </a:cubicBezTo>
                    <a:cubicBezTo>
                      <a:pt x="6" y="2"/>
                      <a:pt x="6" y="8"/>
                      <a:pt x="6" y="10"/>
                    </a:cubicBezTo>
                    <a:cubicBezTo>
                      <a:pt x="6" y="11"/>
                      <a:pt x="5" y="13"/>
                      <a:pt x="5" y="14"/>
                    </a:cubicBezTo>
                    <a:cubicBezTo>
                      <a:pt x="4" y="15"/>
                      <a:pt x="3" y="15"/>
                      <a:pt x="2" y="16"/>
                    </a:cubicBezTo>
                    <a:cubicBezTo>
                      <a:pt x="1" y="17"/>
                      <a:pt x="0" y="19"/>
                      <a:pt x="1" y="20"/>
                    </a:cubicBezTo>
                    <a:cubicBezTo>
                      <a:pt x="2" y="20"/>
                      <a:pt x="9" y="22"/>
                      <a:pt x="9" y="24"/>
                    </a:cubicBezTo>
                    <a:cubicBezTo>
                      <a:pt x="9" y="25"/>
                      <a:pt x="8" y="28"/>
                      <a:pt x="7" y="29"/>
                    </a:cubicBezTo>
                    <a:cubicBezTo>
                      <a:pt x="6" y="30"/>
                      <a:pt x="6" y="32"/>
                      <a:pt x="7" y="32"/>
                    </a:cubicBezTo>
                    <a:cubicBezTo>
                      <a:pt x="8" y="32"/>
                      <a:pt x="10" y="33"/>
                      <a:pt x="11" y="32"/>
                    </a:cubicBezTo>
                    <a:cubicBezTo>
                      <a:pt x="12" y="31"/>
                      <a:pt x="16" y="26"/>
                      <a:pt x="17" y="25"/>
                    </a:cubicBezTo>
                    <a:cubicBezTo>
                      <a:pt x="18" y="23"/>
                      <a:pt x="19" y="22"/>
                      <a:pt x="19" y="21"/>
                    </a:cubicBezTo>
                    <a:cubicBezTo>
                      <a:pt x="19" y="19"/>
                      <a:pt x="18" y="19"/>
                      <a:pt x="19" y="18"/>
                    </a:cubicBezTo>
                    <a:cubicBezTo>
                      <a:pt x="20" y="17"/>
                      <a:pt x="20" y="16"/>
                      <a:pt x="22" y="16"/>
                    </a:cubicBezTo>
                    <a:cubicBezTo>
                      <a:pt x="23" y="16"/>
                      <a:pt x="24" y="17"/>
                      <a:pt x="24" y="16"/>
                    </a:cubicBezTo>
                    <a:cubicBezTo>
                      <a:pt x="25" y="15"/>
                      <a:pt x="26" y="14"/>
                      <a:pt x="27" y="12"/>
                    </a:cubicBezTo>
                    <a:cubicBezTo>
                      <a:pt x="28" y="10"/>
                      <a:pt x="26" y="9"/>
                      <a:pt x="27" y="8"/>
                    </a:cubicBezTo>
                    <a:cubicBezTo>
                      <a:pt x="28" y="7"/>
                      <a:pt x="28" y="7"/>
                      <a:pt x="27" y="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60" name="Freeform 91"/>
              <p:cNvSpPr>
                <a:spLocks noChangeArrowheads="1"/>
              </p:cNvSpPr>
              <p:nvPr/>
            </p:nvSpPr>
            <p:spPr bwMode="auto">
              <a:xfrm>
                <a:off x="2601" y="1199"/>
                <a:ext cx="60" cy="58"/>
              </a:xfrm>
              <a:custGeom>
                <a:avLst/>
                <a:gdLst>
                  <a:gd name="T0" fmla="*/ 42 w 44"/>
                  <a:gd name="T1" fmla="*/ 2 h 42"/>
                  <a:gd name="T2" fmla="*/ 40 w 44"/>
                  <a:gd name="T3" fmla="*/ 4 h 42"/>
                  <a:gd name="T4" fmla="*/ 38 w 44"/>
                  <a:gd name="T5" fmla="*/ 4 h 42"/>
                  <a:gd name="T6" fmla="*/ 37 w 44"/>
                  <a:gd name="T7" fmla="*/ 2 h 42"/>
                  <a:gd name="T8" fmla="*/ 35 w 44"/>
                  <a:gd name="T9" fmla="*/ 1 h 42"/>
                  <a:gd name="T10" fmla="*/ 31 w 44"/>
                  <a:gd name="T11" fmla="*/ 4 h 42"/>
                  <a:gd name="T12" fmla="*/ 31 w 44"/>
                  <a:gd name="T13" fmla="*/ 7 h 42"/>
                  <a:gd name="T14" fmla="*/ 27 w 44"/>
                  <a:gd name="T15" fmla="*/ 13 h 42"/>
                  <a:gd name="T16" fmla="*/ 21 w 44"/>
                  <a:gd name="T17" fmla="*/ 19 h 42"/>
                  <a:gd name="T18" fmla="*/ 14 w 44"/>
                  <a:gd name="T19" fmla="*/ 22 h 42"/>
                  <a:gd name="T20" fmla="*/ 11 w 44"/>
                  <a:gd name="T21" fmla="*/ 24 h 42"/>
                  <a:gd name="T22" fmla="*/ 6 w 44"/>
                  <a:gd name="T23" fmla="*/ 30 h 42"/>
                  <a:gd name="T24" fmla="*/ 3 w 44"/>
                  <a:gd name="T25" fmla="*/ 31 h 42"/>
                  <a:gd name="T26" fmla="*/ 2 w 44"/>
                  <a:gd name="T27" fmla="*/ 35 h 42"/>
                  <a:gd name="T28" fmla="*/ 1 w 44"/>
                  <a:gd name="T29" fmla="*/ 37 h 42"/>
                  <a:gd name="T30" fmla="*/ 1 w 44"/>
                  <a:gd name="T31" fmla="*/ 39 h 42"/>
                  <a:gd name="T32" fmla="*/ 6 w 44"/>
                  <a:gd name="T33" fmla="*/ 40 h 42"/>
                  <a:gd name="T34" fmla="*/ 11 w 44"/>
                  <a:gd name="T35" fmla="*/ 42 h 42"/>
                  <a:gd name="T36" fmla="*/ 20 w 44"/>
                  <a:gd name="T37" fmla="*/ 40 h 42"/>
                  <a:gd name="T38" fmla="*/ 25 w 44"/>
                  <a:gd name="T39" fmla="*/ 32 h 42"/>
                  <a:gd name="T40" fmla="*/ 29 w 44"/>
                  <a:gd name="T41" fmla="*/ 25 h 42"/>
                  <a:gd name="T42" fmla="*/ 34 w 44"/>
                  <a:gd name="T43" fmla="*/ 23 h 42"/>
                  <a:gd name="T44" fmla="*/ 38 w 44"/>
                  <a:gd name="T45" fmla="*/ 21 h 42"/>
                  <a:gd name="T46" fmla="*/ 36 w 44"/>
                  <a:gd name="T47" fmla="*/ 19 h 42"/>
                  <a:gd name="T48" fmla="*/ 41 w 44"/>
                  <a:gd name="T49" fmla="*/ 13 h 42"/>
                  <a:gd name="T50" fmla="*/ 44 w 44"/>
                  <a:gd name="T51" fmla="*/ 7 h 42"/>
                  <a:gd name="T52" fmla="*/ 44 w 44"/>
                  <a:gd name="T53" fmla="*/ 5 h 42"/>
                  <a:gd name="T54" fmla="*/ 43 w 44"/>
                  <a:gd name="T55" fmla="*/ 4 h 42"/>
                  <a:gd name="T56" fmla="*/ 42 w 44"/>
                  <a:gd name="T57" fmla="*/ 2 h 4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4"/>
                  <a:gd name="T88" fmla="*/ 0 h 42"/>
                  <a:gd name="T89" fmla="*/ 44 w 44"/>
                  <a:gd name="T90" fmla="*/ 42 h 4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4" h="42">
                    <a:moveTo>
                      <a:pt x="42" y="2"/>
                    </a:moveTo>
                    <a:cubicBezTo>
                      <a:pt x="43" y="1"/>
                      <a:pt x="41" y="3"/>
                      <a:pt x="40" y="4"/>
                    </a:cubicBezTo>
                    <a:cubicBezTo>
                      <a:pt x="39" y="5"/>
                      <a:pt x="38" y="4"/>
                      <a:pt x="38" y="4"/>
                    </a:cubicBezTo>
                    <a:cubicBezTo>
                      <a:pt x="37" y="3"/>
                      <a:pt x="38" y="3"/>
                      <a:pt x="37" y="2"/>
                    </a:cubicBezTo>
                    <a:cubicBezTo>
                      <a:pt x="35" y="1"/>
                      <a:pt x="37" y="0"/>
                      <a:pt x="35" y="1"/>
                    </a:cubicBezTo>
                    <a:cubicBezTo>
                      <a:pt x="33" y="2"/>
                      <a:pt x="31" y="3"/>
                      <a:pt x="31" y="4"/>
                    </a:cubicBezTo>
                    <a:cubicBezTo>
                      <a:pt x="31" y="6"/>
                      <a:pt x="32" y="6"/>
                      <a:pt x="31" y="7"/>
                    </a:cubicBezTo>
                    <a:cubicBezTo>
                      <a:pt x="29" y="8"/>
                      <a:pt x="28" y="12"/>
                      <a:pt x="27" y="13"/>
                    </a:cubicBezTo>
                    <a:cubicBezTo>
                      <a:pt x="26" y="14"/>
                      <a:pt x="22" y="18"/>
                      <a:pt x="21" y="19"/>
                    </a:cubicBezTo>
                    <a:cubicBezTo>
                      <a:pt x="19" y="19"/>
                      <a:pt x="15" y="21"/>
                      <a:pt x="14" y="22"/>
                    </a:cubicBezTo>
                    <a:cubicBezTo>
                      <a:pt x="14" y="23"/>
                      <a:pt x="12" y="24"/>
                      <a:pt x="11" y="24"/>
                    </a:cubicBezTo>
                    <a:cubicBezTo>
                      <a:pt x="9" y="25"/>
                      <a:pt x="8" y="29"/>
                      <a:pt x="6" y="30"/>
                    </a:cubicBezTo>
                    <a:cubicBezTo>
                      <a:pt x="5" y="31"/>
                      <a:pt x="4" y="30"/>
                      <a:pt x="3" y="31"/>
                    </a:cubicBezTo>
                    <a:cubicBezTo>
                      <a:pt x="2" y="32"/>
                      <a:pt x="2" y="34"/>
                      <a:pt x="2" y="35"/>
                    </a:cubicBezTo>
                    <a:cubicBezTo>
                      <a:pt x="2" y="36"/>
                      <a:pt x="2" y="37"/>
                      <a:pt x="1" y="37"/>
                    </a:cubicBezTo>
                    <a:cubicBezTo>
                      <a:pt x="0" y="37"/>
                      <a:pt x="1" y="39"/>
                      <a:pt x="1" y="39"/>
                    </a:cubicBezTo>
                    <a:cubicBezTo>
                      <a:pt x="1" y="39"/>
                      <a:pt x="3" y="39"/>
                      <a:pt x="6" y="40"/>
                    </a:cubicBezTo>
                    <a:cubicBezTo>
                      <a:pt x="8" y="40"/>
                      <a:pt x="9" y="41"/>
                      <a:pt x="11" y="42"/>
                    </a:cubicBezTo>
                    <a:cubicBezTo>
                      <a:pt x="13" y="42"/>
                      <a:pt x="17" y="42"/>
                      <a:pt x="20" y="40"/>
                    </a:cubicBezTo>
                    <a:cubicBezTo>
                      <a:pt x="22" y="37"/>
                      <a:pt x="25" y="36"/>
                      <a:pt x="25" y="32"/>
                    </a:cubicBezTo>
                    <a:cubicBezTo>
                      <a:pt x="26" y="28"/>
                      <a:pt x="26" y="26"/>
                      <a:pt x="29" y="25"/>
                    </a:cubicBezTo>
                    <a:cubicBezTo>
                      <a:pt x="32" y="24"/>
                      <a:pt x="32" y="23"/>
                      <a:pt x="34" y="23"/>
                    </a:cubicBezTo>
                    <a:cubicBezTo>
                      <a:pt x="36" y="23"/>
                      <a:pt x="39" y="23"/>
                      <a:pt x="38" y="21"/>
                    </a:cubicBezTo>
                    <a:cubicBezTo>
                      <a:pt x="36" y="20"/>
                      <a:pt x="35" y="21"/>
                      <a:pt x="36" y="19"/>
                    </a:cubicBezTo>
                    <a:cubicBezTo>
                      <a:pt x="37" y="17"/>
                      <a:pt x="40" y="15"/>
                      <a:pt x="41" y="13"/>
                    </a:cubicBezTo>
                    <a:cubicBezTo>
                      <a:pt x="42" y="11"/>
                      <a:pt x="44" y="9"/>
                      <a:pt x="44" y="7"/>
                    </a:cubicBezTo>
                    <a:cubicBezTo>
                      <a:pt x="44" y="6"/>
                      <a:pt x="43" y="6"/>
                      <a:pt x="44" y="5"/>
                    </a:cubicBezTo>
                    <a:cubicBezTo>
                      <a:pt x="44" y="4"/>
                      <a:pt x="44" y="3"/>
                      <a:pt x="43" y="4"/>
                    </a:cubicBezTo>
                    <a:cubicBezTo>
                      <a:pt x="42" y="4"/>
                      <a:pt x="42" y="3"/>
                      <a:pt x="42"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61" name="Freeform 92"/>
              <p:cNvSpPr>
                <a:spLocks noChangeArrowheads="1"/>
              </p:cNvSpPr>
              <p:nvPr/>
            </p:nvSpPr>
            <p:spPr bwMode="auto">
              <a:xfrm>
                <a:off x="2610" y="1257"/>
                <a:ext cx="5" cy="4"/>
              </a:xfrm>
              <a:custGeom>
                <a:avLst/>
                <a:gdLst>
                  <a:gd name="T0" fmla="*/ 0 w 3"/>
                  <a:gd name="T1" fmla="*/ 0 h 3"/>
                  <a:gd name="T2" fmla="*/ 0 w 3"/>
                  <a:gd name="T3" fmla="*/ 3 h 3"/>
                  <a:gd name="T4" fmla="*/ 3 w 3"/>
                  <a:gd name="T5" fmla="*/ 3 h 3"/>
                  <a:gd name="T6" fmla="*/ 0 w 3"/>
                  <a:gd name="T7" fmla="*/ 0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0" y="0"/>
                    </a:moveTo>
                    <a:cubicBezTo>
                      <a:pt x="0" y="3"/>
                      <a:pt x="0" y="3"/>
                      <a:pt x="0" y="3"/>
                    </a:cubicBezTo>
                    <a:cubicBezTo>
                      <a:pt x="3" y="3"/>
                      <a:pt x="3" y="3"/>
                      <a:pt x="3" y="3"/>
                    </a:cubicBezTo>
                    <a:cubicBezTo>
                      <a:pt x="1" y="2"/>
                      <a:pt x="0" y="0"/>
                      <a:pt x="0"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62" name="Freeform 93"/>
              <p:cNvSpPr>
                <a:spLocks noChangeArrowheads="1"/>
              </p:cNvSpPr>
              <p:nvPr/>
            </p:nvSpPr>
            <p:spPr bwMode="auto">
              <a:xfrm>
                <a:off x="2429" y="1199"/>
                <a:ext cx="30" cy="29"/>
              </a:xfrm>
              <a:custGeom>
                <a:avLst/>
                <a:gdLst>
                  <a:gd name="T0" fmla="*/ 18 w 22"/>
                  <a:gd name="T1" fmla="*/ 2 h 21"/>
                  <a:gd name="T2" fmla="*/ 10 w 22"/>
                  <a:gd name="T3" fmla="*/ 4 h 21"/>
                  <a:gd name="T4" fmla="*/ 1 w 22"/>
                  <a:gd name="T5" fmla="*/ 2 h 21"/>
                  <a:gd name="T6" fmla="*/ 5 w 22"/>
                  <a:gd name="T7" fmla="*/ 12 h 21"/>
                  <a:gd name="T8" fmla="*/ 4 w 22"/>
                  <a:gd name="T9" fmla="*/ 13 h 21"/>
                  <a:gd name="T10" fmla="*/ 6 w 22"/>
                  <a:gd name="T11" fmla="*/ 17 h 21"/>
                  <a:gd name="T12" fmla="*/ 12 w 22"/>
                  <a:gd name="T13" fmla="*/ 21 h 21"/>
                  <a:gd name="T14" fmla="*/ 14 w 22"/>
                  <a:gd name="T15" fmla="*/ 18 h 21"/>
                  <a:gd name="T16" fmla="*/ 16 w 22"/>
                  <a:gd name="T17" fmla="*/ 19 h 21"/>
                  <a:gd name="T18" fmla="*/ 16 w 22"/>
                  <a:gd name="T19" fmla="*/ 17 h 21"/>
                  <a:gd name="T20" fmla="*/ 18 w 22"/>
                  <a:gd name="T21" fmla="*/ 17 h 21"/>
                  <a:gd name="T22" fmla="*/ 19 w 22"/>
                  <a:gd name="T23" fmla="*/ 16 h 21"/>
                  <a:gd name="T24" fmla="*/ 20 w 22"/>
                  <a:gd name="T25" fmla="*/ 11 h 21"/>
                  <a:gd name="T26" fmla="*/ 21 w 22"/>
                  <a:gd name="T27" fmla="*/ 9 h 21"/>
                  <a:gd name="T28" fmla="*/ 21 w 22"/>
                  <a:gd name="T29" fmla="*/ 2 h 21"/>
                  <a:gd name="T30" fmla="*/ 18 w 22"/>
                  <a:gd name="T31" fmla="*/ 2 h 2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
                  <a:gd name="T49" fmla="*/ 0 h 21"/>
                  <a:gd name="T50" fmla="*/ 22 w 22"/>
                  <a:gd name="T51" fmla="*/ 21 h 2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 h="21">
                    <a:moveTo>
                      <a:pt x="18" y="2"/>
                    </a:moveTo>
                    <a:cubicBezTo>
                      <a:pt x="16" y="3"/>
                      <a:pt x="12" y="4"/>
                      <a:pt x="10" y="4"/>
                    </a:cubicBezTo>
                    <a:cubicBezTo>
                      <a:pt x="7" y="3"/>
                      <a:pt x="2" y="0"/>
                      <a:pt x="1" y="2"/>
                    </a:cubicBezTo>
                    <a:cubicBezTo>
                      <a:pt x="0" y="4"/>
                      <a:pt x="5" y="11"/>
                      <a:pt x="5" y="12"/>
                    </a:cubicBezTo>
                    <a:cubicBezTo>
                      <a:pt x="5" y="13"/>
                      <a:pt x="4" y="12"/>
                      <a:pt x="4" y="13"/>
                    </a:cubicBezTo>
                    <a:cubicBezTo>
                      <a:pt x="4" y="13"/>
                      <a:pt x="5" y="16"/>
                      <a:pt x="6" y="17"/>
                    </a:cubicBezTo>
                    <a:cubicBezTo>
                      <a:pt x="7" y="18"/>
                      <a:pt x="11" y="21"/>
                      <a:pt x="12" y="21"/>
                    </a:cubicBezTo>
                    <a:cubicBezTo>
                      <a:pt x="14" y="20"/>
                      <a:pt x="13" y="19"/>
                      <a:pt x="14" y="18"/>
                    </a:cubicBezTo>
                    <a:cubicBezTo>
                      <a:pt x="15" y="17"/>
                      <a:pt x="15" y="20"/>
                      <a:pt x="16" y="19"/>
                    </a:cubicBezTo>
                    <a:cubicBezTo>
                      <a:pt x="16" y="19"/>
                      <a:pt x="16" y="18"/>
                      <a:pt x="16" y="17"/>
                    </a:cubicBezTo>
                    <a:cubicBezTo>
                      <a:pt x="16" y="15"/>
                      <a:pt x="17" y="16"/>
                      <a:pt x="18" y="17"/>
                    </a:cubicBezTo>
                    <a:cubicBezTo>
                      <a:pt x="19" y="18"/>
                      <a:pt x="19" y="18"/>
                      <a:pt x="19" y="16"/>
                    </a:cubicBezTo>
                    <a:cubicBezTo>
                      <a:pt x="19" y="14"/>
                      <a:pt x="19" y="11"/>
                      <a:pt x="20" y="11"/>
                    </a:cubicBezTo>
                    <a:cubicBezTo>
                      <a:pt x="21" y="10"/>
                      <a:pt x="21" y="10"/>
                      <a:pt x="21" y="9"/>
                    </a:cubicBezTo>
                    <a:cubicBezTo>
                      <a:pt x="21" y="7"/>
                      <a:pt x="22" y="3"/>
                      <a:pt x="21" y="2"/>
                    </a:cubicBezTo>
                    <a:cubicBezTo>
                      <a:pt x="19" y="2"/>
                      <a:pt x="19" y="2"/>
                      <a:pt x="18"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63" name="Freeform 94"/>
              <p:cNvSpPr>
                <a:spLocks noChangeArrowheads="1"/>
              </p:cNvSpPr>
              <p:nvPr/>
            </p:nvSpPr>
            <p:spPr bwMode="auto">
              <a:xfrm>
                <a:off x="2454" y="1193"/>
                <a:ext cx="5" cy="8"/>
              </a:xfrm>
              <a:custGeom>
                <a:avLst/>
                <a:gdLst>
                  <a:gd name="T0" fmla="*/ 3 w 4"/>
                  <a:gd name="T1" fmla="*/ 5 h 6"/>
                  <a:gd name="T2" fmla="*/ 1 w 4"/>
                  <a:gd name="T3" fmla="*/ 0 h 6"/>
                  <a:gd name="T4" fmla="*/ 3 w 4"/>
                  <a:gd name="T5" fmla="*/ 5 h 6"/>
                  <a:gd name="T6" fmla="*/ 0 60000 65536"/>
                  <a:gd name="T7" fmla="*/ 0 60000 65536"/>
                  <a:gd name="T8" fmla="*/ 0 60000 65536"/>
                  <a:gd name="T9" fmla="*/ 0 w 4"/>
                  <a:gd name="T10" fmla="*/ 0 h 6"/>
                  <a:gd name="T11" fmla="*/ 4 w 4"/>
                  <a:gd name="T12" fmla="*/ 6 h 6"/>
                </a:gdLst>
                <a:ahLst/>
                <a:cxnLst>
                  <a:cxn ang="T6">
                    <a:pos x="T0" y="T1"/>
                  </a:cxn>
                  <a:cxn ang="T7">
                    <a:pos x="T2" y="T3"/>
                  </a:cxn>
                  <a:cxn ang="T8">
                    <a:pos x="T4" y="T5"/>
                  </a:cxn>
                </a:cxnLst>
                <a:rect l="T9" t="T10" r="T11" b="T12"/>
                <a:pathLst>
                  <a:path w="4" h="6">
                    <a:moveTo>
                      <a:pt x="3" y="5"/>
                    </a:moveTo>
                    <a:cubicBezTo>
                      <a:pt x="4" y="1"/>
                      <a:pt x="2" y="0"/>
                      <a:pt x="1" y="0"/>
                    </a:cubicBezTo>
                    <a:cubicBezTo>
                      <a:pt x="0" y="0"/>
                      <a:pt x="3" y="6"/>
                      <a:pt x="3"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64" name="Freeform 95"/>
              <p:cNvSpPr>
                <a:spLocks noChangeArrowheads="1"/>
              </p:cNvSpPr>
              <p:nvPr/>
            </p:nvSpPr>
            <p:spPr bwMode="auto">
              <a:xfrm>
                <a:off x="2422" y="1193"/>
                <a:ext cx="3" cy="2"/>
              </a:xfrm>
              <a:custGeom>
                <a:avLst/>
                <a:gdLst>
                  <a:gd name="T0" fmla="*/ 1 w 2"/>
                  <a:gd name="T1" fmla="*/ 0 h 2"/>
                  <a:gd name="T2" fmla="*/ 1 w 2"/>
                  <a:gd name="T3" fmla="*/ 2 h 2"/>
                  <a:gd name="T4" fmla="*/ 1 w 2"/>
                  <a:gd name="T5" fmla="*/ 0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1" y="0"/>
                    </a:moveTo>
                    <a:cubicBezTo>
                      <a:pt x="0" y="0"/>
                      <a:pt x="0" y="2"/>
                      <a:pt x="1" y="2"/>
                    </a:cubicBezTo>
                    <a:cubicBezTo>
                      <a:pt x="2" y="2"/>
                      <a:pt x="2"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65" name="Freeform 96"/>
              <p:cNvSpPr>
                <a:spLocks noChangeArrowheads="1"/>
              </p:cNvSpPr>
              <p:nvPr/>
            </p:nvSpPr>
            <p:spPr bwMode="auto">
              <a:xfrm>
                <a:off x="1932" y="785"/>
                <a:ext cx="17" cy="29"/>
              </a:xfrm>
              <a:custGeom>
                <a:avLst/>
                <a:gdLst>
                  <a:gd name="T0" fmla="*/ 6 w 12"/>
                  <a:gd name="T1" fmla="*/ 3 h 21"/>
                  <a:gd name="T2" fmla="*/ 2 w 12"/>
                  <a:gd name="T3" fmla="*/ 0 h 21"/>
                  <a:gd name="T4" fmla="*/ 2 w 12"/>
                  <a:gd name="T5" fmla="*/ 1 h 21"/>
                  <a:gd name="T6" fmla="*/ 1 w 12"/>
                  <a:gd name="T7" fmla="*/ 6 h 21"/>
                  <a:gd name="T8" fmla="*/ 0 w 12"/>
                  <a:gd name="T9" fmla="*/ 12 h 21"/>
                  <a:gd name="T10" fmla="*/ 2 w 12"/>
                  <a:gd name="T11" fmla="*/ 19 h 21"/>
                  <a:gd name="T12" fmla="*/ 7 w 12"/>
                  <a:gd name="T13" fmla="*/ 20 h 21"/>
                  <a:gd name="T14" fmla="*/ 11 w 12"/>
                  <a:gd name="T15" fmla="*/ 16 h 21"/>
                  <a:gd name="T16" fmla="*/ 10 w 12"/>
                  <a:gd name="T17" fmla="*/ 11 h 21"/>
                  <a:gd name="T18" fmla="*/ 6 w 12"/>
                  <a:gd name="T19" fmla="*/ 3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21"/>
                  <a:gd name="T32" fmla="*/ 12 w 12"/>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21">
                    <a:moveTo>
                      <a:pt x="6" y="3"/>
                    </a:moveTo>
                    <a:cubicBezTo>
                      <a:pt x="5" y="2"/>
                      <a:pt x="3" y="0"/>
                      <a:pt x="2" y="0"/>
                    </a:cubicBezTo>
                    <a:cubicBezTo>
                      <a:pt x="1" y="0"/>
                      <a:pt x="2" y="0"/>
                      <a:pt x="2" y="1"/>
                    </a:cubicBezTo>
                    <a:cubicBezTo>
                      <a:pt x="2" y="2"/>
                      <a:pt x="2" y="6"/>
                      <a:pt x="1" y="6"/>
                    </a:cubicBezTo>
                    <a:cubicBezTo>
                      <a:pt x="0" y="7"/>
                      <a:pt x="0" y="10"/>
                      <a:pt x="0" y="12"/>
                    </a:cubicBezTo>
                    <a:cubicBezTo>
                      <a:pt x="0" y="13"/>
                      <a:pt x="0" y="17"/>
                      <a:pt x="2" y="19"/>
                    </a:cubicBezTo>
                    <a:cubicBezTo>
                      <a:pt x="3" y="21"/>
                      <a:pt x="5" y="21"/>
                      <a:pt x="7" y="20"/>
                    </a:cubicBezTo>
                    <a:cubicBezTo>
                      <a:pt x="9" y="19"/>
                      <a:pt x="11" y="18"/>
                      <a:pt x="11" y="16"/>
                    </a:cubicBezTo>
                    <a:cubicBezTo>
                      <a:pt x="12" y="15"/>
                      <a:pt x="11" y="13"/>
                      <a:pt x="10" y="11"/>
                    </a:cubicBezTo>
                    <a:cubicBezTo>
                      <a:pt x="9" y="9"/>
                      <a:pt x="7" y="5"/>
                      <a:pt x="6"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66" name="Freeform 97"/>
              <p:cNvSpPr>
                <a:spLocks noChangeArrowheads="1"/>
              </p:cNvSpPr>
              <p:nvPr/>
            </p:nvSpPr>
            <p:spPr bwMode="auto">
              <a:xfrm>
                <a:off x="1644" y="954"/>
                <a:ext cx="56" cy="112"/>
              </a:xfrm>
              <a:custGeom>
                <a:avLst/>
                <a:gdLst>
                  <a:gd name="T0" fmla="*/ 39 w 41"/>
                  <a:gd name="T1" fmla="*/ 9 h 81"/>
                  <a:gd name="T2" fmla="*/ 35 w 41"/>
                  <a:gd name="T3" fmla="*/ 2 h 81"/>
                  <a:gd name="T4" fmla="*/ 33 w 41"/>
                  <a:gd name="T5" fmla="*/ 1 h 81"/>
                  <a:gd name="T6" fmla="*/ 32 w 41"/>
                  <a:gd name="T7" fmla="*/ 4 h 81"/>
                  <a:gd name="T8" fmla="*/ 31 w 41"/>
                  <a:gd name="T9" fmla="*/ 8 h 81"/>
                  <a:gd name="T10" fmla="*/ 29 w 41"/>
                  <a:gd name="T11" fmla="*/ 10 h 81"/>
                  <a:gd name="T12" fmla="*/ 26 w 41"/>
                  <a:gd name="T13" fmla="*/ 10 h 81"/>
                  <a:gd name="T14" fmla="*/ 27 w 41"/>
                  <a:gd name="T15" fmla="*/ 11 h 81"/>
                  <a:gd name="T16" fmla="*/ 26 w 41"/>
                  <a:gd name="T17" fmla="*/ 13 h 81"/>
                  <a:gd name="T18" fmla="*/ 26 w 41"/>
                  <a:gd name="T19" fmla="*/ 15 h 81"/>
                  <a:gd name="T20" fmla="*/ 26 w 41"/>
                  <a:gd name="T21" fmla="*/ 16 h 81"/>
                  <a:gd name="T22" fmla="*/ 23 w 41"/>
                  <a:gd name="T23" fmla="*/ 17 h 81"/>
                  <a:gd name="T24" fmla="*/ 20 w 41"/>
                  <a:gd name="T25" fmla="*/ 19 h 81"/>
                  <a:gd name="T26" fmla="*/ 17 w 41"/>
                  <a:gd name="T27" fmla="*/ 21 h 81"/>
                  <a:gd name="T28" fmla="*/ 17 w 41"/>
                  <a:gd name="T29" fmla="*/ 22 h 81"/>
                  <a:gd name="T30" fmla="*/ 14 w 41"/>
                  <a:gd name="T31" fmla="*/ 22 h 81"/>
                  <a:gd name="T32" fmla="*/ 9 w 41"/>
                  <a:gd name="T33" fmla="*/ 24 h 81"/>
                  <a:gd name="T34" fmla="*/ 7 w 41"/>
                  <a:gd name="T35" fmla="*/ 24 h 81"/>
                  <a:gd name="T36" fmla="*/ 4 w 41"/>
                  <a:gd name="T37" fmla="*/ 33 h 81"/>
                  <a:gd name="T38" fmla="*/ 6 w 41"/>
                  <a:gd name="T39" fmla="*/ 43 h 81"/>
                  <a:gd name="T40" fmla="*/ 5 w 41"/>
                  <a:gd name="T41" fmla="*/ 50 h 81"/>
                  <a:gd name="T42" fmla="*/ 1 w 41"/>
                  <a:gd name="T43" fmla="*/ 57 h 81"/>
                  <a:gd name="T44" fmla="*/ 0 w 41"/>
                  <a:gd name="T45" fmla="*/ 64 h 81"/>
                  <a:gd name="T46" fmla="*/ 3 w 41"/>
                  <a:gd name="T47" fmla="*/ 68 h 81"/>
                  <a:gd name="T48" fmla="*/ 2 w 41"/>
                  <a:gd name="T49" fmla="*/ 71 h 81"/>
                  <a:gd name="T50" fmla="*/ 5 w 41"/>
                  <a:gd name="T51" fmla="*/ 78 h 81"/>
                  <a:gd name="T52" fmla="*/ 12 w 41"/>
                  <a:gd name="T53" fmla="*/ 80 h 81"/>
                  <a:gd name="T54" fmla="*/ 19 w 41"/>
                  <a:gd name="T55" fmla="*/ 78 h 81"/>
                  <a:gd name="T56" fmla="*/ 25 w 41"/>
                  <a:gd name="T57" fmla="*/ 66 h 81"/>
                  <a:gd name="T58" fmla="*/ 31 w 41"/>
                  <a:gd name="T59" fmla="*/ 46 h 81"/>
                  <a:gd name="T60" fmla="*/ 36 w 41"/>
                  <a:gd name="T61" fmla="*/ 30 h 81"/>
                  <a:gd name="T62" fmla="*/ 37 w 41"/>
                  <a:gd name="T63" fmla="*/ 26 h 81"/>
                  <a:gd name="T64" fmla="*/ 36 w 41"/>
                  <a:gd name="T65" fmla="*/ 21 h 81"/>
                  <a:gd name="T66" fmla="*/ 38 w 41"/>
                  <a:gd name="T67" fmla="*/ 20 h 81"/>
                  <a:gd name="T68" fmla="*/ 40 w 41"/>
                  <a:gd name="T69" fmla="*/ 22 h 81"/>
                  <a:gd name="T70" fmla="*/ 40 w 41"/>
                  <a:gd name="T71" fmla="*/ 18 h 81"/>
                  <a:gd name="T72" fmla="*/ 39 w 41"/>
                  <a:gd name="T73" fmla="*/ 9 h 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1"/>
                  <a:gd name="T112" fmla="*/ 0 h 81"/>
                  <a:gd name="T113" fmla="*/ 41 w 41"/>
                  <a:gd name="T114" fmla="*/ 81 h 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1" h="81">
                    <a:moveTo>
                      <a:pt x="39" y="9"/>
                    </a:moveTo>
                    <a:cubicBezTo>
                      <a:pt x="38" y="6"/>
                      <a:pt x="36" y="3"/>
                      <a:pt x="35" y="2"/>
                    </a:cubicBezTo>
                    <a:cubicBezTo>
                      <a:pt x="34" y="1"/>
                      <a:pt x="34" y="0"/>
                      <a:pt x="33" y="1"/>
                    </a:cubicBezTo>
                    <a:cubicBezTo>
                      <a:pt x="33" y="1"/>
                      <a:pt x="32" y="3"/>
                      <a:pt x="32" y="4"/>
                    </a:cubicBezTo>
                    <a:cubicBezTo>
                      <a:pt x="32" y="4"/>
                      <a:pt x="31" y="8"/>
                      <a:pt x="31" y="8"/>
                    </a:cubicBezTo>
                    <a:cubicBezTo>
                      <a:pt x="30" y="8"/>
                      <a:pt x="30" y="10"/>
                      <a:pt x="29" y="10"/>
                    </a:cubicBezTo>
                    <a:cubicBezTo>
                      <a:pt x="28" y="9"/>
                      <a:pt x="26" y="9"/>
                      <a:pt x="26" y="10"/>
                    </a:cubicBezTo>
                    <a:cubicBezTo>
                      <a:pt x="26" y="11"/>
                      <a:pt x="27" y="10"/>
                      <a:pt x="27" y="11"/>
                    </a:cubicBezTo>
                    <a:cubicBezTo>
                      <a:pt x="27" y="13"/>
                      <a:pt x="26" y="12"/>
                      <a:pt x="26" y="13"/>
                    </a:cubicBezTo>
                    <a:cubicBezTo>
                      <a:pt x="25" y="14"/>
                      <a:pt x="25" y="15"/>
                      <a:pt x="26" y="15"/>
                    </a:cubicBezTo>
                    <a:cubicBezTo>
                      <a:pt x="26" y="15"/>
                      <a:pt x="28" y="16"/>
                      <a:pt x="26" y="16"/>
                    </a:cubicBezTo>
                    <a:cubicBezTo>
                      <a:pt x="24" y="16"/>
                      <a:pt x="24" y="16"/>
                      <a:pt x="23" y="17"/>
                    </a:cubicBezTo>
                    <a:cubicBezTo>
                      <a:pt x="22" y="18"/>
                      <a:pt x="22" y="18"/>
                      <a:pt x="20" y="19"/>
                    </a:cubicBezTo>
                    <a:cubicBezTo>
                      <a:pt x="19" y="20"/>
                      <a:pt x="16" y="20"/>
                      <a:pt x="17" y="21"/>
                    </a:cubicBezTo>
                    <a:cubicBezTo>
                      <a:pt x="18" y="22"/>
                      <a:pt x="18" y="23"/>
                      <a:pt x="17" y="22"/>
                    </a:cubicBezTo>
                    <a:cubicBezTo>
                      <a:pt x="16" y="22"/>
                      <a:pt x="16" y="21"/>
                      <a:pt x="14" y="22"/>
                    </a:cubicBezTo>
                    <a:cubicBezTo>
                      <a:pt x="13" y="23"/>
                      <a:pt x="10" y="24"/>
                      <a:pt x="9" y="24"/>
                    </a:cubicBezTo>
                    <a:cubicBezTo>
                      <a:pt x="8" y="24"/>
                      <a:pt x="7" y="23"/>
                      <a:pt x="7" y="24"/>
                    </a:cubicBezTo>
                    <a:cubicBezTo>
                      <a:pt x="6" y="25"/>
                      <a:pt x="5" y="30"/>
                      <a:pt x="4" y="33"/>
                    </a:cubicBezTo>
                    <a:cubicBezTo>
                      <a:pt x="4" y="35"/>
                      <a:pt x="6" y="42"/>
                      <a:pt x="6" y="43"/>
                    </a:cubicBezTo>
                    <a:cubicBezTo>
                      <a:pt x="6" y="45"/>
                      <a:pt x="6" y="49"/>
                      <a:pt x="5" y="50"/>
                    </a:cubicBezTo>
                    <a:cubicBezTo>
                      <a:pt x="4" y="51"/>
                      <a:pt x="1" y="55"/>
                      <a:pt x="1" y="57"/>
                    </a:cubicBezTo>
                    <a:cubicBezTo>
                      <a:pt x="0" y="58"/>
                      <a:pt x="0" y="63"/>
                      <a:pt x="0" y="64"/>
                    </a:cubicBezTo>
                    <a:cubicBezTo>
                      <a:pt x="1" y="65"/>
                      <a:pt x="4" y="66"/>
                      <a:pt x="3" y="68"/>
                    </a:cubicBezTo>
                    <a:cubicBezTo>
                      <a:pt x="2" y="70"/>
                      <a:pt x="2" y="70"/>
                      <a:pt x="2" y="71"/>
                    </a:cubicBezTo>
                    <a:cubicBezTo>
                      <a:pt x="2" y="72"/>
                      <a:pt x="3" y="76"/>
                      <a:pt x="5" y="78"/>
                    </a:cubicBezTo>
                    <a:cubicBezTo>
                      <a:pt x="7" y="79"/>
                      <a:pt x="9" y="81"/>
                      <a:pt x="12" y="80"/>
                    </a:cubicBezTo>
                    <a:cubicBezTo>
                      <a:pt x="15" y="79"/>
                      <a:pt x="17" y="78"/>
                      <a:pt x="19" y="78"/>
                    </a:cubicBezTo>
                    <a:cubicBezTo>
                      <a:pt x="20" y="78"/>
                      <a:pt x="24" y="73"/>
                      <a:pt x="25" y="66"/>
                    </a:cubicBezTo>
                    <a:cubicBezTo>
                      <a:pt x="27" y="60"/>
                      <a:pt x="29" y="50"/>
                      <a:pt x="31" y="46"/>
                    </a:cubicBezTo>
                    <a:cubicBezTo>
                      <a:pt x="33" y="42"/>
                      <a:pt x="36" y="33"/>
                      <a:pt x="36" y="30"/>
                    </a:cubicBezTo>
                    <a:cubicBezTo>
                      <a:pt x="36" y="27"/>
                      <a:pt x="37" y="27"/>
                      <a:pt x="37" y="26"/>
                    </a:cubicBezTo>
                    <a:cubicBezTo>
                      <a:pt x="37" y="25"/>
                      <a:pt x="36" y="23"/>
                      <a:pt x="36" y="21"/>
                    </a:cubicBezTo>
                    <a:cubicBezTo>
                      <a:pt x="36" y="20"/>
                      <a:pt x="37" y="20"/>
                      <a:pt x="38" y="20"/>
                    </a:cubicBezTo>
                    <a:cubicBezTo>
                      <a:pt x="39" y="21"/>
                      <a:pt x="39" y="23"/>
                      <a:pt x="40" y="22"/>
                    </a:cubicBezTo>
                    <a:cubicBezTo>
                      <a:pt x="40" y="22"/>
                      <a:pt x="41" y="19"/>
                      <a:pt x="40" y="18"/>
                    </a:cubicBezTo>
                    <a:cubicBezTo>
                      <a:pt x="40" y="16"/>
                      <a:pt x="40" y="11"/>
                      <a:pt x="39" y="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67" name="Freeform 98"/>
              <p:cNvSpPr>
                <a:spLocks noChangeArrowheads="1"/>
              </p:cNvSpPr>
              <p:nvPr/>
            </p:nvSpPr>
            <p:spPr bwMode="auto">
              <a:xfrm>
                <a:off x="1769" y="185"/>
                <a:ext cx="18" cy="12"/>
              </a:xfrm>
              <a:custGeom>
                <a:avLst/>
                <a:gdLst>
                  <a:gd name="T0" fmla="*/ 2 w 13"/>
                  <a:gd name="T1" fmla="*/ 1 h 9"/>
                  <a:gd name="T2" fmla="*/ 2 w 13"/>
                  <a:gd name="T3" fmla="*/ 5 h 9"/>
                  <a:gd name="T4" fmla="*/ 7 w 13"/>
                  <a:gd name="T5" fmla="*/ 8 h 9"/>
                  <a:gd name="T6" fmla="*/ 10 w 13"/>
                  <a:gd name="T7" fmla="*/ 9 h 9"/>
                  <a:gd name="T8" fmla="*/ 11 w 13"/>
                  <a:gd name="T9" fmla="*/ 6 h 9"/>
                  <a:gd name="T10" fmla="*/ 5 w 13"/>
                  <a:gd name="T11" fmla="*/ 2 h 9"/>
                  <a:gd name="T12" fmla="*/ 2 w 13"/>
                  <a:gd name="T13" fmla="*/ 1 h 9"/>
                  <a:gd name="T14" fmla="*/ 0 60000 65536"/>
                  <a:gd name="T15" fmla="*/ 0 60000 65536"/>
                  <a:gd name="T16" fmla="*/ 0 60000 65536"/>
                  <a:gd name="T17" fmla="*/ 0 60000 65536"/>
                  <a:gd name="T18" fmla="*/ 0 60000 65536"/>
                  <a:gd name="T19" fmla="*/ 0 60000 65536"/>
                  <a:gd name="T20" fmla="*/ 0 60000 65536"/>
                  <a:gd name="T21" fmla="*/ 0 w 13"/>
                  <a:gd name="T22" fmla="*/ 0 h 9"/>
                  <a:gd name="T23" fmla="*/ 13 w 13"/>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9">
                    <a:moveTo>
                      <a:pt x="2" y="1"/>
                    </a:moveTo>
                    <a:cubicBezTo>
                      <a:pt x="2" y="2"/>
                      <a:pt x="0" y="4"/>
                      <a:pt x="2" y="5"/>
                    </a:cubicBezTo>
                    <a:cubicBezTo>
                      <a:pt x="5" y="7"/>
                      <a:pt x="6" y="7"/>
                      <a:pt x="7" y="8"/>
                    </a:cubicBezTo>
                    <a:cubicBezTo>
                      <a:pt x="7" y="8"/>
                      <a:pt x="9" y="9"/>
                      <a:pt x="10" y="9"/>
                    </a:cubicBezTo>
                    <a:cubicBezTo>
                      <a:pt x="11" y="9"/>
                      <a:pt x="13" y="7"/>
                      <a:pt x="11" y="6"/>
                    </a:cubicBezTo>
                    <a:cubicBezTo>
                      <a:pt x="10" y="6"/>
                      <a:pt x="7" y="4"/>
                      <a:pt x="5" y="2"/>
                    </a:cubicBezTo>
                    <a:cubicBezTo>
                      <a:pt x="4" y="1"/>
                      <a:pt x="3" y="0"/>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68" name="Freeform 99"/>
              <p:cNvSpPr>
                <a:spLocks noChangeArrowheads="1"/>
              </p:cNvSpPr>
              <p:nvPr/>
            </p:nvSpPr>
            <p:spPr bwMode="auto">
              <a:xfrm>
                <a:off x="1688" y="200"/>
                <a:ext cx="17" cy="11"/>
              </a:xfrm>
              <a:custGeom>
                <a:avLst/>
                <a:gdLst>
                  <a:gd name="T0" fmla="*/ 0 w 13"/>
                  <a:gd name="T1" fmla="*/ 3 h 8"/>
                  <a:gd name="T2" fmla="*/ 4 w 13"/>
                  <a:gd name="T3" fmla="*/ 8 h 8"/>
                  <a:gd name="T4" fmla="*/ 12 w 13"/>
                  <a:gd name="T5" fmla="*/ 4 h 8"/>
                  <a:gd name="T6" fmla="*/ 4 w 13"/>
                  <a:gd name="T7" fmla="*/ 0 h 8"/>
                  <a:gd name="T8" fmla="*/ 0 w 13"/>
                  <a:gd name="T9" fmla="*/ 3 h 8"/>
                  <a:gd name="T10" fmla="*/ 0 60000 65536"/>
                  <a:gd name="T11" fmla="*/ 0 60000 65536"/>
                  <a:gd name="T12" fmla="*/ 0 60000 65536"/>
                  <a:gd name="T13" fmla="*/ 0 60000 65536"/>
                  <a:gd name="T14" fmla="*/ 0 60000 65536"/>
                  <a:gd name="T15" fmla="*/ 0 w 13"/>
                  <a:gd name="T16" fmla="*/ 0 h 8"/>
                  <a:gd name="T17" fmla="*/ 13 w 13"/>
                  <a:gd name="T18" fmla="*/ 8 h 8"/>
                </a:gdLst>
                <a:ahLst/>
                <a:cxnLst>
                  <a:cxn ang="T10">
                    <a:pos x="T0" y="T1"/>
                  </a:cxn>
                  <a:cxn ang="T11">
                    <a:pos x="T2" y="T3"/>
                  </a:cxn>
                  <a:cxn ang="T12">
                    <a:pos x="T4" y="T5"/>
                  </a:cxn>
                  <a:cxn ang="T13">
                    <a:pos x="T6" y="T7"/>
                  </a:cxn>
                  <a:cxn ang="T14">
                    <a:pos x="T8" y="T9"/>
                  </a:cxn>
                </a:cxnLst>
                <a:rect l="T15" t="T16" r="T17" b="T18"/>
                <a:pathLst>
                  <a:path w="13" h="8">
                    <a:moveTo>
                      <a:pt x="0" y="3"/>
                    </a:moveTo>
                    <a:cubicBezTo>
                      <a:pt x="0" y="5"/>
                      <a:pt x="2" y="7"/>
                      <a:pt x="4" y="8"/>
                    </a:cubicBezTo>
                    <a:cubicBezTo>
                      <a:pt x="6" y="8"/>
                      <a:pt x="11" y="5"/>
                      <a:pt x="12" y="4"/>
                    </a:cubicBezTo>
                    <a:cubicBezTo>
                      <a:pt x="13" y="2"/>
                      <a:pt x="8" y="0"/>
                      <a:pt x="4" y="0"/>
                    </a:cubicBezTo>
                    <a:cubicBezTo>
                      <a:pt x="1" y="0"/>
                      <a:pt x="1" y="2"/>
                      <a:pt x="0"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69" name="Freeform 100"/>
              <p:cNvSpPr>
                <a:spLocks noChangeArrowheads="1"/>
              </p:cNvSpPr>
              <p:nvPr/>
            </p:nvSpPr>
            <p:spPr bwMode="auto">
              <a:xfrm>
                <a:off x="1860" y="142"/>
                <a:ext cx="13" cy="9"/>
              </a:xfrm>
              <a:custGeom>
                <a:avLst/>
                <a:gdLst>
                  <a:gd name="T0" fmla="*/ 10 w 10"/>
                  <a:gd name="T1" fmla="*/ 3 h 6"/>
                  <a:gd name="T2" fmla="*/ 7 w 10"/>
                  <a:gd name="T3" fmla="*/ 0 h 6"/>
                  <a:gd name="T4" fmla="*/ 1 w 10"/>
                  <a:gd name="T5" fmla="*/ 0 h 6"/>
                  <a:gd name="T6" fmla="*/ 1 w 10"/>
                  <a:gd name="T7" fmla="*/ 5 h 6"/>
                  <a:gd name="T8" fmla="*/ 10 w 10"/>
                  <a:gd name="T9" fmla="*/ 3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10" y="3"/>
                    </a:moveTo>
                    <a:cubicBezTo>
                      <a:pt x="10" y="3"/>
                      <a:pt x="7" y="1"/>
                      <a:pt x="7" y="0"/>
                    </a:cubicBezTo>
                    <a:cubicBezTo>
                      <a:pt x="6" y="0"/>
                      <a:pt x="2" y="0"/>
                      <a:pt x="1" y="0"/>
                    </a:cubicBezTo>
                    <a:cubicBezTo>
                      <a:pt x="0" y="1"/>
                      <a:pt x="1" y="3"/>
                      <a:pt x="1" y="5"/>
                    </a:cubicBezTo>
                    <a:cubicBezTo>
                      <a:pt x="2" y="6"/>
                      <a:pt x="8" y="4"/>
                      <a:pt x="10"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70" name="Freeform 101"/>
              <p:cNvSpPr>
                <a:spLocks noChangeArrowheads="1"/>
              </p:cNvSpPr>
              <p:nvPr/>
            </p:nvSpPr>
            <p:spPr bwMode="auto">
              <a:xfrm>
                <a:off x="2170" y="126"/>
                <a:ext cx="18" cy="8"/>
              </a:xfrm>
              <a:custGeom>
                <a:avLst/>
                <a:gdLst>
                  <a:gd name="T0" fmla="*/ 9 w 13"/>
                  <a:gd name="T1" fmla="*/ 1 h 6"/>
                  <a:gd name="T2" fmla="*/ 6 w 13"/>
                  <a:gd name="T3" fmla="*/ 1 h 6"/>
                  <a:gd name="T4" fmla="*/ 2 w 13"/>
                  <a:gd name="T5" fmla="*/ 3 h 6"/>
                  <a:gd name="T6" fmla="*/ 8 w 13"/>
                  <a:gd name="T7" fmla="*/ 6 h 6"/>
                  <a:gd name="T8" fmla="*/ 12 w 13"/>
                  <a:gd name="T9" fmla="*/ 2 h 6"/>
                  <a:gd name="T10" fmla="*/ 9 w 13"/>
                  <a:gd name="T11" fmla="*/ 1 h 6"/>
                  <a:gd name="T12" fmla="*/ 0 60000 65536"/>
                  <a:gd name="T13" fmla="*/ 0 60000 65536"/>
                  <a:gd name="T14" fmla="*/ 0 60000 65536"/>
                  <a:gd name="T15" fmla="*/ 0 60000 65536"/>
                  <a:gd name="T16" fmla="*/ 0 60000 65536"/>
                  <a:gd name="T17" fmla="*/ 0 60000 65536"/>
                  <a:gd name="T18" fmla="*/ 0 w 13"/>
                  <a:gd name="T19" fmla="*/ 0 h 6"/>
                  <a:gd name="T20" fmla="*/ 13 w 13"/>
                  <a:gd name="T21" fmla="*/ 6 h 6"/>
                </a:gdLst>
                <a:ahLst/>
                <a:cxnLst>
                  <a:cxn ang="T12">
                    <a:pos x="T0" y="T1"/>
                  </a:cxn>
                  <a:cxn ang="T13">
                    <a:pos x="T2" y="T3"/>
                  </a:cxn>
                  <a:cxn ang="T14">
                    <a:pos x="T4" y="T5"/>
                  </a:cxn>
                  <a:cxn ang="T15">
                    <a:pos x="T6" y="T7"/>
                  </a:cxn>
                  <a:cxn ang="T16">
                    <a:pos x="T8" y="T9"/>
                  </a:cxn>
                  <a:cxn ang="T17">
                    <a:pos x="T10" y="T11"/>
                  </a:cxn>
                </a:cxnLst>
                <a:rect l="T18" t="T19" r="T20" b="T21"/>
                <a:pathLst>
                  <a:path w="13" h="6">
                    <a:moveTo>
                      <a:pt x="9" y="1"/>
                    </a:moveTo>
                    <a:cubicBezTo>
                      <a:pt x="7" y="1"/>
                      <a:pt x="7" y="0"/>
                      <a:pt x="6" y="1"/>
                    </a:cubicBezTo>
                    <a:cubicBezTo>
                      <a:pt x="4" y="1"/>
                      <a:pt x="4" y="3"/>
                      <a:pt x="2" y="3"/>
                    </a:cubicBezTo>
                    <a:cubicBezTo>
                      <a:pt x="0" y="4"/>
                      <a:pt x="6" y="6"/>
                      <a:pt x="8" y="6"/>
                    </a:cubicBezTo>
                    <a:cubicBezTo>
                      <a:pt x="9" y="5"/>
                      <a:pt x="11" y="4"/>
                      <a:pt x="12" y="2"/>
                    </a:cubicBezTo>
                    <a:cubicBezTo>
                      <a:pt x="13" y="0"/>
                      <a:pt x="11" y="1"/>
                      <a:pt x="9"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71" name="Freeform 102"/>
              <p:cNvSpPr>
                <a:spLocks noChangeArrowheads="1"/>
              </p:cNvSpPr>
              <p:nvPr/>
            </p:nvSpPr>
            <p:spPr bwMode="auto">
              <a:xfrm>
                <a:off x="1803" y="13"/>
                <a:ext cx="22" cy="9"/>
              </a:xfrm>
              <a:custGeom>
                <a:avLst/>
                <a:gdLst>
                  <a:gd name="T0" fmla="*/ 1 w 16"/>
                  <a:gd name="T1" fmla="*/ 5 h 7"/>
                  <a:gd name="T2" fmla="*/ 4 w 16"/>
                  <a:gd name="T3" fmla="*/ 7 h 7"/>
                  <a:gd name="T4" fmla="*/ 12 w 16"/>
                  <a:gd name="T5" fmla="*/ 5 h 7"/>
                  <a:gd name="T6" fmla="*/ 16 w 16"/>
                  <a:gd name="T7" fmla="*/ 3 h 7"/>
                  <a:gd name="T8" fmla="*/ 13 w 16"/>
                  <a:gd name="T9" fmla="*/ 1 h 7"/>
                  <a:gd name="T10" fmla="*/ 10 w 16"/>
                  <a:gd name="T11" fmla="*/ 1 h 7"/>
                  <a:gd name="T12" fmla="*/ 5 w 16"/>
                  <a:gd name="T13" fmla="*/ 3 h 7"/>
                  <a:gd name="T14" fmla="*/ 1 w 16"/>
                  <a:gd name="T15" fmla="*/ 5 h 7"/>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7"/>
                  <a:gd name="T26" fmla="*/ 16 w 16"/>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7">
                    <a:moveTo>
                      <a:pt x="1" y="5"/>
                    </a:moveTo>
                    <a:cubicBezTo>
                      <a:pt x="0" y="5"/>
                      <a:pt x="1" y="7"/>
                      <a:pt x="4" y="7"/>
                    </a:cubicBezTo>
                    <a:cubicBezTo>
                      <a:pt x="6" y="6"/>
                      <a:pt x="10" y="7"/>
                      <a:pt x="12" y="5"/>
                    </a:cubicBezTo>
                    <a:cubicBezTo>
                      <a:pt x="15" y="4"/>
                      <a:pt x="16" y="5"/>
                      <a:pt x="16" y="3"/>
                    </a:cubicBezTo>
                    <a:cubicBezTo>
                      <a:pt x="16" y="1"/>
                      <a:pt x="15" y="1"/>
                      <a:pt x="13" y="1"/>
                    </a:cubicBezTo>
                    <a:cubicBezTo>
                      <a:pt x="11" y="1"/>
                      <a:pt x="11" y="0"/>
                      <a:pt x="10" y="1"/>
                    </a:cubicBezTo>
                    <a:cubicBezTo>
                      <a:pt x="8" y="2"/>
                      <a:pt x="6" y="3"/>
                      <a:pt x="5" y="3"/>
                    </a:cubicBezTo>
                    <a:cubicBezTo>
                      <a:pt x="4" y="3"/>
                      <a:pt x="2" y="5"/>
                      <a:pt x="1"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72" name="Freeform 103"/>
              <p:cNvSpPr>
                <a:spLocks noChangeArrowheads="1"/>
              </p:cNvSpPr>
              <p:nvPr/>
            </p:nvSpPr>
            <p:spPr bwMode="auto">
              <a:xfrm>
                <a:off x="1776" y="18"/>
                <a:ext cx="24" cy="10"/>
              </a:xfrm>
              <a:custGeom>
                <a:avLst/>
                <a:gdLst>
                  <a:gd name="T0" fmla="*/ 3 w 18"/>
                  <a:gd name="T1" fmla="*/ 6 h 7"/>
                  <a:gd name="T2" fmla="*/ 10 w 18"/>
                  <a:gd name="T3" fmla="*/ 7 h 7"/>
                  <a:gd name="T4" fmla="*/ 17 w 18"/>
                  <a:gd name="T5" fmla="*/ 1 h 7"/>
                  <a:gd name="T6" fmla="*/ 12 w 18"/>
                  <a:gd name="T7" fmla="*/ 1 h 7"/>
                  <a:gd name="T8" fmla="*/ 3 w 18"/>
                  <a:gd name="T9" fmla="*/ 1 h 7"/>
                  <a:gd name="T10" fmla="*/ 3 w 18"/>
                  <a:gd name="T11" fmla="*/ 6 h 7"/>
                  <a:gd name="T12" fmla="*/ 0 60000 65536"/>
                  <a:gd name="T13" fmla="*/ 0 60000 65536"/>
                  <a:gd name="T14" fmla="*/ 0 60000 65536"/>
                  <a:gd name="T15" fmla="*/ 0 60000 65536"/>
                  <a:gd name="T16" fmla="*/ 0 60000 65536"/>
                  <a:gd name="T17" fmla="*/ 0 60000 65536"/>
                  <a:gd name="T18" fmla="*/ 0 w 18"/>
                  <a:gd name="T19" fmla="*/ 0 h 7"/>
                  <a:gd name="T20" fmla="*/ 18 w 18"/>
                  <a:gd name="T21" fmla="*/ 7 h 7"/>
                </a:gdLst>
                <a:ahLst/>
                <a:cxnLst>
                  <a:cxn ang="T12">
                    <a:pos x="T0" y="T1"/>
                  </a:cxn>
                  <a:cxn ang="T13">
                    <a:pos x="T2" y="T3"/>
                  </a:cxn>
                  <a:cxn ang="T14">
                    <a:pos x="T4" y="T5"/>
                  </a:cxn>
                  <a:cxn ang="T15">
                    <a:pos x="T6" y="T7"/>
                  </a:cxn>
                  <a:cxn ang="T16">
                    <a:pos x="T8" y="T9"/>
                  </a:cxn>
                  <a:cxn ang="T17">
                    <a:pos x="T10" y="T11"/>
                  </a:cxn>
                </a:cxnLst>
                <a:rect l="T18" t="T19" r="T20" b="T21"/>
                <a:pathLst>
                  <a:path w="18" h="7">
                    <a:moveTo>
                      <a:pt x="3" y="6"/>
                    </a:moveTo>
                    <a:cubicBezTo>
                      <a:pt x="5" y="6"/>
                      <a:pt x="8" y="6"/>
                      <a:pt x="10" y="7"/>
                    </a:cubicBezTo>
                    <a:cubicBezTo>
                      <a:pt x="11" y="7"/>
                      <a:pt x="18" y="3"/>
                      <a:pt x="17" y="1"/>
                    </a:cubicBezTo>
                    <a:cubicBezTo>
                      <a:pt x="16" y="0"/>
                      <a:pt x="14" y="1"/>
                      <a:pt x="12" y="1"/>
                    </a:cubicBezTo>
                    <a:cubicBezTo>
                      <a:pt x="11" y="1"/>
                      <a:pt x="4" y="1"/>
                      <a:pt x="3" y="1"/>
                    </a:cubicBezTo>
                    <a:cubicBezTo>
                      <a:pt x="2" y="2"/>
                      <a:pt x="0" y="5"/>
                      <a:pt x="3"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73" name="Freeform 104"/>
              <p:cNvSpPr>
                <a:spLocks noChangeArrowheads="1"/>
              </p:cNvSpPr>
              <p:nvPr/>
            </p:nvSpPr>
            <p:spPr bwMode="auto">
              <a:xfrm>
                <a:off x="1759" y="27"/>
                <a:ext cx="18" cy="5"/>
              </a:xfrm>
              <a:custGeom>
                <a:avLst/>
                <a:gdLst>
                  <a:gd name="T0" fmla="*/ 1 w 13"/>
                  <a:gd name="T1" fmla="*/ 1 h 4"/>
                  <a:gd name="T2" fmla="*/ 2 w 13"/>
                  <a:gd name="T3" fmla="*/ 4 h 4"/>
                  <a:gd name="T4" fmla="*/ 7 w 13"/>
                  <a:gd name="T5" fmla="*/ 2 h 4"/>
                  <a:gd name="T6" fmla="*/ 11 w 13"/>
                  <a:gd name="T7" fmla="*/ 1 h 4"/>
                  <a:gd name="T8" fmla="*/ 3 w 13"/>
                  <a:gd name="T9" fmla="*/ 0 h 4"/>
                  <a:gd name="T10" fmla="*/ 1 w 13"/>
                  <a:gd name="T11" fmla="*/ 1 h 4"/>
                  <a:gd name="T12" fmla="*/ 0 60000 65536"/>
                  <a:gd name="T13" fmla="*/ 0 60000 65536"/>
                  <a:gd name="T14" fmla="*/ 0 60000 65536"/>
                  <a:gd name="T15" fmla="*/ 0 60000 65536"/>
                  <a:gd name="T16" fmla="*/ 0 60000 65536"/>
                  <a:gd name="T17" fmla="*/ 0 60000 65536"/>
                  <a:gd name="T18" fmla="*/ 0 w 13"/>
                  <a:gd name="T19" fmla="*/ 0 h 4"/>
                  <a:gd name="T20" fmla="*/ 13 w 13"/>
                  <a:gd name="T21" fmla="*/ 4 h 4"/>
                </a:gdLst>
                <a:ahLst/>
                <a:cxnLst>
                  <a:cxn ang="T12">
                    <a:pos x="T0" y="T1"/>
                  </a:cxn>
                  <a:cxn ang="T13">
                    <a:pos x="T2" y="T3"/>
                  </a:cxn>
                  <a:cxn ang="T14">
                    <a:pos x="T4" y="T5"/>
                  </a:cxn>
                  <a:cxn ang="T15">
                    <a:pos x="T6" y="T7"/>
                  </a:cxn>
                  <a:cxn ang="T16">
                    <a:pos x="T8" y="T9"/>
                  </a:cxn>
                  <a:cxn ang="T17">
                    <a:pos x="T10" y="T11"/>
                  </a:cxn>
                </a:cxnLst>
                <a:rect l="T18" t="T19" r="T20" b="T21"/>
                <a:pathLst>
                  <a:path w="13" h="4">
                    <a:moveTo>
                      <a:pt x="1" y="1"/>
                    </a:moveTo>
                    <a:cubicBezTo>
                      <a:pt x="2" y="2"/>
                      <a:pt x="2" y="4"/>
                      <a:pt x="2" y="4"/>
                    </a:cubicBezTo>
                    <a:cubicBezTo>
                      <a:pt x="2" y="4"/>
                      <a:pt x="6" y="3"/>
                      <a:pt x="7" y="2"/>
                    </a:cubicBezTo>
                    <a:cubicBezTo>
                      <a:pt x="8" y="0"/>
                      <a:pt x="10" y="1"/>
                      <a:pt x="11" y="1"/>
                    </a:cubicBezTo>
                    <a:cubicBezTo>
                      <a:pt x="13" y="1"/>
                      <a:pt x="5" y="0"/>
                      <a:pt x="3" y="0"/>
                    </a:cubicBezTo>
                    <a:cubicBezTo>
                      <a:pt x="1" y="0"/>
                      <a:pt x="0"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74" name="Freeform 105"/>
              <p:cNvSpPr>
                <a:spLocks noChangeArrowheads="1"/>
              </p:cNvSpPr>
              <p:nvPr/>
            </p:nvSpPr>
            <p:spPr bwMode="auto">
              <a:xfrm>
                <a:off x="1748" y="28"/>
                <a:ext cx="11" cy="7"/>
              </a:xfrm>
              <a:custGeom>
                <a:avLst/>
                <a:gdLst>
                  <a:gd name="T0" fmla="*/ 7 w 8"/>
                  <a:gd name="T1" fmla="*/ 4 h 5"/>
                  <a:gd name="T2" fmla="*/ 8 w 8"/>
                  <a:gd name="T3" fmla="*/ 1 h 5"/>
                  <a:gd name="T4" fmla="*/ 4 w 8"/>
                  <a:gd name="T5" fmla="*/ 0 h 5"/>
                  <a:gd name="T6" fmla="*/ 1 w 8"/>
                  <a:gd name="T7" fmla="*/ 3 h 5"/>
                  <a:gd name="T8" fmla="*/ 7 w 8"/>
                  <a:gd name="T9" fmla="*/ 4 h 5"/>
                  <a:gd name="T10" fmla="*/ 0 60000 65536"/>
                  <a:gd name="T11" fmla="*/ 0 60000 65536"/>
                  <a:gd name="T12" fmla="*/ 0 60000 65536"/>
                  <a:gd name="T13" fmla="*/ 0 60000 65536"/>
                  <a:gd name="T14" fmla="*/ 0 60000 65536"/>
                  <a:gd name="T15" fmla="*/ 0 w 8"/>
                  <a:gd name="T16" fmla="*/ 0 h 5"/>
                  <a:gd name="T17" fmla="*/ 8 w 8"/>
                  <a:gd name="T18" fmla="*/ 5 h 5"/>
                </a:gdLst>
                <a:ahLst/>
                <a:cxnLst>
                  <a:cxn ang="T10">
                    <a:pos x="T0" y="T1"/>
                  </a:cxn>
                  <a:cxn ang="T11">
                    <a:pos x="T2" y="T3"/>
                  </a:cxn>
                  <a:cxn ang="T12">
                    <a:pos x="T4" y="T5"/>
                  </a:cxn>
                  <a:cxn ang="T13">
                    <a:pos x="T6" y="T7"/>
                  </a:cxn>
                  <a:cxn ang="T14">
                    <a:pos x="T8" y="T9"/>
                  </a:cxn>
                </a:cxnLst>
                <a:rect l="T15" t="T16" r="T17" b="T18"/>
                <a:pathLst>
                  <a:path w="8" h="5">
                    <a:moveTo>
                      <a:pt x="7" y="4"/>
                    </a:moveTo>
                    <a:cubicBezTo>
                      <a:pt x="7" y="4"/>
                      <a:pt x="8" y="2"/>
                      <a:pt x="8" y="1"/>
                    </a:cubicBezTo>
                    <a:cubicBezTo>
                      <a:pt x="8" y="0"/>
                      <a:pt x="6" y="0"/>
                      <a:pt x="4" y="0"/>
                    </a:cubicBezTo>
                    <a:cubicBezTo>
                      <a:pt x="2" y="0"/>
                      <a:pt x="2" y="1"/>
                      <a:pt x="1" y="3"/>
                    </a:cubicBezTo>
                    <a:cubicBezTo>
                      <a:pt x="0" y="5"/>
                      <a:pt x="5" y="5"/>
                      <a:pt x="7"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75" name="Freeform 106"/>
              <p:cNvSpPr>
                <a:spLocks noChangeArrowheads="1"/>
              </p:cNvSpPr>
              <p:nvPr/>
            </p:nvSpPr>
            <p:spPr bwMode="auto">
              <a:xfrm>
                <a:off x="1722" y="25"/>
                <a:ext cx="10" cy="7"/>
              </a:xfrm>
              <a:custGeom>
                <a:avLst/>
                <a:gdLst>
                  <a:gd name="T0" fmla="*/ 5 w 7"/>
                  <a:gd name="T1" fmla="*/ 4 h 5"/>
                  <a:gd name="T2" fmla="*/ 4 w 7"/>
                  <a:gd name="T3" fmla="*/ 1 h 5"/>
                  <a:gd name="T4" fmla="*/ 1 w 7"/>
                  <a:gd name="T5" fmla="*/ 4 h 5"/>
                  <a:gd name="T6" fmla="*/ 5 w 7"/>
                  <a:gd name="T7" fmla="*/ 4 h 5"/>
                  <a:gd name="T8" fmla="*/ 0 60000 65536"/>
                  <a:gd name="T9" fmla="*/ 0 60000 65536"/>
                  <a:gd name="T10" fmla="*/ 0 60000 65536"/>
                  <a:gd name="T11" fmla="*/ 0 60000 65536"/>
                  <a:gd name="T12" fmla="*/ 0 w 7"/>
                  <a:gd name="T13" fmla="*/ 0 h 5"/>
                  <a:gd name="T14" fmla="*/ 7 w 7"/>
                  <a:gd name="T15" fmla="*/ 5 h 5"/>
                </a:gdLst>
                <a:ahLst/>
                <a:cxnLst>
                  <a:cxn ang="T8">
                    <a:pos x="T0" y="T1"/>
                  </a:cxn>
                  <a:cxn ang="T9">
                    <a:pos x="T2" y="T3"/>
                  </a:cxn>
                  <a:cxn ang="T10">
                    <a:pos x="T4" y="T5"/>
                  </a:cxn>
                  <a:cxn ang="T11">
                    <a:pos x="T6" y="T7"/>
                  </a:cxn>
                </a:cxnLst>
                <a:rect l="T12" t="T13" r="T14" b="T15"/>
                <a:pathLst>
                  <a:path w="7" h="5">
                    <a:moveTo>
                      <a:pt x="5" y="4"/>
                    </a:moveTo>
                    <a:cubicBezTo>
                      <a:pt x="7" y="4"/>
                      <a:pt x="5" y="2"/>
                      <a:pt x="4" y="1"/>
                    </a:cubicBezTo>
                    <a:cubicBezTo>
                      <a:pt x="2" y="0"/>
                      <a:pt x="2" y="2"/>
                      <a:pt x="1" y="4"/>
                    </a:cubicBezTo>
                    <a:cubicBezTo>
                      <a:pt x="0" y="5"/>
                      <a:pt x="4" y="4"/>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76" name="Freeform 107"/>
              <p:cNvSpPr>
                <a:spLocks noChangeArrowheads="1"/>
              </p:cNvSpPr>
              <p:nvPr/>
            </p:nvSpPr>
            <p:spPr bwMode="auto">
              <a:xfrm>
                <a:off x="1679" y="17"/>
                <a:ext cx="37" cy="15"/>
              </a:xfrm>
              <a:custGeom>
                <a:avLst/>
                <a:gdLst>
                  <a:gd name="T0" fmla="*/ 13 w 27"/>
                  <a:gd name="T1" fmla="*/ 5 h 11"/>
                  <a:gd name="T2" fmla="*/ 7 w 27"/>
                  <a:gd name="T3" fmla="*/ 6 h 11"/>
                  <a:gd name="T4" fmla="*/ 3 w 27"/>
                  <a:gd name="T5" fmla="*/ 7 h 11"/>
                  <a:gd name="T6" fmla="*/ 6 w 27"/>
                  <a:gd name="T7" fmla="*/ 7 h 11"/>
                  <a:gd name="T8" fmla="*/ 5 w 27"/>
                  <a:gd name="T9" fmla="*/ 8 h 11"/>
                  <a:gd name="T10" fmla="*/ 1 w 27"/>
                  <a:gd name="T11" fmla="*/ 8 h 11"/>
                  <a:gd name="T12" fmla="*/ 0 w 27"/>
                  <a:gd name="T13" fmla="*/ 10 h 11"/>
                  <a:gd name="T14" fmla="*/ 1 w 27"/>
                  <a:gd name="T15" fmla="*/ 11 h 11"/>
                  <a:gd name="T16" fmla="*/ 4 w 27"/>
                  <a:gd name="T17" fmla="*/ 10 h 11"/>
                  <a:gd name="T18" fmla="*/ 5 w 27"/>
                  <a:gd name="T19" fmla="*/ 11 h 11"/>
                  <a:gd name="T20" fmla="*/ 10 w 27"/>
                  <a:gd name="T21" fmla="*/ 10 h 11"/>
                  <a:gd name="T22" fmla="*/ 10 w 27"/>
                  <a:gd name="T23" fmla="*/ 9 h 11"/>
                  <a:gd name="T24" fmla="*/ 13 w 27"/>
                  <a:gd name="T25" fmla="*/ 8 h 11"/>
                  <a:gd name="T26" fmla="*/ 16 w 27"/>
                  <a:gd name="T27" fmla="*/ 7 h 11"/>
                  <a:gd name="T28" fmla="*/ 23 w 27"/>
                  <a:gd name="T29" fmla="*/ 6 h 11"/>
                  <a:gd name="T30" fmla="*/ 26 w 27"/>
                  <a:gd name="T31" fmla="*/ 4 h 11"/>
                  <a:gd name="T32" fmla="*/ 23 w 27"/>
                  <a:gd name="T33" fmla="*/ 2 h 11"/>
                  <a:gd name="T34" fmla="*/ 20 w 27"/>
                  <a:gd name="T35" fmla="*/ 2 h 11"/>
                  <a:gd name="T36" fmla="*/ 17 w 27"/>
                  <a:gd name="T37" fmla="*/ 1 h 11"/>
                  <a:gd name="T38" fmla="*/ 12 w 27"/>
                  <a:gd name="T39" fmla="*/ 2 h 11"/>
                  <a:gd name="T40" fmla="*/ 15 w 27"/>
                  <a:gd name="T41" fmla="*/ 4 h 11"/>
                  <a:gd name="T42" fmla="*/ 13 w 27"/>
                  <a:gd name="T43" fmla="*/ 5 h 1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11"/>
                  <a:gd name="T68" fmla="*/ 27 w 27"/>
                  <a:gd name="T69" fmla="*/ 11 h 1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11">
                    <a:moveTo>
                      <a:pt x="13" y="5"/>
                    </a:moveTo>
                    <a:cubicBezTo>
                      <a:pt x="11" y="6"/>
                      <a:pt x="9" y="6"/>
                      <a:pt x="7" y="6"/>
                    </a:cubicBezTo>
                    <a:cubicBezTo>
                      <a:pt x="4" y="6"/>
                      <a:pt x="4" y="7"/>
                      <a:pt x="3" y="7"/>
                    </a:cubicBezTo>
                    <a:cubicBezTo>
                      <a:pt x="2" y="7"/>
                      <a:pt x="5" y="7"/>
                      <a:pt x="6" y="7"/>
                    </a:cubicBezTo>
                    <a:cubicBezTo>
                      <a:pt x="7" y="7"/>
                      <a:pt x="6" y="8"/>
                      <a:pt x="5" y="8"/>
                    </a:cubicBezTo>
                    <a:cubicBezTo>
                      <a:pt x="3" y="8"/>
                      <a:pt x="2" y="8"/>
                      <a:pt x="1" y="8"/>
                    </a:cubicBezTo>
                    <a:cubicBezTo>
                      <a:pt x="0" y="8"/>
                      <a:pt x="0" y="9"/>
                      <a:pt x="0" y="10"/>
                    </a:cubicBezTo>
                    <a:cubicBezTo>
                      <a:pt x="0" y="11"/>
                      <a:pt x="0" y="11"/>
                      <a:pt x="1" y="11"/>
                    </a:cubicBezTo>
                    <a:cubicBezTo>
                      <a:pt x="2" y="10"/>
                      <a:pt x="2" y="10"/>
                      <a:pt x="4" y="10"/>
                    </a:cubicBezTo>
                    <a:cubicBezTo>
                      <a:pt x="6" y="10"/>
                      <a:pt x="5" y="11"/>
                      <a:pt x="5" y="11"/>
                    </a:cubicBezTo>
                    <a:cubicBezTo>
                      <a:pt x="6" y="11"/>
                      <a:pt x="9" y="10"/>
                      <a:pt x="10" y="10"/>
                    </a:cubicBezTo>
                    <a:cubicBezTo>
                      <a:pt x="11" y="10"/>
                      <a:pt x="11" y="9"/>
                      <a:pt x="10" y="9"/>
                    </a:cubicBezTo>
                    <a:cubicBezTo>
                      <a:pt x="8" y="8"/>
                      <a:pt x="11" y="8"/>
                      <a:pt x="13" y="8"/>
                    </a:cubicBezTo>
                    <a:cubicBezTo>
                      <a:pt x="14" y="9"/>
                      <a:pt x="15" y="8"/>
                      <a:pt x="16" y="7"/>
                    </a:cubicBezTo>
                    <a:cubicBezTo>
                      <a:pt x="17" y="6"/>
                      <a:pt x="18" y="6"/>
                      <a:pt x="23" y="6"/>
                    </a:cubicBezTo>
                    <a:cubicBezTo>
                      <a:pt x="23" y="6"/>
                      <a:pt x="25" y="4"/>
                      <a:pt x="26" y="4"/>
                    </a:cubicBezTo>
                    <a:cubicBezTo>
                      <a:pt x="27" y="4"/>
                      <a:pt x="24" y="3"/>
                      <a:pt x="23" y="2"/>
                    </a:cubicBezTo>
                    <a:cubicBezTo>
                      <a:pt x="21" y="2"/>
                      <a:pt x="20" y="2"/>
                      <a:pt x="20" y="2"/>
                    </a:cubicBezTo>
                    <a:cubicBezTo>
                      <a:pt x="19" y="2"/>
                      <a:pt x="19" y="2"/>
                      <a:pt x="17" y="1"/>
                    </a:cubicBezTo>
                    <a:cubicBezTo>
                      <a:pt x="15" y="0"/>
                      <a:pt x="15" y="2"/>
                      <a:pt x="12" y="2"/>
                    </a:cubicBezTo>
                    <a:cubicBezTo>
                      <a:pt x="10" y="2"/>
                      <a:pt x="13" y="3"/>
                      <a:pt x="15" y="4"/>
                    </a:cubicBezTo>
                    <a:cubicBezTo>
                      <a:pt x="17" y="5"/>
                      <a:pt x="15" y="4"/>
                      <a:pt x="13"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77" name="Freeform 108"/>
              <p:cNvSpPr>
                <a:spLocks noChangeArrowheads="1"/>
              </p:cNvSpPr>
              <p:nvPr/>
            </p:nvSpPr>
            <p:spPr bwMode="auto">
              <a:xfrm>
                <a:off x="1661" y="18"/>
                <a:ext cx="31" cy="10"/>
              </a:xfrm>
              <a:custGeom>
                <a:avLst/>
                <a:gdLst>
                  <a:gd name="T0" fmla="*/ 6 w 22"/>
                  <a:gd name="T1" fmla="*/ 4 h 7"/>
                  <a:gd name="T2" fmla="*/ 8 w 22"/>
                  <a:gd name="T3" fmla="*/ 6 h 7"/>
                  <a:gd name="T4" fmla="*/ 10 w 22"/>
                  <a:gd name="T5" fmla="*/ 4 h 7"/>
                  <a:gd name="T6" fmla="*/ 15 w 22"/>
                  <a:gd name="T7" fmla="*/ 3 h 7"/>
                  <a:gd name="T8" fmla="*/ 18 w 22"/>
                  <a:gd name="T9" fmla="*/ 3 h 7"/>
                  <a:gd name="T10" fmla="*/ 21 w 22"/>
                  <a:gd name="T11" fmla="*/ 4 h 7"/>
                  <a:gd name="T12" fmla="*/ 22 w 22"/>
                  <a:gd name="T13" fmla="*/ 3 h 7"/>
                  <a:gd name="T14" fmla="*/ 20 w 22"/>
                  <a:gd name="T15" fmla="*/ 1 h 7"/>
                  <a:gd name="T16" fmla="*/ 15 w 22"/>
                  <a:gd name="T17" fmla="*/ 0 h 7"/>
                  <a:gd name="T18" fmla="*/ 12 w 22"/>
                  <a:gd name="T19" fmla="*/ 2 h 7"/>
                  <a:gd name="T20" fmla="*/ 6 w 22"/>
                  <a:gd name="T21" fmla="*/ 3 h 7"/>
                  <a:gd name="T22" fmla="*/ 2 w 22"/>
                  <a:gd name="T23" fmla="*/ 3 h 7"/>
                  <a:gd name="T24" fmla="*/ 6 w 22"/>
                  <a:gd name="T25" fmla="*/ 4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7"/>
                  <a:gd name="T41" fmla="*/ 22 w 22"/>
                  <a:gd name="T42" fmla="*/ 7 h 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7">
                    <a:moveTo>
                      <a:pt x="6" y="4"/>
                    </a:moveTo>
                    <a:cubicBezTo>
                      <a:pt x="7" y="4"/>
                      <a:pt x="7" y="5"/>
                      <a:pt x="8" y="6"/>
                    </a:cubicBezTo>
                    <a:cubicBezTo>
                      <a:pt x="9" y="7"/>
                      <a:pt x="9" y="5"/>
                      <a:pt x="10" y="4"/>
                    </a:cubicBezTo>
                    <a:cubicBezTo>
                      <a:pt x="12" y="4"/>
                      <a:pt x="14" y="3"/>
                      <a:pt x="15" y="3"/>
                    </a:cubicBezTo>
                    <a:cubicBezTo>
                      <a:pt x="16" y="3"/>
                      <a:pt x="16" y="3"/>
                      <a:pt x="18" y="3"/>
                    </a:cubicBezTo>
                    <a:cubicBezTo>
                      <a:pt x="19" y="2"/>
                      <a:pt x="19" y="3"/>
                      <a:pt x="21" y="4"/>
                    </a:cubicBezTo>
                    <a:cubicBezTo>
                      <a:pt x="22" y="4"/>
                      <a:pt x="22" y="4"/>
                      <a:pt x="22" y="3"/>
                    </a:cubicBezTo>
                    <a:cubicBezTo>
                      <a:pt x="22" y="2"/>
                      <a:pt x="22" y="2"/>
                      <a:pt x="20" y="1"/>
                    </a:cubicBezTo>
                    <a:cubicBezTo>
                      <a:pt x="17" y="0"/>
                      <a:pt x="17" y="0"/>
                      <a:pt x="15" y="0"/>
                    </a:cubicBezTo>
                    <a:cubicBezTo>
                      <a:pt x="14" y="0"/>
                      <a:pt x="14" y="2"/>
                      <a:pt x="12" y="2"/>
                    </a:cubicBezTo>
                    <a:cubicBezTo>
                      <a:pt x="10" y="2"/>
                      <a:pt x="8" y="3"/>
                      <a:pt x="6" y="3"/>
                    </a:cubicBezTo>
                    <a:cubicBezTo>
                      <a:pt x="4" y="3"/>
                      <a:pt x="4" y="3"/>
                      <a:pt x="2" y="3"/>
                    </a:cubicBezTo>
                    <a:cubicBezTo>
                      <a:pt x="0" y="4"/>
                      <a:pt x="4" y="4"/>
                      <a:pt x="6"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78" name="Freeform 109"/>
              <p:cNvSpPr>
                <a:spLocks noChangeArrowheads="1"/>
              </p:cNvSpPr>
              <p:nvPr/>
            </p:nvSpPr>
            <p:spPr bwMode="auto">
              <a:xfrm>
                <a:off x="1745" y="21"/>
                <a:ext cx="13" cy="3"/>
              </a:xfrm>
              <a:custGeom>
                <a:avLst/>
                <a:gdLst>
                  <a:gd name="T0" fmla="*/ 4 w 9"/>
                  <a:gd name="T1" fmla="*/ 0 h 2"/>
                  <a:gd name="T2" fmla="*/ 6 w 9"/>
                  <a:gd name="T3" fmla="*/ 1 h 2"/>
                  <a:gd name="T4" fmla="*/ 4 w 9"/>
                  <a:gd name="T5" fmla="*/ 0 h 2"/>
                  <a:gd name="T6" fmla="*/ 0 60000 65536"/>
                  <a:gd name="T7" fmla="*/ 0 60000 65536"/>
                  <a:gd name="T8" fmla="*/ 0 60000 65536"/>
                  <a:gd name="T9" fmla="*/ 0 w 9"/>
                  <a:gd name="T10" fmla="*/ 0 h 2"/>
                  <a:gd name="T11" fmla="*/ 9 w 9"/>
                  <a:gd name="T12" fmla="*/ 2 h 2"/>
                </a:gdLst>
                <a:ahLst/>
                <a:cxnLst>
                  <a:cxn ang="T6">
                    <a:pos x="T0" y="T1"/>
                  </a:cxn>
                  <a:cxn ang="T7">
                    <a:pos x="T2" y="T3"/>
                  </a:cxn>
                  <a:cxn ang="T8">
                    <a:pos x="T4" y="T5"/>
                  </a:cxn>
                </a:cxnLst>
                <a:rect l="T9" t="T10" r="T11" b="T12"/>
                <a:pathLst>
                  <a:path w="9" h="2">
                    <a:moveTo>
                      <a:pt x="4" y="0"/>
                    </a:moveTo>
                    <a:cubicBezTo>
                      <a:pt x="0" y="0"/>
                      <a:pt x="3" y="1"/>
                      <a:pt x="6" y="1"/>
                    </a:cubicBezTo>
                    <a:cubicBezTo>
                      <a:pt x="8" y="2"/>
                      <a:pt x="9" y="0"/>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79" name="Freeform 110"/>
              <p:cNvSpPr>
                <a:spLocks noChangeArrowheads="1"/>
              </p:cNvSpPr>
              <p:nvPr/>
            </p:nvSpPr>
            <p:spPr bwMode="auto">
              <a:xfrm>
                <a:off x="1730" y="18"/>
                <a:ext cx="21" cy="4"/>
              </a:xfrm>
              <a:custGeom>
                <a:avLst/>
                <a:gdLst>
                  <a:gd name="T0" fmla="*/ 9 w 15"/>
                  <a:gd name="T1" fmla="*/ 2 h 3"/>
                  <a:gd name="T2" fmla="*/ 6 w 15"/>
                  <a:gd name="T3" fmla="*/ 0 h 3"/>
                  <a:gd name="T4" fmla="*/ 9 w 15"/>
                  <a:gd name="T5" fmla="*/ 2 h 3"/>
                  <a:gd name="T6" fmla="*/ 0 60000 65536"/>
                  <a:gd name="T7" fmla="*/ 0 60000 65536"/>
                  <a:gd name="T8" fmla="*/ 0 60000 65536"/>
                  <a:gd name="T9" fmla="*/ 0 w 15"/>
                  <a:gd name="T10" fmla="*/ 0 h 3"/>
                  <a:gd name="T11" fmla="*/ 15 w 15"/>
                  <a:gd name="T12" fmla="*/ 3 h 3"/>
                </a:gdLst>
                <a:ahLst/>
                <a:cxnLst>
                  <a:cxn ang="T6">
                    <a:pos x="T0" y="T1"/>
                  </a:cxn>
                  <a:cxn ang="T7">
                    <a:pos x="T2" y="T3"/>
                  </a:cxn>
                  <a:cxn ang="T8">
                    <a:pos x="T4" y="T5"/>
                  </a:cxn>
                </a:cxnLst>
                <a:rect l="T9" t="T10" r="T11" b="T12"/>
                <a:pathLst>
                  <a:path w="15" h="3">
                    <a:moveTo>
                      <a:pt x="9" y="2"/>
                    </a:moveTo>
                    <a:cubicBezTo>
                      <a:pt x="15" y="2"/>
                      <a:pt x="12" y="0"/>
                      <a:pt x="6" y="0"/>
                    </a:cubicBezTo>
                    <a:cubicBezTo>
                      <a:pt x="0" y="0"/>
                      <a:pt x="6" y="3"/>
                      <a:pt x="9"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80" name="Freeform 111"/>
              <p:cNvSpPr>
                <a:spLocks noChangeArrowheads="1"/>
              </p:cNvSpPr>
              <p:nvPr/>
            </p:nvSpPr>
            <p:spPr bwMode="auto">
              <a:xfrm>
                <a:off x="1737" y="14"/>
                <a:ext cx="29" cy="7"/>
              </a:xfrm>
              <a:custGeom>
                <a:avLst/>
                <a:gdLst>
                  <a:gd name="T0" fmla="*/ 11 w 21"/>
                  <a:gd name="T1" fmla="*/ 3 h 5"/>
                  <a:gd name="T2" fmla="*/ 16 w 21"/>
                  <a:gd name="T3" fmla="*/ 5 h 5"/>
                  <a:gd name="T4" fmla="*/ 18 w 21"/>
                  <a:gd name="T5" fmla="*/ 4 h 5"/>
                  <a:gd name="T6" fmla="*/ 17 w 21"/>
                  <a:gd name="T7" fmla="*/ 2 h 5"/>
                  <a:gd name="T8" fmla="*/ 20 w 21"/>
                  <a:gd name="T9" fmla="*/ 2 h 5"/>
                  <a:gd name="T10" fmla="*/ 13 w 21"/>
                  <a:gd name="T11" fmla="*/ 1 h 5"/>
                  <a:gd name="T12" fmla="*/ 8 w 21"/>
                  <a:gd name="T13" fmla="*/ 1 h 5"/>
                  <a:gd name="T14" fmla="*/ 2 w 21"/>
                  <a:gd name="T15" fmla="*/ 1 h 5"/>
                  <a:gd name="T16" fmla="*/ 5 w 21"/>
                  <a:gd name="T17" fmla="*/ 2 h 5"/>
                  <a:gd name="T18" fmla="*/ 11 w 21"/>
                  <a:gd name="T19" fmla="*/ 3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5"/>
                  <a:gd name="T32" fmla="*/ 21 w 21"/>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5">
                    <a:moveTo>
                      <a:pt x="11" y="3"/>
                    </a:moveTo>
                    <a:cubicBezTo>
                      <a:pt x="12" y="4"/>
                      <a:pt x="15" y="5"/>
                      <a:pt x="16" y="5"/>
                    </a:cubicBezTo>
                    <a:cubicBezTo>
                      <a:pt x="18" y="5"/>
                      <a:pt x="17" y="4"/>
                      <a:pt x="18" y="4"/>
                    </a:cubicBezTo>
                    <a:cubicBezTo>
                      <a:pt x="20" y="4"/>
                      <a:pt x="18" y="3"/>
                      <a:pt x="17" y="2"/>
                    </a:cubicBezTo>
                    <a:cubicBezTo>
                      <a:pt x="16" y="2"/>
                      <a:pt x="21" y="2"/>
                      <a:pt x="20" y="2"/>
                    </a:cubicBezTo>
                    <a:cubicBezTo>
                      <a:pt x="19" y="1"/>
                      <a:pt x="14" y="1"/>
                      <a:pt x="13" y="1"/>
                    </a:cubicBezTo>
                    <a:cubicBezTo>
                      <a:pt x="11" y="0"/>
                      <a:pt x="10" y="1"/>
                      <a:pt x="8" y="1"/>
                    </a:cubicBezTo>
                    <a:cubicBezTo>
                      <a:pt x="6" y="1"/>
                      <a:pt x="4" y="1"/>
                      <a:pt x="2" y="1"/>
                    </a:cubicBezTo>
                    <a:cubicBezTo>
                      <a:pt x="0" y="1"/>
                      <a:pt x="3" y="2"/>
                      <a:pt x="5" y="2"/>
                    </a:cubicBezTo>
                    <a:cubicBezTo>
                      <a:pt x="7" y="2"/>
                      <a:pt x="9" y="3"/>
                      <a:pt x="11"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81" name="Freeform 112"/>
              <p:cNvSpPr>
                <a:spLocks noChangeArrowheads="1"/>
              </p:cNvSpPr>
              <p:nvPr/>
            </p:nvSpPr>
            <p:spPr bwMode="auto">
              <a:xfrm>
                <a:off x="1766" y="18"/>
                <a:ext cx="8" cy="3"/>
              </a:xfrm>
              <a:custGeom>
                <a:avLst/>
                <a:gdLst>
                  <a:gd name="T0" fmla="*/ 4 w 6"/>
                  <a:gd name="T1" fmla="*/ 2 h 2"/>
                  <a:gd name="T2" fmla="*/ 2 w 6"/>
                  <a:gd name="T3" fmla="*/ 0 h 2"/>
                  <a:gd name="T4" fmla="*/ 4 w 6"/>
                  <a:gd name="T5" fmla="*/ 2 h 2"/>
                  <a:gd name="T6" fmla="*/ 0 60000 65536"/>
                  <a:gd name="T7" fmla="*/ 0 60000 65536"/>
                  <a:gd name="T8" fmla="*/ 0 60000 65536"/>
                  <a:gd name="T9" fmla="*/ 0 w 6"/>
                  <a:gd name="T10" fmla="*/ 0 h 2"/>
                  <a:gd name="T11" fmla="*/ 6 w 6"/>
                  <a:gd name="T12" fmla="*/ 2 h 2"/>
                </a:gdLst>
                <a:ahLst/>
                <a:cxnLst>
                  <a:cxn ang="T6">
                    <a:pos x="T0" y="T1"/>
                  </a:cxn>
                  <a:cxn ang="T7">
                    <a:pos x="T2" y="T3"/>
                  </a:cxn>
                  <a:cxn ang="T8">
                    <a:pos x="T4" y="T5"/>
                  </a:cxn>
                </a:cxnLst>
                <a:rect l="T9" t="T10" r="T11" b="T12"/>
                <a:pathLst>
                  <a:path w="6" h="2">
                    <a:moveTo>
                      <a:pt x="4" y="2"/>
                    </a:moveTo>
                    <a:cubicBezTo>
                      <a:pt x="6" y="2"/>
                      <a:pt x="4" y="0"/>
                      <a:pt x="2" y="0"/>
                    </a:cubicBezTo>
                    <a:cubicBezTo>
                      <a:pt x="0" y="0"/>
                      <a:pt x="2" y="2"/>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82" name="Freeform 113"/>
              <p:cNvSpPr>
                <a:spLocks noChangeArrowheads="1"/>
              </p:cNvSpPr>
              <p:nvPr/>
            </p:nvSpPr>
            <p:spPr bwMode="auto">
              <a:xfrm>
                <a:off x="1767" y="16"/>
                <a:ext cx="3" cy="2"/>
              </a:xfrm>
              <a:custGeom>
                <a:avLst/>
                <a:gdLst>
                  <a:gd name="T0" fmla="*/ 0 w 2"/>
                  <a:gd name="T1" fmla="*/ 1 h 2"/>
                  <a:gd name="T2" fmla="*/ 1 w 2"/>
                  <a:gd name="T3" fmla="*/ 1 h 2"/>
                  <a:gd name="T4" fmla="*/ 2 w 2"/>
                  <a:gd name="T5" fmla="*/ 0 h 2"/>
                  <a:gd name="T6" fmla="*/ 0 w 2"/>
                  <a:gd name="T7" fmla="*/ 1 h 2"/>
                  <a:gd name="T8" fmla="*/ 0 60000 65536"/>
                  <a:gd name="T9" fmla="*/ 0 60000 65536"/>
                  <a:gd name="T10" fmla="*/ 0 60000 65536"/>
                  <a:gd name="T11" fmla="*/ 0 60000 65536"/>
                  <a:gd name="T12" fmla="*/ 0 w 2"/>
                  <a:gd name="T13" fmla="*/ 0 h 2"/>
                  <a:gd name="T14" fmla="*/ 2 w 2"/>
                  <a:gd name="T15" fmla="*/ 2 h 2"/>
                </a:gdLst>
                <a:ahLst/>
                <a:cxnLst>
                  <a:cxn ang="T8">
                    <a:pos x="T0" y="T1"/>
                  </a:cxn>
                  <a:cxn ang="T9">
                    <a:pos x="T2" y="T3"/>
                  </a:cxn>
                  <a:cxn ang="T10">
                    <a:pos x="T4" y="T5"/>
                  </a:cxn>
                  <a:cxn ang="T11">
                    <a:pos x="T6" y="T7"/>
                  </a:cxn>
                </a:cxnLst>
                <a:rect l="T12" t="T13" r="T14" b="T15"/>
                <a:pathLst>
                  <a:path w="2" h="2">
                    <a:moveTo>
                      <a:pt x="0" y="1"/>
                    </a:moveTo>
                    <a:cubicBezTo>
                      <a:pt x="1" y="1"/>
                      <a:pt x="1" y="1"/>
                      <a:pt x="1" y="1"/>
                    </a:cubicBezTo>
                    <a:cubicBezTo>
                      <a:pt x="2" y="2"/>
                      <a:pt x="2" y="1"/>
                      <a:pt x="2" y="0"/>
                    </a:cubicBezTo>
                    <a:cubicBezTo>
                      <a:pt x="2" y="0"/>
                      <a:pt x="0" y="0"/>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83" name="Freeform 114"/>
              <p:cNvSpPr>
                <a:spLocks noChangeArrowheads="1"/>
              </p:cNvSpPr>
              <p:nvPr/>
            </p:nvSpPr>
            <p:spPr bwMode="auto">
              <a:xfrm>
                <a:off x="1748" y="7"/>
                <a:ext cx="23" cy="7"/>
              </a:xfrm>
              <a:custGeom>
                <a:avLst/>
                <a:gdLst>
                  <a:gd name="T0" fmla="*/ 4 w 17"/>
                  <a:gd name="T1" fmla="*/ 3 h 5"/>
                  <a:gd name="T2" fmla="*/ 7 w 17"/>
                  <a:gd name="T3" fmla="*/ 3 h 5"/>
                  <a:gd name="T4" fmla="*/ 10 w 17"/>
                  <a:gd name="T5" fmla="*/ 5 h 5"/>
                  <a:gd name="T6" fmla="*/ 12 w 17"/>
                  <a:gd name="T7" fmla="*/ 5 h 5"/>
                  <a:gd name="T8" fmla="*/ 10 w 17"/>
                  <a:gd name="T9" fmla="*/ 3 h 5"/>
                  <a:gd name="T10" fmla="*/ 15 w 17"/>
                  <a:gd name="T11" fmla="*/ 2 h 5"/>
                  <a:gd name="T12" fmla="*/ 15 w 17"/>
                  <a:gd name="T13" fmla="*/ 1 h 5"/>
                  <a:gd name="T14" fmla="*/ 9 w 17"/>
                  <a:gd name="T15" fmla="*/ 0 h 5"/>
                  <a:gd name="T16" fmla="*/ 10 w 17"/>
                  <a:gd name="T17" fmla="*/ 1 h 5"/>
                  <a:gd name="T18" fmla="*/ 9 w 17"/>
                  <a:gd name="T19" fmla="*/ 2 h 5"/>
                  <a:gd name="T20" fmla="*/ 3 w 17"/>
                  <a:gd name="T21" fmla="*/ 3 h 5"/>
                  <a:gd name="T22" fmla="*/ 0 w 17"/>
                  <a:gd name="T23" fmla="*/ 4 h 5"/>
                  <a:gd name="T24" fmla="*/ 4 w 17"/>
                  <a:gd name="T25" fmla="*/ 3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5"/>
                  <a:gd name="T41" fmla="*/ 17 w 17"/>
                  <a:gd name="T42" fmla="*/ 5 h 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5">
                    <a:moveTo>
                      <a:pt x="4" y="3"/>
                    </a:moveTo>
                    <a:cubicBezTo>
                      <a:pt x="5" y="3"/>
                      <a:pt x="6" y="3"/>
                      <a:pt x="7" y="3"/>
                    </a:cubicBezTo>
                    <a:cubicBezTo>
                      <a:pt x="8" y="3"/>
                      <a:pt x="9" y="5"/>
                      <a:pt x="10" y="5"/>
                    </a:cubicBezTo>
                    <a:cubicBezTo>
                      <a:pt x="10" y="5"/>
                      <a:pt x="11" y="5"/>
                      <a:pt x="12" y="5"/>
                    </a:cubicBezTo>
                    <a:cubicBezTo>
                      <a:pt x="11" y="5"/>
                      <a:pt x="9" y="3"/>
                      <a:pt x="10" y="3"/>
                    </a:cubicBezTo>
                    <a:cubicBezTo>
                      <a:pt x="11" y="3"/>
                      <a:pt x="13" y="2"/>
                      <a:pt x="15" y="2"/>
                    </a:cubicBezTo>
                    <a:cubicBezTo>
                      <a:pt x="17" y="1"/>
                      <a:pt x="17" y="1"/>
                      <a:pt x="15" y="1"/>
                    </a:cubicBezTo>
                    <a:cubicBezTo>
                      <a:pt x="13" y="0"/>
                      <a:pt x="12" y="0"/>
                      <a:pt x="9" y="0"/>
                    </a:cubicBezTo>
                    <a:cubicBezTo>
                      <a:pt x="7" y="0"/>
                      <a:pt x="9" y="1"/>
                      <a:pt x="10" y="1"/>
                    </a:cubicBezTo>
                    <a:cubicBezTo>
                      <a:pt x="11" y="1"/>
                      <a:pt x="11" y="2"/>
                      <a:pt x="9" y="2"/>
                    </a:cubicBezTo>
                    <a:cubicBezTo>
                      <a:pt x="7" y="2"/>
                      <a:pt x="5" y="3"/>
                      <a:pt x="3" y="3"/>
                    </a:cubicBezTo>
                    <a:cubicBezTo>
                      <a:pt x="1" y="3"/>
                      <a:pt x="1" y="3"/>
                      <a:pt x="0" y="4"/>
                    </a:cubicBezTo>
                    <a:cubicBezTo>
                      <a:pt x="0" y="4"/>
                      <a:pt x="3" y="3"/>
                      <a:pt x="4"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84" name="Freeform 115"/>
              <p:cNvSpPr>
                <a:spLocks noChangeArrowheads="1"/>
              </p:cNvSpPr>
              <p:nvPr/>
            </p:nvSpPr>
            <p:spPr bwMode="auto">
              <a:xfrm>
                <a:off x="1798" y="5"/>
                <a:ext cx="16" cy="1"/>
              </a:xfrm>
              <a:custGeom>
                <a:avLst/>
                <a:gdLst>
                  <a:gd name="T0" fmla="*/ 10 w 12"/>
                  <a:gd name="T1" fmla="*/ 1 h 1"/>
                  <a:gd name="T2" fmla="*/ 3 w 12"/>
                  <a:gd name="T3" fmla="*/ 0 h 1"/>
                  <a:gd name="T4" fmla="*/ 10 w 12"/>
                  <a:gd name="T5" fmla="*/ 1 h 1"/>
                  <a:gd name="T6" fmla="*/ 0 60000 65536"/>
                  <a:gd name="T7" fmla="*/ 0 60000 65536"/>
                  <a:gd name="T8" fmla="*/ 0 60000 65536"/>
                  <a:gd name="T9" fmla="*/ 0 w 12"/>
                  <a:gd name="T10" fmla="*/ 0 h 1"/>
                  <a:gd name="T11" fmla="*/ 12 w 12"/>
                  <a:gd name="T12" fmla="*/ 1 h 1"/>
                </a:gdLst>
                <a:ahLst/>
                <a:cxnLst>
                  <a:cxn ang="T6">
                    <a:pos x="T0" y="T1"/>
                  </a:cxn>
                  <a:cxn ang="T7">
                    <a:pos x="T2" y="T3"/>
                  </a:cxn>
                  <a:cxn ang="T8">
                    <a:pos x="T4" y="T5"/>
                  </a:cxn>
                </a:cxnLst>
                <a:rect l="T9" t="T10" r="T11" b="T12"/>
                <a:pathLst>
                  <a:path w="12" h="1">
                    <a:moveTo>
                      <a:pt x="10" y="1"/>
                    </a:moveTo>
                    <a:cubicBezTo>
                      <a:pt x="12" y="0"/>
                      <a:pt x="6" y="0"/>
                      <a:pt x="3" y="0"/>
                    </a:cubicBezTo>
                    <a:cubicBezTo>
                      <a:pt x="0" y="0"/>
                      <a:pt x="9" y="1"/>
                      <a:pt x="1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85" name="Freeform 116"/>
              <p:cNvSpPr>
                <a:spLocks noChangeArrowheads="1"/>
              </p:cNvSpPr>
              <p:nvPr/>
            </p:nvSpPr>
            <p:spPr bwMode="auto">
              <a:xfrm>
                <a:off x="1767" y="0"/>
                <a:ext cx="11" cy="3"/>
              </a:xfrm>
              <a:custGeom>
                <a:avLst/>
                <a:gdLst>
                  <a:gd name="T0" fmla="*/ 4 w 8"/>
                  <a:gd name="T1" fmla="*/ 2 h 2"/>
                  <a:gd name="T2" fmla="*/ 6 w 8"/>
                  <a:gd name="T3" fmla="*/ 1 h 2"/>
                  <a:gd name="T4" fmla="*/ 0 w 8"/>
                  <a:gd name="T5" fmla="*/ 1 h 2"/>
                  <a:gd name="T6" fmla="*/ 4 w 8"/>
                  <a:gd name="T7" fmla="*/ 2 h 2"/>
                  <a:gd name="T8" fmla="*/ 0 60000 65536"/>
                  <a:gd name="T9" fmla="*/ 0 60000 65536"/>
                  <a:gd name="T10" fmla="*/ 0 60000 65536"/>
                  <a:gd name="T11" fmla="*/ 0 60000 65536"/>
                  <a:gd name="T12" fmla="*/ 0 w 8"/>
                  <a:gd name="T13" fmla="*/ 0 h 2"/>
                  <a:gd name="T14" fmla="*/ 8 w 8"/>
                  <a:gd name="T15" fmla="*/ 2 h 2"/>
                </a:gdLst>
                <a:ahLst/>
                <a:cxnLst>
                  <a:cxn ang="T8">
                    <a:pos x="T0" y="T1"/>
                  </a:cxn>
                  <a:cxn ang="T9">
                    <a:pos x="T2" y="T3"/>
                  </a:cxn>
                  <a:cxn ang="T10">
                    <a:pos x="T4" y="T5"/>
                  </a:cxn>
                  <a:cxn ang="T11">
                    <a:pos x="T6" y="T7"/>
                  </a:cxn>
                </a:cxnLst>
                <a:rect l="T12" t="T13" r="T14" b="T15"/>
                <a:pathLst>
                  <a:path w="8" h="2">
                    <a:moveTo>
                      <a:pt x="4" y="2"/>
                    </a:moveTo>
                    <a:cubicBezTo>
                      <a:pt x="5" y="2"/>
                      <a:pt x="8" y="1"/>
                      <a:pt x="6" y="1"/>
                    </a:cubicBezTo>
                    <a:cubicBezTo>
                      <a:pt x="4" y="1"/>
                      <a:pt x="0" y="0"/>
                      <a:pt x="0" y="1"/>
                    </a:cubicBezTo>
                    <a:cubicBezTo>
                      <a:pt x="0" y="2"/>
                      <a:pt x="3" y="2"/>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86" name="Freeform 117"/>
              <p:cNvSpPr>
                <a:spLocks noChangeArrowheads="1"/>
              </p:cNvSpPr>
              <p:nvPr/>
            </p:nvSpPr>
            <p:spPr bwMode="auto">
              <a:xfrm>
                <a:off x="1780" y="14"/>
                <a:ext cx="18" cy="4"/>
              </a:xfrm>
              <a:custGeom>
                <a:avLst/>
                <a:gdLst>
                  <a:gd name="T0" fmla="*/ 11 w 13"/>
                  <a:gd name="T1" fmla="*/ 1 h 3"/>
                  <a:gd name="T2" fmla="*/ 3 w 13"/>
                  <a:gd name="T3" fmla="*/ 1 h 3"/>
                  <a:gd name="T4" fmla="*/ 8 w 13"/>
                  <a:gd name="T5" fmla="*/ 3 h 3"/>
                  <a:gd name="T6" fmla="*/ 11 w 13"/>
                  <a:gd name="T7" fmla="*/ 1 h 3"/>
                  <a:gd name="T8" fmla="*/ 0 60000 65536"/>
                  <a:gd name="T9" fmla="*/ 0 60000 65536"/>
                  <a:gd name="T10" fmla="*/ 0 60000 65536"/>
                  <a:gd name="T11" fmla="*/ 0 60000 65536"/>
                  <a:gd name="T12" fmla="*/ 0 w 13"/>
                  <a:gd name="T13" fmla="*/ 0 h 3"/>
                  <a:gd name="T14" fmla="*/ 13 w 13"/>
                  <a:gd name="T15" fmla="*/ 3 h 3"/>
                </a:gdLst>
                <a:ahLst/>
                <a:cxnLst>
                  <a:cxn ang="T8">
                    <a:pos x="T0" y="T1"/>
                  </a:cxn>
                  <a:cxn ang="T9">
                    <a:pos x="T2" y="T3"/>
                  </a:cxn>
                  <a:cxn ang="T10">
                    <a:pos x="T4" y="T5"/>
                  </a:cxn>
                  <a:cxn ang="T11">
                    <a:pos x="T6" y="T7"/>
                  </a:cxn>
                </a:cxnLst>
                <a:rect l="T12" t="T13" r="T14" b="T15"/>
                <a:pathLst>
                  <a:path w="13" h="3">
                    <a:moveTo>
                      <a:pt x="11" y="1"/>
                    </a:moveTo>
                    <a:cubicBezTo>
                      <a:pt x="13" y="0"/>
                      <a:pt x="6" y="1"/>
                      <a:pt x="3" y="1"/>
                    </a:cubicBezTo>
                    <a:cubicBezTo>
                      <a:pt x="0" y="2"/>
                      <a:pt x="4" y="3"/>
                      <a:pt x="8" y="3"/>
                    </a:cubicBezTo>
                    <a:cubicBezTo>
                      <a:pt x="12" y="3"/>
                      <a:pt x="10" y="1"/>
                      <a:pt x="1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87" name="Freeform 118"/>
              <p:cNvSpPr>
                <a:spLocks noChangeArrowheads="1"/>
              </p:cNvSpPr>
              <p:nvPr/>
            </p:nvSpPr>
            <p:spPr bwMode="auto">
              <a:xfrm>
                <a:off x="1773" y="33"/>
                <a:ext cx="9" cy="3"/>
              </a:xfrm>
              <a:custGeom>
                <a:avLst/>
                <a:gdLst>
                  <a:gd name="T0" fmla="*/ 3 w 7"/>
                  <a:gd name="T1" fmla="*/ 2 h 2"/>
                  <a:gd name="T2" fmla="*/ 2 w 7"/>
                  <a:gd name="T3" fmla="*/ 0 h 2"/>
                  <a:gd name="T4" fmla="*/ 3 w 7"/>
                  <a:gd name="T5" fmla="*/ 2 h 2"/>
                  <a:gd name="T6" fmla="*/ 0 60000 65536"/>
                  <a:gd name="T7" fmla="*/ 0 60000 65536"/>
                  <a:gd name="T8" fmla="*/ 0 60000 65536"/>
                  <a:gd name="T9" fmla="*/ 0 w 7"/>
                  <a:gd name="T10" fmla="*/ 0 h 2"/>
                  <a:gd name="T11" fmla="*/ 7 w 7"/>
                  <a:gd name="T12" fmla="*/ 2 h 2"/>
                </a:gdLst>
                <a:ahLst/>
                <a:cxnLst>
                  <a:cxn ang="T6">
                    <a:pos x="T0" y="T1"/>
                  </a:cxn>
                  <a:cxn ang="T7">
                    <a:pos x="T2" y="T3"/>
                  </a:cxn>
                  <a:cxn ang="T8">
                    <a:pos x="T4" y="T5"/>
                  </a:cxn>
                </a:cxnLst>
                <a:rect l="T9" t="T10" r="T11" b="T12"/>
                <a:pathLst>
                  <a:path w="7" h="2">
                    <a:moveTo>
                      <a:pt x="3" y="2"/>
                    </a:moveTo>
                    <a:cubicBezTo>
                      <a:pt x="7" y="2"/>
                      <a:pt x="5" y="0"/>
                      <a:pt x="2" y="0"/>
                    </a:cubicBezTo>
                    <a:cubicBezTo>
                      <a:pt x="0" y="0"/>
                      <a:pt x="2" y="2"/>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88" name="Freeform 119"/>
              <p:cNvSpPr>
                <a:spLocks noChangeArrowheads="1"/>
              </p:cNvSpPr>
              <p:nvPr/>
            </p:nvSpPr>
            <p:spPr bwMode="auto">
              <a:xfrm>
                <a:off x="1930" y="17"/>
                <a:ext cx="12" cy="4"/>
              </a:xfrm>
              <a:custGeom>
                <a:avLst/>
                <a:gdLst>
                  <a:gd name="T0" fmla="*/ 5 w 9"/>
                  <a:gd name="T1" fmla="*/ 3 h 3"/>
                  <a:gd name="T2" fmla="*/ 8 w 9"/>
                  <a:gd name="T3" fmla="*/ 1 h 3"/>
                  <a:gd name="T4" fmla="*/ 2 w 9"/>
                  <a:gd name="T5" fmla="*/ 1 h 3"/>
                  <a:gd name="T6" fmla="*/ 5 w 9"/>
                  <a:gd name="T7" fmla="*/ 3 h 3"/>
                  <a:gd name="T8" fmla="*/ 0 60000 65536"/>
                  <a:gd name="T9" fmla="*/ 0 60000 65536"/>
                  <a:gd name="T10" fmla="*/ 0 60000 65536"/>
                  <a:gd name="T11" fmla="*/ 0 60000 65536"/>
                  <a:gd name="T12" fmla="*/ 0 w 9"/>
                  <a:gd name="T13" fmla="*/ 0 h 3"/>
                  <a:gd name="T14" fmla="*/ 9 w 9"/>
                  <a:gd name="T15" fmla="*/ 3 h 3"/>
                </a:gdLst>
                <a:ahLst/>
                <a:cxnLst>
                  <a:cxn ang="T8">
                    <a:pos x="T0" y="T1"/>
                  </a:cxn>
                  <a:cxn ang="T9">
                    <a:pos x="T2" y="T3"/>
                  </a:cxn>
                  <a:cxn ang="T10">
                    <a:pos x="T4" y="T5"/>
                  </a:cxn>
                  <a:cxn ang="T11">
                    <a:pos x="T6" y="T7"/>
                  </a:cxn>
                </a:cxnLst>
                <a:rect l="T12" t="T13" r="T14" b="T15"/>
                <a:pathLst>
                  <a:path w="9" h="3">
                    <a:moveTo>
                      <a:pt x="5" y="3"/>
                    </a:moveTo>
                    <a:cubicBezTo>
                      <a:pt x="5" y="3"/>
                      <a:pt x="7" y="2"/>
                      <a:pt x="8" y="1"/>
                    </a:cubicBezTo>
                    <a:cubicBezTo>
                      <a:pt x="9" y="1"/>
                      <a:pt x="5" y="0"/>
                      <a:pt x="2" y="1"/>
                    </a:cubicBezTo>
                    <a:cubicBezTo>
                      <a:pt x="0" y="2"/>
                      <a:pt x="2" y="3"/>
                      <a:pt x="5"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89" name="Freeform 120"/>
              <p:cNvSpPr>
                <a:spLocks noChangeArrowheads="1"/>
              </p:cNvSpPr>
              <p:nvPr/>
            </p:nvSpPr>
            <p:spPr bwMode="auto">
              <a:xfrm>
                <a:off x="2015" y="13"/>
                <a:ext cx="8" cy="4"/>
              </a:xfrm>
              <a:custGeom>
                <a:avLst/>
                <a:gdLst>
                  <a:gd name="T0" fmla="*/ 6 w 6"/>
                  <a:gd name="T1" fmla="*/ 1 h 3"/>
                  <a:gd name="T2" fmla="*/ 0 w 6"/>
                  <a:gd name="T3" fmla="*/ 1 h 3"/>
                  <a:gd name="T4" fmla="*/ 6 w 6"/>
                  <a:gd name="T5" fmla="*/ 1 h 3"/>
                  <a:gd name="T6" fmla="*/ 0 60000 65536"/>
                  <a:gd name="T7" fmla="*/ 0 60000 65536"/>
                  <a:gd name="T8" fmla="*/ 0 60000 65536"/>
                  <a:gd name="T9" fmla="*/ 0 w 6"/>
                  <a:gd name="T10" fmla="*/ 0 h 3"/>
                  <a:gd name="T11" fmla="*/ 6 w 6"/>
                  <a:gd name="T12" fmla="*/ 3 h 3"/>
                </a:gdLst>
                <a:ahLst/>
                <a:cxnLst>
                  <a:cxn ang="T6">
                    <a:pos x="T0" y="T1"/>
                  </a:cxn>
                  <a:cxn ang="T7">
                    <a:pos x="T2" y="T3"/>
                  </a:cxn>
                  <a:cxn ang="T8">
                    <a:pos x="T4" y="T5"/>
                  </a:cxn>
                </a:cxnLst>
                <a:rect l="T9" t="T10" r="T11" b="T12"/>
                <a:pathLst>
                  <a:path w="6" h="3">
                    <a:moveTo>
                      <a:pt x="6" y="1"/>
                    </a:moveTo>
                    <a:cubicBezTo>
                      <a:pt x="6" y="0"/>
                      <a:pt x="0" y="0"/>
                      <a:pt x="0" y="1"/>
                    </a:cubicBezTo>
                    <a:cubicBezTo>
                      <a:pt x="0" y="2"/>
                      <a:pt x="6" y="3"/>
                      <a:pt x="6"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90" name="Freeform 121"/>
              <p:cNvSpPr>
                <a:spLocks noChangeArrowheads="1"/>
              </p:cNvSpPr>
              <p:nvPr/>
            </p:nvSpPr>
            <p:spPr bwMode="auto">
              <a:xfrm>
                <a:off x="1927" y="149"/>
                <a:ext cx="8" cy="6"/>
              </a:xfrm>
              <a:custGeom>
                <a:avLst/>
                <a:gdLst>
                  <a:gd name="T0" fmla="*/ 4 w 6"/>
                  <a:gd name="T1" fmla="*/ 1 h 4"/>
                  <a:gd name="T2" fmla="*/ 1 w 6"/>
                  <a:gd name="T3" fmla="*/ 2 h 4"/>
                  <a:gd name="T4" fmla="*/ 5 w 6"/>
                  <a:gd name="T5" fmla="*/ 4 h 4"/>
                  <a:gd name="T6" fmla="*/ 4 w 6"/>
                  <a:gd name="T7" fmla="*/ 1 h 4"/>
                  <a:gd name="T8" fmla="*/ 0 60000 65536"/>
                  <a:gd name="T9" fmla="*/ 0 60000 65536"/>
                  <a:gd name="T10" fmla="*/ 0 60000 65536"/>
                  <a:gd name="T11" fmla="*/ 0 60000 65536"/>
                  <a:gd name="T12" fmla="*/ 0 w 6"/>
                  <a:gd name="T13" fmla="*/ 0 h 4"/>
                  <a:gd name="T14" fmla="*/ 6 w 6"/>
                  <a:gd name="T15" fmla="*/ 4 h 4"/>
                </a:gdLst>
                <a:ahLst/>
                <a:cxnLst>
                  <a:cxn ang="T8">
                    <a:pos x="T0" y="T1"/>
                  </a:cxn>
                  <a:cxn ang="T9">
                    <a:pos x="T2" y="T3"/>
                  </a:cxn>
                  <a:cxn ang="T10">
                    <a:pos x="T4" y="T5"/>
                  </a:cxn>
                  <a:cxn ang="T11">
                    <a:pos x="T6" y="T7"/>
                  </a:cxn>
                </a:cxnLst>
                <a:rect l="T12" t="T13" r="T14" b="T15"/>
                <a:pathLst>
                  <a:path w="6" h="4">
                    <a:moveTo>
                      <a:pt x="4" y="1"/>
                    </a:moveTo>
                    <a:cubicBezTo>
                      <a:pt x="3" y="0"/>
                      <a:pt x="2" y="0"/>
                      <a:pt x="1" y="2"/>
                    </a:cubicBezTo>
                    <a:cubicBezTo>
                      <a:pt x="0" y="3"/>
                      <a:pt x="3" y="4"/>
                      <a:pt x="5" y="4"/>
                    </a:cubicBezTo>
                    <a:cubicBezTo>
                      <a:pt x="6" y="4"/>
                      <a:pt x="5" y="1"/>
                      <a:pt x="4"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91" name="Freeform 122"/>
              <p:cNvSpPr>
                <a:spLocks noChangeArrowheads="1"/>
              </p:cNvSpPr>
              <p:nvPr/>
            </p:nvSpPr>
            <p:spPr bwMode="auto">
              <a:xfrm>
                <a:off x="2685" y="1001"/>
                <a:ext cx="12" cy="8"/>
              </a:xfrm>
              <a:custGeom>
                <a:avLst/>
                <a:gdLst>
                  <a:gd name="T0" fmla="*/ 6 w 9"/>
                  <a:gd name="T1" fmla="*/ 0 h 6"/>
                  <a:gd name="T2" fmla="*/ 2 w 9"/>
                  <a:gd name="T3" fmla="*/ 3 h 6"/>
                  <a:gd name="T4" fmla="*/ 9 w 9"/>
                  <a:gd name="T5" fmla="*/ 4 h 6"/>
                  <a:gd name="T6" fmla="*/ 6 w 9"/>
                  <a:gd name="T7" fmla="*/ 0 h 6"/>
                  <a:gd name="T8" fmla="*/ 0 60000 65536"/>
                  <a:gd name="T9" fmla="*/ 0 60000 65536"/>
                  <a:gd name="T10" fmla="*/ 0 60000 65536"/>
                  <a:gd name="T11" fmla="*/ 0 60000 65536"/>
                  <a:gd name="T12" fmla="*/ 0 w 9"/>
                  <a:gd name="T13" fmla="*/ 0 h 6"/>
                  <a:gd name="T14" fmla="*/ 9 w 9"/>
                  <a:gd name="T15" fmla="*/ 6 h 6"/>
                </a:gdLst>
                <a:ahLst/>
                <a:cxnLst>
                  <a:cxn ang="T8">
                    <a:pos x="T0" y="T1"/>
                  </a:cxn>
                  <a:cxn ang="T9">
                    <a:pos x="T2" y="T3"/>
                  </a:cxn>
                  <a:cxn ang="T10">
                    <a:pos x="T4" y="T5"/>
                  </a:cxn>
                  <a:cxn ang="T11">
                    <a:pos x="T6" y="T7"/>
                  </a:cxn>
                </a:cxnLst>
                <a:rect l="T12" t="T13" r="T14" b="T15"/>
                <a:pathLst>
                  <a:path w="9" h="6">
                    <a:moveTo>
                      <a:pt x="6" y="0"/>
                    </a:moveTo>
                    <a:cubicBezTo>
                      <a:pt x="3" y="0"/>
                      <a:pt x="0" y="2"/>
                      <a:pt x="2" y="3"/>
                    </a:cubicBezTo>
                    <a:cubicBezTo>
                      <a:pt x="3" y="4"/>
                      <a:pt x="8" y="6"/>
                      <a:pt x="9" y="4"/>
                    </a:cubicBezTo>
                    <a:cubicBezTo>
                      <a:pt x="9" y="1"/>
                      <a:pt x="8" y="0"/>
                      <a:pt x="6"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92" name="Freeform 123"/>
              <p:cNvSpPr>
                <a:spLocks noChangeArrowheads="1"/>
              </p:cNvSpPr>
              <p:nvPr/>
            </p:nvSpPr>
            <p:spPr bwMode="auto">
              <a:xfrm>
                <a:off x="2697" y="990"/>
                <a:ext cx="13" cy="8"/>
              </a:xfrm>
              <a:custGeom>
                <a:avLst/>
                <a:gdLst>
                  <a:gd name="T0" fmla="*/ 8 w 9"/>
                  <a:gd name="T1" fmla="*/ 1 h 6"/>
                  <a:gd name="T2" fmla="*/ 6 w 9"/>
                  <a:gd name="T3" fmla="*/ 1 h 6"/>
                  <a:gd name="T4" fmla="*/ 0 w 9"/>
                  <a:gd name="T5" fmla="*/ 5 h 6"/>
                  <a:gd name="T6" fmla="*/ 5 w 9"/>
                  <a:gd name="T7" fmla="*/ 4 h 6"/>
                  <a:gd name="T8" fmla="*/ 8 w 9"/>
                  <a:gd name="T9" fmla="*/ 3 h 6"/>
                  <a:gd name="T10" fmla="*/ 8 w 9"/>
                  <a:gd name="T11" fmla="*/ 1 h 6"/>
                  <a:gd name="T12" fmla="*/ 0 60000 65536"/>
                  <a:gd name="T13" fmla="*/ 0 60000 65536"/>
                  <a:gd name="T14" fmla="*/ 0 60000 65536"/>
                  <a:gd name="T15" fmla="*/ 0 60000 65536"/>
                  <a:gd name="T16" fmla="*/ 0 60000 65536"/>
                  <a:gd name="T17" fmla="*/ 0 60000 65536"/>
                  <a:gd name="T18" fmla="*/ 0 w 9"/>
                  <a:gd name="T19" fmla="*/ 0 h 6"/>
                  <a:gd name="T20" fmla="*/ 9 w 9"/>
                  <a:gd name="T21" fmla="*/ 6 h 6"/>
                </a:gdLst>
                <a:ahLst/>
                <a:cxnLst>
                  <a:cxn ang="T12">
                    <a:pos x="T0" y="T1"/>
                  </a:cxn>
                  <a:cxn ang="T13">
                    <a:pos x="T2" y="T3"/>
                  </a:cxn>
                  <a:cxn ang="T14">
                    <a:pos x="T4" y="T5"/>
                  </a:cxn>
                  <a:cxn ang="T15">
                    <a:pos x="T6" y="T7"/>
                  </a:cxn>
                  <a:cxn ang="T16">
                    <a:pos x="T8" y="T9"/>
                  </a:cxn>
                  <a:cxn ang="T17">
                    <a:pos x="T10" y="T11"/>
                  </a:cxn>
                </a:cxnLst>
                <a:rect l="T18" t="T19" r="T20" b="T21"/>
                <a:pathLst>
                  <a:path w="9" h="6">
                    <a:moveTo>
                      <a:pt x="8" y="1"/>
                    </a:moveTo>
                    <a:cubicBezTo>
                      <a:pt x="9" y="1"/>
                      <a:pt x="7" y="0"/>
                      <a:pt x="6" y="1"/>
                    </a:cubicBezTo>
                    <a:cubicBezTo>
                      <a:pt x="4" y="2"/>
                      <a:pt x="0" y="4"/>
                      <a:pt x="0" y="5"/>
                    </a:cubicBezTo>
                    <a:cubicBezTo>
                      <a:pt x="0" y="6"/>
                      <a:pt x="3" y="4"/>
                      <a:pt x="5" y="4"/>
                    </a:cubicBezTo>
                    <a:cubicBezTo>
                      <a:pt x="6" y="4"/>
                      <a:pt x="8" y="3"/>
                      <a:pt x="8" y="3"/>
                    </a:cubicBezTo>
                    <a:cubicBezTo>
                      <a:pt x="8" y="2"/>
                      <a:pt x="7" y="2"/>
                      <a:pt x="8"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93" name="Freeform 124"/>
              <p:cNvSpPr>
                <a:spLocks noChangeArrowheads="1"/>
              </p:cNvSpPr>
              <p:nvPr/>
            </p:nvSpPr>
            <p:spPr bwMode="auto">
              <a:xfrm>
                <a:off x="1381" y="498"/>
                <a:ext cx="8" cy="19"/>
              </a:xfrm>
              <a:custGeom>
                <a:avLst/>
                <a:gdLst>
                  <a:gd name="T0" fmla="*/ 5 w 6"/>
                  <a:gd name="T1" fmla="*/ 2 h 14"/>
                  <a:gd name="T2" fmla="*/ 0 w 6"/>
                  <a:gd name="T3" fmla="*/ 6 h 14"/>
                  <a:gd name="T4" fmla="*/ 3 w 6"/>
                  <a:gd name="T5" fmla="*/ 12 h 14"/>
                  <a:gd name="T6" fmla="*/ 5 w 6"/>
                  <a:gd name="T7" fmla="*/ 9 h 14"/>
                  <a:gd name="T8" fmla="*/ 5 w 6"/>
                  <a:gd name="T9" fmla="*/ 2 h 14"/>
                  <a:gd name="T10" fmla="*/ 0 60000 65536"/>
                  <a:gd name="T11" fmla="*/ 0 60000 65536"/>
                  <a:gd name="T12" fmla="*/ 0 60000 65536"/>
                  <a:gd name="T13" fmla="*/ 0 60000 65536"/>
                  <a:gd name="T14" fmla="*/ 0 60000 65536"/>
                  <a:gd name="T15" fmla="*/ 0 w 6"/>
                  <a:gd name="T16" fmla="*/ 0 h 14"/>
                  <a:gd name="T17" fmla="*/ 6 w 6"/>
                  <a:gd name="T18" fmla="*/ 14 h 14"/>
                </a:gdLst>
                <a:ahLst/>
                <a:cxnLst>
                  <a:cxn ang="T10">
                    <a:pos x="T0" y="T1"/>
                  </a:cxn>
                  <a:cxn ang="T11">
                    <a:pos x="T2" y="T3"/>
                  </a:cxn>
                  <a:cxn ang="T12">
                    <a:pos x="T4" y="T5"/>
                  </a:cxn>
                  <a:cxn ang="T13">
                    <a:pos x="T6" y="T7"/>
                  </a:cxn>
                  <a:cxn ang="T14">
                    <a:pos x="T8" y="T9"/>
                  </a:cxn>
                </a:cxnLst>
                <a:rect l="T15" t="T16" r="T17" b="T18"/>
                <a:pathLst>
                  <a:path w="6" h="14">
                    <a:moveTo>
                      <a:pt x="5" y="2"/>
                    </a:moveTo>
                    <a:cubicBezTo>
                      <a:pt x="5" y="0"/>
                      <a:pt x="1" y="3"/>
                      <a:pt x="0" y="6"/>
                    </a:cubicBezTo>
                    <a:cubicBezTo>
                      <a:pt x="0" y="8"/>
                      <a:pt x="1" y="10"/>
                      <a:pt x="3" y="12"/>
                    </a:cubicBezTo>
                    <a:cubicBezTo>
                      <a:pt x="5" y="14"/>
                      <a:pt x="4" y="10"/>
                      <a:pt x="5" y="9"/>
                    </a:cubicBezTo>
                    <a:cubicBezTo>
                      <a:pt x="6" y="7"/>
                      <a:pt x="5" y="3"/>
                      <a:pt x="5"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94" name="Freeform 125"/>
              <p:cNvSpPr>
                <a:spLocks noChangeArrowheads="1"/>
              </p:cNvSpPr>
              <p:nvPr/>
            </p:nvSpPr>
            <p:spPr bwMode="auto">
              <a:xfrm>
                <a:off x="1377" y="516"/>
                <a:ext cx="14" cy="22"/>
              </a:xfrm>
              <a:custGeom>
                <a:avLst/>
                <a:gdLst>
                  <a:gd name="T0" fmla="*/ 2 w 10"/>
                  <a:gd name="T1" fmla="*/ 3 h 16"/>
                  <a:gd name="T2" fmla="*/ 0 w 10"/>
                  <a:gd name="T3" fmla="*/ 3 h 16"/>
                  <a:gd name="T4" fmla="*/ 1 w 10"/>
                  <a:gd name="T5" fmla="*/ 7 h 16"/>
                  <a:gd name="T6" fmla="*/ 3 w 10"/>
                  <a:gd name="T7" fmla="*/ 13 h 16"/>
                  <a:gd name="T8" fmla="*/ 4 w 10"/>
                  <a:gd name="T9" fmla="*/ 16 h 16"/>
                  <a:gd name="T10" fmla="*/ 9 w 10"/>
                  <a:gd name="T11" fmla="*/ 11 h 16"/>
                  <a:gd name="T12" fmla="*/ 9 w 10"/>
                  <a:gd name="T13" fmla="*/ 3 h 16"/>
                  <a:gd name="T14" fmla="*/ 7 w 10"/>
                  <a:gd name="T15" fmla="*/ 1 h 16"/>
                  <a:gd name="T16" fmla="*/ 2 w 10"/>
                  <a:gd name="T17" fmla="*/ 3 h 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6"/>
                  <a:gd name="T29" fmla="*/ 10 w 10"/>
                  <a:gd name="T30" fmla="*/ 16 h 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6">
                    <a:moveTo>
                      <a:pt x="2" y="3"/>
                    </a:moveTo>
                    <a:cubicBezTo>
                      <a:pt x="1" y="2"/>
                      <a:pt x="0" y="1"/>
                      <a:pt x="0" y="3"/>
                    </a:cubicBezTo>
                    <a:cubicBezTo>
                      <a:pt x="0" y="5"/>
                      <a:pt x="1" y="5"/>
                      <a:pt x="1" y="7"/>
                    </a:cubicBezTo>
                    <a:cubicBezTo>
                      <a:pt x="1" y="9"/>
                      <a:pt x="3" y="11"/>
                      <a:pt x="3" y="13"/>
                    </a:cubicBezTo>
                    <a:cubicBezTo>
                      <a:pt x="2" y="15"/>
                      <a:pt x="3" y="16"/>
                      <a:pt x="4" y="16"/>
                    </a:cubicBezTo>
                    <a:cubicBezTo>
                      <a:pt x="5" y="15"/>
                      <a:pt x="9" y="15"/>
                      <a:pt x="9" y="11"/>
                    </a:cubicBezTo>
                    <a:cubicBezTo>
                      <a:pt x="9" y="8"/>
                      <a:pt x="10" y="3"/>
                      <a:pt x="9" y="3"/>
                    </a:cubicBezTo>
                    <a:cubicBezTo>
                      <a:pt x="7" y="3"/>
                      <a:pt x="9" y="0"/>
                      <a:pt x="7" y="1"/>
                    </a:cubicBezTo>
                    <a:cubicBezTo>
                      <a:pt x="5" y="2"/>
                      <a:pt x="3" y="4"/>
                      <a:pt x="2"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95" name="Freeform 126"/>
              <p:cNvSpPr>
                <a:spLocks noChangeArrowheads="1"/>
              </p:cNvSpPr>
              <p:nvPr/>
            </p:nvSpPr>
            <p:spPr bwMode="auto">
              <a:xfrm>
                <a:off x="1410" y="543"/>
                <a:ext cx="26" cy="13"/>
              </a:xfrm>
              <a:custGeom>
                <a:avLst/>
                <a:gdLst>
                  <a:gd name="T0" fmla="*/ 17 w 19"/>
                  <a:gd name="T1" fmla="*/ 0 h 9"/>
                  <a:gd name="T2" fmla="*/ 10 w 19"/>
                  <a:gd name="T3" fmla="*/ 1 h 9"/>
                  <a:gd name="T4" fmla="*/ 5 w 19"/>
                  <a:gd name="T5" fmla="*/ 1 h 9"/>
                  <a:gd name="T6" fmla="*/ 1 w 19"/>
                  <a:gd name="T7" fmla="*/ 2 h 9"/>
                  <a:gd name="T8" fmla="*/ 6 w 19"/>
                  <a:gd name="T9" fmla="*/ 5 h 9"/>
                  <a:gd name="T10" fmla="*/ 14 w 19"/>
                  <a:gd name="T11" fmla="*/ 9 h 9"/>
                  <a:gd name="T12" fmla="*/ 16 w 19"/>
                  <a:gd name="T13" fmla="*/ 8 h 9"/>
                  <a:gd name="T14" fmla="*/ 15 w 19"/>
                  <a:gd name="T15" fmla="*/ 5 h 9"/>
                  <a:gd name="T16" fmla="*/ 17 w 19"/>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
                  <a:gd name="T28" fmla="*/ 0 h 9"/>
                  <a:gd name="T29" fmla="*/ 19 w 19"/>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 h="9">
                    <a:moveTo>
                      <a:pt x="17" y="0"/>
                    </a:moveTo>
                    <a:cubicBezTo>
                      <a:pt x="16" y="0"/>
                      <a:pt x="11" y="1"/>
                      <a:pt x="10" y="1"/>
                    </a:cubicBezTo>
                    <a:cubicBezTo>
                      <a:pt x="9" y="1"/>
                      <a:pt x="7" y="1"/>
                      <a:pt x="5" y="1"/>
                    </a:cubicBezTo>
                    <a:cubicBezTo>
                      <a:pt x="3" y="1"/>
                      <a:pt x="0" y="0"/>
                      <a:pt x="1" y="2"/>
                    </a:cubicBezTo>
                    <a:cubicBezTo>
                      <a:pt x="2" y="5"/>
                      <a:pt x="3" y="5"/>
                      <a:pt x="6" y="5"/>
                    </a:cubicBezTo>
                    <a:cubicBezTo>
                      <a:pt x="9" y="6"/>
                      <a:pt x="12" y="9"/>
                      <a:pt x="14" y="9"/>
                    </a:cubicBezTo>
                    <a:cubicBezTo>
                      <a:pt x="16" y="9"/>
                      <a:pt x="17" y="9"/>
                      <a:pt x="16" y="8"/>
                    </a:cubicBezTo>
                    <a:cubicBezTo>
                      <a:pt x="16" y="7"/>
                      <a:pt x="14" y="6"/>
                      <a:pt x="15" y="5"/>
                    </a:cubicBezTo>
                    <a:cubicBezTo>
                      <a:pt x="16" y="4"/>
                      <a:pt x="19" y="0"/>
                      <a:pt x="17"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96" name="Freeform 127"/>
              <p:cNvSpPr>
                <a:spLocks noChangeArrowheads="1"/>
              </p:cNvSpPr>
              <p:nvPr/>
            </p:nvSpPr>
            <p:spPr bwMode="auto">
              <a:xfrm>
                <a:off x="1560" y="565"/>
                <a:ext cx="20" cy="10"/>
              </a:xfrm>
              <a:custGeom>
                <a:avLst/>
                <a:gdLst>
                  <a:gd name="T0" fmla="*/ 13 w 15"/>
                  <a:gd name="T1" fmla="*/ 1 h 7"/>
                  <a:gd name="T2" fmla="*/ 7 w 15"/>
                  <a:gd name="T3" fmla="*/ 3 h 7"/>
                  <a:gd name="T4" fmla="*/ 1 w 15"/>
                  <a:gd name="T5" fmla="*/ 5 h 7"/>
                  <a:gd name="T6" fmla="*/ 4 w 15"/>
                  <a:gd name="T7" fmla="*/ 7 h 7"/>
                  <a:gd name="T8" fmla="*/ 10 w 15"/>
                  <a:gd name="T9" fmla="*/ 5 h 7"/>
                  <a:gd name="T10" fmla="*/ 10 w 15"/>
                  <a:gd name="T11" fmla="*/ 4 h 7"/>
                  <a:gd name="T12" fmla="*/ 13 w 15"/>
                  <a:gd name="T13" fmla="*/ 1 h 7"/>
                  <a:gd name="T14" fmla="*/ 0 60000 65536"/>
                  <a:gd name="T15" fmla="*/ 0 60000 65536"/>
                  <a:gd name="T16" fmla="*/ 0 60000 65536"/>
                  <a:gd name="T17" fmla="*/ 0 60000 65536"/>
                  <a:gd name="T18" fmla="*/ 0 60000 65536"/>
                  <a:gd name="T19" fmla="*/ 0 60000 65536"/>
                  <a:gd name="T20" fmla="*/ 0 60000 65536"/>
                  <a:gd name="T21" fmla="*/ 0 w 15"/>
                  <a:gd name="T22" fmla="*/ 0 h 7"/>
                  <a:gd name="T23" fmla="*/ 15 w 15"/>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7">
                    <a:moveTo>
                      <a:pt x="13" y="1"/>
                    </a:moveTo>
                    <a:cubicBezTo>
                      <a:pt x="12" y="2"/>
                      <a:pt x="9" y="3"/>
                      <a:pt x="7" y="3"/>
                    </a:cubicBezTo>
                    <a:cubicBezTo>
                      <a:pt x="5" y="3"/>
                      <a:pt x="3" y="4"/>
                      <a:pt x="1" y="5"/>
                    </a:cubicBezTo>
                    <a:cubicBezTo>
                      <a:pt x="0" y="5"/>
                      <a:pt x="3" y="7"/>
                      <a:pt x="4" y="7"/>
                    </a:cubicBezTo>
                    <a:cubicBezTo>
                      <a:pt x="6" y="7"/>
                      <a:pt x="8" y="5"/>
                      <a:pt x="10" y="5"/>
                    </a:cubicBezTo>
                    <a:cubicBezTo>
                      <a:pt x="12" y="5"/>
                      <a:pt x="11" y="4"/>
                      <a:pt x="10" y="4"/>
                    </a:cubicBezTo>
                    <a:cubicBezTo>
                      <a:pt x="9" y="3"/>
                      <a:pt x="15" y="0"/>
                      <a:pt x="1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97" name="Freeform 128"/>
              <p:cNvSpPr>
                <a:spLocks noChangeArrowheads="1"/>
              </p:cNvSpPr>
              <p:nvPr/>
            </p:nvSpPr>
            <p:spPr bwMode="auto">
              <a:xfrm>
                <a:off x="1491" y="567"/>
                <a:ext cx="25" cy="7"/>
              </a:xfrm>
              <a:custGeom>
                <a:avLst/>
                <a:gdLst>
                  <a:gd name="T0" fmla="*/ 9 w 18"/>
                  <a:gd name="T1" fmla="*/ 4 h 5"/>
                  <a:gd name="T2" fmla="*/ 13 w 18"/>
                  <a:gd name="T3" fmla="*/ 4 h 5"/>
                  <a:gd name="T4" fmla="*/ 17 w 18"/>
                  <a:gd name="T5" fmla="*/ 2 h 5"/>
                  <a:gd name="T6" fmla="*/ 14 w 18"/>
                  <a:gd name="T7" fmla="*/ 2 h 5"/>
                  <a:gd name="T8" fmla="*/ 7 w 18"/>
                  <a:gd name="T9" fmla="*/ 1 h 5"/>
                  <a:gd name="T10" fmla="*/ 2 w 18"/>
                  <a:gd name="T11" fmla="*/ 0 h 5"/>
                  <a:gd name="T12" fmla="*/ 4 w 18"/>
                  <a:gd name="T13" fmla="*/ 3 h 5"/>
                  <a:gd name="T14" fmla="*/ 9 w 18"/>
                  <a:gd name="T15" fmla="*/ 4 h 5"/>
                  <a:gd name="T16" fmla="*/ 0 60000 65536"/>
                  <a:gd name="T17" fmla="*/ 0 60000 65536"/>
                  <a:gd name="T18" fmla="*/ 0 60000 65536"/>
                  <a:gd name="T19" fmla="*/ 0 60000 65536"/>
                  <a:gd name="T20" fmla="*/ 0 60000 65536"/>
                  <a:gd name="T21" fmla="*/ 0 60000 65536"/>
                  <a:gd name="T22" fmla="*/ 0 60000 65536"/>
                  <a:gd name="T23" fmla="*/ 0 60000 65536"/>
                  <a:gd name="T24" fmla="*/ 0 w 18"/>
                  <a:gd name="T25" fmla="*/ 0 h 5"/>
                  <a:gd name="T26" fmla="*/ 18 w 18"/>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 h="5">
                    <a:moveTo>
                      <a:pt x="9" y="4"/>
                    </a:moveTo>
                    <a:cubicBezTo>
                      <a:pt x="11" y="4"/>
                      <a:pt x="12" y="4"/>
                      <a:pt x="13" y="4"/>
                    </a:cubicBezTo>
                    <a:cubicBezTo>
                      <a:pt x="15" y="4"/>
                      <a:pt x="17" y="2"/>
                      <a:pt x="17" y="2"/>
                    </a:cubicBezTo>
                    <a:cubicBezTo>
                      <a:pt x="18" y="1"/>
                      <a:pt x="16" y="2"/>
                      <a:pt x="14" y="2"/>
                    </a:cubicBezTo>
                    <a:cubicBezTo>
                      <a:pt x="12" y="2"/>
                      <a:pt x="10" y="1"/>
                      <a:pt x="7" y="1"/>
                    </a:cubicBezTo>
                    <a:cubicBezTo>
                      <a:pt x="4" y="1"/>
                      <a:pt x="4" y="1"/>
                      <a:pt x="2" y="0"/>
                    </a:cubicBezTo>
                    <a:cubicBezTo>
                      <a:pt x="0" y="0"/>
                      <a:pt x="2" y="1"/>
                      <a:pt x="4" y="3"/>
                    </a:cubicBezTo>
                    <a:cubicBezTo>
                      <a:pt x="6" y="4"/>
                      <a:pt x="8" y="5"/>
                      <a:pt x="9"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98" name="Freeform 129"/>
              <p:cNvSpPr>
                <a:spLocks noChangeArrowheads="1"/>
              </p:cNvSpPr>
              <p:nvPr/>
            </p:nvSpPr>
            <p:spPr bwMode="auto">
              <a:xfrm>
                <a:off x="1481" y="335"/>
                <a:ext cx="13" cy="11"/>
              </a:xfrm>
              <a:custGeom>
                <a:avLst/>
                <a:gdLst>
                  <a:gd name="T0" fmla="*/ 1 w 9"/>
                  <a:gd name="T1" fmla="*/ 5 h 8"/>
                  <a:gd name="T2" fmla="*/ 7 w 9"/>
                  <a:gd name="T3" fmla="*/ 1 h 8"/>
                  <a:gd name="T4" fmla="*/ 2 w 9"/>
                  <a:gd name="T5" fmla="*/ 1 h 8"/>
                  <a:gd name="T6" fmla="*/ 1 w 9"/>
                  <a:gd name="T7" fmla="*/ 5 h 8"/>
                  <a:gd name="T8" fmla="*/ 0 60000 65536"/>
                  <a:gd name="T9" fmla="*/ 0 60000 65536"/>
                  <a:gd name="T10" fmla="*/ 0 60000 65536"/>
                  <a:gd name="T11" fmla="*/ 0 60000 65536"/>
                  <a:gd name="T12" fmla="*/ 0 w 9"/>
                  <a:gd name="T13" fmla="*/ 0 h 8"/>
                  <a:gd name="T14" fmla="*/ 9 w 9"/>
                  <a:gd name="T15" fmla="*/ 8 h 8"/>
                </a:gdLst>
                <a:ahLst/>
                <a:cxnLst>
                  <a:cxn ang="T8">
                    <a:pos x="T0" y="T1"/>
                  </a:cxn>
                  <a:cxn ang="T9">
                    <a:pos x="T2" y="T3"/>
                  </a:cxn>
                  <a:cxn ang="T10">
                    <a:pos x="T4" y="T5"/>
                  </a:cxn>
                  <a:cxn ang="T11">
                    <a:pos x="T6" y="T7"/>
                  </a:cxn>
                </a:cxnLst>
                <a:rect l="T12" t="T13" r="T14" b="T15"/>
                <a:pathLst>
                  <a:path w="9" h="8">
                    <a:moveTo>
                      <a:pt x="1" y="5"/>
                    </a:moveTo>
                    <a:cubicBezTo>
                      <a:pt x="2" y="8"/>
                      <a:pt x="5" y="2"/>
                      <a:pt x="7" y="1"/>
                    </a:cubicBezTo>
                    <a:cubicBezTo>
                      <a:pt x="9" y="0"/>
                      <a:pt x="5" y="0"/>
                      <a:pt x="2" y="1"/>
                    </a:cubicBezTo>
                    <a:cubicBezTo>
                      <a:pt x="0" y="1"/>
                      <a:pt x="0" y="1"/>
                      <a:pt x="1"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699" name="Freeform 130"/>
              <p:cNvSpPr>
                <a:spLocks noChangeArrowheads="1"/>
              </p:cNvSpPr>
              <p:nvPr/>
            </p:nvSpPr>
            <p:spPr bwMode="auto">
              <a:xfrm>
                <a:off x="1480" y="330"/>
                <a:ext cx="10" cy="5"/>
              </a:xfrm>
              <a:custGeom>
                <a:avLst/>
                <a:gdLst>
                  <a:gd name="T0" fmla="*/ 2 w 7"/>
                  <a:gd name="T1" fmla="*/ 2 h 4"/>
                  <a:gd name="T2" fmla="*/ 5 w 7"/>
                  <a:gd name="T3" fmla="*/ 3 h 4"/>
                  <a:gd name="T4" fmla="*/ 6 w 7"/>
                  <a:gd name="T5" fmla="*/ 1 h 4"/>
                  <a:gd name="T6" fmla="*/ 2 w 7"/>
                  <a:gd name="T7" fmla="*/ 2 h 4"/>
                  <a:gd name="T8" fmla="*/ 0 60000 65536"/>
                  <a:gd name="T9" fmla="*/ 0 60000 65536"/>
                  <a:gd name="T10" fmla="*/ 0 60000 65536"/>
                  <a:gd name="T11" fmla="*/ 0 60000 65536"/>
                  <a:gd name="T12" fmla="*/ 0 w 7"/>
                  <a:gd name="T13" fmla="*/ 0 h 4"/>
                  <a:gd name="T14" fmla="*/ 7 w 7"/>
                  <a:gd name="T15" fmla="*/ 4 h 4"/>
                </a:gdLst>
                <a:ahLst/>
                <a:cxnLst>
                  <a:cxn ang="T8">
                    <a:pos x="T0" y="T1"/>
                  </a:cxn>
                  <a:cxn ang="T9">
                    <a:pos x="T2" y="T3"/>
                  </a:cxn>
                  <a:cxn ang="T10">
                    <a:pos x="T4" y="T5"/>
                  </a:cxn>
                  <a:cxn ang="T11">
                    <a:pos x="T6" y="T7"/>
                  </a:cxn>
                </a:cxnLst>
                <a:rect l="T12" t="T13" r="T14" b="T15"/>
                <a:pathLst>
                  <a:path w="7" h="4">
                    <a:moveTo>
                      <a:pt x="2" y="2"/>
                    </a:moveTo>
                    <a:cubicBezTo>
                      <a:pt x="0" y="2"/>
                      <a:pt x="3" y="3"/>
                      <a:pt x="5" y="3"/>
                    </a:cubicBezTo>
                    <a:cubicBezTo>
                      <a:pt x="7" y="4"/>
                      <a:pt x="7" y="2"/>
                      <a:pt x="6" y="1"/>
                    </a:cubicBezTo>
                    <a:cubicBezTo>
                      <a:pt x="6" y="0"/>
                      <a:pt x="4" y="1"/>
                      <a:pt x="2"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00" name="Freeform 131"/>
              <p:cNvSpPr>
                <a:spLocks noChangeArrowheads="1"/>
              </p:cNvSpPr>
              <p:nvPr/>
            </p:nvSpPr>
            <p:spPr bwMode="auto">
              <a:xfrm>
                <a:off x="1452" y="342"/>
                <a:ext cx="7" cy="15"/>
              </a:xfrm>
              <a:custGeom>
                <a:avLst/>
                <a:gdLst>
                  <a:gd name="T0" fmla="*/ 1 w 5"/>
                  <a:gd name="T1" fmla="*/ 9 h 11"/>
                  <a:gd name="T2" fmla="*/ 5 w 5"/>
                  <a:gd name="T3" fmla="*/ 2 h 11"/>
                  <a:gd name="T4" fmla="*/ 1 w 5"/>
                  <a:gd name="T5" fmla="*/ 6 h 11"/>
                  <a:gd name="T6" fmla="*/ 1 w 5"/>
                  <a:gd name="T7" fmla="*/ 9 h 11"/>
                  <a:gd name="T8" fmla="*/ 0 60000 65536"/>
                  <a:gd name="T9" fmla="*/ 0 60000 65536"/>
                  <a:gd name="T10" fmla="*/ 0 60000 65536"/>
                  <a:gd name="T11" fmla="*/ 0 60000 65536"/>
                  <a:gd name="T12" fmla="*/ 0 w 5"/>
                  <a:gd name="T13" fmla="*/ 0 h 11"/>
                  <a:gd name="T14" fmla="*/ 5 w 5"/>
                  <a:gd name="T15" fmla="*/ 11 h 11"/>
                </a:gdLst>
                <a:ahLst/>
                <a:cxnLst>
                  <a:cxn ang="T8">
                    <a:pos x="T0" y="T1"/>
                  </a:cxn>
                  <a:cxn ang="T9">
                    <a:pos x="T2" y="T3"/>
                  </a:cxn>
                  <a:cxn ang="T10">
                    <a:pos x="T4" y="T5"/>
                  </a:cxn>
                  <a:cxn ang="T11">
                    <a:pos x="T6" y="T7"/>
                  </a:cxn>
                </a:cxnLst>
                <a:rect l="T12" t="T13" r="T14" b="T15"/>
                <a:pathLst>
                  <a:path w="5" h="11">
                    <a:moveTo>
                      <a:pt x="1" y="9"/>
                    </a:moveTo>
                    <a:cubicBezTo>
                      <a:pt x="2" y="8"/>
                      <a:pt x="5" y="3"/>
                      <a:pt x="5" y="2"/>
                    </a:cubicBezTo>
                    <a:cubicBezTo>
                      <a:pt x="4" y="0"/>
                      <a:pt x="1" y="4"/>
                      <a:pt x="1" y="6"/>
                    </a:cubicBezTo>
                    <a:cubicBezTo>
                      <a:pt x="1" y="8"/>
                      <a:pt x="0" y="11"/>
                      <a:pt x="1" y="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01" name="Freeform 132"/>
              <p:cNvSpPr>
                <a:spLocks noChangeArrowheads="1"/>
              </p:cNvSpPr>
              <p:nvPr/>
            </p:nvSpPr>
            <p:spPr bwMode="auto">
              <a:xfrm>
                <a:off x="1463" y="315"/>
                <a:ext cx="6" cy="5"/>
              </a:xfrm>
              <a:custGeom>
                <a:avLst/>
                <a:gdLst>
                  <a:gd name="T0" fmla="*/ 4 w 4"/>
                  <a:gd name="T1" fmla="*/ 3 h 4"/>
                  <a:gd name="T2" fmla="*/ 4 w 4"/>
                  <a:gd name="T3" fmla="*/ 1 h 4"/>
                  <a:gd name="T4" fmla="*/ 1 w 4"/>
                  <a:gd name="T5" fmla="*/ 2 h 4"/>
                  <a:gd name="T6" fmla="*/ 4 w 4"/>
                  <a:gd name="T7" fmla="*/ 3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4" y="3"/>
                    </a:moveTo>
                    <a:cubicBezTo>
                      <a:pt x="4" y="2"/>
                      <a:pt x="4" y="2"/>
                      <a:pt x="4" y="1"/>
                    </a:cubicBezTo>
                    <a:cubicBezTo>
                      <a:pt x="4" y="0"/>
                      <a:pt x="2" y="1"/>
                      <a:pt x="1" y="2"/>
                    </a:cubicBezTo>
                    <a:cubicBezTo>
                      <a:pt x="0" y="2"/>
                      <a:pt x="2" y="4"/>
                      <a:pt x="4"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02" name="Freeform 133"/>
              <p:cNvSpPr>
                <a:spLocks noChangeArrowheads="1"/>
              </p:cNvSpPr>
              <p:nvPr/>
            </p:nvSpPr>
            <p:spPr bwMode="auto">
              <a:xfrm>
                <a:off x="1400" y="364"/>
                <a:ext cx="10" cy="15"/>
              </a:xfrm>
              <a:custGeom>
                <a:avLst/>
                <a:gdLst>
                  <a:gd name="T0" fmla="*/ 7 w 7"/>
                  <a:gd name="T1" fmla="*/ 5 h 11"/>
                  <a:gd name="T2" fmla="*/ 7 w 7"/>
                  <a:gd name="T3" fmla="*/ 2 h 11"/>
                  <a:gd name="T4" fmla="*/ 5 w 7"/>
                  <a:gd name="T5" fmla="*/ 4 h 11"/>
                  <a:gd name="T6" fmla="*/ 2 w 7"/>
                  <a:gd name="T7" fmla="*/ 2 h 11"/>
                  <a:gd name="T8" fmla="*/ 0 w 7"/>
                  <a:gd name="T9" fmla="*/ 3 h 11"/>
                  <a:gd name="T10" fmla="*/ 1 w 7"/>
                  <a:gd name="T11" fmla="*/ 5 h 11"/>
                  <a:gd name="T12" fmla="*/ 3 w 7"/>
                  <a:gd name="T13" fmla="*/ 8 h 11"/>
                  <a:gd name="T14" fmla="*/ 6 w 7"/>
                  <a:gd name="T15" fmla="*/ 10 h 11"/>
                  <a:gd name="T16" fmla="*/ 6 w 7"/>
                  <a:gd name="T17" fmla="*/ 8 h 11"/>
                  <a:gd name="T18" fmla="*/ 7 w 7"/>
                  <a:gd name="T19" fmla="*/ 5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11"/>
                  <a:gd name="T32" fmla="*/ 7 w 7"/>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11">
                    <a:moveTo>
                      <a:pt x="7" y="5"/>
                    </a:moveTo>
                    <a:cubicBezTo>
                      <a:pt x="7" y="4"/>
                      <a:pt x="7" y="0"/>
                      <a:pt x="7" y="2"/>
                    </a:cubicBezTo>
                    <a:cubicBezTo>
                      <a:pt x="7" y="3"/>
                      <a:pt x="6" y="5"/>
                      <a:pt x="5" y="4"/>
                    </a:cubicBezTo>
                    <a:cubicBezTo>
                      <a:pt x="4" y="3"/>
                      <a:pt x="3" y="1"/>
                      <a:pt x="2" y="2"/>
                    </a:cubicBezTo>
                    <a:cubicBezTo>
                      <a:pt x="2" y="2"/>
                      <a:pt x="1" y="3"/>
                      <a:pt x="0" y="3"/>
                    </a:cubicBezTo>
                    <a:cubicBezTo>
                      <a:pt x="0" y="3"/>
                      <a:pt x="0" y="4"/>
                      <a:pt x="1" y="5"/>
                    </a:cubicBezTo>
                    <a:cubicBezTo>
                      <a:pt x="1" y="6"/>
                      <a:pt x="2" y="7"/>
                      <a:pt x="3" y="8"/>
                    </a:cubicBezTo>
                    <a:cubicBezTo>
                      <a:pt x="4" y="9"/>
                      <a:pt x="5" y="10"/>
                      <a:pt x="6" y="10"/>
                    </a:cubicBezTo>
                    <a:cubicBezTo>
                      <a:pt x="7" y="11"/>
                      <a:pt x="6" y="9"/>
                      <a:pt x="6" y="8"/>
                    </a:cubicBezTo>
                    <a:cubicBezTo>
                      <a:pt x="6" y="7"/>
                      <a:pt x="7" y="6"/>
                      <a:pt x="7"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03" name="Freeform 134"/>
              <p:cNvSpPr>
                <a:spLocks noChangeArrowheads="1"/>
              </p:cNvSpPr>
              <p:nvPr/>
            </p:nvSpPr>
            <p:spPr bwMode="auto">
              <a:xfrm>
                <a:off x="1391" y="370"/>
                <a:ext cx="9" cy="9"/>
              </a:xfrm>
              <a:custGeom>
                <a:avLst/>
                <a:gdLst>
                  <a:gd name="T0" fmla="*/ 2 w 7"/>
                  <a:gd name="T1" fmla="*/ 1 h 7"/>
                  <a:gd name="T2" fmla="*/ 0 w 7"/>
                  <a:gd name="T3" fmla="*/ 2 h 7"/>
                  <a:gd name="T4" fmla="*/ 2 w 7"/>
                  <a:gd name="T5" fmla="*/ 5 h 7"/>
                  <a:gd name="T6" fmla="*/ 3 w 7"/>
                  <a:gd name="T7" fmla="*/ 6 h 7"/>
                  <a:gd name="T8" fmla="*/ 6 w 7"/>
                  <a:gd name="T9" fmla="*/ 6 h 7"/>
                  <a:gd name="T10" fmla="*/ 5 w 7"/>
                  <a:gd name="T11" fmla="*/ 2 h 7"/>
                  <a:gd name="T12" fmla="*/ 2 w 7"/>
                  <a:gd name="T13" fmla="*/ 1 h 7"/>
                  <a:gd name="T14" fmla="*/ 0 60000 65536"/>
                  <a:gd name="T15" fmla="*/ 0 60000 65536"/>
                  <a:gd name="T16" fmla="*/ 0 60000 65536"/>
                  <a:gd name="T17" fmla="*/ 0 60000 65536"/>
                  <a:gd name="T18" fmla="*/ 0 60000 65536"/>
                  <a:gd name="T19" fmla="*/ 0 60000 65536"/>
                  <a:gd name="T20" fmla="*/ 0 60000 65536"/>
                  <a:gd name="T21" fmla="*/ 0 w 7"/>
                  <a:gd name="T22" fmla="*/ 0 h 7"/>
                  <a:gd name="T23" fmla="*/ 7 w 7"/>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7">
                    <a:moveTo>
                      <a:pt x="2" y="1"/>
                    </a:moveTo>
                    <a:cubicBezTo>
                      <a:pt x="1" y="0"/>
                      <a:pt x="1" y="1"/>
                      <a:pt x="0" y="2"/>
                    </a:cubicBezTo>
                    <a:cubicBezTo>
                      <a:pt x="0" y="3"/>
                      <a:pt x="1" y="4"/>
                      <a:pt x="2" y="5"/>
                    </a:cubicBezTo>
                    <a:cubicBezTo>
                      <a:pt x="3" y="5"/>
                      <a:pt x="3" y="6"/>
                      <a:pt x="3" y="6"/>
                    </a:cubicBezTo>
                    <a:cubicBezTo>
                      <a:pt x="4" y="5"/>
                      <a:pt x="5" y="7"/>
                      <a:pt x="6" y="6"/>
                    </a:cubicBezTo>
                    <a:cubicBezTo>
                      <a:pt x="7" y="5"/>
                      <a:pt x="5" y="3"/>
                      <a:pt x="5" y="2"/>
                    </a:cubicBezTo>
                    <a:cubicBezTo>
                      <a:pt x="5" y="1"/>
                      <a:pt x="3" y="1"/>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04" name="Freeform 135"/>
              <p:cNvSpPr>
                <a:spLocks noChangeArrowheads="1"/>
              </p:cNvSpPr>
              <p:nvPr/>
            </p:nvSpPr>
            <p:spPr bwMode="auto">
              <a:xfrm>
                <a:off x="1331" y="527"/>
                <a:ext cx="10" cy="7"/>
              </a:xfrm>
              <a:custGeom>
                <a:avLst/>
                <a:gdLst>
                  <a:gd name="T0" fmla="*/ 1 w 7"/>
                  <a:gd name="T1" fmla="*/ 3 h 5"/>
                  <a:gd name="T2" fmla="*/ 3 w 7"/>
                  <a:gd name="T3" fmla="*/ 4 h 5"/>
                  <a:gd name="T4" fmla="*/ 5 w 7"/>
                  <a:gd name="T5" fmla="*/ 5 h 5"/>
                  <a:gd name="T6" fmla="*/ 6 w 7"/>
                  <a:gd name="T7" fmla="*/ 3 h 5"/>
                  <a:gd name="T8" fmla="*/ 5 w 7"/>
                  <a:gd name="T9" fmla="*/ 1 h 5"/>
                  <a:gd name="T10" fmla="*/ 1 w 7"/>
                  <a:gd name="T11" fmla="*/ 3 h 5"/>
                  <a:gd name="T12" fmla="*/ 0 60000 65536"/>
                  <a:gd name="T13" fmla="*/ 0 60000 65536"/>
                  <a:gd name="T14" fmla="*/ 0 60000 65536"/>
                  <a:gd name="T15" fmla="*/ 0 60000 65536"/>
                  <a:gd name="T16" fmla="*/ 0 60000 65536"/>
                  <a:gd name="T17" fmla="*/ 0 60000 65536"/>
                  <a:gd name="T18" fmla="*/ 0 w 7"/>
                  <a:gd name="T19" fmla="*/ 0 h 5"/>
                  <a:gd name="T20" fmla="*/ 7 w 7"/>
                  <a:gd name="T21" fmla="*/ 5 h 5"/>
                </a:gdLst>
                <a:ahLst/>
                <a:cxnLst>
                  <a:cxn ang="T12">
                    <a:pos x="T0" y="T1"/>
                  </a:cxn>
                  <a:cxn ang="T13">
                    <a:pos x="T2" y="T3"/>
                  </a:cxn>
                  <a:cxn ang="T14">
                    <a:pos x="T4" y="T5"/>
                  </a:cxn>
                  <a:cxn ang="T15">
                    <a:pos x="T6" y="T7"/>
                  </a:cxn>
                  <a:cxn ang="T16">
                    <a:pos x="T8" y="T9"/>
                  </a:cxn>
                  <a:cxn ang="T17">
                    <a:pos x="T10" y="T11"/>
                  </a:cxn>
                </a:cxnLst>
                <a:rect l="T18" t="T19" r="T20" b="T21"/>
                <a:pathLst>
                  <a:path w="7" h="5">
                    <a:moveTo>
                      <a:pt x="1" y="3"/>
                    </a:moveTo>
                    <a:cubicBezTo>
                      <a:pt x="0" y="4"/>
                      <a:pt x="2" y="4"/>
                      <a:pt x="3" y="4"/>
                    </a:cubicBezTo>
                    <a:cubicBezTo>
                      <a:pt x="4" y="4"/>
                      <a:pt x="4" y="4"/>
                      <a:pt x="5" y="5"/>
                    </a:cubicBezTo>
                    <a:cubicBezTo>
                      <a:pt x="5" y="5"/>
                      <a:pt x="7" y="3"/>
                      <a:pt x="6" y="3"/>
                    </a:cubicBezTo>
                    <a:cubicBezTo>
                      <a:pt x="5" y="3"/>
                      <a:pt x="5" y="2"/>
                      <a:pt x="5" y="1"/>
                    </a:cubicBezTo>
                    <a:cubicBezTo>
                      <a:pt x="6" y="0"/>
                      <a:pt x="3" y="2"/>
                      <a:pt x="1"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05" name="Freeform 136"/>
              <p:cNvSpPr>
                <a:spLocks noChangeArrowheads="1"/>
              </p:cNvSpPr>
              <p:nvPr/>
            </p:nvSpPr>
            <p:spPr bwMode="auto">
              <a:xfrm>
                <a:off x="1257" y="337"/>
                <a:ext cx="8" cy="9"/>
              </a:xfrm>
              <a:custGeom>
                <a:avLst/>
                <a:gdLst>
                  <a:gd name="T0" fmla="*/ 3 w 6"/>
                  <a:gd name="T1" fmla="*/ 6 h 7"/>
                  <a:gd name="T2" fmla="*/ 4 w 6"/>
                  <a:gd name="T3" fmla="*/ 4 h 7"/>
                  <a:gd name="T4" fmla="*/ 5 w 6"/>
                  <a:gd name="T5" fmla="*/ 1 h 7"/>
                  <a:gd name="T6" fmla="*/ 1 w 6"/>
                  <a:gd name="T7" fmla="*/ 4 h 7"/>
                  <a:gd name="T8" fmla="*/ 1 w 6"/>
                  <a:gd name="T9" fmla="*/ 6 h 7"/>
                  <a:gd name="T10" fmla="*/ 3 w 6"/>
                  <a:gd name="T11" fmla="*/ 6 h 7"/>
                  <a:gd name="T12" fmla="*/ 0 60000 65536"/>
                  <a:gd name="T13" fmla="*/ 0 60000 65536"/>
                  <a:gd name="T14" fmla="*/ 0 60000 65536"/>
                  <a:gd name="T15" fmla="*/ 0 60000 65536"/>
                  <a:gd name="T16" fmla="*/ 0 60000 65536"/>
                  <a:gd name="T17" fmla="*/ 0 60000 65536"/>
                  <a:gd name="T18" fmla="*/ 0 w 6"/>
                  <a:gd name="T19" fmla="*/ 0 h 7"/>
                  <a:gd name="T20" fmla="*/ 6 w 6"/>
                  <a:gd name="T21" fmla="*/ 7 h 7"/>
                </a:gdLst>
                <a:ahLst/>
                <a:cxnLst>
                  <a:cxn ang="T12">
                    <a:pos x="T0" y="T1"/>
                  </a:cxn>
                  <a:cxn ang="T13">
                    <a:pos x="T2" y="T3"/>
                  </a:cxn>
                  <a:cxn ang="T14">
                    <a:pos x="T4" y="T5"/>
                  </a:cxn>
                  <a:cxn ang="T15">
                    <a:pos x="T6" y="T7"/>
                  </a:cxn>
                  <a:cxn ang="T16">
                    <a:pos x="T8" y="T9"/>
                  </a:cxn>
                  <a:cxn ang="T17">
                    <a:pos x="T10" y="T11"/>
                  </a:cxn>
                </a:cxnLst>
                <a:rect l="T18" t="T19" r="T20" b="T21"/>
                <a:pathLst>
                  <a:path w="6" h="7">
                    <a:moveTo>
                      <a:pt x="3" y="6"/>
                    </a:moveTo>
                    <a:cubicBezTo>
                      <a:pt x="4" y="6"/>
                      <a:pt x="4" y="5"/>
                      <a:pt x="4" y="4"/>
                    </a:cubicBezTo>
                    <a:cubicBezTo>
                      <a:pt x="5" y="4"/>
                      <a:pt x="6" y="2"/>
                      <a:pt x="5" y="1"/>
                    </a:cubicBezTo>
                    <a:cubicBezTo>
                      <a:pt x="4" y="0"/>
                      <a:pt x="2" y="4"/>
                      <a:pt x="1" y="4"/>
                    </a:cubicBezTo>
                    <a:cubicBezTo>
                      <a:pt x="0" y="5"/>
                      <a:pt x="1" y="5"/>
                      <a:pt x="1" y="6"/>
                    </a:cubicBezTo>
                    <a:cubicBezTo>
                      <a:pt x="2" y="7"/>
                      <a:pt x="2" y="6"/>
                      <a:pt x="3"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06" name="Freeform 137"/>
              <p:cNvSpPr>
                <a:spLocks noChangeArrowheads="1"/>
              </p:cNvSpPr>
              <p:nvPr/>
            </p:nvSpPr>
            <p:spPr bwMode="auto">
              <a:xfrm>
                <a:off x="1260" y="348"/>
                <a:ext cx="5" cy="5"/>
              </a:xfrm>
              <a:custGeom>
                <a:avLst/>
                <a:gdLst>
                  <a:gd name="T0" fmla="*/ 2 w 4"/>
                  <a:gd name="T1" fmla="*/ 1 h 4"/>
                  <a:gd name="T2" fmla="*/ 1 w 4"/>
                  <a:gd name="T3" fmla="*/ 3 h 4"/>
                  <a:gd name="T4" fmla="*/ 3 w 4"/>
                  <a:gd name="T5" fmla="*/ 3 h 4"/>
                  <a:gd name="T6" fmla="*/ 4 w 4"/>
                  <a:gd name="T7" fmla="*/ 1 h 4"/>
                  <a:gd name="T8" fmla="*/ 2 w 4"/>
                  <a:gd name="T9" fmla="*/ 1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1"/>
                    </a:moveTo>
                    <a:cubicBezTo>
                      <a:pt x="1" y="2"/>
                      <a:pt x="0" y="2"/>
                      <a:pt x="1" y="3"/>
                    </a:cubicBezTo>
                    <a:cubicBezTo>
                      <a:pt x="2" y="3"/>
                      <a:pt x="2" y="4"/>
                      <a:pt x="3" y="3"/>
                    </a:cubicBezTo>
                    <a:cubicBezTo>
                      <a:pt x="4" y="3"/>
                      <a:pt x="4" y="1"/>
                      <a:pt x="4" y="1"/>
                    </a:cubicBezTo>
                    <a:cubicBezTo>
                      <a:pt x="3" y="1"/>
                      <a:pt x="3" y="0"/>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07" name="Freeform 138"/>
              <p:cNvSpPr>
                <a:spLocks noChangeArrowheads="1"/>
              </p:cNvSpPr>
              <p:nvPr/>
            </p:nvSpPr>
            <p:spPr bwMode="auto">
              <a:xfrm>
                <a:off x="1267" y="352"/>
                <a:ext cx="2" cy="3"/>
              </a:xfrm>
              <a:custGeom>
                <a:avLst/>
                <a:gdLst>
                  <a:gd name="T0" fmla="*/ 1 w 2"/>
                  <a:gd name="T1" fmla="*/ 1 h 2"/>
                  <a:gd name="T2" fmla="*/ 0 w 2"/>
                  <a:gd name="T3" fmla="*/ 1 h 2"/>
                  <a:gd name="T4" fmla="*/ 1 w 2"/>
                  <a:gd name="T5" fmla="*/ 1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1" y="1"/>
                    </a:moveTo>
                    <a:cubicBezTo>
                      <a:pt x="0" y="1"/>
                      <a:pt x="0" y="1"/>
                      <a:pt x="0" y="1"/>
                    </a:cubicBezTo>
                    <a:cubicBezTo>
                      <a:pt x="1" y="2"/>
                      <a:pt x="2"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08" name="Freeform 139"/>
              <p:cNvSpPr>
                <a:spLocks noChangeArrowheads="1"/>
              </p:cNvSpPr>
              <p:nvPr/>
            </p:nvSpPr>
            <p:spPr bwMode="auto">
              <a:xfrm>
                <a:off x="1265" y="357"/>
                <a:ext cx="3" cy="3"/>
              </a:xfrm>
              <a:custGeom>
                <a:avLst/>
                <a:gdLst>
                  <a:gd name="T0" fmla="*/ 1 w 2"/>
                  <a:gd name="T1" fmla="*/ 0 h 2"/>
                  <a:gd name="T2" fmla="*/ 0 w 2"/>
                  <a:gd name="T3" fmla="*/ 2 h 2"/>
                  <a:gd name="T4" fmla="*/ 1 w 2"/>
                  <a:gd name="T5" fmla="*/ 0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1" y="0"/>
                    </a:moveTo>
                    <a:cubicBezTo>
                      <a:pt x="1" y="1"/>
                      <a:pt x="0" y="2"/>
                      <a:pt x="0" y="2"/>
                    </a:cubicBezTo>
                    <a:cubicBezTo>
                      <a:pt x="1" y="2"/>
                      <a:pt x="2"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09" name="Freeform 140"/>
              <p:cNvSpPr>
                <a:spLocks noChangeArrowheads="1"/>
              </p:cNvSpPr>
              <p:nvPr/>
            </p:nvSpPr>
            <p:spPr bwMode="auto">
              <a:xfrm>
                <a:off x="1265" y="361"/>
                <a:ext cx="4" cy="2"/>
              </a:xfrm>
              <a:custGeom>
                <a:avLst/>
                <a:gdLst>
                  <a:gd name="T0" fmla="*/ 2 w 3"/>
                  <a:gd name="T1" fmla="*/ 0 h 1"/>
                  <a:gd name="T2" fmla="*/ 1 w 3"/>
                  <a:gd name="T3" fmla="*/ 1 h 1"/>
                  <a:gd name="T4" fmla="*/ 2 w 3"/>
                  <a:gd name="T5" fmla="*/ 0 h 1"/>
                  <a:gd name="T6" fmla="*/ 0 60000 65536"/>
                  <a:gd name="T7" fmla="*/ 0 60000 65536"/>
                  <a:gd name="T8" fmla="*/ 0 60000 65536"/>
                  <a:gd name="T9" fmla="*/ 0 w 3"/>
                  <a:gd name="T10" fmla="*/ 0 h 1"/>
                  <a:gd name="T11" fmla="*/ 3 w 3"/>
                  <a:gd name="T12" fmla="*/ 1 h 1"/>
                </a:gdLst>
                <a:ahLst/>
                <a:cxnLst>
                  <a:cxn ang="T6">
                    <a:pos x="T0" y="T1"/>
                  </a:cxn>
                  <a:cxn ang="T7">
                    <a:pos x="T2" y="T3"/>
                  </a:cxn>
                  <a:cxn ang="T8">
                    <a:pos x="T4" y="T5"/>
                  </a:cxn>
                </a:cxnLst>
                <a:rect l="T9" t="T10" r="T11" b="T12"/>
                <a:pathLst>
                  <a:path w="3" h="1">
                    <a:moveTo>
                      <a:pt x="2" y="0"/>
                    </a:moveTo>
                    <a:cubicBezTo>
                      <a:pt x="1" y="0"/>
                      <a:pt x="0" y="1"/>
                      <a:pt x="1" y="1"/>
                    </a:cubicBezTo>
                    <a:cubicBezTo>
                      <a:pt x="2" y="1"/>
                      <a:pt x="3"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10" name="Freeform 141"/>
              <p:cNvSpPr>
                <a:spLocks noChangeArrowheads="1"/>
              </p:cNvSpPr>
              <p:nvPr/>
            </p:nvSpPr>
            <p:spPr bwMode="auto">
              <a:xfrm>
                <a:off x="1278" y="384"/>
                <a:ext cx="1" cy="4"/>
              </a:xfrm>
              <a:custGeom>
                <a:avLst/>
                <a:gdLst>
                  <a:gd name="T0" fmla="*/ 1 w 1"/>
                  <a:gd name="T1" fmla="*/ 0 h 3"/>
                  <a:gd name="T2" fmla="*/ 0 w 1"/>
                  <a:gd name="T3" fmla="*/ 2 h 3"/>
                  <a:gd name="T4" fmla="*/ 1 w 1"/>
                  <a:gd name="T5" fmla="*/ 0 h 3"/>
                  <a:gd name="T6" fmla="*/ 0 60000 65536"/>
                  <a:gd name="T7" fmla="*/ 0 60000 65536"/>
                  <a:gd name="T8" fmla="*/ 0 60000 65536"/>
                  <a:gd name="T9" fmla="*/ 0 w 1"/>
                  <a:gd name="T10" fmla="*/ 0 h 3"/>
                  <a:gd name="T11" fmla="*/ 1 w 1"/>
                  <a:gd name="T12" fmla="*/ 3 h 3"/>
                </a:gdLst>
                <a:ahLst/>
                <a:cxnLst>
                  <a:cxn ang="T6">
                    <a:pos x="T0" y="T1"/>
                  </a:cxn>
                  <a:cxn ang="T7">
                    <a:pos x="T2" y="T3"/>
                  </a:cxn>
                  <a:cxn ang="T8">
                    <a:pos x="T4" y="T5"/>
                  </a:cxn>
                </a:cxnLst>
                <a:rect l="T9" t="T10" r="T11" b="T12"/>
                <a:pathLst>
                  <a:path w="1" h="3">
                    <a:moveTo>
                      <a:pt x="1" y="0"/>
                    </a:moveTo>
                    <a:cubicBezTo>
                      <a:pt x="0" y="2"/>
                      <a:pt x="0" y="2"/>
                      <a:pt x="0" y="2"/>
                    </a:cubicBezTo>
                    <a:cubicBezTo>
                      <a:pt x="0" y="3"/>
                      <a:pt x="1"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11" name="Freeform 142"/>
              <p:cNvSpPr>
                <a:spLocks noChangeArrowheads="1"/>
              </p:cNvSpPr>
              <p:nvPr/>
            </p:nvSpPr>
            <p:spPr bwMode="auto">
              <a:xfrm>
                <a:off x="1301" y="313"/>
                <a:ext cx="4" cy="6"/>
              </a:xfrm>
              <a:custGeom>
                <a:avLst/>
                <a:gdLst>
                  <a:gd name="T0" fmla="*/ 2 w 3"/>
                  <a:gd name="T1" fmla="*/ 4 h 4"/>
                  <a:gd name="T2" fmla="*/ 3 w 3"/>
                  <a:gd name="T3" fmla="*/ 1 h 4"/>
                  <a:gd name="T4" fmla="*/ 1 w 3"/>
                  <a:gd name="T5" fmla="*/ 2 h 4"/>
                  <a:gd name="T6" fmla="*/ 2 w 3"/>
                  <a:gd name="T7" fmla="*/ 4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2" y="4"/>
                    </a:moveTo>
                    <a:cubicBezTo>
                      <a:pt x="2" y="4"/>
                      <a:pt x="3" y="2"/>
                      <a:pt x="3" y="1"/>
                    </a:cubicBezTo>
                    <a:cubicBezTo>
                      <a:pt x="3" y="0"/>
                      <a:pt x="2" y="1"/>
                      <a:pt x="1" y="2"/>
                    </a:cubicBezTo>
                    <a:cubicBezTo>
                      <a:pt x="0" y="3"/>
                      <a:pt x="1" y="4"/>
                      <a:pt x="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12" name="Freeform 143"/>
              <p:cNvSpPr>
                <a:spLocks noChangeArrowheads="1"/>
              </p:cNvSpPr>
              <p:nvPr/>
            </p:nvSpPr>
            <p:spPr bwMode="auto">
              <a:xfrm>
                <a:off x="850" y="1303"/>
                <a:ext cx="8" cy="7"/>
              </a:xfrm>
              <a:custGeom>
                <a:avLst/>
                <a:gdLst>
                  <a:gd name="T0" fmla="*/ 3 w 6"/>
                  <a:gd name="T1" fmla="*/ 2 h 5"/>
                  <a:gd name="T2" fmla="*/ 1 w 6"/>
                  <a:gd name="T3" fmla="*/ 0 h 5"/>
                  <a:gd name="T4" fmla="*/ 0 w 6"/>
                  <a:gd name="T5" fmla="*/ 2 h 5"/>
                  <a:gd name="T6" fmla="*/ 2 w 6"/>
                  <a:gd name="T7" fmla="*/ 5 h 5"/>
                  <a:gd name="T8" fmla="*/ 5 w 6"/>
                  <a:gd name="T9" fmla="*/ 1 h 5"/>
                  <a:gd name="T10" fmla="*/ 3 w 6"/>
                  <a:gd name="T11" fmla="*/ 2 h 5"/>
                  <a:gd name="T12" fmla="*/ 0 60000 65536"/>
                  <a:gd name="T13" fmla="*/ 0 60000 65536"/>
                  <a:gd name="T14" fmla="*/ 0 60000 65536"/>
                  <a:gd name="T15" fmla="*/ 0 60000 65536"/>
                  <a:gd name="T16" fmla="*/ 0 60000 65536"/>
                  <a:gd name="T17" fmla="*/ 0 60000 65536"/>
                  <a:gd name="T18" fmla="*/ 0 w 6"/>
                  <a:gd name="T19" fmla="*/ 0 h 5"/>
                  <a:gd name="T20" fmla="*/ 6 w 6"/>
                  <a:gd name="T21" fmla="*/ 5 h 5"/>
                </a:gdLst>
                <a:ahLst/>
                <a:cxnLst>
                  <a:cxn ang="T12">
                    <a:pos x="T0" y="T1"/>
                  </a:cxn>
                  <a:cxn ang="T13">
                    <a:pos x="T2" y="T3"/>
                  </a:cxn>
                  <a:cxn ang="T14">
                    <a:pos x="T4" y="T5"/>
                  </a:cxn>
                  <a:cxn ang="T15">
                    <a:pos x="T6" y="T7"/>
                  </a:cxn>
                  <a:cxn ang="T16">
                    <a:pos x="T8" y="T9"/>
                  </a:cxn>
                  <a:cxn ang="T17">
                    <a:pos x="T10" y="T11"/>
                  </a:cxn>
                </a:cxnLst>
                <a:rect l="T18" t="T19" r="T20" b="T21"/>
                <a:pathLst>
                  <a:path w="6" h="5">
                    <a:moveTo>
                      <a:pt x="3" y="2"/>
                    </a:moveTo>
                    <a:cubicBezTo>
                      <a:pt x="3" y="1"/>
                      <a:pt x="2" y="0"/>
                      <a:pt x="1" y="0"/>
                    </a:cubicBezTo>
                    <a:cubicBezTo>
                      <a:pt x="0" y="1"/>
                      <a:pt x="0" y="1"/>
                      <a:pt x="0" y="2"/>
                    </a:cubicBezTo>
                    <a:cubicBezTo>
                      <a:pt x="0" y="4"/>
                      <a:pt x="0" y="5"/>
                      <a:pt x="2" y="5"/>
                    </a:cubicBezTo>
                    <a:cubicBezTo>
                      <a:pt x="3" y="5"/>
                      <a:pt x="6" y="2"/>
                      <a:pt x="5" y="1"/>
                    </a:cubicBezTo>
                    <a:cubicBezTo>
                      <a:pt x="5" y="1"/>
                      <a:pt x="4" y="3"/>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13" name="Freeform 144"/>
              <p:cNvSpPr>
                <a:spLocks noChangeArrowheads="1"/>
              </p:cNvSpPr>
              <p:nvPr/>
            </p:nvSpPr>
            <p:spPr bwMode="auto">
              <a:xfrm>
                <a:off x="843" y="1307"/>
                <a:ext cx="10" cy="5"/>
              </a:xfrm>
              <a:custGeom>
                <a:avLst/>
                <a:gdLst>
                  <a:gd name="T0" fmla="*/ 4 w 7"/>
                  <a:gd name="T1" fmla="*/ 1 h 4"/>
                  <a:gd name="T2" fmla="*/ 2 w 7"/>
                  <a:gd name="T3" fmla="*/ 2 h 4"/>
                  <a:gd name="T4" fmla="*/ 1 w 7"/>
                  <a:gd name="T5" fmla="*/ 4 h 4"/>
                  <a:gd name="T6" fmla="*/ 5 w 7"/>
                  <a:gd name="T7" fmla="*/ 2 h 4"/>
                  <a:gd name="T8" fmla="*/ 4 w 7"/>
                  <a:gd name="T9" fmla="*/ 1 h 4"/>
                  <a:gd name="T10" fmla="*/ 0 60000 65536"/>
                  <a:gd name="T11" fmla="*/ 0 60000 65536"/>
                  <a:gd name="T12" fmla="*/ 0 60000 65536"/>
                  <a:gd name="T13" fmla="*/ 0 60000 65536"/>
                  <a:gd name="T14" fmla="*/ 0 60000 65536"/>
                  <a:gd name="T15" fmla="*/ 0 w 7"/>
                  <a:gd name="T16" fmla="*/ 0 h 4"/>
                  <a:gd name="T17" fmla="*/ 7 w 7"/>
                  <a:gd name="T18" fmla="*/ 4 h 4"/>
                </a:gdLst>
                <a:ahLst/>
                <a:cxnLst>
                  <a:cxn ang="T10">
                    <a:pos x="T0" y="T1"/>
                  </a:cxn>
                  <a:cxn ang="T11">
                    <a:pos x="T2" y="T3"/>
                  </a:cxn>
                  <a:cxn ang="T12">
                    <a:pos x="T4" y="T5"/>
                  </a:cxn>
                  <a:cxn ang="T13">
                    <a:pos x="T6" y="T7"/>
                  </a:cxn>
                  <a:cxn ang="T14">
                    <a:pos x="T8" y="T9"/>
                  </a:cxn>
                </a:cxnLst>
                <a:rect l="T15" t="T16" r="T17" b="T18"/>
                <a:pathLst>
                  <a:path w="7" h="4">
                    <a:moveTo>
                      <a:pt x="4" y="1"/>
                    </a:moveTo>
                    <a:cubicBezTo>
                      <a:pt x="4" y="0"/>
                      <a:pt x="3" y="1"/>
                      <a:pt x="2" y="2"/>
                    </a:cubicBezTo>
                    <a:cubicBezTo>
                      <a:pt x="1" y="2"/>
                      <a:pt x="0" y="4"/>
                      <a:pt x="1" y="4"/>
                    </a:cubicBezTo>
                    <a:cubicBezTo>
                      <a:pt x="3" y="4"/>
                      <a:pt x="7" y="3"/>
                      <a:pt x="5" y="2"/>
                    </a:cubicBezTo>
                    <a:cubicBezTo>
                      <a:pt x="4" y="2"/>
                      <a:pt x="4" y="1"/>
                      <a:pt x="4"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14" name="Freeform 145"/>
              <p:cNvSpPr>
                <a:spLocks noChangeArrowheads="1"/>
              </p:cNvSpPr>
              <p:nvPr/>
            </p:nvSpPr>
            <p:spPr bwMode="auto">
              <a:xfrm>
                <a:off x="832" y="1303"/>
                <a:ext cx="15" cy="9"/>
              </a:xfrm>
              <a:custGeom>
                <a:avLst/>
                <a:gdLst>
                  <a:gd name="T0" fmla="*/ 10 w 11"/>
                  <a:gd name="T1" fmla="*/ 1 h 7"/>
                  <a:gd name="T2" fmla="*/ 7 w 11"/>
                  <a:gd name="T3" fmla="*/ 1 h 7"/>
                  <a:gd name="T4" fmla="*/ 6 w 11"/>
                  <a:gd name="T5" fmla="*/ 0 h 7"/>
                  <a:gd name="T6" fmla="*/ 4 w 11"/>
                  <a:gd name="T7" fmla="*/ 1 h 7"/>
                  <a:gd name="T8" fmla="*/ 4 w 11"/>
                  <a:gd name="T9" fmla="*/ 2 h 7"/>
                  <a:gd name="T10" fmla="*/ 5 w 11"/>
                  <a:gd name="T11" fmla="*/ 3 h 7"/>
                  <a:gd name="T12" fmla="*/ 3 w 11"/>
                  <a:gd name="T13" fmla="*/ 3 h 7"/>
                  <a:gd name="T14" fmla="*/ 4 w 11"/>
                  <a:gd name="T15" fmla="*/ 5 h 7"/>
                  <a:gd name="T16" fmla="*/ 2 w 11"/>
                  <a:gd name="T17" fmla="*/ 5 h 7"/>
                  <a:gd name="T18" fmla="*/ 1 w 11"/>
                  <a:gd name="T19" fmla="*/ 6 h 7"/>
                  <a:gd name="T20" fmla="*/ 3 w 11"/>
                  <a:gd name="T21" fmla="*/ 7 h 7"/>
                  <a:gd name="T22" fmla="*/ 7 w 11"/>
                  <a:gd name="T23" fmla="*/ 5 h 7"/>
                  <a:gd name="T24" fmla="*/ 10 w 11"/>
                  <a:gd name="T25" fmla="*/ 1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
                  <a:gd name="T40" fmla="*/ 0 h 7"/>
                  <a:gd name="T41" fmla="*/ 11 w 11"/>
                  <a:gd name="T42" fmla="*/ 7 h 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 h="7">
                    <a:moveTo>
                      <a:pt x="10" y="1"/>
                    </a:moveTo>
                    <a:cubicBezTo>
                      <a:pt x="8" y="2"/>
                      <a:pt x="7" y="2"/>
                      <a:pt x="7" y="1"/>
                    </a:cubicBezTo>
                    <a:cubicBezTo>
                      <a:pt x="6" y="1"/>
                      <a:pt x="7" y="0"/>
                      <a:pt x="6" y="0"/>
                    </a:cubicBezTo>
                    <a:cubicBezTo>
                      <a:pt x="6" y="1"/>
                      <a:pt x="5" y="1"/>
                      <a:pt x="4" y="1"/>
                    </a:cubicBezTo>
                    <a:cubicBezTo>
                      <a:pt x="4" y="1"/>
                      <a:pt x="3" y="1"/>
                      <a:pt x="4" y="2"/>
                    </a:cubicBezTo>
                    <a:cubicBezTo>
                      <a:pt x="6" y="2"/>
                      <a:pt x="6" y="3"/>
                      <a:pt x="5" y="3"/>
                    </a:cubicBezTo>
                    <a:cubicBezTo>
                      <a:pt x="4" y="3"/>
                      <a:pt x="3" y="3"/>
                      <a:pt x="3" y="3"/>
                    </a:cubicBezTo>
                    <a:cubicBezTo>
                      <a:pt x="4" y="4"/>
                      <a:pt x="5" y="4"/>
                      <a:pt x="4" y="5"/>
                    </a:cubicBezTo>
                    <a:cubicBezTo>
                      <a:pt x="2" y="6"/>
                      <a:pt x="2" y="6"/>
                      <a:pt x="2" y="5"/>
                    </a:cubicBezTo>
                    <a:cubicBezTo>
                      <a:pt x="1" y="4"/>
                      <a:pt x="0" y="4"/>
                      <a:pt x="1" y="6"/>
                    </a:cubicBezTo>
                    <a:cubicBezTo>
                      <a:pt x="2" y="7"/>
                      <a:pt x="2" y="7"/>
                      <a:pt x="3" y="7"/>
                    </a:cubicBezTo>
                    <a:cubicBezTo>
                      <a:pt x="5" y="7"/>
                      <a:pt x="6" y="7"/>
                      <a:pt x="7" y="5"/>
                    </a:cubicBezTo>
                    <a:cubicBezTo>
                      <a:pt x="9" y="4"/>
                      <a:pt x="11" y="0"/>
                      <a:pt x="1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15" name="Freeform 146"/>
              <p:cNvSpPr>
                <a:spLocks noChangeArrowheads="1"/>
              </p:cNvSpPr>
              <p:nvPr/>
            </p:nvSpPr>
            <p:spPr bwMode="auto">
              <a:xfrm>
                <a:off x="734" y="1317"/>
                <a:ext cx="21" cy="6"/>
              </a:xfrm>
              <a:custGeom>
                <a:avLst/>
                <a:gdLst>
                  <a:gd name="T0" fmla="*/ 4 w 15"/>
                  <a:gd name="T1" fmla="*/ 0 h 5"/>
                  <a:gd name="T2" fmla="*/ 2 w 15"/>
                  <a:gd name="T3" fmla="*/ 2 h 5"/>
                  <a:gd name="T4" fmla="*/ 1 w 15"/>
                  <a:gd name="T5" fmla="*/ 3 h 5"/>
                  <a:gd name="T6" fmla="*/ 3 w 15"/>
                  <a:gd name="T7" fmla="*/ 4 h 5"/>
                  <a:gd name="T8" fmla="*/ 4 w 15"/>
                  <a:gd name="T9" fmla="*/ 5 h 5"/>
                  <a:gd name="T10" fmla="*/ 7 w 15"/>
                  <a:gd name="T11" fmla="*/ 5 h 5"/>
                  <a:gd name="T12" fmla="*/ 12 w 15"/>
                  <a:gd name="T13" fmla="*/ 2 h 5"/>
                  <a:gd name="T14" fmla="*/ 10 w 15"/>
                  <a:gd name="T15" fmla="*/ 1 h 5"/>
                  <a:gd name="T16" fmla="*/ 7 w 15"/>
                  <a:gd name="T17" fmla="*/ 1 h 5"/>
                  <a:gd name="T18" fmla="*/ 6 w 15"/>
                  <a:gd name="T19" fmla="*/ 1 h 5"/>
                  <a:gd name="T20" fmla="*/ 4 w 15"/>
                  <a:gd name="T21" fmla="*/ 0 h 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
                  <a:gd name="T34" fmla="*/ 0 h 5"/>
                  <a:gd name="T35" fmla="*/ 15 w 15"/>
                  <a:gd name="T36" fmla="*/ 5 h 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 h="5">
                    <a:moveTo>
                      <a:pt x="4" y="0"/>
                    </a:moveTo>
                    <a:cubicBezTo>
                      <a:pt x="3" y="1"/>
                      <a:pt x="3" y="2"/>
                      <a:pt x="2" y="2"/>
                    </a:cubicBezTo>
                    <a:cubicBezTo>
                      <a:pt x="1" y="2"/>
                      <a:pt x="0" y="2"/>
                      <a:pt x="1" y="3"/>
                    </a:cubicBezTo>
                    <a:cubicBezTo>
                      <a:pt x="3" y="3"/>
                      <a:pt x="2" y="3"/>
                      <a:pt x="3" y="4"/>
                    </a:cubicBezTo>
                    <a:cubicBezTo>
                      <a:pt x="3" y="4"/>
                      <a:pt x="3" y="5"/>
                      <a:pt x="4" y="5"/>
                    </a:cubicBezTo>
                    <a:cubicBezTo>
                      <a:pt x="6" y="5"/>
                      <a:pt x="6" y="5"/>
                      <a:pt x="7" y="5"/>
                    </a:cubicBezTo>
                    <a:cubicBezTo>
                      <a:pt x="9" y="4"/>
                      <a:pt x="15" y="1"/>
                      <a:pt x="12" y="2"/>
                    </a:cubicBezTo>
                    <a:cubicBezTo>
                      <a:pt x="11" y="2"/>
                      <a:pt x="12" y="1"/>
                      <a:pt x="10" y="1"/>
                    </a:cubicBezTo>
                    <a:cubicBezTo>
                      <a:pt x="9" y="1"/>
                      <a:pt x="8" y="1"/>
                      <a:pt x="7" y="1"/>
                    </a:cubicBezTo>
                    <a:cubicBezTo>
                      <a:pt x="7" y="1"/>
                      <a:pt x="6" y="2"/>
                      <a:pt x="6" y="1"/>
                    </a:cubicBezTo>
                    <a:cubicBezTo>
                      <a:pt x="5" y="0"/>
                      <a:pt x="4" y="0"/>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16" name="Freeform 147"/>
              <p:cNvSpPr>
                <a:spLocks noChangeArrowheads="1"/>
              </p:cNvSpPr>
              <p:nvPr/>
            </p:nvSpPr>
            <p:spPr bwMode="auto">
              <a:xfrm>
                <a:off x="732" y="1325"/>
                <a:ext cx="15" cy="8"/>
              </a:xfrm>
              <a:custGeom>
                <a:avLst/>
                <a:gdLst>
                  <a:gd name="T0" fmla="*/ 10 w 11"/>
                  <a:gd name="T1" fmla="*/ 3 h 6"/>
                  <a:gd name="T2" fmla="*/ 7 w 11"/>
                  <a:gd name="T3" fmla="*/ 1 h 6"/>
                  <a:gd name="T4" fmla="*/ 4 w 11"/>
                  <a:gd name="T5" fmla="*/ 1 h 6"/>
                  <a:gd name="T6" fmla="*/ 2 w 11"/>
                  <a:gd name="T7" fmla="*/ 1 h 6"/>
                  <a:gd name="T8" fmla="*/ 4 w 11"/>
                  <a:gd name="T9" fmla="*/ 3 h 6"/>
                  <a:gd name="T10" fmla="*/ 3 w 11"/>
                  <a:gd name="T11" fmla="*/ 6 h 6"/>
                  <a:gd name="T12" fmla="*/ 5 w 11"/>
                  <a:gd name="T13" fmla="*/ 5 h 6"/>
                  <a:gd name="T14" fmla="*/ 6 w 11"/>
                  <a:gd name="T15" fmla="*/ 6 h 6"/>
                  <a:gd name="T16" fmla="*/ 9 w 11"/>
                  <a:gd name="T17" fmla="*/ 5 h 6"/>
                  <a:gd name="T18" fmla="*/ 10 w 11"/>
                  <a:gd name="T19" fmla="*/ 3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6"/>
                  <a:gd name="T32" fmla="*/ 11 w 11"/>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6">
                    <a:moveTo>
                      <a:pt x="10" y="3"/>
                    </a:moveTo>
                    <a:cubicBezTo>
                      <a:pt x="8" y="2"/>
                      <a:pt x="9" y="1"/>
                      <a:pt x="7" y="1"/>
                    </a:cubicBezTo>
                    <a:cubicBezTo>
                      <a:pt x="6" y="1"/>
                      <a:pt x="6" y="1"/>
                      <a:pt x="4" y="1"/>
                    </a:cubicBezTo>
                    <a:cubicBezTo>
                      <a:pt x="3" y="0"/>
                      <a:pt x="0" y="0"/>
                      <a:pt x="2" y="1"/>
                    </a:cubicBezTo>
                    <a:cubicBezTo>
                      <a:pt x="3" y="1"/>
                      <a:pt x="4" y="2"/>
                      <a:pt x="4" y="3"/>
                    </a:cubicBezTo>
                    <a:cubicBezTo>
                      <a:pt x="4" y="4"/>
                      <a:pt x="3" y="6"/>
                      <a:pt x="3" y="6"/>
                    </a:cubicBezTo>
                    <a:cubicBezTo>
                      <a:pt x="4" y="5"/>
                      <a:pt x="5" y="4"/>
                      <a:pt x="5" y="5"/>
                    </a:cubicBezTo>
                    <a:cubicBezTo>
                      <a:pt x="6" y="5"/>
                      <a:pt x="6" y="6"/>
                      <a:pt x="6" y="6"/>
                    </a:cubicBezTo>
                    <a:cubicBezTo>
                      <a:pt x="7" y="5"/>
                      <a:pt x="8" y="5"/>
                      <a:pt x="9" y="5"/>
                    </a:cubicBezTo>
                    <a:cubicBezTo>
                      <a:pt x="10" y="5"/>
                      <a:pt x="11" y="3"/>
                      <a:pt x="10"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17" name="Freeform 148"/>
              <p:cNvSpPr>
                <a:spLocks noChangeArrowheads="1"/>
              </p:cNvSpPr>
              <p:nvPr/>
            </p:nvSpPr>
            <p:spPr bwMode="auto">
              <a:xfrm>
                <a:off x="730" y="1311"/>
                <a:ext cx="15" cy="7"/>
              </a:xfrm>
              <a:custGeom>
                <a:avLst/>
                <a:gdLst>
                  <a:gd name="T0" fmla="*/ 8 w 11"/>
                  <a:gd name="T1" fmla="*/ 0 h 5"/>
                  <a:gd name="T2" fmla="*/ 6 w 11"/>
                  <a:gd name="T3" fmla="*/ 1 h 5"/>
                  <a:gd name="T4" fmla="*/ 4 w 11"/>
                  <a:gd name="T5" fmla="*/ 1 h 5"/>
                  <a:gd name="T6" fmla="*/ 2 w 11"/>
                  <a:gd name="T7" fmla="*/ 1 h 5"/>
                  <a:gd name="T8" fmla="*/ 1 w 11"/>
                  <a:gd name="T9" fmla="*/ 2 h 5"/>
                  <a:gd name="T10" fmla="*/ 1 w 11"/>
                  <a:gd name="T11" fmla="*/ 4 h 5"/>
                  <a:gd name="T12" fmla="*/ 1 w 11"/>
                  <a:gd name="T13" fmla="*/ 4 h 5"/>
                  <a:gd name="T14" fmla="*/ 5 w 11"/>
                  <a:gd name="T15" fmla="*/ 4 h 5"/>
                  <a:gd name="T16" fmla="*/ 7 w 11"/>
                  <a:gd name="T17" fmla="*/ 3 h 5"/>
                  <a:gd name="T18" fmla="*/ 8 w 11"/>
                  <a:gd name="T19" fmla="*/ 0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5"/>
                  <a:gd name="T32" fmla="*/ 11 w 11"/>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5">
                    <a:moveTo>
                      <a:pt x="8" y="0"/>
                    </a:moveTo>
                    <a:cubicBezTo>
                      <a:pt x="7" y="0"/>
                      <a:pt x="7" y="1"/>
                      <a:pt x="6" y="1"/>
                    </a:cubicBezTo>
                    <a:cubicBezTo>
                      <a:pt x="5" y="1"/>
                      <a:pt x="5" y="1"/>
                      <a:pt x="4" y="1"/>
                    </a:cubicBezTo>
                    <a:cubicBezTo>
                      <a:pt x="3" y="1"/>
                      <a:pt x="3" y="1"/>
                      <a:pt x="2" y="1"/>
                    </a:cubicBezTo>
                    <a:cubicBezTo>
                      <a:pt x="2" y="1"/>
                      <a:pt x="0" y="1"/>
                      <a:pt x="1" y="2"/>
                    </a:cubicBezTo>
                    <a:cubicBezTo>
                      <a:pt x="2" y="3"/>
                      <a:pt x="2" y="3"/>
                      <a:pt x="1" y="4"/>
                    </a:cubicBezTo>
                    <a:cubicBezTo>
                      <a:pt x="1" y="4"/>
                      <a:pt x="0" y="4"/>
                      <a:pt x="1" y="4"/>
                    </a:cubicBezTo>
                    <a:cubicBezTo>
                      <a:pt x="3" y="4"/>
                      <a:pt x="4" y="5"/>
                      <a:pt x="5" y="4"/>
                    </a:cubicBezTo>
                    <a:cubicBezTo>
                      <a:pt x="6" y="4"/>
                      <a:pt x="7" y="3"/>
                      <a:pt x="7" y="3"/>
                    </a:cubicBezTo>
                    <a:cubicBezTo>
                      <a:pt x="8" y="2"/>
                      <a:pt x="11" y="1"/>
                      <a:pt x="8"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18" name="Freeform 149"/>
              <p:cNvSpPr>
                <a:spLocks noChangeArrowheads="1"/>
              </p:cNvSpPr>
              <p:nvPr/>
            </p:nvSpPr>
            <p:spPr bwMode="auto">
              <a:xfrm>
                <a:off x="726" y="1318"/>
                <a:ext cx="13" cy="7"/>
              </a:xfrm>
              <a:custGeom>
                <a:avLst/>
                <a:gdLst>
                  <a:gd name="T0" fmla="*/ 8 w 9"/>
                  <a:gd name="T1" fmla="*/ 4 h 5"/>
                  <a:gd name="T2" fmla="*/ 1 w 9"/>
                  <a:gd name="T3" fmla="*/ 1 h 5"/>
                  <a:gd name="T4" fmla="*/ 8 w 9"/>
                  <a:gd name="T5" fmla="*/ 4 h 5"/>
                  <a:gd name="T6" fmla="*/ 0 60000 65536"/>
                  <a:gd name="T7" fmla="*/ 0 60000 65536"/>
                  <a:gd name="T8" fmla="*/ 0 60000 65536"/>
                  <a:gd name="T9" fmla="*/ 0 w 9"/>
                  <a:gd name="T10" fmla="*/ 0 h 5"/>
                  <a:gd name="T11" fmla="*/ 9 w 9"/>
                  <a:gd name="T12" fmla="*/ 5 h 5"/>
                </a:gdLst>
                <a:ahLst/>
                <a:cxnLst>
                  <a:cxn ang="T6">
                    <a:pos x="T0" y="T1"/>
                  </a:cxn>
                  <a:cxn ang="T7">
                    <a:pos x="T2" y="T3"/>
                  </a:cxn>
                  <a:cxn ang="T8">
                    <a:pos x="T4" y="T5"/>
                  </a:cxn>
                </a:cxnLst>
                <a:rect l="T9" t="T10" r="T11" b="T12"/>
                <a:pathLst>
                  <a:path w="9" h="5">
                    <a:moveTo>
                      <a:pt x="8" y="4"/>
                    </a:moveTo>
                    <a:cubicBezTo>
                      <a:pt x="7" y="3"/>
                      <a:pt x="0" y="0"/>
                      <a:pt x="1" y="1"/>
                    </a:cubicBezTo>
                    <a:cubicBezTo>
                      <a:pt x="2" y="2"/>
                      <a:pt x="9" y="5"/>
                      <a:pt x="8"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19" name="Freeform 150"/>
              <p:cNvSpPr>
                <a:spLocks noChangeArrowheads="1"/>
              </p:cNvSpPr>
              <p:nvPr/>
            </p:nvSpPr>
            <p:spPr bwMode="auto">
              <a:xfrm>
                <a:off x="722" y="1307"/>
                <a:ext cx="4" cy="4"/>
              </a:xfrm>
              <a:custGeom>
                <a:avLst/>
                <a:gdLst>
                  <a:gd name="T0" fmla="*/ 2 w 3"/>
                  <a:gd name="T1" fmla="*/ 1 h 3"/>
                  <a:gd name="T2" fmla="*/ 1 w 3"/>
                  <a:gd name="T3" fmla="*/ 2 h 3"/>
                  <a:gd name="T4" fmla="*/ 3 w 3"/>
                  <a:gd name="T5" fmla="*/ 2 h 3"/>
                  <a:gd name="T6" fmla="*/ 2 w 3"/>
                  <a:gd name="T7" fmla="*/ 1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2" y="1"/>
                    </a:moveTo>
                    <a:cubicBezTo>
                      <a:pt x="1" y="0"/>
                      <a:pt x="0" y="1"/>
                      <a:pt x="1" y="2"/>
                    </a:cubicBezTo>
                    <a:cubicBezTo>
                      <a:pt x="3" y="3"/>
                      <a:pt x="3" y="3"/>
                      <a:pt x="3" y="2"/>
                    </a:cubicBezTo>
                    <a:cubicBezTo>
                      <a:pt x="3" y="2"/>
                      <a:pt x="3" y="1"/>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20" name="Freeform 151"/>
              <p:cNvSpPr>
                <a:spLocks noChangeArrowheads="1"/>
              </p:cNvSpPr>
              <p:nvPr/>
            </p:nvSpPr>
            <p:spPr bwMode="auto">
              <a:xfrm>
                <a:off x="722" y="1293"/>
                <a:ext cx="11" cy="11"/>
              </a:xfrm>
              <a:custGeom>
                <a:avLst/>
                <a:gdLst>
                  <a:gd name="T0" fmla="*/ 5 w 8"/>
                  <a:gd name="T1" fmla="*/ 4 h 8"/>
                  <a:gd name="T2" fmla="*/ 5 w 8"/>
                  <a:gd name="T3" fmla="*/ 4 h 8"/>
                  <a:gd name="T4" fmla="*/ 6 w 8"/>
                  <a:gd name="T5" fmla="*/ 4 h 8"/>
                  <a:gd name="T6" fmla="*/ 7 w 8"/>
                  <a:gd name="T7" fmla="*/ 3 h 8"/>
                  <a:gd name="T8" fmla="*/ 4 w 8"/>
                  <a:gd name="T9" fmla="*/ 1 h 8"/>
                  <a:gd name="T10" fmla="*/ 3 w 8"/>
                  <a:gd name="T11" fmla="*/ 2 h 8"/>
                  <a:gd name="T12" fmla="*/ 3 w 8"/>
                  <a:gd name="T13" fmla="*/ 3 h 8"/>
                  <a:gd name="T14" fmla="*/ 2 w 8"/>
                  <a:gd name="T15" fmla="*/ 3 h 8"/>
                  <a:gd name="T16" fmla="*/ 1 w 8"/>
                  <a:gd name="T17" fmla="*/ 3 h 8"/>
                  <a:gd name="T18" fmla="*/ 3 w 8"/>
                  <a:gd name="T19" fmla="*/ 5 h 8"/>
                  <a:gd name="T20" fmla="*/ 3 w 8"/>
                  <a:gd name="T21" fmla="*/ 7 h 8"/>
                  <a:gd name="T22" fmla="*/ 1 w 8"/>
                  <a:gd name="T23" fmla="*/ 7 h 8"/>
                  <a:gd name="T24" fmla="*/ 2 w 8"/>
                  <a:gd name="T25" fmla="*/ 8 h 8"/>
                  <a:gd name="T26" fmla="*/ 4 w 8"/>
                  <a:gd name="T27" fmla="*/ 7 h 8"/>
                  <a:gd name="T28" fmla="*/ 4 w 8"/>
                  <a:gd name="T29" fmla="*/ 6 h 8"/>
                  <a:gd name="T30" fmla="*/ 5 w 8"/>
                  <a:gd name="T31" fmla="*/ 4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
                  <a:gd name="T49" fmla="*/ 0 h 8"/>
                  <a:gd name="T50" fmla="*/ 8 w 8"/>
                  <a:gd name="T51" fmla="*/ 8 h 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 h="8">
                    <a:moveTo>
                      <a:pt x="5" y="4"/>
                    </a:moveTo>
                    <a:cubicBezTo>
                      <a:pt x="5" y="4"/>
                      <a:pt x="4" y="2"/>
                      <a:pt x="5" y="4"/>
                    </a:cubicBezTo>
                    <a:cubicBezTo>
                      <a:pt x="5" y="5"/>
                      <a:pt x="4" y="6"/>
                      <a:pt x="6" y="4"/>
                    </a:cubicBezTo>
                    <a:cubicBezTo>
                      <a:pt x="7" y="3"/>
                      <a:pt x="8" y="3"/>
                      <a:pt x="7" y="3"/>
                    </a:cubicBezTo>
                    <a:cubicBezTo>
                      <a:pt x="6" y="2"/>
                      <a:pt x="5" y="1"/>
                      <a:pt x="4" y="1"/>
                    </a:cubicBezTo>
                    <a:cubicBezTo>
                      <a:pt x="2" y="0"/>
                      <a:pt x="2" y="1"/>
                      <a:pt x="3" y="2"/>
                    </a:cubicBezTo>
                    <a:cubicBezTo>
                      <a:pt x="4" y="2"/>
                      <a:pt x="4" y="3"/>
                      <a:pt x="3" y="3"/>
                    </a:cubicBezTo>
                    <a:cubicBezTo>
                      <a:pt x="3" y="4"/>
                      <a:pt x="3" y="3"/>
                      <a:pt x="2" y="3"/>
                    </a:cubicBezTo>
                    <a:cubicBezTo>
                      <a:pt x="1" y="2"/>
                      <a:pt x="0" y="2"/>
                      <a:pt x="1" y="3"/>
                    </a:cubicBezTo>
                    <a:cubicBezTo>
                      <a:pt x="2" y="4"/>
                      <a:pt x="3" y="4"/>
                      <a:pt x="3" y="5"/>
                    </a:cubicBezTo>
                    <a:cubicBezTo>
                      <a:pt x="3" y="6"/>
                      <a:pt x="4" y="6"/>
                      <a:pt x="3" y="7"/>
                    </a:cubicBezTo>
                    <a:cubicBezTo>
                      <a:pt x="2" y="7"/>
                      <a:pt x="1" y="7"/>
                      <a:pt x="1" y="7"/>
                    </a:cubicBezTo>
                    <a:cubicBezTo>
                      <a:pt x="0" y="8"/>
                      <a:pt x="1" y="8"/>
                      <a:pt x="2" y="8"/>
                    </a:cubicBezTo>
                    <a:cubicBezTo>
                      <a:pt x="3" y="8"/>
                      <a:pt x="4" y="8"/>
                      <a:pt x="4" y="7"/>
                    </a:cubicBezTo>
                    <a:cubicBezTo>
                      <a:pt x="4" y="7"/>
                      <a:pt x="3" y="6"/>
                      <a:pt x="4" y="6"/>
                    </a:cubicBezTo>
                    <a:cubicBezTo>
                      <a:pt x="5" y="6"/>
                      <a:pt x="5" y="5"/>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21" name="Freeform 152"/>
              <p:cNvSpPr>
                <a:spLocks noChangeArrowheads="1"/>
              </p:cNvSpPr>
              <p:nvPr/>
            </p:nvSpPr>
            <p:spPr bwMode="auto">
              <a:xfrm>
                <a:off x="721" y="1277"/>
                <a:ext cx="8" cy="11"/>
              </a:xfrm>
              <a:custGeom>
                <a:avLst/>
                <a:gdLst>
                  <a:gd name="T0" fmla="*/ 5 w 6"/>
                  <a:gd name="T1" fmla="*/ 2 h 8"/>
                  <a:gd name="T2" fmla="*/ 4 w 6"/>
                  <a:gd name="T3" fmla="*/ 0 h 8"/>
                  <a:gd name="T4" fmla="*/ 3 w 6"/>
                  <a:gd name="T5" fmla="*/ 2 h 8"/>
                  <a:gd name="T6" fmla="*/ 2 w 6"/>
                  <a:gd name="T7" fmla="*/ 5 h 8"/>
                  <a:gd name="T8" fmla="*/ 1 w 6"/>
                  <a:gd name="T9" fmla="*/ 6 h 8"/>
                  <a:gd name="T10" fmla="*/ 1 w 6"/>
                  <a:gd name="T11" fmla="*/ 8 h 8"/>
                  <a:gd name="T12" fmla="*/ 3 w 6"/>
                  <a:gd name="T13" fmla="*/ 6 h 8"/>
                  <a:gd name="T14" fmla="*/ 4 w 6"/>
                  <a:gd name="T15" fmla="*/ 8 h 8"/>
                  <a:gd name="T16" fmla="*/ 6 w 6"/>
                  <a:gd name="T17" fmla="*/ 6 h 8"/>
                  <a:gd name="T18" fmla="*/ 5 w 6"/>
                  <a:gd name="T19" fmla="*/ 4 h 8"/>
                  <a:gd name="T20" fmla="*/ 5 w 6"/>
                  <a:gd name="T21" fmla="*/ 2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
                  <a:gd name="T34" fmla="*/ 0 h 8"/>
                  <a:gd name="T35" fmla="*/ 6 w 6"/>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 h="8">
                    <a:moveTo>
                      <a:pt x="5" y="2"/>
                    </a:moveTo>
                    <a:cubicBezTo>
                      <a:pt x="5" y="1"/>
                      <a:pt x="5" y="0"/>
                      <a:pt x="4" y="0"/>
                    </a:cubicBezTo>
                    <a:cubicBezTo>
                      <a:pt x="2" y="0"/>
                      <a:pt x="3" y="1"/>
                      <a:pt x="3" y="2"/>
                    </a:cubicBezTo>
                    <a:cubicBezTo>
                      <a:pt x="3" y="3"/>
                      <a:pt x="3" y="4"/>
                      <a:pt x="2" y="5"/>
                    </a:cubicBezTo>
                    <a:cubicBezTo>
                      <a:pt x="1" y="5"/>
                      <a:pt x="0" y="5"/>
                      <a:pt x="1" y="6"/>
                    </a:cubicBezTo>
                    <a:cubicBezTo>
                      <a:pt x="1" y="6"/>
                      <a:pt x="0" y="8"/>
                      <a:pt x="1" y="8"/>
                    </a:cubicBezTo>
                    <a:cubicBezTo>
                      <a:pt x="2" y="7"/>
                      <a:pt x="3" y="5"/>
                      <a:pt x="3" y="6"/>
                    </a:cubicBezTo>
                    <a:cubicBezTo>
                      <a:pt x="3" y="7"/>
                      <a:pt x="3" y="8"/>
                      <a:pt x="4" y="8"/>
                    </a:cubicBezTo>
                    <a:cubicBezTo>
                      <a:pt x="5" y="8"/>
                      <a:pt x="6" y="7"/>
                      <a:pt x="6" y="6"/>
                    </a:cubicBezTo>
                    <a:cubicBezTo>
                      <a:pt x="6" y="4"/>
                      <a:pt x="5" y="5"/>
                      <a:pt x="5" y="4"/>
                    </a:cubicBezTo>
                    <a:cubicBezTo>
                      <a:pt x="5" y="3"/>
                      <a:pt x="6" y="2"/>
                      <a:pt x="5"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22" name="Freeform 153"/>
              <p:cNvSpPr>
                <a:spLocks noChangeArrowheads="1"/>
              </p:cNvSpPr>
              <p:nvPr/>
            </p:nvSpPr>
            <p:spPr bwMode="auto">
              <a:xfrm>
                <a:off x="719" y="1289"/>
                <a:ext cx="6" cy="8"/>
              </a:xfrm>
              <a:custGeom>
                <a:avLst/>
                <a:gdLst>
                  <a:gd name="T0" fmla="*/ 2 w 4"/>
                  <a:gd name="T1" fmla="*/ 1 h 6"/>
                  <a:gd name="T2" fmla="*/ 1 w 4"/>
                  <a:gd name="T3" fmla="*/ 6 h 6"/>
                  <a:gd name="T4" fmla="*/ 3 w 4"/>
                  <a:gd name="T5" fmla="*/ 2 h 6"/>
                  <a:gd name="T6" fmla="*/ 2 w 4"/>
                  <a:gd name="T7" fmla="*/ 1 h 6"/>
                  <a:gd name="T8" fmla="*/ 0 60000 65536"/>
                  <a:gd name="T9" fmla="*/ 0 60000 65536"/>
                  <a:gd name="T10" fmla="*/ 0 60000 65536"/>
                  <a:gd name="T11" fmla="*/ 0 60000 65536"/>
                  <a:gd name="T12" fmla="*/ 0 w 4"/>
                  <a:gd name="T13" fmla="*/ 0 h 6"/>
                  <a:gd name="T14" fmla="*/ 4 w 4"/>
                  <a:gd name="T15" fmla="*/ 6 h 6"/>
                </a:gdLst>
                <a:ahLst/>
                <a:cxnLst>
                  <a:cxn ang="T8">
                    <a:pos x="T0" y="T1"/>
                  </a:cxn>
                  <a:cxn ang="T9">
                    <a:pos x="T2" y="T3"/>
                  </a:cxn>
                  <a:cxn ang="T10">
                    <a:pos x="T4" y="T5"/>
                  </a:cxn>
                  <a:cxn ang="T11">
                    <a:pos x="T6" y="T7"/>
                  </a:cxn>
                </a:cxnLst>
                <a:rect l="T12" t="T13" r="T14" b="T15"/>
                <a:pathLst>
                  <a:path w="4" h="6">
                    <a:moveTo>
                      <a:pt x="2" y="1"/>
                    </a:moveTo>
                    <a:cubicBezTo>
                      <a:pt x="1" y="2"/>
                      <a:pt x="0" y="6"/>
                      <a:pt x="1" y="6"/>
                    </a:cubicBezTo>
                    <a:cubicBezTo>
                      <a:pt x="2" y="5"/>
                      <a:pt x="4" y="2"/>
                      <a:pt x="3" y="2"/>
                    </a:cubicBezTo>
                    <a:cubicBezTo>
                      <a:pt x="3" y="1"/>
                      <a:pt x="3" y="0"/>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23" name="Freeform 154"/>
              <p:cNvSpPr>
                <a:spLocks noChangeArrowheads="1"/>
              </p:cNvSpPr>
              <p:nvPr/>
            </p:nvSpPr>
            <p:spPr bwMode="auto">
              <a:xfrm>
                <a:off x="719" y="1267"/>
                <a:ext cx="9" cy="11"/>
              </a:xfrm>
              <a:custGeom>
                <a:avLst/>
                <a:gdLst>
                  <a:gd name="T0" fmla="*/ 2 w 6"/>
                  <a:gd name="T1" fmla="*/ 6 h 8"/>
                  <a:gd name="T2" fmla="*/ 2 w 6"/>
                  <a:gd name="T3" fmla="*/ 7 h 8"/>
                  <a:gd name="T4" fmla="*/ 5 w 6"/>
                  <a:gd name="T5" fmla="*/ 6 h 8"/>
                  <a:gd name="T6" fmla="*/ 6 w 6"/>
                  <a:gd name="T7" fmla="*/ 5 h 8"/>
                  <a:gd name="T8" fmla="*/ 4 w 6"/>
                  <a:gd name="T9" fmla="*/ 3 h 8"/>
                  <a:gd name="T10" fmla="*/ 4 w 6"/>
                  <a:gd name="T11" fmla="*/ 1 h 8"/>
                  <a:gd name="T12" fmla="*/ 3 w 6"/>
                  <a:gd name="T13" fmla="*/ 3 h 8"/>
                  <a:gd name="T14" fmla="*/ 2 w 6"/>
                  <a:gd name="T15" fmla="*/ 4 h 8"/>
                  <a:gd name="T16" fmla="*/ 2 w 6"/>
                  <a:gd name="T17" fmla="*/ 3 h 8"/>
                  <a:gd name="T18" fmla="*/ 1 w 6"/>
                  <a:gd name="T19" fmla="*/ 4 h 8"/>
                  <a:gd name="T20" fmla="*/ 1 w 6"/>
                  <a:gd name="T21" fmla="*/ 6 h 8"/>
                  <a:gd name="T22" fmla="*/ 2 w 6"/>
                  <a:gd name="T23" fmla="*/ 6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
                  <a:gd name="T37" fmla="*/ 0 h 8"/>
                  <a:gd name="T38" fmla="*/ 6 w 6"/>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 h="8">
                    <a:moveTo>
                      <a:pt x="2" y="6"/>
                    </a:moveTo>
                    <a:cubicBezTo>
                      <a:pt x="2" y="7"/>
                      <a:pt x="1" y="8"/>
                      <a:pt x="2" y="7"/>
                    </a:cubicBezTo>
                    <a:cubicBezTo>
                      <a:pt x="4" y="6"/>
                      <a:pt x="5" y="7"/>
                      <a:pt x="5" y="6"/>
                    </a:cubicBezTo>
                    <a:cubicBezTo>
                      <a:pt x="6" y="6"/>
                      <a:pt x="6" y="5"/>
                      <a:pt x="6" y="5"/>
                    </a:cubicBezTo>
                    <a:cubicBezTo>
                      <a:pt x="6" y="4"/>
                      <a:pt x="5" y="2"/>
                      <a:pt x="4" y="3"/>
                    </a:cubicBezTo>
                    <a:cubicBezTo>
                      <a:pt x="3" y="4"/>
                      <a:pt x="5" y="0"/>
                      <a:pt x="4" y="1"/>
                    </a:cubicBezTo>
                    <a:cubicBezTo>
                      <a:pt x="4" y="1"/>
                      <a:pt x="4" y="2"/>
                      <a:pt x="3" y="3"/>
                    </a:cubicBezTo>
                    <a:cubicBezTo>
                      <a:pt x="3" y="4"/>
                      <a:pt x="3" y="4"/>
                      <a:pt x="2" y="4"/>
                    </a:cubicBezTo>
                    <a:cubicBezTo>
                      <a:pt x="2" y="3"/>
                      <a:pt x="2" y="2"/>
                      <a:pt x="2" y="3"/>
                    </a:cubicBezTo>
                    <a:cubicBezTo>
                      <a:pt x="2" y="4"/>
                      <a:pt x="2" y="3"/>
                      <a:pt x="1" y="4"/>
                    </a:cubicBezTo>
                    <a:cubicBezTo>
                      <a:pt x="0" y="6"/>
                      <a:pt x="0" y="7"/>
                      <a:pt x="1" y="6"/>
                    </a:cubicBezTo>
                    <a:cubicBezTo>
                      <a:pt x="2" y="6"/>
                      <a:pt x="2" y="5"/>
                      <a:pt x="2"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24" name="Freeform 155"/>
              <p:cNvSpPr>
                <a:spLocks noChangeArrowheads="1"/>
              </p:cNvSpPr>
              <p:nvPr/>
            </p:nvSpPr>
            <p:spPr bwMode="auto">
              <a:xfrm>
                <a:off x="726" y="1235"/>
                <a:ext cx="8" cy="9"/>
              </a:xfrm>
              <a:custGeom>
                <a:avLst/>
                <a:gdLst>
                  <a:gd name="T0" fmla="*/ 1 w 6"/>
                  <a:gd name="T1" fmla="*/ 1 h 6"/>
                  <a:gd name="T2" fmla="*/ 3 w 6"/>
                  <a:gd name="T3" fmla="*/ 2 h 6"/>
                  <a:gd name="T4" fmla="*/ 4 w 6"/>
                  <a:gd name="T5" fmla="*/ 4 h 6"/>
                  <a:gd name="T6" fmla="*/ 4 w 6"/>
                  <a:gd name="T7" fmla="*/ 5 h 6"/>
                  <a:gd name="T8" fmla="*/ 5 w 6"/>
                  <a:gd name="T9" fmla="*/ 3 h 6"/>
                  <a:gd name="T10" fmla="*/ 3 w 6"/>
                  <a:gd name="T11" fmla="*/ 2 h 6"/>
                  <a:gd name="T12" fmla="*/ 4 w 6"/>
                  <a:gd name="T13" fmla="*/ 0 h 6"/>
                  <a:gd name="T14" fmla="*/ 1 w 6"/>
                  <a:gd name="T15" fmla="*/ 1 h 6"/>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6"/>
                  <a:gd name="T26" fmla="*/ 6 w 6"/>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6">
                    <a:moveTo>
                      <a:pt x="1" y="1"/>
                    </a:moveTo>
                    <a:cubicBezTo>
                      <a:pt x="2" y="2"/>
                      <a:pt x="3" y="1"/>
                      <a:pt x="3" y="2"/>
                    </a:cubicBezTo>
                    <a:cubicBezTo>
                      <a:pt x="3" y="3"/>
                      <a:pt x="4" y="3"/>
                      <a:pt x="4" y="4"/>
                    </a:cubicBezTo>
                    <a:cubicBezTo>
                      <a:pt x="4" y="4"/>
                      <a:pt x="4" y="6"/>
                      <a:pt x="4" y="5"/>
                    </a:cubicBezTo>
                    <a:cubicBezTo>
                      <a:pt x="5" y="5"/>
                      <a:pt x="6" y="3"/>
                      <a:pt x="5" y="3"/>
                    </a:cubicBezTo>
                    <a:cubicBezTo>
                      <a:pt x="5" y="3"/>
                      <a:pt x="3" y="3"/>
                      <a:pt x="3" y="2"/>
                    </a:cubicBezTo>
                    <a:cubicBezTo>
                      <a:pt x="3" y="1"/>
                      <a:pt x="4" y="1"/>
                      <a:pt x="4" y="0"/>
                    </a:cubicBezTo>
                    <a:cubicBezTo>
                      <a:pt x="3" y="0"/>
                      <a:pt x="0"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25" name="Freeform 156"/>
              <p:cNvSpPr>
                <a:spLocks noChangeArrowheads="1"/>
              </p:cNvSpPr>
              <p:nvPr/>
            </p:nvSpPr>
            <p:spPr bwMode="auto">
              <a:xfrm>
                <a:off x="728" y="1209"/>
                <a:ext cx="9" cy="15"/>
              </a:xfrm>
              <a:custGeom>
                <a:avLst/>
                <a:gdLst>
                  <a:gd name="T0" fmla="*/ 4 w 7"/>
                  <a:gd name="T1" fmla="*/ 0 h 11"/>
                  <a:gd name="T2" fmla="*/ 2 w 7"/>
                  <a:gd name="T3" fmla="*/ 1 h 11"/>
                  <a:gd name="T4" fmla="*/ 1 w 7"/>
                  <a:gd name="T5" fmla="*/ 10 h 11"/>
                  <a:gd name="T6" fmla="*/ 4 w 7"/>
                  <a:gd name="T7" fmla="*/ 10 h 11"/>
                  <a:gd name="T8" fmla="*/ 6 w 7"/>
                  <a:gd name="T9" fmla="*/ 7 h 11"/>
                  <a:gd name="T10" fmla="*/ 6 w 7"/>
                  <a:gd name="T11" fmla="*/ 5 h 11"/>
                  <a:gd name="T12" fmla="*/ 6 w 7"/>
                  <a:gd name="T13" fmla="*/ 1 h 11"/>
                  <a:gd name="T14" fmla="*/ 4 w 7"/>
                  <a:gd name="T15" fmla="*/ 0 h 11"/>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11"/>
                  <a:gd name="T26" fmla="*/ 7 w 7"/>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11">
                    <a:moveTo>
                      <a:pt x="4" y="0"/>
                    </a:moveTo>
                    <a:cubicBezTo>
                      <a:pt x="3" y="0"/>
                      <a:pt x="2" y="1"/>
                      <a:pt x="2" y="1"/>
                    </a:cubicBezTo>
                    <a:cubicBezTo>
                      <a:pt x="2" y="2"/>
                      <a:pt x="2" y="9"/>
                      <a:pt x="1" y="10"/>
                    </a:cubicBezTo>
                    <a:cubicBezTo>
                      <a:pt x="0" y="11"/>
                      <a:pt x="4" y="11"/>
                      <a:pt x="4" y="10"/>
                    </a:cubicBezTo>
                    <a:cubicBezTo>
                      <a:pt x="6" y="10"/>
                      <a:pt x="7" y="8"/>
                      <a:pt x="6" y="7"/>
                    </a:cubicBezTo>
                    <a:cubicBezTo>
                      <a:pt x="6" y="7"/>
                      <a:pt x="6" y="6"/>
                      <a:pt x="6" y="5"/>
                    </a:cubicBezTo>
                    <a:cubicBezTo>
                      <a:pt x="6" y="4"/>
                      <a:pt x="6" y="2"/>
                      <a:pt x="6" y="1"/>
                    </a:cubicBezTo>
                    <a:cubicBezTo>
                      <a:pt x="6" y="0"/>
                      <a:pt x="5" y="0"/>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26" name="Freeform 157"/>
              <p:cNvSpPr>
                <a:spLocks noChangeArrowheads="1"/>
              </p:cNvSpPr>
              <p:nvPr/>
            </p:nvSpPr>
            <p:spPr bwMode="auto">
              <a:xfrm>
                <a:off x="761" y="764"/>
                <a:ext cx="6" cy="5"/>
              </a:xfrm>
              <a:custGeom>
                <a:avLst/>
                <a:gdLst>
                  <a:gd name="T0" fmla="*/ 1 w 5"/>
                  <a:gd name="T1" fmla="*/ 2 h 4"/>
                  <a:gd name="T2" fmla="*/ 4 w 5"/>
                  <a:gd name="T3" fmla="*/ 2 h 4"/>
                  <a:gd name="T4" fmla="*/ 1 w 5"/>
                  <a:gd name="T5" fmla="*/ 0 h 4"/>
                  <a:gd name="T6" fmla="*/ 1 w 5"/>
                  <a:gd name="T7" fmla="*/ 2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1" y="2"/>
                    </a:moveTo>
                    <a:cubicBezTo>
                      <a:pt x="1" y="4"/>
                      <a:pt x="2" y="3"/>
                      <a:pt x="4" y="2"/>
                    </a:cubicBezTo>
                    <a:cubicBezTo>
                      <a:pt x="5" y="2"/>
                      <a:pt x="2" y="0"/>
                      <a:pt x="1" y="0"/>
                    </a:cubicBezTo>
                    <a:cubicBezTo>
                      <a:pt x="0" y="0"/>
                      <a:pt x="1" y="1"/>
                      <a:pt x="1"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27" name="Freeform 158"/>
              <p:cNvSpPr>
                <a:spLocks noChangeArrowheads="1"/>
              </p:cNvSpPr>
              <p:nvPr/>
            </p:nvSpPr>
            <p:spPr bwMode="auto">
              <a:xfrm>
                <a:off x="828" y="775"/>
                <a:ext cx="8" cy="7"/>
              </a:xfrm>
              <a:custGeom>
                <a:avLst/>
                <a:gdLst>
                  <a:gd name="T0" fmla="*/ 1 w 6"/>
                  <a:gd name="T1" fmla="*/ 4 h 5"/>
                  <a:gd name="T2" fmla="*/ 5 w 6"/>
                  <a:gd name="T3" fmla="*/ 4 h 5"/>
                  <a:gd name="T4" fmla="*/ 4 w 6"/>
                  <a:gd name="T5" fmla="*/ 0 h 5"/>
                  <a:gd name="T6" fmla="*/ 3 w 6"/>
                  <a:gd name="T7" fmla="*/ 2 h 5"/>
                  <a:gd name="T8" fmla="*/ 1 w 6"/>
                  <a:gd name="T9" fmla="*/ 4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1" y="4"/>
                    </a:moveTo>
                    <a:cubicBezTo>
                      <a:pt x="2" y="5"/>
                      <a:pt x="3" y="5"/>
                      <a:pt x="5" y="4"/>
                    </a:cubicBezTo>
                    <a:cubicBezTo>
                      <a:pt x="6" y="4"/>
                      <a:pt x="5" y="0"/>
                      <a:pt x="4" y="0"/>
                    </a:cubicBezTo>
                    <a:cubicBezTo>
                      <a:pt x="3" y="0"/>
                      <a:pt x="3" y="1"/>
                      <a:pt x="3" y="2"/>
                    </a:cubicBezTo>
                    <a:cubicBezTo>
                      <a:pt x="3" y="3"/>
                      <a:pt x="0" y="2"/>
                      <a:pt x="1"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28" name="Freeform 159"/>
              <p:cNvSpPr>
                <a:spLocks noChangeArrowheads="1"/>
              </p:cNvSpPr>
              <p:nvPr/>
            </p:nvSpPr>
            <p:spPr bwMode="auto">
              <a:xfrm>
                <a:off x="915" y="858"/>
                <a:ext cx="22" cy="20"/>
              </a:xfrm>
              <a:custGeom>
                <a:avLst/>
                <a:gdLst>
                  <a:gd name="T0" fmla="*/ 1 w 16"/>
                  <a:gd name="T1" fmla="*/ 8 h 15"/>
                  <a:gd name="T2" fmla="*/ 1 w 16"/>
                  <a:gd name="T3" fmla="*/ 11 h 15"/>
                  <a:gd name="T4" fmla="*/ 3 w 16"/>
                  <a:gd name="T5" fmla="*/ 12 h 15"/>
                  <a:gd name="T6" fmla="*/ 5 w 16"/>
                  <a:gd name="T7" fmla="*/ 11 h 15"/>
                  <a:gd name="T8" fmla="*/ 7 w 16"/>
                  <a:gd name="T9" fmla="*/ 13 h 15"/>
                  <a:gd name="T10" fmla="*/ 9 w 16"/>
                  <a:gd name="T11" fmla="*/ 13 h 15"/>
                  <a:gd name="T12" fmla="*/ 11 w 16"/>
                  <a:gd name="T13" fmla="*/ 11 h 15"/>
                  <a:gd name="T14" fmla="*/ 14 w 16"/>
                  <a:gd name="T15" fmla="*/ 5 h 15"/>
                  <a:gd name="T16" fmla="*/ 9 w 16"/>
                  <a:gd name="T17" fmla="*/ 2 h 15"/>
                  <a:gd name="T18" fmla="*/ 7 w 16"/>
                  <a:gd name="T19" fmla="*/ 0 h 15"/>
                  <a:gd name="T20" fmla="*/ 4 w 16"/>
                  <a:gd name="T21" fmla="*/ 0 h 15"/>
                  <a:gd name="T22" fmla="*/ 2 w 16"/>
                  <a:gd name="T23" fmla="*/ 1 h 15"/>
                  <a:gd name="T24" fmla="*/ 1 w 16"/>
                  <a:gd name="T25" fmla="*/ 4 h 15"/>
                  <a:gd name="T26" fmla="*/ 1 w 16"/>
                  <a:gd name="T27" fmla="*/ 5 h 15"/>
                  <a:gd name="T28" fmla="*/ 1 w 16"/>
                  <a:gd name="T29" fmla="*/ 8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15"/>
                  <a:gd name="T47" fmla="*/ 16 w 16"/>
                  <a:gd name="T48" fmla="*/ 15 h 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15">
                    <a:moveTo>
                      <a:pt x="1" y="8"/>
                    </a:moveTo>
                    <a:cubicBezTo>
                      <a:pt x="1" y="9"/>
                      <a:pt x="1" y="10"/>
                      <a:pt x="1" y="11"/>
                    </a:cubicBezTo>
                    <a:cubicBezTo>
                      <a:pt x="2" y="11"/>
                      <a:pt x="3" y="12"/>
                      <a:pt x="3" y="12"/>
                    </a:cubicBezTo>
                    <a:cubicBezTo>
                      <a:pt x="3" y="11"/>
                      <a:pt x="4" y="11"/>
                      <a:pt x="5" y="11"/>
                    </a:cubicBezTo>
                    <a:cubicBezTo>
                      <a:pt x="6" y="12"/>
                      <a:pt x="6" y="13"/>
                      <a:pt x="7" y="13"/>
                    </a:cubicBezTo>
                    <a:cubicBezTo>
                      <a:pt x="8" y="14"/>
                      <a:pt x="8" y="15"/>
                      <a:pt x="9" y="13"/>
                    </a:cubicBezTo>
                    <a:cubicBezTo>
                      <a:pt x="10" y="12"/>
                      <a:pt x="9" y="12"/>
                      <a:pt x="11" y="11"/>
                    </a:cubicBezTo>
                    <a:cubicBezTo>
                      <a:pt x="12" y="10"/>
                      <a:pt x="16" y="9"/>
                      <a:pt x="14" y="5"/>
                    </a:cubicBezTo>
                    <a:cubicBezTo>
                      <a:pt x="13" y="2"/>
                      <a:pt x="11" y="3"/>
                      <a:pt x="9" y="2"/>
                    </a:cubicBezTo>
                    <a:cubicBezTo>
                      <a:pt x="8" y="2"/>
                      <a:pt x="8" y="1"/>
                      <a:pt x="7" y="0"/>
                    </a:cubicBezTo>
                    <a:cubicBezTo>
                      <a:pt x="6" y="0"/>
                      <a:pt x="5" y="0"/>
                      <a:pt x="4" y="0"/>
                    </a:cubicBezTo>
                    <a:cubicBezTo>
                      <a:pt x="3" y="0"/>
                      <a:pt x="2" y="1"/>
                      <a:pt x="2" y="1"/>
                    </a:cubicBezTo>
                    <a:cubicBezTo>
                      <a:pt x="1" y="2"/>
                      <a:pt x="0" y="4"/>
                      <a:pt x="1" y="4"/>
                    </a:cubicBezTo>
                    <a:cubicBezTo>
                      <a:pt x="2" y="3"/>
                      <a:pt x="2" y="4"/>
                      <a:pt x="1" y="5"/>
                    </a:cubicBezTo>
                    <a:cubicBezTo>
                      <a:pt x="1" y="5"/>
                      <a:pt x="1" y="7"/>
                      <a:pt x="1" y="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29" name="Freeform 160"/>
              <p:cNvSpPr>
                <a:spLocks noChangeArrowheads="1"/>
              </p:cNvSpPr>
              <p:nvPr/>
            </p:nvSpPr>
            <p:spPr bwMode="auto">
              <a:xfrm>
                <a:off x="784" y="713"/>
                <a:ext cx="18" cy="4"/>
              </a:xfrm>
              <a:custGeom>
                <a:avLst/>
                <a:gdLst>
                  <a:gd name="T0" fmla="*/ 6 w 13"/>
                  <a:gd name="T1" fmla="*/ 0 h 3"/>
                  <a:gd name="T2" fmla="*/ 3 w 13"/>
                  <a:gd name="T3" fmla="*/ 3 h 3"/>
                  <a:gd name="T4" fmla="*/ 11 w 13"/>
                  <a:gd name="T5" fmla="*/ 2 h 3"/>
                  <a:gd name="T6" fmla="*/ 6 w 13"/>
                  <a:gd name="T7" fmla="*/ 0 h 3"/>
                  <a:gd name="T8" fmla="*/ 0 60000 65536"/>
                  <a:gd name="T9" fmla="*/ 0 60000 65536"/>
                  <a:gd name="T10" fmla="*/ 0 60000 65536"/>
                  <a:gd name="T11" fmla="*/ 0 60000 65536"/>
                  <a:gd name="T12" fmla="*/ 0 w 13"/>
                  <a:gd name="T13" fmla="*/ 0 h 3"/>
                  <a:gd name="T14" fmla="*/ 13 w 13"/>
                  <a:gd name="T15" fmla="*/ 3 h 3"/>
                </a:gdLst>
                <a:ahLst/>
                <a:cxnLst>
                  <a:cxn ang="T8">
                    <a:pos x="T0" y="T1"/>
                  </a:cxn>
                  <a:cxn ang="T9">
                    <a:pos x="T2" y="T3"/>
                  </a:cxn>
                  <a:cxn ang="T10">
                    <a:pos x="T4" y="T5"/>
                  </a:cxn>
                  <a:cxn ang="T11">
                    <a:pos x="T6" y="T7"/>
                  </a:cxn>
                </a:cxnLst>
                <a:rect l="T12" t="T13" r="T14" b="T15"/>
                <a:pathLst>
                  <a:path w="13" h="3">
                    <a:moveTo>
                      <a:pt x="6" y="0"/>
                    </a:moveTo>
                    <a:cubicBezTo>
                      <a:pt x="3" y="0"/>
                      <a:pt x="0" y="3"/>
                      <a:pt x="3" y="3"/>
                    </a:cubicBezTo>
                    <a:cubicBezTo>
                      <a:pt x="6" y="3"/>
                      <a:pt x="13" y="3"/>
                      <a:pt x="11" y="2"/>
                    </a:cubicBezTo>
                    <a:cubicBezTo>
                      <a:pt x="8" y="1"/>
                      <a:pt x="9" y="0"/>
                      <a:pt x="6"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30" name="Freeform 161"/>
              <p:cNvSpPr>
                <a:spLocks noChangeArrowheads="1"/>
              </p:cNvSpPr>
              <p:nvPr/>
            </p:nvSpPr>
            <p:spPr bwMode="auto">
              <a:xfrm>
                <a:off x="695" y="713"/>
                <a:ext cx="19" cy="5"/>
              </a:xfrm>
              <a:custGeom>
                <a:avLst/>
                <a:gdLst>
                  <a:gd name="T0" fmla="*/ 3 w 14"/>
                  <a:gd name="T1" fmla="*/ 2 h 4"/>
                  <a:gd name="T2" fmla="*/ 9 w 14"/>
                  <a:gd name="T3" fmla="*/ 4 h 4"/>
                  <a:gd name="T4" fmla="*/ 12 w 14"/>
                  <a:gd name="T5" fmla="*/ 4 h 4"/>
                  <a:gd name="T6" fmla="*/ 14 w 14"/>
                  <a:gd name="T7" fmla="*/ 3 h 4"/>
                  <a:gd name="T8" fmla="*/ 8 w 14"/>
                  <a:gd name="T9" fmla="*/ 0 h 4"/>
                  <a:gd name="T10" fmla="*/ 3 w 14"/>
                  <a:gd name="T11" fmla="*/ 2 h 4"/>
                  <a:gd name="T12" fmla="*/ 0 60000 65536"/>
                  <a:gd name="T13" fmla="*/ 0 60000 65536"/>
                  <a:gd name="T14" fmla="*/ 0 60000 65536"/>
                  <a:gd name="T15" fmla="*/ 0 60000 65536"/>
                  <a:gd name="T16" fmla="*/ 0 60000 65536"/>
                  <a:gd name="T17" fmla="*/ 0 60000 65536"/>
                  <a:gd name="T18" fmla="*/ 0 w 14"/>
                  <a:gd name="T19" fmla="*/ 0 h 4"/>
                  <a:gd name="T20" fmla="*/ 14 w 14"/>
                  <a:gd name="T21" fmla="*/ 4 h 4"/>
                </a:gdLst>
                <a:ahLst/>
                <a:cxnLst>
                  <a:cxn ang="T12">
                    <a:pos x="T0" y="T1"/>
                  </a:cxn>
                  <a:cxn ang="T13">
                    <a:pos x="T2" y="T3"/>
                  </a:cxn>
                  <a:cxn ang="T14">
                    <a:pos x="T4" y="T5"/>
                  </a:cxn>
                  <a:cxn ang="T15">
                    <a:pos x="T6" y="T7"/>
                  </a:cxn>
                  <a:cxn ang="T16">
                    <a:pos x="T8" y="T9"/>
                  </a:cxn>
                  <a:cxn ang="T17">
                    <a:pos x="T10" y="T11"/>
                  </a:cxn>
                </a:cxnLst>
                <a:rect l="T18" t="T19" r="T20" b="T21"/>
                <a:pathLst>
                  <a:path w="14" h="4">
                    <a:moveTo>
                      <a:pt x="3" y="2"/>
                    </a:moveTo>
                    <a:cubicBezTo>
                      <a:pt x="6" y="3"/>
                      <a:pt x="7" y="4"/>
                      <a:pt x="9" y="4"/>
                    </a:cubicBezTo>
                    <a:cubicBezTo>
                      <a:pt x="11" y="4"/>
                      <a:pt x="11" y="3"/>
                      <a:pt x="12" y="4"/>
                    </a:cubicBezTo>
                    <a:cubicBezTo>
                      <a:pt x="13" y="4"/>
                      <a:pt x="14" y="4"/>
                      <a:pt x="14" y="3"/>
                    </a:cubicBezTo>
                    <a:cubicBezTo>
                      <a:pt x="14" y="2"/>
                      <a:pt x="10" y="0"/>
                      <a:pt x="8" y="0"/>
                    </a:cubicBezTo>
                    <a:cubicBezTo>
                      <a:pt x="7" y="0"/>
                      <a:pt x="0" y="0"/>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31" name="Freeform 162"/>
              <p:cNvSpPr>
                <a:spLocks noChangeArrowheads="1"/>
              </p:cNvSpPr>
              <p:nvPr/>
            </p:nvSpPr>
            <p:spPr bwMode="auto">
              <a:xfrm>
                <a:off x="648" y="674"/>
                <a:ext cx="82" cy="28"/>
              </a:xfrm>
              <a:custGeom>
                <a:avLst/>
                <a:gdLst>
                  <a:gd name="T0" fmla="*/ 53 w 60"/>
                  <a:gd name="T1" fmla="*/ 19 h 20"/>
                  <a:gd name="T2" fmla="*/ 55 w 60"/>
                  <a:gd name="T3" fmla="*/ 19 h 20"/>
                  <a:gd name="T4" fmla="*/ 60 w 60"/>
                  <a:gd name="T5" fmla="*/ 18 h 20"/>
                  <a:gd name="T6" fmla="*/ 56 w 60"/>
                  <a:gd name="T7" fmla="*/ 15 h 20"/>
                  <a:gd name="T8" fmla="*/ 52 w 60"/>
                  <a:gd name="T9" fmla="*/ 12 h 20"/>
                  <a:gd name="T10" fmla="*/ 45 w 60"/>
                  <a:gd name="T11" fmla="*/ 10 h 20"/>
                  <a:gd name="T12" fmla="*/ 42 w 60"/>
                  <a:gd name="T13" fmla="*/ 8 h 20"/>
                  <a:gd name="T14" fmla="*/ 37 w 60"/>
                  <a:gd name="T15" fmla="*/ 5 h 20"/>
                  <a:gd name="T16" fmla="*/ 36 w 60"/>
                  <a:gd name="T17" fmla="*/ 5 h 20"/>
                  <a:gd name="T18" fmla="*/ 28 w 60"/>
                  <a:gd name="T19" fmla="*/ 2 h 20"/>
                  <a:gd name="T20" fmla="*/ 16 w 60"/>
                  <a:gd name="T21" fmla="*/ 0 h 20"/>
                  <a:gd name="T22" fmla="*/ 6 w 60"/>
                  <a:gd name="T23" fmla="*/ 2 h 20"/>
                  <a:gd name="T24" fmla="*/ 1 w 60"/>
                  <a:gd name="T25" fmla="*/ 6 h 20"/>
                  <a:gd name="T26" fmla="*/ 3 w 60"/>
                  <a:gd name="T27" fmla="*/ 7 h 20"/>
                  <a:gd name="T28" fmla="*/ 11 w 60"/>
                  <a:gd name="T29" fmla="*/ 4 h 20"/>
                  <a:gd name="T30" fmla="*/ 18 w 60"/>
                  <a:gd name="T31" fmla="*/ 4 h 20"/>
                  <a:gd name="T32" fmla="*/ 17 w 60"/>
                  <a:gd name="T33" fmla="*/ 6 h 20"/>
                  <a:gd name="T34" fmla="*/ 24 w 60"/>
                  <a:gd name="T35" fmla="*/ 6 h 20"/>
                  <a:gd name="T36" fmla="*/ 29 w 60"/>
                  <a:gd name="T37" fmla="*/ 9 h 20"/>
                  <a:gd name="T38" fmla="*/ 35 w 60"/>
                  <a:gd name="T39" fmla="*/ 10 h 20"/>
                  <a:gd name="T40" fmla="*/ 36 w 60"/>
                  <a:gd name="T41" fmla="*/ 12 h 20"/>
                  <a:gd name="T42" fmla="*/ 40 w 60"/>
                  <a:gd name="T43" fmla="*/ 15 h 20"/>
                  <a:gd name="T44" fmla="*/ 44 w 60"/>
                  <a:gd name="T45" fmla="*/ 16 h 20"/>
                  <a:gd name="T46" fmla="*/ 42 w 60"/>
                  <a:gd name="T47" fmla="*/ 18 h 20"/>
                  <a:gd name="T48" fmla="*/ 42 w 60"/>
                  <a:gd name="T49" fmla="*/ 20 h 20"/>
                  <a:gd name="T50" fmla="*/ 50 w 60"/>
                  <a:gd name="T51" fmla="*/ 19 h 20"/>
                  <a:gd name="T52" fmla="*/ 53 w 60"/>
                  <a:gd name="T53" fmla="*/ 19 h 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0"/>
                  <a:gd name="T82" fmla="*/ 0 h 20"/>
                  <a:gd name="T83" fmla="*/ 60 w 60"/>
                  <a:gd name="T84" fmla="*/ 20 h 2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0" h="20">
                    <a:moveTo>
                      <a:pt x="53" y="19"/>
                    </a:moveTo>
                    <a:cubicBezTo>
                      <a:pt x="54" y="20"/>
                      <a:pt x="54" y="19"/>
                      <a:pt x="55" y="19"/>
                    </a:cubicBezTo>
                    <a:cubicBezTo>
                      <a:pt x="56" y="19"/>
                      <a:pt x="60" y="20"/>
                      <a:pt x="60" y="18"/>
                    </a:cubicBezTo>
                    <a:cubicBezTo>
                      <a:pt x="60" y="17"/>
                      <a:pt x="58" y="15"/>
                      <a:pt x="56" y="15"/>
                    </a:cubicBezTo>
                    <a:cubicBezTo>
                      <a:pt x="54" y="15"/>
                      <a:pt x="52" y="13"/>
                      <a:pt x="52" y="12"/>
                    </a:cubicBezTo>
                    <a:cubicBezTo>
                      <a:pt x="51" y="12"/>
                      <a:pt x="48" y="12"/>
                      <a:pt x="45" y="10"/>
                    </a:cubicBezTo>
                    <a:cubicBezTo>
                      <a:pt x="43" y="8"/>
                      <a:pt x="45" y="10"/>
                      <a:pt x="42" y="8"/>
                    </a:cubicBezTo>
                    <a:cubicBezTo>
                      <a:pt x="39" y="6"/>
                      <a:pt x="38" y="6"/>
                      <a:pt x="37" y="5"/>
                    </a:cubicBezTo>
                    <a:cubicBezTo>
                      <a:pt x="36" y="4"/>
                      <a:pt x="36" y="4"/>
                      <a:pt x="36" y="5"/>
                    </a:cubicBezTo>
                    <a:cubicBezTo>
                      <a:pt x="36" y="5"/>
                      <a:pt x="30" y="3"/>
                      <a:pt x="28" y="2"/>
                    </a:cubicBezTo>
                    <a:cubicBezTo>
                      <a:pt x="26" y="1"/>
                      <a:pt x="19" y="1"/>
                      <a:pt x="16" y="0"/>
                    </a:cubicBezTo>
                    <a:cubicBezTo>
                      <a:pt x="12" y="0"/>
                      <a:pt x="8" y="2"/>
                      <a:pt x="6" y="2"/>
                    </a:cubicBezTo>
                    <a:cubicBezTo>
                      <a:pt x="4" y="3"/>
                      <a:pt x="2" y="5"/>
                      <a:pt x="1" y="6"/>
                    </a:cubicBezTo>
                    <a:cubicBezTo>
                      <a:pt x="0" y="8"/>
                      <a:pt x="1" y="7"/>
                      <a:pt x="3" y="7"/>
                    </a:cubicBezTo>
                    <a:cubicBezTo>
                      <a:pt x="5" y="7"/>
                      <a:pt x="10" y="4"/>
                      <a:pt x="11" y="4"/>
                    </a:cubicBezTo>
                    <a:cubicBezTo>
                      <a:pt x="12" y="3"/>
                      <a:pt x="17" y="3"/>
                      <a:pt x="18" y="4"/>
                    </a:cubicBezTo>
                    <a:cubicBezTo>
                      <a:pt x="20" y="4"/>
                      <a:pt x="18" y="5"/>
                      <a:pt x="17" y="6"/>
                    </a:cubicBezTo>
                    <a:cubicBezTo>
                      <a:pt x="16" y="7"/>
                      <a:pt x="21" y="6"/>
                      <a:pt x="24" y="6"/>
                    </a:cubicBezTo>
                    <a:cubicBezTo>
                      <a:pt x="26" y="7"/>
                      <a:pt x="27" y="8"/>
                      <a:pt x="29" y="9"/>
                    </a:cubicBezTo>
                    <a:cubicBezTo>
                      <a:pt x="30" y="10"/>
                      <a:pt x="33" y="10"/>
                      <a:pt x="35" y="10"/>
                    </a:cubicBezTo>
                    <a:cubicBezTo>
                      <a:pt x="36" y="10"/>
                      <a:pt x="35" y="11"/>
                      <a:pt x="36" y="12"/>
                    </a:cubicBezTo>
                    <a:cubicBezTo>
                      <a:pt x="37" y="14"/>
                      <a:pt x="38" y="14"/>
                      <a:pt x="40" y="15"/>
                    </a:cubicBezTo>
                    <a:cubicBezTo>
                      <a:pt x="42" y="16"/>
                      <a:pt x="43" y="15"/>
                      <a:pt x="44" y="16"/>
                    </a:cubicBezTo>
                    <a:cubicBezTo>
                      <a:pt x="45" y="17"/>
                      <a:pt x="43" y="17"/>
                      <a:pt x="42" y="18"/>
                    </a:cubicBezTo>
                    <a:cubicBezTo>
                      <a:pt x="40" y="19"/>
                      <a:pt x="41" y="20"/>
                      <a:pt x="42" y="20"/>
                    </a:cubicBezTo>
                    <a:cubicBezTo>
                      <a:pt x="43" y="20"/>
                      <a:pt x="49" y="19"/>
                      <a:pt x="50" y="19"/>
                    </a:cubicBezTo>
                    <a:cubicBezTo>
                      <a:pt x="51" y="19"/>
                      <a:pt x="52" y="19"/>
                      <a:pt x="53" y="1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32" name="Freeform 163"/>
              <p:cNvSpPr>
                <a:spLocks noChangeArrowheads="1"/>
              </p:cNvSpPr>
              <p:nvPr/>
            </p:nvSpPr>
            <p:spPr bwMode="auto">
              <a:xfrm>
                <a:off x="699" y="656"/>
                <a:ext cx="5" cy="7"/>
              </a:xfrm>
              <a:custGeom>
                <a:avLst/>
                <a:gdLst>
                  <a:gd name="T0" fmla="*/ 1 w 4"/>
                  <a:gd name="T1" fmla="*/ 1 h 5"/>
                  <a:gd name="T2" fmla="*/ 0 w 4"/>
                  <a:gd name="T3" fmla="*/ 4 h 5"/>
                  <a:gd name="T4" fmla="*/ 2 w 4"/>
                  <a:gd name="T5" fmla="*/ 5 h 5"/>
                  <a:gd name="T6" fmla="*/ 1 w 4"/>
                  <a:gd name="T7" fmla="*/ 1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1" y="1"/>
                    </a:moveTo>
                    <a:cubicBezTo>
                      <a:pt x="0" y="0"/>
                      <a:pt x="1" y="3"/>
                      <a:pt x="0" y="4"/>
                    </a:cubicBezTo>
                    <a:cubicBezTo>
                      <a:pt x="0" y="4"/>
                      <a:pt x="0" y="5"/>
                      <a:pt x="2" y="5"/>
                    </a:cubicBezTo>
                    <a:cubicBezTo>
                      <a:pt x="4" y="5"/>
                      <a:pt x="2" y="3"/>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33" name="Freeform 164"/>
              <p:cNvSpPr>
                <a:spLocks noChangeArrowheads="1"/>
              </p:cNvSpPr>
              <p:nvPr/>
            </p:nvSpPr>
            <p:spPr bwMode="auto">
              <a:xfrm>
                <a:off x="736" y="689"/>
                <a:ext cx="4" cy="5"/>
              </a:xfrm>
              <a:custGeom>
                <a:avLst/>
                <a:gdLst>
                  <a:gd name="T0" fmla="*/ 3 w 3"/>
                  <a:gd name="T1" fmla="*/ 2 h 3"/>
                  <a:gd name="T2" fmla="*/ 0 w 3"/>
                  <a:gd name="T3" fmla="*/ 1 h 3"/>
                  <a:gd name="T4" fmla="*/ 3 w 3"/>
                  <a:gd name="T5" fmla="*/ 2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3" y="2"/>
                    </a:moveTo>
                    <a:cubicBezTo>
                      <a:pt x="3" y="1"/>
                      <a:pt x="0" y="0"/>
                      <a:pt x="0" y="1"/>
                    </a:cubicBezTo>
                    <a:cubicBezTo>
                      <a:pt x="0" y="2"/>
                      <a:pt x="3" y="3"/>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34" name="Freeform 165"/>
              <p:cNvSpPr>
                <a:spLocks noChangeArrowheads="1"/>
              </p:cNvSpPr>
              <p:nvPr/>
            </p:nvSpPr>
            <p:spPr bwMode="auto">
              <a:xfrm>
                <a:off x="831" y="462"/>
                <a:ext cx="11" cy="12"/>
              </a:xfrm>
              <a:custGeom>
                <a:avLst/>
                <a:gdLst>
                  <a:gd name="T0" fmla="*/ 6 w 8"/>
                  <a:gd name="T1" fmla="*/ 4 h 9"/>
                  <a:gd name="T2" fmla="*/ 7 w 8"/>
                  <a:gd name="T3" fmla="*/ 1 h 9"/>
                  <a:gd name="T4" fmla="*/ 5 w 8"/>
                  <a:gd name="T5" fmla="*/ 0 h 9"/>
                  <a:gd name="T6" fmla="*/ 1 w 8"/>
                  <a:gd name="T7" fmla="*/ 5 h 9"/>
                  <a:gd name="T8" fmla="*/ 1 w 8"/>
                  <a:gd name="T9" fmla="*/ 8 h 9"/>
                  <a:gd name="T10" fmla="*/ 3 w 8"/>
                  <a:gd name="T11" fmla="*/ 7 h 9"/>
                  <a:gd name="T12" fmla="*/ 6 w 8"/>
                  <a:gd name="T13" fmla="*/ 4 h 9"/>
                  <a:gd name="T14" fmla="*/ 0 60000 65536"/>
                  <a:gd name="T15" fmla="*/ 0 60000 65536"/>
                  <a:gd name="T16" fmla="*/ 0 60000 65536"/>
                  <a:gd name="T17" fmla="*/ 0 60000 65536"/>
                  <a:gd name="T18" fmla="*/ 0 60000 65536"/>
                  <a:gd name="T19" fmla="*/ 0 60000 65536"/>
                  <a:gd name="T20" fmla="*/ 0 60000 65536"/>
                  <a:gd name="T21" fmla="*/ 0 w 8"/>
                  <a:gd name="T22" fmla="*/ 0 h 9"/>
                  <a:gd name="T23" fmla="*/ 8 w 8"/>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9">
                    <a:moveTo>
                      <a:pt x="6" y="4"/>
                    </a:moveTo>
                    <a:cubicBezTo>
                      <a:pt x="7" y="3"/>
                      <a:pt x="7" y="2"/>
                      <a:pt x="7" y="1"/>
                    </a:cubicBezTo>
                    <a:cubicBezTo>
                      <a:pt x="8" y="0"/>
                      <a:pt x="6" y="0"/>
                      <a:pt x="5" y="0"/>
                    </a:cubicBezTo>
                    <a:cubicBezTo>
                      <a:pt x="4" y="1"/>
                      <a:pt x="2" y="4"/>
                      <a:pt x="1" y="5"/>
                    </a:cubicBezTo>
                    <a:cubicBezTo>
                      <a:pt x="0" y="6"/>
                      <a:pt x="1" y="7"/>
                      <a:pt x="1" y="8"/>
                    </a:cubicBezTo>
                    <a:cubicBezTo>
                      <a:pt x="1" y="9"/>
                      <a:pt x="3" y="9"/>
                      <a:pt x="3" y="7"/>
                    </a:cubicBezTo>
                    <a:cubicBezTo>
                      <a:pt x="3" y="7"/>
                      <a:pt x="6" y="5"/>
                      <a:pt x="6"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35" name="Freeform 166"/>
              <p:cNvSpPr>
                <a:spLocks noChangeArrowheads="1"/>
              </p:cNvSpPr>
              <p:nvPr/>
            </p:nvSpPr>
            <p:spPr bwMode="auto">
              <a:xfrm>
                <a:off x="838" y="468"/>
                <a:ext cx="8" cy="5"/>
              </a:xfrm>
              <a:custGeom>
                <a:avLst/>
                <a:gdLst>
                  <a:gd name="T0" fmla="*/ 2 w 6"/>
                  <a:gd name="T1" fmla="*/ 4 h 4"/>
                  <a:gd name="T2" fmla="*/ 4 w 6"/>
                  <a:gd name="T3" fmla="*/ 3 h 4"/>
                  <a:gd name="T4" fmla="*/ 4 w 6"/>
                  <a:gd name="T5" fmla="*/ 1 h 4"/>
                  <a:gd name="T6" fmla="*/ 1 w 6"/>
                  <a:gd name="T7" fmla="*/ 2 h 4"/>
                  <a:gd name="T8" fmla="*/ 2 w 6"/>
                  <a:gd name="T9" fmla="*/ 4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2" y="4"/>
                    </a:moveTo>
                    <a:cubicBezTo>
                      <a:pt x="3" y="4"/>
                      <a:pt x="4" y="3"/>
                      <a:pt x="4" y="3"/>
                    </a:cubicBezTo>
                    <a:cubicBezTo>
                      <a:pt x="5" y="2"/>
                      <a:pt x="6" y="1"/>
                      <a:pt x="4" y="1"/>
                    </a:cubicBezTo>
                    <a:cubicBezTo>
                      <a:pt x="3" y="0"/>
                      <a:pt x="1" y="1"/>
                      <a:pt x="1" y="2"/>
                    </a:cubicBezTo>
                    <a:cubicBezTo>
                      <a:pt x="1" y="3"/>
                      <a:pt x="0" y="4"/>
                      <a:pt x="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36" name="Freeform 167"/>
              <p:cNvSpPr>
                <a:spLocks noChangeArrowheads="1"/>
              </p:cNvSpPr>
              <p:nvPr/>
            </p:nvSpPr>
            <p:spPr bwMode="auto">
              <a:xfrm>
                <a:off x="809" y="459"/>
                <a:ext cx="19" cy="13"/>
              </a:xfrm>
              <a:custGeom>
                <a:avLst/>
                <a:gdLst>
                  <a:gd name="T0" fmla="*/ 5 w 14"/>
                  <a:gd name="T1" fmla="*/ 3 h 9"/>
                  <a:gd name="T2" fmla="*/ 4 w 14"/>
                  <a:gd name="T3" fmla="*/ 4 h 9"/>
                  <a:gd name="T4" fmla="*/ 1 w 14"/>
                  <a:gd name="T5" fmla="*/ 1 h 9"/>
                  <a:gd name="T6" fmla="*/ 0 w 14"/>
                  <a:gd name="T7" fmla="*/ 4 h 9"/>
                  <a:gd name="T8" fmla="*/ 2 w 14"/>
                  <a:gd name="T9" fmla="*/ 5 h 9"/>
                  <a:gd name="T10" fmla="*/ 4 w 14"/>
                  <a:gd name="T11" fmla="*/ 6 h 9"/>
                  <a:gd name="T12" fmla="*/ 6 w 14"/>
                  <a:gd name="T13" fmla="*/ 7 h 9"/>
                  <a:gd name="T14" fmla="*/ 8 w 14"/>
                  <a:gd name="T15" fmla="*/ 7 h 9"/>
                  <a:gd name="T16" fmla="*/ 10 w 14"/>
                  <a:gd name="T17" fmla="*/ 8 h 9"/>
                  <a:gd name="T18" fmla="*/ 13 w 14"/>
                  <a:gd name="T19" fmla="*/ 5 h 9"/>
                  <a:gd name="T20" fmla="*/ 6 w 14"/>
                  <a:gd name="T21" fmla="*/ 5 h 9"/>
                  <a:gd name="T22" fmla="*/ 5 w 14"/>
                  <a:gd name="T23" fmla="*/ 3 h 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
                  <a:gd name="T37" fmla="*/ 0 h 9"/>
                  <a:gd name="T38" fmla="*/ 14 w 14"/>
                  <a:gd name="T39" fmla="*/ 9 h 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 h="9">
                    <a:moveTo>
                      <a:pt x="5" y="3"/>
                    </a:moveTo>
                    <a:cubicBezTo>
                      <a:pt x="4" y="3"/>
                      <a:pt x="4" y="4"/>
                      <a:pt x="4" y="4"/>
                    </a:cubicBezTo>
                    <a:cubicBezTo>
                      <a:pt x="3" y="4"/>
                      <a:pt x="2" y="2"/>
                      <a:pt x="1" y="1"/>
                    </a:cubicBezTo>
                    <a:cubicBezTo>
                      <a:pt x="0" y="0"/>
                      <a:pt x="0" y="3"/>
                      <a:pt x="0" y="4"/>
                    </a:cubicBezTo>
                    <a:cubicBezTo>
                      <a:pt x="1" y="5"/>
                      <a:pt x="1" y="5"/>
                      <a:pt x="2" y="5"/>
                    </a:cubicBezTo>
                    <a:cubicBezTo>
                      <a:pt x="3" y="5"/>
                      <a:pt x="3" y="5"/>
                      <a:pt x="4" y="6"/>
                    </a:cubicBezTo>
                    <a:cubicBezTo>
                      <a:pt x="5" y="7"/>
                      <a:pt x="5" y="7"/>
                      <a:pt x="6" y="7"/>
                    </a:cubicBezTo>
                    <a:cubicBezTo>
                      <a:pt x="7" y="8"/>
                      <a:pt x="7" y="7"/>
                      <a:pt x="8" y="7"/>
                    </a:cubicBezTo>
                    <a:cubicBezTo>
                      <a:pt x="8" y="6"/>
                      <a:pt x="7" y="9"/>
                      <a:pt x="10" y="8"/>
                    </a:cubicBezTo>
                    <a:cubicBezTo>
                      <a:pt x="11" y="8"/>
                      <a:pt x="12" y="5"/>
                      <a:pt x="13" y="5"/>
                    </a:cubicBezTo>
                    <a:cubicBezTo>
                      <a:pt x="14" y="5"/>
                      <a:pt x="8" y="5"/>
                      <a:pt x="6" y="5"/>
                    </a:cubicBezTo>
                    <a:cubicBezTo>
                      <a:pt x="5" y="5"/>
                      <a:pt x="6" y="4"/>
                      <a:pt x="5"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37" name="Freeform 168"/>
              <p:cNvSpPr>
                <a:spLocks noChangeArrowheads="1"/>
              </p:cNvSpPr>
              <p:nvPr/>
            </p:nvSpPr>
            <p:spPr bwMode="auto">
              <a:xfrm>
                <a:off x="809" y="432"/>
                <a:ext cx="22" cy="8"/>
              </a:xfrm>
              <a:custGeom>
                <a:avLst/>
                <a:gdLst>
                  <a:gd name="T0" fmla="*/ 14 w 16"/>
                  <a:gd name="T1" fmla="*/ 6 h 6"/>
                  <a:gd name="T2" fmla="*/ 10 w 16"/>
                  <a:gd name="T3" fmla="*/ 2 h 6"/>
                  <a:gd name="T4" fmla="*/ 1 w 16"/>
                  <a:gd name="T5" fmla="*/ 0 h 6"/>
                  <a:gd name="T6" fmla="*/ 5 w 16"/>
                  <a:gd name="T7" fmla="*/ 4 h 6"/>
                  <a:gd name="T8" fmla="*/ 14 w 16"/>
                  <a:gd name="T9" fmla="*/ 6 h 6"/>
                  <a:gd name="T10" fmla="*/ 0 60000 65536"/>
                  <a:gd name="T11" fmla="*/ 0 60000 65536"/>
                  <a:gd name="T12" fmla="*/ 0 60000 65536"/>
                  <a:gd name="T13" fmla="*/ 0 60000 65536"/>
                  <a:gd name="T14" fmla="*/ 0 60000 65536"/>
                  <a:gd name="T15" fmla="*/ 0 w 16"/>
                  <a:gd name="T16" fmla="*/ 0 h 6"/>
                  <a:gd name="T17" fmla="*/ 16 w 16"/>
                  <a:gd name="T18" fmla="*/ 6 h 6"/>
                </a:gdLst>
                <a:ahLst/>
                <a:cxnLst>
                  <a:cxn ang="T10">
                    <a:pos x="T0" y="T1"/>
                  </a:cxn>
                  <a:cxn ang="T11">
                    <a:pos x="T2" y="T3"/>
                  </a:cxn>
                  <a:cxn ang="T12">
                    <a:pos x="T4" y="T5"/>
                  </a:cxn>
                  <a:cxn ang="T13">
                    <a:pos x="T6" y="T7"/>
                  </a:cxn>
                  <a:cxn ang="T14">
                    <a:pos x="T8" y="T9"/>
                  </a:cxn>
                </a:cxnLst>
                <a:rect l="T15" t="T16" r="T17" b="T18"/>
                <a:pathLst>
                  <a:path w="16" h="6">
                    <a:moveTo>
                      <a:pt x="14" y="6"/>
                    </a:moveTo>
                    <a:cubicBezTo>
                      <a:pt x="16" y="5"/>
                      <a:pt x="13" y="4"/>
                      <a:pt x="10" y="2"/>
                    </a:cubicBezTo>
                    <a:cubicBezTo>
                      <a:pt x="6" y="0"/>
                      <a:pt x="1" y="0"/>
                      <a:pt x="1" y="0"/>
                    </a:cubicBezTo>
                    <a:cubicBezTo>
                      <a:pt x="0" y="1"/>
                      <a:pt x="3" y="3"/>
                      <a:pt x="5" y="4"/>
                    </a:cubicBezTo>
                    <a:cubicBezTo>
                      <a:pt x="8" y="5"/>
                      <a:pt x="13" y="6"/>
                      <a:pt x="14"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38" name="Freeform 169"/>
              <p:cNvSpPr>
                <a:spLocks noChangeArrowheads="1"/>
              </p:cNvSpPr>
              <p:nvPr/>
            </p:nvSpPr>
            <p:spPr bwMode="auto">
              <a:xfrm>
                <a:off x="849" y="414"/>
                <a:ext cx="49" cy="48"/>
              </a:xfrm>
              <a:custGeom>
                <a:avLst/>
                <a:gdLst>
                  <a:gd name="T0" fmla="*/ 19 w 36"/>
                  <a:gd name="T1" fmla="*/ 0 h 35"/>
                  <a:gd name="T2" fmla="*/ 16 w 36"/>
                  <a:gd name="T3" fmla="*/ 2 h 35"/>
                  <a:gd name="T4" fmla="*/ 11 w 36"/>
                  <a:gd name="T5" fmla="*/ 8 h 35"/>
                  <a:gd name="T6" fmla="*/ 10 w 36"/>
                  <a:gd name="T7" fmla="*/ 9 h 35"/>
                  <a:gd name="T8" fmla="*/ 7 w 36"/>
                  <a:gd name="T9" fmla="*/ 17 h 35"/>
                  <a:gd name="T10" fmla="*/ 4 w 36"/>
                  <a:gd name="T11" fmla="*/ 21 h 35"/>
                  <a:gd name="T12" fmla="*/ 2 w 36"/>
                  <a:gd name="T13" fmla="*/ 22 h 35"/>
                  <a:gd name="T14" fmla="*/ 4 w 36"/>
                  <a:gd name="T15" fmla="*/ 23 h 35"/>
                  <a:gd name="T16" fmla="*/ 2 w 36"/>
                  <a:gd name="T17" fmla="*/ 27 h 35"/>
                  <a:gd name="T18" fmla="*/ 0 w 36"/>
                  <a:gd name="T19" fmla="*/ 29 h 35"/>
                  <a:gd name="T20" fmla="*/ 4 w 36"/>
                  <a:gd name="T21" fmla="*/ 29 h 35"/>
                  <a:gd name="T22" fmla="*/ 11 w 36"/>
                  <a:gd name="T23" fmla="*/ 30 h 35"/>
                  <a:gd name="T24" fmla="*/ 19 w 36"/>
                  <a:gd name="T25" fmla="*/ 30 h 35"/>
                  <a:gd name="T26" fmla="*/ 22 w 36"/>
                  <a:gd name="T27" fmla="*/ 30 h 35"/>
                  <a:gd name="T28" fmla="*/ 25 w 36"/>
                  <a:gd name="T29" fmla="*/ 29 h 35"/>
                  <a:gd name="T30" fmla="*/ 24 w 36"/>
                  <a:gd name="T31" fmla="*/ 32 h 35"/>
                  <a:gd name="T32" fmla="*/ 22 w 36"/>
                  <a:gd name="T33" fmla="*/ 34 h 35"/>
                  <a:gd name="T34" fmla="*/ 26 w 36"/>
                  <a:gd name="T35" fmla="*/ 31 h 35"/>
                  <a:gd name="T36" fmla="*/ 30 w 36"/>
                  <a:gd name="T37" fmla="*/ 29 h 35"/>
                  <a:gd name="T38" fmla="*/ 32 w 36"/>
                  <a:gd name="T39" fmla="*/ 27 h 35"/>
                  <a:gd name="T40" fmla="*/ 35 w 36"/>
                  <a:gd name="T41" fmla="*/ 23 h 35"/>
                  <a:gd name="T42" fmla="*/ 35 w 36"/>
                  <a:gd name="T43" fmla="*/ 22 h 35"/>
                  <a:gd name="T44" fmla="*/ 32 w 36"/>
                  <a:gd name="T45" fmla="*/ 22 h 35"/>
                  <a:gd name="T46" fmla="*/ 30 w 36"/>
                  <a:gd name="T47" fmla="*/ 20 h 35"/>
                  <a:gd name="T48" fmla="*/ 33 w 36"/>
                  <a:gd name="T49" fmla="*/ 17 h 35"/>
                  <a:gd name="T50" fmla="*/ 29 w 36"/>
                  <a:gd name="T51" fmla="*/ 16 h 35"/>
                  <a:gd name="T52" fmla="*/ 27 w 36"/>
                  <a:gd name="T53" fmla="*/ 15 h 35"/>
                  <a:gd name="T54" fmla="*/ 24 w 36"/>
                  <a:gd name="T55" fmla="*/ 18 h 35"/>
                  <a:gd name="T56" fmla="*/ 22 w 36"/>
                  <a:gd name="T57" fmla="*/ 16 h 35"/>
                  <a:gd name="T58" fmla="*/ 19 w 36"/>
                  <a:gd name="T59" fmla="*/ 14 h 35"/>
                  <a:gd name="T60" fmla="*/ 21 w 36"/>
                  <a:gd name="T61" fmla="*/ 12 h 35"/>
                  <a:gd name="T62" fmla="*/ 18 w 36"/>
                  <a:gd name="T63" fmla="*/ 11 h 35"/>
                  <a:gd name="T64" fmla="*/ 15 w 36"/>
                  <a:gd name="T65" fmla="*/ 13 h 35"/>
                  <a:gd name="T66" fmla="*/ 16 w 36"/>
                  <a:gd name="T67" fmla="*/ 9 h 35"/>
                  <a:gd name="T68" fmla="*/ 20 w 36"/>
                  <a:gd name="T69" fmla="*/ 5 h 35"/>
                  <a:gd name="T70" fmla="*/ 20 w 36"/>
                  <a:gd name="T71" fmla="*/ 2 h 35"/>
                  <a:gd name="T72" fmla="*/ 22 w 36"/>
                  <a:gd name="T73" fmla="*/ 1 h 35"/>
                  <a:gd name="T74" fmla="*/ 19 w 36"/>
                  <a:gd name="T75" fmla="*/ 0 h 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6"/>
                  <a:gd name="T115" fmla="*/ 0 h 35"/>
                  <a:gd name="T116" fmla="*/ 36 w 36"/>
                  <a:gd name="T117" fmla="*/ 35 h 3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6" h="35">
                    <a:moveTo>
                      <a:pt x="19" y="0"/>
                    </a:moveTo>
                    <a:cubicBezTo>
                      <a:pt x="18" y="0"/>
                      <a:pt x="17" y="0"/>
                      <a:pt x="16" y="2"/>
                    </a:cubicBezTo>
                    <a:cubicBezTo>
                      <a:pt x="15" y="3"/>
                      <a:pt x="12" y="7"/>
                      <a:pt x="11" y="8"/>
                    </a:cubicBezTo>
                    <a:cubicBezTo>
                      <a:pt x="10" y="8"/>
                      <a:pt x="10" y="8"/>
                      <a:pt x="10" y="9"/>
                    </a:cubicBezTo>
                    <a:cubicBezTo>
                      <a:pt x="10" y="10"/>
                      <a:pt x="8" y="16"/>
                      <a:pt x="7" y="17"/>
                    </a:cubicBezTo>
                    <a:cubicBezTo>
                      <a:pt x="6" y="18"/>
                      <a:pt x="4" y="20"/>
                      <a:pt x="4" y="21"/>
                    </a:cubicBezTo>
                    <a:cubicBezTo>
                      <a:pt x="3" y="22"/>
                      <a:pt x="1" y="22"/>
                      <a:pt x="2" y="22"/>
                    </a:cubicBezTo>
                    <a:cubicBezTo>
                      <a:pt x="3" y="23"/>
                      <a:pt x="4" y="22"/>
                      <a:pt x="4" y="23"/>
                    </a:cubicBezTo>
                    <a:cubicBezTo>
                      <a:pt x="5" y="24"/>
                      <a:pt x="3" y="26"/>
                      <a:pt x="2" y="27"/>
                    </a:cubicBezTo>
                    <a:cubicBezTo>
                      <a:pt x="0" y="27"/>
                      <a:pt x="0" y="28"/>
                      <a:pt x="0" y="29"/>
                    </a:cubicBezTo>
                    <a:cubicBezTo>
                      <a:pt x="1" y="30"/>
                      <a:pt x="2" y="30"/>
                      <a:pt x="4" y="29"/>
                    </a:cubicBezTo>
                    <a:cubicBezTo>
                      <a:pt x="5" y="28"/>
                      <a:pt x="9" y="29"/>
                      <a:pt x="11" y="30"/>
                    </a:cubicBezTo>
                    <a:cubicBezTo>
                      <a:pt x="12" y="30"/>
                      <a:pt x="18" y="30"/>
                      <a:pt x="19" y="30"/>
                    </a:cubicBezTo>
                    <a:cubicBezTo>
                      <a:pt x="21" y="30"/>
                      <a:pt x="20" y="31"/>
                      <a:pt x="22" y="30"/>
                    </a:cubicBezTo>
                    <a:cubicBezTo>
                      <a:pt x="23" y="30"/>
                      <a:pt x="24" y="29"/>
                      <a:pt x="25" y="29"/>
                    </a:cubicBezTo>
                    <a:cubicBezTo>
                      <a:pt x="25" y="30"/>
                      <a:pt x="25" y="30"/>
                      <a:pt x="24" y="32"/>
                    </a:cubicBezTo>
                    <a:cubicBezTo>
                      <a:pt x="22" y="33"/>
                      <a:pt x="21" y="35"/>
                      <a:pt x="22" y="34"/>
                    </a:cubicBezTo>
                    <a:cubicBezTo>
                      <a:pt x="24" y="34"/>
                      <a:pt x="24" y="32"/>
                      <a:pt x="26" y="31"/>
                    </a:cubicBezTo>
                    <a:cubicBezTo>
                      <a:pt x="28" y="30"/>
                      <a:pt x="29" y="30"/>
                      <a:pt x="30" y="29"/>
                    </a:cubicBezTo>
                    <a:cubicBezTo>
                      <a:pt x="31" y="28"/>
                      <a:pt x="31" y="28"/>
                      <a:pt x="32" y="27"/>
                    </a:cubicBezTo>
                    <a:cubicBezTo>
                      <a:pt x="32" y="26"/>
                      <a:pt x="34" y="24"/>
                      <a:pt x="35" y="23"/>
                    </a:cubicBezTo>
                    <a:cubicBezTo>
                      <a:pt x="36" y="23"/>
                      <a:pt x="36" y="22"/>
                      <a:pt x="35" y="22"/>
                    </a:cubicBezTo>
                    <a:cubicBezTo>
                      <a:pt x="33" y="22"/>
                      <a:pt x="33" y="23"/>
                      <a:pt x="32" y="22"/>
                    </a:cubicBezTo>
                    <a:cubicBezTo>
                      <a:pt x="30" y="20"/>
                      <a:pt x="29" y="20"/>
                      <a:pt x="30" y="20"/>
                    </a:cubicBezTo>
                    <a:cubicBezTo>
                      <a:pt x="31" y="19"/>
                      <a:pt x="35" y="17"/>
                      <a:pt x="33" y="17"/>
                    </a:cubicBezTo>
                    <a:cubicBezTo>
                      <a:pt x="30" y="16"/>
                      <a:pt x="29" y="18"/>
                      <a:pt x="29" y="16"/>
                    </a:cubicBezTo>
                    <a:cubicBezTo>
                      <a:pt x="28" y="15"/>
                      <a:pt x="28" y="14"/>
                      <a:pt x="27" y="15"/>
                    </a:cubicBezTo>
                    <a:cubicBezTo>
                      <a:pt x="26" y="16"/>
                      <a:pt x="24" y="19"/>
                      <a:pt x="24" y="18"/>
                    </a:cubicBezTo>
                    <a:cubicBezTo>
                      <a:pt x="24" y="18"/>
                      <a:pt x="24" y="17"/>
                      <a:pt x="22" y="16"/>
                    </a:cubicBezTo>
                    <a:cubicBezTo>
                      <a:pt x="21" y="15"/>
                      <a:pt x="19" y="15"/>
                      <a:pt x="19" y="14"/>
                    </a:cubicBezTo>
                    <a:cubicBezTo>
                      <a:pt x="20" y="13"/>
                      <a:pt x="22" y="13"/>
                      <a:pt x="21" y="12"/>
                    </a:cubicBezTo>
                    <a:cubicBezTo>
                      <a:pt x="19" y="12"/>
                      <a:pt x="19" y="10"/>
                      <a:pt x="18" y="11"/>
                    </a:cubicBezTo>
                    <a:cubicBezTo>
                      <a:pt x="16" y="13"/>
                      <a:pt x="15" y="15"/>
                      <a:pt x="15" y="13"/>
                    </a:cubicBezTo>
                    <a:cubicBezTo>
                      <a:pt x="15" y="12"/>
                      <a:pt x="15" y="11"/>
                      <a:pt x="16" y="9"/>
                    </a:cubicBezTo>
                    <a:cubicBezTo>
                      <a:pt x="18" y="8"/>
                      <a:pt x="19" y="6"/>
                      <a:pt x="20" y="5"/>
                    </a:cubicBezTo>
                    <a:cubicBezTo>
                      <a:pt x="21" y="3"/>
                      <a:pt x="21" y="2"/>
                      <a:pt x="20" y="2"/>
                    </a:cubicBezTo>
                    <a:cubicBezTo>
                      <a:pt x="19" y="2"/>
                      <a:pt x="21" y="2"/>
                      <a:pt x="22" y="1"/>
                    </a:cubicBezTo>
                    <a:cubicBezTo>
                      <a:pt x="23" y="0"/>
                      <a:pt x="21" y="0"/>
                      <a:pt x="19"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39" name="Freeform 170"/>
              <p:cNvSpPr>
                <a:spLocks noChangeArrowheads="1"/>
              </p:cNvSpPr>
              <p:nvPr/>
            </p:nvSpPr>
            <p:spPr bwMode="auto">
              <a:xfrm>
                <a:off x="890" y="448"/>
                <a:ext cx="12" cy="17"/>
              </a:xfrm>
              <a:custGeom>
                <a:avLst/>
                <a:gdLst>
                  <a:gd name="T0" fmla="*/ 6 w 9"/>
                  <a:gd name="T1" fmla="*/ 1 h 12"/>
                  <a:gd name="T2" fmla="*/ 2 w 9"/>
                  <a:gd name="T3" fmla="*/ 5 h 12"/>
                  <a:gd name="T4" fmla="*/ 0 w 9"/>
                  <a:gd name="T5" fmla="*/ 10 h 12"/>
                  <a:gd name="T6" fmla="*/ 4 w 9"/>
                  <a:gd name="T7" fmla="*/ 8 h 12"/>
                  <a:gd name="T8" fmla="*/ 4 w 9"/>
                  <a:gd name="T9" fmla="*/ 11 h 12"/>
                  <a:gd name="T10" fmla="*/ 6 w 9"/>
                  <a:gd name="T11" fmla="*/ 11 h 12"/>
                  <a:gd name="T12" fmla="*/ 7 w 9"/>
                  <a:gd name="T13" fmla="*/ 7 h 12"/>
                  <a:gd name="T14" fmla="*/ 8 w 9"/>
                  <a:gd name="T15" fmla="*/ 4 h 12"/>
                  <a:gd name="T16" fmla="*/ 5 w 9"/>
                  <a:gd name="T17" fmla="*/ 5 h 12"/>
                  <a:gd name="T18" fmla="*/ 6 w 9"/>
                  <a:gd name="T19" fmla="*/ 1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12"/>
                  <a:gd name="T32" fmla="*/ 9 w 9"/>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12">
                    <a:moveTo>
                      <a:pt x="6" y="1"/>
                    </a:moveTo>
                    <a:cubicBezTo>
                      <a:pt x="5" y="1"/>
                      <a:pt x="4" y="3"/>
                      <a:pt x="2" y="5"/>
                    </a:cubicBezTo>
                    <a:cubicBezTo>
                      <a:pt x="1" y="6"/>
                      <a:pt x="0" y="11"/>
                      <a:pt x="0" y="10"/>
                    </a:cubicBezTo>
                    <a:cubicBezTo>
                      <a:pt x="1" y="9"/>
                      <a:pt x="4" y="7"/>
                      <a:pt x="4" y="8"/>
                    </a:cubicBezTo>
                    <a:cubicBezTo>
                      <a:pt x="3" y="9"/>
                      <a:pt x="2" y="12"/>
                      <a:pt x="4" y="11"/>
                    </a:cubicBezTo>
                    <a:cubicBezTo>
                      <a:pt x="5" y="10"/>
                      <a:pt x="6" y="11"/>
                      <a:pt x="6" y="11"/>
                    </a:cubicBezTo>
                    <a:cubicBezTo>
                      <a:pt x="6" y="10"/>
                      <a:pt x="6" y="8"/>
                      <a:pt x="7" y="7"/>
                    </a:cubicBezTo>
                    <a:cubicBezTo>
                      <a:pt x="8" y="6"/>
                      <a:pt x="9" y="3"/>
                      <a:pt x="8" y="4"/>
                    </a:cubicBezTo>
                    <a:cubicBezTo>
                      <a:pt x="7" y="4"/>
                      <a:pt x="5" y="5"/>
                      <a:pt x="5" y="5"/>
                    </a:cubicBezTo>
                    <a:cubicBezTo>
                      <a:pt x="6" y="4"/>
                      <a:pt x="7" y="0"/>
                      <a:pt x="6"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40" name="Freeform 171"/>
              <p:cNvSpPr>
                <a:spLocks noChangeArrowheads="1"/>
              </p:cNvSpPr>
              <p:nvPr/>
            </p:nvSpPr>
            <p:spPr bwMode="auto">
              <a:xfrm>
                <a:off x="799" y="298"/>
                <a:ext cx="7" cy="8"/>
              </a:xfrm>
              <a:custGeom>
                <a:avLst/>
                <a:gdLst>
                  <a:gd name="T0" fmla="*/ 2 w 5"/>
                  <a:gd name="T1" fmla="*/ 3 h 6"/>
                  <a:gd name="T2" fmla="*/ 5 w 5"/>
                  <a:gd name="T3" fmla="*/ 4 h 6"/>
                  <a:gd name="T4" fmla="*/ 3 w 5"/>
                  <a:gd name="T5" fmla="*/ 0 h 6"/>
                  <a:gd name="T6" fmla="*/ 2 w 5"/>
                  <a:gd name="T7" fmla="*/ 1 h 6"/>
                  <a:gd name="T8" fmla="*/ 2 w 5"/>
                  <a:gd name="T9" fmla="*/ 2 h 6"/>
                  <a:gd name="T10" fmla="*/ 2 w 5"/>
                  <a:gd name="T11" fmla="*/ 3 h 6"/>
                  <a:gd name="T12" fmla="*/ 0 60000 65536"/>
                  <a:gd name="T13" fmla="*/ 0 60000 65536"/>
                  <a:gd name="T14" fmla="*/ 0 60000 65536"/>
                  <a:gd name="T15" fmla="*/ 0 60000 65536"/>
                  <a:gd name="T16" fmla="*/ 0 60000 65536"/>
                  <a:gd name="T17" fmla="*/ 0 60000 65536"/>
                  <a:gd name="T18" fmla="*/ 0 w 5"/>
                  <a:gd name="T19" fmla="*/ 0 h 6"/>
                  <a:gd name="T20" fmla="*/ 5 w 5"/>
                  <a:gd name="T21" fmla="*/ 6 h 6"/>
                </a:gdLst>
                <a:ahLst/>
                <a:cxnLst>
                  <a:cxn ang="T12">
                    <a:pos x="T0" y="T1"/>
                  </a:cxn>
                  <a:cxn ang="T13">
                    <a:pos x="T2" y="T3"/>
                  </a:cxn>
                  <a:cxn ang="T14">
                    <a:pos x="T4" y="T5"/>
                  </a:cxn>
                  <a:cxn ang="T15">
                    <a:pos x="T6" y="T7"/>
                  </a:cxn>
                  <a:cxn ang="T16">
                    <a:pos x="T8" y="T9"/>
                  </a:cxn>
                  <a:cxn ang="T17">
                    <a:pos x="T10" y="T11"/>
                  </a:cxn>
                </a:cxnLst>
                <a:rect l="T18" t="T19" r="T20" b="T21"/>
                <a:pathLst>
                  <a:path w="5" h="6">
                    <a:moveTo>
                      <a:pt x="2" y="3"/>
                    </a:moveTo>
                    <a:cubicBezTo>
                      <a:pt x="3" y="3"/>
                      <a:pt x="4" y="6"/>
                      <a:pt x="5" y="4"/>
                    </a:cubicBezTo>
                    <a:cubicBezTo>
                      <a:pt x="5" y="3"/>
                      <a:pt x="4" y="1"/>
                      <a:pt x="3" y="0"/>
                    </a:cubicBezTo>
                    <a:cubicBezTo>
                      <a:pt x="3" y="0"/>
                      <a:pt x="2" y="0"/>
                      <a:pt x="2" y="1"/>
                    </a:cubicBezTo>
                    <a:cubicBezTo>
                      <a:pt x="3" y="1"/>
                      <a:pt x="3" y="2"/>
                      <a:pt x="2" y="2"/>
                    </a:cubicBezTo>
                    <a:cubicBezTo>
                      <a:pt x="2" y="2"/>
                      <a:pt x="0" y="2"/>
                      <a:pt x="2"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41" name="Freeform 172"/>
              <p:cNvSpPr>
                <a:spLocks noChangeArrowheads="1"/>
              </p:cNvSpPr>
              <p:nvPr/>
            </p:nvSpPr>
            <p:spPr bwMode="auto">
              <a:xfrm>
                <a:off x="777" y="313"/>
                <a:ext cx="6" cy="4"/>
              </a:xfrm>
              <a:custGeom>
                <a:avLst/>
                <a:gdLst>
                  <a:gd name="T0" fmla="*/ 1 w 4"/>
                  <a:gd name="T1" fmla="*/ 3 h 3"/>
                  <a:gd name="T2" fmla="*/ 3 w 4"/>
                  <a:gd name="T3" fmla="*/ 1 h 3"/>
                  <a:gd name="T4" fmla="*/ 1 w 4"/>
                  <a:gd name="T5" fmla="*/ 3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1" y="3"/>
                    </a:moveTo>
                    <a:cubicBezTo>
                      <a:pt x="1" y="3"/>
                      <a:pt x="4" y="2"/>
                      <a:pt x="3" y="1"/>
                    </a:cubicBezTo>
                    <a:cubicBezTo>
                      <a:pt x="2" y="0"/>
                      <a:pt x="0" y="2"/>
                      <a:pt x="1"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42" name="Freeform 173"/>
              <p:cNvSpPr>
                <a:spLocks noChangeArrowheads="1"/>
              </p:cNvSpPr>
              <p:nvPr/>
            </p:nvSpPr>
            <p:spPr bwMode="auto">
              <a:xfrm>
                <a:off x="670" y="397"/>
                <a:ext cx="11" cy="6"/>
              </a:xfrm>
              <a:custGeom>
                <a:avLst/>
                <a:gdLst>
                  <a:gd name="T0" fmla="*/ 3 w 8"/>
                  <a:gd name="T1" fmla="*/ 0 h 4"/>
                  <a:gd name="T2" fmla="*/ 1 w 8"/>
                  <a:gd name="T3" fmla="*/ 1 h 4"/>
                  <a:gd name="T4" fmla="*/ 7 w 8"/>
                  <a:gd name="T5" fmla="*/ 3 h 4"/>
                  <a:gd name="T6" fmla="*/ 3 w 8"/>
                  <a:gd name="T7" fmla="*/ 0 h 4"/>
                  <a:gd name="T8" fmla="*/ 0 60000 65536"/>
                  <a:gd name="T9" fmla="*/ 0 60000 65536"/>
                  <a:gd name="T10" fmla="*/ 0 60000 65536"/>
                  <a:gd name="T11" fmla="*/ 0 60000 65536"/>
                  <a:gd name="T12" fmla="*/ 0 w 8"/>
                  <a:gd name="T13" fmla="*/ 0 h 4"/>
                  <a:gd name="T14" fmla="*/ 8 w 8"/>
                  <a:gd name="T15" fmla="*/ 4 h 4"/>
                </a:gdLst>
                <a:ahLst/>
                <a:cxnLst>
                  <a:cxn ang="T8">
                    <a:pos x="T0" y="T1"/>
                  </a:cxn>
                  <a:cxn ang="T9">
                    <a:pos x="T2" y="T3"/>
                  </a:cxn>
                  <a:cxn ang="T10">
                    <a:pos x="T4" y="T5"/>
                  </a:cxn>
                  <a:cxn ang="T11">
                    <a:pos x="T6" y="T7"/>
                  </a:cxn>
                </a:cxnLst>
                <a:rect l="T12" t="T13" r="T14" b="T15"/>
                <a:pathLst>
                  <a:path w="8" h="4">
                    <a:moveTo>
                      <a:pt x="3" y="0"/>
                    </a:moveTo>
                    <a:cubicBezTo>
                      <a:pt x="1" y="0"/>
                      <a:pt x="0" y="0"/>
                      <a:pt x="1" y="1"/>
                    </a:cubicBezTo>
                    <a:cubicBezTo>
                      <a:pt x="3" y="2"/>
                      <a:pt x="7" y="4"/>
                      <a:pt x="7" y="3"/>
                    </a:cubicBezTo>
                    <a:cubicBezTo>
                      <a:pt x="8" y="0"/>
                      <a:pt x="4" y="0"/>
                      <a:pt x="3"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43" name="Freeform 174"/>
              <p:cNvSpPr>
                <a:spLocks noChangeArrowheads="1"/>
              </p:cNvSpPr>
              <p:nvPr/>
            </p:nvSpPr>
            <p:spPr bwMode="auto">
              <a:xfrm>
                <a:off x="686" y="360"/>
                <a:ext cx="10" cy="8"/>
              </a:xfrm>
              <a:custGeom>
                <a:avLst/>
                <a:gdLst>
                  <a:gd name="T0" fmla="*/ 3 w 7"/>
                  <a:gd name="T1" fmla="*/ 5 h 6"/>
                  <a:gd name="T2" fmla="*/ 6 w 7"/>
                  <a:gd name="T3" fmla="*/ 3 h 6"/>
                  <a:gd name="T4" fmla="*/ 5 w 7"/>
                  <a:gd name="T5" fmla="*/ 1 h 6"/>
                  <a:gd name="T6" fmla="*/ 2 w 7"/>
                  <a:gd name="T7" fmla="*/ 2 h 6"/>
                  <a:gd name="T8" fmla="*/ 1 w 7"/>
                  <a:gd name="T9" fmla="*/ 3 h 6"/>
                  <a:gd name="T10" fmla="*/ 3 w 7"/>
                  <a:gd name="T11" fmla="*/ 5 h 6"/>
                  <a:gd name="T12" fmla="*/ 0 60000 65536"/>
                  <a:gd name="T13" fmla="*/ 0 60000 65536"/>
                  <a:gd name="T14" fmla="*/ 0 60000 65536"/>
                  <a:gd name="T15" fmla="*/ 0 60000 65536"/>
                  <a:gd name="T16" fmla="*/ 0 60000 65536"/>
                  <a:gd name="T17" fmla="*/ 0 60000 65536"/>
                  <a:gd name="T18" fmla="*/ 0 w 7"/>
                  <a:gd name="T19" fmla="*/ 0 h 6"/>
                  <a:gd name="T20" fmla="*/ 7 w 7"/>
                  <a:gd name="T21" fmla="*/ 6 h 6"/>
                </a:gdLst>
                <a:ahLst/>
                <a:cxnLst>
                  <a:cxn ang="T12">
                    <a:pos x="T0" y="T1"/>
                  </a:cxn>
                  <a:cxn ang="T13">
                    <a:pos x="T2" y="T3"/>
                  </a:cxn>
                  <a:cxn ang="T14">
                    <a:pos x="T4" y="T5"/>
                  </a:cxn>
                  <a:cxn ang="T15">
                    <a:pos x="T6" y="T7"/>
                  </a:cxn>
                  <a:cxn ang="T16">
                    <a:pos x="T8" y="T9"/>
                  </a:cxn>
                  <a:cxn ang="T17">
                    <a:pos x="T10" y="T11"/>
                  </a:cxn>
                </a:cxnLst>
                <a:rect l="T18" t="T19" r="T20" b="T21"/>
                <a:pathLst>
                  <a:path w="7" h="6">
                    <a:moveTo>
                      <a:pt x="3" y="5"/>
                    </a:moveTo>
                    <a:cubicBezTo>
                      <a:pt x="5" y="6"/>
                      <a:pt x="5" y="4"/>
                      <a:pt x="6" y="3"/>
                    </a:cubicBezTo>
                    <a:cubicBezTo>
                      <a:pt x="7" y="2"/>
                      <a:pt x="6" y="2"/>
                      <a:pt x="5" y="1"/>
                    </a:cubicBezTo>
                    <a:cubicBezTo>
                      <a:pt x="4" y="0"/>
                      <a:pt x="4" y="1"/>
                      <a:pt x="2" y="2"/>
                    </a:cubicBezTo>
                    <a:cubicBezTo>
                      <a:pt x="0" y="2"/>
                      <a:pt x="0" y="2"/>
                      <a:pt x="1" y="3"/>
                    </a:cubicBezTo>
                    <a:cubicBezTo>
                      <a:pt x="2" y="3"/>
                      <a:pt x="2" y="4"/>
                      <a:pt x="3"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44" name="Freeform 175"/>
              <p:cNvSpPr>
                <a:spLocks noChangeArrowheads="1"/>
              </p:cNvSpPr>
              <p:nvPr/>
            </p:nvSpPr>
            <p:spPr bwMode="auto">
              <a:xfrm>
                <a:off x="682" y="291"/>
                <a:ext cx="10" cy="10"/>
              </a:xfrm>
              <a:custGeom>
                <a:avLst/>
                <a:gdLst>
                  <a:gd name="T0" fmla="*/ 5 w 7"/>
                  <a:gd name="T1" fmla="*/ 1 h 7"/>
                  <a:gd name="T2" fmla="*/ 1 w 7"/>
                  <a:gd name="T3" fmla="*/ 3 h 7"/>
                  <a:gd name="T4" fmla="*/ 3 w 7"/>
                  <a:gd name="T5" fmla="*/ 7 h 7"/>
                  <a:gd name="T6" fmla="*/ 5 w 7"/>
                  <a:gd name="T7" fmla="*/ 1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5" y="1"/>
                    </a:moveTo>
                    <a:cubicBezTo>
                      <a:pt x="3" y="0"/>
                      <a:pt x="2" y="1"/>
                      <a:pt x="1" y="3"/>
                    </a:cubicBezTo>
                    <a:cubicBezTo>
                      <a:pt x="0" y="4"/>
                      <a:pt x="2" y="7"/>
                      <a:pt x="3" y="7"/>
                    </a:cubicBezTo>
                    <a:cubicBezTo>
                      <a:pt x="7" y="6"/>
                      <a:pt x="6" y="1"/>
                      <a:pt x="5"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45" name="Freeform 176"/>
              <p:cNvSpPr>
                <a:spLocks noChangeArrowheads="1"/>
              </p:cNvSpPr>
              <p:nvPr/>
            </p:nvSpPr>
            <p:spPr bwMode="auto">
              <a:xfrm>
                <a:off x="655" y="284"/>
                <a:ext cx="16" cy="10"/>
              </a:xfrm>
              <a:custGeom>
                <a:avLst/>
                <a:gdLst>
                  <a:gd name="T0" fmla="*/ 4 w 12"/>
                  <a:gd name="T1" fmla="*/ 2 h 7"/>
                  <a:gd name="T2" fmla="*/ 1 w 12"/>
                  <a:gd name="T3" fmla="*/ 5 h 7"/>
                  <a:gd name="T4" fmla="*/ 5 w 12"/>
                  <a:gd name="T5" fmla="*/ 7 h 7"/>
                  <a:gd name="T6" fmla="*/ 11 w 12"/>
                  <a:gd name="T7" fmla="*/ 1 h 7"/>
                  <a:gd name="T8" fmla="*/ 4 w 12"/>
                  <a:gd name="T9" fmla="*/ 2 h 7"/>
                  <a:gd name="T10" fmla="*/ 0 60000 65536"/>
                  <a:gd name="T11" fmla="*/ 0 60000 65536"/>
                  <a:gd name="T12" fmla="*/ 0 60000 65536"/>
                  <a:gd name="T13" fmla="*/ 0 60000 65536"/>
                  <a:gd name="T14" fmla="*/ 0 60000 65536"/>
                  <a:gd name="T15" fmla="*/ 0 w 12"/>
                  <a:gd name="T16" fmla="*/ 0 h 7"/>
                  <a:gd name="T17" fmla="*/ 12 w 12"/>
                  <a:gd name="T18" fmla="*/ 7 h 7"/>
                </a:gdLst>
                <a:ahLst/>
                <a:cxnLst>
                  <a:cxn ang="T10">
                    <a:pos x="T0" y="T1"/>
                  </a:cxn>
                  <a:cxn ang="T11">
                    <a:pos x="T2" y="T3"/>
                  </a:cxn>
                  <a:cxn ang="T12">
                    <a:pos x="T4" y="T5"/>
                  </a:cxn>
                  <a:cxn ang="T13">
                    <a:pos x="T6" y="T7"/>
                  </a:cxn>
                  <a:cxn ang="T14">
                    <a:pos x="T8" y="T9"/>
                  </a:cxn>
                </a:cxnLst>
                <a:rect l="T15" t="T16" r="T17" b="T18"/>
                <a:pathLst>
                  <a:path w="12" h="7">
                    <a:moveTo>
                      <a:pt x="4" y="2"/>
                    </a:moveTo>
                    <a:cubicBezTo>
                      <a:pt x="3" y="2"/>
                      <a:pt x="2" y="4"/>
                      <a:pt x="1" y="5"/>
                    </a:cubicBezTo>
                    <a:cubicBezTo>
                      <a:pt x="0" y="6"/>
                      <a:pt x="4" y="7"/>
                      <a:pt x="5" y="7"/>
                    </a:cubicBezTo>
                    <a:cubicBezTo>
                      <a:pt x="7" y="7"/>
                      <a:pt x="11" y="2"/>
                      <a:pt x="11" y="1"/>
                    </a:cubicBezTo>
                    <a:cubicBezTo>
                      <a:pt x="12" y="0"/>
                      <a:pt x="6" y="1"/>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46" name="Freeform 177"/>
              <p:cNvSpPr>
                <a:spLocks noChangeArrowheads="1"/>
              </p:cNvSpPr>
              <p:nvPr/>
            </p:nvSpPr>
            <p:spPr bwMode="auto">
              <a:xfrm>
                <a:off x="696" y="277"/>
                <a:ext cx="10" cy="7"/>
              </a:xfrm>
              <a:custGeom>
                <a:avLst/>
                <a:gdLst>
                  <a:gd name="T0" fmla="*/ 5 w 7"/>
                  <a:gd name="T1" fmla="*/ 4 h 5"/>
                  <a:gd name="T2" fmla="*/ 7 w 7"/>
                  <a:gd name="T3" fmla="*/ 2 h 5"/>
                  <a:gd name="T4" fmla="*/ 2 w 7"/>
                  <a:gd name="T5" fmla="*/ 1 h 5"/>
                  <a:gd name="T6" fmla="*/ 5 w 7"/>
                  <a:gd name="T7" fmla="*/ 4 h 5"/>
                  <a:gd name="T8" fmla="*/ 0 60000 65536"/>
                  <a:gd name="T9" fmla="*/ 0 60000 65536"/>
                  <a:gd name="T10" fmla="*/ 0 60000 65536"/>
                  <a:gd name="T11" fmla="*/ 0 60000 65536"/>
                  <a:gd name="T12" fmla="*/ 0 w 7"/>
                  <a:gd name="T13" fmla="*/ 0 h 5"/>
                  <a:gd name="T14" fmla="*/ 7 w 7"/>
                  <a:gd name="T15" fmla="*/ 5 h 5"/>
                </a:gdLst>
                <a:ahLst/>
                <a:cxnLst>
                  <a:cxn ang="T8">
                    <a:pos x="T0" y="T1"/>
                  </a:cxn>
                  <a:cxn ang="T9">
                    <a:pos x="T2" y="T3"/>
                  </a:cxn>
                  <a:cxn ang="T10">
                    <a:pos x="T4" y="T5"/>
                  </a:cxn>
                  <a:cxn ang="T11">
                    <a:pos x="T6" y="T7"/>
                  </a:cxn>
                </a:cxnLst>
                <a:rect l="T12" t="T13" r="T14" b="T15"/>
                <a:pathLst>
                  <a:path w="7" h="5">
                    <a:moveTo>
                      <a:pt x="5" y="4"/>
                    </a:moveTo>
                    <a:cubicBezTo>
                      <a:pt x="7" y="4"/>
                      <a:pt x="6" y="3"/>
                      <a:pt x="7" y="2"/>
                    </a:cubicBezTo>
                    <a:cubicBezTo>
                      <a:pt x="7" y="1"/>
                      <a:pt x="4" y="0"/>
                      <a:pt x="2" y="1"/>
                    </a:cubicBezTo>
                    <a:cubicBezTo>
                      <a:pt x="0" y="1"/>
                      <a:pt x="3" y="5"/>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47" name="Freeform 178"/>
              <p:cNvSpPr>
                <a:spLocks noChangeArrowheads="1"/>
              </p:cNvSpPr>
              <p:nvPr/>
            </p:nvSpPr>
            <p:spPr bwMode="auto">
              <a:xfrm>
                <a:off x="630" y="247"/>
                <a:ext cx="52" cy="37"/>
              </a:xfrm>
              <a:custGeom>
                <a:avLst/>
                <a:gdLst>
                  <a:gd name="T0" fmla="*/ 36 w 38"/>
                  <a:gd name="T1" fmla="*/ 18 h 27"/>
                  <a:gd name="T2" fmla="*/ 31 w 38"/>
                  <a:gd name="T3" fmla="*/ 18 h 27"/>
                  <a:gd name="T4" fmla="*/ 31 w 38"/>
                  <a:gd name="T5" fmla="*/ 14 h 27"/>
                  <a:gd name="T6" fmla="*/ 26 w 38"/>
                  <a:gd name="T7" fmla="*/ 11 h 27"/>
                  <a:gd name="T8" fmla="*/ 20 w 38"/>
                  <a:gd name="T9" fmla="*/ 7 h 27"/>
                  <a:gd name="T10" fmla="*/ 15 w 38"/>
                  <a:gd name="T11" fmla="*/ 5 h 27"/>
                  <a:gd name="T12" fmla="*/ 13 w 38"/>
                  <a:gd name="T13" fmla="*/ 6 h 27"/>
                  <a:gd name="T14" fmla="*/ 12 w 38"/>
                  <a:gd name="T15" fmla="*/ 4 h 27"/>
                  <a:gd name="T16" fmla="*/ 10 w 38"/>
                  <a:gd name="T17" fmla="*/ 1 h 27"/>
                  <a:gd name="T18" fmla="*/ 6 w 38"/>
                  <a:gd name="T19" fmla="*/ 3 h 27"/>
                  <a:gd name="T20" fmla="*/ 5 w 38"/>
                  <a:gd name="T21" fmla="*/ 12 h 27"/>
                  <a:gd name="T22" fmla="*/ 5 w 38"/>
                  <a:gd name="T23" fmla="*/ 16 h 27"/>
                  <a:gd name="T24" fmla="*/ 2 w 38"/>
                  <a:gd name="T25" fmla="*/ 20 h 27"/>
                  <a:gd name="T26" fmla="*/ 1 w 38"/>
                  <a:gd name="T27" fmla="*/ 22 h 27"/>
                  <a:gd name="T28" fmla="*/ 8 w 38"/>
                  <a:gd name="T29" fmla="*/ 21 h 27"/>
                  <a:gd name="T30" fmla="*/ 9 w 38"/>
                  <a:gd name="T31" fmla="*/ 25 h 27"/>
                  <a:gd name="T32" fmla="*/ 12 w 38"/>
                  <a:gd name="T33" fmla="*/ 25 h 27"/>
                  <a:gd name="T34" fmla="*/ 17 w 38"/>
                  <a:gd name="T35" fmla="*/ 22 h 27"/>
                  <a:gd name="T36" fmla="*/ 21 w 38"/>
                  <a:gd name="T37" fmla="*/ 18 h 27"/>
                  <a:gd name="T38" fmla="*/ 24 w 38"/>
                  <a:gd name="T39" fmla="*/ 19 h 27"/>
                  <a:gd name="T40" fmla="*/ 26 w 38"/>
                  <a:gd name="T41" fmla="*/ 18 h 27"/>
                  <a:gd name="T42" fmla="*/ 27 w 38"/>
                  <a:gd name="T43" fmla="*/ 21 h 27"/>
                  <a:gd name="T44" fmla="*/ 35 w 38"/>
                  <a:gd name="T45" fmla="*/ 24 h 27"/>
                  <a:gd name="T46" fmla="*/ 38 w 38"/>
                  <a:gd name="T47" fmla="*/ 20 h 27"/>
                  <a:gd name="T48" fmla="*/ 36 w 38"/>
                  <a:gd name="T49" fmla="*/ 18 h 2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8"/>
                  <a:gd name="T76" fmla="*/ 0 h 27"/>
                  <a:gd name="T77" fmla="*/ 38 w 38"/>
                  <a:gd name="T78" fmla="*/ 27 h 2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8" h="27">
                    <a:moveTo>
                      <a:pt x="36" y="18"/>
                    </a:moveTo>
                    <a:cubicBezTo>
                      <a:pt x="35" y="17"/>
                      <a:pt x="33" y="18"/>
                      <a:pt x="31" y="18"/>
                    </a:cubicBezTo>
                    <a:cubicBezTo>
                      <a:pt x="30" y="18"/>
                      <a:pt x="31" y="16"/>
                      <a:pt x="31" y="14"/>
                    </a:cubicBezTo>
                    <a:cubicBezTo>
                      <a:pt x="31" y="12"/>
                      <a:pt x="27" y="11"/>
                      <a:pt x="26" y="11"/>
                    </a:cubicBezTo>
                    <a:cubicBezTo>
                      <a:pt x="24" y="11"/>
                      <a:pt x="21" y="7"/>
                      <a:pt x="20" y="7"/>
                    </a:cubicBezTo>
                    <a:cubicBezTo>
                      <a:pt x="19" y="7"/>
                      <a:pt x="17" y="7"/>
                      <a:pt x="15" y="5"/>
                    </a:cubicBezTo>
                    <a:cubicBezTo>
                      <a:pt x="14" y="4"/>
                      <a:pt x="14" y="5"/>
                      <a:pt x="13" y="6"/>
                    </a:cubicBezTo>
                    <a:cubicBezTo>
                      <a:pt x="12" y="7"/>
                      <a:pt x="12" y="5"/>
                      <a:pt x="12" y="4"/>
                    </a:cubicBezTo>
                    <a:cubicBezTo>
                      <a:pt x="12" y="3"/>
                      <a:pt x="10" y="1"/>
                      <a:pt x="10" y="1"/>
                    </a:cubicBezTo>
                    <a:cubicBezTo>
                      <a:pt x="9" y="0"/>
                      <a:pt x="7" y="1"/>
                      <a:pt x="6" y="3"/>
                    </a:cubicBezTo>
                    <a:cubicBezTo>
                      <a:pt x="5" y="5"/>
                      <a:pt x="5" y="11"/>
                      <a:pt x="5" y="12"/>
                    </a:cubicBezTo>
                    <a:cubicBezTo>
                      <a:pt x="5" y="13"/>
                      <a:pt x="5" y="15"/>
                      <a:pt x="5" y="16"/>
                    </a:cubicBezTo>
                    <a:cubicBezTo>
                      <a:pt x="6" y="17"/>
                      <a:pt x="3" y="19"/>
                      <a:pt x="2" y="20"/>
                    </a:cubicBezTo>
                    <a:cubicBezTo>
                      <a:pt x="0" y="21"/>
                      <a:pt x="0" y="21"/>
                      <a:pt x="1" y="22"/>
                    </a:cubicBezTo>
                    <a:cubicBezTo>
                      <a:pt x="1" y="22"/>
                      <a:pt x="7" y="21"/>
                      <a:pt x="8" y="21"/>
                    </a:cubicBezTo>
                    <a:cubicBezTo>
                      <a:pt x="9" y="21"/>
                      <a:pt x="9" y="23"/>
                      <a:pt x="9" y="25"/>
                    </a:cubicBezTo>
                    <a:cubicBezTo>
                      <a:pt x="9" y="27"/>
                      <a:pt x="11" y="26"/>
                      <a:pt x="12" y="25"/>
                    </a:cubicBezTo>
                    <a:cubicBezTo>
                      <a:pt x="13" y="25"/>
                      <a:pt x="15" y="22"/>
                      <a:pt x="17" y="22"/>
                    </a:cubicBezTo>
                    <a:cubicBezTo>
                      <a:pt x="18" y="21"/>
                      <a:pt x="20" y="19"/>
                      <a:pt x="21" y="18"/>
                    </a:cubicBezTo>
                    <a:cubicBezTo>
                      <a:pt x="21" y="18"/>
                      <a:pt x="22" y="19"/>
                      <a:pt x="24" y="19"/>
                    </a:cubicBezTo>
                    <a:cubicBezTo>
                      <a:pt x="25" y="19"/>
                      <a:pt x="26" y="18"/>
                      <a:pt x="26" y="18"/>
                    </a:cubicBezTo>
                    <a:cubicBezTo>
                      <a:pt x="27" y="18"/>
                      <a:pt x="26" y="20"/>
                      <a:pt x="27" y="21"/>
                    </a:cubicBezTo>
                    <a:cubicBezTo>
                      <a:pt x="29" y="22"/>
                      <a:pt x="34" y="23"/>
                      <a:pt x="35" y="24"/>
                    </a:cubicBezTo>
                    <a:cubicBezTo>
                      <a:pt x="36" y="24"/>
                      <a:pt x="37" y="21"/>
                      <a:pt x="38" y="20"/>
                    </a:cubicBezTo>
                    <a:cubicBezTo>
                      <a:pt x="38" y="20"/>
                      <a:pt x="37" y="19"/>
                      <a:pt x="36" y="1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48" name="Freeform 179"/>
              <p:cNvSpPr>
                <a:spLocks noChangeArrowheads="1"/>
              </p:cNvSpPr>
              <p:nvPr/>
            </p:nvSpPr>
            <p:spPr bwMode="auto">
              <a:xfrm>
                <a:off x="649" y="243"/>
                <a:ext cx="11" cy="8"/>
              </a:xfrm>
              <a:custGeom>
                <a:avLst/>
                <a:gdLst>
                  <a:gd name="T0" fmla="*/ 6 w 8"/>
                  <a:gd name="T1" fmla="*/ 5 h 6"/>
                  <a:gd name="T2" fmla="*/ 1 w 8"/>
                  <a:gd name="T3" fmla="*/ 1 h 6"/>
                  <a:gd name="T4" fmla="*/ 6 w 8"/>
                  <a:gd name="T5" fmla="*/ 5 h 6"/>
                  <a:gd name="T6" fmla="*/ 0 60000 65536"/>
                  <a:gd name="T7" fmla="*/ 0 60000 65536"/>
                  <a:gd name="T8" fmla="*/ 0 60000 65536"/>
                  <a:gd name="T9" fmla="*/ 0 w 8"/>
                  <a:gd name="T10" fmla="*/ 0 h 6"/>
                  <a:gd name="T11" fmla="*/ 8 w 8"/>
                  <a:gd name="T12" fmla="*/ 6 h 6"/>
                </a:gdLst>
                <a:ahLst/>
                <a:cxnLst>
                  <a:cxn ang="T6">
                    <a:pos x="T0" y="T1"/>
                  </a:cxn>
                  <a:cxn ang="T7">
                    <a:pos x="T2" y="T3"/>
                  </a:cxn>
                  <a:cxn ang="T8">
                    <a:pos x="T4" y="T5"/>
                  </a:cxn>
                </a:cxnLst>
                <a:rect l="T9" t="T10" r="T11" b="T12"/>
                <a:pathLst>
                  <a:path w="8" h="6">
                    <a:moveTo>
                      <a:pt x="6" y="5"/>
                    </a:moveTo>
                    <a:cubicBezTo>
                      <a:pt x="8" y="5"/>
                      <a:pt x="2" y="2"/>
                      <a:pt x="1" y="1"/>
                    </a:cubicBezTo>
                    <a:cubicBezTo>
                      <a:pt x="0" y="0"/>
                      <a:pt x="3" y="6"/>
                      <a:pt x="6"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49" name="Freeform 180"/>
              <p:cNvSpPr>
                <a:spLocks noChangeArrowheads="1"/>
              </p:cNvSpPr>
              <p:nvPr/>
            </p:nvSpPr>
            <p:spPr bwMode="auto">
              <a:xfrm>
                <a:off x="646" y="246"/>
                <a:ext cx="6" cy="7"/>
              </a:xfrm>
              <a:custGeom>
                <a:avLst/>
                <a:gdLst>
                  <a:gd name="T0" fmla="*/ 0 w 4"/>
                  <a:gd name="T1" fmla="*/ 1 h 5"/>
                  <a:gd name="T2" fmla="*/ 3 w 4"/>
                  <a:gd name="T3" fmla="*/ 4 h 5"/>
                  <a:gd name="T4" fmla="*/ 0 w 4"/>
                  <a:gd name="T5" fmla="*/ 1 h 5"/>
                  <a:gd name="T6" fmla="*/ 0 60000 65536"/>
                  <a:gd name="T7" fmla="*/ 0 60000 65536"/>
                  <a:gd name="T8" fmla="*/ 0 60000 65536"/>
                  <a:gd name="T9" fmla="*/ 0 w 4"/>
                  <a:gd name="T10" fmla="*/ 0 h 5"/>
                  <a:gd name="T11" fmla="*/ 4 w 4"/>
                  <a:gd name="T12" fmla="*/ 5 h 5"/>
                </a:gdLst>
                <a:ahLst/>
                <a:cxnLst>
                  <a:cxn ang="T6">
                    <a:pos x="T0" y="T1"/>
                  </a:cxn>
                  <a:cxn ang="T7">
                    <a:pos x="T2" y="T3"/>
                  </a:cxn>
                  <a:cxn ang="T8">
                    <a:pos x="T4" y="T5"/>
                  </a:cxn>
                </a:cxnLst>
                <a:rect l="T9" t="T10" r="T11" b="T12"/>
                <a:pathLst>
                  <a:path w="4" h="5">
                    <a:moveTo>
                      <a:pt x="0" y="1"/>
                    </a:moveTo>
                    <a:cubicBezTo>
                      <a:pt x="0" y="2"/>
                      <a:pt x="1" y="5"/>
                      <a:pt x="3" y="4"/>
                    </a:cubicBezTo>
                    <a:cubicBezTo>
                      <a:pt x="4" y="4"/>
                      <a:pt x="0" y="0"/>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50" name="Freeform 181"/>
              <p:cNvSpPr>
                <a:spLocks noChangeArrowheads="1"/>
              </p:cNvSpPr>
              <p:nvPr/>
            </p:nvSpPr>
            <p:spPr bwMode="auto">
              <a:xfrm>
                <a:off x="631" y="217"/>
                <a:ext cx="6" cy="8"/>
              </a:xfrm>
              <a:custGeom>
                <a:avLst/>
                <a:gdLst>
                  <a:gd name="T0" fmla="*/ 1 w 4"/>
                  <a:gd name="T1" fmla="*/ 1 h 6"/>
                  <a:gd name="T2" fmla="*/ 1 w 4"/>
                  <a:gd name="T3" fmla="*/ 4 h 6"/>
                  <a:gd name="T4" fmla="*/ 3 w 4"/>
                  <a:gd name="T5" fmla="*/ 5 h 6"/>
                  <a:gd name="T6" fmla="*/ 3 w 4"/>
                  <a:gd name="T7" fmla="*/ 1 h 6"/>
                  <a:gd name="T8" fmla="*/ 1 w 4"/>
                  <a:gd name="T9" fmla="*/ 1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1"/>
                    </a:moveTo>
                    <a:cubicBezTo>
                      <a:pt x="1" y="2"/>
                      <a:pt x="0" y="4"/>
                      <a:pt x="1" y="4"/>
                    </a:cubicBezTo>
                    <a:cubicBezTo>
                      <a:pt x="2" y="5"/>
                      <a:pt x="2" y="6"/>
                      <a:pt x="3" y="5"/>
                    </a:cubicBezTo>
                    <a:cubicBezTo>
                      <a:pt x="4" y="4"/>
                      <a:pt x="4" y="2"/>
                      <a:pt x="3" y="1"/>
                    </a:cubicBezTo>
                    <a:cubicBezTo>
                      <a:pt x="3" y="0"/>
                      <a:pt x="1"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51" name="Freeform 182"/>
              <p:cNvSpPr>
                <a:spLocks noChangeArrowheads="1"/>
              </p:cNvSpPr>
              <p:nvPr/>
            </p:nvSpPr>
            <p:spPr bwMode="auto">
              <a:xfrm>
                <a:off x="608" y="137"/>
                <a:ext cx="225" cy="162"/>
              </a:xfrm>
              <a:custGeom>
                <a:avLst/>
                <a:gdLst>
                  <a:gd name="T0" fmla="*/ 93 w 164"/>
                  <a:gd name="T1" fmla="*/ 27 h 118"/>
                  <a:gd name="T2" fmla="*/ 88 w 164"/>
                  <a:gd name="T3" fmla="*/ 24 h 118"/>
                  <a:gd name="T4" fmla="*/ 88 w 164"/>
                  <a:gd name="T5" fmla="*/ 22 h 118"/>
                  <a:gd name="T6" fmla="*/ 82 w 164"/>
                  <a:gd name="T7" fmla="*/ 19 h 118"/>
                  <a:gd name="T8" fmla="*/ 78 w 164"/>
                  <a:gd name="T9" fmla="*/ 14 h 118"/>
                  <a:gd name="T10" fmla="*/ 71 w 164"/>
                  <a:gd name="T11" fmla="*/ 18 h 118"/>
                  <a:gd name="T12" fmla="*/ 63 w 164"/>
                  <a:gd name="T13" fmla="*/ 20 h 118"/>
                  <a:gd name="T14" fmla="*/ 53 w 164"/>
                  <a:gd name="T15" fmla="*/ 20 h 118"/>
                  <a:gd name="T16" fmla="*/ 52 w 164"/>
                  <a:gd name="T17" fmla="*/ 7 h 118"/>
                  <a:gd name="T18" fmla="*/ 35 w 164"/>
                  <a:gd name="T19" fmla="*/ 4 h 118"/>
                  <a:gd name="T20" fmla="*/ 27 w 164"/>
                  <a:gd name="T21" fmla="*/ 8 h 118"/>
                  <a:gd name="T22" fmla="*/ 30 w 164"/>
                  <a:gd name="T23" fmla="*/ 15 h 118"/>
                  <a:gd name="T24" fmla="*/ 23 w 164"/>
                  <a:gd name="T25" fmla="*/ 19 h 118"/>
                  <a:gd name="T26" fmla="*/ 29 w 164"/>
                  <a:gd name="T27" fmla="*/ 30 h 118"/>
                  <a:gd name="T28" fmla="*/ 20 w 164"/>
                  <a:gd name="T29" fmla="*/ 17 h 118"/>
                  <a:gd name="T30" fmla="*/ 24 w 164"/>
                  <a:gd name="T31" fmla="*/ 0 h 118"/>
                  <a:gd name="T32" fmla="*/ 11 w 164"/>
                  <a:gd name="T33" fmla="*/ 28 h 118"/>
                  <a:gd name="T34" fmla="*/ 9 w 164"/>
                  <a:gd name="T35" fmla="*/ 35 h 118"/>
                  <a:gd name="T36" fmla="*/ 28 w 164"/>
                  <a:gd name="T37" fmla="*/ 39 h 118"/>
                  <a:gd name="T38" fmla="*/ 43 w 164"/>
                  <a:gd name="T39" fmla="*/ 39 h 118"/>
                  <a:gd name="T40" fmla="*/ 54 w 164"/>
                  <a:gd name="T41" fmla="*/ 43 h 118"/>
                  <a:gd name="T42" fmla="*/ 61 w 164"/>
                  <a:gd name="T43" fmla="*/ 37 h 118"/>
                  <a:gd name="T44" fmla="*/ 69 w 164"/>
                  <a:gd name="T45" fmla="*/ 38 h 118"/>
                  <a:gd name="T46" fmla="*/ 81 w 164"/>
                  <a:gd name="T47" fmla="*/ 47 h 118"/>
                  <a:gd name="T48" fmla="*/ 86 w 164"/>
                  <a:gd name="T49" fmla="*/ 50 h 118"/>
                  <a:gd name="T50" fmla="*/ 90 w 164"/>
                  <a:gd name="T51" fmla="*/ 55 h 118"/>
                  <a:gd name="T52" fmla="*/ 101 w 164"/>
                  <a:gd name="T53" fmla="*/ 67 h 118"/>
                  <a:gd name="T54" fmla="*/ 111 w 164"/>
                  <a:gd name="T55" fmla="*/ 72 h 118"/>
                  <a:gd name="T56" fmla="*/ 106 w 164"/>
                  <a:gd name="T57" fmla="*/ 77 h 118"/>
                  <a:gd name="T58" fmla="*/ 89 w 164"/>
                  <a:gd name="T59" fmla="*/ 85 h 118"/>
                  <a:gd name="T60" fmla="*/ 68 w 164"/>
                  <a:gd name="T61" fmla="*/ 94 h 118"/>
                  <a:gd name="T62" fmla="*/ 88 w 164"/>
                  <a:gd name="T63" fmla="*/ 93 h 118"/>
                  <a:gd name="T64" fmla="*/ 102 w 164"/>
                  <a:gd name="T65" fmla="*/ 100 h 118"/>
                  <a:gd name="T66" fmla="*/ 111 w 164"/>
                  <a:gd name="T67" fmla="*/ 109 h 118"/>
                  <a:gd name="T68" fmla="*/ 134 w 164"/>
                  <a:gd name="T69" fmla="*/ 112 h 118"/>
                  <a:gd name="T70" fmla="*/ 123 w 164"/>
                  <a:gd name="T71" fmla="*/ 101 h 118"/>
                  <a:gd name="T72" fmla="*/ 134 w 164"/>
                  <a:gd name="T73" fmla="*/ 106 h 118"/>
                  <a:gd name="T74" fmla="*/ 142 w 164"/>
                  <a:gd name="T75" fmla="*/ 108 h 118"/>
                  <a:gd name="T76" fmla="*/ 145 w 164"/>
                  <a:gd name="T77" fmla="*/ 103 h 118"/>
                  <a:gd name="T78" fmla="*/ 138 w 164"/>
                  <a:gd name="T79" fmla="*/ 91 h 118"/>
                  <a:gd name="T80" fmla="*/ 130 w 164"/>
                  <a:gd name="T81" fmla="*/ 86 h 118"/>
                  <a:gd name="T82" fmla="*/ 130 w 164"/>
                  <a:gd name="T83" fmla="*/ 78 h 118"/>
                  <a:gd name="T84" fmla="*/ 136 w 164"/>
                  <a:gd name="T85" fmla="*/ 78 h 118"/>
                  <a:gd name="T86" fmla="*/ 143 w 164"/>
                  <a:gd name="T87" fmla="*/ 79 h 118"/>
                  <a:gd name="T88" fmla="*/ 144 w 164"/>
                  <a:gd name="T89" fmla="*/ 87 h 118"/>
                  <a:gd name="T90" fmla="*/ 152 w 164"/>
                  <a:gd name="T91" fmla="*/ 85 h 118"/>
                  <a:gd name="T92" fmla="*/ 157 w 164"/>
                  <a:gd name="T93" fmla="*/ 80 h 118"/>
                  <a:gd name="T94" fmla="*/ 162 w 164"/>
                  <a:gd name="T95" fmla="*/ 74 h 118"/>
                  <a:gd name="T96" fmla="*/ 157 w 164"/>
                  <a:gd name="T97" fmla="*/ 69 h 118"/>
                  <a:gd name="T98" fmla="*/ 143 w 164"/>
                  <a:gd name="T99" fmla="*/ 63 h 118"/>
                  <a:gd name="T100" fmla="*/ 134 w 164"/>
                  <a:gd name="T101" fmla="*/ 58 h 118"/>
                  <a:gd name="T102" fmla="*/ 123 w 164"/>
                  <a:gd name="T103" fmla="*/ 50 h 118"/>
                  <a:gd name="T104" fmla="*/ 125 w 164"/>
                  <a:gd name="T105" fmla="*/ 46 h 118"/>
                  <a:gd name="T106" fmla="*/ 126 w 164"/>
                  <a:gd name="T107" fmla="*/ 37 h 118"/>
                  <a:gd name="T108" fmla="*/ 115 w 164"/>
                  <a:gd name="T109" fmla="*/ 39 h 118"/>
                  <a:gd name="T110" fmla="*/ 115 w 164"/>
                  <a:gd name="T111" fmla="*/ 31 h 118"/>
                  <a:gd name="T112" fmla="*/ 106 w 164"/>
                  <a:gd name="T113" fmla="*/ 34 h 118"/>
                  <a:gd name="T114" fmla="*/ 104 w 164"/>
                  <a:gd name="T115" fmla="*/ 31 h 118"/>
                  <a:gd name="T116" fmla="*/ 106 w 164"/>
                  <a:gd name="T117" fmla="*/ 27 h 1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64"/>
                  <a:gd name="T178" fmla="*/ 0 h 118"/>
                  <a:gd name="T179" fmla="*/ 164 w 164"/>
                  <a:gd name="T180" fmla="*/ 118 h 11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64" h="118">
                    <a:moveTo>
                      <a:pt x="96" y="26"/>
                    </a:moveTo>
                    <a:cubicBezTo>
                      <a:pt x="96" y="26"/>
                      <a:pt x="96" y="28"/>
                      <a:pt x="95" y="30"/>
                    </a:cubicBezTo>
                    <a:cubicBezTo>
                      <a:pt x="94" y="32"/>
                      <a:pt x="95" y="27"/>
                      <a:pt x="95" y="27"/>
                    </a:cubicBezTo>
                    <a:cubicBezTo>
                      <a:pt x="94" y="26"/>
                      <a:pt x="94" y="27"/>
                      <a:pt x="93" y="29"/>
                    </a:cubicBezTo>
                    <a:cubicBezTo>
                      <a:pt x="92" y="32"/>
                      <a:pt x="92" y="28"/>
                      <a:pt x="93" y="27"/>
                    </a:cubicBezTo>
                    <a:cubicBezTo>
                      <a:pt x="93" y="26"/>
                      <a:pt x="93" y="25"/>
                      <a:pt x="92" y="25"/>
                    </a:cubicBezTo>
                    <a:cubicBezTo>
                      <a:pt x="91" y="24"/>
                      <a:pt x="91" y="25"/>
                      <a:pt x="90" y="28"/>
                    </a:cubicBezTo>
                    <a:cubicBezTo>
                      <a:pt x="90" y="31"/>
                      <a:pt x="90" y="27"/>
                      <a:pt x="90" y="26"/>
                    </a:cubicBezTo>
                    <a:cubicBezTo>
                      <a:pt x="91" y="24"/>
                      <a:pt x="90" y="24"/>
                      <a:pt x="90" y="23"/>
                    </a:cubicBezTo>
                    <a:cubicBezTo>
                      <a:pt x="90" y="23"/>
                      <a:pt x="88" y="23"/>
                      <a:pt x="88" y="24"/>
                    </a:cubicBezTo>
                    <a:cubicBezTo>
                      <a:pt x="87" y="24"/>
                      <a:pt x="86" y="26"/>
                      <a:pt x="86" y="27"/>
                    </a:cubicBezTo>
                    <a:cubicBezTo>
                      <a:pt x="85" y="28"/>
                      <a:pt x="86" y="25"/>
                      <a:pt x="87" y="24"/>
                    </a:cubicBezTo>
                    <a:cubicBezTo>
                      <a:pt x="88" y="23"/>
                      <a:pt x="87" y="22"/>
                      <a:pt x="86" y="23"/>
                    </a:cubicBezTo>
                    <a:cubicBezTo>
                      <a:pt x="85" y="23"/>
                      <a:pt x="85" y="25"/>
                      <a:pt x="85" y="23"/>
                    </a:cubicBezTo>
                    <a:cubicBezTo>
                      <a:pt x="85" y="22"/>
                      <a:pt x="87" y="22"/>
                      <a:pt x="88" y="22"/>
                    </a:cubicBezTo>
                    <a:cubicBezTo>
                      <a:pt x="89" y="21"/>
                      <a:pt x="90" y="21"/>
                      <a:pt x="90" y="20"/>
                    </a:cubicBezTo>
                    <a:cubicBezTo>
                      <a:pt x="90" y="19"/>
                      <a:pt x="87" y="19"/>
                      <a:pt x="85" y="19"/>
                    </a:cubicBezTo>
                    <a:cubicBezTo>
                      <a:pt x="83" y="19"/>
                      <a:pt x="84" y="19"/>
                      <a:pt x="82" y="21"/>
                    </a:cubicBezTo>
                    <a:cubicBezTo>
                      <a:pt x="81" y="22"/>
                      <a:pt x="80" y="22"/>
                      <a:pt x="81" y="21"/>
                    </a:cubicBezTo>
                    <a:cubicBezTo>
                      <a:pt x="81" y="20"/>
                      <a:pt x="82" y="19"/>
                      <a:pt x="82" y="19"/>
                    </a:cubicBezTo>
                    <a:cubicBezTo>
                      <a:pt x="81" y="19"/>
                      <a:pt x="78" y="19"/>
                      <a:pt x="78" y="20"/>
                    </a:cubicBezTo>
                    <a:cubicBezTo>
                      <a:pt x="77" y="21"/>
                      <a:pt x="79" y="18"/>
                      <a:pt x="81" y="18"/>
                    </a:cubicBezTo>
                    <a:cubicBezTo>
                      <a:pt x="83" y="18"/>
                      <a:pt x="84" y="17"/>
                      <a:pt x="85" y="17"/>
                    </a:cubicBezTo>
                    <a:cubicBezTo>
                      <a:pt x="85" y="17"/>
                      <a:pt x="84" y="15"/>
                      <a:pt x="82" y="14"/>
                    </a:cubicBezTo>
                    <a:cubicBezTo>
                      <a:pt x="81" y="14"/>
                      <a:pt x="79" y="14"/>
                      <a:pt x="78" y="14"/>
                    </a:cubicBezTo>
                    <a:cubicBezTo>
                      <a:pt x="77" y="14"/>
                      <a:pt x="74" y="12"/>
                      <a:pt x="72" y="11"/>
                    </a:cubicBezTo>
                    <a:cubicBezTo>
                      <a:pt x="70" y="11"/>
                      <a:pt x="67" y="12"/>
                      <a:pt x="66" y="13"/>
                    </a:cubicBezTo>
                    <a:cubicBezTo>
                      <a:pt x="65" y="13"/>
                      <a:pt x="65" y="14"/>
                      <a:pt x="65" y="15"/>
                    </a:cubicBezTo>
                    <a:cubicBezTo>
                      <a:pt x="66" y="16"/>
                      <a:pt x="71" y="17"/>
                      <a:pt x="72" y="17"/>
                    </a:cubicBezTo>
                    <a:cubicBezTo>
                      <a:pt x="73" y="18"/>
                      <a:pt x="72" y="18"/>
                      <a:pt x="71" y="18"/>
                    </a:cubicBezTo>
                    <a:cubicBezTo>
                      <a:pt x="70" y="18"/>
                      <a:pt x="68" y="17"/>
                      <a:pt x="67" y="17"/>
                    </a:cubicBezTo>
                    <a:cubicBezTo>
                      <a:pt x="66" y="16"/>
                      <a:pt x="63" y="15"/>
                      <a:pt x="62" y="15"/>
                    </a:cubicBezTo>
                    <a:cubicBezTo>
                      <a:pt x="61" y="15"/>
                      <a:pt x="63" y="16"/>
                      <a:pt x="64" y="17"/>
                    </a:cubicBezTo>
                    <a:cubicBezTo>
                      <a:pt x="65" y="18"/>
                      <a:pt x="68" y="21"/>
                      <a:pt x="69" y="21"/>
                    </a:cubicBezTo>
                    <a:cubicBezTo>
                      <a:pt x="69" y="22"/>
                      <a:pt x="65" y="21"/>
                      <a:pt x="63" y="20"/>
                    </a:cubicBezTo>
                    <a:cubicBezTo>
                      <a:pt x="62" y="20"/>
                      <a:pt x="61" y="19"/>
                      <a:pt x="62" y="19"/>
                    </a:cubicBezTo>
                    <a:cubicBezTo>
                      <a:pt x="62" y="18"/>
                      <a:pt x="62" y="18"/>
                      <a:pt x="61" y="16"/>
                    </a:cubicBezTo>
                    <a:cubicBezTo>
                      <a:pt x="60" y="14"/>
                      <a:pt x="59" y="17"/>
                      <a:pt x="58" y="18"/>
                    </a:cubicBezTo>
                    <a:cubicBezTo>
                      <a:pt x="57" y="18"/>
                      <a:pt x="57" y="18"/>
                      <a:pt x="55" y="18"/>
                    </a:cubicBezTo>
                    <a:cubicBezTo>
                      <a:pt x="54" y="18"/>
                      <a:pt x="54" y="19"/>
                      <a:pt x="53" y="20"/>
                    </a:cubicBezTo>
                    <a:cubicBezTo>
                      <a:pt x="51" y="20"/>
                      <a:pt x="52" y="16"/>
                      <a:pt x="53" y="15"/>
                    </a:cubicBezTo>
                    <a:cubicBezTo>
                      <a:pt x="54" y="13"/>
                      <a:pt x="52" y="15"/>
                      <a:pt x="50" y="16"/>
                    </a:cubicBezTo>
                    <a:cubicBezTo>
                      <a:pt x="49" y="17"/>
                      <a:pt x="50" y="15"/>
                      <a:pt x="51" y="14"/>
                    </a:cubicBezTo>
                    <a:cubicBezTo>
                      <a:pt x="52" y="13"/>
                      <a:pt x="54" y="13"/>
                      <a:pt x="54" y="11"/>
                    </a:cubicBezTo>
                    <a:cubicBezTo>
                      <a:pt x="55" y="10"/>
                      <a:pt x="53" y="8"/>
                      <a:pt x="52" y="7"/>
                    </a:cubicBezTo>
                    <a:cubicBezTo>
                      <a:pt x="51" y="7"/>
                      <a:pt x="50" y="6"/>
                      <a:pt x="50" y="3"/>
                    </a:cubicBezTo>
                    <a:cubicBezTo>
                      <a:pt x="49" y="1"/>
                      <a:pt x="46" y="1"/>
                      <a:pt x="43" y="1"/>
                    </a:cubicBezTo>
                    <a:cubicBezTo>
                      <a:pt x="39" y="1"/>
                      <a:pt x="37" y="2"/>
                      <a:pt x="36" y="3"/>
                    </a:cubicBezTo>
                    <a:cubicBezTo>
                      <a:pt x="35" y="4"/>
                      <a:pt x="36" y="4"/>
                      <a:pt x="36" y="5"/>
                    </a:cubicBezTo>
                    <a:cubicBezTo>
                      <a:pt x="36" y="6"/>
                      <a:pt x="35" y="5"/>
                      <a:pt x="35" y="4"/>
                    </a:cubicBezTo>
                    <a:cubicBezTo>
                      <a:pt x="34" y="4"/>
                      <a:pt x="34" y="4"/>
                      <a:pt x="32" y="4"/>
                    </a:cubicBezTo>
                    <a:cubicBezTo>
                      <a:pt x="31" y="5"/>
                      <a:pt x="32" y="6"/>
                      <a:pt x="31" y="5"/>
                    </a:cubicBezTo>
                    <a:cubicBezTo>
                      <a:pt x="30" y="5"/>
                      <a:pt x="30" y="5"/>
                      <a:pt x="28" y="5"/>
                    </a:cubicBezTo>
                    <a:cubicBezTo>
                      <a:pt x="27" y="5"/>
                      <a:pt x="29" y="6"/>
                      <a:pt x="32" y="8"/>
                    </a:cubicBezTo>
                    <a:cubicBezTo>
                      <a:pt x="35" y="9"/>
                      <a:pt x="29" y="8"/>
                      <a:pt x="27" y="8"/>
                    </a:cubicBezTo>
                    <a:cubicBezTo>
                      <a:pt x="25" y="8"/>
                      <a:pt x="29" y="9"/>
                      <a:pt x="32" y="11"/>
                    </a:cubicBezTo>
                    <a:cubicBezTo>
                      <a:pt x="35" y="12"/>
                      <a:pt x="29" y="10"/>
                      <a:pt x="27" y="10"/>
                    </a:cubicBezTo>
                    <a:cubicBezTo>
                      <a:pt x="25" y="9"/>
                      <a:pt x="25" y="10"/>
                      <a:pt x="25" y="11"/>
                    </a:cubicBezTo>
                    <a:cubicBezTo>
                      <a:pt x="24" y="12"/>
                      <a:pt x="25" y="12"/>
                      <a:pt x="25" y="13"/>
                    </a:cubicBezTo>
                    <a:cubicBezTo>
                      <a:pt x="25" y="14"/>
                      <a:pt x="28" y="15"/>
                      <a:pt x="30" y="15"/>
                    </a:cubicBezTo>
                    <a:cubicBezTo>
                      <a:pt x="31" y="15"/>
                      <a:pt x="31" y="16"/>
                      <a:pt x="31" y="16"/>
                    </a:cubicBezTo>
                    <a:cubicBezTo>
                      <a:pt x="30" y="16"/>
                      <a:pt x="32" y="18"/>
                      <a:pt x="33" y="20"/>
                    </a:cubicBezTo>
                    <a:cubicBezTo>
                      <a:pt x="34" y="21"/>
                      <a:pt x="29" y="17"/>
                      <a:pt x="28" y="17"/>
                    </a:cubicBezTo>
                    <a:cubicBezTo>
                      <a:pt x="28" y="17"/>
                      <a:pt x="27" y="17"/>
                      <a:pt x="26" y="18"/>
                    </a:cubicBezTo>
                    <a:cubicBezTo>
                      <a:pt x="25" y="19"/>
                      <a:pt x="25" y="19"/>
                      <a:pt x="23" y="19"/>
                    </a:cubicBezTo>
                    <a:cubicBezTo>
                      <a:pt x="21" y="20"/>
                      <a:pt x="27" y="23"/>
                      <a:pt x="29" y="24"/>
                    </a:cubicBezTo>
                    <a:cubicBezTo>
                      <a:pt x="31" y="24"/>
                      <a:pt x="31" y="25"/>
                      <a:pt x="31" y="25"/>
                    </a:cubicBezTo>
                    <a:cubicBezTo>
                      <a:pt x="30" y="26"/>
                      <a:pt x="29" y="27"/>
                      <a:pt x="29" y="27"/>
                    </a:cubicBezTo>
                    <a:cubicBezTo>
                      <a:pt x="29" y="27"/>
                      <a:pt x="30" y="28"/>
                      <a:pt x="30" y="30"/>
                    </a:cubicBezTo>
                    <a:cubicBezTo>
                      <a:pt x="30" y="31"/>
                      <a:pt x="29" y="31"/>
                      <a:pt x="29" y="30"/>
                    </a:cubicBezTo>
                    <a:cubicBezTo>
                      <a:pt x="28" y="29"/>
                      <a:pt x="27" y="29"/>
                      <a:pt x="25" y="28"/>
                    </a:cubicBezTo>
                    <a:cubicBezTo>
                      <a:pt x="24" y="28"/>
                      <a:pt x="26" y="28"/>
                      <a:pt x="27" y="28"/>
                    </a:cubicBezTo>
                    <a:cubicBezTo>
                      <a:pt x="28" y="28"/>
                      <a:pt x="29" y="27"/>
                      <a:pt x="28" y="26"/>
                    </a:cubicBezTo>
                    <a:cubicBezTo>
                      <a:pt x="28" y="26"/>
                      <a:pt x="23" y="22"/>
                      <a:pt x="22" y="21"/>
                    </a:cubicBezTo>
                    <a:cubicBezTo>
                      <a:pt x="21" y="20"/>
                      <a:pt x="20" y="19"/>
                      <a:pt x="20" y="17"/>
                    </a:cubicBezTo>
                    <a:cubicBezTo>
                      <a:pt x="20" y="16"/>
                      <a:pt x="21" y="15"/>
                      <a:pt x="21" y="14"/>
                    </a:cubicBezTo>
                    <a:cubicBezTo>
                      <a:pt x="20" y="13"/>
                      <a:pt x="19" y="12"/>
                      <a:pt x="19" y="11"/>
                    </a:cubicBezTo>
                    <a:cubicBezTo>
                      <a:pt x="19" y="10"/>
                      <a:pt x="24" y="4"/>
                      <a:pt x="25" y="3"/>
                    </a:cubicBezTo>
                    <a:cubicBezTo>
                      <a:pt x="26" y="3"/>
                      <a:pt x="27" y="2"/>
                      <a:pt x="28" y="1"/>
                    </a:cubicBezTo>
                    <a:cubicBezTo>
                      <a:pt x="29" y="1"/>
                      <a:pt x="26" y="0"/>
                      <a:pt x="24" y="0"/>
                    </a:cubicBezTo>
                    <a:cubicBezTo>
                      <a:pt x="22" y="0"/>
                      <a:pt x="13" y="1"/>
                      <a:pt x="12" y="2"/>
                    </a:cubicBezTo>
                    <a:cubicBezTo>
                      <a:pt x="10" y="3"/>
                      <a:pt x="6" y="6"/>
                      <a:pt x="4" y="8"/>
                    </a:cubicBezTo>
                    <a:cubicBezTo>
                      <a:pt x="3" y="9"/>
                      <a:pt x="2" y="13"/>
                      <a:pt x="1" y="15"/>
                    </a:cubicBezTo>
                    <a:cubicBezTo>
                      <a:pt x="0" y="18"/>
                      <a:pt x="0" y="23"/>
                      <a:pt x="0" y="25"/>
                    </a:cubicBezTo>
                    <a:cubicBezTo>
                      <a:pt x="0" y="27"/>
                      <a:pt x="8" y="28"/>
                      <a:pt x="11" y="28"/>
                    </a:cubicBezTo>
                    <a:cubicBezTo>
                      <a:pt x="15" y="28"/>
                      <a:pt x="16" y="29"/>
                      <a:pt x="17" y="30"/>
                    </a:cubicBezTo>
                    <a:cubicBezTo>
                      <a:pt x="18" y="31"/>
                      <a:pt x="14" y="31"/>
                      <a:pt x="11" y="31"/>
                    </a:cubicBezTo>
                    <a:cubicBezTo>
                      <a:pt x="8" y="31"/>
                      <a:pt x="6" y="30"/>
                      <a:pt x="4" y="30"/>
                    </a:cubicBezTo>
                    <a:cubicBezTo>
                      <a:pt x="3" y="30"/>
                      <a:pt x="4" y="31"/>
                      <a:pt x="5" y="32"/>
                    </a:cubicBezTo>
                    <a:cubicBezTo>
                      <a:pt x="5" y="34"/>
                      <a:pt x="7" y="35"/>
                      <a:pt x="9" y="35"/>
                    </a:cubicBezTo>
                    <a:cubicBezTo>
                      <a:pt x="10" y="36"/>
                      <a:pt x="10" y="36"/>
                      <a:pt x="13" y="37"/>
                    </a:cubicBezTo>
                    <a:cubicBezTo>
                      <a:pt x="15" y="37"/>
                      <a:pt x="16" y="36"/>
                      <a:pt x="17" y="36"/>
                    </a:cubicBezTo>
                    <a:cubicBezTo>
                      <a:pt x="18" y="36"/>
                      <a:pt x="19" y="36"/>
                      <a:pt x="20" y="37"/>
                    </a:cubicBezTo>
                    <a:cubicBezTo>
                      <a:pt x="21" y="38"/>
                      <a:pt x="23" y="39"/>
                      <a:pt x="25" y="39"/>
                    </a:cubicBezTo>
                    <a:cubicBezTo>
                      <a:pt x="26" y="39"/>
                      <a:pt x="27" y="39"/>
                      <a:pt x="28" y="39"/>
                    </a:cubicBezTo>
                    <a:cubicBezTo>
                      <a:pt x="29" y="39"/>
                      <a:pt x="30" y="40"/>
                      <a:pt x="32" y="40"/>
                    </a:cubicBezTo>
                    <a:cubicBezTo>
                      <a:pt x="34" y="40"/>
                      <a:pt x="40" y="40"/>
                      <a:pt x="42" y="41"/>
                    </a:cubicBezTo>
                    <a:cubicBezTo>
                      <a:pt x="44" y="42"/>
                      <a:pt x="45" y="42"/>
                      <a:pt x="46" y="41"/>
                    </a:cubicBezTo>
                    <a:cubicBezTo>
                      <a:pt x="47" y="41"/>
                      <a:pt x="46" y="40"/>
                      <a:pt x="45" y="40"/>
                    </a:cubicBezTo>
                    <a:cubicBezTo>
                      <a:pt x="44" y="39"/>
                      <a:pt x="41" y="39"/>
                      <a:pt x="43" y="39"/>
                    </a:cubicBezTo>
                    <a:cubicBezTo>
                      <a:pt x="44" y="39"/>
                      <a:pt x="46" y="40"/>
                      <a:pt x="49" y="41"/>
                    </a:cubicBezTo>
                    <a:cubicBezTo>
                      <a:pt x="52" y="42"/>
                      <a:pt x="55" y="45"/>
                      <a:pt x="56" y="46"/>
                    </a:cubicBezTo>
                    <a:cubicBezTo>
                      <a:pt x="58" y="47"/>
                      <a:pt x="57" y="45"/>
                      <a:pt x="58" y="44"/>
                    </a:cubicBezTo>
                    <a:cubicBezTo>
                      <a:pt x="60" y="44"/>
                      <a:pt x="59" y="43"/>
                      <a:pt x="59" y="42"/>
                    </a:cubicBezTo>
                    <a:cubicBezTo>
                      <a:pt x="59" y="42"/>
                      <a:pt x="56" y="42"/>
                      <a:pt x="54" y="43"/>
                    </a:cubicBezTo>
                    <a:cubicBezTo>
                      <a:pt x="52" y="43"/>
                      <a:pt x="53" y="42"/>
                      <a:pt x="50" y="40"/>
                    </a:cubicBezTo>
                    <a:cubicBezTo>
                      <a:pt x="48" y="39"/>
                      <a:pt x="52" y="39"/>
                      <a:pt x="54" y="40"/>
                    </a:cubicBezTo>
                    <a:cubicBezTo>
                      <a:pt x="57" y="41"/>
                      <a:pt x="60" y="42"/>
                      <a:pt x="61" y="41"/>
                    </a:cubicBezTo>
                    <a:cubicBezTo>
                      <a:pt x="62" y="41"/>
                      <a:pt x="63" y="41"/>
                      <a:pt x="64" y="40"/>
                    </a:cubicBezTo>
                    <a:cubicBezTo>
                      <a:pt x="64" y="39"/>
                      <a:pt x="62" y="37"/>
                      <a:pt x="61" y="37"/>
                    </a:cubicBezTo>
                    <a:cubicBezTo>
                      <a:pt x="59" y="36"/>
                      <a:pt x="60" y="36"/>
                      <a:pt x="61" y="36"/>
                    </a:cubicBezTo>
                    <a:cubicBezTo>
                      <a:pt x="63" y="36"/>
                      <a:pt x="63" y="36"/>
                      <a:pt x="62" y="35"/>
                    </a:cubicBezTo>
                    <a:cubicBezTo>
                      <a:pt x="61" y="34"/>
                      <a:pt x="61" y="34"/>
                      <a:pt x="63" y="35"/>
                    </a:cubicBezTo>
                    <a:cubicBezTo>
                      <a:pt x="64" y="35"/>
                      <a:pt x="65" y="37"/>
                      <a:pt x="66" y="38"/>
                    </a:cubicBezTo>
                    <a:cubicBezTo>
                      <a:pt x="67" y="39"/>
                      <a:pt x="68" y="38"/>
                      <a:pt x="69" y="38"/>
                    </a:cubicBezTo>
                    <a:cubicBezTo>
                      <a:pt x="70" y="37"/>
                      <a:pt x="70" y="41"/>
                      <a:pt x="70" y="42"/>
                    </a:cubicBezTo>
                    <a:cubicBezTo>
                      <a:pt x="70" y="43"/>
                      <a:pt x="72" y="42"/>
                      <a:pt x="73" y="41"/>
                    </a:cubicBezTo>
                    <a:cubicBezTo>
                      <a:pt x="74" y="41"/>
                      <a:pt x="74" y="43"/>
                      <a:pt x="74" y="44"/>
                    </a:cubicBezTo>
                    <a:cubicBezTo>
                      <a:pt x="74" y="44"/>
                      <a:pt x="75" y="44"/>
                      <a:pt x="77" y="45"/>
                    </a:cubicBezTo>
                    <a:cubicBezTo>
                      <a:pt x="78" y="46"/>
                      <a:pt x="80" y="47"/>
                      <a:pt x="81" y="47"/>
                    </a:cubicBezTo>
                    <a:cubicBezTo>
                      <a:pt x="82" y="48"/>
                      <a:pt x="81" y="48"/>
                      <a:pt x="81" y="49"/>
                    </a:cubicBezTo>
                    <a:cubicBezTo>
                      <a:pt x="80" y="50"/>
                      <a:pt x="78" y="50"/>
                      <a:pt x="77" y="50"/>
                    </a:cubicBezTo>
                    <a:cubicBezTo>
                      <a:pt x="75" y="50"/>
                      <a:pt x="76" y="52"/>
                      <a:pt x="76" y="53"/>
                    </a:cubicBezTo>
                    <a:cubicBezTo>
                      <a:pt x="76" y="55"/>
                      <a:pt x="81" y="53"/>
                      <a:pt x="82" y="51"/>
                    </a:cubicBezTo>
                    <a:cubicBezTo>
                      <a:pt x="83" y="50"/>
                      <a:pt x="85" y="50"/>
                      <a:pt x="86" y="50"/>
                    </a:cubicBezTo>
                    <a:cubicBezTo>
                      <a:pt x="87" y="50"/>
                      <a:pt x="87" y="51"/>
                      <a:pt x="87" y="53"/>
                    </a:cubicBezTo>
                    <a:cubicBezTo>
                      <a:pt x="87" y="54"/>
                      <a:pt x="88" y="55"/>
                      <a:pt x="88" y="55"/>
                    </a:cubicBezTo>
                    <a:cubicBezTo>
                      <a:pt x="89" y="55"/>
                      <a:pt x="89" y="57"/>
                      <a:pt x="90" y="58"/>
                    </a:cubicBezTo>
                    <a:cubicBezTo>
                      <a:pt x="91" y="59"/>
                      <a:pt x="90" y="57"/>
                      <a:pt x="90" y="57"/>
                    </a:cubicBezTo>
                    <a:cubicBezTo>
                      <a:pt x="90" y="56"/>
                      <a:pt x="90" y="55"/>
                      <a:pt x="90" y="55"/>
                    </a:cubicBezTo>
                    <a:cubicBezTo>
                      <a:pt x="90" y="55"/>
                      <a:pt x="91" y="54"/>
                      <a:pt x="92" y="53"/>
                    </a:cubicBezTo>
                    <a:cubicBezTo>
                      <a:pt x="92" y="52"/>
                      <a:pt x="92" y="56"/>
                      <a:pt x="92" y="57"/>
                    </a:cubicBezTo>
                    <a:cubicBezTo>
                      <a:pt x="93" y="58"/>
                      <a:pt x="95" y="57"/>
                      <a:pt x="96" y="57"/>
                    </a:cubicBezTo>
                    <a:cubicBezTo>
                      <a:pt x="96" y="57"/>
                      <a:pt x="97" y="59"/>
                      <a:pt x="98" y="61"/>
                    </a:cubicBezTo>
                    <a:cubicBezTo>
                      <a:pt x="99" y="63"/>
                      <a:pt x="100" y="66"/>
                      <a:pt x="101" y="67"/>
                    </a:cubicBezTo>
                    <a:cubicBezTo>
                      <a:pt x="101" y="68"/>
                      <a:pt x="100" y="69"/>
                      <a:pt x="99" y="70"/>
                    </a:cubicBezTo>
                    <a:cubicBezTo>
                      <a:pt x="97" y="71"/>
                      <a:pt x="96" y="71"/>
                      <a:pt x="97" y="72"/>
                    </a:cubicBezTo>
                    <a:cubicBezTo>
                      <a:pt x="98" y="73"/>
                      <a:pt x="105" y="73"/>
                      <a:pt x="105" y="73"/>
                    </a:cubicBezTo>
                    <a:cubicBezTo>
                      <a:pt x="106" y="73"/>
                      <a:pt x="107" y="71"/>
                      <a:pt x="108" y="70"/>
                    </a:cubicBezTo>
                    <a:cubicBezTo>
                      <a:pt x="108" y="69"/>
                      <a:pt x="110" y="71"/>
                      <a:pt x="111" y="72"/>
                    </a:cubicBezTo>
                    <a:cubicBezTo>
                      <a:pt x="113" y="74"/>
                      <a:pt x="116" y="74"/>
                      <a:pt x="117" y="75"/>
                    </a:cubicBezTo>
                    <a:cubicBezTo>
                      <a:pt x="118" y="75"/>
                      <a:pt x="117" y="76"/>
                      <a:pt x="116" y="77"/>
                    </a:cubicBezTo>
                    <a:cubicBezTo>
                      <a:pt x="115" y="78"/>
                      <a:pt x="111" y="77"/>
                      <a:pt x="110" y="77"/>
                    </a:cubicBezTo>
                    <a:cubicBezTo>
                      <a:pt x="109" y="77"/>
                      <a:pt x="109" y="79"/>
                      <a:pt x="107" y="79"/>
                    </a:cubicBezTo>
                    <a:cubicBezTo>
                      <a:pt x="106" y="80"/>
                      <a:pt x="106" y="79"/>
                      <a:pt x="106" y="77"/>
                    </a:cubicBezTo>
                    <a:cubicBezTo>
                      <a:pt x="106" y="75"/>
                      <a:pt x="104" y="74"/>
                      <a:pt x="102" y="74"/>
                    </a:cubicBezTo>
                    <a:cubicBezTo>
                      <a:pt x="100" y="73"/>
                      <a:pt x="96" y="73"/>
                      <a:pt x="95" y="73"/>
                    </a:cubicBezTo>
                    <a:cubicBezTo>
                      <a:pt x="94" y="74"/>
                      <a:pt x="90" y="77"/>
                      <a:pt x="89" y="78"/>
                    </a:cubicBezTo>
                    <a:cubicBezTo>
                      <a:pt x="88" y="79"/>
                      <a:pt x="92" y="82"/>
                      <a:pt x="93" y="84"/>
                    </a:cubicBezTo>
                    <a:cubicBezTo>
                      <a:pt x="94" y="85"/>
                      <a:pt x="92" y="84"/>
                      <a:pt x="89" y="85"/>
                    </a:cubicBezTo>
                    <a:cubicBezTo>
                      <a:pt x="86" y="86"/>
                      <a:pt x="83" y="87"/>
                      <a:pt x="80" y="87"/>
                    </a:cubicBezTo>
                    <a:cubicBezTo>
                      <a:pt x="76" y="87"/>
                      <a:pt x="75" y="85"/>
                      <a:pt x="73" y="85"/>
                    </a:cubicBezTo>
                    <a:cubicBezTo>
                      <a:pt x="71" y="85"/>
                      <a:pt x="72" y="85"/>
                      <a:pt x="71" y="86"/>
                    </a:cubicBezTo>
                    <a:cubicBezTo>
                      <a:pt x="71" y="87"/>
                      <a:pt x="69" y="89"/>
                      <a:pt x="68" y="89"/>
                    </a:cubicBezTo>
                    <a:cubicBezTo>
                      <a:pt x="67" y="90"/>
                      <a:pt x="67" y="93"/>
                      <a:pt x="68" y="94"/>
                    </a:cubicBezTo>
                    <a:cubicBezTo>
                      <a:pt x="68" y="95"/>
                      <a:pt x="71" y="95"/>
                      <a:pt x="73" y="96"/>
                    </a:cubicBezTo>
                    <a:cubicBezTo>
                      <a:pt x="76" y="97"/>
                      <a:pt x="80" y="94"/>
                      <a:pt x="80" y="94"/>
                    </a:cubicBezTo>
                    <a:cubicBezTo>
                      <a:pt x="81" y="93"/>
                      <a:pt x="82" y="93"/>
                      <a:pt x="83" y="93"/>
                    </a:cubicBezTo>
                    <a:cubicBezTo>
                      <a:pt x="83" y="93"/>
                      <a:pt x="85" y="94"/>
                      <a:pt x="86" y="94"/>
                    </a:cubicBezTo>
                    <a:cubicBezTo>
                      <a:pt x="88" y="95"/>
                      <a:pt x="88" y="93"/>
                      <a:pt x="88" y="93"/>
                    </a:cubicBezTo>
                    <a:cubicBezTo>
                      <a:pt x="89" y="92"/>
                      <a:pt x="90" y="94"/>
                      <a:pt x="91" y="93"/>
                    </a:cubicBezTo>
                    <a:cubicBezTo>
                      <a:pt x="92" y="93"/>
                      <a:pt x="92" y="92"/>
                      <a:pt x="94" y="93"/>
                    </a:cubicBezTo>
                    <a:cubicBezTo>
                      <a:pt x="96" y="94"/>
                      <a:pt x="95" y="94"/>
                      <a:pt x="95" y="95"/>
                    </a:cubicBezTo>
                    <a:cubicBezTo>
                      <a:pt x="96" y="96"/>
                      <a:pt x="96" y="96"/>
                      <a:pt x="98" y="97"/>
                    </a:cubicBezTo>
                    <a:cubicBezTo>
                      <a:pt x="100" y="99"/>
                      <a:pt x="100" y="99"/>
                      <a:pt x="102" y="100"/>
                    </a:cubicBezTo>
                    <a:cubicBezTo>
                      <a:pt x="104" y="101"/>
                      <a:pt x="105" y="101"/>
                      <a:pt x="106" y="102"/>
                    </a:cubicBezTo>
                    <a:cubicBezTo>
                      <a:pt x="107" y="103"/>
                      <a:pt x="106" y="103"/>
                      <a:pt x="105" y="103"/>
                    </a:cubicBezTo>
                    <a:cubicBezTo>
                      <a:pt x="103" y="104"/>
                      <a:pt x="103" y="103"/>
                      <a:pt x="104" y="104"/>
                    </a:cubicBezTo>
                    <a:cubicBezTo>
                      <a:pt x="105" y="105"/>
                      <a:pt x="106" y="106"/>
                      <a:pt x="107" y="106"/>
                    </a:cubicBezTo>
                    <a:cubicBezTo>
                      <a:pt x="109" y="107"/>
                      <a:pt x="110" y="108"/>
                      <a:pt x="111" y="109"/>
                    </a:cubicBezTo>
                    <a:cubicBezTo>
                      <a:pt x="112" y="110"/>
                      <a:pt x="115" y="109"/>
                      <a:pt x="117" y="110"/>
                    </a:cubicBezTo>
                    <a:cubicBezTo>
                      <a:pt x="119" y="110"/>
                      <a:pt x="118" y="111"/>
                      <a:pt x="120" y="112"/>
                    </a:cubicBezTo>
                    <a:cubicBezTo>
                      <a:pt x="121" y="114"/>
                      <a:pt x="126" y="115"/>
                      <a:pt x="128" y="115"/>
                    </a:cubicBezTo>
                    <a:cubicBezTo>
                      <a:pt x="130" y="115"/>
                      <a:pt x="134" y="116"/>
                      <a:pt x="136" y="117"/>
                    </a:cubicBezTo>
                    <a:cubicBezTo>
                      <a:pt x="137" y="118"/>
                      <a:pt x="135" y="114"/>
                      <a:pt x="134" y="112"/>
                    </a:cubicBezTo>
                    <a:cubicBezTo>
                      <a:pt x="133" y="110"/>
                      <a:pt x="128" y="108"/>
                      <a:pt x="126" y="106"/>
                    </a:cubicBezTo>
                    <a:cubicBezTo>
                      <a:pt x="124" y="105"/>
                      <a:pt x="124" y="106"/>
                      <a:pt x="124" y="104"/>
                    </a:cubicBezTo>
                    <a:cubicBezTo>
                      <a:pt x="123" y="103"/>
                      <a:pt x="122" y="103"/>
                      <a:pt x="120" y="102"/>
                    </a:cubicBezTo>
                    <a:cubicBezTo>
                      <a:pt x="119" y="100"/>
                      <a:pt x="121" y="101"/>
                      <a:pt x="122" y="101"/>
                    </a:cubicBezTo>
                    <a:cubicBezTo>
                      <a:pt x="123" y="100"/>
                      <a:pt x="122" y="100"/>
                      <a:pt x="123" y="101"/>
                    </a:cubicBezTo>
                    <a:cubicBezTo>
                      <a:pt x="124" y="101"/>
                      <a:pt x="124" y="102"/>
                      <a:pt x="125" y="104"/>
                    </a:cubicBezTo>
                    <a:cubicBezTo>
                      <a:pt x="126" y="105"/>
                      <a:pt x="126" y="103"/>
                      <a:pt x="127" y="102"/>
                    </a:cubicBezTo>
                    <a:cubicBezTo>
                      <a:pt x="128" y="100"/>
                      <a:pt x="128" y="104"/>
                      <a:pt x="131" y="105"/>
                    </a:cubicBezTo>
                    <a:cubicBezTo>
                      <a:pt x="133" y="107"/>
                      <a:pt x="132" y="106"/>
                      <a:pt x="132" y="105"/>
                    </a:cubicBezTo>
                    <a:cubicBezTo>
                      <a:pt x="131" y="103"/>
                      <a:pt x="133" y="105"/>
                      <a:pt x="134" y="106"/>
                    </a:cubicBezTo>
                    <a:cubicBezTo>
                      <a:pt x="135" y="107"/>
                      <a:pt x="136" y="108"/>
                      <a:pt x="135" y="107"/>
                    </a:cubicBezTo>
                    <a:cubicBezTo>
                      <a:pt x="135" y="106"/>
                      <a:pt x="136" y="107"/>
                      <a:pt x="138" y="108"/>
                    </a:cubicBezTo>
                    <a:cubicBezTo>
                      <a:pt x="140" y="109"/>
                      <a:pt x="142" y="111"/>
                      <a:pt x="145" y="112"/>
                    </a:cubicBezTo>
                    <a:cubicBezTo>
                      <a:pt x="147" y="113"/>
                      <a:pt x="144" y="111"/>
                      <a:pt x="143" y="110"/>
                    </a:cubicBezTo>
                    <a:cubicBezTo>
                      <a:pt x="141" y="108"/>
                      <a:pt x="141" y="107"/>
                      <a:pt x="142" y="108"/>
                    </a:cubicBezTo>
                    <a:cubicBezTo>
                      <a:pt x="143" y="109"/>
                      <a:pt x="143" y="109"/>
                      <a:pt x="143" y="107"/>
                    </a:cubicBezTo>
                    <a:cubicBezTo>
                      <a:pt x="143" y="106"/>
                      <a:pt x="142" y="105"/>
                      <a:pt x="142" y="102"/>
                    </a:cubicBezTo>
                    <a:cubicBezTo>
                      <a:pt x="142" y="99"/>
                      <a:pt x="142" y="102"/>
                      <a:pt x="144" y="105"/>
                    </a:cubicBezTo>
                    <a:cubicBezTo>
                      <a:pt x="146" y="108"/>
                      <a:pt x="145" y="105"/>
                      <a:pt x="145" y="103"/>
                    </a:cubicBezTo>
                    <a:cubicBezTo>
                      <a:pt x="145" y="100"/>
                      <a:pt x="144" y="101"/>
                      <a:pt x="145" y="103"/>
                    </a:cubicBezTo>
                    <a:cubicBezTo>
                      <a:pt x="146" y="105"/>
                      <a:pt x="146" y="103"/>
                      <a:pt x="145" y="100"/>
                    </a:cubicBezTo>
                    <a:cubicBezTo>
                      <a:pt x="144" y="98"/>
                      <a:pt x="143" y="98"/>
                      <a:pt x="141" y="97"/>
                    </a:cubicBezTo>
                    <a:cubicBezTo>
                      <a:pt x="139" y="96"/>
                      <a:pt x="141" y="95"/>
                      <a:pt x="141" y="93"/>
                    </a:cubicBezTo>
                    <a:cubicBezTo>
                      <a:pt x="140" y="90"/>
                      <a:pt x="141" y="92"/>
                      <a:pt x="139" y="94"/>
                    </a:cubicBezTo>
                    <a:cubicBezTo>
                      <a:pt x="138" y="95"/>
                      <a:pt x="139" y="92"/>
                      <a:pt x="138" y="91"/>
                    </a:cubicBezTo>
                    <a:cubicBezTo>
                      <a:pt x="138" y="90"/>
                      <a:pt x="138" y="91"/>
                      <a:pt x="137" y="91"/>
                    </a:cubicBezTo>
                    <a:cubicBezTo>
                      <a:pt x="136" y="92"/>
                      <a:pt x="136" y="91"/>
                      <a:pt x="135" y="90"/>
                    </a:cubicBezTo>
                    <a:cubicBezTo>
                      <a:pt x="135" y="88"/>
                      <a:pt x="134" y="89"/>
                      <a:pt x="134" y="90"/>
                    </a:cubicBezTo>
                    <a:cubicBezTo>
                      <a:pt x="134" y="90"/>
                      <a:pt x="133" y="90"/>
                      <a:pt x="132" y="89"/>
                    </a:cubicBezTo>
                    <a:cubicBezTo>
                      <a:pt x="131" y="88"/>
                      <a:pt x="131" y="88"/>
                      <a:pt x="130" y="86"/>
                    </a:cubicBezTo>
                    <a:cubicBezTo>
                      <a:pt x="129" y="84"/>
                      <a:pt x="129" y="83"/>
                      <a:pt x="128" y="83"/>
                    </a:cubicBezTo>
                    <a:cubicBezTo>
                      <a:pt x="127" y="83"/>
                      <a:pt x="126" y="83"/>
                      <a:pt x="124" y="80"/>
                    </a:cubicBezTo>
                    <a:cubicBezTo>
                      <a:pt x="122" y="76"/>
                      <a:pt x="123" y="78"/>
                      <a:pt x="124" y="79"/>
                    </a:cubicBezTo>
                    <a:cubicBezTo>
                      <a:pt x="125" y="80"/>
                      <a:pt x="127" y="80"/>
                      <a:pt x="128" y="80"/>
                    </a:cubicBezTo>
                    <a:cubicBezTo>
                      <a:pt x="129" y="80"/>
                      <a:pt x="130" y="80"/>
                      <a:pt x="130" y="78"/>
                    </a:cubicBezTo>
                    <a:cubicBezTo>
                      <a:pt x="129" y="77"/>
                      <a:pt x="127" y="77"/>
                      <a:pt x="129" y="77"/>
                    </a:cubicBezTo>
                    <a:cubicBezTo>
                      <a:pt x="130" y="77"/>
                      <a:pt x="128" y="76"/>
                      <a:pt x="129" y="76"/>
                    </a:cubicBezTo>
                    <a:cubicBezTo>
                      <a:pt x="130" y="75"/>
                      <a:pt x="129" y="74"/>
                      <a:pt x="130" y="74"/>
                    </a:cubicBezTo>
                    <a:cubicBezTo>
                      <a:pt x="131" y="74"/>
                      <a:pt x="132" y="75"/>
                      <a:pt x="133" y="76"/>
                    </a:cubicBezTo>
                    <a:cubicBezTo>
                      <a:pt x="134" y="78"/>
                      <a:pt x="135" y="77"/>
                      <a:pt x="136" y="78"/>
                    </a:cubicBezTo>
                    <a:cubicBezTo>
                      <a:pt x="137" y="79"/>
                      <a:pt x="138" y="78"/>
                      <a:pt x="139" y="77"/>
                    </a:cubicBezTo>
                    <a:cubicBezTo>
                      <a:pt x="140" y="76"/>
                      <a:pt x="140" y="77"/>
                      <a:pt x="139" y="78"/>
                    </a:cubicBezTo>
                    <a:cubicBezTo>
                      <a:pt x="138" y="79"/>
                      <a:pt x="138" y="79"/>
                      <a:pt x="137" y="80"/>
                    </a:cubicBezTo>
                    <a:cubicBezTo>
                      <a:pt x="136" y="80"/>
                      <a:pt x="139" y="80"/>
                      <a:pt x="143" y="78"/>
                    </a:cubicBezTo>
                    <a:cubicBezTo>
                      <a:pt x="148" y="76"/>
                      <a:pt x="145" y="78"/>
                      <a:pt x="143" y="79"/>
                    </a:cubicBezTo>
                    <a:cubicBezTo>
                      <a:pt x="142" y="80"/>
                      <a:pt x="140" y="79"/>
                      <a:pt x="140" y="82"/>
                    </a:cubicBezTo>
                    <a:cubicBezTo>
                      <a:pt x="140" y="84"/>
                      <a:pt x="141" y="83"/>
                      <a:pt x="143" y="83"/>
                    </a:cubicBezTo>
                    <a:cubicBezTo>
                      <a:pt x="144" y="83"/>
                      <a:pt x="143" y="83"/>
                      <a:pt x="143" y="85"/>
                    </a:cubicBezTo>
                    <a:cubicBezTo>
                      <a:pt x="143" y="86"/>
                      <a:pt x="143" y="86"/>
                      <a:pt x="144" y="85"/>
                    </a:cubicBezTo>
                    <a:cubicBezTo>
                      <a:pt x="145" y="85"/>
                      <a:pt x="144" y="85"/>
                      <a:pt x="144" y="87"/>
                    </a:cubicBezTo>
                    <a:cubicBezTo>
                      <a:pt x="144" y="88"/>
                      <a:pt x="145" y="88"/>
                      <a:pt x="145" y="87"/>
                    </a:cubicBezTo>
                    <a:cubicBezTo>
                      <a:pt x="146" y="85"/>
                      <a:pt x="146" y="86"/>
                      <a:pt x="148" y="87"/>
                    </a:cubicBezTo>
                    <a:cubicBezTo>
                      <a:pt x="150" y="88"/>
                      <a:pt x="150" y="88"/>
                      <a:pt x="151" y="89"/>
                    </a:cubicBezTo>
                    <a:cubicBezTo>
                      <a:pt x="153" y="90"/>
                      <a:pt x="151" y="88"/>
                      <a:pt x="151" y="86"/>
                    </a:cubicBezTo>
                    <a:cubicBezTo>
                      <a:pt x="151" y="83"/>
                      <a:pt x="151" y="84"/>
                      <a:pt x="152" y="85"/>
                    </a:cubicBezTo>
                    <a:cubicBezTo>
                      <a:pt x="153" y="86"/>
                      <a:pt x="153" y="84"/>
                      <a:pt x="152" y="82"/>
                    </a:cubicBezTo>
                    <a:cubicBezTo>
                      <a:pt x="151" y="81"/>
                      <a:pt x="151" y="81"/>
                      <a:pt x="153" y="82"/>
                    </a:cubicBezTo>
                    <a:cubicBezTo>
                      <a:pt x="154" y="83"/>
                      <a:pt x="155" y="83"/>
                      <a:pt x="156" y="82"/>
                    </a:cubicBezTo>
                    <a:cubicBezTo>
                      <a:pt x="157" y="82"/>
                      <a:pt x="157" y="81"/>
                      <a:pt x="155" y="80"/>
                    </a:cubicBezTo>
                    <a:cubicBezTo>
                      <a:pt x="154" y="79"/>
                      <a:pt x="155" y="79"/>
                      <a:pt x="157" y="80"/>
                    </a:cubicBezTo>
                    <a:cubicBezTo>
                      <a:pt x="158" y="81"/>
                      <a:pt x="157" y="80"/>
                      <a:pt x="158" y="80"/>
                    </a:cubicBezTo>
                    <a:cubicBezTo>
                      <a:pt x="159" y="80"/>
                      <a:pt x="159" y="79"/>
                      <a:pt x="158" y="78"/>
                    </a:cubicBezTo>
                    <a:cubicBezTo>
                      <a:pt x="157" y="77"/>
                      <a:pt x="159" y="77"/>
                      <a:pt x="161" y="77"/>
                    </a:cubicBezTo>
                    <a:cubicBezTo>
                      <a:pt x="163" y="77"/>
                      <a:pt x="163" y="76"/>
                      <a:pt x="162" y="75"/>
                    </a:cubicBezTo>
                    <a:cubicBezTo>
                      <a:pt x="160" y="74"/>
                      <a:pt x="161" y="74"/>
                      <a:pt x="162" y="74"/>
                    </a:cubicBezTo>
                    <a:cubicBezTo>
                      <a:pt x="163" y="75"/>
                      <a:pt x="164" y="75"/>
                      <a:pt x="163" y="73"/>
                    </a:cubicBezTo>
                    <a:cubicBezTo>
                      <a:pt x="163" y="72"/>
                      <a:pt x="161" y="71"/>
                      <a:pt x="161" y="70"/>
                    </a:cubicBezTo>
                    <a:cubicBezTo>
                      <a:pt x="160" y="68"/>
                      <a:pt x="159" y="70"/>
                      <a:pt x="158" y="70"/>
                    </a:cubicBezTo>
                    <a:cubicBezTo>
                      <a:pt x="157" y="70"/>
                      <a:pt x="156" y="70"/>
                      <a:pt x="157" y="70"/>
                    </a:cubicBezTo>
                    <a:cubicBezTo>
                      <a:pt x="157" y="69"/>
                      <a:pt x="157" y="68"/>
                      <a:pt x="157" y="69"/>
                    </a:cubicBezTo>
                    <a:cubicBezTo>
                      <a:pt x="156" y="69"/>
                      <a:pt x="155" y="68"/>
                      <a:pt x="153" y="67"/>
                    </a:cubicBezTo>
                    <a:cubicBezTo>
                      <a:pt x="152" y="66"/>
                      <a:pt x="152" y="67"/>
                      <a:pt x="148" y="66"/>
                    </a:cubicBezTo>
                    <a:cubicBezTo>
                      <a:pt x="145" y="66"/>
                      <a:pt x="146" y="66"/>
                      <a:pt x="147" y="66"/>
                    </a:cubicBezTo>
                    <a:cubicBezTo>
                      <a:pt x="148" y="65"/>
                      <a:pt x="148" y="65"/>
                      <a:pt x="147" y="64"/>
                    </a:cubicBezTo>
                    <a:cubicBezTo>
                      <a:pt x="146" y="63"/>
                      <a:pt x="144" y="63"/>
                      <a:pt x="143" y="63"/>
                    </a:cubicBezTo>
                    <a:cubicBezTo>
                      <a:pt x="141" y="64"/>
                      <a:pt x="142" y="63"/>
                      <a:pt x="142" y="61"/>
                    </a:cubicBezTo>
                    <a:cubicBezTo>
                      <a:pt x="142" y="60"/>
                      <a:pt x="141" y="61"/>
                      <a:pt x="140" y="63"/>
                    </a:cubicBezTo>
                    <a:cubicBezTo>
                      <a:pt x="140" y="64"/>
                      <a:pt x="139" y="61"/>
                      <a:pt x="140" y="60"/>
                    </a:cubicBezTo>
                    <a:cubicBezTo>
                      <a:pt x="140" y="60"/>
                      <a:pt x="138" y="61"/>
                      <a:pt x="137" y="62"/>
                    </a:cubicBezTo>
                    <a:cubicBezTo>
                      <a:pt x="136" y="63"/>
                      <a:pt x="135" y="59"/>
                      <a:pt x="134" y="58"/>
                    </a:cubicBezTo>
                    <a:cubicBezTo>
                      <a:pt x="133" y="57"/>
                      <a:pt x="131" y="57"/>
                      <a:pt x="129" y="56"/>
                    </a:cubicBezTo>
                    <a:cubicBezTo>
                      <a:pt x="127" y="56"/>
                      <a:pt x="125" y="55"/>
                      <a:pt x="123" y="54"/>
                    </a:cubicBezTo>
                    <a:cubicBezTo>
                      <a:pt x="122" y="54"/>
                      <a:pt x="122" y="53"/>
                      <a:pt x="122" y="52"/>
                    </a:cubicBezTo>
                    <a:cubicBezTo>
                      <a:pt x="123" y="52"/>
                      <a:pt x="125" y="51"/>
                      <a:pt x="126" y="50"/>
                    </a:cubicBezTo>
                    <a:cubicBezTo>
                      <a:pt x="127" y="50"/>
                      <a:pt x="125" y="50"/>
                      <a:pt x="123" y="50"/>
                    </a:cubicBezTo>
                    <a:cubicBezTo>
                      <a:pt x="121" y="50"/>
                      <a:pt x="121" y="50"/>
                      <a:pt x="122" y="49"/>
                    </a:cubicBezTo>
                    <a:cubicBezTo>
                      <a:pt x="122" y="49"/>
                      <a:pt x="124" y="48"/>
                      <a:pt x="126" y="49"/>
                    </a:cubicBezTo>
                    <a:cubicBezTo>
                      <a:pt x="128" y="49"/>
                      <a:pt x="131" y="49"/>
                      <a:pt x="133" y="48"/>
                    </a:cubicBezTo>
                    <a:cubicBezTo>
                      <a:pt x="135" y="48"/>
                      <a:pt x="132" y="47"/>
                      <a:pt x="131" y="47"/>
                    </a:cubicBezTo>
                    <a:cubicBezTo>
                      <a:pt x="129" y="46"/>
                      <a:pt x="126" y="46"/>
                      <a:pt x="125" y="46"/>
                    </a:cubicBezTo>
                    <a:cubicBezTo>
                      <a:pt x="124" y="45"/>
                      <a:pt x="121" y="45"/>
                      <a:pt x="118" y="45"/>
                    </a:cubicBezTo>
                    <a:cubicBezTo>
                      <a:pt x="114" y="45"/>
                      <a:pt x="121" y="44"/>
                      <a:pt x="123" y="44"/>
                    </a:cubicBezTo>
                    <a:cubicBezTo>
                      <a:pt x="124" y="44"/>
                      <a:pt x="124" y="44"/>
                      <a:pt x="126" y="43"/>
                    </a:cubicBezTo>
                    <a:cubicBezTo>
                      <a:pt x="128" y="43"/>
                      <a:pt x="128" y="43"/>
                      <a:pt x="130" y="43"/>
                    </a:cubicBezTo>
                    <a:cubicBezTo>
                      <a:pt x="132" y="43"/>
                      <a:pt x="127" y="38"/>
                      <a:pt x="126" y="37"/>
                    </a:cubicBezTo>
                    <a:cubicBezTo>
                      <a:pt x="125" y="36"/>
                      <a:pt x="124" y="38"/>
                      <a:pt x="124" y="38"/>
                    </a:cubicBezTo>
                    <a:cubicBezTo>
                      <a:pt x="124" y="39"/>
                      <a:pt x="123" y="40"/>
                      <a:pt x="117" y="42"/>
                    </a:cubicBezTo>
                    <a:cubicBezTo>
                      <a:pt x="111" y="44"/>
                      <a:pt x="118" y="41"/>
                      <a:pt x="119" y="41"/>
                    </a:cubicBezTo>
                    <a:cubicBezTo>
                      <a:pt x="120" y="41"/>
                      <a:pt x="122" y="39"/>
                      <a:pt x="121" y="39"/>
                    </a:cubicBezTo>
                    <a:cubicBezTo>
                      <a:pt x="121" y="38"/>
                      <a:pt x="118" y="36"/>
                      <a:pt x="115" y="39"/>
                    </a:cubicBezTo>
                    <a:cubicBezTo>
                      <a:pt x="112" y="43"/>
                      <a:pt x="112" y="41"/>
                      <a:pt x="114" y="39"/>
                    </a:cubicBezTo>
                    <a:cubicBezTo>
                      <a:pt x="116" y="38"/>
                      <a:pt x="118" y="37"/>
                      <a:pt x="120" y="37"/>
                    </a:cubicBezTo>
                    <a:cubicBezTo>
                      <a:pt x="121" y="36"/>
                      <a:pt x="123" y="36"/>
                      <a:pt x="122" y="34"/>
                    </a:cubicBezTo>
                    <a:cubicBezTo>
                      <a:pt x="121" y="33"/>
                      <a:pt x="119" y="32"/>
                      <a:pt x="115" y="33"/>
                    </a:cubicBezTo>
                    <a:cubicBezTo>
                      <a:pt x="110" y="34"/>
                      <a:pt x="114" y="33"/>
                      <a:pt x="115" y="31"/>
                    </a:cubicBezTo>
                    <a:cubicBezTo>
                      <a:pt x="115" y="30"/>
                      <a:pt x="112" y="31"/>
                      <a:pt x="111" y="33"/>
                    </a:cubicBezTo>
                    <a:cubicBezTo>
                      <a:pt x="109" y="34"/>
                      <a:pt x="108" y="34"/>
                      <a:pt x="107" y="38"/>
                    </a:cubicBezTo>
                    <a:cubicBezTo>
                      <a:pt x="105" y="41"/>
                      <a:pt x="106" y="36"/>
                      <a:pt x="107" y="35"/>
                    </a:cubicBezTo>
                    <a:cubicBezTo>
                      <a:pt x="107" y="34"/>
                      <a:pt x="106" y="35"/>
                      <a:pt x="104" y="36"/>
                    </a:cubicBezTo>
                    <a:cubicBezTo>
                      <a:pt x="102" y="37"/>
                      <a:pt x="104" y="36"/>
                      <a:pt x="106" y="34"/>
                    </a:cubicBezTo>
                    <a:cubicBezTo>
                      <a:pt x="107" y="33"/>
                      <a:pt x="108" y="34"/>
                      <a:pt x="109" y="32"/>
                    </a:cubicBezTo>
                    <a:cubicBezTo>
                      <a:pt x="111" y="31"/>
                      <a:pt x="110" y="31"/>
                      <a:pt x="109" y="29"/>
                    </a:cubicBezTo>
                    <a:cubicBezTo>
                      <a:pt x="109" y="28"/>
                      <a:pt x="108" y="30"/>
                      <a:pt x="107" y="31"/>
                    </a:cubicBezTo>
                    <a:cubicBezTo>
                      <a:pt x="106" y="32"/>
                      <a:pt x="104" y="32"/>
                      <a:pt x="101" y="33"/>
                    </a:cubicBezTo>
                    <a:cubicBezTo>
                      <a:pt x="99" y="34"/>
                      <a:pt x="102" y="31"/>
                      <a:pt x="104" y="31"/>
                    </a:cubicBezTo>
                    <a:cubicBezTo>
                      <a:pt x="105" y="30"/>
                      <a:pt x="106" y="30"/>
                      <a:pt x="105" y="30"/>
                    </a:cubicBezTo>
                    <a:cubicBezTo>
                      <a:pt x="104" y="29"/>
                      <a:pt x="102" y="30"/>
                      <a:pt x="100" y="31"/>
                    </a:cubicBezTo>
                    <a:cubicBezTo>
                      <a:pt x="97" y="33"/>
                      <a:pt x="100" y="30"/>
                      <a:pt x="100" y="30"/>
                    </a:cubicBezTo>
                    <a:cubicBezTo>
                      <a:pt x="101" y="29"/>
                      <a:pt x="103" y="29"/>
                      <a:pt x="104" y="29"/>
                    </a:cubicBezTo>
                    <a:cubicBezTo>
                      <a:pt x="106" y="29"/>
                      <a:pt x="106" y="28"/>
                      <a:pt x="106" y="27"/>
                    </a:cubicBezTo>
                    <a:cubicBezTo>
                      <a:pt x="106" y="26"/>
                      <a:pt x="101" y="24"/>
                      <a:pt x="100" y="24"/>
                    </a:cubicBezTo>
                    <a:cubicBezTo>
                      <a:pt x="99" y="24"/>
                      <a:pt x="97" y="25"/>
                      <a:pt x="96" y="2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52" name="Freeform 183"/>
              <p:cNvSpPr>
                <a:spLocks noChangeArrowheads="1"/>
              </p:cNvSpPr>
              <p:nvPr/>
            </p:nvSpPr>
            <p:spPr bwMode="auto">
              <a:xfrm>
                <a:off x="754" y="287"/>
                <a:ext cx="9" cy="4"/>
              </a:xfrm>
              <a:custGeom>
                <a:avLst/>
                <a:gdLst>
                  <a:gd name="T0" fmla="*/ 6 w 7"/>
                  <a:gd name="T1" fmla="*/ 2 h 3"/>
                  <a:gd name="T2" fmla="*/ 2 w 7"/>
                  <a:gd name="T3" fmla="*/ 0 h 3"/>
                  <a:gd name="T4" fmla="*/ 6 w 7"/>
                  <a:gd name="T5" fmla="*/ 2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6" y="2"/>
                    </a:moveTo>
                    <a:cubicBezTo>
                      <a:pt x="7" y="1"/>
                      <a:pt x="4" y="0"/>
                      <a:pt x="2" y="0"/>
                    </a:cubicBezTo>
                    <a:cubicBezTo>
                      <a:pt x="0" y="0"/>
                      <a:pt x="5" y="3"/>
                      <a:pt x="6"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53" name="Freeform 184"/>
              <p:cNvSpPr>
                <a:spLocks noChangeArrowheads="1"/>
              </p:cNvSpPr>
              <p:nvPr/>
            </p:nvSpPr>
            <p:spPr bwMode="auto">
              <a:xfrm>
                <a:off x="728" y="218"/>
                <a:ext cx="11" cy="6"/>
              </a:xfrm>
              <a:custGeom>
                <a:avLst/>
                <a:gdLst>
                  <a:gd name="T0" fmla="*/ 7 w 8"/>
                  <a:gd name="T1" fmla="*/ 2 h 4"/>
                  <a:gd name="T2" fmla="*/ 1 w 8"/>
                  <a:gd name="T3" fmla="*/ 0 h 4"/>
                  <a:gd name="T4" fmla="*/ 1 w 8"/>
                  <a:gd name="T5" fmla="*/ 3 h 4"/>
                  <a:gd name="T6" fmla="*/ 7 w 8"/>
                  <a:gd name="T7" fmla="*/ 2 h 4"/>
                  <a:gd name="T8" fmla="*/ 0 60000 65536"/>
                  <a:gd name="T9" fmla="*/ 0 60000 65536"/>
                  <a:gd name="T10" fmla="*/ 0 60000 65536"/>
                  <a:gd name="T11" fmla="*/ 0 60000 65536"/>
                  <a:gd name="T12" fmla="*/ 0 w 8"/>
                  <a:gd name="T13" fmla="*/ 0 h 4"/>
                  <a:gd name="T14" fmla="*/ 8 w 8"/>
                  <a:gd name="T15" fmla="*/ 4 h 4"/>
                </a:gdLst>
                <a:ahLst/>
                <a:cxnLst>
                  <a:cxn ang="T8">
                    <a:pos x="T0" y="T1"/>
                  </a:cxn>
                  <a:cxn ang="T9">
                    <a:pos x="T2" y="T3"/>
                  </a:cxn>
                  <a:cxn ang="T10">
                    <a:pos x="T4" y="T5"/>
                  </a:cxn>
                  <a:cxn ang="T11">
                    <a:pos x="T6" y="T7"/>
                  </a:cxn>
                </a:cxnLst>
                <a:rect l="T12" t="T13" r="T14" b="T15"/>
                <a:pathLst>
                  <a:path w="8" h="4">
                    <a:moveTo>
                      <a:pt x="7" y="2"/>
                    </a:moveTo>
                    <a:cubicBezTo>
                      <a:pt x="6" y="1"/>
                      <a:pt x="2" y="0"/>
                      <a:pt x="1" y="0"/>
                    </a:cubicBezTo>
                    <a:cubicBezTo>
                      <a:pt x="0" y="1"/>
                      <a:pt x="0" y="2"/>
                      <a:pt x="1" y="3"/>
                    </a:cubicBezTo>
                    <a:cubicBezTo>
                      <a:pt x="2" y="4"/>
                      <a:pt x="8" y="3"/>
                      <a:pt x="7"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54" name="Freeform 185"/>
              <p:cNvSpPr>
                <a:spLocks noChangeArrowheads="1"/>
              </p:cNvSpPr>
              <p:nvPr/>
            </p:nvSpPr>
            <p:spPr bwMode="auto">
              <a:xfrm>
                <a:off x="707" y="214"/>
                <a:ext cx="19" cy="17"/>
              </a:xfrm>
              <a:custGeom>
                <a:avLst/>
                <a:gdLst>
                  <a:gd name="T0" fmla="*/ 7 w 14"/>
                  <a:gd name="T1" fmla="*/ 12 h 12"/>
                  <a:gd name="T2" fmla="*/ 12 w 14"/>
                  <a:gd name="T3" fmla="*/ 9 h 12"/>
                  <a:gd name="T4" fmla="*/ 12 w 14"/>
                  <a:gd name="T5" fmla="*/ 2 h 12"/>
                  <a:gd name="T6" fmla="*/ 5 w 14"/>
                  <a:gd name="T7" fmla="*/ 2 h 12"/>
                  <a:gd name="T8" fmla="*/ 0 w 14"/>
                  <a:gd name="T9" fmla="*/ 8 h 12"/>
                  <a:gd name="T10" fmla="*/ 7 w 14"/>
                  <a:gd name="T11" fmla="*/ 12 h 12"/>
                  <a:gd name="T12" fmla="*/ 0 60000 65536"/>
                  <a:gd name="T13" fmla="*/ 0 60000 65536"/>
                  <a:gd name="T14" fmla="*/ 0 60000 65536"/>
                  <a:gd name="T15" fmla="*/ 0 60000 65536"/>
                  <a:gd name="T16" fmla="*/ 0 60000 65536"/>
                  <a:gd name="T17" fmla="*/ 0 60000 65536"/>
                  <a:gd name="T18" fmla="*/ 0 w 14"/>
                  <a:gd name="T19" fmla="*/ 0 h 12"/>
                  <a:gd name="T20" fmla="*/ 14 w 14"/>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14" h="12">
                    <a:moveTo>
                      <a:pt x="7" y="12"/>
                    </a:moveTo>
                    <a:cubicBezTo>
                      <a:pt x="9" y="11"/>
                      <a:pt x="10" y="10"/>
                      <a:pt x="12" y="9"/>
                    </a:cubicBezTo>
                    <a:cubicBezTo>
                      <a:pt x="14" y="7"/>
                      <a:pt x="13" y="5"/>
                      <a:pt x="12" y="2"/>
                    </a:cubicBezTo>
                    <a:cubicBezTo>
                      <a:pt x="12" y="0"/>
                      <a:pt x="8" y="1"/>
                      <a:pt x="5" y="2"/>
                    </a:cubicBezTo>
                    <a:cubicBezTo>
                      <a:pt x="2" y="2"/>
                      <a:pt x="0" y="5"/>
                      <a:pt x="0" y="8"/>
                    </a:cubicBezTo>
                    <a:cubicBezTo>
                      <a:pt x="0" y="10"/>
                      <a:pt x="5" y="12"/>
                      <a:pt x="7" y="1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55" name="Freeform 186"/>
              <p:cNvSpPr>
                <a:spLocks noChangeArrowheads="1"/>
              </p:cNvSpPr>
              <p:nvPr/>
            </p:nvSpPr>
            <p:spPr bwMode="auto">
              <a:xfrm>
                <a:off x="690" y="200"/>
                <a:ext cx="10" cy="8"/>
              </a:xfrm>
              <a:custGeom>
                <a:avLst/>
                <a:gdLst>
                  <a:gd name="T0" fmla="*/ 6 w 7"/>
                  <a:gd name="T1" fmla="*/ 1 h 6"/>
                  <a:gd name="T2" fmla="*/ 1 w 7"/>
                  <a:gd name="T3" fmla="*/ 6 h 6"/>
                  <a:gd name="T4" fmla="*/ 6 w 7"/>
                  <a:gd name="T5" fmla="*/ 1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6" y="1"/>
                    </a:moveTo>
                    <a:cubicBezTo>
                      <a:pt x="4" y="0"/>
                      <a:pt x="0" y="6"/>
                      <a:pt x="1" y="6"/>
                    </a:cubicBezTo>
                    <a:cubicBezTo>
                      <a:pt x="2" y="6"/>
                      <a:pt x="7" y="2"/>
                      <a:pt x="6"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56" name="Freeform 187"/>
              <p:cNvSpPr>
                <a:spLocks noChangeArrowheads="1"/>
              </p:cNvSpPr>
              <p:nvPr/>
            </p:nvSpPr>
            <p:spPr bwMode="auto">
              <a:xfrm>
                <a:off x="706" y="200"/>
                <a:ext cx="8" cy="4"/>
              </a:xfrm>
              <a:custGeom>
                <a:avLst/>
                <a:gdLst>
                  <a:gd name="T0" fmla="*/ 2 w 6"/>
                  <a:gd name="T1" fmla="*/ 1 h 3"/>
                  <a:gd name="T2" fmla="*/ 3 w 6"/>
                  <a:gd name="T3" fmla="*/ 3 h 3"/>
                  <a:gd name="T4" fmla="*/ 2 w 6"/>
                  <a:gd name="T5" fmla="*/ 1 h 3"/>
                  <a:gd name="T6" fmla="*/ 0 60000 65536"/>
                  <a:gd name="T7" fmla="*/ 0 60000 65536"/>
                  <a:gd name="T8" fmla="*/ 0 60000 65536"/>
                  <a:gd name="T9" fmla="*/ 0 w 6"/>
                  <a:gd name="T10" fmla="*/ 0 h 3"/>
                  <a:gd name="T11" fmla="*/ 6 w 6"/>
                  <a:gd name="T12" fmla="*/ 3 h 3"/>
                </a:gdLst>
                <a:ahLst/>
                <a:cxnLst>
                  <a:cxn ang="T6">
                    <a:pos x="T0" y="T1"/>
                  </a:cxn>
                  <a:cxn ang="T7">
                    <a:pos x="T2" y="T3"/>
                  </a:cxn>
                  <a:cxn ang="T8">
                    <a:pos x="T4" y="T5"/>
                  </a:cxn>
                </a:cxnLst>
                <a:rect l="T9" t="T10" r="T11" b="T12"/>
                <a:pathLst>
                  <a:path w="6" h="3">
                    <a:moveTo>
                      <a:pt x="2" y="1"/>
                    </a:moveTo>
                    <a:cubicBezTo>
                      <a:pt x="0" y="1"/>
                      <a:pt x="2" y="3"/>
                      <a:pt x="3" y="3"/>
                    </a:cubicBezTo>
                    <a:cubicBezTo>
                      <a:pt x="6" y="3"/>
                      <a:pt x="4" y="0"/>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57" name="Freeform 188"/>
              <p:cNvSpPr>
                <a:spLocks noChangeArrowheads="1"/>
              </p:cNvSpPr>
              <p:nvPr/>
            </p:nvSpPr>
            <p:spPr bwMode="auto">
              <a:xfrm>
                <a:off x="696" y="196"/>
                <a:ext cx="8" cy="3"/>
              </a:xfrm>
              <a:custGeom>
                <a:avLst/>
                <a:gdLst>
                  <a:gd name="T0" fmla="*/ 4 w 6"/>
                  <a:gd name="T1" fmla="*/ 1 h 2"/>
                  <a:gd name="T2" fmla="*/ 0 w 6"/>
                  <a:gd name="T3" fmla="*/ 2 h 2"/>
                  <a:gd name="T4" fmla="*/ 4 w 6"/>
                  <a:gd name="T5" fmla="*/ 1 h 2"/>
                  <a:gd name="T6" fmla="*/ 0 60000 65536"/>
                  <a:gd name="T7" fmla="*/ 0 60000 65536"/>
                  <a:gd name="T8" fmla="*/ 0 60000 65536"/>
                  <a:gd name="T9" fmla="*/ 0 w 6"/>
                  <a:gd name="T10" fmla="*/ 0 h 2"/>
                  <a:gd name="T11" fmla="*/ 6 w 6"/>
                  <a:gd name="T12" fmla="*/ 2 h 2"/>
                </a:gdLst>
                <a:ahLst/>
                <a:cxnLst>
                  <a:cxn ang="T6">
                    <a:pos x="T0" y="T1"/>
                  </a:cxn>
                  <a:cxn ang="T7">
                    <a:pos x="T2" y="T3"/>
                  </a:cxn>
                  <a:cxn ang="T8">
                    <a:pos x="T4" y="T5"/>
                  </a:cxn>
                </a:cxnLst>
                <a:rect l="T9" t="T10" r="T11" b="T12"/>
                <a:pathLst>
                  <a:path w="6" h="2">
                    <a:moveTo>
                      <a:pt x="4" y="1"/>
                    </a:moveTo>
                    <a:cubicBezTo>
                      <a:pt x="2" y="0"/>
                      <a:pt x="0" y="2"/>
                      <a:pt x="0" y="2"/>
                    </a:cubicBezTo>
                    <a:cubicBezTo>
                      <a:pt x="2" y="2"/>
                      <a:pt x="6" y="1"/>
                      <a:pt x="4"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58" name="Freeform 189"/>
              <p:cNvSpPr>
                <a:spLocks noChangeArrowheads="1"/>
              </p:cNvSpPr>
              <p:nvPr/>
            </p:nvSpPr>
            <p:spPr bwMode="auto">
              <a:xfrm>
                <a:off x="679" y="137"/>
                <a:ext cx="39" cy="18"/>
              </a:xfrm>
              <a:custGeom>
                <a:avLst/>
                <a:gdLst>
                  <a:gd name="T0" fmla="*/ 0 w 28"/>
                  <a:gd name="T1" fmla="*/ 5 h 13"/>
                  <a:gd name="T2" fmla="*/ 3 w 28"/>
                  <a:gd name="T3" fmla="*/ 7 h 13"/>
                  <a:gd name="T4" fmla="*/ 8 w 28"/>
                  <a:gd name="T5" fmla="*/ 12 h 13"/>
                  <a:gd name="T6" fmla="*/ 15 w 28"/>
                  <a:gd name="T7" fmla="*/ 10 h 13"/>
                  <a:gd name="T8" fmla="*/ 26 w 28"/>
                  <a:gd name="T9" fmla="*/ 11 h 13"/>
                  <a:gd name="T10" fmla="*/ 18 w 28"/>
                  <a:gd name="T11" fmla="*/ 3 h 13"/>
                  <a:gd name="T12" fmla="*/ 9 w 28"/>
                  <a:gd name="T13" fmla="*/ 3 h 13"/>
                  <a:gd name="T14" fmla="*/ 1 w 28"/>
                  <a:gd name="T15" fmla="*/ 1 h 13"/>
                  <a:gd name="T16" fmla="*/ 0 w 28"/>
                  <a:gd name="T17" fmla="*/ 5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
                  <a:gd name="T28" fmla="*/ 0 h 13"/>
                  <a:gd name="T29" fmla="*/ 28 w 28"/>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 h="13">
                    <a:moveTo>
                      <a:pt x="0" y="5"/>
                    </a:moveTo>
                    <a:cubicBezTo>
                      <a:pt x="1" y="7"/>
                      <a:pt x="1" y="6"/>
                      <a:pt x="3" y="7"/>
                    </a:cubicBezTo>
                    <a:cubicBezTo>
                      <a:pt x="5" y="9"/>
                      <a:pt x="6" y="11"/>
                      <a:pt x="8" y="12"/>
                    </a:cubicBezTo>
                    <a:cubicBezTo>
                      <a:pt x="9" y="13"/>
                      <a:pt x="13" y="11"/>
                      <a:pt x="15" y="10"/>
                    </a:cubicBezTo>
                    <a:cubicBezTo>
                      <a:pt x="18" y="9"/>
                      <a:pt x="25" y="10"/>
                      <a:pt x="26" y="11"/>
                    </a:cubicBezTo>
                    <a:cubicBezTo>
                      <a:pt x="28" y="11"/>
                      <a:pt x="21" y="4"/>
                      <a:pt x="18" y="3"/>
                    </a:cubicBezTo>
                    <a:cubicBezTo>
                      <a:pt x="16" y="1"/>
                      <a:pt x="11" y="2"/>
                      <a:pt x="9" y="3"/>
                    </a:cubicBezTo>
                    <a:cubicBezTo>
                      <a:pt x="7" y="3"/>
                      <a:pt x="3" y="0"/>
                      <a:pt x="1" y="1"/>
                    </a:cubicBezTo>
                    <a:cubicBezTo>
                      <a:pt x="0" y="1"/>
                      <a:pt x="0" y="4"/>
                      <a:pt x="0"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59" name="Freeform 190"/>
              <p:cNvSpPr>
                <a:spLocks noChangeArrowheads="1"/>
              </p:cNvSpPr>
              <p:nvPr/>
            </p:nvSpPr>
            <p:spPr bwMode="auto">
              <a:xfrm>
                <a:off x="92" y="701"/>
                <a:ext cx="10" cy="11"/>
              </a:xfrm>
              <a:custGeom>
                <a:avLst/>
                <a:gdLst>
                  <a:gd name="T0" fmla="*/ 3 w 7"/>
                  <a:gd name="T1" fmla="*/ 1 h 8"/>
                  <a:gd name="T2" fmla="*/ 1 w 7"/>
                  <a:gd name="T3" fmla="*/ 1 h 8"/>
                  <a:gd name="T4" fmla="*/ 1 w 7"/>
                  <a:gd name="T5" fmla="*/ 5 h 8"/>
                  <a:gd name="T6" fmla="*/ 2 w 7"/>
                  <a:gd name="T7" fmla="*/ 7 h 8"/>
                  <a:gd name="T8" fmla="*/ 6 w 7"/>
                  <a:gd name="T9" fmla="*/ 5 h 8"/>
                  <a:gd name="T10" fmla="*/ 3 w 7"/>
                  <a:gd name="T11" fmla="*/ 1 h 8"/>
                  <a:gd name="T12" fmla="*/ 0 60000 65536"/>
                  <a:gd name="T13" fmla="*/ 0 60000 65536"/>
                  <a:gd name="T14" fmla="*/ 0 60000 65536"/>
                  <a:gd name="T15" fmla="*/ 0 60000 65536"/>
                  <a:gd name="T16" fmla="*/ 0 60000 65536"/>
                  <a:gd name="T17" fmla="*/ 0 60000 65536"/>
                  <a:gd name="T18" fmla="*/ 0 w 7"/>
                  <a:gd name="T19" fmla="*/ 0 h 8"/>
                  <a:gd name="T20" fmla="*/ 7 w 7"/>
                  <a:gd name="T21" fmla="*/ 8 h 8"/>
                </a:gdLst>
                <a:ahLst/>
                <a:cxnLst>
                  <a:cxn ang="T12">
                    <a:pos x="T0" y="T1"/>
                  </a:cxn>
                  <a:cxn ang="T13">
                    <a:pos x="T2" y="T3"/>
                  </a:cxn>
                  <a:cxn ang="T14">
                    <a:pos x="T4" y="T5"/>
                  </a:cxn>
                  <a:cxn ang="T15">
                    <a:pos x="T6" y="T7"/>
                  </a:cxn>
                  <a:cxn ang="T16">
                    <a:pos x="T8" y="T9"/>
                  </a:cxn>
                  <a:cxn ang="T17">
                    <a:pos x="T10" y="T11"/>
                  </a:cxn>
                </a:cxnLst>
                <a:rect l="T18" t="T19" r="T20" b="T21"/>
                <a:pathLst>
                  <a:path w="7" h="8">
                    <a:moveTo>
                      <a:pt x="3" y="1"/>
                    </a:moveTo>
                    <a:cubicBezTo>
                      <a:pt x="2" y="1"/>
                      <a:pt x="2" y="0"/>
                      <a:pt x="1" y="1"/>
                    </a:cubicBezTo>
                    <a:cubicBezTo>
                      <a:pt x="0" y="2"/>
                      <a:pt x="1" y="4"/>
                      <a:pt x="1" y="5"/>
                    </a:cubicBezTo>
                    <a:cubicBezTo>
                      <a:pt x="1" y="6"/>
                      <a:pt x="1" y="8"/>
                      <a:pt x="2" y="7"/>
                    </a:cubicBezTo>
                    <a:cubicBezTo>
                      <a:pt x="3" y="6"/>
                      <a:pt x="6" y="5"/>
                      <a:pt x="6" y="5"/>
                    </a:cubicBezTo>
                    <a:cubicBezTo>
                      <a:pt x="7" y="3"/>
                      <a:pt x="5" y="1"/>
                      <a:pt x="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60" name="Freeform 191"/>
              <p:cNvSpPr>
                <a:spLocks noChangeArrowheads="1"/>
              </p:cNvSpPr>
              <p:nvPr/>
            </p:nvSpPr>
            <p:spPr bwMode="auto">
              <a:xfrm>
                <a:off x="307" y="422"/>
                <a:ext cx="44" cy="28"/>
              </a:xfrm>
              <a:custGeom>
                <a:avLst/>
                <a:gdLst>
                  <a:gd name="T0" fmla="*/ 30 w 32"/>
                  <a:gd name="T1" fmla="*/ 18 h 20"/>
                  <a:gd name="T2" fmla="*/ 27 w 32"/>
                  <a:gd name="T3" fmla="*/ 13 h 20"/>
                  <a:gd name="T4" fmla="*/ 22 w 32"/>
                  <a:gd name="T5" fmla="*/ 10 h 20"/>
                  <a:gd name="T6" fmla="*/ 19 w 32"/>
                  <a:gd name="T7" fmla="*/ 5 h 20"/>
                  <a:gd name="T8" fmla="*/ 15 w 32"/>
                  <a:gd name="T9" fmla="*/ 3 h 20"/>
                  <a:gd name="T10" fmla="*/ 8 w 32"/>
                  <a:gd name="T11" fmla="*/ 1 h 20"/>
                  <a:gd name="T12" fmla="*/ 2 w 32"/>
                  <a:gd name="T13" fmla="*/ 0 h 20"/>
                  <a:gd name="T14" fmla="*/ 2 w 32"/>
                  <a:gd name="T15" fmla="*/ 2 h 20"/>
                  <a:gd name="T16" fmla="*/ 6 w 32"/>
                  <a:gd name="T17" fmla="*/ 3 h 20"/>
                  <a:gd name="T18" fmla="*/ 6 w 32"/>
                  <a:gd name="T19" fmla="*/ 4 h 20"/>
                  <a:gd name="T20" fmla="*/ 4 w 32"/>
                  <a:gd name="T21" fmla="*/ 3 h 20"/>
                  <a:gd name="T22" fmla="*/ 5 w 32"/>
                  <a:gd name="T23" fmla="*/ 6 h 20"/>
                  <a:gd name="T24" fmla="*/ 10 w 32"/>
                  <a:gd name="T25" fmla="*/ 7 h 20"/>
                  <a:gd name="T26" fmla="*/ 13 w 32"/>
                  <a:gd name="T27" fmla="*/ 9 h 20"/>
                  <a:gd name="T28" fmla="*/ 14 w 32"/>
                  <a:gd name="T29" fmla="*/ 10 h 20"/>
                  <a:gd name="T30" fmla="*/ 13 w 32"/>
                  <a:gd name="T31" fmla="*/ 11 h 20"/>
                  <a:gd name="T32" fmla="*/ 17 w 32"/>
                  <a:gd name="T33" fmla="*/ 12 h 20"/>
                  <a:gd name="T34" fmla="*/ 17 w 32"/>
                  <a:gd name="T35" fmla="*/ 14 h 20"/>
                  <a:gd name="T36" fmla="*/ 21 w 32"/>
                  <a:gd name="T37" fmla="*/ 13 h 20"/>
                  <a:gd name="T38" fmla="*/ 21 w 32"/>
                  <a:gd name="T39" fmla="*/ 14 h 20"/>
                  <a:gd name="T40" fmla="*/ 26 w 32"/>
                  <a:gd name="T41" fmla="*/ 18 h 20"/>
                  <a:gd name="T42" fmla="*/ 30 w 32"/>
                  <a:gd name="T43" fmla="*/ 18 h 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20"/>
                  <a:gd name="T68" fmla="*/ 32 w 32"/>
                  <a:gd name="T69" fmla="*/ 20 h 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20">
                    <a:moveTo>
                      <a:pt x="30" y="18"/>
                    </a:moveTo>
                    <a:cubicBezTo>
                      <a:pt x="29" y="16"/>
                      <a:pt x="29" y="15"/>
                      <a:pt x="27" y="13"/>
                    </a:cubicBezTo>
                    <a:cubicBezTo>
                      <a:pt x="26" y="11"/>
                      <a:pt x="23" y="11"/>
                      <a:pt x="22" y="10"/>
                    </a:cubicBezTo>
                    <a:cubicBezTo>
                      <a:pt x="20" y="9"/>
                      <a:pt x="20" y="6"/>
                      <a:pt x="19" y="5"/>
                    </a:cubicBezTo>
                    <a:cubicBezTo>
                      <a:pt x="17" y="4"/>
                      <a:pt x="17" y="4"/>
                      <a:pt x="15" y="3"/>
                    </a:cubicBezTo>
                    <a:cubicBezTo>
                      <a:pt x="14" y="3"/>
                      <a:pt x="11" y="2"/>
                      <a:pt x="8" y="1"/>
                    </a:cubicBezTo>
                    <a:cubicBezTo>
                      <a:pt x="5" y="1"/>
                      <a:pt x="3" y="0"/>
                      <a:pt x="2" y="0"/>
                    </a:cubicBezTo>
                    <a:cubicBezTo>
                      <a:pt x="1" y="1"/>
                      <a:pt x="0" y="1"/>
                      <a:pt x="2" y="2"/>
                    </a:cubicBezTo>
                    <a:cubicBezTo>
                      <a:pt x="4" y="3"/>
                      <a:pt x="4" y="2"/>
                      <a:pt x="6" y="3"/>
                    </a:cubicBezTo>
                    <a:cubicBezTo>
                      <a:pt x="7" y="3"/>
                      <a:pt x="7" y="5"/>
                      <a:pt x="6" y="4"/>
                    </a:cubicBezTo>
                    <a:cubicBezTo>
                      <a:pt x="5" y="3"/>
                      <a:pt x="4" y="2"/>
                      <a:pt x="4" y="3"/>
                    </a:cubicBezTo>
                    <a:cubicBezTo>
                      <a:pt x="4" y="4"/>
                      <a:pt x="4" y="5"/>
                      <a:pt x="5" y="6"/>
                    </a:cubicBezTo>
                    <a:cubicBezTo>
                      <a:pt x="7" y="6"/>
                      <a:pt x="8" y="6"/>
                      <a:pt x="10" y="7"/>
                    </a:cubicBezTo>
                    <a:cubicBezTo>
                      <a:pt x="11" y="8"/>
                      <a:pt x="12" y="9"/>
                      <a:pt x="13" y="9"/>
                    </a:cubicBezTo>
                    <a:cubicBezTo>
                      <a:pt x="14" y="9"/>
                      <a:pt x="14" y="9"/>
                      <a:pt x="14" y="10"/>
                    </a:cubicBezTo>
                    <a:cubicBezTo>
                      <a:pt x="13" y="11"/>
                      <a:pt x="10" y="11"/>
                      <a:pt x="13" y="11"/>
                    </a:cubicBezTo>
                    <a:cubicBezTo>
                      <a:pt x="16" y="11"/>
                      <a:pt x="17" y="11"/>
                      <a:pt x="17" y="12"/>
                    </a:cubicBezTo>
                    <a:cubicBezTo>
                      <a:pt x="17" y="13"/>
                      <a:pt x="15" y="14"/>
                      <a:pt x="17" y="14"/>
                    </a:cubicBezTo>
                    <a:cubicBezTo>
                      <a:pt x="19" y="14"/>
                      <a:pt x="20" y="14"/>
                      <a:pt x="21" y="13"/>
                    </a:cubicBezTo>
                    <a:cubicBezTo>
                      <a:pt x="21" y="14"/>
                      <a:pt x="21" y="14"/>
                      <a:pt x="21" y="14"/>
                    </a:cubicBezTo>
                    <a:cubicBezTo>
                      <a:pt x="21" y="15"/>
                      <a:pt x="23" y="17"/>
                      <a:pt x="26" y="18"/>
                    </a:cubicBezTo>
                    <a:cubicBezTo>
                      <a:pt x="28" y="19"/>
                      <a:pt x="32" y="20"/>
                      <a:pt x="30" y="1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61" name="Freeform 192"/>
              <p:cNvSpPr>
                <a:spLocks noChangeArrowheads="1"/>
              </p:cNvSpPr>
              <p:nvPr/>
            </p:nvSpPr>
            <p:spPr bwMode="auto">
              <a:xfrm>
                <a:off x="272" y="386"/>
                <a:ext cx="20" cy="24"/>
              </a:xfrm>
              <a:custGeom>
                <a:avLst/>
                <a:gdLst>
                  <a:gd name="T0" fmla="*/ 8 w 14"/>
                  <a:gd name="T1" fmla="*/ 12 h 17"/>
                  <a:gd name="T2" fmla="*/ 7 w 14"/>
                  <a:gd name="T3" fmla="*/ 10 h 17"/>
                  <a:gd name="T4" fmla="*/ 7 w 14"/>
                  <a:gd name="T5" fmla="*/ 9 h 17"/>
                  <a:gd name="T6" fmla="*/ 5 w 14"/>
                  <a:gd name="T7" fmla="*/ 7 h 17"/>
                  <a:gd name="T8" fmla="*/ 6 w 14"/>
                  <a:gd name="T9" fmla="*/ 4 h 17"/>
                  <a:gd name="T10" fmla="*/ 6 w 14"/>
                  <a:gd name="T11" fmla="*/ 2 h 17"/>
                  <a:gd name="T12" fmla="*/ 4 w 14"/>
                  <a:gd name="T13" fmla="*/ 4 h 17"/>
                  <a:gd name="T14" fmla="*/ 3 w 14"/>
                  <a:gd name="T15" fmla="*/ 4 h 17"/>
                  <a:gd name="T16" fmla="*/ 4 w 14"/>
                  <a:gd name="T17" fmla="*/ 1 h 17"/>
                  <a:gd name="T18" fmla="*/ 0 w 14"/>
                  <a:gd name="T19" fmla="*/ 2 h 17"/>
                  <a:gd name="T20" fmla="*/ 3 w 14"/>
                  <a:gd name="T21" fmla="*/ 8 h 17"/>
                  <a:gd name="T22" fmla="*/ 11 w 14"/>
                  <a:gd name="T23" fmla="*/ 16 h 17"/>
                  <a:gd name="T24" fmla="*/ 8 w 14"/>
                  <a:gd name="T25" fmla="*/ 12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17"/>
                  <a:gd name="T41" fmla="*/ 14 w 14"/>
                  <a:gd name="T42" fmla="*/ 17 h 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17">
                    <a:moveTo>
                      <a:pt x="8" y="12"/>
                    </a:moveTo>
                    <a:cubicBezTo>
                      <a:pt x="7" y="11"/>
                      <a:pt x="7" y="11"/>
                      <a:pt x="7" y="10"/>
                    </a:cubicBezTo>
                    <a:cubicBezTo>
                      <a:pt x="7" y="10"/>
                      <a:pt x="8" y="10"/>
                      <a:pt x="7" y="9"/>
                    </a:cubicBezTo>
                    <a:cubicBezTo>
                      <a:pt x="6" y="7"/>
                      <a:pt x="5" y="8"/>
                      <a:pt x="5" y="7"/>
                    </a:cubicBezTo>
                    <a:cubicBezTo>
                      <a:pt x="6" y="5"/>
                      <a:pt x="4" y="5"/>
                      <a:pt x="6" y="4"/>
                    </a:cubicBezTo>
                    <a:cubicBezTo>
                      <a:pt x="7" y="3"/>
                      <a:pt x="8" y="1"/>
                      <a:pt x="6" y="2"/>
                    </a:cubicBezTo>
                    <a:cubicBezTo>
                      <a:pt x="5" y="2"/>
                      <a:pt x="5" y="3"/>
                      <a:pt x="4" y="4"/>
                    </a:cubicBezTo>
                    <a:cubicBezTo>
                      <a:pt x="4" y="4"/>
                      <a:pt x="2" y="5"/>
                      <a:pt x="3" y="4"/>
                    </a:cubicBezTo>
                    <a:cubicBezTo>
                      <a:pt x="4" y="3"/>
                      <a:pt x="6" y="1"/>
                      <a:pt x="4" y="1"/>
                    </a:cubicBezTo>
                    <a:cubicBezTo>
                      <a:pt x="3" y="1"/>
                      <a:pt x="0" y="0"/>
                      <a:pt x="0" y="2"/>
                    </a:cubicBezTo>
                    <a:cubicBezTo>
                      <a:pt x="0" y="3"/>
                      <a:pt x="1" y="6"/>
                      <a:pt x="3" y="8"/>
                    </a:cubicBezTo>
                    <a:cubicBezTo>
                      <a:pt x="5" y="10"/>
                      <a:pt x="8" y="15"/>
                      <a:pt x="11" y="16"/>
                    </a:cubicBezTo>
                    <a:cubicBezTo>
                      <a:pt x="14" y="17"/>
                      <a:pt x="9" y="13"/>
                      <a:pt x="8" y="1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62" name="Freeform 193"/>
              <p:cNvSpPr>
                <a:spLocks noChangeArrowheads="1"/>
              </p:cNvSpPr>
              <p:nvPr/>
            </p:nvSpPr>
            <p:spPr bwMode="auto">
              <a:xfrm>
                <a:off x="265" y="364"/>
                <a:ext cx="16" cy="18"/>
              </a:xfrm>
              <a:custGeom>
                <a:avLst/>
                <a:gdLst>
                  <a:gd name="T0" fmla="*/ 7 w 11"/>
                  <a:gd name="T1" fmla="*/ 12 h 13"/>
                  <a:gd name="T2" fmla="*/ 6 w 11"/>
                  <a:gd name="T3" fmla="*/ 9 h 13"/>
                  <a:gd name="T4" fmla="*/ 9 w 11"/>
                  <a:gd name="T5" fmla="*/ 11 h 13"/>
                  <a:gd name="T6" fmla="*/ 10 w 11"/>
                  <a:gd name="T7" fmla="*/ 12 h 13"/>
                  <a:gd name="T8" fmla="*/ 9 w 11"/>
                  <a:gd name="T9" fmla="*/ 7 h 13"/>
                  <a:gd name="T10" fmla="*/ 6 w 11"/>
                  <a:gd name="T11" fmla="*/ 1 h 13"/>
                  <a:gd name="T12" fmla="*/ 3 w 11"/>
                  <a:gd name="T13" fmla="*/ 1 h 13"/>
                  <a:gd name="T14" fmla="*/ 2 w 11"/>
                  <a:gd name="T15" fmla="*/ 2 h 13"/>
                  <a:gd name="T16" fmla="*/ 1 w 11"/>
                  <a:gd name="T17" fmla="*/ 3 h 13"/>
                  <a:gd name="T18" fmla="*/ 4 w 11"/>
                  <a:gd name="T19" fmla="*/ 5 h 13"/>
                  <a:gd name="T20" fmla="*/ 4 w 11"/>
                  <a:gd name="T21" fmla="*/ 8 h 13"/>
                  <a:gd name="T22" fmla="*/ 5 w 11"/>
                  <a:gd name="T23" fmla="*/ 8 h 13"/>
                  <a:gd name="T24" fmla="*/ 5 w 11"/>
                  <a:gd name="T25" fmla="*/ 10 h 13"/>
                  <a:gd name="T26" fmla="*/ 7 w 11"/>
                  <a:gd name="T27" fmla="*/ 12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
                  <a:gd name="T43" fmla="*/ 0 h 13"/>
                  <a:gd name="T44" fmla="*/ 11 w 11"/>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 h="13">
                    <a:moveTo>
                      <a:pt x="7" y="12"/>
                    </a:moveTo>
                    <a:cubicBezTo>
                      <a:pt x="6" y="10"/>
                      <a:pt x="5" y="9"/>
                      <a:pt x="6" y="9"/>
                    </a:cubicBezTo>
                    <a:cubicBezTo>
                      <a:pt x="8" y="9"/>
                      <a:pt x="8" y="10"/>
                      <a:pt x="9" y="11"/>
                    </a:cubicBezTo>
                    <a:cubicBezTo>
                      <a:pt x="9" y="12"/>
                      <a:pt x="11" y="13"/>
                      <a:pt x="10" y="12"/>
                    </a:cubicBezTo>
                    <a:cubicBezTo>
                      <a:pt x="10" y="10"/>
                      <a:pt x="10" y="9"/>
                      <a:pt x="9" y="7"/>
                    </a:cubicBezTo>
                    <a:cubicBezTo>
                      <a:pt x="8" y="6"/>
                      <a:pt x="7" y="2"/>
                      <a:pt x="6" y="1"/>
                    </a:cubicBezTo>
                    <a:cubicBezTo>
                      <a:pt x="4" y="1"/>
                      <a:pt x="3" y="0"/>
                      <a:pt x="3" y="1"/>
                    </a:cubicBezTo>
                    <a:cubicBezTo>
                      <a:pt x="3" y="2"/>
                      <a:pt x="3" y="2"/>
                      <a:pt x="2" y="2"/>
                    </a:cubicBezTo>
                    <a:cubicBezTo>
                      <a:pt x="1" y="2"/>
                      <a:pt x="0" y="2"/>
                      <a:pt x="1" y="3"/>
                    </a:cubicBezTo>
                    <a:cubicBezTo>
                      <a:pt x="3" y="4"/>
                      <a:pt x="4" y="3"/>
                      <a:pt x="4" y="5"/>
                    </a:cubicBezTo>
                    <a:cubicBezTo>
                      <a:pt x="4" y="6"/>
                      <a:pt x="4" y="8"/>
                      <a:pt x="4" y="8"/>
                    </a:cubicBezTo>
                    <a:cubicBezTo>
                      <a:pt x="5" y="7"/>
                      <a:pt x="6" y="8"/>
                      <a:pt x="5" y="8"/>
                    </a:cubicBezTo>
                    <a:cubicBezTo>
                      <a:pt x="5" y="9"/>
                      <a:pt x="3" y="8"/>
                      <a:pt x="5" y="10"/>
                    </a:cubicBezTo>
                    <a:cubicBezTo>
                      <a:pt x="6" y="11"/>
                      <a:pt x="7" y="13"/>
                      <a:pt x="7" y="1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63" name="Freeform 194"/>
              <p:cNvSpPr>
                <a:spLocks noChangeArrowheads="1"/>
              </p:cNvSpPr>
              <p:nvPr/>
            </p:nvSpPr>
            <p:spPr bwMode="auto">
              <a:xfrm>
                <a:off x="272" y="363"/>
                <a:ext cx="7" cy="5"/>
              </a:xfrm>
              <a:custGeom>
                <a:avLst/>
                <a:gdLst>
                  <a:gd name="T0" fmla="*/ 3 w 5"/>
                  <a:gd name="T1" fmla="*/ 1 h 4"/>
                  <a:gd name="T2" fmla="*/ 1 w 5"/>
                  <a:gd name="T3" fmla="*/ 1 h 4"/>
                  <a:gd name="T4" fmla="*/ 3 w 5"/>
                  <a:gd name="T5" fmla="*/ 3 h 4"/>
                  <a:gd name="T6" fmla="*/ 3 w 5"/>
                  <a:gd name="T7" fmla="*/ 1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3" y="1"/>
                    </a:moveTo>
                    <a:cubicBezTo>
                      <a:pt x="3" y="0"/>
                      <a:pt x="3" y="0"/>
                      <a:pt x="1" y="1"/>
                    </a:cubicBezTo>
                    <a:cubicBezTo>
                      <a:pt x="0" y="2"/>
                      <a:pt x="2" y="2"/>
                      <a:pt x="3" y="3"/>
                    </a:cubicBezTo>
                    <a:cubicBezTo>
                      <a:pt x="5" y="4"/>
                      <a:pt x="4" y="2"/>
                      <a:pt x="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64" name="Freeform 195"/>
              <p:cNvSpPr>
                <a:spLocks noChangeArrowheads="1"/>
              </p:cNvSpPr>
              <p:nvPr/>
            </p:nvSpPr>
            <p:spPr bwMode="auto">
              <a:xfrm>
                <a:off x="264" y="355"/>
                <a:ext cx="10" cy="9"/>
              </a:xfrm>
              <a:custGeom>
                <a:avLst/>
                <a:gdLst>
                  <a:gd name="T0" fmla="*/ 2 w 7"/>
                  <a:gd name="T1" fmla="*/ 6 h 7"/>
                  <a:gd name="T2" fmla="*/ 4 w 7"/>
                  <a:gd name="T3" fmla="*/ 5 h 7"/>
                  <a:gd name="T4" fmla="*/ 6 w 7"/>
                  <a:gd name="T5" fmla="*/ 4 h 7"/>
                  <a:gd name="T6" fmla="*/ 5 w 7"/>
                  <a:gd name="T7" fmla="*/ 3 h 7"/>
                  <a:gd name="T8" fmla="*/ 6 w 7"/>
                  <a:gd name="T9" fmla="*/ 2 h 7"/>
                  <a:gd name="T10" fmla="*/ 3 w 7"/>
                  <a:gd name="T11" fmla="*/ 1 h 7"/>
                  <a:gd name="T12" fmla="*/ 1 w 7"/>
                  <a:gd name="T13" fmla="*/ 1 h 7"/>
                  <a:gd name="T14" fmla="*/ 2 w 7"/>
                  <a:gd name="T15" fmla="*/ 2 h 7"/>
                  <a:gd name="T16" fmla="*/ 1 w 7"/>
                  <a:gd name="T17" fmla="*/ 3 h 7"/>
                  <a:gd name="T18" fmla="*/ 2 w 7"/>
                  <a:gd name="T19" fmla="*/ 4 h 7"/>
                  <a:gd name="T20" fmla="*/ 2 w 7"/>
                  <a:gd name="T21" fmla="*/ 6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
                  <a:gd name="T34" fmla="*/ 0 h 7"/>
                  <a:gd name="T35" fmla="*/ 7 w 7"/>
                  <a:gd name="T36" fmla="*/ 7 h 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 h="7">
                    <a:moveTo>
                      <a:pt x="2" y="6"/>
                    </a:moveTo>
                    <a:cubicBezTo>
                      <a:pt x="3" y="5"/>
                      <a:pt x="3" y="4"/>
                      <a:pt x="4" y="5"/>
                    </a:cubicBezTo>
                    <a:cubicBezTo>
                      <a:pt x="5" y="5"/>
                      <a:pt x="7" y="6"/>
                      <a:pt x="6" y="4"/>
                    </a:cubicBezTo>
                    <a:cubicBezTo>
                      <a:pt x="5" y="3"/>
                      <a:pt x="4" y="3"/>
                      <a:pt x="5" y="3"/>
                    </a:cubicBezTo>
                    <a:cubicBezTo>
                      <a:pt x="6" y="3"/>
                      <a:pt x="7" y="2"/>
                      <a:pt x="6" y="2"/>
                    </a:cubicBezTo>
                    <a:cubicBezTo>
                      <a:pt x="5" y="2"/>
                      <a:pt x="5" y="2"/>
                      <a:pt x="3" y="1"/>
                    </a:cubicBezTo>
                    <a:cubicBezTo>
                      <a:pt x="2" y="1"/>
                      <a:pt x="1" y="0"/>
                      <a:pt x="1" y="1"/>
                    </a:cubicBezTo>
                    <a:cubicBezTo>
                      <a:pt x="0" y="1"/>
                      <a:pt x="2" y="1"/>
                      <a:pt x="2" y="2"/>
                    </a:cubicBezTo>
                    <a:cubicBezTo>
                      <a:pt x="2" y="2"/>
                      <a:pt x="2" y="2"/>
                      <a:pt x="1" y="3"/>
                    </a:cubicBezTo>
                    <a:cubicBezTo>
                      <a:pt x="0" y="3"/>
                      <a:pt x="2" y="3"/>
                      <a:pt x="2" y="4"/>
                    </a:cubicBezTo>
                    <a:cubicBezTo>
                      <a:pt x="2" y="5"/>
                      <a:pt x="2" y="7"/>
                      <a:pt x="2"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65" name="Freeform 196"/>
              <p:cNvSpPr>
                <a:spLocks noChangeArrowheads="1"/>
              </p:cNvSpPr>
              <p:nvPr/>
            </p:nvSpPr>
            <p:spPr bwMode="auto">
              <a:xfrm>
                <a:off x="260" y="357"/>
                <a:ext cx="5" cy="10"/>
              </a:xfrm>
              <a:custGeom>
                <a:avLst/>
                <a:gdLst>
                  <a:gd name="T0" fmla="*/ 2 w 4"/>
                  <a:gd name="T1" fmla="*/ 0 h 7"/>
                  <a:gd name="T2" fmla="*/ 1 w 4"/>
                  <a:gd name="T3" fmla="*/ 1 h 7"/>
                  <a:gd name="T4" fmla="*/ 2 w 4"/>
                  <a:gd name="T5" fmla="*/ 3 h 7"/>
                  <a:gd name="T6" fmla="*/ 2 w 4"/>
                  <a:gd name="T7" fmla="*/ 6 h 7"/>
                  <a:gd name="T8" fmla="*/ 3 w 4"/>
                  <a:gd name="T9" fmla="*/ 4 h 7"/>
                  <a:gd name="T10" fmla="*/ 4 w 4"/>
                  <a:gd name="T11" fmla="*/ 2 h 7"/>
                  <a:gd name="T12" fmla="*/ 2 w 4"/>
                  <a:gd name="T13" fmla="*/ 0 h 7"/>
                  <a:gd name="T14" fmla="*/ 0 60000 65536"/>
                  <a:gd name="T15" fmla="*/ 0 60000 65536"/>
                  <a:gd name="T16" fmla="*/ 0 60000 65536"/>
                  <a:gd name="T17" fmla="*/ 0 60000 65536"/>
                  <a:gd name="T18" fmla="*/ 0 60000 65536"/>
                  <a:gd name="T19" fmla="*/ 0 60000 65536"/>
                  <a:gd name="T20" fmla="*/ 0 60000 65536"/>
                  <a:gd name="T21" fmla="*/ 0 w 4"/>
                  <a:gd name="T22" fmla="*/ 0 h 7"/>
                  <a:gd name="T23" fmla="*/ 4 w 4"/>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7">
                    <a:moveTo>
                      <a:pt x="2" y="0"/>
                    </a:moveTo>
                    <a:cubicBezTo>
                      <a:pt x="1" y="0"/>
                      <a:pt x="0" y="0"/>
                      <a:pt x="1" y="1"/>
                    </a:cubicBezTo>
                    <a:cubicBezTo>
                      <a:pt x="1" y="1"/>
                      <a:pt x="3" y="2"/>
                      <a:pt x="2" y="3"/>
                    </a:cubicBezTo>
                    <a:cubicBezTo>
                      <a:pt x="1" y="4"/>
                      <a:pt x="1" y="7"/>
                      <a:pt x="2" y="6"/>
                    </a:cubicBezTo>
                    <a:cubicBezTo>
                      <a:pt x="3" y="5"/>
                      <a:pt x="4" y="5"/>
                      <a:pt x="3" y="4"/>
                    </a:cubicBezTo>
                    <a:cubicBezTo>
                      <a:pt x="3" y="3"/>
                      <a:pt x="3" y="2"/>
                      <a:pt x="4" y="2"/>
                    </a:cubicBezTo>
                    <a:cubicBezTo>
                      <a:pt x="4" y="1"/>
                      <a:pt x="3"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66" name="Freeform 197"/>
              <p:cNvSpPr>
                <a:spLocks noChangeArrowheads="1"/>
              </p:cNvSpPr>
              <p:nvPr/>
            </p:nvSpPr>
            <p:spPr bwMode="auto">
              <a:xfrm>
                <a:off x="250" y="352"/>
                <a:ext cx="9" cy="12"/>
              </a:xfrm>
              <a:custGeom>
                <a:avLst/>
                <a:gdLst>
                  <a:gd name="T0" fmla="*/ 3 w 6"/>
                  <a:gd name="T1" fmla="*/ 0 h 9"/>
                  <a:gd name="T2" fmla="*/ 1 w 6"/>
                  <a:gd name="T3" fmla="*/ 1 h 9"/>
                  <a:gd name="T4" fmla="*/ 3 w 6"/>
                  <a:gd name="T5" fmla="*/ 2 h 9"/>
                  <a:gd name="T6" fmla="*/ 3 w 6"/>
                  <a:gd name="T7" fmla="*/ 4 h 9"/>
                  <a:gd name="T8" fmla="*/ 4 w 6"/>
                  <a:gd name="T9" fmla="*/ 5 h 9"/>
                  <a:gd name="T10" fmla="*/ 5 w 6"/>
                  <a:gd name="T11" fmla="*/ 8 h 9"/>
                  <a:gd name="T12" fmla="*/ 6 w 6"/>
                  <a:gd name="T13" fmla="*/ 5 h 9"/>
                  <a:gd name="T14" fmla="*/ 5 w 6"/>
                  <a:gd name="T15" fmla="*/ 2 h 9"/>
                  <a:gd name="T16" fmla="*/ 3 w 6"/>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9"/>
                  <a:gd name="T29" fmla="*/ 6 w 6"/>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9">
                    <a:moveTo>
                      <a:pt x="3" y="0"/>
                    </a:moveTo>
                    <a:cubicBezTo>
                      <a:pt x="1" y="0"/>
                      <a:pt x="0" y="0"/>
                      <a:pt x="1" y="1"/>
                    </a:cubicBezTo>
                    <a:cubicBezTo>
                      <a:pt x="2" y="1"/>
                      <a:pt x="2" y="1"/>
                      <a:pt x="3" y="2"/>
                    </a:cubicBezTo>
                    <a:cubicBezTo>
                      <a:pt x="4" y="3"/>
                      <a:pt x="3" y="3"/>
                      <a:pt x="3" y="4"/>
                    </a:cubicBezTo>
                    <a:cubicBezTo>
                      <a:pt x="2" y="4"/>
                      <a:pt x="3" y="5"/>
                      <a:pt x="4" y="5"/>
                    </a:cubicBezTo>
                    <a:cubicBezTo>
                      <a:pt x="5" y="6"/>
                      <a:pt x="4" y="7"/>
                      <a:pt x="5" y="8"/>
                    </a:cubicBezTo>
                    <a:cubicBezTo>
                      <a:pt x="6" y="9"/>
                      <a:pt x="6" y="6"/>
                      <a:pt x="6" y="5"/>
                    </a:cubicBezTo>
                    <a:cubicBezTo>
                      <a:pt x="6" y="4"/>
                      <a:pt x="5" y="3"/>
                      <a:pt x="5" y="2"/>
                    </a:cubicBezTo>
                    <a:cubicBezTo>
                      <a:pt x="5" y="1"/>
                      <a:pt x="4" y="0"/>
                      <a:pt x="3"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67" name="Freeform 198"/>
              <p:cNvSpPr>
                <a:spLocks noChangeArrowheads="1"/>
              </p:cNvSpPr>
              <p:nvPr/>
            </p:nvSpPr>
            <p:spPr bwMode="auto">
              <a:xfrm>
                <a:off x="243" y="342"/>
                <a:ext cx="14" cy="10"/>
              </a:xfrm>
              <a:custGeom>
                <a:avLst/>
                <a:gdLst>
                  <a:gd name="T0" fmla="*/ 6 w 10"/>
                  <a:gd name="T1" fmla="*/ 5 h 7"/>
                  <a:gd name="T2" fmla="*/ 9 w 10"/>
                  <a:gd name="T3" fmla="*/ 5 h 7"/>
                  <a:gd name="T4" fmla="*/ 5 w 10"/>
                  <a:gd name="T5" fmla="*/ 2 h 7"/>
                  <a:gd name="T6" fmla="*/ 5 w 10"/>
                  <a:gd name="T7" fmla="*/ 1 h 7"/>
                  <a:gd name="T8" fmla="*/ 5 w 10"/>
                  <a:gd name="T9" fmla="*/ 0 h 7"/>
                  <a:gd name="T10" fmla="*/ 1 w 10"/>
                  <a:gd name="T11" fmla="*/ 1 h 7"/>
                  <a:gd name="T12" fmla="*/ 2 w 10"/>
                  <a:gd name="T13" fmla="*/ 2 h 7"/>
                  <a:gd name="T14" fmla="*/ 2 w 10"/>
                  <a:gd name="T15" fmla="*/ 3 h 7"/>
                  <a:gd name="T16" fmla="*/ 5 w 10"/>
                  <a:gd name="T17" fmla="*/ 6 h 7"/>
                  <a:gd name="T18" fmla="*/ 6 w 10"/>
                  <a:gd name="T19" fmla="*/ 5 h 7"/>
                  <a:gd name="T20" fmla="*/ 6 w 10"/>
                  <a:gd name="T21" fmla="*/ 5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7"/>
                  <a:gd name="T35" fmla="*/ 10 w 10"/>
                  <a:gd name="T36" fmla="*/ 7 h 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7">
                    <a:moveTo>
                      <a:pt x="6" y="5"/>
                    </a:moveTo>
                    <a:cubicBezTo>
                      <a:pt x="7" y="5"/>
                      <a:pt x="7" y="5"/>
                      <a:pt x="9" y="5"/>
                    </a:cubicBezTo>
                    <a:cubicBezTo>
                      <a:pt x="10" y="4"/>
                      <a:pt x="7" y="3"/>
                      <a:pt x="5" y="2"/>
                    </a:cubicBezTo>
                    <a:cubicBezTo>
                      <a:pt x="4" y="1"/>
                      <a:pt x="5" y="1"/>
                      <a:pt x="5" y="1"/>
                    </a:cubicBezTo>
                    <a:cubicBezTo>
                      <a:pt x="6" y="1"/>
                      <a:pt x="6" y="0"/>
                      <a:pt x="5" y="0"/>
                    </a:cubicBezTo>
                    <a:cubicBezTo>
                      <a:pt x="3" y="0"/>
                      <a:pt x="2" y="1"/>
                      <a:pt x="1" y="1"/>
                    </a:cubicBezTo>
                    <a:cubicBezTo>
                      <a:pt x="0" y="2"/>
                      <a:pt x="2" y="2"/>
                      <a:pt x="2" y="2"/>
                    </a:cubicBezTo>
                    <a:cubicBezTo>
                      <a:pt x="3" y="3"/>
                      <a:pt x="2" y="2"/>
                      <a:pt x="2" y="3"/>
                    </a:cubicBezTo>
                    <a:cubicBezTo>
                      <a:pt x="1" y="4"/>
                      <a:pt x="3" y="5"/>
                      <a:pt x="5" y="6"/>
                    </a:cubicBezTo>
                    <a:cubicBezTo>
                      <a:pt x="5" y="7"/>
                      <a:pt x="6" y="6"/>
                      <a:pt x="6" y="5"/>
                    </a:cubicBezTo>
                    <a:cubicBezTo>
                      <a:pt x="5" y="5"/>
                      <a:pt x="5" y="4"/>
                      <a:pt x="6"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68" name="Freeform 199"/>
              <p:cNvSpPr>
                <a:spLocks noChangeArrowheads="1"/>
              </p:cNvSpPr>
              <p:nvPr/>
            </p:nvSpPr>
            <p:spPr bwMode="auto">
              <a:xfrm>
                <a:off x="256" y="342"/>
                <a:ext cx="9" cy="14"/>
              </a:xfrm>
              <a:custGeom>
                <a:avLst/>
                <a:gdLst>
                  <a:gd name="T0" fmla="*/ 6 w 7"/>
                  <a:gd name="T1" fmla="*/ 5 h 10"/>
                  <a:gd name="T2" fmla="*/ 6 w 7"/>
                  <a:gd name="T3" fmla="*/ 3 h 10"/>
                  <a:gd name="T4" fmla="*/ 4 w 7"/>
                  <a:gd name="T5" fmla="*/ 1 h 10"/>
                  <a:gd name="T6" fmla="*/ 2 w 7"/>
                  <a:gd name="T7" fmla="*/ 1 h 10"/>
                  <a:gd name="T8" fmla="*/ 2 w 7"/>
                  <a:gd name="T9" fmla="*/ 3 h 10"/>
                  <a:gd name="T10" fmla="*/ 2 w 7"/>
                  <a:gd name="T11" fmla="*/ 5 h 10"/>
                  <a:gd name="T12" fmla="*/ 4 w 7"/>
                  <a:gd name="T13" fmla="*/ 6 h 10"/>
                  <a:gd name="T14" fmla="*/ 3 w 7"/>
                  <a:gd name="T15" fmla="*/ 8 h 10"/>
                  <a:gd name="T16" fmla="*/ 6 w 7"/>
                  <a:gd name="T17" fmla="*/ 7 h 10"/>
                  <a:gd name="T18" fmla="*/ 6 w 7"/>
                  <a:gd name="T19" fmla="*/ 5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10"/>
                  <a:gd name="T32" fmla="*/ 7 w 7"/>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10">
                    <a:moveTo>
                      <a:pt x="6" y="5"/>
                    </a:moveTo>
                    <a:cubicBezTo>
                      <a:pt x="6" y="4"/>
                      <a:pt x="5" y="3"/>
                      <a:pt x="6" y="3"/>
                    </a:cubicBezTo>
                    <a:cubicBezTo>
                      <a:pt x="7" y="2"/>
                      <a:pt x="5" y="1"/>
                      <a:pt x="4" y="1"/>
                    </a:cubicBezTo>
                    <a:cubicBezTo>
                      <a:pt x="3" y="1"/>
                      <a:pt x="3" y="0"/>
                      <a:pt x="2" y="1"/>
                    </a:cubicBezTo>
                    <a:cubicBezTo>
                      <a:pt x="0" y="1"/>
                      <a:pt x="2" y="2"/>
                      <a:pt x="2" y="3"/>
                    </a:cubicBezTo>
                    <a:cubicBezTo>
                      <a:pt x="3" y="4"/>
                      <a:pt x="2" y="4"/>
                      <a:pt x="2" y="5"/>
                    </a:cubicBezTo>
                    <a:cubicBezTo>
                      <a:pt x="3" y="6"/>
                      <a:pt x="3" y="5"/>
                      <a:pt x="4" y="6"/>
                    </a:cubicBezTo>
                    <a:cubicBezTo>
                      <a:pt x="5" y="8"/>
                      <a:pt x="4" y="7"/>
                      <a:pt x="3" y="8"/>
                    </a:cubicBezTo>
                    <a:cubicBezTo>
                      <a:pt x="2" y="10"/>
                      <a:pt x="5" y="8"/>
                      <a:pt x="6" y="7"/>
                    </a:cubicBezTo>
                    <a:cubicBezTo>
                      <a:pt x="7" y="6"/>
                      <a:pt x="7" y="6"/>
                      <a:pt x="6"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69" name="Freeform 200"/>
              <p:cNvSpPr>
                <a:spLocks noChangeArrowheads="1"/>
              </p:cNvSpPr>
              <p:nvPr/>
            </p:nvSpPr>
            <p:spPr bwMode="auto">
              <a:xfrm>
                <a:off x="250" y="344"/>
                <a:ext cx="7" cy="2"/>
              </a:xfrm>
              <a:custGeom>
                <a:avLst/>
                <a:gdLst>
                  <a:gd name="T0" fmla="*/ 4 w 5"/>
                  <a:gd name="T1" fmla="*/ 1 h 2"/>
                  <a:gd name="T2" fmla="*/ 1 w 5"/>
                  <a:gd name="T3" fmla="*/ 1 h 2"/>
                  <a:gd name="T4" fmla="*/ 3 w 5"/>
                  <a:gd name="T5" fmla="*/ 2 h 2"/>
                  <a:gd name="T6" fmla="*/ 4 w 5"/>
                  <a:gd name="T7" fmla="*/ 1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4" y="1"/>
                    </a:moveTo>
                    <a:cubicBezTo>
                      <a:pt x="5" y="0"/>
                      <a:pt x="3" y="0"/>
                      <a:pt x="1" y="1"/>
                    </a:cubicBezTo>
                    <a:cubicBezTo>
                      <a:pt x="0" y="1"/>
                      <a:pt x="1" y="2"/>
                      <a:pt x="3" y="2"/>
                    </a:cubicBezTo>
                    <a:cubicBezTo>
                      <a:pt x="4" y="2"/>
                      <a:pt x="4" y="1"/>
                      <a:pt x="4"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70" name="Freeform 201"/>
              <p:cNvSpPr>
                <a:spLocks noChangeArrowheads="1"/>
              </p:cNvSpPr>
              <p:nvPr/>
            </p:nvSpPr>
            <p:spPr bwMode="auto">
              <a:xfrm>
                <a:off x="102" y="346"/>
                <a:ext cx="19" cy="11"/>
              </a:xfrm>
              <a:custGeom>
                <a:avLst/>
                <a:gdLst>
                  <a:gd name="T0" fmla="*/ 11 w 14"/>
                  <a:gd name="T1" fmla="*/ 1 h 8"/>
                  <a:gd name="T2" fmla="*/ 8 w 14"/>
                  <a:gd name="T3" fmla="*/ 1 h 8"/>
                  <a:gd name="T4" fmla="*/ 5 w 14"/>
                  <a:gd name="T5" fmla="*/ 1 h 8"/>
                  <a:gd name="T6" fmla="*/ 4 w 14"/>
                  <a:gd name="T7" fmla="*/ 3 h 8"/>
                  <a:gd name="T8" fmla="*/ 5 w 14"/>
                  <a:gd name="T9" fmla="*/ 4 h 8"/>
                  <a:gd name="T10" fmla="*/ 1 w 14"/>
                  <a:gd name="T11" fmla="*/ 3 h 8"/>
                  <a:gd name="T12" fmla="*/ 0 w 14"/>
                  <a:gd name="T13" fmla="*/ 4 h 8"/>
                  <a:gd name="T14" fmla="*/ 2 w 14"/>
                  <a:gd name="T15" fmla="*/ 8 h 8"/>
                  <a:gd name="T16" fmla="*/ 5 w 14"/>
                  <a:gd name="T17" fmla="*/ 7 h 8"/>
                  <a:gd name="T18" fmla="*/ 8 w 14"/>
                  <a:gd name="T19" fmla="*/ 6 h 8"/>
                  <a:gd name="T20" fmla="*/ 11 w 14"/>
                  <a:gd name="T21" fmla="*/ 5 h 8"/>
                  <a:gd name="T22" fmla="*/ 11 w 14"/>
                  <a:gd name="T23" fmla="*/ 4 h 8"/>
                  <a:gd name="T24" fmla="*/ 12 w 14"/>
                  <a:gd name="T25" fmla="*/ 3 h 8"/>
                  <a:gd name="T26" fmla="*/ 14 w 14"/>
                  <a:gd name="T27" fmla="*/ 3 h 8"/>
                  <a:gd name="T28" fmla="*/ 11 w 14"/>
                  <a:gd name="T29" fmla="*/ 1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8"/>
                  <a:gd name="T47" fmla="*/ 14 w 14"/>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8">
                    <a:moveTo>
                      <a:pt x="11" y="1"/>
                    </a:moveTo>
                    <a:cubicBezTo>
                      <a:pt x="10" y="1"/>
                      <a:pt x="9" y="1"/>
                      <a:pt x="8" y="1"/>
                    </a:cubicBezTo>
                    <a:cubicBezTo>
                      <a:pt x="7" y="1"/>
                      <a:pt x="6" y="1"/>
                      <a:pt x="5" y="1"/>
                    </a:cubicBezTo>
                    <a:cubicBezTo>
                      <a:pt x="4" y="1"/>
                      <a:pt x="3" y="2"/>
                      <a:pt x="4" y="3"/>
                    </a:cubicBezTo>
                    <a:cubicBezTo>
                      <a:pt x="5" y="4"/>
                      <a:pt x="6" y="6"/>
                      <a:pt x="5" y="4"/>
                    </a:cubicBezTo>
                    <a:cubicBezTo>
                      <a:pt x="4" y="3"/>
                      <a:pt x="2" y="2"/>
                      <a:pt x="1" y="3"/>
                    </a:cubicBezTo>
                    <a:cubicBezTo>
                      <a:pt x="1" y="3"/>
                      <a:pt x="0" y="3"/>
                      <a:pt x="0" y="4"/>
                    </a:cubicBezTo>
                    <a:cubicBezTo>
                      <a:pt x="0" y="5"/>
                      <a:pt x="1" y="7"/>
                      <a:pt x="2" y="8"/>
                    </a:cubicBezTo>
                    <a:cubicBezTo>
                      <a:pt x="3" y="8"/>
                      <a:pt x="3" y="7"/>
                      <a:pt x="5" y="7"/>
                    </a:cubicBezTo>
                    <a:cubicBezTo>
                      <a:pt x="6" y="7"/>
                      <a:pt x="7" y="7"/>
                      <a:pt x="8" y="6"/>
                    </a:cubicBezTo>
                    <a:cubicBezTo>
                      <a:pt x="8" y="5"/>
                      <a:pt x="9" y="6"/>
                      <a:pt x="11" y="5"/>
                    </a:cubicBezTo>
                    <a:cubicBezTo>
                      <a:pt x="12" y="4"/>
                      <a:pt x="12" y="4"/>
                      <a:pt x="11" y="4"/>
                    </a:cubicBezTo>
                    <a:cubicBezTo>
                      <a:pt x="10" y="3"/>
                      <a:pt x="11" y="3"/>
                      <a:pt x="12" y="3"/>
                    </a:cubicBezTo>
                    <a:cubicBezTo>
                      <a:pt x="14" y="3"/>
                      <a:pt x="14" y="4"/>
                      <a:pt x="14" y="3"/>
                    </a:cubicBezTo>
                    <a:cubicBezTo>
                      <a:pt x="13" y="2"/>
                      <a:pt x="12" y="0"/>
                      <a:pt x="1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71" name="Freeform 202"/>
              <p:cNvSpPr>
                <a:spLocks noChangeArrowheads="1"/>
              </p:cNvSpPr>
              <p:nvPr/>
            </p:nvSpPr>
            <p:spPr bwMode="auto">
              <a:xfrm>
                <a:off x="109" y="338"/>
                <a:ext cx="13" cy="10"/>
              </a:xfrm>
              <a:custGeom>
                <a:avLst/>
                <a:gdLst>
                  <a:gd name="T0" fmla="*/ 7 w 10"/>
                  <a:gd name="T1" fmla="*/ 0 h 7"/>
                  <a:gd name="T2" fmla="*/ 3 w 10"/>
                  <a:gd name="T3" fmla="*/ 6 h 7"/>
                  <a:gd name="T4" fmla="*/ 7 w 10"/>
                  <a:gd name="T5" fmla="*/ 4 h 7"/>
                  <a:gd name="T6" fmla="*/ 10 w 10"/>
                  <a:gd name="T7" fmla="*/ 3 h 7"/>
                  <a:gd name="T8" fmla="*/ 7 w 10"/>
                  <a:gd name="T9" fmla="*/ 0 h 7"/>
                  <a:gd name="T10" fmla="*/ 0 60000 65536"/>
                  <a:gd name="T11" fmla="*/ 0 60000 65536"/>
                  <a:gd name="T12" fmla="*/ 0 60000 65536"/>
                  <a:gd name="T13" fmla="*/ 0 60000 65536"/>
                  <a:gd name="T14" fmla="*/ 0 60000 65536"/>
                  <a:gd name="T15" fmla="*/ 0 w 10"/>
                  <a:gd name="T16" fmla="*/ 0 h 7"/>
                  <a:gd name="T17" fmla="*/ 10 w 10"/>
                  <a:gd name="T18" fmla="*/ 7 h 7"/>
                </a:gdLst>
                <a:ahLst/>
                <a:cxnLst>
                  <a:cxn ang="T10">
                    <a:pos x="T0" y="T1"/>
                  </a:cxn>
                  <a:cxn ang="T11">
                    <a:pos x="T2" y="T3"/>
                  </a:cxn>
                  <a:cxn ang="T12">
                    <a:pos x="T4" y="T5"/>
                  </a:cxn>
                  <a:cxn ang="T13">
                    <a:pos x="T6" y="T7"/>
                  </a:cxn>
                  <a:cxn ang="T14">
                    <a:pos x="T8" y="T9"/>
                  </a:cxn>
                </a:cxnLst>
                <a:rect l="T15" t="T16" r="T17" b="T18"/>
                <a:pathLst>
                  <a:path w="10" h="7">
                    <a:moveTo>
                      <a:pt x="7" y="0"/>
                    </a:moveTo>
                    <a:cubicBezTo>
                      <a:pt x="7" y="1"/>
                      <a:pt x="0" y="7"/>
                      <a:pt x="3" y="6"/>
                    </a:cubicBezTo>
                    <a:cubicBezTo>
                      <a:pt x="4" y="5"/>
                      <a:pt x="6" y="4"/>
                      <a:pt x="7" y="4"/>
                    </a:cubicBezTo>
                    <a:cubicBezTo>
                      <a:pt x="9" y="3"/>
                      <a:pt x="10" y="4"/>
                      <a:pt x="10" y="3"/>
                    </a:cubicBezTo>
                    <a:cubicBezTo>
                      <a:pt x="9" y="2"/>
                      <a:pt x="8" y="0"/>
                      <a:pt x="7"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72" name="Freeform 203"/>
              <p:cNvSpPr>
                <a:spLocks noChangeArrowheads="1"/>
              </p:cNvSpPr>
              <p:nvPr/>
            </p:nvSpPr>
            <p:spPr bwMode="auto">
              <a:xfrm>
                <a:off x="17" y="379"/>
                <a:ext cx="19" cy="7"/>
              </a:xfrm>
              <a:custGeom>
                <a:avLst/>
                <a:gdLst>
                  <a:gd name="T0" fmla="*/ 10 w 14"/>
                  <a:gd name="T1" fmla="*/ 0 h 5"/>
                  <a:gd name="T2" fmla="*/ 4 w 14"/>
                  <a:gd name="T3" fmla="*/ 4 h 5"/>
                  <a:gd name="T4" fmla="*/ 13 w 14"/>
                  <a:gd name="T5" fmla="*/ 2 h 5"/>
                  <a:gd name="T6" fmla="*/ 10 w 14"/>
                  <a:gd name="T7" fmla="*/ 0 h 5"/>
                  <a:gd name="T8" fmla="*/ 0 60000 65536"/>
                  <a:gd name="T9" fmla="*/ 0 60000 65536"/>
                  <a:gd name="T10" fmla="*/ 0 60000 65536"/>
                  <a:gd name="T11" fmla="*/ 0 60000 65536"/>
                  <a:gd name="T12" fmla="*/ 0 w 14"/>
                  <a:gd name="T13" fmla="*/ 0 h 5"/>
                  <a:gd name="T14" fmla="*/ 14 w 14"/>
                  <a:gd name="T15" fmla="*/ 5 h 5"/>
                </a:gdLst>
                <a:ahLst/>
                <a:cxnLst>
                  <a:cxn ang="T8">
                    <a:pos x="T0" y="T1"/>
                  </a:cxn>
                  <a:cxn ang="T9">
                    <a:pos x="T2" y="T3"/>
                  </a:cxn>
                  <a:cxn ang="T10">
                    <a:pos x="T4" y="T5"/>
                  </a:cxn>
                  <a:cxn ang="T11">
                    <a:pos x="T6" y="T7"/>
                  </a:cxn>
                </a:cxnLst>
                <a:rect l="T12" t="T13" r="T14" b="T15"/>
                <a:pathLst>
                  <a:path w="14" h="5">
                    <a:moveTo>
                      <a:pt x="10" y="0"/>
                    </a:moveTo>
                    <a:cubicBezTo>
                      <a:pt x="9" y="0"/>
                      <a:pt x="0" y="3"/>
                      <a:pt x="4" y="4"/>
                    </a:cubicBezTo>
                    <a:cubicBezTo>
                      <a:pt x="8" y="5"/>
                      <a:pt x="11" y="1"/>
                      <a:pt x="13" y="2"/>
                    </a:cubicBezTo>
                    <a:cubicBezTo>
                      <a:pt x="14" y="2"/>
                      <a:pt x="12" y="0"/>
                      <a:pt x="10"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73" name="Freeform 204"/>
              <p:cNvSpPr>
                <a:spLocks noChangeArrowheads="1"/>
              </p:cNvSpPr>
              <p:nvPr/>
            </p:nvSpPr>
            <p:spPr bwMode="auto">
              <a:xfrm>
                <a:off x="0" y="389"/>
                <a:ext cx="11" cy="8"/>
              </a:xfrm>
              <a:custGeom>
                <a:avLst/>
                <a:gdLst>
                  <a:gd name="T0" fmla="*/ 4 w 8"/>
                  <a:gd name="T1" fmla="*/ 2 h 6"/>
                  <a:gd name="T2" fmla="*/ 4 w 8"/>
                  <a:gd name="T3" fmla="*/ 4 h 6"/>
                  <a:gd name="T4" fmla="*/ 1 w 8"/>
                  <a:gd name="T5" fmla="*/ 6 h 6"/>
                  <a:gd name="T6" fmla="*/ 5 w 8"/>
                  <a:gd name="T7" fmla="*/ 5 h 6"/>
                  <a:gd name="T8" fmla="*/ 8 w 8"/>
                  <a:gd name="T9" fmla="*/ 2 h 6"/>
                  <a:gd name="T10" fmla="*/ 4 w 8"/>
                  <a:gd name="T11" fmla="*/ 2 h 6"/>
                  <a:gd name="T12" fmla="*/ 0 60000 65536"/>
                  <a:gd name="T13" fmla="*/ 0 60000 65536"/>
                  <a:gd name="T14" fmla="*/ 0 60000 65536"/>
                  <a:gd name="T15" fmla="*/ 0 60000 65536"/>
                  <a:gd name="T16" fmla="*/ 0 60000 65536"/>
                  <a:gd name="T17" fmla="*/ 0 60000 65536"/>
                  <a:gd name="T18" fmla="*/ 0 w 8"/>
                  <a:gd name="T19" fmla="*/ 0 h 6"/>
                  <a:gd name="T20" fmla="*/ 8 w 8"/>
                  <a:gd name="T21" fmla="*/ 6 h 6"/>
                </a:gdLst>
                <a:ahLst/>
                <a:cxnLst>
                  <a:cxn ang="T12">
                    <a:pos x="T0" y="T1"/>
                  </a:cxn>
                  <a:cxn ang="T13">
                    <a:pos x="T2" y="T3"/>
                  </a:cxn>
                  <a:cxn ang="T14">
                    <a:pos x="T4" y="T5"/>
                  </a:cxn>
                  <a:cxn ang="T15">
                    <a:pos x="T6" y="T7"/>
                  </a:cxn>
                  <a:cxn ang="T16">
                    <a:pos x="T8" y="T9"/>
                  </a:cxn>
                  <a:cxn ang="T17">
                    <a:pos x="T10" y="T11"/>
                  </a:cxn>
                </a:cxnLst>
                <a:rect l="T18" t="T19" r="T20" b="T21"/>
                <a:pathLst>
                  <a:path w="8" h="6">
                    <a:moveTo>
                      <a:pt x="4" y="2"/>
                    </a:moveTo>
                    <a:cubicBezTo>
                      <a:pt x="4" y="3"/>
                      <a:pt x="5" y="3"/>
                      <a:pt x="4" y="4"/>
                    </a:cubicBezTo>
                    <a:cubicBezTo>
                      <a:pt x="3" y="5"/>
                      <a:pt x="0" y="6"/>
                      <a:pt x="1" y="6"/>
                    </a:cubicBezTo>
                    <a:cubicBezTo>
                      <a:pt x="2" y="6"/>
                      <a:pt x="4" y="6"/>
                      <a:pt x="5" y="5"/>
                    </a:cubicBezTo>
                    <a:cubicBezTo>
                      <a:pt x="7" y="4"/>
                      <a:pt x="8" y="3"/>
                      <a:pt x="8" y="2"/>
                    </a:cubicBezTo>
                    <a:cubicBezTo>
                      <a:pt x="8" y="0"/>
                      <a:pt x="5" y="0"/>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grpSp>
        <p:grpSp>
          <p:nvGrpSpPr>
            <p:cNvPr id="23774" name="Group 406"/>
            <p:cNvGrpSpPr>
              <a:grpSpLocks/>
            </p:cNvGrpSpPr>
            <p:nvPr/>
          </p:nvGrpSpPr>
          <p:grpSpPr bwMode="auto">
            <a:xfrm>
              <a:off x="0" y="0"/>
              <a:ext cx="2812" cy="1386"/>
              <a:chOff x="0" y="0"/>
              <a:chExt cx="2812" cy="1386"/>
            </a:xfrm>
          </p:grpSpPr>
          <p:sp>
            <p:nvSpPr>
              <p:cNvPr id="23775" name="Freeform 206"/>
              <p:cNvSpPr>
                <a:spLocks noChangeArrowheads="1"/>
              </p:cNvSpPr>
              <p:nvPr/>
            </p:nvSpPr>
            <p:spPr bwMode="auto">
              <a:xfrm>
                <a:off x="535" y="227"/>
                <a:ext cx="33" cy="21"/>
              </a:xfrm>
              <a:custGeom>
                <a:avLst/>
                <a:gdLst>
                  <a:gd name="T0" fmla="*/ 17 w 24"/>
                  <a:gd name="T1" fmla="*/ 5 h 15"/>
                  <a:gd name="T2" fmla="*/ 13 w 24"/>
                  <a:gd name="T3" fmla="*/ 3 h 15"/>
                  <a:gd name="T4" fmla="*/ 9 w 24"/>
                  <a:gd name="T5" fmla="*/ 1 h 15"/>
                  <a:gd name="T6" fmla="*/ 7 w 24"/>
                  <a:gd name="T7" fmla="*/ 6 h 15"/>
                  <a:gd name="T8" fmla="*/ 2 w 24"/>
                  <a:gd name="T9" fmla="*/ 8 h 15"/>
                  <a:gd name="T10" fmla="*/ 3 w 24"/>
                  <a:gd name="T11" fmla="*/ 11 h 15"/>
                  <a:gd name="T12" fmla="*/ 10 w 24"/>
                  <a:gd name="T13" fmla="*/ 13 h 15"/>
                  <a:gd name="T14" fmla="*/ 15 w 24"/>
                  <a:gd name="T15" fmla="*/ 14 h 15"/>
                  <a:gd name="T16" fmla="*/ 20 w 24"/>
                  <a:gd name="T17" fmla="*/ 13 h 15"/>
                  <a:gd name="T18" fmla="*/ 23 w 24"/>
                  <a:gd name="T19" fmla="*/ 11 h 15"/>
                  <a:gd name="T20" fmla="*/ 20 w 24"/>
                  <a:gd name="T21" fmla="*/ 10 h 15"/>
                  <a:gd name="T22" fmla="*/ 20 w 24"/>
                  <a:gd name="T23" fmla="*/ 8 h 15"/>
                  <a:gd name="T24" fmla="*/ 18 w 24"/>
                  <a:gd name="T25" fmla="*/ 6 h 15"/>
                  <a:gd name="T26" fmla="*/ 17 w 24"/>
                  <a:gd name="T27" fmla="*/ 5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
                  <a:gd name="T43" fmla="*/ 0 h 15"/>
                  <a:gd name="T44" fmla="*/ 24 w 24"/>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 h="15">
                    <a:moveTo>
                      <a:pt x="17" y="5"/>
                    </a:moveTo>
                    <a:cubicBezTo>
                      <a:pt x="15" y="5"/>
                      <a:pt x="15" y="4"/>
                      <a:pt x="13" y="3"/>
                    </a:cubicBezTo>
                    <a:cubicBezTo>
                      <a:pt x="12" y="2"/>
                      <a:pt x="9" y="0"/>
                      <a:pt x="9" y="1"/>
                    </a:cubicBezTo>
                    <a:cubicBezTo>
                      <a:pt x="8" y="2"/>
                      <a:pt x="7" y="5"/>
                      <a:pt x="7" y="6"/>
                    </a:cubicBezTo>
                    <a:cubicBezTo>
                      <a:pt x="6" y="7"/>
                      <a:pt x="2" y="8"/>
                      <a:pt x="2" y="8"/>
                    </a:cubicBezTo>
                    <a:cubicBezTo>
                      <a:pt x="1" y="9"/>
                      <a:pt x="0" y="10"/>
                      <a:pt x="3" y="11"/>
                    </a:cubicBezTo>
                    <a:cubicBezTo>
                      <a:pt x="6" y="11"/>
                      <a:pt x="8" y="13"/>
                      <a:pt x="10" y="13"/>
                    </a:cubicBezTo>
                    <a:cubicBezTo>
                      <a:pt x="11" y="14"/>
                      <a:pt x="12" y="13"/>
                      <a:pt x="15" y="14"/>
                    </a:cubicBezTo>
                    <a:cubicBezTo>
                      <a:pt x="17" y="15"/>
                      <a:pt x="19" y="14"/>
                      <a:pt x="20" y="13"/>
                    </a:cubicBezTo>
                    <a:cubicBezTo>
                      <a:pt x="22" y="12"/>
                      <a:pt x="24" y="11"/>
                      <a:pt x="23" y="11"/>
                    </a:cubicBezTo>
                    <a:cubicBezTo>
                      <a:pt x="21" y="11"/>
                      <a:pt x="20" y="11"/>
                      <a:pt x="20" y="10"/>
                    </a:cubicBezTo>
                    <a:cubicBezTo>
                      <a:pt x="20" y="9"/>
                      <a:pt x="22" y="10"/>
                      <a:pt x="20" y="8"/>
                    </a:cubicBezTo>
                    <a:cubicBezTo>
                      <a:pt x="19" y="7"/>
                      <a:pt x="18" y="6"/>
                      <a:pt x="18" y="6"/>
                    </a:cubicBezTo>
                    <a:cubicBezTo>
                      <a:pt x="18" y="6"/>
                      <a:pt x="18" y="4"/>
                      <a:pt x="17"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76" name="Freeform 207"/>
              <p:cNvSpPr>
                <a:spLocks noChangeArrowheads="1"/>
              </p:cNvSpPr>
              <p:nvPr/>
            </p:nvSpPr>
            <p:spPr bwMode="auto">
              <a:xfrm>
                <a:off x="526" y="238"/>
                <a:ext cx="6" cy="6"/>
              </a:xfrm>
              <a:custGeom>
                <a:avLst/>
                <a:gdLst>
                  <a:gd name="T0" fmla="*/ 1 w 4"/>
                  <a:gd name="T1" fmla="*/ 3 h 4"/>
                  <a:gd name="T2" fmla="*/ 3 w 4"/>
                  <a:gd name="T3" fmla="*/ 1 h 4"/>
                  <a:gd name="T4" fmla="*/ 1 w 4"/>
                  <a:gd name="T5" fmla="*/ 1 h 4"/>
                  <a:gd name="T6" fmla="*/ 1 w 4"/>
                  <a:gd name="T7" fmla="*/ 3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1" y="3"/>
                    </a:moveTo>
                    <a:cubicBezTo>
                      <a:pt x="3" y="3"/>
                      <a:pt x="2" y="2"/>
                      <a:pt x="3" y="1"/>
                    </a:cubicBezTo>
                    <a:cubicBezTo>
                      <a:pt x="4" y="0"/>
                      <a:pt x="2" y="0"/>
                      <a:pt x="1" y="1"/>
                    </a:cubicBezTo>
                    <a:cubicBezTo>
                      <a:pt x="0" y="2"/>
                      <a:pt x="0" y="4"/>
                      <a:pt x="1"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77" name="Freeform 208"/>
              <p:cNvSpPr>
                <a:spLocks noChangeArrowheads="1"/>
              </p:cNvSpPr>
              <p:nvPr/>
            </p:nvSpPr>
            <p:spPr bwMode="auto">
              <a:xfrm>
                <a:off x="514" y="242"/>
                <a:ext cx="4" cy="5"/>
              </a:xfrm>
              <a:custGeom>
                <a:avLst/>
                <a:gdLst>
                  <a:gd name="T0" fmla="*/ 2 w 3"/>
                  <a:gd name="T1" fmla="*/ 3 h 3"/>
                  <a:gd name="T2" fmla="*/ 1 w 3"/>
                  <a:gd name="T3" fmla="*/ 1 h 3"/>
                  <a:gd name="T4" fmla="*/ 2 w 3"/>
                  <a:gd name="T5" fmla="*/ 3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2" y="3"/>
                    </a:moveTo>
                    <a:cubicBezTo>
                      <a:pt x="3" y="3"/>
                      <a:pt x="3" y="0"/>
                      <a:pt x="1" y="1"/>
                    </a:cubicBezTo>
                    <a:cubicBezTo>
                      <a:pt x="0" y="2"/>
                      <a:pt x="1" y="3"/>
                      <a:pt x="2"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78" name="Freeform 209"/>
              <p:cNvSpPr>
                <a:spLocks noChangeArrowheads="1"/>
              </p:cNvSpPr>
              <p:nvPr/>
            </p:nvSpPr>
            <p:spPr bwMode="auto">
              <a:xfrm>
                <a:off x="381" y="178"/>
                <a:ext cx="144" cy="70"/>
              </a:xfrm>
              <a:custGeom>
                <a:avLst/>
                <a:gdLst>
                  <a:gd name="T0" fmla="*/ 94 w 105"/>
                  <a:gd name="T1" fmla="*/ 36 h 51"/>
                  <a:gd name="T2" fmla="*/ 104 w 105"/>
                  <a:gd name="T3" fmla="*/ 35 h 51"/>
                  <a:gd name="T4" fmla="*/ 91 w 105"/>
                  <a:gd name="T5" fmla="*/ 29 h 51"/>
                  <a:gd name="T6" fmla="*/ 85 w 105"/>
                  <a:gd name="T7" fmla="*/ 21 h 51"/>
                  <a:gd name="T8" fmla="*/ 79 w 105"/>
                  <a:gd name="T9" fmla="*/ 8 h 51"/>
                  <a:gd name="T10" fmla="*/ 71 w 105"/>
                  <a:gd name="T11" fmla="*/ 0 h 51"/>
                  <a:gd name="T12" fmla="*/ 65 w 105"/>
                  <a:gd name="T13" fmla="*/ 0 h 51"/>
                  <a:gd name="T14" fmla="*/ 69 w 105"/>
                  <a:gd name="T15" fmla="*/ 16 h 51"/>
                  <a:gd name="T16" fmla="*/ 61 w 105"/>
                  <a:gd name="T17" fmla="*/ 10 h 51"/>
                  <a:gd name="T18" fmla="*/ 50 w 105"/>
                  <a:gd name="T19" fmla="*/ 4 h 51"/>
                  <a:gd name="T20" fmla="*/ 54 w 105"/>
                  <a:gd name="T21" fmla="*/ 10 h 51"/>
                  <a:gd name="T22" fmla="*/ 50 w 105"/>
                  <a:gd name="T23" fmla="*/ 9 h 51"/>
                  <a:gd name="T24" fmla="*/ 44 w 105"/>
                  <a:gd name="T25" fmla="*/ 11 h 51"/>
                  <a:gd name="T26" fmla="*/ 44 w 105"/>
                  <a:gd name="T27" fmla="*/ 6 h 51"/>
                  <a:gd name="T28" fmla="*/ 33 w 105"/>
                  <a:gd name="T29" fmla="*/ 8 h 51"/>
                  <a:gd name="T30" fmla="*/ 29 w 105"/>
                  <a:gd name="T31" fmla="*/ 5 h 51"/>
                  <a:gd name="T32" fmla="*/ 22 w 105"/>
                  <a:gd name="T33" fmla="*/ 1 h 51"/>
                  <a:gd name="T34" fmla="*/ 5 w 105"/>
                  <a:gd name="T35" fmla="*/ 10 h 51"/>
                  <a:gd name="T36" fmla="*/ 5 w 105"/>
                  <a:gd name="T37" fmla="*/ 13 h 51"/>
                  <a:gd name="T38" fmla="*/ 7 w 105"/>
                  <a:gd name="T39" fmla="*/ 18 h 51"/>
                  <a:gd name="T40" fmla="*/ 12 w 105"/>
                  <a:gd name="T41" fmla="*/ 21 h 51"/>
                  <a:gd name="T42" fmla="*/ 9 w 105"/>
                  <a:gd name="T43" fmla="*/ 23 h 51"/>
                  <a:gd name="T44" fmla="*/ 19 w 105"/>
                  <a:gd name="T45" fmla="*/ 29 h 51"/>
                  <a:gd name="T46" fmla="*/ 44 w 105"/>
                  <a:gd name="T47" fmla="*/ 32 h 51"/>
                  <a:gd name="T48" fmla="*/ 25 w 105"/>
                  <a:gd name="T49" fmla="*/ 33 h 51"/>
                  <a:gd name="T50" fmla="*/ 18 w 105"/>
                  <a:gd name="T51" fmla="*/ 42 h 51"/>
                  <a:gd name="T52" fmla="*/ 33 w 105"/>
                  <a:gd name="T53" fmla="*/ 47 h 51"/>
                  <a:gd name="T54" fmla="*/ 50 w 105"/>
                  <a:gd name="T55" fmla="*/ 49 h 51"/>
                  <a:gd name="T56" fmla="*/ 64 w 105"/>
                  <a:gd name="T57" fmla="*/ 45 h 51"/>
                  <a:gd name="T58" fmla="*/ 74 w 105"/>
                  <a:gd name="T59" fmla="*/ 43 h 51"/>
                  <a:gd name="T60" fmla="*/ 82 w 105"/>
                  <a:gd name="T61" fmla="*/ 46 h 51"/>
                  <a:gd name="T62" fmla="*/ 98 w 105"/>
                  <a:gd name="T63" fmla="*/ 45 h 51"/>
                  <a:gd name="T64" fmla="*/ 98 w 105"/>
                  <a:gd name="T65" fmla="*/ 43 h 51"/>
                  <a:gd name="T66" fmla="*/ 97 w 105"/>
                  <a:gd name="T67" fmla="*/ 41 h 51"/>
                  <a:gd name="T68" fmla="*/ 92 w 105"/>
                  <a:gd name="T69" fmla="*/ 43 h 51"/>
                  <a:gd name="T70" fmla="*/ 91 w 105"/>
                  <a:gd name="T71" fmla="*/ 40 h 5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5"/>
                  <a:gd name="T109" fmla="*/ 0 h 51"/>
                  <a:gd name="T110" fmla="*/ 105 w 105"/>
                  <a:gd name="T111" fmla="*/ 51 h 5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5" h="51">
                    <a:moveTo>
                      <a:pt x="94" y="40"/>
                    </a:moveTo>
                    <a:cubicBezTo>
                      <a:pt x="94" y="39"/>
                      <a:pt x="94" y="36"/>
                      <a:pt x="94" y="36"/>
                    </a:cubicBezTo>
                    <a:cubicBezTo>
                      <a:pt x="94" y="36"/>
                      <a:pt x="103" y="38"/>
                      <a:pt x="104" y="38"/>
                    </a:cubicBezTo>
                    <a:cubicBezTo>
                      <a:pt x="105" y="38"/>
                      <a:pt x="104" y="36"/>
                      <a:pt x="104" y="35"/>
                    </a:cubicBezTo>
                    <a:cubicBezTo>
                      <a:pt x="104" y="33"/>
                      <a:pt x="100" y="33"/>
                      <a:pt x="97" y="32"/>
                    </a:cubicBezTo>
                    <a:cubicBezTo>
                      <a:pt x="94" y="30"/>
                      <a:pt x="94" y="29"/>
                      <a:pt x="91" y="29"/>
                    </a:cubicBezTo>
                    <a:cubicBezTo>
                      <a:pt x="87" y="29"/>
                      <a:pt x="85" y="25"/>
                      <a:pt x="84" y="24"/>
                    </a:cubicBezTo>
                    <a:cubicBezTo>
                      <a:pt x="84" y="23"/>
                      <a:pt x="84" y="21"/>
                      <a:pt x="85" y="21"/>
                    </a:cubicBezTo>
                    <a:cubicBezTo>
                      <a:pt x="85" y="21"/>
                      <a:pt x="86" y="20"/>
                      <a:pt x="84" y="18"/>
                    </a:cubicBezTo>
                    <a:cubicBezTo>
                      <a:pt x="83" y="15"/>
                      <a:pt x="79" y="9"/>
                      <a:pt x="79" y="8"/>
                    </a:cubicBezTo>
                    <a:cubicBezTo>
                      <a:pt x="79" y="6"/>
                      <a:pt x="79" y="5"/>
                      <a:pt x="77" y="5"/>
                    </a:cubicBezTo>
                    <a:cubicBezTo>
                      <a:pt x="75" y="4"/>
                      <a:pt x="73" y="1"/>
                      <a:pt x="71" y="0"/>
                    </a:cubicBezTo>
                    <a:cubicBezTo>
                      <a:pt x="69" y="0"/>
                      <a:pt x="70" y="1"/>
                      <a:pt x="69" y="2"/>
                    </a:cubicBezTo>
                    <a:cubicBezTo>
                      <a:pt x="69" y="2"/>
                      <a:pt x="66" y="0"/>
                      <a:pt x="65" y="0"/>
                    </a:cubicBezTo>
                    <a:cubicBezTo>
                      <a:pt x="64" y="0"/>
                      <a:pt x="63" y="1"/>
                      <a:pt x="63" y="3"/>
                    </a:cubicBezTo>
                    <a:cubicBezTo>
                      <a:pt x="62" y="4"/>
                      <a:pt x="68" y="15"/>
                      <a:pt x="69" y="16"/>
                    </a:cubicBezTo>
                    <a:cubicBezTo>
                      <a:pt x="69" y="18"/>
                      <a:pt x="65" y="18"/>
                      <a:pt x="63" y="18"/>
                    </a:cubicBezTo>
                    <a:cubicBezTo>
                      <a:pt x="61" y="18"/>
                      <a:pt x="61" y="11"/>
                      <a:pt x="61" y="10"/>
                    </a:cubicBezTo>
                    <a:cubicBezTo>
                      <a:pt x="61" y="8"/>
                      <a:pt x="57" y="6"/>
                      <a:pt x="56" y="6"/>
                    </a:cubicBezTo>
                    <a:cubicBezTo>
                      <a:pt x="55" y="6"/>
                      <a:pt x="52" y="4"/>
                      <a:pt x="50" y="4"/>
                    </a:cubicBezTo>
                    <a:cubicBezTo>
                      <a:pt x="48" y="4"/>
                      <a:pt x="51" y="5"/>
                      <a:pt x="53" y="6"/>
                    </a:cubicBezTo>
                    <a:cubicBezTo>
                      <a:pt x="55" y="7"/>
                      <a:pt x="54" y="8"/>
                      <a:pt x="54" y="10"/>
                    </a:cubicBezTo>
                    <a:cubicBezTo>
                      <a:pt x="54" y="11"/>
                      <a:pt x="52" y="9"/>
                      <a:pt x="52" y="9"/>
                    </a:cubicBezTo>
                    <a:cubicBezTo>
                      <a:pt x="52" y="9"/>
                      <a:pt x="51" y="9"/>
                      <a:pt x="50" y="9"/>
                    </a:cubicBezTo>
                    <a:cubicBezTo>
                      <a:pt x="49" y="8"/>
                      <a:pt x="49" y="9"/>
                      <a:pt x="47" y="10"/>
                    </a:cubicBezTo>
                    <a:cubicBezTo>
                      <a:pt x="46" y="11"/>
                      <a:pt x="46" y="11"/>
                      <a:pt x="44" y="11"/>
                    </a:cubicBezTo>
                    <a:cubicBezTo>
                      <a:pt x="42" y="12"/>
                      <a:pt x="44" y="9"/>
                      <a:pt x="45" y="9"/>
                    </a:cubicBezTo>
                    <a:cubicBezTo>
                      <a:pt x="45" y="8"/>
                      <a:pt x="46" y="7"/>
                      <a:pt x="44" y="6"/>
                    </a:cubicBezTo>
                    <a:cubicBezTo>
                      <a:pt x="43" y="5"/>
                      <a:pt x="36" y="4"/>
                      <a:pt x="35" y="4"/>
                    </a:cubicBezTo>
                    <a:cubicBezTo>
                      <a:pt x="34" y="5"/>
                      <a:pt x="33" y="7"/>
                      <a:pt x="33" y="8"/>
                    </a:cubicBezTo>
                    <a:cubicBezTo>
                      <a:pt x="32" y="8"/>
                      <a:pt x="28" y="8"/>
                      <a:pt x="27" y="8"/>
                    </a:cubicBezTo>
                    <a:cubicBezTo>
                      <a:pt x="27" y="8"/>
                      <a:pt x="28" y="6"/>
                      <a:pt x="29" y="5"/>
                    </a:cubicBezTo>
                    <a:cubicBezTo>
                      <a:pt x="30" y="4"/>
                      <a:pt x="30" y="2"/>
                      <a:pt x="29" y="1"/>
                    </a:cubicBezTo>
                    <a:cubicBezTo>
                      <a:pt x="29" y="0"/>
                      <a:pt x="24" y="0"/>
                      <a:pt x="22" y="1"/>
                    </a:cubicBezTo>
                    <a:cubicBezTo>
                      <a:pt x="20" y="2"/>
                      <a:pt x="16" y="4"/>
                      <a:pt x="13" y="5"/>
                    </a:cubicBezTo>
                    <a:cubicBezTo>
                      <a:pt x="10" y="6"/>
                      <a:pt x="7" y="9"/>
                      <a:pt x="5" y="10"/>
                    </a:cubicBezTo>
                    <a:cubicBezTo>
                      <a:pt x="3" y="11"/>
                      <a:pt x="6" y="11"/>
                      <a:pt x="6" y="11"/>
                    </a:cubicBezTo>
                    <a:cubicBezTo>
                      <a:pt x="7" y="12"/>
                      <a:pt x="6" y="12"/>
                      <a:pt x="5" y="13"/>
                    </a:cubicBezTo>
                    <a:cubicBezTo>
                      <a:pt x="3" y="13"/>
                      <a:pt x="2" y="16"/>
                      <a:pt x="1" y="17"/>
                    </a:cubicBezTo>
                    <a:cubicBezTo>
                      <a:pt x="0" y="19"/>
                      <a:pt x="5" y="18"/>
                      <a:pt x="7" y="18"/>
                    </a:cubicBezTo>
                    <a:cubicBezTo>
                      <a:pt x="9" y="18"/>
                      <a:pt x="7" y="19"/>
                      <a:pt x="7" y="20"/>
                    </a:cubicBezTo>
                    <a:cubicBezTo>
                      <a:pt x="6" y="21"/>
                      <a:pt x="9" y="21"/>
                      <a:pt x="12" y="21"/>
                    </a:cubicBezTo>
                    <a:cubicBezTo>
                      <a:pt x="16" y="21"/>
                      <a:pt x="21" y="20"/>
                      <a:pt x="23" y="20"/>
                    </a:cubicBezTo>
                    <a:cubicBezTo>
                      <a:pt x="25" y="20"/>
                      <a:pt x="17" y="20"/>
                      <a:pt x="9" y="23"/>
                    </a:cubicBezTo>
                    <a:cubicBezTo>
                      <a:pt x="1" y="27"/>
                      <a:pt x="8" y="28"/>
                      <a:pt x="10" y="29"/>
                    </a:cubicBezTo>
                    <a:cubicBezTo>
                      <a:pt x="13" y="30"/>
                      <a:pt x="16" y="30"/>
                      <a:pt x="19" y="29"/>
                    </a:cubicBezTo>
                    <a:cubicBezTo>
                      <a:pt x="22" y="29"/>
                      <a:pt x="27" y="28"/>
                      <a:pt x="32" y="29"/>
                    </a:cubicBezTo>
                    <a:cubicBezTo>
                      <a:pt x="36" y="30"/>
                      <a:pt x="41" y="31"/>
                      <a:pt x="44" y="32"/>
                    </a:cubicBezTo>
                    <a:cubicBezTo>
                      <a:pt x="47" y="33"/>
                      <a:pt x="40" y="33"/>
                      <a:pt x="38" y="33"/>
                    </a:cubicBezTo>
                    <a:cubicBezTo>
                      <a:pt x="35" y="33"/>
                      <a:pt x="33" y="33"/>
                      <a:pt x="25" y="33"/>
                    </a:cubicBezTo>
                    <a:cubicBezTo>
                      <a:pt x="18" y="33"/>
                      <a:pt x="12" y="34"/>
                      <a:pt x="11" y="35"/>
                    </a:cubicBezTo>
                    <a:cubicBezTo>
                      <a:pt x="10" y="36"/>
                      <a:pt x="14" y="39"/>
                      <a:pt x="18" y="42"/>
                    </a:cubicBezTo>
                    <a:cubicBezTo>
                      <a:pt x="21" y="44"/>
                      <a:pt x="30" y="43"/>
                      <a:pt x="31" y="43"/>
                    </a:cubicBezTo>
                    <a:cubicBezTo>
                      <a:pt x="32" y="43"/>
                      <a:pt x="33" y="45"/>
                      <a:pt x="33" y="47"/>
                    </a:cubicBezTo>
                    <a:cubicBezTo>
                      <a:pt x="33" y="48"/>
                      <a:pt x="35" y="49"/>
                      <a:pt x="37" y="50"/>
                    </a:cubicBezTo>
                    <a:cubicBezTo>
                      <a:pt x="39" y="51"/>
                      <a:pt x="47" y="49"/>
                      <a:pt x="50" y="49"/>
                    </a:cubicBezTo>
                    <a:cubicBezTo>
                      <a:pt x="54" y="48"/>
                      <a:pt x="59" y="47"/>
                      <a:pt x="60" y="46"/>
                    </a:cubicBezTo>
                    <a:cubicBezTo>
                      <a:pt x="61" y="46"/>
                      <a:pt x="62" y="45"/>
                      <a:pt x="64" y="45"/>
                    </a:cubicBezTo>
                    <a:cubicBezTo>
                      <a:pt x="67" y="45"/>
                      <a:pt x="70" y="42"/>
                      <a:pt x="73" y="41"/>
                    </a:cubicBezTo>
                    <a:cubicBezTo>
                      <a:pt x="75" y="40"/>
                      <a:pt x="74" y="42"/>
                      <a:pt x="74" y="43"/>
                    </a:cubicBezTo>
                    <a:cubicBezTo>
                      <a:pt x="74" y="44"/>
                      <a:pt x="78" y="44"/>
                      <a:pt x="80" y="44"/>
                    </a:cubicBezTo>
                    <a:cubicBezTo>
                      <a:pt x="82" y="44"/>
                      <a:pt x="81" y="45"/>
                      <a:pt x="82" y="46"/>
                    </a:cubicBezTo>
                    <a:cubicBezTo>
                      <a:pt x="83" y="47"/>
                      <a:pt x="92" y="47"/>
                      <a:pt x="94" y="47"/>
                    </a:cubicBezTo>
                    <a:cubicBezTo>
                      <a:pt x="97" y="46"/>
                      <a:pt x="98" y="46"/>
                      <a:pt x="98" y="45"/>
                    </a:cubicBezTo>
                    <a:cubicBezTo>
                      <a:pt x="99" y="45"/>
                      <a:pt x="100" y="44"/>
                      <a:pt x="101" y="44"/>
                    </a:cubicBezTo>
                    <a:cubicBezTo>
                      <a:pt x="102" y="44"/>
                      <a:pt x="99" y="43"/>
                      <a:pt x="98" y="43"/>
                    </a:cubicBezTo>
                    <a:cubicBezTo>
                      <a:pt x="97" y="43"/>
                      <a:pt x="98" y="42"/>
                      <a:pt x="98" y="41"/>
                    </a:cubicBezTo>
                    <a:cubicBezTo>
                      <a:pt x="98" y="40"/>
                      <a:pt x="97" y="41"/>
                      <a:pt x="97" y="41"/>
                    </a:cubicBezTo>
                    <a:cubicBezTo>
                      <a:pt x="96" y="41"/>
                      <a:pt x="94" y="41"/>
                      <a:pt x="94" y="42"/>
                    </a:cubicBezTo>
                    <a:cubicBezTo>
                      <a:pt x="94" y="42"/>
                      <a:pt x="92" y="43"/>
                      <a:pt x="92" y="43"/>
                    </a:cubicBezTo>
                    <a:cubicBezTo>
                      <a:pt x="92" y="44"/>
                      <a:pt x="92" y="42"/>
                      <a:pt x="92" y="41"/>
                    </a:cubicBezTo>
                    <a:cubicBezTo>
                      <a:pt x="92" y="41"/>
                      <a:pt x="91" y="40"/>
                      <a:pt x="91" y="40"/>
                    </a:cubicBezTo>
                    <a:cubicBezTo>
                      <a:pt x="91" y="39"/>
                      <a:pt x="94" y="40"/>
                      <a:pt x="94" y="4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79" name="Freeform 210"/>
              <p:cNvSpPr>
                <a:spLocks noChangeArrowheads="1"/>
              </p:cNvSpPr>
              <p:nvPr/>
            </p:nvSpPr>
            <p:spPr bwMode="auto">
              <a:xfrm>
                <a:off x="474" y="171"/>
                <a:ext cx="24" cy="14"/>
              </a:xfrm>
              <a:custGeom>
                <a:avLst/>
                <a:gdLst>
                  <a:gd name="T0" fmla="*/ 5 w 17"/>
                  <a:gd name="T1" fmla="*/ 1 h 10"/>
                  <a:gd name="T2" fmla="*/ 2 w 17"/>
                  <a:gd name="T3" fmla="*/ 3 h 10"/>
                  <a:gd name="T4" fmla="*/ 7 w 17"/>
                  <a:gd name="T5" fmla="*/ 5 h 10"/>
                  <a:gd name="T6" fmla="*/ 11 w 17"/>
                  <a:gd name="T7" fmla="*/ 10 h 10"/>
                  <a:gd name="T8" fmla="*/ 16 w 17"/>
                  <a:gd name="T9" fmla="*/ 4 h 10"/>
                  <a:gd name="T10" fmla="*/ 12 w 17"/>
                  <a:gd name="T11" fmla="*/ 1 h 10"/>
                  <a:gd name="T12" fmla="*/ 5 w 17"/>
                  <a:gd name="T13" fmla="*/ 1 h 10"/>
                  <a:gd name="T14" fmla="*/ 0 60000 65536"/>
                  <a:gd name="T15" fmla="*/ 0 60000 65536"/>
                  <a:gd name="T16" fmla="*/ 0 60000 65536"/>
                  <a:gd name="T17" fmla="*/ 0 60000 65536"/>
                  <a:gd name="T18" fmla="*/ 0 60000 65536"/>
                  <a:gd name="T19" fmla="*/ 0 60000 65536"/>
                  <a:gd name="T20" fmla="*/ 0 60000 65536"/>
                  <a:gd name="T21" fmla="*/ 0 w 17"/>
                  <a:gd name="T22" fmla="*/ 0 h 10"/>
                  <a:gd name="T23" fmla="*/ 17 w 17"/>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0">
                    <a:moveTo>
                      <a:pt x="5" y="1"/>
                    </a:moveTo>
                    <a:cubicBezTo>
                      <a:pt x="4" y="1"/>
                      <a:pt x="4" y="2"/>
                      <a:pt x="2" y="3"/>
                    </a:cubicBezTo>
                    <a:cubicBezTo>
                      <a:pt x="0" y="4"/>
                      <a:pt x="5" y="5"/>
                      <a:pt x="7" y="5"/>
                    </a:cubicBezTo>
                    <a:cubicBezTo>
                      <a:pt x="8" y="6"/>
                      <a:pt x="10" y="10"/>
                      <a:pt x="11" y="10"/>
                    </a:cubicBezTo>
                    <a:cubicBezTo>
                      <a:pt x="12" y="10"/>
                      <a:pt x="15" y="5"/>
                      <a:pt x="16" y="4"/>
                    </a:cubicBezTo>
                    <a:cubicBezTo>
                      <a:pt x="17" y="3"/>
                      <a:pt x="14" y="2"/>
                      <a:pt x="12" y="1"/>
                    </a:cubicBezTo>
                    <a:cubicBezTo>
                      <a:pt x="11" y="0"/>
                      <a:pt x="6" y="0"/>
                      <a:pt x="5"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80" name="Freeform 211"/>
              <p:cNvSpPr>
                <a:spLocks noChangeArrowheads="1"/>
              </p:cNvSpPr>
              <p:nvPr/>
            </p:nvSpPr>
            <p:spPr bwMode="auto">
              <a:xfrm>
                <a:off x="510" y="165"/>
                <a:ext cx="51" cy="44"/>
              </a:xfrm>
              <a:custGeom>
                <a:avLst/>
                <a:gdLst>
                  <a:gd name="T0" fmla="*/ 36 w 37"/>
                  <a:gd name="T1" fmla="*/ 17 h 32"/>
                  <a:gd name="T2" fmla="*/ 34 w 37"/>
                  <a:gd name="T3" fmla="*/ 15 h 32"/>
                  <a:gd name="T4" fmla="*/ 34 w 37"/>
                  <a:gd name="T5" fmla="*/ 12 h 32"/>
                  <a:gd name="T6" fmla="*/ 33 w 37"/>
                  <a:gd name="T7" fmla="*/ 11 h 32"/>
                  <a:gd name="T8" fmla="*/ 32 w 37"/>
                  <a:gd name="T9" fmla="*/ 13 h 32"/>
                  <a:gd name="T10" fmla="*/ 34 w 37"/>
                  <a:gd name="T11" fmla="*/ 16 h 32"/>
                  <a:gd name="T12" fmla="*/ 33 w 37"/>
                  <a:gd name="T13" fmla="*/ 17 h 32"/>
                  <a:gd name="T14" fmla="*/ 28 w 37"/>
                  <a:gd name="T15" fmla="*/ 12 h 32"/>
                  <a:gd name="T16" fmla="*/ 24 w 37"/>
                  <a:gd name="T17" fmla="*/ 14 h 32"/>
                  <a:gd name="T18" fmla="*/ 27 w 37"/>
                  <a:gd name="T19" fmla="*/ 10 h 32"/>
                  <a:gd name="T20" fmla="*/ 30 w 37"/>
                  <a:gd name="T21" fmla="*/ 9 h 32"/>
                  <a:gd name="T22" fmla="*/ 31 w 37"/>
                  <a:gd name="T23" fmla="*/ 8 h 32"/>
                  <a:gd name="T24" fmla="*/ 30 w 37"/>
                  <a:gd name="T25" fmla="*/ 7 h 32"/>
                  <a:gd name="T26" fmla="*/ 32 w 37"/>
                  <a:gd name="T27" fmla="*/ 5 h 32"/>
                  <a:gd name="T28" fmla="*/ 28 w 37"/>
                  <a:gd name="T29" fmla="*/ 3 h 32"/>
                  <a:gd name="T30" fmla="*/ 29 w 37"/>
                  <a:gd name="T31" fmla="*/ 1 h 32"/>
                  <a:gd name="T32" fmla="*/ 24 w 37"/>
                  <a:gd name="T33" fmla="*/ 1 h 32"/>
                  <a:gd name="T34" fmla="*/ 19 w 37"/>
                  <a:gd name="T35" fmla="*/ 2 h 32"/>
                  <a:gd name="T36" fmla="*/ 22 w 37"/>
                  <a:gd name="T37" fmla="*/ 3 h 32"/>
                  <a:gd name="T38" fmla="*/ 22 w 37"/>
                  <a:gd name="T39" fmla="*/ 4 h 32"/>
                  <a:gd name="T40" fmla="*/ 19 w 37"/>
                  <a:gd name="T41" fmla="*/ 4 h 32"/>
                  <a:gd name="T42" fmla="*/ 15 w 37"/>
                  <a:gd name="T43" fmla="*/ 3 h 32"/>
                  <a:gd name="T44" fmla="*/ 16 w 37"/>
                  <a:gd name="T45" fmla="*/ 4 h 32"/>
                  <a:gd name="T46" fmla="*/ 13 w 37"/>
                  <a:gd name="T47" fmla="*/ 4 h 32"/>
                  <a:gd name="T48" fmla="*/ 10 w 37"/>
                  <a:gd name="T49" fmla="*/ 4 h 32"/>
                  <a:gd name="T50" fmla="*/ 12 w 37"/>
                  <a:gd name="T51" fmla="*/ 5 h 32"/>
                  <a:gd name="T52" fmla="*/ 13 w 37"/>
                  <a:gd name="T53" fmla="*/ 6 h 32"/>
                  <a:gd name="T54" fmla="*/ 12 w 37"/>
                  <a:gd name="T55" fmla="*/ 8 h 32"/>
                  <a:gd name="T56" fmla="*/ 10 w 37"/>
                  <a:gd name="T57" fmla="*/ 6 h 32"/>
                  <a:gd name="T58" fmla="*/ 7 w 37"/>
                  <a:gd name="T59" fmla="*/ 7 h 32"/>
                  <a:gd name="T60" fmla="*/ 12 w 37"/>
                  <a:gd name="T61" fmla="*/ 10 h 32"/>
                  <a:gd name="T62" fmla="*/ 15 w 37"/>
                  <a:gd name="T63" fmla="*/ 12 h 32"/>
                  <a:gd name="T64" fmla="*/ 13 w 37"/>
                  <a:gd name="T65" fmla="*/ 13 h 32"/>
                  <a:gd name="T66" fmla="*/ 13 w 37"/>
                  <a:gd name="T67" fmla="*/ 15 h 32"/>
                  <a:gd name="T68" fmla="*/ 9 w 37"/>
                  <a:gd name="T69" fmla="*/ 15 h 32"/>
                  <a:gd name="T70" fmla="*/ 3 w 37"/>
                  <a:gd name="T71" fmla="*/ 12 h 32"/>
                  <a:gd name="T72" fmla="*/ 0 w 37"/>
                  <a:gd name="T73" fmla="*/ 15 h 32"/>
                  <a:gd name="T74" fmla="*/ 4 w 37"/>
                  <a:gd name="T75" fmla="*/ 18 h 32"/>
                  <a:gd name="T76" fmla="*/ 7 w 37"/>
                  <a:gd name="T77" fmla="*/ 20 h 32"/>
                  <a:gd name="T78" fmla="*/ 15 w 37"/>
                  <a:gd name="T79" fmla="*/ 24 h 32"/>
                  <a:gd name="T80" fmla="*/ 21 w 37"/>
                  <a:gd name="T81" fmla="*/ 30 h 32"/>
                  <a:gd name="T82" fmla="*/ 26 w 37"/>
                  <a:gd name="T83" fmla="*/ 29 h 32"/>
                  <a:gd name="T84" fmla="*/ 24 w 37"/>
                  <a:gd name="T85" fmla="*/ 25 h 32"/>
                  <a:gd name="T86" fmla="*/ 25 w 37"/>
                  <a:gd name="T87" fmla="*/ 26 h 32"/>
                  <a:gd name="T88" fmla="*/ 28 w 37"/>
                  <a:gd name="T89" fmla="*/ 27 h 32"/>
                  <a:gd name="T90" fmla="*/ 33 w 37"/>
                  <a:gd name="T91" fmla="*/ 26 h 32"/>
                  <a:gd name="T92" fmla="*/ 35 w 37"/>
                  <a:gd name="T93" fmla="*/ 23 h 32"/>
                  <a:gd name="T94" fmla="*/ 35 w 37"/>
                  <a:gd name="T95" fmla="*/ 19 h 32"/>
                  <a:gd name="T96" fmla="*/ 36 w 37"/>
                  <a:gd name="T97" fmla="*/ 17 h 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
                  <a:gd name="T148" fmla="*/ 0 h 32"/>
                  <a:gd name="T149" fmla="*/ 37 w 37"/>
                  <a:gd name="T150" fmla="*/ 32 h 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 h="32">
                    <a:moveTo>
                      <a:pt x="36" y="17"/>
                    </a:moveTo>
                    <a:cubicBezTo>
                      <a:pt x="35" y="16"/>
                      <a:pt x="34" y="16"/>
                      <a:pt x="34" y="15"/>
                    </a:cubicBezTo>
                    <a:cubicBezTo>
                      <a:pt x="34" y="13"/>
                      <a:pt x="34" y="13"/>
                      <a:pt x="34" y="12"/>
                    </a:cubicBezTo>
                    <a:cubicBezTo>
                      <a:pt x="35" y="12"/>
                      <a:pt x="34" y="11"/>
                      <a:pt x="33" y="11"/>
                    </a:cubicBezTo>
                    <a:cubicBezTo>
                      <a:pt x="32" y="11"/>
                      <a:pt x="32" y="12"/>
                      <a:pt x="32" y="13"/>
                    </a:cubicBezTo>
                    <a:cubicBezTo>
                      <a:pt x="33" y="14"/>
                      <a:pt x="34" y="15"/>
                      <a:pt x="34" y="16"/>
                    </a:cubicBezTo>
                    <a:cubicBezTo>
                      <a:pt x="34" y="17"/>
                      <a:pt x="33" y="16"/>
                      <a:pt x="33" y="17"/>
                    </a:cubicBezTo>
                    <a:cubicBezTo>
                      <a:pt x="32" y="17"/>
                      <a:pt x="30" y="13"/>
                      <a:pt x="28" y="12"/>
                    </a:cubicBezTo>
                    <a:cubicBezTo>
                      <a:pt x="27" y="12"/>
                      <a:pt x="25" y="13"/>
                      <a:pt x="24" y="14"/>
                    </a:cubicBezTo>
                    <a:cubicBezTo>
                      <a:pt x="23" y="15"/>
                      <a:pt x="27" y="11"/>
                      <a:pt x="27" y="10"/>
                    </a:cubicBezTo>
                    <a:cubicBezTo>
                      <a:pt x="28" y="9"/>
                      <a:pt x="29" y="9"/>
                      <a:pt x="30" y="9"/>
                    </a:cubicBezTo>
                    <a:cubicBezTo>
                      <a:pt x="31" y="9"/>
                      <a:pt x="32" y="8"/>
                      <a:pt x="31" y="8"/>
                    </a:cubicBezTo>
                    <a:cubicBezTo>
                      <a:pt x="30" y="8"/>
                      <a:pt x="29" y="7"/>
                      <a:pt x="30" y="7"/>
                    </a:cubicBezTo>
                    <a:cubicBezTo>
                      <a:pt x="31" y="6"/>
                      <a:pt x="31" y="6"/>
                      <a:pt x="32" y="5"/>
                    </a:cubicBezTo>
                    <a:cubicBezTo>
                      <a:pt x="33" y="4"/>
                      <a:pt x="29" y="3"/>
                      <a:pt x="28" y="3"/>
                    </a:cubicBezTo>
                    <a:cubicBezTo>
                      <a:pt x="26" y="3"/>
                      <a:pt x="28" y="1"/>
                      <a:pt x="29" y="1"/>
                    </a:cubicBezTo>
                    <a:cubicBezTo>
                      <a:pt x="30" y="0"/>
                      <a:pt x="25" y="0"/>
                      <a:pt x="24" y="1"/>
                    </a:cubicBezTo>
                    <a:cubicBezTo>
                      <a:pt x="22" y="1"/>
                      <a:pt x="20" y="2"/>
                      <a:pt x="19" y="2"/>
                    </a:cubicBezTo>
                    <a:cubicBezTo>
                      <a:pt x="18" y="3"/>
                      <a:pt x="23" y="3"/>
                      <a:pt x="22" y="3"/>
                    </a:cubicBezTo>
                    <a:cubicBezTo>
                      <a:pt x="20" y="3"/>
                      <a:pt x="22" y="4"/>
                      <a:pt x="22" y="4"/>
                    </a:cubicBezTo>
                    <a:cubicBezTo>
                      <a:pt x="23" y="5"/>
                      <a:pt x="20" y="5"/>
                      <a:pt x="19" y="4"/>
                    </a:cubicBezTo>
                    <a:cubicBezTo>
                      <a:pt x="17" y="3"/>
                      <a:pt x="17" y="3"/>
                      <a:pt x="15" y="3"/>
                    </a:cubicBezTo>
                    <a:cubicBezTo>
                      <a:pt x="14" y="3"/>
                      <a:pt x="16" y="3"/>
                      <a:pt x="16" y="4"/>
                    </a:cubicBezTo>
                    <a:cubicBezTo>
                      <a:pt x="17" y="5"/>
                      <a:pt x="15" y="4"/>
                      <a:pt x="13" y="4"/>
                    </a:cubicBezTo>
                    <a:cubicBezTo>
                      <a:pt x="11" y="3"/>
                      <a:pt x="11" y="4"/>
                      <a:pt x="10" y="4"/>
                    </a:cubicBezTo>
                    <a:cubicBezTo>
                      <a:pt x="9" y="4"/>
                      <a:pt x="11" y="4"/>
                      <a:pt x="12" y="5"/>
                    </a:cubicBezTo>
                    <a:cubicBezTo>
                      <a:pt x="14" y="5"/>
                      <a:pt x="13" y="6"/>
                      <a:pt x="13" y="6"/>
                    </a:cubicBezTo>
                    <a:cubicBezTo>
                      <a:pt x="12" y="6"/>
                      <a:pt x="12" y="7"/>
                      <a:pt x="12" y="8"/>
                    </a:cubicBezTo>
                    <a:cubicBezTo>
                      <a:pt x="12" y="8"/>
                      <a:pt x="12" y="7"/>
                      <a:pt x="10" y="6"/>
                    </a:cubicBezTo>
                    <a:cubicBezTo>
                      <a:pt x="9" y="6"/>
                      <a:pt x="10" y="6"/>
                      <a:pt x="7" y="7"/>
                    </a:cubicBezTo>
                    <a:cubicBezTo>
                      <a:pt x="5" y="8"/>
                      <a:pt x="10" y="9"/>
                      <a:pt x="12" y="10"/>
                    </a:cubicBezTo>
                    <a:cubicBezTo>
                      <a:pt x="14" y="10"/>
                      <a:pt x="14" y="11"/>
                      <a:pt x="15" y="12"/>
                    </a:cubicBezTo>
                    <a:cubicBezTo>
                      <a:pt x="16" y="13"/>
                      <a:pt x="14" y="13"/>
                      <a:pt x="13" y="13"/>
                    </a:cubicBezTo>
                    <a:cubicBezTo>
                      <a:pt x="12" y="13"/>
                      <a:pt x="14" y="14"/>
                      <a:pt x="13" y="15"/>
                    </a:cubicBezTo>
                    <a:cubicBezTo>
                      <a:pt x="13" y="16"/>
                      <a:pt x="11" y="15"/>
                      <a:pt x="9" y="15"/>
                    </a:cubicBezTo>
                    <a:cubicBezTo>
                      <a:pt x="7" y="15"/>
                      <a:pt x="5" y="13"/>
                      <a:pt x="3" y="12"/>
                    </a:cubicBezTo>
                    <a:cubicBezTo>
                      <a:pt x="1" y="11"/>
                      <a:pt x="0" y="14"/>
                      <a:pt x="0" y="15"/>
                    </a:cubicBezTo>
                    <a:cubicBezTo>
                      <a:pt x="0" y="16"/>
                      <a:pt x="0" y="16"/>
                      <a:pt x="4" y="18"/>
                    </a:cubicBezTo>
                    <a:cubicBezTo>
                      <a:pt x="7" y="19"/>
                      <a:pt x="6" y="19"/>
                      <a:pt x="7" y="20"/>
                    </a:cubicBezTo>
                    <a:cubicBezTo>
                      <a:pt x="9" y="20"/>
                      <a:pt x="13" y="23"/>
                      <a:pt x="15" y="24"/>
                    </a:cubicBezTo>
                    <a:cubicBezTo>
                      <a:pt x="16" y="25"/>
                      <a:pt x="20" y="29"/>
                      <a:pt x="21" y="30"/>
                    </a:cubicBezTo>
                    <a:cubicBezTo>
                      <a:pt x="25" y="32"/>
                      <a:pt x="26" y="30"/>
                      <a:pt x="26" y="29"/>
                    </a:cubicBezTo>
                    <a:cubicBezTo>
                      <a:pt x="26" y="29"/>
                      <a:pt x="24" y="26"/>
                      <a:pt x="24" y="25"/>
                    </a:cubicBezTo>
                    <a:cubicBezTo>
                      <a:pt x="24" y="25"/>
                      <a:pt x="26" y="25"/>
                      <a:pt x="25" y="26"/>
                    </a:cubicBezTo>
                    <a:cubicBezTo>
                      <a:pt x="25" y="26"/>
                      <a:pt x="27" y="27"/>
                      <a:pt x="28" y="27"/>
                    </a:cubicBezTo>
                    <a:cubicBezTo>
                      <a:pt x="29" y="27"/>
                      <a:pt x="32" y="26"/>
                      <a:pt x="33" y="26"/>
                    </a:cubicBezTo>
                    <a:cubicBezTo>
                      <a:pt x="34" y="26"/>
                      <a:pt x="35" y="24"/>
                      <a:pt x="35" y="23"/>
                    </a:cubicBezTo>
                    <a:cubicBezTo>
                      <a:pt x="35" y="21"/>
                      <a:pt x="34" y="20"/>
                      <a:pt x="35" y="19"/>
                    </a:cubicBezTo>
                    <a:cubicBezTo>
                      <a:pt x="36" y="19"/>
                      <a:pt x="37" y="18"/>
                      <a:pt x="36" y="1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81" name="Freeform 212"/>
              <p:cNvSpPr>
                <a:spLocks noChangeArrowheads="1"/>
              </p:cNvSpPr>
              <p:nvPr/>
            </p:nvSpPr>
            <p:spPr bwMode="auto">
              <a:xfrm>
                <a:off x="564" y="165"/>
                <a:ext cx="41" cy="35"/>
              </a:xfrm>
              <a:custGeom>
                <a:avLst/>
                <a:gdLst>
                  <a:gd name="T0" fmla="*/ 14 w 30"/>
                  <a:gd name="T1" fmla="*/ 14 h 25"/>
                  <a:gd name="T2" fmla="*/ 21 w 30"/>
                  <a:gd name="T3" fmla="*/ 15 h 25"/>
                  <a:gd name="T4" fmla="*/ 27 w 30"/>
                  <a:gd name="T5" fmla="*/ 8 h 25"/>
                  <a:gd name="T6" fmla="*/ 30 w 30"/>
                  <a:gd name="T7" fmla="*/ 4 h 25"/>
                  <a:gd name="T8" fmla="*/ 21 w 30"/>
                  <a:gd name="T9" fmla="*/ 2 h 25"/>
                  <a:gd name="T10" fmla="*/ 12 w 30"/>
                  <a:gd name="T11" fmla="*/ 0 h 25"/>
                  <a:gd name="T12" fmla="*/ 4 w 30"/>
                  <a:gd name="T13" fmla="*/ 2 h 25"/>
                  <a:gd name="T14" fmla="*/ 7 w 30"/>
                  <a:gd name="T15" fmla="*/ 4 h 25"/>
                  <a:gd name="T16" fmla="*/ 3 w 30"/>
                  <a:gd name="T17" fmla="*/ 4 h 25"/>
                  <a:gd name="T18" fmla="*/ 1 w 30"/>
                  <a:gd name="T19" fmla="*/ 6 h 25"/>
                  <a:gd name="T20" fmla="*/ 1 w 30"/>
                  <a:gd name="T21" fmla="*/ 13 h 25"/>
                  <a:gd name="T22" fmla="*/ 2 w 30"/>
                  <a:gd name="T23" fmla="*/ 17 h 25"/>
                  <a:gd name="T24" fmla="*/ 4 w 30"/>
                  <a:gd name="T25" fmla="*/ 21 h 25"/>
                  <a:gd name="T26" fmla="*/ 5 w 30"/>
                  <a:gd name="T27" fmla="*/ 23 h 25"/>
                  <a:gd name="T28" fmla="*/ 8 w 30"/>
                  <a:gd name="T29" fmla="*/ 24 h 25"/>
                  <a:gd name="T30" fmla="*/ 13 w 30"/>
                  <a:gd name="T31" fmla="*/ 18 h 25"/>
                  <a:gd name="T32" fmla="*/ 11 w 30"/>
                  <a:gd name="T33" fmla="*/ 16 h 25"/>
                  <a:gd name="T34" fmla="*/ 14 w 30"/>
                  <a:gd name="T35" fmla="*/ 14 h 2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0"/>
                  <a:gd name="T55" fmla="*/ 0 h 25"/>
                  <a:gd name="T56" fmla="*/ 30 w 30"/>
                  <a:gd name="T57" fmla="*/ 25 h 2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0" h="25">
                    <a:moveTo>
                      <a:pt x="14" y="14"/>
                    </a:moveTo>
                    <a:cubicBezTo>
                      <a:pt x="15" y="14"/>
                      <a:pt x="20" y="15"/>
                      <a:pt x="21" y="15"/>
                    </a:cubicBezTo>
                    <a:cubicBezTo>
                      <a:pt x="22" y="15"/>
                      <a:pt x="26" y="9"/>
                      <a:pt x="27" y="8"/>
                    </a:cubicBezTo>
                    <a:cubicBezTo>
                      <a:pt x="27" y="8"/>
                      <a:pt x="30" y="5"/>
                      <a:pt x="30" y="4"/>
                    </a:cubicBezTo>
                    <a:cubicBezTo>
                      <a:pt x="30" y="3"/>
                      <a:pt x="24" y="2"/>
                      <a:pt x="21" y="2"/>
                    </a:cubicBezTo>
                    <a:cubicBezTo>
                      <a:pt x="19" y="2"/>
                      <a:pt x="14" y="0"/>
                      <a:pt x="12" y="0"/>
                    </a:cubicBezTo>
                    <a:cubicBezTo>
                      <a:pt x="9" y="0"/>
                      <a:pt x="5" y="1"/>
                      <a:pt x="4" y="2"/>
                    </a:cubicBezTo>
                    <a:cubicBezTo>
                      <a:pt x="2" y="3"/>
                      <a:pt x="5" y="3"/>
                      <a:pt x="7" y="4"/>
                    </a:cubicBezTo>
                    <a:cubicBezTo>
                      <a:pt x="8" y="6"/>
                      <a:pt x="4" y="4"/>
                      <a:pt x="3" y="4"/>
                    </a:cubicBezTo>
                    <a:cubicBezTo>
                      <a:pt x="2" y="4"/>
                      <a:pt x="1" y="5"/>
                      <a:pt x="1" y="6"/>
                    </a:cubicBezTo>
                    <a:cubicBezTo>
                      <a:pt x="1" y="8"/>
                      <a:pt x="1" y="12"/>
                      <a:pt x="1" y="13"/>
                    </a:cubicBezTo>
                    <a:cubicBezTo>
                      <a:pt x="0" y="14"/>
                      <a:pt x="1" y="16"/>
                      <a:pt x="2" y="17"/>
                    </a:cubicBezTo>
                    <a:cubicBezTo>
                      <a:pt x="4" y="19"/>
                      <a:pt x="4" y="19"/>
                      <a:pt x="4" y="21"/>
                    </a:cubicBezTo>
                    <a:cubicBezTo>
                      <a:pt x="4" y="23"/>
                      <a:pt x="4" y="24"/>
                      <a:pt x="5" y="23"/>
                    </a:cubicBezTo>
                    <a:cubicBezTo>
                      <a:pt x="6" y="22"/>
                      <a:pt x="6" y="24"/>
                      <a:pt x="8" y="24"/>
                    </a:cubicBezTo>
                    <a:cubicBezTo>
                      <a:pt x="9" y="25"/>
                      <a:pt x="12" y="19"/>
                      <a:pt x="13" y="18"/>
                    </a:cubicBezTo>
                    <a:cubicBezTo>
                      <a:pt x="13" y="17"/>
                      <a:pt x="12" y="17"/>
                      <a:pt x="11" y="16"/>
                    </a:cubicBezTo>
                    <a:cubicBezTo>
                      <a:pt x="11" y="15"/>
                      <a:pt x="13" y="14"/>
                      <a:pt x="14" y="1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82" name="Freeform 213"/>
              <p:cNvSpPr>
                <a:spLocks noChangeArrowheads="1"/>
              </p:cNvSpPr>
              <p:nvPr/>
            </p:nvSpPr>
            <p:spPr bwMode="auto">
              <a:xfrm>
                <a:off x="327" y="160"/>
                <a:ext cx="85" cy="51"/>
              </a:xfrm>
              <a:custGeom>
                <a:avLst/>
                <a:gdLst>
                  <a:gd name="T0" fmla="*/ 9 w 62"/>
                  <a:gd name="T1" fmla="*/ 30 h 37"/>
                  <a:gd name="T2" fmla="*/ 16 w 62"/>
                  <a:gd name="T3" fmla="*/ 36 h 37"/>
                  <a:gd name="T4" fmla="*/ 19 w 62"/>
                  <a:gd name="T5" fmla="*/ 36 h 37"/>
                  <a:gd name="T6" fmla="*/ 26 w 62"/>
                  <a:gd name="T7" fmla="*/ 34 h 37"/>
                  <a:gd name="T8" fmla="*/ 32 w 62"/>
                  <a:gd name="T9" fmla="*/ 32 h 37"/>
                  <a:gd name="T10" fmla="*/ 34 w 62"/>
                  <a:gd name="T11" fmla="*/ 25 h 37"/>
                  <a:gd name="T12" fmla="*/ 40 w 62"/>
                  <a:gd name="T13" fmla="*/ 21 h 37"/>
                  <a:gd name="T14" fmla="*/ 52 w 62"/>
                  <a:gd name="T15" fmla="*/ 15 h 37"/>
                  <a:gd name="T16" fmla="*/ 61 w 62"/>
                  <a:gd name="T17" fmla="*/ 11 h 37"/>
                  <a:gd name="T18" fmla="*/ 52 w 62"/>
                  <a:gd name="T19" fmla="*/ 5 h 37"/>
                  <a:gd name="T20" fmla="*/ 44 w 62"/>
                  <a:gd name="T21" fmla="*/ 3 h 37"/>
                  <a:gd name="T22" fmla="*/ 40 w 62"/>
                  <a:gd name="T23" fmla="*/ 5 h 37"/>
                  <a:gd name="T24" fmla="*/ 37 w 62"/>
                  <a:gd name="T25" fmla="*/ 3 h 37"/>
                  <a:gd name="T26" fmla="*/ 26 w 62"/>
                  <a:gd name="T27" fmla="*/ 0 h 37"/>
                  <a:gd name="T28" fmla="*/ 9 w 62"/>
                  <a:gd name="T29" fmla="*/ 2 h 37"/>
                  <a:gd name="T30" fmla="*/ 12 w 62"/>
                  <a:gd name="T31" fmla="*/ 8 h 37"/>
                  <a:gd name="T32" fmla="*/ 10 w 62"/>
                  <a:gd name="T33" fmla="*/ 12 h 37"/>
                  <a:gd name="T34" fmla="*/ 8 w 62"/>
                  <a:gd name="T35" fmla="*/ 16 h 37"/>
                  <a:gd name="T36" fmla="*/ 8 w 62"/>
                  <a:gd name="T37" fmla="*/ 18 h 37"/>
                  <a:gd name="T38" fmla="*/ 6 w 62"/>
                  <a:gd name="T39" fmla="*/ 19 h 37"/>
                  <a:gd name="T40" fmla="*/ 4 w 62"/>
                  <a:gd name="T41" fmla="*/ 24 h 37"/>
                  <a:gd name="T42" fmla="*/ 1 w 62"/>
                  <a:gd name="T43" fmla="*/ 28 h 37"/>
                  <a:gd name="T44" fmla="*/ 9 w 62"/>
                  <a:gd name="T45" fmla="*/ 30 h 3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2"/>
                  <a:gd name="T70" fmla="*/ 0 h 37"/>
                  <a:gd name="T71" fmla="*/ 62 w 62"/>
                  <a:gd name="T72" fmla="*/ 37 h 3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2" h="37">
                    <a:moveTo>
                      <a:pt x="9" y="30"/>
                    </a:moveTo>
                    <a:cubicBezTo>
                      <a:pt x="11" y="31"/>
                      <a:pt x="14" y="35"/>
                      <a:pt x="16" y="36"/>
                    </a:cubicBezTo>
                    <a:cubicBezTo>
                      <a:pt x="18" y="37"/>
                      <a:pt x="18" y="37"/>
                      <a:pt x="19" y="36"/>
                    </a:cubicBezTo>
                    <a:cubicBezTo>
                      <a:pt x="21" y="35"/>
                      <a:pt x="23" y="34"/>
                      <a:pt x="26" y="34"/>
                    </a:cubicBezTo>
                    <a:cubicBezTo>
                      <a:pt x="28" y="34"/>
                      <a:pt x="31" y="34"/>
                      <a:pt x="32" y="32"/>
                    </a:cubicBezTo>
                    <a:cubicBezTo>
                      <a:pt x="33" y="30"/>
                      <a:pt x="32" y="27"/>
                      <a:pt x="34" y="25"/>
                    </a:cubicBezTo>
                    <a:cubicBezTo>
                      <a:pt x="37" y="24"/>
                      <a:pt x="39" y="22"/>
                      <a:pt x="40" y="21"/>
                    </a:cubicBezTo>
                    <a:cubicBezTo>
                      <a:pt x="40" y="20"/>
                      <a:pt x="49" y="17"/>
                      <a:pt x="52" y="15"/>
                    </a:cubicBezTo>
                    <a:cubicBezTo>
                      <a:pt x="55" y="14"/>
                      <a:pt x="62" y="12"/>
                      <a:pt x="61" y="11"/>
                    </a:cubicBezTo>
                    <a:cubicBezTo>
                      <a:pt x="59" y="10"/>
                      <a:pt x="54" y="6"/>
                      <a:pt x="52" y="5"/>
                    </a:cubicBezTo>
                    <a:cubicBezTo>
                      <a:pt x="50" y="4"/>
                      <a:pt x="46" y="3"/>
                      <a:pt x="44" y="3"/>
                    </a:cubicBezTo>
                    <a:cubicBezTo>
                      <a:pt x="43" y="4"/>
                      <a:pt x="41" y="5"/>
                      <a:pt x="40" y="5"/>
                    </a:cubicBezTo>
                    <a:cubicBezTo>
                      <a:pt x="40" y="5"/>
                      <a:pt x="39" y="4"/>
                      <a:pt x="37" y="3"/>
                    </a:cubicBezTo>
                    <a:cubicBezTo>
                      <a:pt x="34" y="3"/>
                      <a:pt x="28" y="0"/>
                      <a:pt x="26" y="0"/>
                    </a:cubicBezTo>
                    <a:cubicBezTo>
                      <a:pt x="24" y="0"/>
                      <a:pt x="10" y="2"/>
                      <a:pt x="9" y="2"/>
                    </a:cubicBezTo>
                    <a:cubicBezTo>
                      <a:pt x="8" y="3"/>
                      <a:pt x="12" y="6"/>
                      <a:pt x="12" y="8"/>
                    </a:cubicBezTo>
                    <a:cubicBezTo>
                      <a:pt x="12" y="9"/>
                      <a:pt x="11" y="10"/>
                      <a:pt x="10" y="12"/>
                    </a:cubicBezTo>
                    <a:cubicBezTo>
                      <a:pt x="9" y="13"/>
                      <a:pt x="7" y="14"/>
                      <a:pt x="8" y="16"/>
                    </a:cubicBezTo>
                    <a:cubicBezTo>
                      <a:pt x="9" y="17"/>
                      <a:pt x="9" y="18"/>
                      <a:pt x="8" y="18"/>
                    </a:cubicBezTo>
                    <a:cubicBezTo>
                      <a:pt x="7" y="18"/>
                      <a:pt x="6" y="19"/>
                      <a:pt x="6" y="19"/>
                    </a:cubicBezTo>
                    <a:cubicBezTo>
                      <a:pt x="6" y="20"/>
                      <a:pt x="4" y="24"/>
                      <a:pt x="4" y="24"/>
                    </a:cubicBezTo>
                    <a:cubicBezTo>
                      <a:pt x="3" y="25"/>
                      <a:pt x="0" y="28"/>
                      <a:pt x="1" y="28"/>
                    </a:cubicBezTo>
                    <a:cubicBezTo>
                      <a:pt x="2" y="28"/>
                      <a:pt x="7" y="29"/>
                      <a:pt x="9" y="3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83" name="Freeform 214"/>
              <p:cNvSpPr>
                <a:spLocks noChangeArrowheads="1"/>
              </p:cNvSpPr>
              <p:nvPr/>
            </p:nvSpPr>
            <p:spPr bwMode="auto">
              <a:xfrm>
                <a:off x="493" y="145"/>
                <a:ext cx="10" cy="8"/>
              </a:xfrm>
              <a:custGeom>
                <a:avLst/>
                <a:gdLst>
                  <a:gd name="T0" fmla="*/ 4 w 7"/>
                  <a:gd name="T1" fmla="*/ 5 h 6"/>
                  <a:gd name="T2" fmla="*/ 7 w 7"/>
                  <a:gd name="T3" fmla="*/ 4 h 6"/>
                  <a:gd name="T4" fmla="*/ 4 w 7"/>
                  <a:gd name="T5" fmla="*/ 0 h 6"/>
                  <a:gd name="T6" fmla="*/ 1 w 7"/>
                  <a:gd name="T7" fmla="*/ 3 h 6"/>
                  <a:gd name="T8" fmla="*/ 4 w 7"/>
                  <a:gd name="T9" fmla="*/ 5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4" y="5"/>
                    </a:moveTo>
                    <a:cubicBezTo>
                      <a:pt x="6" y="6"/>
                      <a:pt x="6" y="4"/>
                      <a:pt x="7" y="4"/>
                    </a:cubicBezTo>
                    <a:cubicBezTo>
                      <a:pt x="7" y="3"/>
                      <a:pt x="4" y="0"/>
                      <a:pt x="4" y="0"/>
                    </a:cubicBezTo>
                    <a:cubicBezTo>
                      <a:pt x="3" y="0"/>
                      <a:pt x="1" y="2"/>
                      <a:pt x="1" y="3"/>
                    </a:cubicBezTo>
                    <a:cubicBezTo>
                      <a:pt x="0" y="4"/>
                      <a:pt x="1" y="5"/>
                      <a:pt x="4"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84" name="Freeform 215"/>
              <p:cNvSpPr>
                <a:spLocks noChangeArrowheads="1"/>
              </p:cNvSpPr>
              <p:nvPr/>
            </p:nvSpPr>
            <p:spPr bwMode="auto">
              <a:xfrm>
                <a:off x="394" y="117"/>
                <a:ext cx="95" cy="46"/>
              </a:xfrm>
              <a:custGeom>
                <a:avLst/>
                <a:gdLst>
                  <a:gd name="T0" fmla="*/ 16 w 69"/>
                  <a:gd name="T1" fmla="*/ 11 h 33"/>
                  <a:gd name="T2" fmla="*/ 10 w 69"/>
                  <a:gd name="T3" fmla="*/ 12 h 33"/>
                  <a:gd name="T4" fmla="*/ 6 w 69"/>
                  <a:gd name="T5" fmla="*/ 14 h 33"/>
                  <a:gd name="T6" fmla="*/ 15 w 69"/>
                  <a:gd name="T7" fmla="*/ 16 h 33"/>
                  <a:gd name="T8" fmla="*/ 5 w 69"/>
                  <a:gd name="T9" fmla="*/ 17 h 33"/>
                  <a:gd name="T10" fmla="*/ 3 w 69"/>
                  <a:gd name="T11" fmla="*/ 19 h 33"/>
                  <a:gd name="T12" fmla="*/ 13 w 69"/>
                  <a:gd name="T13" fmla="*/ 18 h 33"/>
                  <a:gd name="T14" fmla="*/ 9 w 69"/>
                  <a:gd name="T15" fmla="*/ 21 h 33"/>
                  <a:gd name="T16" fmla="*/ 2 w 69"/>
                  <a:gd name="T17" fmla="*/ 21 h 33"/>
                  <a:gd name="T18" fmla="*/ 1 w 69"/>
                  <a:gd name="T19" fmla="*/ 24 h 33"/>
                  <a:gd name="T20" fmla="*/ 7 w 69"/>
                  <a:gd name="T21" fmla="*/ 24 h 33"/>
                  <a:gd name="T22" fmla="*/ 10 w 69"/>
                  <a:gd name="T23" fmla="*/ 26 h 33"/>
                  <a:gd name="T24" fmla="*/ 11 w 69"/>
                  <a:gd name="T25" fmla="*/ 25 h 33"/>
                  <a:gd name="T26" fmla="*/ 13 w 69"/>
                  <a:gd name="T27" fmla="*/ 25 h 33"/>
                  <a:gd name="T28" fmla="*/ 17 w 69"/>
                  <a:gd name="T29" fmla="*/ 24 h 33"/>
                  <a:gd name="T30" fmla="*/ 21 w 69"/>
                  <a:gd name="T31" fmla="*/ 21 h 33"/>
                  <a:gd name="T32" fmla="*/ 22 w 69"/>
                  <a:gd name="T33" fmla="*/ 22 h 33"/>
                  <a:gd name="T34" fmla="*/ 23 w 69"/>
                  <a:gd name="T35" fmla="*/ 24 h 33"/>
                  <a:gd name="T36" fmla="*/ 30 w 69"/>
                  <a:gd name="T37" fmla="*/ 23 h 33"/>
                  <a:gd name="T38" fmla="*/ 36 w 69"/>
                  <a:gd name="T39" fmla="*/ 23 h 33"/>
                  <a:gd name="T40" fmla="*/ 33 w 69"/>
                  <a:gd name="T41" fmla="*/ 25 h 33"/>
                  <a:gd name="T42" fmla="*/ 25 w 69"/>
                  <a:gd name="T43" fmla="*/ 26 h 33"/>
                  <a:gd name="T44" fmla="*/ 19 w 69"/>
                  <a:gd name="T45" fmla="*/ 29 h 33"/>
                  <a:gd name="T46" fmla="*/ 22 w 69"/>
                  <a:gd name="T47" fmla="*/ 32 h 33"/>
                  <a:gd name="T48" fmla="*/ 35 w 69"/>
                  <a:gd name="T49" fmla="*/ 30 h 33"/>
                  <a:gd name="T50" fmla="*/ 41 w 69"/>
                  <a:gd name="T51" fmla="*/ 28 h 33"/>
                  <a:gd name="T52" fmla="*/ 49 w 69"/>
                  <a:gd name="T53" fmla="*/ 25 h 33"/>
                  <a:gd name="T54" fmla="*/ 52 w 69"/>
                  <a:gd name="T55" fmla="*/ 26 h 33"/>
                  <a:gd name="T56" fmla="*/ 55 w 69"/>
                  <a:gd name="T57" fmla="*/ 25 h 33"/>
                  <a:gd name="T58" fmla="*/ 58 w 69"/>
                  <a:gd name="T59" fmla="*/ 25 h 33"/>
                  <a:gd name="T60" fmla="*/ 66 w 69"/>
                  <a:gd name="T61" fmla="*/ 23 h 33"/>
                  <a:gd name="T62" fmla="*/ 68 w 69"/>
                  <a:gd name="T63" fmla="*/ 19 h 33"/>
                  <a:gd name="T64" fmla="*/ 67 w 69"/>
                  <a:gd name="T65" fmla="*/ 14 h 33"/>
                  <a:gd name="T66" fmla="*/ 62 w 69"/>
                  <a:gd name="T67" fmla="*/ 14 h 33"/>
                  <a:gd name="T68" fmla="*/ 61 w 69"/>
                  <a:gd name="T69" fmla="*/ 16 h 33"/>
                  <a:gd name="T70" fmla="*/ 59 w 69"/>
                  <a:gd name="T71" fmla="*/ 16 h 33"/>
                  <a:gd name="T72" fmla="*/ 55 w 69"/>
                  <a:gd name="T73" fmla="*/ 13 h 33"/>
                  <a:gd name="T74" fmla="*/ 53 w 69"/>
                  <a:gd name="T75" fmla="*/ 13 h 33"/>
                  <a:gd name="T76" fmla="*/ 52 w 69"/>
                  <a:gd name="T77" fmla="*/ 12 h 33"/>
                  <a:gd name="T78" fmla="*/ 52 w 69"/>
                  <a:gd name="T79" fmla="*/ 9 h 33"/>
                  <a:gd name="T80" fmla="*/ 50 w 69"/>
                  <a:gd name="T81" fmla="*/ 4 h 33"/>
                  <a:gd name="T82" fmla="*/ 44 w 69"/>
                  <a:gd name="T83" fmla="*/ 7 h 33"/>
                  <a:gd name="T84" fmla="*/ 42 w 69"/>
                  <a:gd name="T85" fmla="*/ 9 h 33"/>
                  <a:gd name="T86" fmla="*/ 47 w 69"/>
                  <a:gd name="T87" fmla="*/ 12 h 33"/>
                  <a:gd name="T88" fmla="*/ 44 w 69"/>
                  <a:gd name="T89" fmla="*/ 15 h 33"/>
                  <a:gd name="T90" fmla="*/ 47 w 69"/>
                  <a:gd name="T91" fmla="*/ 17 h 33"/>
                  <a:gd name="T92" fmla="*/ 41 w 69"/>
                  <a:gd name="T93" fmla="*/ 20 h 33"/>
                  <a:gd name="T94" fmla="*/ 36 w 69"/>
                  <a:gd name="T95" fmla="*/ 20 h 33"/>
                  <a:gd name="T96" fmla="*/ 34 w 69"/>
                  <a:gd name="T97" fmla="*/ 17 h 33"/>
                  <a:gd name="T98" fmla="*/ 32 w 69"/>
                  <a:gd name="T99" fmla="*/ 16 h 33"/>
                  <a:gd name="T100" fmla="*/ 26 w 69"/>
                  <a:gd name="T101" fmla="*/ 12 h 33"/>
                  <a:gd name="T102" fmla="*/ 21 w 69"/>
                  <a:gd name="T103" fmla="*/ 12 h 33"/>
                  <a:gd name="T104" fmla="*/ 19 w 69"/>
                  <a:gd name="T105" fmla="*/ 8 h 33"/>
                  <a:gd name="T106" fmla="*/ 11 w 69"/>
                  <a:gd name="T107" fmla="*/ 9 h 33"/>
                  <a:gd name="T108" fmla="*/ 16 w 69"/>
                  <a:gd name="T109" fmla="*/ 11 h 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9"/>
                  <a:gd name="T166" fmla="*/ 0 h 33"/>
                  <a:gd name="T167" fmla="*/ 69 w 69"/>
                  <a:gd name="T168" fmla="*/ 33 h 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9" h="33">
                    <a:moveTo>
                      <a:pt x="16" y="11"/>
                    </a:moveTo>
                    <a:cubicBezTo>
                      <a:pt x="18" y="12"/>
                      <a:pt x="11" y="12"/>
                      <a:pt x="10" y="12"/>
                    </a:cubicBezTo>
                    <a:cubicBezTo>
                      <a:pt x="8" y="12"/>
                      <a:pt x="7" y="13"/>
                      <a:pt x="6" y="14"/>
                    </a:cubicBezTo>
                    <a:cubicBezTo>
                      <a:pt x="5" y="16"/>
                      <a:pt x="13" y="16"/>
                      <a:pt x="15" y="16"/>
                    </a:cubicBezTo>
                    <a:cubicBezTo>
                      <a:pt x="17" y="16"/>
                      <a:pt x="7" y="17"/>
                      <a:pt x="5" y="17"/>
                    </a:cubicBezTo>
                    <a:cubicBezTo>
                      <a:pt x="3" y="17"/>
                      <a:pt x="2" y="18"/>
                      <a:pt x="3" y="19"/>
                    </a:cubicBezTo>
                    <a:cubicBezTo>
                      <a:pt x="5" y="19"/>
                      <a:pt x="11" y="19"/>
                      <a:pt x="13" y="18"/>
                    </a:cubicBezTo>
                    <a:cubicBezTo>
                      <a:pt x="15" y="18"/>
                      <a:pt x="12" y="20"/>
                      <a:pt x="9" y="21"/>
                    </a:cubicBezTo>
                    <a:cubicBezTo>
                      <a:pt x="6" y="22"/>
                      <a:pt x="4" y="21"/>
                      <a:pt x="2" y="21"/>
                    </a:cubicBezTo>
                    <a:cubicBezTo>
                      <a:pt x="0" y="21"/>
                      <a:pt x="1" y="23"/>
                      <a:pt x="1" y="24"/>
                    </a:cubicBezTo>
                    <a:cubicBezTo>
                      <a:pt x="1" y="25"/>
                      <a:pt x="5" y="24"/>
                      <a:pt x="7" y="24"/>
                    </a:cubicBezTo>
                    <a:cubicBezTo>
                      <a:pt x="9" y="24"/>
                      <a:pt x="8" y="24"/>
                      <a:pt x="10" y="26"/>
                    </a:cubicBezTo>
                    <a:cubicBezTo>
                      <a:pt x="12" y="28"/>
                      <a:pt x="11" y="26"/>
                      <a:pt x="11" y="25"/>
                    </a:cubicBezTo>
                    <a:cubicBezTo>
                      <a:pt x="12" y="24"/>
                      <a:pt x="13" y="25"/>
                      <a:pt x="13" y="25"/>
                    </a:cubicBezTo>
                    <a:cubicBezTo>
                      <a:pt x="13" y="25"/>
                      <a:pt x="16" y="24"/>
                      <a:pt x="17" y="24"/>
                    </a:cubicBezTo>
                    <a:cubicBezTo>
                      <a:pt x="18" y="23"/>
                      <a:pt x="19" y="22"/>
                      <a:pt x="21" y="21"/>
                    </a:cubicBezTo>
                    <a:cubicBezTo>
                      <a:pt x="22" y="20"/>
                      <a:pt x="24" y="21"/>
                      <a:pt x="22" y="22"/>
                    </a:cubicBezTo>
                    <a:cubicBezTo>
                      <a:pt x="21" y="23"/>
                      <a:pt x="21" y="24"/>
                      <a:pt x="23" y="24"/>
                    </a:cubicBezTo>
                    <a:cubicBezTo>
                      <a:pt x="25" y="25"/>
                      <a:pt x="28" y="23"/>
                      <a:pt x="30" y="23"/>
                    </a:cubicBezTo>
                    <a:cubicBezTo>
                      <a:pt x="31" y="23"/>
                      <a:pt x="34" y="23"/>
                      <a:pt x="36" y="23"/>
                    </a:cubicBezTo>
                    <a:cubicBezTo>
                      <a:pt x="39" y="23"/>
                      <a:pt x="36" y="25"/>
                      <a:pt x="33" y="25"/>
                    </a:cubicBezTo>
                    <a:cubicBezTo>
                      <a:pt x="30" y="26"/>
                      <a:pt x="27" y="25"/>
                      <a:pt x="25" y="26"/>
                    </a:cubicBezTo>
                    <a:cubicBezTo>
                      <a:pt x="24" y="28"/>
                      <a:pt x="21" y="28"/>
                      <a:pt x="19" y="29"/>
                    </a:cubicBezTo>
                    <a:cubicBezTo>
                      <a:pt x="16" y="30"/>
                      <a:pt x="20" y="31"/>
                      <a:pt x="22" y="32"/>
                    </a:cubicBezTo>
                    <a:cubicBezTo>
                      <a:pt x="25" y="33"/>
                      <a:pt x="32" y="30"/>
                      <a:pt x="35" y="30"/>
                    </a:cubicBezTo>
                    <a:cubicBezTo>
                      <a:pt x="37" y="29"/>
                      <a:pt x="39" y="29"/>
                      <a:pt x="41" y="28"/>
                    </a:cubicBezTo>
                    <a:cubicBezTo>
                      <a:pt x="44" y="28"/>
                      <a:pt x="47" y="26"/>
                      <a:pt x="49" y="25"/>
                    </a:cubicBezTo>
                    <a:cubicBezTo>
                      <a:pt x="50" y="25"/>
                      <a:pt x="50" y="26"/>
                      <a:pt x="52" y="26"/>
                    </a:cubicBezTo>
                    <a:cubicBezTo>
                      <a:pt x="53" y="27"/>
                      <a:pt x="53" y="26"/>
                      <a:pt x="55" y="25"/>
                    </a:cubicBezTo>
                    <a:cubicBezTo>
                      <a:pt x="57" y="24"/>
                      <a:pt x="56" y="25"/>
                      <a:pt x="58" y="25"/>
                    </a:cubicBezTo>
                    <a:cubicBezTo>
                      <a:pt x="59" y="26"/>
                      <a:pt x="64" y="24"/>
                      <a:pt x="66" y="23"/>
                    </a:cubicBezTo>
                    <a:cubicBezTo>
                      <a:pt x="68" y="22"/>
                      <a:pt x="67" y="19"/>
                      <a:pt x="68" y="19"/>
                    </a:cubicBezTo>
                    <a:cubicBezTo>
                      <a:pt x="69" y="18"/>
                      <a:pt x="68" y="15"/>
                      <a:pt x="67" y="14"/>
                    </a:cubicBezTo>
                    <a:cubicBezTo>
                      <a:pt x="65" y="14"/>
                      <a:pt x="64" y="14"/>
                      <a:pt x="62" y="14"/>
                    </a:cubicBezTo>
                    <a:cubicBezTo>
                      <a:pt x="60" y="14"/>
                      <a:pt x="61" y="16"/>
                      <a:pt x="61" y="16"/>
                    </a:cubicBezTo>
                    <a:cubicBezTo>
                      <a:pt x="61" y="17"/>
                      <a:pt x="60" y="16"/>
                      <a:pt x="59" y="16"/>
                    </a:cubicBezTo>
                    <a:cubicBezTo>
                      <a:pt x="58" y="16"/>
                      <a:pt x="55" y="15"/>
                      <a:pt x="55" y="13"/>
                    </a:cubicBezTo>
                    <a:cubicBezTo>
                      <a:pt x="55" y="12"/>
                      <a:pt x="53" y="13"/>
                      <a:pt x="53" y="13"/>
                    </a:cubicBezTo>
                    <a:cubicBezTo>
                      <a:pt x="52" y="13"/>
                      <a:pt x="51" y="12"/>
                      <a:pt x="52" y="12"/>
                    </a:cubicBezTo>
                    <a:cubicBezTo>
                      <a:pt x="53" y="11"/>
                      <a:pt x="53" y="10"/>
                      <a:pt x="52" y="9"/>
                    </a:cubicBezTo>
                    <a:cubicBezTo>
                      <a:pt x="51" y="8"/>
                      <a:pt x="51" y="7"/>
                      <a:pt x="50" y="4"/>
                    </a:cubicBezTo>
                    <a:cubicBezTo>
                      <a:pt x="49" y="0"/>
                      <a:pt x="45" y="5"/>
                      <a:pt x="44" y="7"/>
                    </a:cubicBezTo>
                    <a:cubicBezTo>
                      <a:pt x="44" y="8"/>
                      <a:pt x="44" y="8"/>
                      <a:pt x="42" y="9"/>
                    </a:cubicBezTo>
                    <a:cubicBezTo>
                      <a:pt x="41" y="10"/>
                      <a:pt x="45" y="11"/>
                      <a:pt x="47" y="12"/>
                    </a:cubicBezTo>
                    <a:cubicBezTo>
                      <a:pt x="49" y="14"/>
                      <a:pt x="47" y="14"/>
                      <a:pt x="44" y="15"/>
                    </a:cubicBezTo>
                    <a:cubicBezTo>
                      <a:pt x="41" y="15"/>
                      <a:pt x="44" y="15"/>
                      <a:pt x="47" y="17"/>
                    </a:cubicBezTo>
                    <a:cubicBezTo>
                      <a:pt x="49" y="18"/>
                      <a:pt x="44" y="20"/>
                      <a:pt x="41" y="20"/>
                    </a:cubicBezTo>
                    <a:cubicBezTo>
                      <a:pt x="37" y="20"/>
                      <a:pt x="38" y="20"/>
                      <a:pt x="36" y="20"/>
                    </a:cubicBezTo>
                    <a:cubicBezTo>
                      <a:pt x="35" y="20"/>
                      <a:pt x="35" y="18"/>
                      <a:pt x="34" y="17"/>
                    </a:cubicBezTo>
                    <a:cubicBezTo>
                      <a:pt x="34" y="16"/>
                      <a:pt x="33" y="16"/>
                      <a:pt x="32" y="16"/>
                    </a:cubicBezTo>
                    <a:cubicBezTo>
                      <a:pt x="32" y="15"/>
                      <a:pt x="28" y="12"/>
                      <a:pt x="26" y="12"/>
                    </a:cubicBezTo>
                    <a:cubicBezTo>
                      <a:pt x="24" y="11"/>
                      <a:pt x="22" y="12"/>
                      <a:pt x="21" y="12"/>
                    </a:cubicBezTo>
                    <a:cubicBezTo>
                      <a:pt x="19" y="12"/>
                      <a:pt x="19" y="9"/>
                      <a:pt x="19" y="8"/>
                    </a:cubicBezTo>
                    <a:cubicBezTo>
                      <a:pt x="18" y="7"/>
                      <a:pt x="13" y="8"/>
                      <a:pt x="11" y="9"/>
                    </a:cubicBezTo>
                    <a:cubicBezTo>
                      <a:pt x="9" y="10"/>
                      <a:pt x="14" y="11"/>
                      <a:pt x="16" y="1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85" name="Freeform 216"/>
              <p:cNvSpPr>
                <a:spLocks noChangeArrowheads="1"/>
              </p:cNvSpPr>
              <p:nvPr/>
            </p:nvSpPr>
            <p:spPr bwMode="auto">
              <a:xfrm>
                <a:off x="379" y="135"/>
                <a:ext cx="17" cy="11"/>
              </a:xfrm>
              <a:custGeom>
                <a:avLst/>
                <a:gdLst>
                  <a:gd name="T0" fmla="*/ 1 w 12"/>
                  <a:gd name="T1" fmla="*/ 6 h 8"/>
                  <a:gd name="T2" fmla="*/ 7 w 12"/>
                  <a:gd name="T3" fmla="*/ 6 h 8"/>
                  <a:gd name="T4" fmla="*/ 11 w 12"/>
                  <a:gd name="T5" fmla="*/ 1 h 8"/>
                  <a:gd name="T6" fmla="*/ 1 w 12"/>
                  <a:gd name="T7" fmla="*/ 6 h 8"/>
                  <a:gd name="T8" fmla="*/ 0 60000 65536"/>
                  <a:gd name="T9" fmla="*/ 0 60000 65536"/>
                  <a:gd name="T10" fmla="*/ 0 60000 65536"/>
                  <a:gd name="T11" fmla="*/ 0 60000 65536"/>
                  <a:gd name="T12" fmla="*/ 0 w 12"/>
                  <a:gd name="T13" fmla="*/ 0 h 8"/>
                  <a:gd name="T14" fmla="*/ 12 w 12"/>
                  <a:gd name="T15" fmla="*/ 8 h 8"/>
                </a:gdLst>
                <a:ahLst/>
                <a:cxnLst>
                  <a:cxn ang="T8">
                    <a:pos x="T0" y="T1"/>
                  </a:cxn>
                  <a:cxn ang="T9">
                    <a:pos x="T2" y="T3"/>
                  </a:cxn>
                  <a:cxn ang="T10">
                    <a:pos x="T4" y="T5"/>
                  </a:cxn>
                  <a:cxn ang="T11">
                    <a:pos x="T6" y="T7"/>
                  </a:cxn>
                </a:cxnLst>
                <a:rect l="T12" t="T13" r="T14" b="T15"/>
                <a:pathLst>
                  <a:path w="12" h="8">
                    <a:moveTo>
                      <a:pt x="1" y="6"/>
                    </a:moveTo>
                    <a:cubicBezTo>
                      <a:pt x="2" y="6"/>
                      <a:pt x="6" y="8"/>
                      <a:pt x="7" y="6"/>
                    </a:cubicBezTo>
                    <a:cubicBezTo>
                      <a:pt x="8" y="5"/>
                      <a:pt x="12" y="0"/>
                      <a:pt x="11" y="1"/>
                    </a:cubicBezTo>
                    <a:cubicBezTo>
                      <a:pt x="9" y="1"/>
                      <a:pt x="0" y="5"/>
                      <a:pt x="1"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86" name="Freeform 217"/>
              <p:cNvSpPr>
                <a:spLocks noChangeArrowheads="1"/>
              </p:cNvSpPr>
              <p:nvPr/>
            </p:nvSpPr>
            <p:spPr bwMode="auto">
              <a:xfrm>
                <a:off x="352" y="112"/>
                <a:ext cx="59" cy="27"/>
              </a:xfrm>
              <a:custGeom>
                <a:avLst/>
                <a:gdLst>
                  <a:gd name="T0" fmla="*/ 2 w 43"/>
                  <a:gd name="T1" fmla="*/ 15 h 20"/>
                  <a:gd name="T2" fmla="*/ 1 w 43"/>
                  <a:gd name="T3" fmla="*/ 18 h 20"/>
                  <a:gd name="T4" fmla="*/ 4 w 43"/>
                  <a:gd name="T5" fmla="*/ 19 h 20"/>
                  <a:gd name="T6" fmla="*/ 7 w 43"/>
                  <a:gd name="T7" fmla="*/ 18 h 20"/>
                  <a:gd name="T8" fmla="*/ 11 w 43"/>
                  <a:gd name="T9" fmla="*/ 17 h 20"/>
                  <a:gd name="T10" fmla="*/ 13 w 43"/>
                  <a:gd name="T11" fmla="*/ 18 h 20"/>
                  <a:gd name="T12" fmla="*/ 17 w 43"/>
                  <a:gd name="T13" fmla="*/ 19 h 20"/>
                  <a:gd name="T14" fmla="*/ 19 w 43"/>
                  <a:gd name="T15" fmla="*/ 17 h 20"/>
                  <a:gd name="T16" fmla="*/ 21 w 43"/>
                  <a:gd name="T17" fmla="*/ 15 h 20"/>
                  <a:gd name="T18" fmla="*/ 23 w 43"/>
                  <a:gd name="T19" fmla="*/ 16 h 20"/>
                  <a:gd name="T20" fmla="*/ 24 w 43"/>
                  <a:gd name="T21" fmla="*/ 12 h 20"/>
                  <a:gd name="T22" fmla="*/ 24 w 43"/>
                  <a:gd name="T23" fmla="*/ 11 h 20"/>
                  <a:gd name="T24" fmla="*/ 26 w 43"/>
                  <a:gd name="T25" fmla="*/ 10 h 20"/>
                  <a:gd name="T26" fmla="*/ 29 w 43"/>
                  <a:gd name="T27" fmla="*/ 9 h 20"/>
                  <a:gd name="T28" fmla="*/ 29 w 43"/>
                  <a:gd name="T29" fmla="*/ 14 h 20"/>
                  <a:gd name="T30" fmla="*/ 34 w 43"/>
                  <a:gd name="T31" fmla="*/ 14 h 20"/>
                  <a:gd name="T32" fmla="*/ 35 w 43"/>
                  <a:gd name="T33" fmla="*/ 11 h 20"/>
                  <a:gd name="T34" fmla="*/ 40 w 43"/>
                  <a:gd name="T35" fmla="*/ 10 h 20"/>
                  <a:gd name="T36" fmla="*/ 39 w 43"/>
                  <a:gd name="T37" fmla="*/ 9 h 20"/>
                  <a:gd name="T38" fmla="*/ 40 w 43"/>
                  <a:gd name="T39" fmla="*/ 8 h 20"/>
                  <a:gd name="T40" fmla="*/ 39 w 43"/>
                  <a:gd name="T41" fmla="*/ 5 h 20"/>
                  <a:gd name="T42" fmla="*/ 41 w 43"/>
                  <a:gd name="T43" fmla="*/ 2 h 20"/>
                  <a:gd name="T44" fmla="*/ 36 w 43"/>
                  <a:gd name="T45" fmla="*/ 0 h 20"/>
                  <a:gd name="T46" fmla="*/ 35 w 43"/>
                  <a:gd name="T47" fmla="*/ 2 h 20"/>
                  <a:gd name="T48" fmla="*/ 23 w 43"/>
                  <a:gd name="T49" fmla="*/ 2 h 20"/>
                  <a:gd name="T50" fmla="*/ 13 w 43"/>
                  <a:gd name="T51" fmla="*/ 9 h 20"/>
                  <a:gd name="T52" fmla="*/ 9 w 43"/>
                  <a:gd name="T53" fmla="*/ 13 h 20"/>
                  <a:gd name="T54" fmla="*/ 3 w 43"/>
                  <a:gd name="T55" fmla="*/ 14 h 20"/>
                  <a:gd name="T56" fmla="*/ 2 w 43"/>
                  <a:gd name="T57" fmla="*/ 15 h 2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3"/>
                  <a:gd name="T88" fmla="*/ 0 h 20"/>
                  <a:gd name="T89" fmla="*/ 43 w 43"/>
                  <a:gd name="T90" fmla="*/ 20 h 2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3" h="20">
                    <a:moveTo>
                      <a:pt x="2" y="15"/>
                    </a:moveTo>
                    <a:cubicBezTo>
                      <a:pt x="4" y="15"/>
                      <a:pt x="2" y="16"/>
                      <a:pt x="1" y="18"/>
                    </a:cubicBezTo>
                    <a:cubicBezTo>
                      <a:pt x="0" y="20"/>
                      <a:pt x="2" y="19"/>
                      <a:pt x="4" y="19"/>
                    </a:cubicBezTo>
                    <a:cubicBezTo>
                      <a:pt x="5" y="18"/>
                      <a:pt x="6" y="18"/>
                      <a:pt x="7" y="18"/>
                    </a:cubicBezTo>
                    <a:cubicBezTo>
                      <a:pt x="9" y="19"/>
                      <a:pt x="10" y="18"/>
                      <a:pt x="11" y="17"/>
                    </a:cubicBezTo>
                    <a:cubicBezTo>
                      <a:pt x="13" y="16"/>
                      <a:pt x="12" y="17"/>
                      <a:pt x="13" y="18"/>
                    </a:cubicBezTo>
                    <a:cubicBezTo>
                      <a:pt x="14" y="20"/>
                      <a:pt x="15" y="19"/>
                      <a:pt x="17" y="19"/>
                    </a:cubicBezTo>
                    <a:cubicBezTo>
                      <a:pt x="19" y="19"/>
                      <a:pt x="19" y="18"/>
                      <a:pt x="19" y="17"/>
                    </a:cubicBezTo>
                    <a:cubicBezTo>
                      <a:pt x="19" y="16"/>
                      <a:pt x="20" y="15"/>
                      <a:pt x="21" y="15"/>
                    </a:cubicBezTo>
                    <a:cubicBezTo>
                      <a:pt x="21" y="16"/>
                      <a:pt x="22" y="17"/>
                      <a:pt x="23" y="16"/>
                    </a:cubicBezTo>
                    <a:cubicBezTo>
                      <a:pt x="24" y="15"/>
                      <a:pt x="24" y="14"/>
                      <a:pt x="24" y="12"/>
                    </a:cubicBezTo>
                    <a:cubicBezTo>
                      <a:pt x="24" y="10"/>
                      <a:pt x="24" y="10"/>
                      <a:pt x="24" y="11"/>
                    </a:cubicBezTo>
                    <a:cubicBezTo>
                      <a:pt x="24" y="11"/>
                      <a:pt x="26" y="11"/>
                      <a:pt x="26" y="10"/>
                    </a:cubicBezTo>
                    <a:cubicBezTo>
                      <a:pt x="26" y="9"/>
                      <a:pt x="27" y="8"/>
                      <a:pt x="29" y="9"/>
                    </a:cubicBezTo>
                    <a:cubicBezTo>
                      <a:pt x="31" y="10"/>
                      <a:pt x="29" y="11"/>
                      <a:pt x="29" y="14"/>
                    </a:cubicBezTo>
                    <a:cubicBezTo>
                      <a:pt x="28" y="16"/>
                      <a:pt x="33" y="14"/>
                      <a:pt x="34" y="14"/>
                    </a:cubicBezTo>
                    <a:cubicBezTo>
                      <a:pt x="36" y="12"/>
                      <a:pt x="35" y="11"/>
                      <a:pt x="35" y="11"/>
                    </a:cubicBezTo>
                    <a:cubicBezTo>
                      <a:pt x="35" y="11"/>
                      <a:pt x="38" y="11"/>
                      <a:pt x="40" y="10"/>
                    </a:cubicBezTo>
                    <a:cubicBezTo>
                      <a:pt x="41" y="10"/>
                      <a:pt x="39" y="9"/>
                      <a:pt x="39" y="9"/>
                    </a:cubicBezTo>
                    <a:cubicBezTo>
                      <a:pt x="39" y="8"/>
                      <a:pt x="39" y="8"/>
                      <a:pt x="40" y="8"/>
                    </a:cubicBezTo>
                    <a:cubicBezTo>
                      <a:pt x="41" y="7"/>
                      <a:pt x="40" y="5"/>
                      <a:pt x="39" y="5"/>
                    </a:cubicBezTo>
                    <a:cubicBezTo>
                      <a:pt x="38" y="4"/>
                      <a:pt x="40" y="3"/>
                      <a:pt x="41" y="2"/>
                    </a:cubicBezTo>
                    <a:cubicBezTo>
                      <a:pt x="43" y="1"/>
                      <a:pt x="38" y="0"/>
                      <a:pt x="36" y="0"/>
                    </a:cubicBezTo>
                    <a:cubicBezTo>
                      <a:pt x="34" y="0"/>
                      <a:pt x="35" y="1"/>
                      <a:pt x="35" y="2"/>
                    </a:cubicBezTo>
                    <a:cubicBezTo>
                      <a:pt x="35" y="4"/>
                      <a:pt x="29" y="3"/>
                      <a:pt x="23" y="2"/>
                    </a:cubicBezTo>
                    <a:cubicBezTo>
                      <a:pt x="18" y="2"/>
                      <a:pt x="16" y="8"/>
                      <a:pt x="13" y="9"/>
                    </a:cubicBezTo>
                    <a:cubicBezTo>
                      <a:pt x="10" y="11"/>
                      <a:pt x="11" y="12"/>
                      <a:pt x="9" y="13"/>
                    </a:cubicBezTo>
                    <a:cubicBezTo>
                      <a:pt x="7" y="14"/>
                      <a:pt x="5" y="13"/>
                      <a:pt x="3" y="14"/>
                    </a:cubicBezTo>
                    <a:cubicBezTo>
                      <a:pt x="0" y="15"/>
                      <a:pt x="0" y="16"/>
                      <a:pt x="2" y="1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87" name="Freeform 218"/>
              <p:cNvSpPr>
                <a:spLocks noChangeArrowheads="1"/>
              </p:cNvSpPr>
              <p:nvPr/>
            </p:nvSpPr>
            <p:spPr bwMode="auto">
              <a:xfrm>
                <a:off x="415" y="123"/>
                <a:ext cx="12" cy="2"/>
              </a:xfrm>
              <a:custGeom>
                <a:avLst/>
                <a:gdLst>
                  <a:gd name="T0" fmla="*/ 3 w 9"/>
                  <a:gd name="T1" fmla="*/ 0 h 2"/>
                  <a:gd name="T2" fmla="*/ 7 w 9"/>
                  <a:gd name="T3" fmla="*/ 2 h 2"/>
                  <a:gd name="T4" fmla="*/ 3 w 9"/>
                  <a:gd name="T5" fmla="*/ 0 h 2"/>
                  <a:gd name="T6" fmla="*/ 0 60000 65536"/>
                  <a:gd name="T7" fmla="*/ 0 60000 65536"/>
                  <a:gd name="T8" fmla="*/ 0 60000 65536"/>
                  <a:gd name="T9" fmla="*/ 0 w 9"/>
                  <a:gd name="T10" fmla="*/ 0 h 2"/>
                  <a:gd name="T11" fmla="*/ 9 w 9"/>
                  <a:gd name="T12" fmla="*/ 2 h 2"/>
                </a:gdLst>
                <a:ahLst/>
                <a:cxnLst>
                  <a:cxn ang="T6">
                    <a:pos x="T0" y="T1"/>
                  </a:cxn>
                  <a:cxn ang="T7">
                    <a:pos x="T2" y="T3"/>
                  </a:cxn>
                  <a:cxn ang="T8">
                    <a:pos x="T4" y="T5"/>
                  </a:cxn>
                </a:cxnLst>
                <a:rect l="T9" t="T10" r="T11" b="T12"/>
                <a:pathLst>
                  <a:path w="9" h="2">
                    <a:moveTo>
                      <a:pt x="3" y="0"/>
                    </a:moveTo>
                    <a:cubicBezTo>
                      <a:pt x="0" y="1"/>
                      <a:pt x="4" y="2"/>
                      <a:pt x="7" y="2"/>
                    </a:cubicBezTo>
                    <a:cubicBezTo>
                      <a:pt x="9" y="2"/>
                      <a:pt x="5" y="0"/>
                      <a:pt x="3"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88" name="Freeform 219"/>
              <p:cNvSpPr>
                <a:spLocks noChangeArrowheads="1"/>
              </p:cNvSpPr>
              <p:nvPr/>
            </p:nvSpPr>
            <p:spPr bwMode="auto">
              <a:xfrm>
                <a:off x="427" y="101"/>
                <a:ext cx="31" cy="15"/>
              </a:xfrm>
              <a:custGeom>
                <a:avLst/>
                <a:gdLst>
                  <a:gd name="T0" fmla="*/ 7 w 22"/>
                  <a:gd name="T1" fmla="*/ 10 h 11"/>
                  <a:gd name="T2" fmla="*/ 17 w 22"/>
                  <a:gd name="T3" fmla="*/ 7 h 11"/>
                  <a:gd name="T4" fmla="*/ 15 w 22"/>
                  <a:gd name="T5" fmla="*/ 5 h 11"/>
                  <a:gd name="T6" fmla="*/ 19 w 22"/>
                  <a:gd name="T7" fmla="*/ 3 h 11"/>
                  <a:gd name="T8" fmla="*/ 19 w 22"/>
                  <a:gd name="T9" fmla="*/ 0 h 11"/>
                  <a:gd name="T10" fmla="*/ 4 w 22"/>
                  <a:gd name="T11" fmla="*/ 3 h 11"/>
                  <a:gd name="T12" fmla="*/ 0 w 22"/>
                  <a:gd name="T13" fmla="*/ 6 h 11"/>
                  <a:gd name="T14" fmla="*/ 7 w 22"/>
                  <a:gd name="T15" fmla="*/ 10 h 11"/>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11"/>
                  <a:gd name="T26" fmla="*/ 22 w 22"/>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11">
                    <a:moveTo>
                      <a:pt x="7" y="10"/>
                    </a:moveTo>
                    <a:cubicBezTo>
                      <a:pt x="9" y="11"/>
                      <a:pt x="15" y="8"/>
                      <a:pt x="17" y="7"/>
                    </a:cubicBezTo>
                    <a:cubicBezTo>
                      <a:pt x="19" y="7"/>
                      <a:pt x="17" y="5"/>
                      <a:pt x="15" y="5"/>
                    </a:cubicBezTo>
                    <a:cubicBezTo>
                      <a:pt x="14" y="5"/>
                      <a:pt x="15" y="3"/>
                      <a:pt x="19" y="3"/>
                    </a:cubicBezTo>
                    <a:cubicBezTo>
                      <a:pt x="22" y="3"/>
                      <a:pt x="21" y="1"/>
                      <a:pt x="19" y="0"/>
                    </a:cubicBezTo>
                    <a:cubicBezTo>
                      <a:pt x="16" y="0"/>
                      <a:pt x="5" y="2"/>
                      <a:pt x="4" y="3"/>
                    </a:cubicBezTo>
                    <a:cubicBezTo>
                      <a:pt x="2" y="3"/>
                      <a:pt x="0" y="4"/>
                      <a:pt x="0" y="6"/>
                    </a:cubicBezTo>
                    <a:cubicBezTo>
                      <a:pt x="1" y="7"/>
                      <a:pt x="5" y="10"/>
                      <a:pt x="7" y="1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89" name="Freeform 220"/>
              <p:cNvSpPr>
                <a:spLocks noChangeArrowheads="1"/>
              </p:cNvSpPr>
              <p:nvPr/>
            </p:nvSpPr>
            <p:spPr bwMode="auto">
              <a:xfrm>
                <a:off x="411" y="103"/>
                <a:ext cx="12" cy="7"/>
              </a:xfrm>
              <a:custGeom>
                <a:avLst/>
                <a:gdLst>
                  <a:gd name="T0" fmla="*/ 7 w 9"/>
                  <a:gd name="T1" fmla="*/ 4 h 5"/>
                  <a:gd name="T2" fmla="*/ 4 w 9"/>
                  <a:gd name="T3" fmla="*/ 0 h 5"/>
                  <a:gd name="T4" fmla="*/ 7 w 9"/>
                  <a:gd name="T5" fmla="*/ 4 h 5"/>
                  <a:gd name="T6" fmla="*/ 0 60000 65536"/>
                  <a:gd name="T7" fmla="*/ 0 60000 65536"/>
                  <a:gd name="T8" fmla="*/ 0 60000 65536"/>
                  <a:gd name="T9" fmla="*/ 0 w 9"/>
                  <a:gd name="T10" fmla="*/ 0 h 5"/>
                  <a:gd name="T11" fmla="*/ 9 w 9"/>
                  <a:gd name="T12" fmla="*/ 5 h 5"/>
                </a:gdLst>
                <a:ahLst/>
                <a:cxnLst>
                  <a:cxn ang="T6">
                    <a:pos x="T0" y="T1"/>
                  </a:cxn>
                  <a:cxn ang="T7">
                    <a:pos x="T2" y="T3"/>
                  </a:cxn>
                  <a:cxn ang="T8">
                    <a:pos x="T4" y="T5"/>
                  </a:cxn>
                </a:cxnLst>
                <a:rect l="T9" t="T10" r="T11" b="T12"/>
                <a:pathLst>
                  <a:path w="9" h="5">
                    <a:moveTo>
                      <a:pt x="7" y="4"/>
                    </a:moveTo>
                    <a:cubicBezTo>
                      <a:pt x="9" y="4"/>
                      <a:pt x="7" y="0"/>
                      <a:pt x="4" y="0"/>
                    </a:cubicBezTo>
                    <a:cubicBezTo>
                      <a:pt x="0" y="0"/>
                      <a:pt x="5" y="5"/>
                      <a:pt x="7"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90" name="Freeform 221"/>
              <p:cNvSpPr>
                <a:spLocks noChangeArrowheads="1"/>
              </p:cNvSpPr>
              <p:nvPr/>
            </p:nvSpPr>
            <p:spPr bwMode="auto">
              <a:xfrm>
                <a:off x="429" y="90"/>
                <a:ext cx="31" cy="9"/>
              </a:xfrm>
              <a:custGeom>
                <a:avLst/>
                <a:gdLst>
                  <a:gd name="T0" fmla="*/ 5 w 23"/>
                  <a:gd name="T1" fmla="*/ 6 h 7"/>
                  <a:gd name="T2" fmla="*/ 10 w 23"/>
                  <a:gd name="T3" fmla="*/ 7 h 7"/>
                  <a:gd name="T4" fmla="*/ 14 w 23"/>
                  <a:gd name="T5" fmla="*/ 6 h 7"/>
                  <a:gd name="T6" fmla="*/ 21 w 23"/>
                  <a:gd name="T7" fmla="*/ 5 h 7"/>
                  <a:gd name="T8" fmla="*/ 14 w 23"/>
                  <a:gd name="T9" fmla="*/ 0 h 7"/>
                  <a:gd name="T10" fmla="*/ 6 w 23"/>
                  <a:gd name="T11" fmla="*/ 4 h 7"/>
                  <a:gd name="T12" fmla="*/ 1 w 23"/>
                  <a:gd name="T13" fmla="*/ 6 h 7"/>
                  <a:gd name="T14" fmla="*/ 5 w 23"/>
                  <a:gd name="T15" fmla="*/ 6 h 7"/>
                  <a:gd name="T16" fmla="*/ 0 60000 65536"/>
                  <a:gd name="T17" fmla="*/ 0 60000 65536"/>
                  <a:gd name="T18" fmla="*/ 0 60000 65536"/>
                  <a:gd name="T19" fmla="*/ 0 60000 65536"/>
                  <a:gd name="T20" fmla="*/ 0 60000 65536"/>
                  <a:gd name="T21" fmla="*/ 0 60000 65536"/>
                  <a:gd name="T22" fmla="*/ 0 60000 65536"/>
                  <a:gd name="T23" fmla="*/ 0 60000 65536"/>
                  <a:gd name="T24" fmla="*/ 0 w 23"/>
                  <a:gd name="T25" fmla="*/ 0 h 7"/>
                  <a:gd name="T26" fmla="*/ 23 w 23"/>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 h="7">
                    <a:moveTo>
                      <a:pt x="5" y="6"/>
                    </a:moveTo>
                    <a:cubicBezTo>
                      <a:pt x="7" y="6"/>
                      <a:pt x="7" y="7"/>
                      <a:pt x="10" y="7"/>
                    </a:cubicBezTo>
                    <a:cubicBezTo>
                      <a:pt x="13" y="6"/>
                      <a:pt x="12" y="6"/>
                      <a:pt x="14" y="6"/>
                    </a:cubicBezTo>
                    <a:cubicBezTo>
                      <a:pt x="16" y="6"/>
                      <a:pt x="19" y="6"/>
                      <a:pt x="21" y="5"/>
                    </a:cubicBezTo>
                    <a:cubicBezTo>
                      <a:pt x="23" y="5"/>
                      <a:pt x="16" y="1"/>
                      <a:pt x="14" y="0"/>
                    </a:cubicBezTo>
                    <a:cubicBezTo>
                      <a:pt x="12" y="0"/>
                      <a:pt x="9" y="3"/>
                      <a:pt x="6" y="4"/>
                    </a:cubicBezTo>
                    <a:cubicBezTo>
                      <a:pt x="4" y="4"/>
                      <a:pt x="0" y="5"/>
                      <a:pt x="1" y="6"/>
                    </a:cubicBezTo>
                    <a:cubicBezTo>
                      <a:pt x="2" y="7"/>
                      <a:pt x="3" y="6"/>
                      <a:pt x="5"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91" name="Freeform 222"/>
              <p:cNvSpPr>
                <a:spLocks noChangeArrowheads="1"/>
              </p:cNvSpPr>
              <p:nvPr/>
            </p:nvSpPr>
            <p:spPr bwMode="auto">
              <a:xfrm>
                <a:off x="510" y="124"/>
                <a:ext cx="44" cy="29"/>
              </a:xfrm>
              <a:custGeom>
                <a:avLst/>
                <a:gdLst>
                  <a:gd name="T0" fmla="*/ 14 w 32"/>
                  <a:gd name="T1" fmla="*/ 2 h 21"/>
                  <a:gd name="T2" fmla="*/ 14 w 32"/>
                  <a:gd name="T3" fmla="*/ 0 h 21"/>
                  <a:gd name="T4" fmla="*/ 8 w 32"/>
                  <a:gd name="T5" fmla="*/ 1 h 21"/>
                  <a:gd name="T6" fmla="*/ 11 w 32"/>
                  <a:gd name="T7" fmla="*/ 1 h 21"/>
                  <a:gd name="T8" fmla="*/ 11 w 32"/>
                  <a:gd name="T9" fmla="*/ 2 h 21"/>
                  <a:gd name="T10" fmla="*/ 15 w 32"/>
                  <a:gd name="T11" fmla="*/ 5 h 21"/>
                  <a:gd name="T12" fmla="*/ 15 w 32"/>
                  <a:gd name="T13" fmla="*/ 7 h 21"/>
                  <a:gd name="T14" fmla="*/ 17 w 32"/>
                  <a:gd name="T15" fmla="*/ 8 h 21"/>
                  <a:gd name="T16" fmla="*/ 17 w 32"/>
                  <a:gd name="T17" fmla="*/ 10 h 21"/>
                  <a:gd name="T18" fmla="*/ 9 w 32"/>
                  <a:gd name="T19" fmla="*/ 4 h 21"/>
                  <a:gd name="T20" fmla="*/ 4 w 32"/>
                  <a:gd name="T21" fmla="*/ 4 h 21"/>
                  <a:gd name="T22" fmla="*/ 6 w 32"/>
                  <a:gd name="T23" fmla="*/ 5 h 21"/>
                  <a:gd name="T24" fmla="*/ 4 w 32"/>
                  <a:gd name="T25" fmla="*/ 8 h 21"/>
                  <a:gd name="T26" fmla="*/ 7 w 32"/>
                  <a:gd name="T27" fmla="*/ 9 h 21"/>
                  <a:gd name="T28" fmla="*/ 6 w 32"/>
                  <a:gd name="T29" fmla="*/ 11 h 21"/>
                  <a:gd name="T30" fmla="*/ 0 w 32"/>
                  <a:gd name="T31" fmla="*/ 14 h 21"/>
                  <a:gd name="T32" fmla="*/ 5 w 32"/>
                  <a:gd name="T33" fmla="*/ 14 h 21"/>
                  <a:gd name="T34" fmla="*/ 15 w 32"/>
                  <a:gd name="T35" fmla="*/ 12 h 21"/>
                  <a:gd name="T36" fmla="*/ 18 w 32"/>
                  <a:gd name="T37" fmla="*/ 13 h 21"/>
                  <a:gd name="T38" fmla="*/ 13 w 32"/>
                  <a:gd name="T39" fmla="*/ 15 h 21"/>
                  <a:gd name="T40" fmla="*/ 16 w 32"/>
                  <a:gd name="T41" fmla="*/ 17 h 21"/>
                  <a:gd name="T42" fmla="*/ 14 w 32"/>
                  <a:gd name="T43" fmla="*/ 19 h 21"/>
                  <a:gd name="T44" fmla="*/ 24 w 32"/>
                  <a:gd name="T45" fmla="*/ 20 h 21"/>
                  <a:gd name="T46" fmla="*/ 29 w 32"/>
                  <a:gd name="T47" fmla="*/ 19 h 21"/>
                  <a:gd name="T48" fmla="*/ 27 w 32"/>
                  <a:gd name="T49" fmla="*/ 14 h 21"/>
                  <a:gd name="T50" fmla="*/ 30 w 32"/>
                  <a:gd name="T51" fmla="*/ 16 h 21"/>
                  <a:gd name="T52" fmla="*/ 29 w 32"/>
                  <a:gd name="T53" fmla="*/ 12 h 21"/>
                  <a:gd name="T54" fmla="*/ 29 w 32"/>
                  <a:gd name="T55" fmla="*/ 7 h 21"/>
                  <a:gd name="T56" fmla="*/ 29 w 32"/>
                  <a:gd name="T57" fmla="*/ 5 h 21"/>
                  <a:gd name="T58" fmla="*/ 25 w 32"/>
                  <a:gd name="T59" fmla="*/ 1 h 21"/>
                  <a:gd name="T60" fmla="*/ 21 w 32"/>
                  <a:gd name="T61" fmla="*/ 3 h 21"/>
                  <a:gd name="T62" fmla="*/ 14 w 32"/>
                  <a:gd name="T63" fmla="*/ 2 h 2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2"/>
                  <a:gd name="T97" fmla="*/ 0 h 21"/>
                  <a:gd name="T98" fmla="*/ 32 w 32"/>
                  <a:gd name="T99" fmla="*/ 21 h 2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2" h="21">
                    <a:moveTo>
                      <a:pt x="14" y="2"/>
                    </a:moveTo>
                    <a:cubicBezTo>
                      <a:pt x="12" y="2"/>
                      <a:pt x="12" y="0"/>
                      <a:pt x="14" y="0"/>
                    </a:cubicBezTo>
                    <a:cubicBezTo>
                      <a:pt x="15" y="0"/>
                      <a:pt x="11" y="0"/>
                      <a:pt x="8" y="1"/>
                    </a:cubicBezTo>
                    <a:cubicBezTo>
                      <a:pt x="5" y="3"/>
                      <a:pt x="9" y="1"/>
                      <a:pt x="11" y="1"/>
                    </a:cubicBezTo>
                    <a:cubicBezTo>
                      <a:pt x="12" y="1"/>
                      <a:pt x="11" y="2"/>
                      <a:pt x="11" y="2"/>
                    </a:cubicBezTo>
                    <a:cubicBezTo>
                      <a:pt x="10" y="3"/>
                      <a:pt x="12" y="4"/>
                      <a:pt x="15" y="5"/>
                    </a:cubicBezTo>
                    <a:cubicBezTo>
                      <a:pt x="18" y="5"/>
                      <a:pt x="17" y="7"/>
                      <a:pt x="15" y="7"/>
                    </a:cubicBezTo>
                    <a:cubicBezTo>
                      <a:pt x="13" y="7"/>
                      <a:pt x="15" y="8"/>
                      <a:pt x="17" y="8"/>
                    </a:cubicBezTo>
                    <a:cubicBezTo>
                      <a:pt x="19" y="8"/>
                      <a:pt x="18" y="9"/>
                      <a:pt x="17" y="10"/>
                    </a:cubicBezTo>
                    <a:cubicBezTo>
                      <a:pt x="16" y="10"/>
                      <a:pt x="11" y="6"/>
                      <a:pt x="9" y="4"/>
                    </a:cubicBezTo>
                    <a:cubicBezTo>
                      <a:pt x="6" y="2"/>
                      <a:pt x="6" y="3"/>
                      <a:pt x="4" y="4"/>
                    </a:cubicBezTo>
                    <a:cubicBezTo>
                      <a:pt x="2" y="5"/>
                      <a:pt x="3" y="5"/>
                      <a:pt x="6" y="5"/>
                    </a:cubicBezTo>
                    <a:cubicBezTo>
                      <a:pt x="9" y="5"/>
                      <a:pt x="5" y="6"/>
                      <a:pt x="4" y="8"/>
                    </a:cubicBezTo>
                    <a:cubicBezTo>
                      <a:pt x="2" y="9"/>
                      <a:pt x="4" y="8"/>
                      <a:pt x="7" y="9"/>
                    </a:cubicBezTo>
                    <a:cubicBezTo>
                      <a:pt x="11" y="10"/>
                      <a:pt x="7" y="11"/>
                      <a:pt x="6" y="11"/>
                    </a:cubicBezTo>
                    <a:cubicBezTo>
                      <a:pt x="4" y="11"/>
                      <a:pt x="0" y="12"/>
                      <a:pt x="0" y="14"/>
                    </a:cubicBezTo>
                    <a:cubicBezTo>
                      <a:pt x="0" y="15"/>
                      <a:pt x="0" y="14"/>
                      <a:pt x="5" y="14"/>
                    </a:cubicBezTo>
                    <a:cubicBezTo>
                      <a:pt x="10" y="13"/>
                      <a:pt x="11" y="13"/>
                      <a:pt x="15" y="12"/>
                    </a:cubicBezTo>
                    <a:cubicBezTo>
                      <a:pt x="19" y="11"/>
                      <a:pt x="19" y="13"/>
                      <a:pt x="18" y="13"/>
                    </a:cubicBezTo>
                    <a:cubicBezTo>
                      <a:pt x="18" y="13"/>
                      <a:pt x="13" y="15"/>
                      <a:pt x="13" y="15"/>
                    </a:cubicBezTo>
                    <a:cubicBezTo>
                      <a:pt x="12" y="16"/>
                      <a:pt x="13" y="16"/>
                      <a:pt x="16" y="17"/>
                    </a:cubicBezTo>
                    <a:cubicBezTo>
                      <a:pt x="18" y="19"/>
                      <a:pt x="15" y="18"/>
                      <a:pt x="14" y="19"/>
                    </a:cubicBezTo>
                    <a:cubicBezTo>
                      <a:pt x="14" y="21"/>
                      <a:pt x="21" y="20"/>
                      <a:pt x="24" y="20"/>
                    </a:cubicBezTo>
                    <a:cubicBezTo>
                      <a:pt x="25" y="20"/>
                      <a:pt x="29" y="19"/>
                      <a:pt x="29" y="19"/>
                    </a:cubicBezTo>
                    <a:cubicBezTo>
                      <a:pt x="28" y="18"/>
                      <a:pt x="27" y="15"/>
                      <a:pt x="27" y="14"/>
                    </a:cubicBezTo>
                    <a:cubicBezTo>
                      <a:pt x="28" y="14"/>
                      <a:pt x="29" y="15"/>
                      <a:pt x="30" y="16"/>
                    </a:cubicBezTo>
                    <a:cubicBezTo>
                      <a:pt x="32" y="16"/>
                      <a:pt x="30" y="12"/>
                      <a:pt x="29" y="12"/>
                    </a:cubicBezTo>
                    <a:cubicBezTo>
                      <a:pt x="28" y="12"/>
                      <a:pt x="29" y="9"/>
                      <a:pt x="29" y="7"/>
                    </a:cubicBezTo>
                    <a:cubicBezTo>
                      <a:pt x="29" y="5"/>
                      <a:pt x="29" y="5"/>
                      <a:pt x="29" y="5"/>
                    </a:cubicBezTo>
                    <a:cubicBezTo>
                      <a:pt x="29" y="4"/>
                      <a:pt x="26" y="1"/>
                      <a:pt x="25" y="1"/>
                    </a:cubicBezTo>
                    <a:cubicBezTo>
                      <a:pt x="24" y="0"/>
                      <a:pt x="22" y="2"/>
                      <a:pt x="21" y="3"/>
                    </a:cubicBezTo>
                    <a:cubicBezTo>
                      <a:pt x="19" y="4"/>
                      <a:pt x="17" y="2"/>
                      <a:pt x="1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92" name="Freeform 223"/>
              <p:cNvSpPr>
                <a:spLocks noChangeArrowheads="1"/>
              </p:cNvSpPr>
              <p:nvPr/>
            </p:nvSpPr>
            <p:spPr bwMode="auto">
              <a:xfrm>
                <a:off x="504" y="136"/>
                <a:ext cx="16" cy="4"/>
              </a:xfrm>
              <a:custGeom>
                <a:avLst/>
                <a:gdLst>
                  <a:gd name="T0" fmla="*/ 1 w 11"/>
                  <a:gd name="T1" fmla="*/ 3 h 3"/>
                  <a:gd name="T2" fmla="*/ 7 w 11"/>
                  <a:gd name="T3" fmla="*/ 0 h 3"/>
                  <a:gd name="T4" fmla="*/ 1 w 11"/>
                  <a:gd name="T5" fmla="*/ 3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1" y="3"/>
                    </a:moveTo>
                    <a:cubicBezTo>
                      <a:pt x="4" y="3"/>
                      <a:pt x="11" y="0"/>
                      <a:pt x="7" y="0"/>
                    </a:cubicBezTo>
                    <a:cubicBezTo>
                      <a:pt x="4" y="0"/>
                      <a:pt x="0" y="3"/>
                      <a:pt x="1"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93" name="Freeform 224"/>
              <p:cNvSpPr>
                <a:spLocks noChangeArrowheads="1"/>
              </p:cNvSpPr>
              <p:nvPr/>
            </p:nvSpPr>
            <p:spPr bwMode="auto">
              <a:xfrm>
                <a:off x="502" y="135"/>
                <a:ext cx="12" cy="3"/>
              </a:xfrm>
              <a:custGeom>
                <a:avLst/>
                <a:gdLst>
                  <a:gd name="T0" fmla="*/ 6 w 9"/>
                  <a:gd name="T1" fmla="*/ 0 h 2"/>
                  <a:gd name="T2" fmla="*/ 1 w 9"/>
                  <a:gd name="T3" fmla="*/ 2 h 2"/>
                  <a:gd name="T4" fmla="*/ 6 w 9"/>
                  <a:gd name="T5" fmla="*/ 0 h 2"/>
                  <a:gd name="T6" fmla="*/ 0 60000 65536"/>
                  <a:gd name="T7" fmla="*/ 0 60000 65536"/>
                  <a:gd name="T8" fmla="*/ 0 60000 65536"/>
                  <a:gd name="T9" fmla="*/ 0 w 9"/>
                  <a:gd name="T10" fmla="*/ 0 h 2"/>
                  <a:gd name="T11" fmla="*/ 9 w 9"/>
                  <a:gd name="T12" fmla="*/ 2 h 2"/>
                </a:gdLst>
                <a:ahLst/>
                <a:cxnLst>
                  <a:cxn ang="T6">
                    <a:pos x="T0" y="T1"/>
                  </a:cxn>
                  <a:cxn ang="T7">
                    <a:pos x="T2" y="T3"/>
                  </a:cxn>
                  <a:cxn ang="T8">
                    <a:pos x="T4" y="T5"/>
                  </a:cxn>
                </a:cxnLst>
                <a:rect l="T9" t="T10" r="T11" b="T12"/>
                <a:pathLst>
                  <a:path w="9" h="2">
                    <a:moveTo>
                      <a:pt x="6" y="0"/>
                    </a:moveTo>
                    <a:cubicBezTo>
                      <a:pt x="4" y="0"/>
                      <a:pt x="0" y="2"/>
                      <a:pt x="1" y="2"/>
                    </a:cubicBezTo>
                    <a:cubicBezTo>
                      <a:pt x="4" y="2"/>
                      <a:pt x="9" y="0"/>
                      <a:pt x="6"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94" name="Freeform 225"/>
              <p:cNvSpPr>
                <a:spLocks noChangeArrowheads="1"/>
              </p:cNvSpPr>
              <p:nvPr/>
            </p:nvSpPr>
            <p:spPr bwMode="auto">
              <a:xfrm>
                <a:off x="495" y="131"/>
                <a:ext cx="15" cy="7"/>
              </a:xfrm>
              <a:custGeom>
                <a:avLst/>
                <a:gdLst>
                  <a:gd name="T0" fmla="*/ 2 w 11"/>
                  <a:gd name="T1" fmla="*/ 3 h 5"/>
                  <a:gd name="T2" fmla="*/ 11 w 11"/>
                  <a:gd name="T3" fmla="*/ 0 h 5"/>
                  <a:gd name="T4" fmla="*/ 2 w 11"/>
                  <a:gd name="T5" fmla="*/ 3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2" y="3"/>
                    </a:moveTo>
                    <a:cubicBezTo>
                      <a:pt x="7" y="5"/>
                      <a:pt x="11" y="1"/>
                      <a:pt x="11" y="0"/>
                    </a:cubicBezTo>
                    <a:cubicBezTo>
                      <a:pt x="11" y="0"/>
                      <a:pt x="0" y="2"/>
                      <a:pt x="2"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95" name="Freeform 226"/>
              <p:cNvSpPr>
                <a:spLocks noChangeArrowheads="1"/>
              </p:cNvSpPr>
              <p:nvPr/>
            </p:nvSpPr>
            <p:spPr bwMode="auto">
              <a:xfrm>
                <a:off x="495" y="125"/>
                <a:ext cx="15" cy="6"/>
              </a:xfrm>
              <a:custGeom>
                <a:avLst/>
                <a:gdLst>
                  <a:gd name="T0" fmla="*/ 2 w 11"/>
                  <a:gd name="T1" fmla="*/ 0 h 4"/>
                  <a:gd name="T2" fmla="*/ 3 w 11"/>
                  <a:gd name="T3" fmla="*/ 4 h 4"/>
                  <a:gd name="T4" fmla="*/ 9 w 11"/>
                  <a:gd name="T5" fmla="*/ 4 h 4"/>
                  <a:gd name="T6" fmla="*/ 2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2" y="0"/>
                    </a:moveTo>
                    <a:cubicBezTo>
                      <a:pt x="0" y="0"/>
                      <a:pt x="1" y="4"/>
                      <a:pt x="3" y="4"/>
                    </a:cubicBezTo>
                    <a:cubicBezTo>
                      <a:pt x="5" y="4"/>
                      <a:pt x="6" y="4"/>
                      <a:pt x="9" y="4"/>
                    </a:cubicBezTo>
                    <a:cubicBezTo>
                      <a:pt x="11" y="4"/>
                      <a:pt x="4"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96" name="Freeform 227"/>
              <p:cNvSpPr>
                <a:spLocks noChangeArrowheads="1"/>
              </p:cNvSpPr>
              <p:nvPr/>
            </p:nvSpPr>
            <p:spPr bwMode="auto">
              <a:xfrm>
                <a:off x="481" y="105"/>
                <a:ext cx="19" cy="13"/>
              </a:xfrm>
              <a:custGeom>
                <a:avLst/>
                <a:gdLst>
                  <a:gd name="T0" fmla="*/ 9 w 14"/>
                  <a:gd name="T1" fmla="*/ 10 h 10"/>
                  <a:gd name="T2" fmla="*/ 3 w 14"/>
                  <a:gd name="T3" fmla="*/ 2 h 10"/>
                  <a:gd name="T4" fmla="*/ 9 w 14"/>
                  <a:gd name="T5" fmla="*/ 10 h 10"/>
                  <a:gd name="T6" fmla="*/ 0 60000 65536"/>
                  <a:gd name="T7" fmla="*/ 0 60000 65536"/>
                  <a:gd name="T8" fmla="*/ 0 60000 65536"/>
                  <a:gd name="T9" fmla="*/ 0 w 14"/>
                  <a:gd name="T10" fmla="*/ 0 h 10"/>
                  <a:gd name="T11" fmla="*/ 14 w 14"/>
                  <a:gd name="T12" fmla="*/ 10 h 10"/>
                </a:gdLst>
                <a:ahLst/>
                <a:cxnLst>
                  <a:cxn ang="T6">
                    <a:pos x="T0" y="T1"/>
                  </a:cxn>
                  <a:cxn ang="T7">
                    <a:pos x="T2" y="T3"/>
                  </a:cxn>
                  <a:cxn ang="T8">
                    <a:pos x="T4" y="T5"/>
                  </a:cxn>
                </a:cxnLst>
                <a:rect l="T9" t="T10" r="T11" b="T12"/>
                <a:pathLst>
                  <a:path w="14" h="10">
                    <a:moveTo>
                      <a:pt x="9" y="10"/>
                    </a:moveTo>
                    <a:cubicBezTo>
                      <a:pt x="14" y="10"/>
                      <a:pt x="7" y="3"/>
                      <a:pt x="3" y="2"/>
                    </a:cubicBezTo>
                    <a:cubicBezTo>
                      <a:pt x="0" y="0"/>
                      <a:pt x="7" y="10"/>
                      <a:pt x="9" y="1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97" name="Freeform 228"/>
              <p:cNvSpPr>
                <a:spLocks noChangeArrowheads="1"/>
              </p:cNvSpPr>
              <p:nvPr/>
            </p:nvSpPr>
            <p:spPr bwMode="auto">
              <a:xfrm>
                <a:off x="510" y="105"/>
                <a:ext cx="15" cy="4"/>
              </a:xfrm>
              <a:custGeom>
                <a:avLst/>
                <a:gdLst>
                  <a:gd name="T0" fmla="*/ 9 w 11"/>
                  <a:gd name="T1" fmla="*/ 2 h 3"/>
                  <a:gd name="T2" fmla="*/ 3 w 11"/>
                  <a:gd name="T3" fmla="*/ 0 h 3"/>
                  <a:gd name="T4" fmla="*/ 9 w 11"/>
                  <a:gd name="T5" fmla="*/ 2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9" y="2"/>
                    </a:moveTo>
                    <a:cubicBezTo>
                      <a:pt x="11" y="1"/>
                      <a:pt x="5" y="0"/>
                      <a:pt x="3" y="0"/>
                    </a:cubicBezTo>
                    <a:cubicBezTo>
                      <a:pt x="0" y="1"/>
                      <a:pt x="4" y="3"/>
                      <a:pt x="9"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98" name="Freeform 229"/>
              <p:cNvSpPr>
                <a:spLocks noChangeArrowheads="1"/>
              </p:cNvSpPr>
              <p:nvPr/>
            </p:nvSpPr>
            <p:spPr bwMode="auto">
              <a:xfrm>
                <a:off x="487" y="78"/>
                <a:ext cx="53" cy="29"/>
              </a:xfrm>
              <a:custGeom>
                <a:avLst/>
                <a:gdLst>
                  <a:gd name="T0" fmla="*/ 4 w 39"/>
                  <a:gd name="T1" fmla="*/ 6 h 21"/>
                  <a:gd name="T2" fmla="*/ 6 w 39"/>
                  <a:gd name="T3" fmla="*/ 7 h 21"/>
                  <a:gd name="T4" fmla="*/ 9 w 39"/>
                  <a:gd name="T5" fmla="*/ 6 h 21"/>
                  <a:gd name="T6" fmla="*/ 10 w 39"/>
                  <a:gd name="T7" fmla="*/ 8 h 21"/>
                  <a:gd name="T8" fmla="*/ 13 w 39"/>
                  <a:gd name="T9" fmla="*/ 8 h 21"/>
                  <a:gd name="T10" fmla="*/ 12 w 39"/>
                  <a:gd name="T11" fmla="*/ 10 h 21"/>
                  <a:gd name="T12" fmla="*/ 13 w 39"/>
                  <a:gd name="T13" fmla="*/ 11 h 21"/>
                  <a:gd name="T14" fmla="*/ 8 w 39"/>
                  <a:gd name="T15" fmla="*/ 11 h 21"/>
                  <a:gd name="T16" fmla="*/ 5 w 39"/>
                  <a:gd name="T17" fmla="*/ 12 h 21"/>
                  <a:gd name="T18" fmla="*/ 9 w 39"/>
                  <a:gd name="T19" fmla="*/ 14 h 21"/>
                  <a:gd name="T20" fmla="*/ 17 w 39"/>
                  <a:gd name="T21" fmla="*/ 14 h 21"/>
                  <a:gd name="T22" fmla="*/ 15 w 39"/>
                  <a:gd name="T23" fmla="*/ 16 h 21"/>
                  <a:gd name="T24" fmla="*/ 20 w 39"/>
                  <a:gd name="T25" fmla="*/ 15 h 21"/>
                  <a:gd name="T26" fmla="*/ 27 w 39"/>
                  <a:gd name="T27" fmla="*/ 17 h 21"/>
                  <a:gd name="T28" fmla="*/ 30 w 39"/>
                  <a:gd name="T29" fmla="*/ 19 h 21"/>
                  <a:gd name="T30" fmla="*/ 38 w 39"/>
                  <a:gd name="T31" fmla="*/ 18 h 21"/>
                  <a:gd name="T32" fmla="*/ 36 w 39"/>
                  <a:gd name="T33" fmla="*/ 14 h 21"/>
                  <a:gd name="T34" fmla="*/ 33 w 39"/>
                  <a:gd name="T35" fmla="*/ 9 h 21"/>
                  <a:gd name="T36" fmla="*/ 27 w 39"/>
                  <a:gd name="T37" fmla="*/ 8 h 21"/>
                  <a:gd name="T38" fmla="*/ 24 w 39"/>
                  <a:gd name="T39" fmla="*/ 6 h 21"/>
                  <a:gd name="T40" fmla="*/ 21 w 39"/>
                  <a:gd name="T41" fmla="*/ 5 h 21"/>
                  <a:gd name="T42" fmla="*/ 17 w 39"/>
                  <a:gd name="T43" fmla="*/ 6 h 21"/>
                  <a:gd name="T44" fmla="*/ 17 w 39"/>
                  <a:gd name="T45" fmla="*/ 2 h 21"/>
                  <a:gd name="T46" fmla="*/ 8 w 39"/>
                  <a:gd name="T47" fmla="*/ 1 h 21"/>
                  <a:gd name="T48" fmla="*/ 2 w 39"/>
                  <a:gd name="T49" fmla="*/ 1 h 21"/>
                  <a:gd name="T50" fmla="*/ 1 w 39"/>
                  <a:gd name="T51" fmla="*/ 5 h 21"/>
                  <a:gd name="T52" fmla="*/ 4 w 39"/>
                  <a:gd name="T53" fmla="*/ 6 h 2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9"/>
                  <a:gd name="T82" fmla="*/ 0 h 21"/>
                  <a:gd name="T83" fmla="*/ 39 w 39"/>
                  <a:gd name="T84" fmla="*/ 21 h 2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9" h="21">
                    <a:moveTo>
                      <a:pt x="4" y="6"/>
                    </a:moveTo>
                    <a:cubicBezTo>
                      <a:pt x="6" y="7"/>
                      <a:pt x="5" y="7"/>
                      <a:pt x="6" y="7"/>
                    </a:cubicBezTo>
                    <a:cubicBezTo>
                      <a:pt x="8" y="7"/>
                      <a:pt x="7" y="6"/>
                      <a:pt x="9" y="6"/>
                    </a:cubicBezTo>
                    <a:cubicBezTo>
                      <a:pt x="10" y="6"/>
                      <a:pt x="10" y="7"/>
                      <a:pt x="10" y="8"/>
                    </a:cubicBezTo>
                    <a:cubicBezTo>
                      <a:pt x="10" y="10"/>
                      <a:pt x="12" y="8"/>
                      <a:pt x="13" y="8"/>
                    </a:cubicBezTo>
                    <a:cubicBezTo>
                      <a:pt x="14" y="8"/>
                      <a:pt x="13" y="9"/>
                      <a:pt x="12" y="10"/>
                    </a:cubicBezTo>
                    <a:cubicBezTo>
                      <a:pt x="10" y="10"/>
                      <a:pt x="12" y="10"/>
                      <a:pt x="13" y="11"/>
                    </a:cubicBezTo>
                    <a:cubicBezTo>
                      <a:pt x="14" y="12"/>
                      <a:pt x="11" y="11"/>
                      <a:pt x="8" y="11"/>
                    </a:cubicBezTo>
                    <a:cubicBezTo>
                      <a:pt x="5" y="11"/>
                      <a:pt x="5" y="11"/>
                      <a:pt x="5" y="12"/>
                    </a:cubicBezTo>
                    <a:cubicBezTo>
                      <a:pt x="5" y="13"/>
                      <a:pt x="8" y="14"/>
                      <a:pt x="9" y="14"/>
                    </a:cubicBezTo>
                    <a:cubicBezTo>
                      <a:pt x="10" y="14"/>
                      <a:pt x="15" y="14"/>
                      <a:pt x="17" y="14"/>
                    </a:cubicBezTo>
                    <a:cubicBezTo>
                      <a:pt x="20" y="14"/>
                      <a:pt x="17" y="14"/>
                      <a:pt x="15" y="16"/>
                    </a:cubicBezTo>
                    <a:cubicBezTo>
                      <a:pt x="12" y="17"/>
                      <a:pt x="17" y="15"/>
                      <a:pt x="20" y="15"/>
                    </a:cubicBezTo>
                    <a:cubicBezTo>
                      <a:pt x="23" y="14"/>
                      <a:pt x="24" y="15"/>
                      <a:pt x="27" y="17"/>
                    </a:cubicBezTo>
                    <a:cubicBezTo>
                      <a:pt x="30" y="18"/>
                      <a:pt x="28" y="19"/>
                      <a:pt x="30" y="19"/>
                    </a:cubicBezTo>
                    <a:cubicBezTo>
                      <a:pt x="34" y="21"/>
                      <a:pt x="37" y="19"/>
                      <a:pt x="38" y="18"/>
                    </a:cubicBezTo>
                    <a:cubicBezTo>
                      <a:pt x="39" y="16"/>
                      <a:pt x="37" y="15"/>
                      <a:pt x="36" y="14"/>
                    </a:cubicBezTo>
                    <a:cubicBezTo>
                      <a:pt x="35" y="13"/>
                      <a:pt x="34" y="11"/>
                      <a:pt x="33" y="9"/>
                    </a:cubicBezTo>
                    <a:cubicBezTo>
                      <a:pt x="32" y="7"/>
                      <a:pt x="29" y="8"/>
                      <a:pt x="27" y="8"/>
                    </a:cubicBezTo>
                    <a:cubicBezTo>
                      <a:pt x="24" y="8"/>
                      <a:pt x="26" y="7"/>
                      <a:pt x="24" y="6"/>
                    </a:cubicBezTo>
                    <a:cubicBezTo>
                      <a:pt x="23" y="5"/>
                      <a:pt x="23" y="4"/>
                      <a:pt x="21" y="5"/>
                    </a:cubicBezTo>
                    <a:cubicBezTo>
                      <a:pt x="19" y="5"/>
                      <a:pt x="20" y="6"/>
                      <a:pt x="17" y="6"/>
                    </a:cubicBezTo>
                    <a:cubicBezTo>
                      <a:pt x="15" y="7"/>
                      <a:pt x="17" y="4"/>
                      <a:pt x="17" y="2"/>
                    </a:cubicBezTo>
                    <a:cubicBezTo>
                      <a:pt x="17" y="0"/>
                      <a:pt x="9" y="1"/>
                      <a:pt x="8" y="1"/>
                    </a:cubicBezTo>
                    <a:cubicBezTo>
                      <a:pt x="7" y="2"/>
                      <a:pt x="4" y="1"/>
                      <a:pt x="2" y="1"/>
                    </a:cubicBezTo>
                    <a:cubicBezTo>
                      <a:pt x="0" y="1"/>
                      <a:pt x="1" y="3"/>
                      <a:pt x="1" y="5"/>
                    </a:cubicBezTo>
                    <a:cubicBezTo>
                      <a:pt x="1" y="6"/>
                      <a:pt x="2" y="5"/>
                      <a:pt x="4"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799" name="Freeform 230"/>
              <p:cNvSpPr>
                <a:spLocks noChangeArrowheads="1"/>
              </p:cNvSpPr>
              <p:nvPr/>
            </p:nvSpPr>
            <p:spPr bwMode="auto">
              <a:xfrm>
                <a:off x="528" y="65"/>
                <a:ext cx="15" cy="7"/>
              </a:xfrm>
              <a:custGeom>
                <a:avLst/>
                <a:gdLst>
                  <a:gd name="T0" fmla="*/ 5 w 11"/>
                  <a:gd name="T1" fmla="*/ 4 h 5"/>
                  <a:gd name="T2" fmla="*/ 9 w 11"/>
                  <a:gd name="T3" fmla="*/ 5 h 5"/>
                  <a:gd name="T4" fmla="*/ 8 w 11"/>
                  <a:gd name="T5" fmla="*/ 2 h 5"/>
                  <a:gd name="T6" fmla="*/ 2 w 11"/>
                  <a:gd name="T7" fmla="*/ 3 h 5"/>
                  <a:gd name="T8" fmla="*/ 5 w 11"/>
                  <a:gd name="T9" fmla="*/ 4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5" y="4"/>
                    </a:moveTo>
                    <a:cubicBezTo>
                      <a:pt x="8" y="5"/>
                      <a:pt x="6" y="5"/>
                      <a:pt x="9" y="5"/>
                    </a:cubicBezTo>
                    <a:cubicBezTo>
                      <a:pt x="11" y="5"/>
                      <a:pt x="11" y="4"/>
                      <a:pt x="8" y="2"/>
                    </a:cubicBezTo>
                    <a:cubicBezTo>
                      <a:pt x="6" y="0"/>
                      <a:pt x="3" y="2"/>
                      <a:pt x="2" y="3"/>
                    </a:cubicBezTo>
                    <a:cubicBezTo>
                      <a:pt x="0" y="4"/>
                      <a:pt x="1" y="4"/>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00" name="Freeform 231"/>
              <p:cNvSpPr>
                <a:spLocks noChangeArrowheads="1"/>
              </p:cNvSpPr>
              <p:nvPr/>
            </p:nvSpPr>
            <p:spPr bwMode="auto">
              <a:xfrm>
                <a:off x="542" y="90"/>
                <a:ext cx="31" cy="17"/>
              </a:xfrm>
              <a:custGeom>
                <a:avLst/>
                <a:gdLst>
                  <a:gd name="T0" fmla="*/ 4 w 23"/>
                  <a:gd name="T1" fmla="*/ 2 h 13"/>
                  <a:gd name="T2" fmla="*/ 3 w 23"/>
                  <a:gd name="T3" fmla="*/ 4 h 13"/>
                  <a:gd name="T4" fmla="*/ 9 w 23"/>
                  <a:gd name="T5" fmla="*/ 8 h 13"/>
                  <a:gd name="T6" fmla="*/ 5 w 23"/>
                  <a:gd name="T7" fmla="*/ 9 h 13"/>
                  <a:gd name="T8" fmla="*/ 10 w 23"/>
                  <a:gd name="T9" fmla="*/ 12 h 13"/>
                  <a:gd name="T10" fmla="*/ 20 w 23"/>
                  <a:gd name="T11" fmla="*/ 10 h 13"/>
                  <a:gd name="T12" fmla="*/ 19 w 23"/>
                  <a:gd name="T13" fmla="*/ 7 h 13"/>
                  <a:gd name="T14" fmla="*/ 22 w 23"/>
                  <a:gd name="T15" fmla="*/ 5 h 13"/>
                  <a:gd name="T16" fmla="*/ 14 w 23"/>
                  <a:gd name="T17" fmla="*/ 3 h 13"/>
                  <a:gd name="T18" fmla="*/ 3 w 23"/>
                  <a:gd name="T19" fmla="*/ 0 h 13"/>
                  <a:gd name="T20" fmla="*/ 4 w 23"/>
                  <a:gd name="T21" fmla="*/ 2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13"/>
                  <a:gd name="T35" fmla="*/ 23 w 23"/>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13">
                    <a:moveTo>
                      <a:pt x="4" y="2"/>
                    </a:moveTo>
                    <a:cubicBezTo>
                      <a:pt x="6" y="3"/>
                      <a:pt x="4" y="3"/>
                      <a:pt x="3" y="4"/>
                    </a:cubicBezTo>
                    <a:cubicBezTo>
                      <a:pt x="1" y="6"/>
                      <a:pt x="6" y="7"/>
                      <a:pt x="9" y="8"/>
                    </a:cubicBezTo>
                    <a:cubicBezTo>
                      <a:pt x="11" y="8"/>
                      <a:pt x="7" y="9"/>
                      <a:pt x="5" y="9"/>
                    </a:cubicBezTo>
                    <a:cubicBezTo>
                      <a:pt x="4" y="9"/>
                      <a:pt x="8" y="11"/>
                      <a:pt x="10" y="12"/>
                    </a:cubicBezTo>
                    <a:cubicBezTo>
                      <a:pt x="12" y="13"/>
                      <a:pt x="18" y="10"/>
                      <a:pt x="20" y="10"/>
                    </a:cubicBezTo>
                    <a:cubicBezTo>
                      <a:pt x="22" y="10"/>
                      <a:pt x="20" y="8"/>
                      <a:pt x="19" y="7"/>
                    </a:cubicBezTo>
                    <a:cubicBezTo>
                      <a:pt x="18" y="6"/>
                      <a:pt x="20" y="6"/>
                      <a:pt x="22" y="5"/>
                    </a:cubicBezTo>
                    <a:cubicBezTo>
                      <a:pt x="23" y="4"/>
                      <a:pt x="16" y="4"/>
                      <a:pt x="14" y="3"/>
                    </a:cubicBezTo>
                    <a:cubicBezTo>
                      <a:pt x="12" y="2"/>
                      <a:pt x="6" y="0"/>
                      <a:pt x="3" y="0"/>
                    </a:cubicBezTo>
                    <a:cubicBezTo>
                      <a:pt x="0" y="1"/>
                      <a:pt x="3" y="2"/>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01" name="Freeform 232"/>
              <p:cNvSpPr>
                <a:spLocks noChangeArrowheads="1"/>
              </p:cNvSpPr>
              <p:nvPr/>
            </p:nvSpPr>
            <p:spPr bwMode="auto">
              <a:xfrm>
                <a:off x="561" y="105"/>
                <a:ext cx="26" cy="8"/>
              </a:xfrm>
              <a:custGeom>
                <a:avLst/>
                <a:gdLst>
                  <a:gd name="T0" fmla="*/ 14 w 19"/>
                  <a:gd name="T1" fmla="*/ 5 h 6"/>
                  <a:gd name="T2" fmla="*/ 17 w 19"/>
                  <a:gd name="T3" fmla="*/ 2 h 6"/>
                  <a:gd name="T4" fmla="*/ 0 w 19"/>
                  <a:gd name="T5" fmla="*/ 2 h 6"/>
                  <a:gd name="T6" fmla="*/ 2 w 19"/>
                  <a:gd name="T7" fmla="*/ 5 h 6"/>
                  <a:gd name="T8" fmla="*/ 14 w 19"/>
                  <a:gd name="T9" fmla="*/ 5 h 6"/>
                  <a:gd name="T10" fmla="*/ 0 60000 65536"/>
                  <a:gd name="T11" fmla="*/ 0 60000 65536"/>
                  <a:gd name="T12" fmla="*/ 0 60000 65536"/>
                  <a:gd name="T13" fmla="*/ 0 60000 65536"/>
                  <a:gd name="T14" fmla="*/ 0 60000 65536"/>
                  <a:gd name="T15" fmla="*/ 0 w 19"/>
                  <a:gd name="T16" fmla="*/ 0 h 6"/>
                  <a:gd name="T17" fmla="*/ 19 w 19"/>
                  <a:gd name="T18" fmla="*/ 6 h 6"/>
                </a:gdLst>
                <a:ahLst/>
                <a:cxnLst>
                  <a:cxn ang="T10">
                    <a:pos x="T0" y="T1"/>
                  </a:cxn>
                  <a:cxn ang="T11">
                    <a:pos x="T2" y="T3"/>
                  </a:cxn>
                  <a:cxn ang="T12">
                    <a:pos x="T4" y="T5"/>
                  </a:cxn>
                  <a:cxn ang="T13">
                    <a:pos x="T6" y="T7"/>
                  </a:cxn>
                  <a:cxn ang="T14">
                    <a:pos x="T8" y="T9"/>
                  </a:cxn>
                </a:cxnLst>
                <a:rect l="T15" t="T16" r="T17" b="T18"/>
                <a:pathLst>
                  <a:path w="19" h="6">
                    <a:moveTo>
                      <a:pt x="14" y="5"/>
                    </a:moveTo>
                    <a:cubicBezTo>
                      <a:pt x="16" y="5"/>
                      <a:pt x="19" y="2"/>
                      <a:pt x="17" y="2"/>
                    </a:cubicBezTo>
                    <a:cubicBezTo>
                      <a:pt x="14" y="2"/>
                      <a:pt x="0" y="0"/>
                      <a:pt x="0" y="2"/>
                    </a:cubicBezTo>
                    <a:cubicBezTo>
                      <a:pt x="0" y="3"/>
                      <a:pt x="0" y="5"/>
                      <a:pt x="2" y="5"/>
                    </a:cubicBezTo>
                    <a:cubicBezTo>
                      <a:pt x="5" y="5"/>
                      <a:pt x="13" y="6"/>
                      <a:pt x="14"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02" name="Freeform 233"/>
              <p:cNvSpPr>
                <a:spLocks noChangeArrowheads="1"/>
              </p:cNvSpPr>
              <p:nvPr/>
            </p:nvSpPr>
            <p:spPr bwMode="auto">
              <a:xfrm>
                <a:off x="558" y="142"/>
                <a:ext cx="26" cy="18"/>
              </a:xfrm>
              <a:custGeom>
                <a:avLst/>
                <a:gdLst>
                  <a:gd name="T0" fmla="*/ 16 w 19"/>
                  <a:gd name="T1" fmla="*/ 11 h 13"/>
                  <a:gd name="T2" fmla="*/ 17 w 19"/>
                  <a:gd name="T3" fmla="*/ 7 h 13"/>
                  <a:gd name="T4" fmla="*/ 17 w 19"/>
                  <a:gd name="T5" fmla="*/ 5 h 13"/>
                  <a:gd name="T6" fmla="*/ 8 w 19"/>
                  <a:gd name="T7" fmla="*/ 1 h 13"/>
                  <a:gd name="T8" fmla="*/ 1 w 19"/>
                  <a:gd name="T9" fmla="*/ 6 h 13"/>
                  <a:gd name="T10" fmla="*/ 8 w 19"/>
                  <a:gd name="T11" fmla="*/ 10 h 13"/>
                  <a:gd name="T12" fmla="*/ 16 w 19"/>
                  <a:gd name="T13" fmla="*/ 11 h 13"/>
                  <a:gd name="T14" fmla="*/ 0 60000 65536"/>
                  <a:gd name="T15" fmla="*/ 0 60000 65536"/>
                  <a:gd name="T16" fmla="*/ 0 60000 65536"/>
                  <a:gd name="T17" fmla="*/ 0 60000 65536"/>
                  <a:gd name="T18" fmla="*/ 0 60000 65536"/>
                  <a:gd name="T19" fmla="*/ 0 60000 65536"/>
                  <a:gd name="T20" fmla="*/ 0 60000 65536"/>
                  <a:gd name="T21" fmla="*/ 0 w 19"/>
                  <a:gd name="T22" fmla="*/ 0 h 13"/>
                  <a:gd name="T23" fmla="*/ 19 w 19"/>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3">
                    <a:moveTo>
                      <a:pt x="16" y="11"/>
                    </a:moveTo>
                    <a:cubicBezTo>
                      <a:pt x="18" y="10"/>
                      <a:pt x="16" y="8"/>
                      <a:pt x="17" y="7"/>
                    </a:cubicBezTo>
                    <a:cubicBezTo>
                      <a:pt x="17" y="6"/>
                      <a:pt x="19" y="6"/>
                      <a:pt x="17" y="5"/>
                    </a:cubicBezTo>
                    <a:cubicBezTo>
                      <a:pt x="15" y="3"/>
                      <a:pt x="9" y="1"/>
                      <a:pt x="8" y="1"/>
                    </a:cubicBezTo>
                    <a:cubicBezTo>
                      <a:pt x="5" y="0"/>
                      <a:pt x="0" y="6"/>
                      <a:pt x="1" y="6"/>
                    </a:cubicBezTo>
                    <a:cubicBezTo>
                      <a:pt x="2" y="7"/>
                      <a:pt x="5" y="10"/>
                      <a:pt x="8" y="10"/>
                    </a:cubicBezTo>
                    <a:cubicBezTo>
                      <a:pt x="10" y="11"/>
                      <a:pt x="15" y="13"/>
                      <a:pt x="16" y="1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03" name="Freeform 234"/>
              <p:cNvSpPr>
                <a:spLocks noChangeArrowheads="1"/>
              </p:cNvSpPr>
              <p:nvPr/>
            </p:nvSpPr>
            <p:spPr bwMode="auto">
              <a:xfrm>
                <a:off x="569" y="136"/>
                <a:ext cx="7" cy="4"/>
              </a:xfrm>
              <a:custGeom>
                <a:avLst/>
                <a:gdLst>
                  <a:gd name="T0" fmla="*/ 2 w 5"/>
                  <a:gd name="T1" fmla="*/ 1 h 3"/>
                  <a:gd name="T2" fmla="*/ 4 w 5"/>
                  <a:gd name="T3" fmla="*/ 3 h 3"/>
                  <a:gd name="T4" fmla="*/ 2 w 5"/>
                  <a:gd name="T5" fmla="*/ 1 h 3"/>
                  <a:gd name="T6" fmla="*/ 0 60000 65536"/>
                  <a:gd name="T7" fmla="*/ 0 60000 65536"/>
                  <a:gd name="T8" fmla="*/ 0 60000 65536"/>
                  <a:gd name="T9" fmla="*/ 0 w 5"/>
                  <a:gd name="T10" fmla="*/ 0 h 3"/>
                  <a:gd name="T11" fmla="*/ 5 w 5"/>
                  <a:gd name="T12" fmla="*/ 3 h 3"/>
                </a:gdLst>
                <a:ahLst/>
                <a:cxnLst>
                  <a:cxn ang="T6">
                    <a:pos x="T0" y="T1"/>
                  </a:cxn>
                  <a:cxn ang="T7">
                    <a:pos x="T2" y="T3"/>
                  </a:cxn>
                  <a:cxn ang="T8">
                    <a:pos x="T4" y="T5"/>
                  </a:cxn>
                </a:cxnLst>
                <a:rect l="T9" t="T10" r="T11" b="T12"/>
                <a:pathLst>
                  <a:path w="5" h="3">
                    <a:moveTo>
                      <a:pt x="2" y="1"/>
                    </a:moveTo>
                    <a:cubicBezTo>
                      <a:pt x="0" y="1"/>
                      <a:pt x="2" y="3"/>
                      <a:pt x="4" y="3"/>
                    </a:cubicBezTo>
                    <a:cubicBezTo>
                      <a:pt x="5" y="2"/>
                      <a:pt x="3" y="0"/>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04" name="Freeform 235"/>
              <p:cNvSpPr>
                <a:spLocks noChangeArrowheads="1"/>
              </p:cNvSpPr>
              <p:nvPr/>
            </p:nvSpPr>
            <p:spPr bwMode="auto">
              <a:xfrm>
                <a:off x="598" y="109"/>
                <a:ext cx="16" cy="9"/>
              </a:xfrm>
              <a:custGeom>
                <a:avLst/>
                <a:gdLst>
                  <a:gd name="T0" fmla="*/ 2 w 12"/>
                  <a:gd name="T1" fmla="*/ 5 h 7"/>
                  <a:gd name="T2" fmla="*/ 4 w 12"/>
                  <a:gd name="T3" fmla="*/ 6 h 7"/>
                  <a:gd name="T4" fmla="*/ 10 w 12"/>
                  <a:gd name="T5" fmla="*/ 4 h 7"/>
                  <a:gd name="T6" fmla="*/ 3 w 12"/>
                  <a:gd name="T7" fmla="*/ 0 h 7"/>
                  <a:gd name="T8" fmla="*/ 2 w 12"/>
                  <a:gd name="T9" fmla="*/ 3 h 7"/>
                  <a:gd name="T10" fmla="*/ 2 w 12"/>
                  <a:gd name="T11" fmla="*/ 5 h 7"/>
                  <a:gd name="T12" fmla="*/ 0 60000 65536"/>
                  <a:gd name="T13" fmla="*/ 0 60000 65536"/>
                  <a:gd name="T14" fmla="*/ 0 60000 65536"/>
                  <a:gd name="T15" fmla="*/ 0 60000 65536"/>
                  <a:gd name="T16" fmla="*/ 0 60000 65536"/>
                  <a:gd name="T17" fmla="*/ 0 60000 65536"/>
                  <a:gd name="T18" fmla="*/ 0 w 12"/>
                  <a:gd name="T19" fmla="*/ 0 h 7"/>
                  <a:gd name="T20" fmla="*/ 12 w 12"/>
                  <a:gd name="T21" fmla="*/ 7 h 7"/>
                </a:gdLst>
                <a:ahLst/>
                <a:cxnLst>
                  <a:cxn ang="T12">
                    <a:pos x="T0" y="T1"/>
                  </a:cxn>
                  <a:cxn ang="T13">
                    <a:pos x="T2" y="T3"/>
                  </a:cxn>
                  <a:cxn ang="T14">
                    <a:pos x="T4" y="T5"/>
                  </a:cxn>
                  <a:cxn ang="T15">
                    <a:pos x="T6" y="T7"/>
                  </a:cxn>
                  <a:cxn ang="T16">
                    <a:pos x="T8" y="T9"/>
                  </a:cxn>
                  <a:cxn ang="T17">
                    <a:pos x="T10" y="T11"/>
                  </a:cxn>
                </a:cxnLst>
                <a:rect l="T18" t="T19" r="T20" b="T21"/>
                <a:pathLst>
                  <a:path w="12" h="7">
                    <a:moveTo>
                      <a:pt x="2" y="5"/>
                    </a:moveTo>
                    <a:cubicBezTo>
                      <a:pt x="3" y="6"/>
                      <a:pt x="3" y="7"/>
                      <a:pt x="4" y="6"/>
                    </a:cubicBezTo>
                    <a:cubicBezTo>
                      <a:pt x="6" y="5"/>
                      <a:pt x="8" y="5"/>
                      <a:pt x="10" y="4"/>
                    </a:cubicBezTo>
                    <a:cubicBezTo>
                      <a:pt x="12" y="2"/>
                      <a:pt x="6" y="1"/>
                      <a:pt x="3" y="0"/>
                    </a:cubicBezTo>
                    <a:cubicBezTo>
                      <a:pt x="0" y="0"/>
                      <a:pt x="2" y="1"/>
                      <a:pt x="2" y="3"/>
                    </a:cubicBezTo>
                    <a:cubicBezTo>
                      <a:pt x="2" y="5"/>
                      <a:pt x="1" y="5"/>
                      <a:pt x="2"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05" name="Freeform 236"/>
              <p:cNvSpPr>
                <a:spLocks noChangeArrowheads="1"/>
              </p:cNvSpPr>
              <p:nvPr/>
            </p:nvSpPr>
            <p:spPr bwMode="auto">
              <a:xfrm>
                <a:off x="605" y="121"/>
                <a:ext cx="7" cy="7"/>
              </a:xfrm>
              <a:custGeom>
                <a:avLst/>
                <a:gdLst>
                  <a:gd name="T0" fmla="*/ 2 w 5"/>
                  <a:gd name="T1" fmla="*/ 4 h 5"/>
                  <a:gd name="T2" fmla="*/ 3 w 5"/>
                  <a:gd name="T3" fmla="*/ 2 h 5"/>
                  <a:gd name="T4" fmla="*/ 2 w 5"/>
                  <a:gd name="T5" fmla="*/ 4 h 5"/>
                  <a:gd name="T6" fmla="*/ 0 60000 65536"/>
                  <a:gd name="T7" fmla="*/ 0 60000 65536"/>
                  <a:gd name="T8" fmla="*/ 0 60000 65536"/>
                  <a:gd name="T9" fmla="*/ 0 w 5"/>
                  <a:gd name="T10" fmla="*/ 0 h 5"/>
                  <a:gd name="T11" fmla="*/ 5 w 5"/>
                  <a:gd name="T12" fmla="*/ 5 h 5"/>
                </a:gdLst>
                <a:ahLst/>
                <a:cxnLst>
                  <a:cxn ang="T6">
                    <a:pos x="T0" y="T1"/>
                  </a:cxn>
                  <a:cxn ang="T7">
                    <a:pos x="T2" y="T3"/>
                  </a:cxn>
                  <a:cxn ang="T8">
                    <a:pos x="T4" y="T5"/>
                  </a:cxn>
                </a:cxnLst>
                <a:rect l="T9" t="T10" r="T11" b="T12"/>
                <a:pathLst>
                  <a:path w="5" h="5">
                    <a:moveTo>
                      <a:pt x="2" y="4"/>
                    </a:moveTo>
                    <a:cubicBezTo>
                      <a:pt x="3" y="5"/>
                      <a:pt x="5" y="3"/>
                      <a:pt x="3" y="2"/>
                    </a:cubicBezTo>
                    <a:cubicBezTo>
                      <a:pt x="1" y="0"/>
                      <a:pt x="0" y="4"/>
                      <a:pt x="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06" name="Freeform 237"/>
              <p:cNvSpPr>
                <a:spLocks noChangeArrowheads="1"/>
              </p:cNvSpPr>
              <p:nvPr/>
            </p:nvSpPr>
            <p:spPr bwMode="auto">
              <a:xfrm>
                <a:off x="553" y="118"/>
                <a:ext cx="138" cy="43"/>
              </a:xfrm>
              <a:custGeom>
                <a:avLst/>
                <a:gdLst>
                  <a:gd name="T0" fmla="*/ 47 w 101"/>
                  <a:gd name="T1" fmla="*/ 28 h 31"/>
                  <a:gd name="T2" fmla="*/ 50 w 101"/>
                  <a:gd name="T3" fmla="*/ 27 h 31"/>
                  <a:gd name="T4" fmla="*/ 54 w 101"/>
                  <a:gd name="T5" fmla="*/ 30 h 31"/>
                  <a:gd name="T6" fmla="*/ 76 w 101"/>
                  <a:gd name="T7" fmla="*/ 30 h 31"/>
                  <a:gd name="T8" fmla="*/ 78 w 101"/>
                  <a:gd name="T9" fmla="*/ 26 h 31"/>
                  <a:gd name="T10" fmla="*/ 80 w 101"/>
                  <a:gd name="T11" fmla="*/ 27 h 31"/>
                  <a:gd name="T12" fmla="*/ 89 w 101"/>
                  <a:gd name="T13" fmla="*/ 30 h 31"/>
                  <a:gd name="T14" fmla="*/ 96 w 101"/>
                  <a:gd name="T15" fmla="*/ 29 h 31"/>
                  <a:gd name="T16" fmla="*/ 98 w 101"/>
                  <a:gd name="T17" fmla="*/ 27 h 31"/>
                  <a:gd name="T18" fmla="*/ 99 w 101"/>
                  <a:gd name="T19" fmla="*/ 24 h 31"/>
                  <a:gd name="T20" fmla="*/ 96 w 101"/>
                  <a:gd name="T21" fmla="*/ 24 h 31"/>
                  <a:gd name="T22" fmla="*/ 100 w 101"/>
                  <a:gd name="T23" fmla="*/ 19 h 31"/>
                  <a:gd name="T24" fmla="*/ 96 w 101"/>
                  <a:gd name="T25" fmla="*/ 18 h 31"/>
                  <a:gd name="T26" fmla="*/ 92 w 101"/>
                  <a:gd name="T27" fmla="*/ 17 h 31"/>
                  <a:gd name="T28" fmla="*/ 90 w 101"/>
                  <a:gd name="T29" fmla="*/ 16 h 31"/>
                  <a:gd name="T30" fmla="*/ 81 w 101"/>
                  <a:gd name="T31" fmla="*/ 16 h 31"/>
                  <a:gd name="T32" fmla="*/ 76 w 101"/>
                  <a:gd name="T33" fmla="*/ 15 h 31"/>
                  <a:gd name="T34" fmla="*/ 65 w 101"/>
                  <a:gd name="T35" fmla="*/ 18 h 31"/>
                  <a:gd name="T36" fmla="*/ 65 w 101"/>
                  <a:gd name="T37" fmla="*/ 19 h 31"/>
                  <a:gd name="T38" fmla="*/ 63 w 101"/>
                  <a:gd name="T39" fmla="*/ 20 h 31"/>
                  <a:gd name="T40" fmla="*/ 59 w 101"/>
                  <a:gd name="T41" fmla="*/ 19 h 31"/>
                  <a:gd name="T42" fmla="*/ 53 w 101"/>
                  <a:gd name="T43" fmla="*/ 18 h 31"/>
                  <a:gd name="T44" fmla="*/ 49 w 101"/>
                  <a:gd name="T45" fmla="*/ 18 h 31"/>
                  <a:gd name="T46" fmla="*/ 48 w 101"/>
                  <a:gd name="T47" fmla="*/ 20 h 31"/>
                  <a:gd name="T48" fmla="*/ 45 w 101"/>
                  <a:gd name="T49" fmla="*/ 18 h 31"/>
                  <a:gd name="T50" fmla="*/ 44 w 101"/>
                  <a:gd name="T51" fmla="*/ 17 h 31"/>
                  <a:gd name="T52" fmla="*/ 44 w 101"/>
                  <a:gd name="T53" fmla="*/ 15 h 31"/>
                  <a:gd name="T54" fmla="*/ 41 w 101"/>
                  <a:gd name="T55" fmla="*/ 13 h 31"/>
                  <a:gd name="T56" fmla="*/ 36 w 101"/>
                  <a:gd name="T57" fmla="*/ 14 h 31"/>
                  <a:gd name="T58" fmla="*/ 37 w 101"/>
                  <a:gd name="T59" fmla="*/ 12 h 31"/>
                  <a:gd name="T60" fmla="*/ 33 w 101"/>
                  <a:gd name="T61" fmla="*/ 10 h 31"/>
                  <a:gd name="T62" fmla="*/ 44 w 101"/>
                  <a:gd name="T63" fmla="*/ 10 h 31"/>
                  <a:gd name="T64" fmla="*/ 40 w 101"/>
                  <a:gd name="T65" fmla="*/ 8 h 31"/>
                  <a:gd name="T66" fmla="*/ 34 w 101"/>
                  <a:gd name="T67" fmla="*/ 7 h 31"/>
                  <a:gd name="T68" fmla="*/ 37 w 101"/>
                  <a:gd name="T69" fmla="*/ 6 h 31"/>
                  <a:gd name="T70" fmla="*/ 32 w 101"/>
                  <a:gd name="T71" fmla="*/ 5 h 31"/>
                  <a:gd name="T72" fmla="*/ 24 w 101"/>
                  <a:gd name="T73" fmla="*/ 6 h 31"/>
                  <a:gd name="T74" fmla="*/ 21 w 101"/>
                  <a:gd name="T75" fmla="*/ 7 h 31"/>
                  <a:gd name="T76" fmla="*/ 23 w 101"/>
                  <a:gd name="T77" fmla="*/ 4 h 31"/>
                  <a:gd name="T78" fmla="*/ 18 w 101"/>
                  <a:gd name="T79" fmla="*/ 2 h 31"/>
                  <a:gd name="T80" fmla="*/ 10 w 101"/>
                  <a:gd name="T81" fmla="*/ 0 h 31"/>
                  <a:gd name="T82" fmla="*/ 4 w 101"/>
                  <a:gd name="T83" fmla="*/ 2 h 31"/>
                  <a:gd name="T84" fmla="*/ 3 w 101"/>
                  <a:gd name="T85" fmla="*/ 3 h 31"/>
                  <a:gd name="T86" fmla="*/ 3 w 101"/>
                  <a:gd name="T87" fmla="*/ 4 h 31"/>
                  <a:gd name="T88" fmla="*/ 9 w 101"/>
                  <a:gd name="T89" fmla="*/ 6 h 31"/>
                  <a:gd name="T90" fmla="*/ 8 w 101"/>
                  <a:gd name="T91" fmla="*/ 8 h 31"/>
                  <a:gd name="T92" fmla="*/ 11 w 101"/>
                  <a:gd name="T93" fmla="*/ 9 h 31"/>
                  <a:gd name="T94" fmla="*/ 17 w 101"/>
                  <a:gd name="T95" fmla="*/ 9 h 31"/>
                  <a:gd name="T96" fmla="*/ 22 w 101"/>
                  <a:gd name="T97" fmla="*/ 9 h 31"/>
                  <a:gd name="T98" fmla="*/ 26 w 101"/>
                  <a:gd name="T99" fmla="*/ 11 h 31"/>
                  <a:gd name="T100" fmla="*/ 29 w 101"/>
                  <a:gd name="T101" fmla="*/ 15 h 31"/>
                  <a:gd name="T102" fmla="*/ 30 w 101"/>
                  <a:gd name="T103" fmla="*/ 18 h 31"/>
                  <a:gd name="T104" fmla="*/ 28 w 101"/>
                  <a:gd name="T105" fmla="*/ 21 h 31"/>
                  <a:gd name="T106" fmla="*/ 30 w 101"/>
                  <a:gd name="T107" fmla="*/ 25 h 31"/>
                  <a:gd name="T108" fmla="*/ 33 w 101"/>
                  <a:gd name="T109" fmla="*/ 28 h 31"/>
                  <a:gd name="T110" fmla="*/ 36 w 101"/>
                  <a:gd name="T111" fmla="*/ 27 h 31"/>
                  <a:gd name="T112" fmla="*/ 42 w 101"/>
                  <a:gd name="T113" fmla="*/ 29 h 31"/>
                  <a:gd name="T114" fmla="*/ 47 w 101"/>
                  <a:gd name="T115" fmla="*/ 28 h 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1"/>
                  <a:gd name="T175" fmla="*/ 0 h 31"/>
                  <a:gd name="T176" fmla="*/ 101 w 101"/>
                  <a:gd name="T177" fmla="*/ 31 h 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1" h="31">
                    <a:moveTo>
                      <a:pt x="47" y="28"/>
                    </a:moveTo>
                    <a:cubicBezTo>
                      <a:pt x="49" y="27"/>
                      <a:pt x="50" y="25"/>
                      <a:pt x="50" y="27"/>
                    </a:cubicBezTo>
                    <a:cubicBezTo>
                      <a:pt x="50" y="29"/>
                      <a:pt x="52" y="30"/>
                      <a:pt x="54" y="30"/>
                    </a:cubicBezTo>
                    <a:cubicBezTo>
                      <a:pt x="57" y="30"/>
                      <a:pt x="74" y="31"/>
                      <a:pt x="76" y="30"/>
                    </a:cubicBezTo>
                    <a:cubicBezTo>
                      <a:pt x="78" y="29"/>
                      <a:pt x="77" y="27"/>
                      <a:pt x="78" y="26"/>
                    </a:cubicBezTo>
                    <a:cubicBezTo>
                      <a:pt x="79" y="26"/>
                      <a:pt x="78" y="26"/>
                      <a:pt x="80" y="27"/>
                    </a:cubicBezTo>
                    <a:cubicBezTo>
                      <a:pt x="82" y="29"/>
                      <a:pt x="86" y="31"/>
                      <a:pt x="89" y="30"/>
                    </a:cubicBezTo>
                    <a:cubicBezTo>
                      <a:pt x="92" y="29"/>
                      <a:pt x="96" y="30"/>
                      <a:pt x="96" y="29"/>
                    </a:cubicBezTo>
                    <a:cubicBezTo>
                      <a:pt x="97" y="27"/>
                      <a:pt x="96" y="27"/>
                      <a:pt x="98" y="27"/>
                    </a:cubicBezTo>
                    <a:cubicBezTo>
                      <a:pt x="100" y="26"/>
                      <a:pt x="100" y="24"/>
                      <a:pt x="99" y="24"/>
                    </a:cubicBezTo>
                    <a:cubicBezTo>
                      <a:pt x="98" y="24"/>
                      <a:pt x="93" y="25"/>
                      <a:pt x="96" y="24"/>
                    </a:cubicBezTo>
                    <a:cubicBezTo>
                      <a:pt x="98" y="23"/>
                      <a:pt x="101" y="19"/>
                      <a:pt x="100" y="19"/>
                    </a:cubicBezTo>
                    <a:cubicBezTo>
                      <a:pt x="98" y="19"/>
                      <a:pt x="99" y="19"/>
                      <a:pt x="96" y="18"/>
                    </a:cubicBezTo>
                    <a:cubicBezTo>
                      <a:pt x="94" y="17"/>
                      <a:pt x="93" y="18"/>
                      <a:pt x="92" y="17"/>
                    </a:cubicBezTo>
                    <a:cubicBezTo>
                      <a:pt x="90" y="17"/>
                      <a:pt x="93" y="16"/>
                      <a:pt x="90" y="16"/>
                    </a:cubicBezTo>
                    <a:cubicBezTo>
                      <a:pt x="87" y="16"/>
                      <a:pt x="84" y="16"/>
                      <a:pt x="81" y="16"/>
                    </a:cubicBezTo>
                    <a:cubicBezTo>
                      <a:pt x="78" y="16"/>
                      <a:pt x="77" y="14"/>
                      <a:pt x="76" y="15"/>
                    </a:cubicBezTo>
                    <a:cubicBezTo>
                      <a:pt x="74" y="16"/>
                      <a:pt x="67" y="18"/>
                      <a:pt x="65" y="18"/>
                    </a:cubicBezTo>
                    <a:cubicBezTo>
                      <a:pt x="63" y="18"/>
                      <a:pt x="63" y="19"/>
                      <a:pt x="65" y="19"/>
                    </a:cubicBezTo>
                    <a:cubicBezTo>
                      <a:pt x="67" y="20"/>
                      <a:pt x="65" y="20"/>
                      <a:pt x="63" y="20"/>
                    </a:cubicBezTo>
                    <a:cubicBezTo>
                      <a:pt x="62" y="20"/>
                      <a:pt x="62" y="21"/>
                      <a:pt x="59" y="19"/>
                    </a:cubicBezTo>
                    <a:cubicBezTo>
                      <a:pt x="55" y="17"/>
                      <a:pt x="56" y="18"/>
                      <a:pt x="53" y="18"/>
                    </a:cubicBezTo>
                    <a:cubicBezTo>
                      <a:pt x="51" y="18"/>
                      <a:pt x="50" y="18"/>
                      <a:pt x="49" y="18"/>
                    </a:cubicBezTo>
                    <a:cubicBezTo>
                      <a:pt x="49" y="18"/>
                      <a:pt x="50" y="20"/>
                      <a:pt x="48" y="20"/>
                    </a:cubicBezTo>
                    <a:cubicBezTo>
                      <a:pt x="47" y="20"/>
                      <a:pt x="46" y="18"/>
                      <a:pt x="45" y="18"/>
                    </a:cubicBezTo>
                    <a:cubicBezTo>
                      <a:pt x="44" y="18"/>
                      <a:pt x="43" y="18"/>
                      <a:pt x="44" y="17"/>
                    </a:cubicBezTo>
                    <a:cubicBezTo>
                      <a:pt x="46" y="16"/>
                      <a:pt x="46" y="16"/>
                      <a:pt x="44" y="15"/>
                    </a:cubicBezTo>
                    <a:cubicBezTo>
                      <a:pt x="42" y="14"/>
                      <a:pt x="42" y="13"/>
                      <a:pt x="41" y="13"/>
                    </a:cubicBezTo>
                    <a:cubicBezTo>
                      <a:pt x="39" y="14"/>
                      <a:pt x="34" y="14"/>
                      <a:pt x="36" y="14"/>
                    </a:cubicBezTo>
                    <a:cubicBezTo>
                      <a:pt x="37" y="13"/>
                      <a:pt x="39" y="13"/>
                      <a:pt x="37" y="12"/>
                    </a:cubicBezTo>
                    <a:cubicBezTo>
                      <a:pt x="36" y="12"/>
                      <a:pt x="32" y="10"/>
                      <a:pt x="33" y="10"/>
                    </a:cubicBezTo>
                    <a:cubicBezTo>
                      <a:pt x="35" y="10"/>
                      <a:pt x="46" y="11"/>
                      <a:pt x="44" y="10"/>
                    </a:cubicBezTo>
                    <a:cubicBezTo>
                      <a:pt x="43" y="9"/>
                      <a:pt x="42" y="9"/>
                      <a:pt x="40" y="8"/>
                    </a:cubicBezTo>
                    <a:cubicBezTo>
                      <a:pt x="39" y="7"/>
                      <a:pt x="35" y="7"/>
                      <a:pt x="34" y="7"/>
                    </a:cubicBezTo>
                    <a:cubicBezTo>
                      <a:pt x="36" y="7"/>
                      <a:pt x="38" y="7"/>
                      <a:pt x="37" y="6"/>
                    </a:cubicBezTo>
                    <a:cubicBezTo>
                      <a:pt x="36" y="5"/>
                      <a:pt x="34" y="5"/>
                      <a:pt x="32" y="5"/>
                    </a:cubicBezTo>
                    <a:cubicBezTo>
                      <a:pt x="29" y="5"/>
                      <a:pt x="24" y="6"/>
                      <a:pt x="24" y="6"/>
                    </a:cubicBezTo>
                    <a:cubicBezTo>
                      <a:pt x="23" y="6"/>
                      <a:pt x="22" y="7"/>
                      <a:pt x="21" y="7"/>
                    </a:cubicBezTo>
                    <a:cubicBezTo>
                      <a:pt x="21" y="7"/>
                      <a:pt x="24" y="5"/>
                      <a:pt x="23" y="4"/>
                    </a:cubicBezTo>
                    <a:cubicBezTo>
                      <a:pt x="21" y="3"/>
                      <a:pt x="20" y="1"/>
                      <a:pt x="18" y="2"/>
                    </a:cubicBezTo>
                    <a:cubicBezTo>
                      <a:pt x="17" y="2"/>
                      <a:pt x="12" y="1"/>
                      <a:pt x="10" y="0"/>
                    </a:cubicBezTo>
                    <a:cubicBezTo>
                      <a:pt x="7" y="0"/>
                      <a:pt x="1" y="1"/>
                      <a:pt x="4" y="2"/>
                    </a:cubicBezTo>
                    <a:cubicBezTo>
                      <a:pt x="6" y="3"/>
                      <a:pt x="5" y="3"/>
                      <a:pt x="3" y="3"/>
                    </a:cubicBezTo>
                    <a:cubicBezTo>
                      <a:pt x="1" y="4"/>
                      <a:pt x="0" y="4"/>
                      <a:pt x="3" y="4"/>
                    </a:cubicBezTo>
                    <a:cubicBezTo>
                      <a:pt x="6" y="5"/>
                      <a:pt x="7" y="6"/>
                      <a:pt x="9" y="6"/>
                    </a:cubicBezTo>
                    <a:cubicBezTo>
                      <a:pt x="10" y="7"/>
                      <a:pt x="9" y="8"/>
                      <a:pt x="8" y="8"/>
                    </a:cubicBezTo>
                    <a:cubicBezTo>
                      <a:pt x="7" y="8"/>
                      <a:pt x="9" y="8"/>
                      <a:pt x="11" y="9"/>
                    </a:cubicBezTo>
                    <a:cubicBezTo>
                      <a:pt x="14" y="9"/>
                      <a:pt x="14" y="9"/>
                      <a:pt x="17" y="9"/>
                    </a:cubicBezTo>
                    <a:cubicBezTo>
                      <a:pt x="20" y="9"/>
                      <a:pt x="20" y="8"/>
                      <a:pt x="22" y="9"/>
                    </a:cubicBezTo>
                    <a:cubicBezTo>
                      <a:pt x="24" y="9"/>
                      <a:pt x="24" y="10"/>
                      <a:pt x="26" y="11"/>
                    </a:cubicBezTo>
                    <a:cubicBezTo>
                      <a:pt x="28" y="12"/>
                      <a:pt x="28" y="14"/>
                      <a:pt x="29" y="15"/>
                    </a:cubicBezTo>
                    <a:cubicBezTo>
                      <a:pt x="30" y="16"/>
                      <a:pt x="31" y="17"/>
                      <a:pt x="30" y="18"/>
                    </a:cubicBezTo>
                    <a:cubicBezTo>
                      <a:pt x="29" y="19"/>
                      <a:pt x="28" y="19"/>
                      <a:pt x="28" y="21"/>
                    </a:cubicBezTo>
                    <a:cubicBezTo>
                      <a:pt x="28" y="23"/>
                      <a:pt x="28" y="24"/>
                      <a:pt x="30" y="25"/>
                    </a:cubicBezTo>
                    <a:cubicBezTo>
                      <a:pt x="31" y="27"/>
                      <a:pt x="30" y="29"/>
                      <a:pt x="33" y="28"/>
                    </a:cubicBezTo>
                    <a:cubicBezTo>
                      <a:pt x="35" y="28"/>
                      <a:pt x="36" y="26"/>
                      <a:pt x="36" y="27"/>
                    </a:cubicBezTo>
                    <a:cubicBezTo>
                      <a:pt x="36" y="28"/>
                      <a:pt x="39" y="30"/>
                      <a:pt x="42" y="29"/>
                    </a:cubicBezTo>
                    <a:cubicBezTo>
                      <a:pt x="45" y="29"/>
                      <a:pt x="44" y="29"/>
                      <a:pt x="47" y="2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07" name="Freeform 238"/>
              <p:cNvSpPr>
                <a:spLocks noChangeArrowheads="1"/>
              </p:cNvSpPr>
              <p:nvPr/>
            </p:nvSpPr>
            <p:spPr bwMode="auto">
              <a:xfrm>
                <a:off x="557" y="43"/>
                <a:ext cx="92" cy="58"/>
              </a:xfrm>
              <a:custGeom>
                <a:avLst/>
                <a:gdLst>
                  <a:gd name="T0" fmla="*/ 8 w 67"/>
                  <a:gd name="T1" fmla="*/ 24 h 42"/>
                  <a:gd name="T2" fmla="*/ 11 w 67"/>
                  <a:gd name="T3" fmla="*/ 27 h 42"/>
                  <a:gd name="T4" fmla="*/ 17 w 67"/>
                  <a:gd name="T5" fmla="*/ 27 h 42"/>
                  <a:gd name="T6" fmla="*/ 26 w 67"/>
                  <a:gd name="T7" fmla="*/ 27 h 42"/>
                  <a:gd name="T8" fmla="*/ 25 w 67"/>
                  <a:gd name="T9" fmla="*/ 27 h 42"/>
                  <a:gd name="T10" fmla="*/ 19 w 67"/>
                  <a:gd name="T11" fmla="*/ 30 h 42"/>
                  <a:gd name="T12" fmla="*/ 18 w 67"/>
                  <a:gd name="T13" fmla="*/ 33 h 42"/>
                  <a:gd name="T14" fmla="*/ 26 w 67"/>
                  <a:gd name="T15" fmla="*/ 37 h 42"/>
                  <a:gd name="T16" fmla="*/ 23 w 67"/>
                  <a:gd name="T17" fmla="*/ 39 h 42"/>
                  <a:gd name="T18" fmla="*/ 34 w 67"/>
                  <a:gd name="T19" fmla="*/ 42 h 42"/>
                  <a:gd name="T20" fmla="*/ 38 w 67"/>
                  <a:gd name="T21" fmla="*/ 40 h 42"/>
                  <a:gd name="T22" fmla="*/ 39 w 67"/>
                  <a:gd name="T23" fmla="*/ 38 h 42"/>
                  <a:gd name="T24" fmla="*/ 46 w 67"/>
                  <a:gd name="T25" fmla="*/ 39 h 42"/>
                  <a:gd name="T26" fmla="*/ 48 w 67"/>
                  <a:gd name="T27" fmla="*/ 40 h 42"/>
                  <a:gd name="T28" fmla="*/ 48 w 67"/>
                  <a:gd name="T29" fmla="*/ 33 h 42"/>
                  <a:gd name="T30" fmla="*/ 51 w 67"/>
                  <a:gd name="T31" fmla="*/ 36 h 42"/>
                  <a:gd name="T32" fmla="*/ 60 w 67"/>
                  <a:gd name="T33" fmla="*/ 31 h 42"/>
                  <a:gd name="T34" fmla="*/ 64 w 67"/>
                  <a:gd name="T35" fmla="*/ 31 h 42"/>
                  <a:gd name="T36" fmla="*/ 67 w 67"/>
                  <a:gd name="T37" fmla="*/ 28 h 42"/>
                  <a:gd name="T38" fmla="*/ 61 w 67"/>
                  <a:gd name="T39" fmla="*/ 25 h 42"/>
                  <a:gd name="T40" fmla="*/ 55 w 67"/>
                  <a:gd name="T41" fmla="*/ 24 h 42"/>
                  <a:gd name="T42" fmla="*/ 55 w 67"/>
                  <a:gd name="T43" fmla="*/ 21 h 42"/>
                  <a:gd name="T44" fmla="*/ 54 w 67"/>
                  <a:gd name="T45" fmla="*/ 19 h 42"/>
                  <a:gd name="T46" fmla="*/ 51 w 67"/>
                  <a:gd name="T47" fmla="*/ 17 h 42"/>
                  <a:gd name="T48" fmla="*/ 48 w 67"/>
                  <a:gd name="T49" fmla="*/ 13 h 42"/>
                  <a:gd name="T50" fmla="*/ 49 w 67"/>
                  <a:gd name="T51" fmla="*/ 18 h 42"/>
                  <a:gd name="T52" fmla="*/ 43 w 67"/>
                  <a:gd name="T53" fmla="*/ 15 h 42"/>
                  <a:gd name="T54" fmla="*/ 34 w 67"/>
                  <a:gd name="T55" fmla="*/ 11 h 42"/>
                  <a:gd name="T56" fmla="*/ 18 w 67"/>
                  <a:gd name="T57" fmla="*/ 1 h 42"/>
                  <a:gd name="T58" fmla="*/ 20 w 67"/>
                  <a:gd name="T59" fmla="*/ 3 h 42"/>
                  <a:gd name="T60" fmla="*/ 14 w 67"/>
                  <a:gd name="T61" fmla="*/ 4 h 42"/>
                  <a:gd name="T62" fmla="*/ 11 w 67"/>
                  <a:gd name="T63" fmla="*/ 5 h 42"/>
                  <a:gd name="T64" fmla="*/ 9 w 67"/>
                  <a:gd name="T65" fmla="*/ 7 h 42"/>
                  <a:gd name="T66" fmla="*/ 12 w 67"/>
                  <a:gd name="T67" fmla="*/ 10 h 42"/>
                  <a:gd name="T68" fmla="*/ 8 w 67"/>
                  <a:gd name="T69" fmla="*/ 10 h 42"/>
                  <a:gd name="T70" fmla="*/ 7 w 67"/>
                  <a:gd name="T71" fmla="*/ 11 h 42"/>
                  <a:gd name="T72" fmla="*/ 6 w 67"/>
                  <a:gd name="T73" fmla="*/ 14 h 42"/>
                  <a:gd name="T74" fmla="*/ 4 w 67"/>
                  <a:gd name="T75" fmla="*/ 16 h 42"/>
                  <a:gd name="T76" fmla="*/ 14 w 67"/>
                  <a:gd name="T77" fmla="*/ 16 h 42"/>
                  <a:gd name="T78" fmla="*/ 13 w 67"/>
                  <a:gd name="T79" fmla="*/ 19 h 42"/>
                  <a:gd name="T80" fmla="*/ 2 w 67"/>
                  <a:gd name="T81" fmla="*/ 18 h 42"/>
                  <a:gd name="T82" fmla="*/ 6 w 67"/>
                  <a:gd name="T83" fmla="*/ 23 h 4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
                  <a:gd name="T127" fmla="*/ 0 h 42"/>
                  <a:gd name="T128" fmla="*/ 67 w 67"/>
                  <a:gd name="T129" fmla="*/ 42 h 4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 h="42">
                    <a:moveTo>
                      <a:pt x="6" y="23"/>
                    </a:moveTo>
                    <a:cubicBezTo>
                      <a:pt x="9" y="23"/>
                      <a:pt x="10" y="24"/>
                      <a:pt x="8" y="24"/>
                    </a:cubicBezTo>
                    <a:cubicBezTo>
                      <a:pt x="7" y="24"/>
                      <a:pt x="7" y="26"/>
                      <a:pt x="7" y="26"/>
                    </a:cubicBezTo>
                    <a:cubicBezTo>
                      <a:pt x="8" y="26"/>
                      <a:pt x="10" y="28"/>
                      <a:pt x="11" y="27"/>
                    </a:cubicBezTo>
                    <a:cubicBezTo>
                      <a:pt x="12" y="27"/>
                      <a:pt x="13" y="26"/>
                      <a:pt x="14" y="27"/>
                    </a:cubicBezTo>
                    <a:cubicBezTo>
                      <a:pt x="15" y="27"/>
                      <a:pt x="16" y="28"/>
                      <a:pt x="17" y="27"/>
                    </a:cubicBezTo>
                    <a:cubicBezTo>
                      <a:pt x="18" y="27"/>
                      <a:pt x="21" y="25"/>
                      <a:pt x="23" y="25"/>
                    </a:cubicBezTo>
                    <a:cubicBezTo>
                      <a:pt x="24" y="26"/>
                      <a:pt x="26" y="27"/>
                      <a:pt x="26" y="27"/>
                    </a:cubicBezTo>
                    <a:cubicBezTo>
                      <a:pt x="25" y="27"/>
                      <a:pt x="28" y="27"/>
                      <a:pt x="30" y="27"/>
                    </a:cubicBezTo>
                    <a:cubicBezTo>
                      <a:pt x="32" y="27"/>
                      <a:pt x="24" y="27"/>
                      <a:pt x="25" y="27"/>
                    </a:cubicBezTo>
                    <a:cubicBezTo>
                      <a:pt x="25" y="27"/>
                      <a:pt x="33" y="28"/>
                      <a:pt x="33" y="29"/>
                    </a:cubicBezTo>
                    <a:cubicBezTo>
                      <a:pt x="32" y="29"/>
                      <a:pt x="20" y="29"/>
                      <a:pt x="19" y="30"/>
                    </a:cubicBezTo>
                    <a:cubicBezTo>
                      <a:pt x="17" y="30"/>
                      <a:pt x="15" y="31"/>
                      <a:pt x="15" y="32"/>
                    </a:cubicBezTo>
                    <a:cubicBezTo>
                      <a:pt x="16" y="33"/>
                      <a:pt x="17" y="33"/>
                      <a:pt x="18" y="33"/>
                    </a:cubicBezTo>
                    <a:cubicBezTo>
                      <a:pt x="18" y="34"/>
                      <a:pt x="18" y="35"/>
                      <a:pt x="19" y="36"/>
                    </a:cubicBezTo>
                    <a:cubicBezTo>
                      <a:pt x="20" y="36"/>
                      <a:pt x="24" y="36"/>
                      <a:pt x="26" y="37"/>
                    </a:cubicBezTo>
                    <a:cubicBezTo>
                      <a:pt x="28" y="37"/>
                      <a:pt x="26" y="37"/>
                      <a:pt x="25" y="37"/>
                    </a:cubicBezTo>
                    <a:cubicBezTo>
                      <a:pt x="23" y="37"/>
                      <a:pt x="21" y="38"/>
                      <a:pt x="23" y="39"/>
                    </a:cubicBezTo>
                    <a:cubicBezTo>
                      <a:pt x="25" y="40"/>
                      <a:pt x="26" y="41"/>
                      <a:pt x="28" y="41"/>
                    </a:cubicBezTo>
                    <a:cubicBezTo>
                      <a:pt x="31" y="42"/>
                      <a:pt x="33" y="42"/>
                      <a:pt x="34" y="42"/>
                    </a:cubicBezTo>
                    <a:cubicBezTo>
                      <a:pt x="35" y="41"/>
                      <a:pt x="38" y="41"/>
                      <a:pt x="37" y="41"/>
                    </a:cubicBezTo>
                    <a:cubicBezTo>
                      <a:pt x="35" y="40"/>
                      <a:pt x="37" y="39"/>
                      <a:pt x="38" y="40"/>
                    </a:cubicBezTo>
                    <a:cubicBezTo>
                      <a:pt x="39" y="41"/>
                      <a:pt x="40" y="42"/>
                      <a:pt x="40" y="41"/>
                    </a:cubicBezTo>
                    <a:cubicBezTo>
                      <a:pt x="40" y="40"/>
                      <a:pt x="37" y="36"/>
                      <a:pt x="39" y="38"/>
                    </a:cubicBezTo>
                    <a:cubicBezTo>
                      <a:pt x="42" y="40"/>
                      <a:pt x="44" y="42"/>
                      <a:pt x="44" y="42"/>
                    </a:cubicBezTo>
                    <a:cubicBezTo>
                      <a:pt x="45" y="41"/>
                      <a:pt x="47" y="40"/>
                      <a:pt x="46" y="39"/>
                    </a:cubicBezTo>
                    <a:cubicBezTo>
                      <a:pt x="46" y="38"/>
                      <a:pt x="45" y="37"/>
                      <a:pt x="46" y="37"/>
                    </a:cubicBezTo>
                    <a:cubicBezTo>
                      <a:pt x="48" y="37"/>
                      <a:pt x="47" y="41"/>
                      <a:pt x="48" y="40"/>
                    </a:cubicBezTo>
                    <a:cubicBezTo>
                      <a:pt x="49" y="39"/>
                      <a:pt x="50" y="37"/>
                      <a:pt x="49" y="36"/>
                    </a:cubicBezTo>
                    <a:cubicBezTo>
                      <a:pt x="49" y="36"/>
                      <a:pt x="47" y="33"/>
                      <a:pt x="48" y="33"/>
                    </a:cubicBezTo>
                    <a:cubicBezTo>
                      <a:pt x="48" y="32"/>
                      <a:pt x="49" y="30"/>
                      <a:pt x="49" y="32"/>
                    </a:cubicBezTo>
                    <a:cubicBezTo>
                      <a:pt x="49" y="35"/>
                      <a:pt x="50" y="36"/>
                      <a:pt x="51" y="36"/>
                    </a:cubicBezTo>
                    <a:cubicBezTo>
                      <a:pt x="52" y="35"/>
                      <a:pt x="55" y="32"/>
                      <a:pt x="57" y="31"/>
                    </a:cubicBezTo>
                    <a:cubicBezTo>
                      <a:pt x="59" y="31"/>
                      <a:pt x="61" y="31"/>
                      <a:pt x="60" y="31"/>
                    </a:cubicBezTo>
                    <a:cubicBezTo>
                      <a:pt x="60" y="32"/>
                      <a:pt x="58" y="33"/>
                      <a:pt x="59" y="32"/>
                    </a:cubicBezTo>
                    <a:cubicBezTo>
                      <a:pt x="61" y="32"/>
                      <a:pt x="65" y="31"/>
                      <a:pt x="64" y="31"/>
                    </a:cubicBezTo>
                    <a:cubicBezTo>
                      <a:pt x="63" y="31"/>
                      <a:pt x="61" y="31"/>
                      <a:pt x="63" y="30"/>
                    </a:cubicBezTo>
                    <a:cubicBezTo>
                      <a:pt x="64" y="30"/>
                      <a:pt x="67" y="29"/>
                      <a:pt x="67" y="28"/>
                    </a:cubicBezTo>
                    <a:cubicBezTo>
                      <a:pt x="67" y="26"/>
                      <a:pt x="64" y="26"/>
                      <a:pt x="63" y="25"/>
                    </a:cubicBezTo>
                    <a:cubicBezTo>
                      <a:pt x="63" y="24"/>
                      <a:pt x="63" y="24"/>
                      <a:pt x="61" y="25"/>
                    </a:cubicBezTo>
                    <a:cubicBezTo>
                      <a:pt x="60" y="25"/>
                      <a:pt x="60" y="24"/>
                      <a:pt x="58" y="24"/>
                    </a:cubicBezTo>
                    <a:cubicBezTo>
                      <a:pt x="57" y="23"/>
                      <a:pt x="58" y="24"/>
                      <a:pt x="55" y="24"/>
                    </a:cubicBezTo>
                    <a:cubicBezTo>
                      <a:pt x="53" y="24"/>
                      <a:pt x="52" y="24"/>
                      <a:pt x="53" y="23"/>
                    </a:cubicBezTo>
                    <a:cubicBezTo>
                      <a:pt x="54" y="23"/>
                      <a:pt x="56" y="21"/>
                      <a:pt x="55" y="21"/>
                    </a:cubicBezTo>
                    <a:cubicBezTo>
                      <a:pt x="53" y="21"/>
                      <a:pt x="52" y="22"/>
                      <a:pt x="53" y="21"/>
                    </a:cubicBezTo>
                    <a:cubicBezTo>
                      <a:pt x="54" y="20"/>
                      <a:pt x="55" y="20"/>
                      <a:pt x="54" y="19"/>
                    </a:cubicBezTo>
                    <a:cubicBezTo>
                      <a:pt x="53" y="18"/>
                      <a:pt x="51" y="18"/>
                      <a:pt x="51" y="18"/>
                    </a:cubicBezTo>
                    <a:cubicBezTo>
                      <a:pt x="50" y="18"/>
                      <a:pt x="50" y="18"/>
                      <a:pt x="51" y="17"/>
                    </a:cubicBezTo>
                    <a:cubicBezTo>
                      <a:pt x="52" y="16"/>
                      <a:pt x="53" y="16"/>
                      <a:pt x="52" y="15"/>
                    </a:cubicBezTo>
                    <a:cubicBezTo>
                      <a:pt x="50" y="14"/>
                      <a:pt x="50" y="13"/>
                      <a:pt x="48" y="13"/>
                    </a:cubicBezTo>
                    <a:cubicBezTo>
                      <a:pt x="45" y="13"/>
                      <a:pt x="43" y="14"/>
                      <a:pt x="45" y="14"/>
                    </a:cubicBezTo>
                    <a:cubicBezTo>
                      <a:pt x="47" y="15"/>
                      <a:pt x="50" y="18"/>
                      <a:pt x="49" y="18"/>
                    </a:cubicBezTo>
                    <a:cubicBezTo>
                      <a:pt x="47" y="18"/>
                      <a:pt x="47" y="18"/>
                      <a:pt x="46" y="17"/>
                    </a:cubicBezTo>
                    <a:cubicBezTo>
                      <a:pt x="44" y="16"/>
                      <a:pt x="43" y="16"/>
                      <a:pt x="43" y="15"/>
                    </a:cubicBezTo>
                    <a:cubicBezTo>
                      <a:pt x="43" y="13"/>
                      <a:pt x="44" y="12"/>
                      <a:pt x="42" y="12"/>
                    </a:cubicBezTo>
                    <a:cubicBezTo>
                      <a:pt x="40" y="12"/>
                      <a:pt x="35" y="12"/>
                      <a:pt x="34" y="11"/>
                    </a:cubicBezTo>
                    <a:cubicBezTo>
                      <a:pt x="33" y="9"/>
                      <a:pt x="30" y="5"/>
                      <a:pt x="27" y="3"/>
                    </a:cubicBezTo>
                    <a:cubicBezTo>
                      <a:pt x="24" y="2"/>
                      <a:pt x="22" y="1"/>
                      <a:pt x="18" y="1"/>
                    </a:cubicBezTo>
                    <a:cubicBezTo>
                      <a:pt x="14" y="0"/>
                      <a:pt x="13" y="1"/>
                      <a:pt x="14" y="1"/>
                    </a:cubicBezTo>
                    <a:cubicBezTo>
                      <a:pt x="15" y="2"/>
                      <a:pt x="20" y="3"/>
                      <a:pt x="20" y="3"/>
                    </a:cubicBezTo>
                    <a:cubicBezTo>
                      <a:pt x="20" y="4"/>
                      <a:pt x="20" y="4"/>
                      <a:pt x="19" y="4"/>
                    </a:cubicBezTo>
                    <a:cubicBezTo>
                      <a:pt x="17" y="4"/>
                      <a:pt x="15" y="4"/>
                      <a:pt x="14" y="4"/>
                    </a:cubicBezTo>
                    <a:cubicBezTo>
                      <a:pt x="13" y="4"/>
                      <a:pt x="17" y="5"/>
                      <a:pt x="15" y="5"/>
                    </a:cubicBezTo>
                    <a:cubicBezTo>
                      <a:pt x="14" y="5"/>
                      <a:pt x="12" y="5"/>
                      <a:pt x="11" y="5"/>
                    </a:cubicBezTo>
                    <a:cubicBezTo>
                      <a:pt x="9" y="5"/>
                      <a:pt x="8" y="5"/>
                      <a:pt x="8" y="6"/>
                    </a:cubicBezTo>
                    <a:cubicBezTo>
                      <a:pt x="8" y="7"/>
                      <a:pt x="7" y="7"/>
                      <a:pt x="9" y="7"/>
                    </a:cubicBezTo>
                    <a:cubicBezTo>
                      <a:pt x="10" y="7"/>
                      <a:pt x="11" y="9"/>
                      <a:pt x="13" y="9"/>
                    </a:cubicBezTo>
                    <a:cubicBezTo>
                      <a:pt x="15" y="9"/>
                      <a:pt x="12" y="9"/>
                      <a:pt x="12" y="10"/>
                    </a:cubicBezTo>
                    <a:cubicBezTo>
                      <a:pt x="13" y="10"/>
                      <a:pt x="14" y="12"/>
                      <a:pt x="13" y="11"/>
                    </a:cubicBezTo>
                    <a:cubicBezTo>
                      <a:pt x="11" y="11"/>
                      <a:pt x="8" y="10"/>
                      <a:pt x="8" y="10"/>
                    </a:cubicBezTo>
                    <a:cubicBezTo>
                      <a:pt x="7" y="10"/>
                      <a:pt x="3" y="9"/>
                      <a:pt x="4" y="9"/>
                    </a:cubicBezTo>
                    <a:cubicBezTo>
                      <a:pt x="5" y="10"/>
                      <a:pt x="8" y="11"/>
                      <a:pt x="7" y="11"/>
                    </a:cubicBezTo>
                    <a:cubicBezTo>
                      <a:pt x="6" y="11"/>
                      <a:pt x="4" y="11"/>
                      <a:pt x="5" y="12"/>
                    </a:cubicBezTo>
                    <a:cubicBezTo>
                      <a:pt x="6" y="13"/>
                      <a:pt x="9" y="14"/>
                      <a:pt x="6" y="14"/>
                    </a:cubicBezTo>
                    <a:cubicBezTo>
                      <a:pt x="4" y="14"/>
                      <a:pt x="1" y="15"/>
                      <a:pt x="2" y="15"/>
                    </a:cubicBezTo>
                    <a:cubicBezTo>
                      <a:pt x="2" y="15"/>
                      <a:pt x="3" y="15"/>
                      <a:pt x="4" y="16"/>
                    </a:cubicBezTo>
                    <a:cubicBezTo>
                      <a:pt x="6" y="16"/>
                      <a:pt x="8" y="17"/>
                      <a:pt x="10" y="16"/>
                    </a:cubicBezTo>
                    <a:cubicBezTo>
                      <a:pt x="12" y="16"/>
                      <a:pt x="15" y="16"/>
                      <a:pt x="14" y="16"/>
                    </a:cubicBezTo>
                    <a:cubicBezTo>
                      <a:pt x="13" y="16"/>
                      <a:pt x="11" y="17"/>
                      <a:pt x="12" y="18"/>
                    </a:cubicBezTo>
                    <a:cubicBezTo>
                      <a:pt x="13" y="18"/>
                      <a:pt x="13" y="19"/>
                      <a:pt x="13" y="19"/>
                    </a:cubicBezTo>
                    <a:cubicBezTo>
                      <a:pt x="12" y="19"/>
                      <a:pt x="9" y="19"/>
                      <a:pt x="7" y="18"/>
                    </a:cubicBezTo>
                    <a:cubicBezTo>
                      <a:pt x="5" y="18"/>
                      <a:pt x="3" y="18"/>
                      <a:pt x="2" y="18"/>
                    </a:cubicBezTo>
                    <a:cubicBezTo>
                      <a:pt x="1" y="17"/>
                      <a:pt x="0" y="17"/>
                      <a:pt x="1" y="18"/>
                    </a:cubicBezTo>
                    <a:cubicBezTo>
                      <a:pt x="2" y="19"/>
                      <a:pt x="3" y="23"/>
                      <a:pt x="6" y="2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08" name="Freeform 239"/>
              <p:cNvSpPr>
                <a:spLocks noChangeArrowheads="1"/>
              </p:cNvSpPr>
              <p:nvPr/>
            </p:nvSpPr>
            <p:spPr bwMode="auto">
              <a:xfrm>
                <a:off x="594" y="10"/>
                <a:ext cx="242" cy="124"/>
              </a:xfrm>
              <a:custGeom>
                <a:avLst/>
                <a:gdLst>
                  <a:gd name="T0" fmla="*/ 7 w 176"/>
                  <a:gd name="T1" fmla="*/ 23 h 90"/>
                  <a:gd name="T2" fmla="*/ 14 w 176"/>
                  <a:gd name="T3" fmla="*/ 29 h 90"/>
                  <a:gd name="T4" fmla="*/ 31 w 176"/>
                  <a:gd name="T5" fmla="*/ 28 h 90"/>
                  <a:gd name="T6" fmla="*/ 34 w 176"/>
                  <a:gd name="T7" fmla="*/ 30 h 90"/>
                  <a:gd name="T8" fmla="*/ 36 w 176"/>
                  <a:gd name="T9" fmla="*/ 35 h 90"/>
                  <a:gd name="T10" fmla="*/ 57 w 176"/>
                  <a:gd name="T11" fmla="*/ 32 h 90"/>
                  <a:gd name="T12" fmla="*/ 73 w 176"/>
                  <a:gd name="T13" fmla="*/ 27 h 90"/>
                  <a:gd name="T14" fmla="*/ 76 w 176"/>
                  <a:gd name="T15" fmla="*/ 31 h 90"/>
                  <a:gd name="T16" fmla="*/ 61 w 176"/>
                  <a:gd name="T17" fmla="*/ 37 h 90"/>
                  <a:gd name="T18" fmla="*/ 67 w 176"/>
                  <a:gd name="T19" fmla="*/ 47 h 90"/>
                  <a:gd name="T20" fmla="*/ 34 w 176"/>
                  <a:gd name="T21" fmla="*/ 39 h 90"/>
                  <a:gd name="T22" fmla="*/ 32 w 176"/>
                  <a:gd name="T23" fmla="*/ 46 h 90"/>
                  <a:gd name="T24" fmla="*/ 59 w 176"/>
                  <a:gd name="T25" fmla="*/ 56 h 90"/>
                  <a:gd name="T26" fmla="*/ 45 w 176"/>
                  <a:gd name="T27" fmla="*/ 57 h 90"/>
                  <a:gd name="T28" fmla="*/ 26 w 176"/>
                  <a:gd name="T29" fmla="*/ 62 h 90"/>
                  <a:gd name="T30" fmla="*/ 38 w 176"/>
                  <a:gd name="T31" fmla="*/ 66 h 90"/>
                  <a:gd name="T32" fmla="*/ 40 w 176"/>
                  <a:gd name="T33" fmla="*/ 67 h 90"/>
                  <a:gd name="T34" fmla="*/ 43 w 176"/>
                  <a:gd name="T35" fmla="*/ 72 h 90"/>
                  <a:gd name="T36" fmla="*/ 47 w 176"/>
                  <a:gd name="T37" fmla="*/ 74 h 90"/>
                  <a:gd name="T38" fmla="*/ 28 w 176"/>
                  <a:gd name="T39" fmla="*/ 69 h 90"/>
                  <a:gd name="T40" fmla="*/ 30 w 176"/>
                  <a:gd name="T41" fmla="*/ 78 h 90"/>
                  <a:gd name="T42" fmla="*/ 19 w 176"/>
                  <a:gd name="T43" fmla="*/ 86 h 90"/>
                  <a:gd name="T44" fmla="*/ 30 w 176"/>
                  <a:gd name="T45" fmla="*/ 87 h 90"/>
                  <a:gd name="T46" fmla="*/ 41 w 176"/>
                  <a:gd name="T47" fmla="*/ 86 h 90"/>
                  <a:gd name="T48" fmla="*/ 49 w 176"/>
                  <a:gd name="T49" fmla="*/ 84 h 90"/>
                  <a:gd name="T50" fmla="*/ 58 w 176"/>
                  <a:gd name="T51" fmla="*/ 85 h 90"/>
                  <a:gd name="T52" fmla="*/ 75 w 176"/>
                  <a:gd name="T53" fmla="*/ 86 h 90"/>
                  <a:gd name="T54" fmla="*/ 71 w 176"/>
                  <a:gd name="T55" fmla="*/ 81 h 90"/>
                  <a:gd name="T56" fmla="*/ 62 w 176"/>
                  <a:gd name="T57" fmla="*/ 77 h 90"/>
                  <a:gd name="T58" fmla="*/ 67 w 176"/>
                  <a:gd name="T59" fmla="*/ 76 h 90"/>
                  <a:gd name="T60" fmla="*/ 92 w 176"/>
                  <a:gd name="T61" fmla="*/ 67 h 90"/>
                  <a:gd name="T62" fmla="*/ 98 w 176"/>
                  <a:gd name="T63" fmla="*/ 59 h 90"/>
                  <a:gd name="T64" fmla="*/ 81 w 176"/>
                  <a:gd name="T65" fmla="*/ 55 h 90"/>
                  <a:gd name="T66" fmla="*/ 82 w 176"/>
                  <a:gd name="T67" fmla="*/ 54 h 90"/>
                  <a:gd name="T68" fmla="*/ 90 w 176"/>
                  <a:gd name="T69" fmla="*/ 50 h 90"/>
                  <a:gd name="T70" fmla="*/ 106 w 176"/>
                  <a:gd name="T71" fmla="*/ 48 h 90"/>
                  <a:gd name="T72" fmla="*/ 113 w 176"/>
                  <a:gd name="T73" fmla="*/ 46 h 90"/>
                  <a:gd name="T74" fmla="*/ 112 w 176"/>
                  <a:gd name="T75" fmla="*/ 40 h 90"/>
                  <a:gd name="T76" fmla="*/ 126 w 176"/>
                  <a:gd name="T77" fmla="*/ 37 h 90"/>
                  <a:gd name="T78" fmla="*/ 124 w 176"/>
                  <a:gd name="T79" fmla="*/ 27 h 90"/>
                  <a:gd name="T80" fmla="*/ 135 w 176"/>
                  <a:gd name="T81" fmla="*/ 21 h 90"/>
                  <a:gd name="T82" fmla="*/ 176 w 176"/>
                  <a:gd name="T83" fmla="*/ 12 h 90"/>
                  <a:gd name="T84" fmla="*/ 162 w 176"/>
                  <a:gd name="T85" fmla="*/ 6 h 90"/>
                  <a:gd name="T86" fmla="*/ 151 w 176"/>
                  <a:gd name="T87" fmla="*/ 4 h 90"/>
                  <a:gd name="T88" fmla="*/ 133 w 176"/>
                  <a:gd name="T89" fmla="*/ 2 h 90"/>
                  <a:gd name="T90" fmla="*/ 119 w 176"/>
                  <a:gd name="T91" fmla="*/ 3 h 90"/>
                  <a:gd name="T92" fmla="*/ 103 w 176"/>
                  <a:gd name="T93" fmla="*/ 4 h 90"/>
                  <a:gd name="T94" fmla="*/ 89 w 176"/>
                  <a:gd name="T95" fmla="*/ 10 h 90"/>
                  <a:gd name="T96" fmla="*/ 67 w 176"/>
                  <a:gd name="T97" fmla="*/ 3 h 90"/>
                  <a:gd name="T98" fmla="*/ 61 w 176"/>
                  <a:gd name="T99" fmla="*/ 4 h 90"/>
                  <a:gd name="T100" fmla="*/ 59 w 176"/>
                  <a:gd name="T101" fmla="*/ 9 h 90"/>
                  <a:gd name="T102" fmla="*/ 63 w 176"/>
                  <a:gd name="T103" fmla="*/ 16 h 90"/>
                  <a:gd name="T104" fmla="*/ 45 w 176"/>
                  <a:gd name="T105" fmla="*/ 11 h 90"/>
                  <a:gd name="T106" fmla="*/ 36 w 176"/>
                  <a:gd name="T107" fmla="*/ 14 h 90"/>
                  <a:gd name="T108" fmla="*/ 31 w 176"/>
                  <a:gd name="T109" fmla="*/ 15 h 90"/>
                  <a:gd name="T110" fmla="*/ 13 w 176"/>
                  <a:gd name="T111" fmla="*/ 18 h 90"/>
                  <a:gd name="T112" fmla="*/ 5 w 176"/>
                  <a:gd name="T113" fmla="*/ 21 h 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76"/>
                  <a:gd name="T172" fmla="*/ 0 h 90"/>
                  <a:gd name="T173" fmla="*/ 176 w 176"/>
                  <a:gd name="T174" fmla="*/ 90 h 9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76" h="90">
                    <a:moveTo>
                      <a:pt x="5" y="21"/>
                    </a:moveTo>
                    <a:cubicBezTo>
                      <a:pt x="7" y="21"/>
                      <a:pt x="9" y="20"/>
                      <a:pt x="11" y="21"/>
                    </a:cubicBezTo>
                    <a:cubicBezTo>
                      <a:pt x="12" y="21"/>
                      <a:pt x="11" y="22"/>
                      <a:pt x="9" y="22"/>
                    </a:cubicBezTo>
                    <a:cubicBezTo>
                      <a:pt x="8" y="22"/>
                      <a:pt x="5" y="24"/>
                      <a:pt x="7" y="23"/>
                    </a:cubicBezTo>
                    <a:cubicBezTo>
                      <a:pt x="10" y="23"/>
                      <a:pt x="17" y="23"/>
                      <a:pt x="20" y="22"/>
                    </a:cubicBezTo>
                    <a:cubicBezTo>
                      <a:pt x="23" y="22"/>
                      <a:pt x="18" y="23"/>
                      <a:pt x="16" y="23"/>
                    </a:cubicBezTo>
                    <a:cubicBezTo>
                      <a:pt x="13" y="24"/>
                      <a:pt x="9" y="26"/>
                      <a:pt x="10" y="27"/>
                    </a:cubicBezTo>
                    <a:cubicBezTo>
                      <a:pt x="10" y="28"/>
                      <a:pt x="11" y="29"/>
                      <a:pt x="14" y="29"/>
                    </a:cubicBezTo>
                    <a:cubicBezTo>
                      <a:pt x="17" y="29"/>
                      <a:pt x="22" y="29"/>
                      <a:pt x="24" y="29"/>
                    </a:cubicBezTo>
                    <a:cubicBezTo>
                      <a:pt x="27" y="28"/>
                      <a:pt x="33" y="25"/>
                      <a:pt x="36" y="25"/>
                    </a:cubicBezTo>
                    <a:cubicBezTo>
                      <a:pt x="39" y="25"/>
                      <a:pt x="41" y="25"/>
                      <a:pt x="39" y="26"/>
                    </a:cubicBezTo>
                    <a:cubicBezTo>
                      <a:pt x="37" y="27"/>
                      <a:pt x="34" y="28"/>
                      <a:pt x="31" y="28"/>
                    </a:cubicBezTo>
                    <a:cubicBezTo>
                      <a:pt x="28" y="29"/>
                      <a:pt x="19" y="30"/>
                      <a:pt x="16" y="30"/>
                    </a:cubicBezTo>
                    <a:cubicBezTo>
                      <a:pt x="14" y="30"/>
                      <a:pt x="16" y="31"/>
                      <a:pt x="19" y="32"/>
                    </a:cubicBezTo>
                    <a:cubicBezTo>
                      <a:pt x="21" y="32"/>
                      <a:pt x="22" y="35"/>
                      <a:pt x="25" y="34"/>
                    </a:cubicBezTo>
                    <a:cubicBezTo>
                      <a:pt x="28" y="33"/>
                      <a:pt x="31" y="30"/>
                      <a:pt x="34" y="30"/>
                    </a:cubicBezTo>
                    <a:cubicBezTo>
                      <a:pt x="36" y="29"/>
                      <a:pt x="49" y="27"/>
                      <a:pt x="51" y="27"/>
                    </a:cubicBezTo>
                    <a:cubicBezTo>
                      <a:pt x="54" y="27"/>
                      <a:pt x="39" y="29"/>
                      <a:pt x="36" y="30"/>
                    </a:cubicBezTo>
                    <a:cubicBezTo>
                      <a:pt x="32" y="32"/>
                      <a:pt x="28" y="34"/>
                      <a:pt x="31" y="35"/>
                    </a:cubicBezTo>
                    <a:cubicBezTo>
                      <a:pt x="33" y="35"/>
                      <a:pt x="32" y="35"/>
                      <a:pt x="36" y="35"/>
                    </a:cubicBezTo>
                    <a:cubicBezTo>
                      <a:pt x="41" y="36"/>
                      <a:pt x="43" y="36"/>
                      <a:pt x="45" y="34"/>
                    </a:cubicBezTo>
                    <a:cubicBezTo>
                      <a:pt x="47" y="33"/>
                      <a:pt x="46" y="32"/>
                      <a:pt x="48" y="32"/>
                    </a:cubicBezTo>
                    <a:cubicBezTo>
                      <a:pt x="51" y="32"/>
                      <a:pt x="45" y="33"/>
                      <a:pt x="51" y="32"/>
                    </a:cubicBezTo>
                    <a:cubicBezTo>
                      <a:pt x="56" y="32"/>
                      <a:pt x="59" y="31"/>
                      <a:pt x="57" y="32"/>
                    </a:cubicBezTo>
                    <a:cubicBezTo>
                      <a:pt x="55" y="33"/>
                      <a:pt x="47" y="35"/>
                      <a:pt x="51" y="35"/>
                    </a:cubicBezTo>
                    <a:cubicBezTo>
                      <a:pt x="54" y="35"/>
                      <a:pt x="64" y="35"/>
                      <a:pt x="66" y="33"/>
                    </a:cubicBezTo>
                    <a:cubicBezTo>
                      <a:pt x="69" y="31"/>
                      <a:pt x="72" y="30"/>
                      <a:pt x="72" y="28"/>
                    </a:cubicBezTo>
                    <a:cubicBezTo>
                      <a:pt x="71" y="27"/>
                      <a:pt x="72" y="27"/>
                      <a:pt x="73" y="27"/>
                    </a:cubicBezTo>
                    <a:cubicBezTo>
                      <a:pt x="75" y="27"/>
                      <a:pt x="75" y="26"/>
                      <a:pt x="78" y="25"/>
                    </a:cubicBezTo>
                    <a:cubicBezTo>
                      <a:pt x="80" y="23"/>
                      <a:pt x="86" y="22"/>
                      <a:pt x="84" y="23"/>
                    </a:cubicBezTo>
                    <a:cubicBezTo>
                      <a:pt x="81" y="24"/>
                      <a:pt x="79" y="26"/>
                      <a:pt x="77" y="28"/>
                    </a:cubicBezTo>
                    <a:cubicBezTo>
                      <a:pt x="75" y="30"/>
                      <a:pt x="72" y="31"/>
                      <a:pt x="76" y="31"/>
                    </a:cubicBezTo>
                    <a:cubicBezTo>
                      <a:pt x="79" y="31"/>
                      <a:pt x="90" y="31"/>
                      <a:pt x="86" y="31"/>
                    </a:cubicBezTo>
                    <a:cubicBezTo>
                      <a:pt x="82" y="32"/>
                      <a:pt x="66" y="34"/>
                      <a:pt x="70" y="34"/>
                    </a:cubicBezTo>
                    <a:cubicBezTo>
                      <a:pt x="74" y="34"/>
                      <a:pt x="81" y="35"/>
                      <a:pt x="78" y="35"/>
                    </a:cubicBezTo>
                    <a:cubicBezTo>
                      <a:pt x="75" y="36"/>
                      <a:pt x="64" y="37"/>
                      <a:pt x="61" y="37"/>
                    </a:cubicBezTo>
                    <a:cubicBezTo>
                      <a:pt x="58" y="37"/>
                      <a:pt x="48" y="38"/>
                      <a:pt x="50" y="39"/>
                    </a:cubicBezTo>
                    <a:cubicBezTo>
                      <a:pt x="53" y="40"/>
                      <a:pt x="59" y="43"/>
                      <a:pt x="59" y="44"/>
                    </a:cubicBezTo>
                    <a:cubicBezTo>
                      <a:pt x="58" y="45"/>
                      <a:pt x="59" y="47"/>
                      <a:pt x="60" y="47"/>
                    </a:cubicBezTo>
                    <a:cubicBezTo>
                      <a:pt x="62" y="47"/>
                      <a:pt x="68" y="47"/>
                      <a:pt x="67" y="47"/>
                    </a:cubicBezTo>
                    <a:cubicBezTo>
                      <a:pt x="65" y="47"/>
                      <a:pt x="60" y="49"/>
                      <a:pt x="58" y="48"/>
                    </a:cubicBezTo>
                    <a:cubicBezTo>
                      <a:pt x="57" y="47"/>
                      <a:pt x="54" y="45"/>
                      <a:pt x="52" y="44"/>
                    </a:cubicBezTo>
                    <a:cubicBezTo>
                      <a:pt x="50" y="43"/>
                      <a:pt x="48" y="40"/>
                      <a:pt x="45" y="40"/>
                    </a:cubicBezTo>
                    <a:cubicBezTo>
                      <a:pt x="43" y="39"/>
                      <a:pt x="36" y="39"/>
                      <a:pt x="34" y="39"/>
                    </a:cubicBezTo>
                    <a:cubicBezTo>
                      <a:pt x="32" y="38"/>
                      <a:pt x="31" y="38"/>
                      <a:pt x="31" y="39"/>
                    </a:cubicBezTo>
                    <a:cubicBezTo>
                      <a:pt x="31" y="41"/>
                      <a:pt x="27" y="42"/>
                      <a:pt x="32" y="42"/>
                    </a:cubicBezTo>
                    <a:cubicBezTo>
                      <a:pt x="36" y="42"/>
                      <a:pt x="39" y="43"/>
                      <a:pt x="36" y="43"/>
                    </a:cubicBezTo>
                    <a:cubicBezTo>
                      <a:pt x="32" y="43"/>
                      <a:pt x="28" y="46"/>
                      <a:pt x="32" y="46"/>
                    </a:cubicBezTo>
                    <a:cubicBezTo>
                      <a:pt x="36" y="46"/>
                      <a:pt x="38" y="47"/>
                      <a:pt x="40" y="48"/>
                    </a:cubicBezTo>
                    <a:cubicBezTo>
                      <a:pt x="41" y="50"/>
                      <a:pt x="43" y="52"/>
                      <a:pt x="46" y="54"/>
                    </a:cubicBezTo>
                    <a:cubicBezTo>
                      <a:pt x="49" y="55"/>
                      <a:pt x="51" y="57"/>
                      <a:pt x="53" y="56"/>
                    </a:cubicBezTo>
                    <a:cubicBezTo>
                      <a:pt x="56" y="56"/>
                      <a:pt x="60" y="55"/>
                      <a:pt x="59" y="56"/>
                    </a:cubicBezTo>
                    <a:cubicBezTo>
                      <a:pt x="58" y="56"/>
                      <a:pt x="59" y="58"/>
                      <a:pt x="56" y="58"/>
                    </a:cubicBezTo>
                    <a:cubicBezTo>
                      <a:pt x="53" y="58"/>
                      <a:pt x="49" y="57"/>
                      <a:pt x="51" y="58"/>
                    </a:cubicBezTo>
                    <a:cubicBezTo>
                      <a:pt x="53" y="59"/>
                      <a:pt x="58" y="62"/>
                      <a:pt x="54" y="60"/>
                    </a:cubicBezTo>
                    <a:cubicBezTo>
                      <a:pt x="50" y="59"/>
                      <a:pt x="49" y="58"/>
                      <a:pt x="45" y="57"/>
                    </a:cubicBezTo>
                    <a:cubicBezTo>
                      <a:pt x="42" y="57"/>
                      <a:pt x="38" y="56"/>
                      <a:pt x="37" y="57"/>
                    </a:cubicBezTo>
                    <a:cubicBezTo>
                      <a:pt x="36" y="57"/>
                      <a:pt x="34" y="59"/>
                      <a:pt x="32" y="59"/>
                    </a:cubicBezTo>
                    <a:cubicBezTo>
                      <a:pt x="30" y="59"/>
                      <a:pt x="30" y="59"/>
                      <a:pt x="29" y="60"/>
                    </a:cubicBezTo>
                    <a:cubicBezTo>
                      <a:pt x="29" y="62"/>
                      <a:pt x="28" y="62"/>
                      <a:pt x="26" y="62"/>
                    </a:cubicBezTo>
                    <a:cubicBezTo>
                      <a:pt x="25" y="63"/>
                      <a:pt x="26" y="65"/>
                      <a:pt x="27" y="66"/>
                    </a:cubicBezTo>
                    <a:cubicBezTo>
                      <a:pt x="29" y="66"/>
                      <a:pt x="30" y="66"/>
                      <a:pt x="31" y="65"/>
                    </a:cubicBezTo>
                    <a:cubicBezTo>
                      <a:pt x="33" y="65"/>
                      <a:pt x="31" y="67"/>
                      <a:pt x="33" y="67"/>
                    </a:cubicBezTo>
                    <a:cubicBezTo>
                      <a:pt x="36" y="67"/>
                      <a:pt x="36" y="67"/>
                      <a:pt x="38" y="66"/>
                    </a:cubicBezTo>
                    <a:cubicBezTo>
                      <a:pt x="40" y="65"/>
                      <a:pt x="41" y="60"/>
                      <a:pt x="41" y="62"/>
                    </a:cubicBezTo>
                    <a:cubicBezTo>
                      <a:pt x="41" y="63"/>
                      <a:pt x="40" y="64"/>
                      <a:pt x="42" y="64"/>
                    </a:cubicBezTo>
                    <a:cubicBezTo>
                      <a:pt x="43" y="64"/>
                      <a:pt x="40" y="65"/>
                      <a:pt x="41" y="65"/>
                    </a:cubicBezTo>
                    <a:cubicBezTo>
                      <a:pt x="43" y="65"/>
                      <a:pt x="38" y="67"/>
                      <a:pt x="40" y="67"/>
                    </a:cubicBezTo>
                    <a:cubicBezTo>
                      <a:pt x="42" y="67"/>
                      <a:pt x="33" y="69"/>
                      <a:pt x="36" y="69"/>
                    </a:cubicBezTo>
                    <a:cubicBezTo>
                      <a:pt x="40" y="69"/>
                      <a:pt x="43" y="68"/>
                      <a:pt x="41" y="70"/>
                    </a:cubicBezTo>
                    <a:cubicBezTo>
                      <a:pt x="38" y="71"/>
                      <a:pt x="36" y="74"/>
                      <a:pt x="38" y="73"/>
                    </a:cubicBezTo>
                    <a:cubicBezTo>
                      <a:pt x="40" y="73"/>
                      <a:pt x="44" y="72"/>
                      <a:pt x="43" y="72"/>
                    </a:cubicBezTo>
                    <a:cubicBezTo>
                      <a:pt x="42" y="73"/>
                      <a:pt x="41" y="73"/>
                      <a:pt x="44" y="73"/>
                    </a:cubicBezTo>
                    <a:cubicBezTo>
                      <a:pt x="47" y="73"/>
                      <a:pt x="49" y="72"/>
                      <a:pt x="51" y="69"/>
                    </a:cubicBezTo>
                    <a:cubicBezTo>
                      <a:pt x="53" y="67"/>
                      <a:pt x="56" y="66"/>
                      <a:pt x="54" y="69"/>
                    </a:cubicBezTo>
                    <a:cubicBezTo>
                      <a:pt x="52" y="71"/>
                      <a:pt x="49" y="73"/>
                      <a:pt x="47" y="74"/>
                    </a:cubicBezTo>
                    <a:cubicBezTo>
                      <a:pt x="46" y="76"/>
                      <a:pt x="45" y="75"/>
                      <a:pt x="43" y="76"/>
                    </a:cubicBezTo>
                    <a:cubicBezTo>
                      <a:pt x="41" y="76"/>
                      <a:pt x="39" y="77"/>
                      <a:pt x="37" y="75"/>
                    </a:cubicBezTo>
                    <a:cubicBezTo>
                      <a:pt x="35" y="74"/>
                      <a:pt x="35" y="74"/>
                      <a:pt x="34" y="73"/>
                    </a:cubicBezTo>
                    <a:cubicBezTo>
                      <a:pt x="33" y="71"/>
                      <a:pt x="31" y="69"/>
                      <a:pt x="28" y="69"/>
                    </a:cubicBezTo>
                    <a:cubicBezTo>
                      <a:pt x="25" y="69"/>
                      <a:pt x="19" y="69"/>
                      <a:pt x="22" y="71"/>
                    </a:cubicBezTo>
                    <a:cubicBezTo>
                      <a:pt x="24" y="74"/>
                      <a:pt x="22" y="74"/>
                      <a:pt x="26" y="75"/>
                    </a:cubicBezTo>
                    <a:cubicBezTo>
                      <a:pt x="30" y="75"/>
                      <a:pt x="25" y="76"/>
                      <a:pt x="27" y="76"/>
                    </a:cubicBezTo>
                    <a:cubicBezTo>
                      <a:pt x="28" y="77"/>
                      <a:pt x="31" y="78"/>
                      <a:pt x="30" y="78"/>
                    </a:cubicBezTo>
                    <a:cubicBezTo>
                      <a:pt x="28" y="78"/>
                      <a:pt x="22" y="78"/>
                      <a:pt x="21" y="79"/>
                    </a:cubicBezTo>
                    <a:cubicBezTo>
                      <a:pt x="19" y="79"/>
                      <a:pt x="14" y="80"/>
                      <a:pt x="14" y="82"/>
                    </a:cubicBezTo>
                    <a:cubicBezTo>
                      <a:pt x="14" y="84"/>
                      <a:pt x="14" y="86"/>
                      <a:pt x="15" y="86"/>
                    </a:cubicBezTo>
                    <a:cubicBezTo>
                      <a:pt x="17" y="86"/>
                      <a:pt x="18" y="88"/>
                      <a:pt x="19" y="86"/>
                    </a:cubicBezTo>
                    <a:cubicBezTo>
                      <a:pt x="20" y="85"/>
                      <a:pt x="19" y="83"/>
                      <a:pt x="20" y="84"/>
                    </a:cubicBezTo>
                    <a:cubicBezTo>
                      <a:pt x="21" y="85"/>
                      <a:pt x="19" y="87"/>
                      <a:pt x="22" y="87"/>
                    </a:cubicBezTo>
                    <a:cubicBezTo>
                      <a:pt x="24" y="87"/>
                      <a:pt x="24" y="87"/>
                      <a:pt x="27" y="87"/>
                    </a:cubicBezTo>
                    <a:cubicBezTo>
                      <a:pt x="29" y="88"/>
                      <a:pt x="30" y="88"/>
                      <a:pt x="30" y="87"/>
                    </a:cubicBezTo>
                    <a:cubicBezTo>
                      <a:pt x="31" y="86"/>
                      <a:pt x="32" y="84"/>
                      <a:pt x="32" y="86"/>
                    </a:cubicBezTo>
                    <a:cubicBezTo>
                      <a:pt x="33" y="87"/>
                      <a:pt x="29" y="87"/>
                      <a:pt x="34" y="88"/>
                    </a:cubicBezTo>
                    <a:cubicBezTo>
                      <a:pt x="38" y="88"/>
                      <a:pt x="44" y="89"/>
                      <a:pt x="42" y="88"/>
                    </a:cubicBezTo>
                    <a:cubicBezTo>
                      <a:pt x="41" y="86"/>
                      <a:pt x="38" y="85"/>
                      <a:pt x="41" y="86"/>
                    </a:cubicBezTo>
                    <a:cubicBezTo>
                      <a:pt x="43" y="86"/>
                      <a:pt x="43" y="88"/>
                      <a:pt x="44" y="87"/>
                    </a:cubicBezTo>
                    <a:cubicBezTo>
                      <a:pt x="44" y="86"/>
                      <a:pt x="44" y="85"/>
                      <a:pt x="45" y="85"/>
                    </a:cubicBezTo>
                    <a:cubicBezTo>
                      <a:pt x="46" y="86"/>
                      <a:pt x="48" y="88"/>
                      <a:pt x="49" y="87"/>
                    </a:cubicBezTo>
                    <a:cubicBezTo>
                      <a:pt x="49" y="87"/>
                      <a:pt x="47" y="84"/>
                      <a:pt x="49" y="84"/>
                    </a:cubicBezTo>
                    <a:cubicBezTo>
                      <a:pt x="51" y="85"/>
                      <a:pt x="51" y="86"/>
                      <a:pt x="53" y="86"/>
                    </a:cubicBezTo>
                    <a:cubicBezTo>
                      <a:pt x="55" y="86"/>
                      <a:pt x="57" y="87"/>
                      <a:pt x="55" y="85"/>
                    </a:cubicBezTo>
                    <a:cubicBezTo>
                      <a:pt x="53" y="84"/>
                      <a:pt x="53" y="83"/>
                      <a:pt x="55" y="84"/>
                    </a:cubicBezTo>
                    <a:cubicBezTo>
                      <a:pt x="57" y="84"/>
                      <a:pt x="54" y="84"/>
                      <a:pt x="58" y="85"/>
                    </a:cubicBezTo>
                    <a:cubicBezTo>
                      <a:pt x="61" y="86"/>
                      <a:pt x="63" y="85"/>
                      <a:pt x="63" y="86"/>
                    </a:cubicBezTo>
                    <a:cubicBezTo>
                      <a:pt x="63" y="88"/>
                      <a:pt x="59" y="90"/>
                      <a:pt x="60" y="90"/>
                    </a:cubicBezTo>
                    <a:cubicBezTo>
                      <a:pt x="62" y="90"/>
                      <a:pt x="67" y="89"/>
                      <a:pt x="70" y="88"/>
                    </a:cubicBezTo>
                    <a:cubicBezTo>
                      <a:pt x="72" y="87"/>
                      <a:pt x="73" y="86"/>
                      <a:pt x="75" y="86"/>
                    </a:cubicBezTo>
                    <a:cubicBezTo>
                      <a:pt x="78" y="85"/>
                      <a:pt x="80" y="84"/>
                      <a:pt x="80" y="83"/>
                    </a:cubicBezTo>
                    <a:cubicBezTo>
                      <a:pt x="80" y="81"/>
                      <a:pt x="79" y="80"/>
                      <a:pt x="78" y="80"/>
                    </a:cubicBezTo>
                    <a:cubicBezTo>
                      <a:pt x="77" y="81"/>
                      <a:pt x="76" y="81"/>
                      <a:pt x="75" y="81"/>
                    </a:cubicBezTo>
                    <a:cubicBezTo>
                      <a:pt x="73" y="81"/>
                      <a:pt x="70" y="81"/>
                      <a:pt x="71" y="81"/>
                    </a:cubicBezTo>
                    <a:cubicBezTo>
                      <a:pt x="72" y="80"/>
                      <a:pt x="74" y="78"/>
                      <a:pt x="73" y="78"/>
                    </a:cubicBezTo>
                    <a:cubicBezTo>
                      <a:pt x="71" y="78"/>
                      <a:pt x="70" y="78"/>
                      <a:pt x="69" y="78"/>
                    </a:cubicBezTo>
                    <a:cubicBezTo>
                      <a:pt x="67" y="78"/>
                      <a:pt x="66" y="79"/>
                      <a:pt x="65" y="78"/>
                    </a:cubicBezTo>
                    <a:cubicBezTo>
                      <a:pt x="64" y="76"/>
                      <a:pt x="63" y="77"/>
                      <a:pt x="62" y="77"/>
                    </a:cubicBezTo>
                    <a:cubicBezTo>
                      <a:pt x="61" y="77"/>
                      <a:pt x="55" y="77"/>
                      <a:pt x="56" y="77"/>
                    </a:cubicBezTo>
                    <a:cubicBezTo>
                      <a:pt x="57" y="77"/>
                      <a:pt x="60" y="77"/>
                      <a:pt x="59" y="76"/>
                    </a:cubicBezTo>
                    <a:cubicBezTo>
                      <a:pt x="58" y="74"/>
                      <a:pt x="57" y="73"/>
                      <a:pt x="58" y="73"/>
                    </a:cubicBezTo>
                    <a:cubicBezTo>
                      <a:pt x="59" y="74"/>
                      <a:pt x="62" y="76"/>
                      <a:pt x="67" y="76"/>
                    </a:cubicBezTo>
                    <a:cubicBezTo>
                      <a:pt x="72" y="76"/>
                      <a:pt x="75" y="77"/>
                      <a:pt x="77" y="75"/>
                    </a:cubicBezTo>
                    <a:cubicBezTo>
                      <a:pt x="79" y="73"/>
                      <a:pt x="80" y="72"/>
                      <a:pt x="78" y="71"/>
                    </a:cubicBezTo>
                    <a:cubicBezTo>
                      <a:pt x="77" y="70"/>
                      <a:pt x="77" y="69"/>
                      <a:pt x="79" y="69"/>
                    </a:cubicBezTo>
                    <a:cubicBezTo>
                      <a:pt x="81" y="68"/>
                      <a:pt x="95" y="68"/>
                      <a:pt x="92" y="67"/>
                    </a:cubicBezTo>
                    <a:cubicBezTo>
                      <a:pt x="88" y="66"/>
                      <a:pt x="85" y="65"/>
                      <a:pt x="87" y="65"/>
                    </a:cubicBezTo>
                    <a:cubicBezTo>
                      <a:pt x="89" y="65"/>
                      <a:pt x="96" y="64"/>
                      <a:pt x="94" y="63"/>
                    </a:cubicBezTo>
                    <a:cubicBezTo>
                      <a:pt x="92" y="62"/>
                      <a:pt x="86" y="61"/>
                      <a:pt x="88" y="61"/>
                    </a:cubicBezTo>
                    <a:cubicBezTo>
                      <a:pt x="90" y="60"/>
                      <a:pt x="100" y="60"/>
                      <a:pt x="98" y="59"/>
                    </a:cubicBezTo>
                    <a:cubicBezTo>
                      <a:pt x="96" y="57"/>
                      <a:pt x="95" y="57"/>
                      <a:pt x="94" y="57"/>
                    </a:cubicBezTo>
                    <a:cubicBezTo>
                      <a:pt x="92" y="57"/>
                      <a:pt x="87" y="57"/>
                      <a:pt x="89" y="56"/>
                    </a:cubicBezTo>
                    <a:cubicBezTo>
                      <a:pt x="90" y="56"/>
                      <a:pt x="92" y="55"/>
                      <a:pt x="90" y="55"/>
                    </a:cubicBezTo>
                    <a:cubicBezTo>
                      <a:pt x="89" y="55"/>
                      <a:pt x="82" y="55"/>
                      <a:pt x="81" y="55"/>
                    </a:cubicBezTo>
                    <a:cubicBezTo>
                      <a:pt x="80" y="55"/>
                      <a:pt x="75" y="59"/>
                      <a:pt x="77" y="58"/>
                    </a:cubicBezTo>
                    <a:cubicBezTo>
                      <a:pt x="78" y="57"/>
                      <a:pt x="81" y="55"/>
                      <a:pt x="79" y="55"/>
                    </a:cubicBezTo>
                    <a:cubicBezTo>
                      <a:pt x="77" y="54"/>
                      <a:pt x="73" y="54"/>
                      <a:pt x="74" y="54"/>
                    </a:cubicBezTo>
                    <a:cubicBezTo>
                      <a:pt x="75" y="54"/>
                      <a:pt x="81" y="54"/>
                      <a:pt x="82" y="54"/>
                    </a:cubicBezTo>
                    <a:cubicBezTo>
                      <a:pt x="81" y="54"/>
                      <a:pt x="77" y="52"/>
                      <a:pt x="79" y="52"/>
                    </a:cubicBezTo>
                    <a:cubicBezTo>
                      <a:pt x="81" y="52"/>
                      <a:pt x="86" y="53"/>
                      <a:pt x="84" y="52"/>
                    </a:cubicBezTo>
                    <a:cubicBezTo>
                      <a:pt x="82" y="52"/>
                      <a:pt x="78" y="51"/>
                      <a:pt x="81" y="51"/>
                    </a:cubicBezTo>
                    <a:cubicBezTo>
                      <a:pt x="84" y="50"/>
                      <a:pt x="90" y="51"/>
                      <a:pt x="90" y="50"/>
                    </a:cubicBezTo>
                    <a:cubicBezTo>
                      <a:pt x="89" y="50"/>
                      <a:pt x="84" y="48"/>
                      <a:pt x="87" y="48"/>
                    </a:cubicBezTo>
                    <a:cubicBezTo>
                      <a:pt x="89" y="49"/>
                      <a:pt x="90" y="51"/>
                      <a:pt x="94" y="51"/>
                    </a:cubicBezTo>
                    <a:cubicBezTo>
                      <a:pt x="98" y="51"/>
                      <a:pt x="97" y="50"/>
                      <a:pt x="100" y="50"/>
                    </a:cubicBezTo>
                    <a:cubicBezTo>
                      <a:pt x="103" y="49"/>
                      <a:pt x="108" y="49"/>
                      <a:pt x="106" y="48"/>
                    </a:cubicBezTo>
                    <a:cubicBezTo>
                      <a:pt x="104" y="47"/>
                      <a:pt x="95" y="45"/>
                      <a:pt x="97" y="44"/>
                    </a:cubicBezTo>
                    <a:cubicBezTo>
                      <a:pt x="100" y="44"/>
                      <a:pt x="98" y="43"/>
                      <a:pt x="101" y="44"/>
                    </a:cubicBezTo>
                    <a:cubicBezTo>
                      <a:pt x="105" y="44"/>
                      <a:pt x="107" y="44"/>
                      <a:pt x="108" y="45"/>
                    </a:cubicBezTo>
                    <a:cubicBezTo>
                      <a:pt x="109" y="46"/>
                      <a:pt x="110" y="47"/>
                      <a:pt x="113" y="46"/>
                    </a:cubicBezTo>
                    <a:cubicBezTo>
                      <a:pt x="116" y="45"/>
                      <a:pt x="119" y="44"/>
                      <a:pt x="120" y="43"/>
                    </a:cubicBezTo>
                    <a:cubicBezTo>
                      <a:pt x="121" y="42"/>
                      <a:pt x="122" y="40"/>
                      <a:pt x="121" y="40"/>
                    </a:cubicBezTo>
                    <a:cubicBezTo>
                      <a:pt x="120" y="41"/>
                      <a:pt x="112" y="43"/>
                      <a:pt x="112" y="42"/>
                    </a:cubicBezTo>
                    <a:cubicBezTo>
                      <a:pt x="111" y="41"/>
                      <a:pt x="111" y="39"/>
                      <a:pt x="112" y="40"/>
                    </a:cubicBezTo>
                    <a:cubicBezTo>
                      <a:pt x="113" y="40"/>
                      <a:pt x="113" y="42"/>
                      <a:pt x="116" y="41"/>
                    </a:cubicBezTo>
                    <a:cubicBezTo>
                      <a:pt x="119" y="40"/>
                      <a:pt x="124" y="39"/>
                      <a:pt x="124" y="39"/>
                    </a:cubicBezTo>
                    <a:cubicBezTo>
                      <a:pt x="124" y="39"/>
                      <a:pt x="119" y="35"/>
                      <a:pt x="121" y="35"/>
                    </a:cubicBezTo>
                    <a:cubicBezTo>
                      <a:pt x="123" y="36"/>
                      <a:pt x="123" y="38"/>
                      <a:pt x="126" y="37"/>
                    </a:cubicBezTo>
                    <a:cubicBezTo>
                      <a:pt x="130" y="36"/>
                      <a:pt x="130" y="34"/>
                      <a:pt x="133" y="33"/>
                    </a:cubicBezTo>
                    <a:cubicBezTo>
                      <a:pt x="137" y="32"/>
                      <a:pt x="145" y="27"/>
                      <a:pt x="149" y="26"/>
                    </a:cubicBezTo>
                    <a:cubicBezTo>
                      <a:pt x="152" y="25"/>
                      <a:pt x="157" y="22"/>
                      <a:pt x="156" y="22"/>
                    </a:cubicBezTo>
                    <a:cubicBezTo>
                      <a:pt x="154" y="22"/>
                      <a:pt x="119" y="29"/>
                      <a:pt x="124" y="27"/>
                    </a:cubicBezTo>
                    <a:cubicBezTo>
                      <a:pt x="130" y="26"/>
                      <a:pt x="143" y="22"/>
                      <a:pt x="141" y="22"/>
                    </a:cubicBezTo>
                    <a:cubicBezTo>
                      <a:pt x="140" y="22"/>
                      <a:pt x="136" y="23"/>
                      <a:pt x="133" y="22"/>
                    </a:cubicBezTo>
                    <a:cubicBezTo>
                      <a:pt x="131" y="21"/>
                      <a:pt x="130" y="20"/>
                      <a:pt x="131" y="20"/>
                    </a:cubicBezTo>
                    <a:cubicBezTo>
                      <a:pt x="132" y="20"/>
                      <a:pt x="133" y="21"/>
                      <a:pt x="135" y="21"/>
                    </a:cubicBezTo>
                    <a:cubicBezTo>
                      <a:pt x="137" y="21"/>
                      <a:pt x="142" y="21"/>
                      <a:pt x="145" y="21"/>
                    </a:cubicBezTo>
                    <a:cubicBezTo>
                      <a:pt x="147" y="21"/>
                      <a:pt x="151" y="19"/>
                      <a:pt x="153" y="19"/>
                    </a:cubicBezTo>
                    <a:cubicBezTo>
                      <a:pt x="155" y="19"/>
                      <a:pt x="154" y="19"/>
                      <a:pt x="157" y="19"/>
                    </a:cubicBezTo>
                    <a:cubicBezTo>
                      <a:pt x="160" y="19"/>
                      <a:pt x="176" y="14"/>
                      <a:pt x="176" y="12"/>
                    </a:cubicBezTo>
                    <a:cubicBezTo>
                      <a:pt x="176" y="10"/>
                      <a:pt x="176" y="10"/>
                      <a:pt x="173" y="10"/>
                    </a:cubicBezTo>
                    <a:cubicBezTo>
                      <a:pt x="171" y="10"/>
                      <a:pt x="166" y="9"/>
                      <a:pt x="165" y="9"/>
                    </a:cubicBezTo>
                    <a:cubicBezTo>
                      <a:pt x="164" y="10"/>
                      <a:pt x="164" y="10"/>
                      <a:pt x="164" y="9"/>
                    </a:cubicBezTo>
                    <a:cubicBezTo>
                      <a:pt x="164" y="7"/>
                      <a:pt x="162" y="6"/>
                      <a:pt x="162" y="6"/>
                    </a:cubicBezTo>
                    <a:cubicBezTo>
                      <a:pt x="162" y="5"/>
                      <a:pt x="162" y="4"/>
                      <a:pt x="160" y="5"/>
                    </a:cubicBezTo>
                    <a:cubicBezTo>
                      <a:pt x="158" y="5"/>
                      <a:pt x="157" y="6"/>
                      <a:pt x="155" y="5"/>
                    </a:cubicBezTo>
                    <a:cubicBezTo>
                      <a:pt x="154" y="3"/>
                      <a:pt x="154" y="2"/>
                      <a:pt x="153" y="3"/>
                    </a:cubicBezTo>
                    <a:cubicBezTo>
                      <a:pt x="152" y="4"/>
                      <a:pt x="153" y="4"/>
                      <a:pt x="151" y="4"/>
                    </a:cubicBezTo>
                    <a:cubicBezTo>
                      <a:pt x="148" y="5"/>
                      <a:pt x="145" y="6"/>
                      <a:pt x="142" y="6"/>
                    </a:cubicBezTo>
                    <a:cubicBezTo>
                      <a:pt x="139" y="7"/>
                      <a:pt x="131" y="7"/>
                      <a:pt x="134" y="6"/>
                    </a:cubicBezTo>
                    <a:cubicBezTo>
                      <a:pt x="137" y="6"/>
                      <a:pt x="146" y="2"/>
                      <a:pt x="144" y="2"/>
                    </a:cubicBezTo>
                    <a:cubicBezTo>
                      <a:pt x="143" y="3"/>
                      <a:pt x="136" y="2"/>
                      <a:pt x="133" y="2"/>
                    </a:cubicBezTo>
                    <a:cubicBezTo>
                      <a:pt x="131" y="2"/>
                      <a:pt x="129" y="2"/>
                      <a:pt x="127" y="1"/>
                    </a:cubicBezTo>
                    <a:cubicBezTo>
                      <a:pt x="126" y="0"/>
                      <a:pt x="126" y="0"/>
                      <a:pt x="124" y="0"/>
                    </a:cubicBezTo>
                    <a:cubicBezTo>
                      <a:pt x="122" y="0"/>
                      <a:pt x="117" y="0"/>
                      <a:pt x="118" y="1"/>
                    </a:cubicBezTo>
                    <a:cubicBezTo>
                      <a:pt x="119" y="2"/>
                      <a:pt x="122" y="4"/>
                      <a:pt x="119" y="3"/>
                    </a:cubicBezTo>
                    <a:cubicBezTo>
                      <a:pt x="117" y="3"/>
                      <a:pt x="116" y="1"/>
                      <a:pt x="113" y="1"/>
                    </a:cubicBezTo>
                    <a:cubicBezTo>
                      <a:pt x="111" y="0"/>
                      <a:pt x="104" y="1"/>
                      <a:pt x="105" y="2"/>
                    </a:cubicBezTo>
                    <a:cubicBezTo>
                      <a:pt x="105" y="2"/>
                      <a:pt x="106" y="5"/>
                      <a:pt x="109" y="5"/>
                    </a:cubicBezTo>
                    <a:cubicBezTo>
                      <a:pt x="111" y="6"/>
                      <a:pt x="105" y="5"/>
                      <a:pt x="103" y="4"/>
                    </a:cubicBezTo>
                    <a:cubicBezTo>
                      <a:pt x="101" y="3"/>
                      <a:pt x="100" y="1"/>
                      <a:pt x="98" y="1"/>
                    </a:cubicBezTo>
                    <a:cubicBezTo>
                      <a:pt x="96" y="1"/>
                      <a:pt x="80" y="1"/>
                      <a:pt x="83" y="2"/>
                    </a:cubicBezTo>
                    <a:cubicBezTo>
                      <a:pt x="86" y="3"/>
                      <a:pt x="93" y="8"/>
                      <a:pt x="92" y="8"/>
                    </a:cubicBezTo>
                    <a:cubicBezTo>
                      <a:pt x="91" y="8"/>
                      <a:pt x="88" y="11"/>
                      <a:pt x="89" y="10"/>
                    </a:cubicBezTo>
                    <a:cubicBezTo>
                      <a:pt x="89" y="9"/>
                      <a:pt x="91" y="9"/>
                      <a:pt x="89" y="8"/>
                    </a:cubicBezTo>
                    <a:cubicBezTo>
                      <a:pt x="86" y="6"/>
                      <a:pt x="84" y="4"/>
                      <a:pt x="82" y="4"/>
                    </a:cubicBezTo>
                    <a:cubicBezTo>
                      <a:pt x="81" y="3"/>
                      <a:pt x="78" y="4"/>
                      <a:pt x="75" y="3"/>
                    </a:cubicBezTo>
                    <a:cubicBezTo>
                      <a:pt x="71" y="2"/>
                      <a:pt x="66" y="3"/>
                      <a:pt x="67" y="3"/>
                    </a:cubicBezTo>
                    <a:cubicBezTo>
                      <a:pt x="68" y="3"/>
                      <a:pt x="68" y="5"/>
                      <a:pt x="71" y="5"/>
                    </a:cubicBezTo>
                    <a:cubicBezTo>
                      <a:pt x="73" y="5"/>
                      <a:pt x="77" y="6"/>
                      <a:pt x="75" y="6"/>
                    </a:cubicBezTo>
                    <a:cubicBezTo>
                      <a:pt x="73" y="6"/>
                      <a:pt x="69" y="8"/>
                      <a:pt x="67" y="7"/>
                    </a:cubicBezTo>
                    <a:cubicBezTo>
                      <a:pt x="65" y="5"/>
                      <a:pt x="63" y="4"/>
                      <a:pt x="61" y="4"/>
                    </a:cubicBezTo>
                    <a:cubicBezTo>
                      <a:pt x="59" y="4"/>
                      <a:pt x="59" y="4"/>
                      <a:pt x="61" y="5"/>
                    </a:cubicBezTo>
                    <a:cubicBezTo>
                      <a:pt x="63" y="6"/>
                      <a:pt x="64" y="9"/>
                      <a:pt x="62" y="8"/>
                    </a:cubicBezTo>
                    <a:cubicBezTo>
                      <a:pt x="60" y="8"/>
                      <a:pt x="54" y="7"/>
                      <a:pt x="55" y="7"/>
                    </a:cubicBezTo>
                    <a:cubicBezTo>
                      <a:pt x="56" y="7"/>
                      <a:pt x="60" y="9"/>
                      <a:pt x="59" y="9"/>
                    </a:cubicBezTo>
                    <a:cubicBezTo>
                      <a:pt x="57" y="9"/>
                      <a:pt x="52" y="9"/>
                      <a:pt x="54" y="10"/>
                    </a:cubicBezTo>
                    <a:cubicBezTo>
                      <a:pt x="55" y="12"/>
                      <a:pt x="64" y="14"/>
                      <a:pt x="66" y="15"/>
                    </a:cubicBezTo>
                    <a:cubicBezTo>
                      <a:pt x="68" y="15"/>
                      <a:pt x="72" y="20"/>
                      <a:pt x="70" y="18"/>
                    </a:cubicBezTo>
                    <a:cubicBezTo>
                      <a:pt x="68" y="17"/>
                      <a:pt x="65" y="16"/>
                      <a:pt x="63" y="16"/>
                    </a:cubicBezTo>
                    <a:cubicBezTo>
                      <a:pt x="61" y="15"/>
                      <a:pt x="50" y="11"/>
                      <a:pt x="52" y="12"/>
                    </a:cubicBezTo>
                    <a:cubicBezTo>
                      <a:pt x="54" y="13"/>
                      <a:pt x="58" y="15"/>
                      <a:pt x="55" y="15"/>
                    </a:cubicBezTo>
                    <a:cubicBezTo>
                      <a:pt x="53" y="15"/>
                      <a:pt x="53" y="16"/>
                      <a:pt x="51" y="14"/>
                    </a:cubicBezTo>
                    <a:cubicBezTo>
                      <a:pt x="49" y="13"/>
                      <a:pt x="47" y="11"/>
                      <a:pt x="45" y="11"/>
                    </a:cubicBezTo>
                    <a:cubicBezTo>
                      <a:pt x="43" y="10"/>
                      <a:pt x="37" y="9"/>
                      <a:pt x="36" y="9"/>
                    </a:cubicBezTo>
                    <a:cubicBezTo>
                      <a:pt x="35" y="10"/>
                      <a:pt x="40" y="11"/>
                      <a:pt x="38" y="11"/>
                    </a:cubicBezTo>
                    <a:cubicBezTo>
                      <a:pt x="36" y="12"/>
                      <a:pt x="28" y="14"/>
                      <a:pt x="30" y="14"/>
                    </a:cubicBezTo>
                    <a:cubicBezTo>
                      <a:pt x="32" y="14"/>
                      <a:pt x="33" y="13"/>
                      <a:pt x="36" y="14"/>
                    </a:cubicBezTo>
                    <a:cubicBezTo>
                      <a:pt x="39" y="16"/>
                      <a:pt x="41" y="17"/>
                      <a:pt x="39" y="17"/>
                    </a:cubicBezTo>
                    <a:cubicBezTo>
                      <a:pt x="37" y="17"/>
                      <a:pt x="36" y="17"/>
                      <a:pt x="37" y="17"/>
                    </a:cubicBezTo>
                    <a:cubicBezTo>
                      <a:pt x="38" y="18"/>
                      <a:pt x="37" y="19"/>
                      <a:pt x="36" y="18"/>
                    </a:cubicBezTo>
                    <a:cubicBezTo>
                      <a:pt x="34" y="17"/>
                      <a:pt x="33" y="15"/>
                      <a:pt x="31" y="15"/>
                    </a:cubicBezTo>
                    <a:cubicBezTo>
                      <a:pt x="29" y="15"/>
                      <a:pt x="29" y="19"/>
                      <a:pt x="27" y="17"/>
                    </a:cubicBezTo>
                    <a:cubicBezTo>
                      <a:pt x="25" y="16"/>
                      <a:pt x="26" y="15"/>
                      <a:pt x="23" y="15"/>
                    </a:cubicBezTo>
                    <a:cubicBezTo>
                      <a:pt x="20" y="15"/>
                      <a:pt x="16" y="16"/>
                      <a:pt x="16" y="17"/>
                    </a:cubicBezTo>
                    <a:cubicBezTo>
                      <a:pt x="16" y="18"/>
                      <a:pt x="14" y="19"/>
                      <a:pt x="13" y="18"/>
                    </a:cubicBezTo>
                    <a:cubicBezTo>
                      <a:pt x="12" y="18"/>
                      <a:pt x="12" y="17"/>
                      <a:pt x="10" y="17"/>
                    </a:cubicBezTo>
                    <a:cubicBezTo>
                      <a:pt x="8" y="17"/>
                      <a:pt x="5" y="19"/>
                      <a:pt x="4" y="19"/>
                    </a:cubicBezTo>
                    <a:cubicBezTo>
                      <a:pt x="2" y="19"/>
                      <a:pt x="0" y="20"/>
                      <a:pt x="1" y="21"/>
                    </a:cubicBezTo>
                    <a:cubicBezTo>
                      <a:pt x="3" y="21"/>
                      <a:pt x="3" y="21"/>
                      <a:pt x="5" y="2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09" name="Freeform 240"/>
              <p:cNvSpPr>
                <a:spLocks noChangeArrowheads="1"/>
              </p:cNvSpPr>
              <p:nvPr/>
            </p:nvSpPr>
            <p:spPr bwMode="auto">
              <a:xfrm>
                <a:off x="705" y="78"/>
                <a:ext cx="26" cy="7"/>
              </a:xfrm>
              <a:custGeom>
                <a:avLst/>
                <a:gdLst>
                  <a:gd name="T0" fmla="*/ 3 w 19"/>
                  <a:gd name="T1" fmla="*/ 4 h 5"/>
                  <a:gd name="T2" fmla="*/ 11 w 19"/>
                  <a:gd name="T3" fmla="*/ 4 h 5"/>
                  <a:gd name="T4" fmla="*/ 18 w 19"/>
                  <a:gd name="T5" fmla="*/ 4 h 5"/>
                  <a:gd name="T6" fmla="*/ 16 w 19"/>
                  <a:gd name="T7" fmla="*/ 3 h 5"/>
                  <a:gd name="T8" fmla="*/ 5 w 19"/>
                  <a:gd name="T9" fmla="*/ 2 h 5"/>
                  <a:gd name="T10" fmla="*/ 3 w 19"/>
                  <a:gd name="T11" fmla="*/ 4 h 5"/>
                  <a:gd name="T12" fmla="*/ 0 60000 65536"/>
                  <a:gd name="T13" fmla="*/ 0 60000 65536"/>
                  <a:gd name="T14" fmla="*/ 0 60000 65536"/>
                  <a:gd name="T15" fmla="*/ 0 60000 65536"/>
                  <a:gd name="T16" fmla="*/ 0 60000 65536"/>
                  <a:gd name="T17" fmla="*/ 0 60000 65536"/>
                  <a:gd name="T18" fmla="*/ 0 w 19"/>
                  <a:gd name="T19" fmla="*/ 0 h 5"/>
                  <a:gd name="T20" fmla="*/ 19 w 19"/>
                  <a:gd name="T21" fmla="*/ 5 h 5"/>
                </a:gdLst>
                <a:ahLst/>
                <a:cxnLst>
                  <a:cxn ang="T12">
                    <a:pos x="T0" y="T1"/>
                  </a:cxn>
                  <a:cxn ang="T13">
                    <a:pos x="T2" y="T3"/>
                  </a:cxn>
                  <a:cxn ang="T14">
                    <a:pos x="T4" y="T5"/>
                  </a:cxn>
                  <a:cxn ang="T15">
                    <a:pos x="T6" y="T7"/>
                  </a:cxn>
                  <a:cxn ang="T16">
                    <a:pos x="T8" y="T9"/>
                  </a:cxn>
                  <a:cxn ang="T17">
                    <a:pos x="T10" y="T11"/>
                  </a:cxn>
                </a:cxnLst>
                <a:rect l="T18" t="T19" r="T20" b="T21"/>
                <a:pathLst>
                  <a:path w="19" h="5">
                    <a:moveTo>
                      <a:pt x="3" y="4"/>
                    </a:moveTo>
                    <a:cubicBezTo>
                      <a:pt x="6" y="4"/>
                      <a:pt x="9" y="3"/>
                      <a:pt x="11" y="4"/>
                    </a:cubicBezTo>
                    <a:cubicBezTo>
                      <a:pt x="13" y="5"/>
                      <a:pt x="19" y="5"/>
                      <a:pt x="18" y="4"/>
                    </a:cubicBezTo>
                    <a:cubicBezTo>
                      <a:pt x="17" y="4"/>
                      <a:pt x="19" y="3"/>
                      <a:pt x="16" y="3"/>
                    </a:cubicBezTo>
                    <a:cubicBezTo>
                      <a:pt x="14" y="2"/>
                      <a:pt x="2" y="0"/>
                      <a:pt x="5" y="2"/>
                    </a:cubicBezTo>
                    <a:cubicBezTo>
                      <a:pt x="8" y="3"/>
                      <a:pt x="0" y="4"/>
                      <a:pt x="3"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10" name="Freeform 241"/>
              <p:cNvSpPr>
                <a:spLocks noChangeArrowheads="1"/>
              </p:cNvSpPr>
              <p:nvPr/>
            </p:nvSpPr>
            <p:spPr bwMode="auto">
              <a:xfrm>
                <a:off x="649" y="84"/>
                <a:ext cx="9" cy="3"/>
              </a:xfrm>
              <a:custGeom>
                <a:avLst/>
                <a:gdLst>
                  <a:gd name="T0" fmla="*/ 6 w 7"/>
                  <a:gd name="T1" fmla="*/ 2 h 2"/>
                  <a:gd name="T2" fmla="*/ 2 w 7"/>
                  <a:gd name="T3" fmla="*/ 0 h 2"/>
                  <a:gd name="T4" fmla="*/ 6 w 7"/>
                  <a:gd name="T5" fmla="*/ 2 h 2"/>
                  <a:gd name="T6" fmla="*/ 0 60000 65536"/>
                  <a:gd name="T7" fmla="*/ 0 60000 65536"/>
                  <a:gd name="T8" fmla="*/ 0 60000 65536"/>
                  <a:gd name="T9" fmla="*/ 0 w 7"/>
                  <a:gd name="T10" fmla="*/ 0 h 2"/>
                  <a:gd name="T11" fmla="*/ 7 w 7"/>
                  <a:gd name="T12" fmla="*/ 2 h 2"/>
                </a:gdLst>
                <a:ahLst/>
                <a:cxnLst>
                  <a:cxn ang="T6">
                    <a:pos x="T0" y="T1"/>
                  </a:cxn>
                  <a:cxn ang="T7">
                    <a:pos x="T2" y="T3"/>
                  </a:cxn>
                  <a:cxn ang="T8">
                    <a:pos x="T4" y="T5"/>
                  </a:cxn>
                </a:cxnLst>
                <a:rect l="T9" t="T10" r="T11" b="T12"/>
                <a:pathLst>
                  <a:path w="7" h="2">
                    <a:moveTo>
                      <a:pt x="6" y="2"/>
                    </a:moveTo>
                    <a:cubicBezTo>
                      <a:pt x="7" y="1"/>
                      <a:pt x="3" y="0"/>
                      <a:pt x="2" y="0"/>
                    </a:cubicBezTo>
                    <a:cubicBezTo>
                      <a:pt x="0" y="0"/>
                      <a:pt x="5" y="2"/>
                      <a:pt x="6"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11" name="Freeform 242"/>
              <p:cNvSpPr>
                <a:spLocks noChangeArrowheads="1"/>
              </p:cNvSpPr>
              <p:nvPr/>
            </p:nvSpPr>
            <p:spPr bwMode="auto">
              <a:xfrm>
                <a:off x="689" y="134"/>
                <a:ext cx="9" cy="4"/>
              </a:xfrm>
              <a:custGeom>
                <a:avLst/>
                <a:gdLst>
                  <a:gd name="T0" fmla="*/ 5 w 7"/>
                  <a:gd name="T1" fmla="*/ 1 h 3"/>
                  <a:gd name="T2" fmla="*/ 2 w 7"/>
                  <a:gd name="T3" fmla="*/ 2 h 3"/>
                  <a:gd name="T4" fmla="*/ 5 w 7"/>
                  <a:gd name="T5" fmla="*/ 1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5" y="1"/>
                    </a:moveTo>
                    <a:cubicBezTo>
                      <a:pt x="4" y="0"/>
                      <a:pt x="0" y="2"/>
                      <a:pt x="2" y="2"/>
                    </a:cubicBezTo>
                    <a:cubicBezTo>
                      <a:pt x="3" y="3"/>
                      <a:pt x="7" y="1"/>
                      <a:pt x="5"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12" name="Freeform 243"/>
              <p:cNvSpPr>
                <a:spLocks noChangeArrowheads="1"/>
              </p:cNvSpPr>
              <p:nvPr/>
            </p:nvSpPr>
            <p:spPr bwMode="auto">
              <a:xfrm>
                <a:off x="156" y="353"/>
                <a:ext cx="7" cy="5"/>
              </a:xfrm>
              <a:custGeom>
                <a:avLst/>
                <a:gdLst>
                  <a:gd name="T0" fmla="*/ 0 w 5"/>
                  <a:gd name="T1" fmla="*/ 4 h 4"/>
                  <a:gd name="T2" fmla="*/ 4 w 5"/>
                  <a:gd name="T3" fmla="*/ 0 h 4"/>
                  <a:gd name="T4" fmla="*/ 0 w 5"/>
                  <a:gd name="T5" fmla="*/ 4 h 4"/>
                  <a:gd name="T6" fmla="*/ 0 60000 65536"/>
                  <a:gd name="T7" fmla="*/ 0 60000 65536"/>
                  <a:gd name="T8" fmla="*/ 0 60000 65536"/>
                  <a:gd name="T9" fmla="*/ 0 w 5"/>
                  <a:gd name="T10" fmla="*/ 0 h 4"/>
                  <a:gd name="T11" fmla="*/ 5 w 5"/>
                  <a:gd name="T12" fmla="*/ 4 h 4"/>
                </a:gdLst>
                <a:ahLst/>
                <a:cxnLst>
                  <a:cxn ang="T6">
                    <a:pos x="T0" y="T1"/>
                  </a:cxn>
                  <a:cxn ang="T7">
                    <a:pos x="T2" y="T3"/>
                  </a:cxn>
                  <a:cxn ang="T8">
                    <a:pos x="T4" y="T5"/>
                  </a:cxn>
                </a:cxnLst>
                <a:rect l="T9" t="T10" r="T11" b="T12"/>
                <a:pathLst>
                  <a:path w="5" h="4">
                    <a:moveTo>
                      <a:pt x="0" y="4"/>
                    </a:moveTo>
                    <a:cubicBezTo>
                      <a:pt x="1" y="4"/>
                      <a:pt x="5" y="1"/>
                      <a:pt x="4" y="0"/>
                    </a:cubicBezTo>
                    <a:cubicBezTo>
                      <a:pt x="3" y="0"/>
                      <a:pt x="0" y="3"/>
                      <a:pt x="0"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13" name="Freeform 244"/>
              <p:cNvSpPr>
                <a:spLocks noChangeArrowheads="1"/>
              </p:cNvSpPr>
              <p:nvPr/>
            </p:nvSpPr>
            <p:spPr bwMode="auto">
              <a:xfrm>
                <a:off x="166" y="350"/>
                <a:ext cx="3" cy="3"/>
              </a:xfrm>
              <a:custGeom>
                <a:avLst/>
                <a:gdLst>
                  <a:gd name="T0" fmla="*/ 0 w 2"/>
                  <a:gd name="T1" fmla="*/ 1 h 2"/>
                  <a:gd name="T2" fmla="*/ 2 w 2"/>
                  <a:gd name="T3" fmla="*/ 1 h 2"/>
                  <a:gd name="T4" fmla="*/ 0 w 2"/>
                  <a:gd name="T5" fmla="*/ 1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0" y="1"/>
                    </a:moveTo>
                    <a:cubicBezTo>
                      <a:pt x="0" y="1"/>
                      <a:pt x="2" y="2"/>
                      <a:pt x="2" y="1"/>
                    </a:cubicBezTo>
                    <a:cubicBezTo>
                      <a:pt x="2" y="0"/>
                      <a:pt x="0" y="0"/>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14" name="Freeform 245"/>
              <p:cNvSpPr>
                <a:spLocks noChangeArrowheads="1"/>
              </p:cNvSpPr>
              <p:nvPr/>
            </p:nvSpPr>
            <p:spPr bwMode="auto">
              <a:xfrm>
                <a:off x="8" y="351"/>
                <a:ext cx="8" cy="10"/>
              </a:xfrm>
              <a:custGeom>
                <a:avLst/>
                <a:gdLst>
                  <a:gd name="T0" fmla="*/ 3 w 6"/>
                  <a:gd name="T1" fmla="*/ 1 h 7"/>
                  <a:gd name="T2" fmla="*/ 0 w 6"/>
                  <a:gd name="T3" fmla="*/ 3 h 7"/>
                  <a:gd name="T4" fmla="*/ 5 w 6"/>
                  <a:gd name="T5" fmla="*/ 3 h 7"/>
                  <a:gd name="T6" fmla="*/ 3 w 6"/>
                  <a:gd name="T7" fmla="*/ 1 h 7"/>
                  <a:gd name="T8" fmla="*/ 0 60000 65536"/>
                  <a:gd name="T9" fmla="*/ 0 60000 65536"/>
                  <a:gd name="T10" fmla="*/ 0 60000 65536"/>
                  <a:gd name="T11" fmla="*/ 0 60000 65536"/>
                  <a:gd name="T12" fmla="*/ 0 w 6"/>
                  <a:gd name="T13" fmla="*/ 0 h 7"/>
                  <a:gd name="T14" fmla="*/ 6 w 6"/>
                  <a:gd name="T15" fmla="*/ 7 h 7"/>
                </a:gdLst>
                <a:ahLst/>
                <a:cxnLst>
                  <a:cxn ang="T8">
                    <a:pos x="T0" y="T1"/>
                  </a:cxn>
                  <a:cxn ang="T9">
                    <a:pos x="T2" y="T3"/>
                  </a:cxn>
                  <a:cxn ang="T10">
                    <a:pos x="T4" y="T5"/>
                  </a:cxn>
                  <a:cxn ang="T11">
                    <a:pos x="T6" y="T7"/>
                  </a:cxn>
                </a:cxnLst>
                <a:rect l="T12" t="T13" r="T14" b="T15"/>
                <a:pathLst>
                  <a:path w="6" h="7">
                    <a:moveTo>
                      <a:pt x="3" y="1"/>
                    </a:moveTo>
                    <a:cubicBezTo>
                      <a:pt x="2" y="1"/>
                      <a:pt x="0" y="2"/>
                      <a:pt x="0" y="3"/>
                    </a:cubicBezTo>
                    <a:cubicBezTo>
                      <a:pt x="0" y="3"/>
                      <a:pt x="2" y="7"/>
                      <a:pt x="5" y="3"/>
                    </a:cubicBezTo>
                    <a:cubicBezTo>
                      <a:pt x="6" y="1"/>
                      <a:pt x="4" y="0"/>
                      <a:pt x="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15" name="Freeform 246"/>
              <p:cNvSpPr>
                <a:spLocks noChangeArrowheads="1"/>
              </p:cNvSpPr>
              <p:nvPr/>
            </p:nvSpPr>
            <p:spPr bwMode="auto">
              <a:xfrm>
                <a:off x="1734" y="58"/>
                <a:ext cx="4" cy="3"/>
              </a:xfrm>
              <a:custGeom>
                <a:avLst/>
                <a:gdLst>
                  <a:gd name="T0" fmla="*/ 3 w 3"/>
                  <a:gd name="T1" fmla="*/ 2 h 2"/>
                  <a:gd name="T2" fmla="*/ 1 w 3"/>
                  <a:gd name="T3" fmla="*/ 1 h 2"/>
                  <a:gd name="T4" fmla="*/ 3 w 3"/>
                  <a:gd name="T5" fmla="*/ 2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3" y="2"/>
                    </a:moveTo>
                    <a:cubicBezTo>
                      <a:pt x="3" y="1"/>
                      <a:pt x="2" y="0"/>
                      <a:pt x="1" y="1"/>
                    </a:cubicBezTo>
                    <a:cubicBezTo>
                      <a:pt x="0" y="2"/>
                      <a:pt x="3" y="2"/>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16" name="Freeform 247"/>
              <p:cNvSpPr>
                <a:spLocks noChangeArrowheads="1"/>
              </p:cNvSpPr>
              <p:nvPr/>
            </p:nvSpPr>
            <p:spPr bwMode="auto">
              <a:xfrm>
                <a:off x="2316" y="910"/>
                <a:ext cx="3" cy="2"/>
              </a:xfrm>
              <a:custGeom>
                <a:avLst/>
                <a:gdLst>
                  <a:gd name="T0" fmla="*/ 1 w 2"/>
                  <a:gd name="T1" fmla="*/ 1 h 2"/>
                  <a:gd name="T2" fmla="*/ 2 w 2"/>
                  <a:gd name="T3" fmla="*/ 1 h 2"/>
                  <a:gd name="T4" fmla="*/ 1 w 2"/>
                  <a:gd name="T5" fmla="*/ 1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1" y="1"/>
                    </a:moveTo>
                    <a:cubicBezTo>
                      <a:pt x="0" y="1"/>
                      <a:pt x="2" y="2"/>
                      <a:pt x="2" y="1"/>
                    </a:cubicBezTo>
                    <a:cubicBezTo>
                      <a:pt x="2" y="0"/>
                      <a:pt x="1"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17" name="Freeform 248"/>
              <p:cNvSpPr>
                <a:spLocks noChangeArrowheads="1"/>
              </p:cNvSpPr>
              <p:nvPr/>
            </p:nvSpPr>
            <p:spPr bwMode="auto">
              <a:xfrm>
                <a:off x="2297" y="907"/>
                <a:ext cx="2" cy="3"/>
              </a:xfrm>
              <a:custGeom>
                <a:avLst/>
                <a:gdLst>
                  <a:gd name="T0" fmla="*/ 0 w 2"/>
                  <a:gd name="T1" fmla="*/ 1 h 2"/>
                  <a:gd name="T2" fmla="*/ 2 w 2"/>
                  <a:gd name="T3" fmla="*/ 0 h 2"/>
                  <a:gd name="T4" fmla="*/ 0 w 2"/>
                  <a:gd name="T5" fmla="*/ 1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0" y="1"/>
                    </a:moveTo>
                    <a:cubicBezTo>
                      <a:pt x="0" y="2"/>
                      <a:pt x="2" y="2"/>
                      <a:pt x="2" y="0"/>
                    </a:cubicBezTo>
                    <a:cubicBezTo>
                      <a:pt x="2" y="0"/>
                      <a:pt x="0" y="0"/>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18" name="Freeform 249"/>
              <p:cNvSpPr>
                <a:spLocks noChangeArrowheads="1"/>
              </p:cNvSpPr>
              <p:nvPr/>
            </p:nvSpPr>
            <p:spPr bwMode="auto">
              <a:xfrm>
                <a:off x="2367" y="1187"/>
                <a:ext cx="11" cy="8"/>
              </a:xfrm>
              <a:custGeom>
                <a:avLst/>
                <a:gdLst>
                  <a:gd name="T0" fmla="*/ 1 w 8"/>
                  <a:gd name="T1" fmla="*/ 2 h 6"/>
                  <a:gd name="T2" fmla="*/ 7 w 8"/>
                  <a:gd name="T3" fmla="*/ 2 h 6"/>
                  <a:gd name="T4" fmla="*/ 1 w 8"/>
                  <a:gd name="T5" fmla="*/ 2 h 6"/>
                  <a:gd name="T6" fmla="*/ 0 60000 65536"/>
                  <a:gd name="T7" fmla="*/ 0 60000 65536"/>
                  <a:gd name="T8" fmla="*/ 0 60000 65536"/>
                  <a:gd name="T9" fmla="*/ 0 w 8"/>
                  <a:gd name="T10" fmla="*/ 0 h 6"/>
                  <a:gd name="T11" fmla="*/ 8 w 8"/>
                  <a:gd name="T12" fmla="*/ 6 h 6"/>
                </a:gdLst>
                <a:ahLst/>
                <a:cxnLst>
                  <a:cxn ang="T6">
                    <a:pos x="T0" y="T1"/>
                  </a:cxn>
                  <a:cxn ang="T7">
                    <a:pos x="T2" y="T3"/>
                  </a:cxn>
                  <a:cxn ang="T8">
                    <a:pos x="T4" y="T5"/>
                  </a:cxn>
                </a:cxnLst>
                <a:rect l="T9" t="T10" r="T11" b="T12"/>
                <a:pathLst>
                  <a:path w="8" h="6">
                    <a:moveTo>
                      <a:pt x="1" y="2"/>
                    </a:moveTo>
                    <a:cubicBezTo>
                      <a:pt x="1" y="3"/>
                      <a:pt x="6" y="6"/>
                      <a:pt x="7" y="2"/>
                    </a:cubicBezTo>
                    <a:cubicBezTo>
                      <a:pt x="8" y="0"/>
                      <a:pt x="0" y="1"/>
                      <a:pt x="1"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19" name="Freeform 250"/>
              <p:cNvSpPr>
                <a:spLocks noChangeArrowheads="1"/>
              </p:cNvSpPr>
              <p:nvPr/>
            </p:nvSpPr>
            <p:spPr bwMode="auto">
              <a:xfrm>
                <a:off x="1440" y="248"/>
                <a:ext cx="1" cy="1"/>
              </a:xfrm>
              <a:custGeom>
                <a:avLst/>
                <a:gdLst>
                  <a:gd name="T0" fmla="*/ 1 w 1"/>
                  <a:gd name="T1" fmla="*/ 0 h 1"/>
                  <a:gd name="T2" fmla="*/ 1 w 1"/>
                  <a:gd name="T3" fmla="*/ 0 h 1"/>
                  <a:gd name="T4" fmla="*/ 0 60000 65536"/>
                  <a:gd name="T5" fmla="*/ 0 60000 65536"/>
                  <a:gd name="T6" fmla="*/ 0 w 1"/>
                  <a:gd name="T7" fmla="*/ 0 h 1"/>
                  <a:gd name="T8" fmla="*/ 1 w 1"/>
                  <a:gd name="T9" fmla="*/ 1 h 1"/>
                </a:gdLst>
                <a:ahLst/>
                <a:cxnLst>
                  <a:cxn ang="T4">
                    <a:pos x="T0" y="T1"/>
                  </a:cxn>
                  <a:cxn ang="T5">
                    <a:pos x="T2" y="T3"/>
                  </a:cxn>
                </a:cxnLst>
                <a:rect l="T6" t="T7" r="T8" b="T9"/>
                <a:pathLst>
                  <a:path w="1" h="1">
                    <a:moveTo>
                      <a:pt x="1" y="0"/>
                    </a:moveTo>
                    <a:cubicBezTo>
                      <a:pt x="0" y="1"/>
                      <a:pt x="1" y="1"/>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20" name="Freeform 251"/>
              <p:cNvSpPr>
                <a:spLocks noChangeArrowheads="1"/>
              </p:cNvSpPr>
              <p:nvPr/>
            </p:nvSpPr>
            <p:spPr bwMode="auto">
              <a:xfrm>
                <a:off x="663" y="506"/>
                <a:ext cx="11" cy="5"/>
              </a:xfrm>
              <a:custGeom>
                <a:avLst/>
                <a:gdLst>
                  <a:gd name="T0" fmla="*/ 8 w 8"/>
                  <a:gd name="T1" fmla="*/ 1 h 4"/>
                  <a:gd name="T2" fmla="*/ 1 w 8"/>
                  <a:gd name="T3" fmla="*/ 0 h 4"/>
                  <a:gd name="T4" fmla="*/ 8 w 8"/>
                  <a:gd name="T5" fmla="*/ 1 h 4"/>
                  <a:gd name="T6" fmla="*/ 0 60000 65536"/>
                  <a:gd name="T7" fmla="*/ 0 60000 65536"/>
                  <a:gd name="T8" fmla="*/ 0 60000 65536"/>
                  <a:gd name="T9" fmla="*/ 0 w 8"/>
                  <a:gd name="T10" fmla="*/ 0 h 4"/>
                  <a:gd name="T11" fmla="*/ 8 w 8"/>
                  <a:gd name="T12" fmla="*/ 4 h 4"/>
                </a:gdLst>
                <a:ahLst/>
                <a:cxnLst>
                  <a:cxn ang="T6">
                    <a:pos x="T0" y="T1"/>
                  </a:cxn>
                  <a:cxn ang="T7">
                    <a:pos x="T2" y="T3"/>
                  </a:cxn>
                  <a:cxn ang="T8">
                    <a:pos x="T4" y="T5"/>
                  </a:cxn>
                </a:cxnLst>
                <a:rect l="T9" t="T10" r="T11" b="T12"/>
                <a:pathLst>
                  <a:path w="8" h="4">
                    <a:moveTo>
                      <a:pt x="8" y="1"/>
                    </a:moveTo>
                    <a:cubicBezTo>
                      <a:pt x="8" y="0"/>
                      <a:pt x="0" y="0"/>
                      <a:pt x="1" y="0"/>
                    </a:cubicBezTo>
                    <a:cubicBezTo>
                      <a:pt x="2" y="0"/>
                      <a:pt x="7" y="4"/>
                      <a:pt x="8"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21" name="Freeform 252"/>
              <p:cNvSpPr>
                <a:spLocks noChangeArrowheads="1"/>
              </p:cNvSpPr>
              <p:nvPr/>
            </p:nvSpPr>
            <p:spPr bwMode="auto">
              <a:xfrm>
                <a:off x="744" y="1349"/>
                <a:ext cx="60" cy="37"/>
              </a:xfrm>
              <a:custGeom>
                <a:avLst/>
                <a:gdLst>
                  <a:gd name="T0" fmla="*/ 42 w 44"/>
                  <a:gd name="T1" fmla="*/ 17 h 27"/>
                  <a:gd name="T2" fmla="*/ 34 w 44"/>
                  <a:gd name="T3" fmla="*/ 14 h 27"/>
                  <a:gd name="T4" fmla="*/ 25 w 44"/>
                  <a:gd name="T5" fmla="*/ 7 h 27"/>
                  <a:gd name="T6" fmla="*/ 23 w 44"/>
                  <a:gd name="T7" fmla="*/ 5 h 27"/>
                  <a:gd name="T8" fmla="*/ 24 w 44"/>
                  <a:gd name="T9" fmla="*/ 4 h 27"/>
                  <a:gd name="T10" fmla="*/ 22 w 44"/>
                  <a:gd name="T11" fmla="*/ 2 h 27"/>
                  <a:gd name="T12" fmla="*/ 20 w 44"/>
                  <a:gd name="T13" fmla="*/ 1 h 27"/>
                  <a:gd name="T14" fmla="*/ 18 w 44"/>
                  <a:gd name="T15" fmla="*/ 1 h 27"/>
                  <a:gd name="T16" fmla="*/ 16 w 44"/>
                  <a:gd name="T17" fmla="*/ 2 h 27"/>
                  <a:gd name="T18" fmla="*/ 14 w 44"/>
                  <a:gd name="T19" fmla="*/ 2 h 27"/>
                  <a:gd name="T20" fmla="*/ 13 w 44"/>
                  <a:gd name="T21" fmla="*/ 4 h 27"/>
                  <a:gd name="T22" fmla="*/ 13 w 44"/>
                  <a:gd name="T23" fmla="*/ 7 h 27"/>
                  <a:gd name="T24" fmla="*/ 14 w 44"/>
                  <a:gd name="T25" fmla="*/ 7 h 27"/>
                  <a:gd name="T26" fmla="*/ 18 w 44"/>
                  <a:gd name="T27" fmla="*/ 7 h 27"/>
                  <a:gd name="T28" fmla="*/ 16 w 44"/>
                  <a:gd name="T29" fmla="*/ 9 h 27"/>
                  <a:gd name="T30" fmla="*/ 14 w 44"/>
                  <a:gd name="T31" fmla="*/ 11 h 27"/>
                  <a:gd name="T32" fmla="*/ 17 w 44"/>
                  <a:gd name="T33" fmla="*/ 13 h 27"/>
                  <a:gd name="T34" fmla="*/ 18 w 44"/>
                  <a:gd name="T35" fmla="*/ 15 h 27"/>
                  <a:gd name="T36" fmla="*/ 14 w 44"/>
                  <a:gd name="T37" fmla="*/ 14 h 27"/>
                  <a:gd name="T38" fmla="*/ 12 w 44"/>
                  <a:gd name="T39" fmla="*/ 14 h 27"/>
                  <a:gd name="T40" fmla="*/ 11 w 44"/>
                  <a:gd name="T41" fmla="*/ 14 h 27"/>
                  <a:gd name="T42" fmla="*/ 11 w 44"/>
                  <a:gd name="T43" fmla="*/ 12 h 27"/>
                  <a:gd name="T44" fmla="*/ 12 w 44"/>
                  <a:gd name="T45" fmla="*/ 10 h 27"/>
                  <a:gd name="T46" fmla="*/ 11 w 44"/>
                  <a:gd name="T47" fmla="*/ 11 h 27"/>
                  <a:gd name="T48" fmla="*/ 9 w 44"/>
                  <a:gd name="T49" fmla="*/ 13 h 27"/>
                  <a:gd name="T50" fmla="*/ 8 w 44"/>
                  <a:gd name="T51" fmla="*/ 13 h 27"/>
                  <a:gd name="T52" fmla="*/ 6 w 44"/>
                  <a:gd name="T53" fmla="*/ 12 h 27"/>
                  <a:gd name="T54" fmla="*/ 3 w 44"/>
                  <a:gd name="T55" fmla="*/ 12 h 27"/>
                  <a:gd name="T56" fmla="*/ 1 w 44"/>
                  <a:gd name="T57" fmla="*/ 14 h 27"/>
                  <a:gd name="T58" fmla="*/ 3 w 44"/>
                  <a:gd name="T59" fmla="*/ 13 h 27"/>
                  <a:gd name="T60" fmla="*/ 4 w 44"/>
                  <a:gd name="T61" fmla="*/ 13 h 27"/>
                  <a:gd name="T62" fmla="*/ 6 w 44"/>
                  <a:gd name="T63" fmla="*/ 14 h 27"/>
                  <a:gd name="T64" fmla="*/ 7 w 44"/>
                  <a:gd name="T65" fmla="*/ 15 h 27"/>
                  <a:gd name="T66" fmla="*/ 5 w 44"/>
                  <a:gd name="T67" fmla="*/ 15 h 27"/>
                  <a:gd name="T68" fmla="*/ 5 w 44"/>
                  <a:gd name="T69" fmla="*/ 17 h 27"/>
                  <a:gd name="T70" fmla="*/ 8 w 44"/>
                  <a:gd name="T71" fmla="*/ 17 h 27"/>
                  <a:gd name="T72" fmla="*/ 9 w 44"/>
                  <a:gd name="T73" fmla="*/ 18 h 27"/>
                  <a:gd name="T74" fmla="*/ 9 w 44"/>
                  <a:gd name="T75" fmla="*/ 19 h 27"/>
                  <a:gd name="T76" fmla="*/ 12 w 44"/>
                  <a:gd name="T77" fmla="*/ 19 h 27"/>
                  <a:gd name="T78" fmla="*/ 14 w 44"/>
                  <a:gd name="T79" fmla="*/ 19 h 27"/>
                  <a:gd name="T80" fmla="*/ 16 w 44"/>
                  <a:gd name="T81" fmla="*/ 21 h 27"/>
                  <a:gd name="T82" fmla="*/ 20 w 44"/>
                  <a:gd name="T83" fmla="*/ 23 h 27"/>
                  <a:gd name="T84" fmla="*/ 19 w 44"/>
                  <a:gd name="T85" fmla="*/ 22 h 27"/>
                  <a:gd name="T86" fmla="*/ 26 w 44"/>
                  <a:gd name="T87" fmla="*/ 25 h 27"/>
                  <a:gd name="T88" fmla="*/ 23 w 44"/>
                  <a:gd name="T89" fmla="*/ 20 h 27"/>
                  <a:gd name="T90" fmla="*/ 30 w 44"/>
                  <a:gd name="T91" fmla="*/ 21 h 27"/>
                  <a:gd name="T92" fmla="*/ 34 w 44"/>
                  <a:gd name="T93" fmla="*/ 20 h 27"/>
                  <a:gd name="T94" fmla="*/ 35 w 44"/>
                  <a:gd name="T95" fmla="*/ 20 h 27"/>
                  <a:gd name="T96" fmla="*/ 38 w 44"/>
                  <a:gd name="T97" fmla="*/ 19 h 27"/>
                  <a:gd name="T98" fmla="*/ 42 w 44"/>
                  <a:gd name="T99" fmla="*/ 17 h 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4"/>
                  <a:gd name="T151" fmla="*/ 0 h 27"/>
                  <a:gd name="T152" fmla="*/ 44 w 44"/>
                  <a:gd name="T153" fmla="*/ 27 h 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4" h="27">
                    <a:moveTo>
                      <a:pt x="42" y="17"/>
                    </a:moveTo>
                    <a:cubicBezTo>
                      <a:pt x="39" y="17"/>
                      <a:pt x="37" y="17"/>
                      <a:pt x="34" y="14"/>
                    </a:cubicBezTo>
                    <a:cubicBezTo>
                      <a:pt x="31" y="12"/>
                      <a:pt x="27" y="8"/>
                      <a:pt x="25" y="7"/>
                    </a:cubicBezTo>
                    <a:cubicBezTo>
                      <a:pt x="24" y="6"/>
                      <a:pt x="22" y="6"/>
                      <a:pt x="23" y="5"/>
                    </a:cubicBezTo>
                    <a:cubicBezTo>
                      <a:pt x="24" y="5"/>
                      <a:pt x="25" y="5"/>
                      <a:pt x="24" y="4"/>
                    </a:cubicBezTo>
                    <a:cubicBezTo>
                      <a:pt x="24" y="3"/>
                      <a:pt x="23" y="3"/>
                      <a:pt x="22" y="2"/>
                    </a:cubicBezTo>
                    <a:cubicBezTo>
                      <a:pt x="22" y="2"/>
                      <a:pt x="21" y="1"/>
                      <a:pt x="20" y="1"/>
                    </a:cubicBezTo>
                    <a:cubicBezTo>
                      <a:pt x="18" y="1"/>
                      <a:pt x="18" y="0"/>
                      <a:pt x="18" y="1"/>
                    </a:cubicBezTo>
                    <a:cubicBezTo>
                      <a:pt x="17" y="1"/>
                      <a:pt x="17" y="2"/>
                      <a:pt x="16" y="2"/>
                    </a:cubicBezTo>
                    <a:cubicBezTo>
                      <a:pt x="14" y="2"/>
                      <a:pt x="14" y="2"/>
                      <a:pt x="14" y="2"/>
                    </a:cubicBezTo>
                    <a:cubicBezTo>
                      <a:pt x="13" y="3"/>
                      <a:pt x="14" y="3"/>
                      <a:pt x="13" y="4"/>
                    </a:cubicBezTo>
                    <a:cubicBezTo>
                      <a:pt x="13" y="5"/>
                      <a:pt x="12" y="6"/>
                      <a:pt x="13" y="7"/>
                    </a:cubicBezTo>
                    <a:cubicBezTo>
                      <a:pt x="13" y="8"/>
                      <a:pt x="13" y="8"/>
                      <a:pt x="14" y="7"/>
                    </a:cubicBezTo>
                    <a:cubicBezTo>
                      <a:pt x="14" y="7"/>
                      <a:pt x="18" y="6"/>
                      <a:pt x="18" y="7"/>
                    </a:cubicBezTo>
                    <a:cubicBezTo>
                      <a:pt x="18" y="8"/>
                      <a:pt x="17" y="9"/>
                      <a:pt x="16" y="9"/>
                    </a:cubicBezTo>
                    <a:cubicBezTo>
                      <a:pt x="15" y="9"/>
                      <a:pt x="14" y="10"/>
                      <a:pt x="14" y="11"/>
                    </a:cubicBezTo>
                    <a:cubicBezTo>
                      <a:pt x="14" y="12"/>
                      <a:pt x="16" y="13"/>
                      <a:pt x="17" y="13"/>
                    </a:cubicBezTo>
                    <a:cubicBezTo>
                      <a:pt x="18" y="14"/>
                      <a:pt x="20" y="15"/>
                      <a:pt x="18" y="15"/>
                    </a:cubicBezTo>
                    <a:cubicBezTo>
                      <a:pt x="17" y="14"/>
                      <a:pt x="15" y="14"/>
                      <a:pt x="14" y="14"/>
                    </a:cubicBezTo>
                    <a:cubicBezTo>
                      <a:pt x="13" y="15"/>
                      <a:pt x="12" y="15"/>
                      <a:pt x="12" y="14"/>
                    </a:cubicBezTo>
                    <a:cubicBezTo>
                      <a:pt x="11" y="14"/>
                      <a:pt x="9" y="14"/>
                      <a:pt x="11" y="14"/>
                    </a:cubicBezTo>
                    <a:cubicBezTo>
                      <a:pt x="12" y="14"/>
                      <a:pt x="11" y="13"/>
                      <a:pt x="11" y="12"/>
                    </a:cubicBezTo>
                    <a:cubicBezTo>
                      <a:pt x="12" y="11"/>
                      <a:pt x="12" y="11"/>
                      <a:pt x="12" y="10"/>
                    </a:cubicBezTo>
                    <a:cubicBezTo>
                      <a:pt x="11" y="10"/>
                      <a:pt x="11" y="10"/>
                      <a:pt x="11" y="11"/>
                    </a:cubicBezTo>
                    <a:cubicBezTo>
                      <a:pt x="10" y="12"/>
                      <a:pt x="10" y="12"/>
                      <a:pt x="9" y="13"/>
                    </a:cubicBezTo>
                    <a:cubicBezTo>
                      <a:pt x="9" y="13"/>
                      <a:pt x="9" y="13"/>
                      <a:pt x="8" y="13"/>
                    </a:cubicBezTo>
                    <a:cubicBezTo>
                      <a:pt x="7" y="12"/>
                      <a:pt x="7" y="12"/>
                      <a:pt x="6" y="12"/>
                    </a:cubicBezTo>
                    <a:cubicBezTo>
                      <a:pt x="5" y="12"/>
                      <a:pt x="4" y="11"/>
                      <a:pt x="3" y="12"/>
                    </a:cubicBezTo>
                    <a:cubicBezTo>
                      <a:pt x="2" y="12"/>
                      <a:pt x="0" y="14"/>
                      <a:pt x="1" y="14"/>
                    </a:cubicBezTo>
                    <a:cubicBezTo>
                      <a:pt x="2" y="14"/>
                      <a:pt x="3" y="12"/>
                      <a:pt x="3" y="13"/>
                    </a:cubicBezTo>
                    <a:cubicBezTo>
                      <a:pt x="4" y="13"/>
                      <a:pt x="4" y="14"/>
                      <a:pt x="4" y="13"/>
                    </a:cubicBezTo>
                    <a:cubicBezTo>
                      <a:pt x="5" y="12"/>
                      <a:pt x="6" y="13"/>
                      <a:pt x="6" y="14"/>
                    </a:cubicBezTo>
                    <a:cubicBezTo>
                      <a:pt x="7" y="14"/>
                      <a:pt x="8" y="14"/>
                      <a:pt x="7" y="15"/>
                    </a:cubicBezTo>
                    <a:cubicBezTo>
                      <a:pt x="6" y="15"/>
                      <a:pt x="5" y="15"/>
                      <a:pt x="5" y="15"/>
                    </a:cubicBezTo>
                    <a:cubicBezTo>
                      <a:pt x="4" y="16"/>
                      <a:pt x="4" y="17"/>
                      <a:pt x="5" y="17"/>
                    </a:cubicBezTo>
                    <a:cubicBezTo>
                      <a:pt x="7" y="16"/>
                      <a:pt x="7" y="16"/>
                      <a:pt x="8" y="17"/>
                    </a:cubicBezTo>
                    <a:cubicBezTo>
                      <a:pt x="10" y="18"/>
                      <a:pt x="10" y="18"/>
                      <a:pt x="9" y="18"/>
                    </a:cubicBezTo>
                    <a:cubicBezTo>
                      <a:pt x="8" y="18"/>
                      <a:pt x="8" y="19"/>
                      <a:pt x="9" y="19"/>
                    </a:cubicBezTo>
                    <a:cubicBezTo>
                      <a:pt x="10" y="19"/>
                      <a:pt x="12" y="20"/>
                      <a:pt x="12" y="19"/>
                    </a:cubicBezTo>
                    <a:cubicBezTo>
                      <a:pt x="12" y="18"/>
                      <a:pt x="13" y="18"/>
                      <a:pt x="14" y="19"/>
                    </a:cubicBezTo>
                    <a:cubicBezTo>
                      <a:pt x="15" y="20"/>
                      <a:pt x="15" y="20"/>
                      <a:pt x="16" y="21"/>
                    </a:cubicBezTo>
                    <a:cubicBezTo>
                      <a:pt x="17" y="22"/>
                      <a:pt x="20" y="25"/>
                      <a:pt x="20" y="23"/>
                    </a:cubicBezTo>
                    <a:cubicBezTo>
                      <a:pt x="19" y="22"/>
                      <a:pt x="18" y="22"/>
                      <a:pt x="19" y="22"/>
                    </a:cubicBezTo>
                    <a:cubicBezTo>
                      <a:pt x="20" y="22"/>
                      <a:pt x="27" y="27"/>
                      <a:pt x="26" y="25"/>
                    </a:cubicBezTo>
                    <a:cubicBezTo>
                      <a:pt x="25" y="23"/>
                      <a:pt x="21" y="20"/>
                      <a:pt x="23" y="20"/>
                    </a:cubicBezTo>
                    <a:cubicBezTo>
                      <a:pt x="24" y="20"/>
                      <a:pt x="28" y="21"/>
                      <a:pt x="30" y="21"/>
                    </a:cubicBezTo>
                    <a:cubicBezTo>
                      <a:pt x="32" y="21"/>
                      <a:pt x="33" y="21"/>
                      <a:pt x="34" y="20"/>
                    </a:cubicBezTo>
                    <a:cubicBezTo>
                      <a:pt x="34" y="20"/>
                      <a:pt x="35" y="20"/>
                      <a:pt x="35" y="20"/>
                    </a:cubicBezTo>
                    <a:cubicBezTo>
                      <a:pt x="36" y="20"/>
                      <a:pt x="37" y="19"/>
                      <a:pt x="38" y="19"/>
                    </a:cubicBezTo>
                    <a:cubicBezTo>
                      <a:pt x="40" y="19"/>
                      <a:pt x="44" y="17"/>
                      <a:pt x="42" y="1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22" name="Freeform 253"/>
              <p:cNvSpPr>
                <a:spLocks noEditPoints="1" noChangeArrowheads="1"/>
              </p:cNvSpPr>
              <p:nvPr/>
            </p:nvSpPr>
            <p:spPr bwMode="auto">
              <a:xfrm>
                <a:off x="0" y="200"/>
                <a:ext cx="1044" cy="1164"/>
              </a:xfrm>
              <a:custGeom>
                <a:avLst/>
                <a:gdLst>
                  <a:gd name="T0" fmla="*/ 660 w 759"/>
                  <a:gd name="T1" fmla="*/ 511 h 845"/>
                  <a:gd name="T2" fmla="*/ 615 w 759"/>
                  <a:gd name="T3" fmla="*/ 455 h 845"/>
                  <a:gd name="T4" fmla="*/ 551 w 759"/>
                  <a:gd name="T5" fmla="*/ 448 h 845"/>
                  <a:gd name="T6" fmla="*/ 490 w 759"/>
                  <a:gd name="T7" fmla="*/ 452 h 845"/>
                  <a:gd name="T8" fmla="*/ 442 w 759"/>
                  <a:gd name="T9" fmla="*/ 382 h 845"/>
                  <a:gd name="T10" fmla="*/ 431 w 759"/>
                  <a:gd name="T11" fmla="*/ 330 h 845"/>
                  <a:gd name="T12" fmla="*/ 486 w 759"/>
                  <a:gd name="T13" fmla="*/ 346 h 845"/>
                  <a:gd name="T14" fmla="*/ 519 w 759"/>
                  <a:gd name="T15" fmla="*/ 292 h 845"/>
                  <a:gd name="T16" fmla="*/ 520 w 759"/>
                  <a:gd name="T17" fmla="*/ 268 h 845"/>
                  <a:gd name="T18" fmla="*/ 553 w 759"/>
                  <a:gd name="T19" fmla="*/ 252 h 845"/>
                  <a:gd name="T20" fmla="*/ 588 w 759"/>
                  <a:gd name="T21" fmla="*/ 224 h 845"/>
                  <a:gd name="T22" fmla="*/ 596 w 759"/>
                  <a:gd name="T23" fmla="*/ 230 h 845"/>
                  <a:gd name="T24" fmla="*/ 588 w 759"/>
                  <a:gd name="T25" fmla="*/ 204 h 845"/>
                  <a:gd name="T26" fmla="*/ 638 w 759"/>
                  <a:gd name="T27" fmla="*/ 174 h 845"/>
                  <a:gd name="T28" fmla="*/ 620 w 759"/>
                  <a:gd name="T29" fmla="*/ 153 h 845"/>
                  <a:gd name="T30" fmla="*/ 594 w 759"/>
                  <a:gd name="T31" fmla="*/ 126 h 845"/>
                  <a:gd name="T32" fmla="*/ 564 w 759"/>
                  <a:gd name="T33" fmla="*/ 130 h 845"/>
                  <a:gd name="T34" fmla="*/ 544 w 759"/>
                  <a:gd name="T35" fmla="*/ 98 h 845"/>
                  <a:gd name="T36" fmla="*/ 505 w 759"/>
                  <a:gd name="T37" fmla="*/ 164 h 845"/>
                  <a:gd name="T38" fmla="*/ 448 w 759"/>
                  <a:gd name="T39" fmla="*/ 139 h 845"/>
                  <a:gd name="T40" fmla="*/ 429 w 759"/>
                  <a:gd name="T41" fmla="*/ 80 h 845"/>
                  <a:gd name="T42" fmla="*/ 447 w 759"/>
                  <a:gd name="T43" fmla="*/ 60 h 845"/>
                  <a:gd name="T44" fmla="*/ 490 w 759"/>
                  <a:gd name="T45" fmla="*/ 30 h 845"/>
                  <a:gd name="T46" fmla="*/ 444 w 759"/>
                  <a:gd name="T47" fmla="*/ 34 h 845"/>
                  <a:gd name="T48" fmla="*/ 411 w 759"/>
                  <a:gd name="T49" fmla="*/ 3 h 845"/>
                  <a:gd name="T50" fmla="*/ 408 w 759"/>
                  <a:gd name="T51" fmla="*/ 46 h 845"/>
                  <a:gd name="T52" fmla="*/ 343 w 759"/>
                  <a:gd name="T53" fmla="*/ 38 h 845"/>
                  <a:gd name="T54" fmla="*/ 335 w 759"/>
                  <a:gd name="T55" fmla="*/ 42 h 845"/>
                  <a:gd name="T56" fmla="*/ 242 w 759"/>
                  <a:gd name="T57" fmla="*/ 24 h 845"/>
                  <a:gd name="T58" fmla="*/ 210 w 759"/>
                  <a:gd name="T59" fmla="*/ 24 h 845"/>
                  <a:gd name="T60" fmla="*/ 165 w 759"/>
                  <a:gd name="T61" fmla="*/ 26 h 845"/>
                  <a:gd name="T62" fmla="*/ 45 w 759"/>
                  <a:gd name="T63" fmla="*/ 15 h 845"/>
                  <a:gd name="T64" fmla="*/ 35 w 759"/>
                  <a:gd name="T65" fmla="*/ 59 h 845"/>
                  <a:gd name="T66" fmla="*/ 36 w 759"/>
                  <a:gd name="T67" fmla="*/ 83 h 845"/>
                  <a:gd name="T68" fmla="*/ 27 w 759"/>
                  <a:gd name="T69" fmla="*/ 114 h 845"/>
                  <a:gd name="T70" fmla="*/ 60 w 759"/>
                  <a:gd name="T71" fmla="*/ 128 h 845"/>
                  <a:gd name="T72" fmla="*/ 65 w 759"/>
                  <a:gd name="T73" fmla="*/ 136 h 845"/>
                  <a:gd name="T74" fmla="*/ 117 w 759"/>
                  <a:gd name="T75" fmla="*/ 105 h 845"/>
                  <a:gd name="T76" fmla="*/ 198 w 759"/>
                  <a:gd name="T77" fmla="*/ 135 h 845"/>
                  <a:gd name="T78" fmla="*/ 220 w 759"/>
                  <a:gd name="T79" fmla="*/ 167 h 845"/>
                  <a:gd name="T80" fmla="*/ 241 w 759"/>
                  <a:gd name="T81" fmla="*/ 185 h 845"/>
                  <a:gd name="T82" fmla="*/ 251 w 759"/>
                  <a:gd name="T83" fmla="*/ 218 h 845"/>
                  <a:gd name="T84" fmla="*/ 299 w 759"/>
                  <a:gd name="T85" fmla="*/ 330 h 845"/>
                  <a:gd name="T86" fmla="*/ 304 w 759"/>
                  <a:gd name="T87" fmla="*/ 316 h 845"/>
                  <a:gd name="T88" fmla="*/ 361 w 759"/>
                  <a:gd name="T89" fmla="*/ 393 h 845"/>
                  <a:gd name="T90" fmla="*/ 468 w 759"/>
                  <a:gd name="T91" fmla="*/ 447 h 845"/>
                  <a:gd name="T92" fmla="*/ 515 w 759"/>
                  <a:gd name="T93" fmla="*/ 472 h 845"/>
                  <a:gd name="T94" fmla="*/ 495 w 759"/>
                  <a:gd name="T95" fmla="*/ 537 h 845"/>
                  <a:gd name="T96" fmla="*/ 538 w 759"/>
                  <a:gd name="T97" fmla="*/ 723 h 845"/>
                  <a:gd name="T98" fmla="*/ 531 w 759"/>
                  <a:gd name="T99" fmla="*/ 784 h 845"/>
                  <a:gd name="T100" fmla="*/ 532 w 759"/>
                  <a:gd name="T101" fmla="*/ 816 h 845"/>
                  <a:gd name="T102" fmla="*/ 541 w 759"/>
                  <a:gd name="T103" fmla="*/ 831 h 845"/>
                  <a:gd name="T104" fmla="*/ 562 w 759"/>
                  <a:gd name="T105" fmla="*/ 815 h 845"/>
                  <a:gd name="T106" fmla="*/ 591 w 759"/>
                  <a:gd name="T107" fmla="*/ 760 h 845"/>
                  <a:gd name="T108" fmla="*/ 630 w 759"/>
                  <a:gd name="T109" fmla="*/ 708 h 845"/>
                  <a:gd name="T110" fmla="*/ 706 w 759"/>
                  <a:gd name="T111" fmla="*/ 638 h 845"/>
                  <a:gd name="T112" fmla="*/ 752 w 759"/>
                  <a:gd name="T113" fmla="*/ 533 h 845"/>
                  <a:gd name="T114" fmla="*/ 448 w 759"/>
                  <a:gd name="T115" fmla="*/ 205 h 845"/>
                  <a:gd name="T116" fmla="*/ 469 w 759"/>
                  <a:gd name="T117" fmla="*/ 228 h 845"/>
                  <a:gd name="T118" fmla="*/ 440 w 759"/>
                  <a:gd name="T119" fmla="*/ 209 h 845"/>
                  <a:gd name="T120" fmla="*/ 274 w 759"/>
                  <a:gd name="T121" fmla="*/ 53 h 845"/>
                  <a:gd name="T122" fmla="*/ 309 w 759"/>
                  <a:gd name="T123" fmla="*/ 94 h 845"/>
                  <a:gd name="T124" fmla="*/ 626 w 759"/>
                  <a:gd name="T125" fmla="*/ 682 h 84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59"/>
                  <a:gd name="T190" fmla="*/ 0 h 845"/>
                  <a:gd name="T191" fmla="*/ 759 w 759"/>
                  <a:gd name="T192" fmla="*/ 845 h 84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59" h="845">
                    <a:moveTo>
                      <a:pt x="752" y="533"/>
                    </a:moveTo>
                    <a:cubicBezTo>
                      <a:pt x="748" y="533"/>
                      <a:pt x="744" y="532"/>
                      <a:pt x="743" y="531"/>
                    </a:cubicBezTo>
                    <a:cubicBezTo>
                      <a:pt x="741" y="529"/>
                      <a:pt x="738" y="526"/>
                      <a:pt x="736" y="525"/>
                    </a:cubicBezTo>
                    <a:cubicBezTo>
                      <a:pt x="734" y="524"/>
                      <a:pt x="729" y="520"/>
                      <a:pt x="727" y="520"/>
                    </a:cubicBezTo>
                    <a:cubicBezTo>
                      <a:pt x="724" y="520"/>
                      <a:pt x="723" y="521"/>
                      <a:pt x="721" y="521"/>
                    </a:cubicBezTo>
                    <a:cubicBezTo>
                      <a:pt x="718" y="521"/>
                      <a:pt x="713" y="518"/>
                      <a:pt x="711" y="518"/>
                    </a:cubicBezTo>
                    <a:cubicBezTo>
                      <a:pt x="709" y="517"/>
                      <a:pt x="708" y="518"/>
                      <a:pt x="707" y="519"/>
                    </a:cubicBezTo>
                    <a:cubicBezTo>
                      <a:pt x="706" y="519"/>
                      <a:pt x="703" y="517"/>
                      <a:pt x="703" y="516"/>
                    </a:cubicBezTo>
                    <a:cubicBezTo>
                      <a:pt x="702" y="515"/>
                      <a:pt x="701" y="514"/>
                      <a:pt x="699" y="513"/>
                    </a:cubicBezTo>
                    <a:cubicBezTo>
                      <a:pt x="696" y="512"/>
                      <a:pt x="689" y="509"/>
                      <a:pt x="688" y="508"/>
                    </a:cubicBezTo>
                    <a:cubicBezTo>
                      <a:pt x="686" y="508"/>
                      <a:pt x="683" y="507"/>
                      <a:pt x="682" y="509"/>
                    </a:cubicBezTo>
                    <a:cubicBezTo>
                      <a:pt x="681" y="511"/>
                      <a:pt x="679" y="513"/>
                      <a:pt x="677" y="514"/>
                    </a:cubicBezTo>
                    <a:cubicBezTo>
                      <a:pt x="676" y="515"/>
                      <a:pt x="676" y="516"/>
                      <a:pt x="675" y="517"/>
                    </a:cubicBezTo>
                    <a:cubicBezTo>
                      <a:pt x="674" y="518"/>
                      <a:pt x="674" y="518"/>
                      <a:pt x="674" y="517"/>
                    </a:cubicBezTo>
                    <a:cubicBezTo>
                      <a:pt x="674" y="516"/>
                      <a:pt x="673" y="516"/>
                      <a:pt x="673" y="516"/>
                    </a:cubicBezTo>
                    <a:cubicBezTo>
                      <a:pt x="672" y="515"/>
                      <a:pt x="672" y="515"/>
                      <a:pt x="671" y="515"/>
                    </a:cubicBezTo>
                    <a:cubicBezTo>
                      <a:pt x="671" y="514"/>
                      <a:pt x="670" y="513"/>
                      <a:pt x="670" y="515"/>
                    </a:cubicBezTo>
                    <a:cubicBezTo>
                      <a:pt x="669" y="516"/>
                      <a:pt x="669" y="517"/>
                      <a:pt x="669" y="516"/>
                    </a:cubicBezTo>
                    <a:cubicBezTo>
                      <a:pt x="668" y="515"/>
                      <a:pt x="668" y="515"/>
                      <a:pt x="668" y="514"/>
                    </a:cubicBezTo>
                    <a:cubicBezTo>
                      <a:pt x="667" y="514"/>
                      <a:pt x="667" y="513"/>
                      <a:pt x="667" y="513"/>
                    </a:cubicBezTo>
                    <a:cubicBezTo>
                      <a:pt x="666" y="512"/>
                      <a:pt x="666" y="511"/>
                      <a:pt x="666" y="510"/>
                    </a:cubicBezTo>
                    <a:cubicBezTo>
                      <a:pt x="666" y="509"/>
                      <a:pt x="666" y="507"/>
                      <a:pt x="665" y="508"/>
                    </a:cubicBezTo>
                    <a:cubicBezTo>
                      <a:pt x="665" y="509"/>
                      <a:pt x="663" y="512"/>
                      <a:pt x="662" y="512"/>
                    </a:cubicBezTo>
                    <a:cubicBezTo>
                      <a:pt x="660" y="513"/>
                      <a:pt x="660" y="513"/>
                      <a:pt x="662" y="512"/>
                    </a:cubicBezTo>
                    <a:cubicBezTo>
                      <a:pt x="663" y="511"/>
                      <a:pt x="665" y="509"/>
                      <a:pt x="665" y="508"/>
                    </a:cubicBezTo>
                    <a:cubicBezTo>
                      <a:pt x="665" y="507"/>
                      <a:pt x="663" y="507"/>
                      <a:pt x="663" y="508"/>
                    </a:cubicBezTo>
                    <a:cubicBezTo>
                      <a:pt x="662" y="508"/>
                      <a:pt x="662" y="511"/>
                      <a:pt x="660" y="511"/>
                    </a:cubicBezTo>
                    <a:cubicBezTo>
                      <a:pt x="659" y="512"/>
                      <a:pt x="659" y="512"/>
                      <a:pt x="660" y="510"/>
                    </a:cubicBezTo>
                    <a:cubicBezTo>
                      <a:pt x="662" y="509"/>
                      <a:pt x="661" y="509"/>
                      <a:pt x="662" y="507"/>
                    </a:cubicBezTo>
                    <a:cubicBezTo>
                      <a:pt x="662" y="506"/>
                      <a:pt x="663" y="506"/>
                      <a:pt x="664" y="505"/>
                    </a:cubicBezTo>
                    <a:cubicBezTo>
                      <a:pt x="665" y="504"/>
                      <a:pt x="664" y="504"/>
                      <a:pt x="665" y="503"/>
                    </a:cubicBezTo>
                    <a:cubicBezTo>
                      <a:pt x="666" y="503"/>
                      <a:pt x="667" y="502"/>
                      <a:pt x="667" y="502"/>
                    </a:cubicBezTo>
                    <a:cubicBezTo>
                      <a:pt x="667" y="501"/>
                      <a:pt x="669" y="501"/>
                      <a:pt x="669" y="502"/>
                    </a:cubicBezTo>
                    <a:cubicBezTo>
                      <a:pt x="669" y="502"/>
                      <a:pt x="670" y="502"/>
                      <a:pt x="670" y="501"/>
                    </a:cubicBezTo>
                    <a:cubicBezTo>
                      <a:pt x="671" y="500"/>
                      <a:pt x="671" y="500"/>
                      <a:pt x="670" y="499"/>
                    </a:cubicBezTo>
                    <a:cubicBezTo>
                      <a:pt x="670" y="498"/>
                      <a:pt x="671" y="497"/>
                      <a:pt x="671" y="496"/>
                    </a:cubicBezTo>
                    <a:cubicBezTo>
                      <a:pt x="672" y="494"/>
                      <a:pt x="670" y="493"/>
                      <a:pt x="668" y="493"/>
                    </a:cubicBezTo>
                    <a:cubicBezTo>
                      <a:pt x="666" y="492"/>
                      <a:pt x="666" y="488"/>
                      <a:pt x="666" y="486"/>
                    </a:cubicBezTo>
                    <a:cubicBezTo>
                      <a:pt x="665" y="484"/>
                      <a:pt x="665" y="481"/>
                      <a:pt x="664" y="480"/>
                    </a:cubicBezTo>
                    <a:cubicBezTo>
                      <a:pt x="664" y="480"/>
                      <a:pt x="663" y="480"/>
                      <a:pt x="663" y="479"/>
                    </a:cubicBezTo>
                    <a:cubicBezTo>
                      <a:pt x="662" y="479"/>
                      <a:pt x="660" y="478"/>
                      <a:pt x="659" y="477"/>
                    </a:cubicBezTo>
                    <a:cubicBezTo>
                      <a:pt x="657" y="475"/>
                      <a:pt x="655" y="473"/>
                      <a:pt x="653" y="472"/>
                    </a:cubicBezTo>
                    <a:cubicBezTo>
                      <a:pt x="653" y="472"/>
                      <a:pt x="651" y="471"/>
                      <a:pt x="649" y="471"/>
                    </a:cubicBezTo>
                    <a:cubicBezTo>
                      <a:pt x="647" y="470"/>
                      <a:pt x="645" y="470"/>
                      <a:pt x="644" y="470"/>
                    </a:cubicBezTo>
                    <a:cubicBezTo>
                      <a:pt x="643" y="470"/>
                      <a:pt x="642" y="470"/>
                      <a:pt x="640" y="470"/>
                    </a:cubicBezTo>
                    <a:cubicBezTo>
                      <a:pt x="638" y="470"/>
                      <a:pt x="638" y="471"/>
                      <a:pt x="637" y="471"/>
                    </a:cubicBezTo>
                    <a:cubicBezTo>
                      <a:pt x="636" y="471"/>
                      <a:pt x="635" y="471"/>
                      <a:pt x="635" y="470"/>
                    </a:cubicBezTo>
                    <a:cubicBezTo>
                      <a:pt x="634" y="469"/>
                      <a:pt x="634" y="468"/>
                      <a:pt x="634" y="469"/>
                    </a:cubicBezTo>
                    <a:cubicBezTo>
                      <a:pt x="633" y="469"/>
                      <a:pt x="633" y="470"/>
                      <a:pt x="632" y="470"/>
                    </a:cubicBezTo>
                    <a:cubicBezTo>
                      <a:pt x="631" y="470"/>
                      <a:pt x="631" y="470"/>
                      <a:pt x="631" y="469"/>
                    </a:cubicBezTo>
                    <a:cubicBezTo>
                      <a:pt x="630" y="469"/>
                      <a:pt x="629" y="469"/>
                      <a:pt x="628" y="467"/>
                    </a:cubicBezTo>
                    <a:cubicBezTo>
                      <a:pt x="627" y="465"/>
                      <a:pt x="625" y="466"/>
                      <a:pt x="624" y="465"/>
                    </a:cubicBezTo>
                    <a:cubicBezTo>
                      <a:pt x="623" y="464"/>
                      <a:pt x="623" y="463"/>
                      <a:pt x="622" y="461"/>
                    </a:cubicBezTo>
                    <a:cubicBezTo>
                      <a:pt x="621" y="460"/>
                      <a:pt x="618" y="456"/>
                      <a:pt x="615" y="455"/>
                    </a:cubicBezTo>
                    <a:cubicBezTo>
                      <a:pt x="615" y="455"/>
                      <a:pt x="614" y="455"/>
                      <a:pt x="614" y="455"/>
                    </a:cubicBezTo>
                    <a:cubicBezTo>
                      <a:pt x="611" y="455"/>
                      <a:pt x="609" y="455"/>
                      <a:pt x="608" y="455"/>
                    </a:cubicBezTo>
                    <a:cubicBezTo>
                      <a:pt x="608" y="455"/>
                      <a:pt x="603" y="455"/>
                      <a:pt x="605" y="455"/>
                    </a:cubicBezTo>
                    <a:cubicBezTo>
                      <a:pt x="607" y="454"/>
                      <a:pt x="608" y="454"/>
                      <a:pt x="608" y="453"/>
                    </a:cubicBezTo>
                    <a:cubicBezTo>
                      <a:pt x="609" y="451"/>
                      <a:pt x="610" y="450"/>
                      <a:pt x="608" y="450"/>
                    </a:cubicBezTo>
                    <a:cubicBezTo>
                      <a:pt x="606" y="449"/>
                      <a:pt x="605" y="448"/>
                      <a:pt x="605" y="448"/>
                    </a:cubicBezTo>
                    <a:cubicBezTo>
                      <a:pt x="604" y="448"/>
                      <a:pt x="605" y="449"/>
                      <a:pt x="604" y="448"/>
                    </a:cubicBezTo>
                    <a:cubicBezTo>
                      <a:pt x="604" y="448"/>
                      <a:pt x="603" y="448"/>
                      <a:pt x="603" y="447"/>
                    </a:cubicBezTo>
                    <a:cubicBezTo>
                      <a:pt x="602" y="447"/>
                      <a:pt x="602" y="448"/>
                      <a:pt x="602" y="448"/>
                    </a:cubicBezTo>
                    <a:cubicBezTo>
                      <a:pt x="601" y="449"/>
                      <a:pt x="601" y="448"/>
                      <a:pt x="601" y="448"/>
                    </a:cubicBezTo>
                    <a:cubicBezTo>
                      <a:pt x="601" y="447"/>
                      <a:pt x="600" y="446"/>
                      <a:pt x="599" y="446"/>
                    </a:cubicBezTo>
                    <a:cubicBezTo>
                      <a:pt x="598" y="446"/>
                      <a:pt x="598" y="447"/>
                      <a:pt x="598" y="447"/>
                    </a:cubicBezTo>
                    <a:cubicBezTo>
                      <a:pt x="597" y="446"/>
                      <a:pt x="597" y="446"/>
                      <a:pt x="598" y="445"/>
                    </a:cubicBezTo>
                    <a:cubicBezTo>
                      <a:pt x="598" y="444"/>
                      <a:pt x="597" y="444"/>
                      <a:pt x="598" y="444"/>
                    </a:cubicBezTo>
                    <a:cubicBezTo>
                      <a:pt x="599" y="443"/>
                      <a:pt x="603" y="444"/>
                      <a:pt x="602" y="443"/>
                    </a:cubicBezTo>
                    <a:cubicBezTo>
                      <a:pt x="601" y="442"/>
                      <a:pt x="601" y="442"/>
                      <a:pt x="599" y="442"/>
                    </a:cubicBezTo>
                    <a:cubicBezTo>
                      <a:pt x="597" y="442"/>
                      <a:pt x="593" y="441"/>
                      <a:pt x="591" y="443"/>
                    </a:cubicBezTo>
                    <a:cubicBezTo>
                      <a:pt x="589" y="445"/>
                      <a:pt x="587" y="446"/>
                      <a:pt x="586" y="446"/>
                    </a:cubicBezTo>
                    <a:cubicBezTo>
                      <a:pt x="584" y="446"/>
                      <a:pt x="582" y="446"/>
                      <a:pt x="581" y="445"/>
                    </a:cubicBezTo>
                    <a:cubicBezTo>
                      <a:pt x="580" y="444"/>
                      <a:pt x="579" y="443"/>
                      <a:pt x="578" y="443"/>
                    </a:cubicBezTo>
                    <a:cubicBezTo>
                      <a:pt x="576" y="443"/>
                      <a:pt x="571" y="444"/>
                      <a:pt x="569" y="444"/>
                    </a:cubicBezTo>
                    <a:cubicBezTo>
                      <a:pt x="567" y="444"/>
                      <a:pt x="566" y="444"/>
                      <a:pt x="566" y="442"/>
                    </a:cubicBezTo>
                    <a:cubicBezTo>
                      <a:pt x="566" y="441"/>
                      <a:pt x="565" y="438"/>
                      <a:pt x="563" y="438"/>
                    </a:cubicBezTo>
                    <a:cubicBezTo>
                      <a:pt x="561" y="438"/>
                      <a:pt x="558" y="437"/>
                      <a:pt x="556" y="438"/>
                    </a:cubicBezTo>
                    <a:cubicBezTo>
                      <a:pt x="554" y="438"/>
                      <a:pt x="552" y="440"/>
                      <a:pt x="551" y="440"/>
                    </a:cubicBezTo>
                    <a:cubicBezTo>
                      <a:pt x="550" y="440"/>
                      <a:pt x="548" y="441"/>
                      <a:pt x="548" y="442"/>
                    </a:cubicBezTo>
                    <a:cubicBezTo>
                      <a:pt x="548" y="444"/>
                      <a:pt x="551" y="447"/>
                      <a:pt x="551" y="448"/>
                    </a:cubicBezTo>
                    <a:cubicBezTo>
                      <a:pt x="551" y="449"/>
                      <a:pt x="550" y="452"/>
                      <a:pt x="549" y="452"/>
                    </a:cubicBezTo>
                    <a:cubicBezTo>
                      <a:pt x="548" y="452"/>
                      <a:pt x="544" y="448"/>
                      <a:pt x="544" y="447"/>
                    </a:cubicBezTo>
                    <a:cubicBezTo>
                      <a:pt x="544" y="447"/>
                      <a:pt x="547" y="443"/>
                      <a:pt x="547" y="443"/>
                    </a:cubicBezTo>
                    <a:cubicBezTo>
                      <a:pt x="547" y="442"/>
                      <a:pt x="545" y="440"/>
                      <a:pt x="545" y="439"/>
                    </a:cubicBezTo>
                    <a:cubicBezTo>
                      <a:pt x="545" y="439"/>
                      <a:pt x="545" y="439"/>
                      <a:pt x="545" y="439"/>
                    </a:cubicBezTo>
                    <a:cubicBezTo>
                      <a:pt x="545" y="438"/>
                      <a:pt x="546" y="437"/>
                      <a:pt x="547" y="436"/>
                    </a:cubicBezTo>
                    <a:cubicBezTo>
                      <a:pt x="549" y="436"/>
                      <a:pt x="551" y="434"/>
                      <a:pt x="550" y="433"/>
                    </a:cubicBezTo>
                    <a:cubicBezTo>
                      <a:pt x="548" y="432"/>
                      <a:pt x="546" y="432"/>
                      <a:pt x="545" y="433"/>
                    </a:cubicBezTo>
                    <a:cubicBezTo>
                      <a:pt x="545" y="434"/>
                      <a:pt x="544" y="435"/>
                      <a:pt x="543" y="435"/>
                    </a:cubicBezTo>
                    <a:cubicBezTo>
                      <a:pt x="543" y="436"/>
                      <a:pt x="542" y="436"/>
                      <a:pt x="541" y="437"/>
                    </a:cubicBezTo>
                    <a:cubicBezTo>
                      <a:pt x="540" y="437"/>
                      <a:pt x="539" y="439"/>
                      <a:pt x="538" y="439"/>
                    </a:cubicBezTo>
                    <a:cubicBezTo>
                      <a:pt x="537" y="439"/>
                      <a:pt x="534" y="438"/>
                      <a:pt x="533" y="440"/>
                    </a:cubicBezTo>
                    <a:cubicBezTo>
                      <a:pt x="532" y="441"/>
                      <a:pt x="532" y="443"/>
                      <a:pt x="531" y="442"/>
                    </a:cubicBezTo>
                    <a:cubicBezTo>
                      <a:pt x="530" y="441"/>
                      <a:pt x="531" y="441"/>
                      <a:pt x="530" y="440"/>
                    </a:cubicBezTo>
                    <a:cubicBezTo>
                      <a:pt x="529" y="440"/>
                      <a:pt x="528" y="441"/>
                      <a:pt x="527" y="441"/>
                    </a:cubicBezTo>
                    <a:cubicBezTo>
                      <a:pt x="527" y="442"/>
                      <a:pt x="525" y="443"/>
                      <a:pt x="525" y="445"/>
                    </a:cubicBezTo>
                    <a:cubicBezTo>
                      <a:pt x="524" y="447"/>
                      <a:pt x="525" y="448"/>
                      <a:pt x="524" y="449"/>
                    </a:cubicBezTo>
                    <a:cubicBezTo>
                      <a:pt x="523" y="451"/>
                      <a:pt x="519" y="453"/>
                      <a:pt x="519" y="455"/>
                    </a:cubicBezTo>
                    <a:cubicBezTo>
                      <a:pt x="518" y="456"/>
                      <a:pt x="518" y="459"/>
                      <a:pt x="517" y="458"/>
                    </a:cubicBezTo>
                    <a:cubicBezTo>
                      <a:pt x="517" y="458"/>
                      <a:pt x="515" y="454"/>
                      <a:pt x="513" y="453"/>
                    </a:cubicBezTo>
                    <a:cubicBezTo>
                      <a:pt x="512" y="452"/>
                      <a:pt x="510" y="451"/>
                      <a:pt x="510" y="451"/>
                    </a:cubicBezTo>
                    <a:cubicBezTo>
                      <a:pt x="510" y="452"/>
                      <a:pt x="509" y="451"/>
                      <a:pt x="508" y="451"/>
                    </a:cubicBezTo>
                    <a:cubicBezTo>
                      <a:pt x="507" y="450"/>
                      <a:pt x="504" y="449"/>
                      <a:pt x="503" y="449"/>
                    </a:cubicBezTo>
                    <a:cubicBezTo>
                      <a:pt x="501" y="449"/>
                      <a:pt x="501" y="449"/>
                      <a:pt x="500" y="450"/>
                    </a:cubicBezTo>
                    <a:cubicBezTo>
                      <a:pt x="499" y="450"/>
                      <a:pt x="497" y="452"/>
                      <a:pt x="496" y="452"/>
                    </a:cubicBezTo>
                    <a:cubicBezTo>
                      <a:pt x="496" y="452"/>
                      <a:pt x="496" y="453"/>
                      <a:pt x="495" y="453"/>
                    </a:cubicBezTo>
                    <a:cubicBezTo>
                      <a:pt x="493" y="453"/>
                      <a:pt x="491" y="453"/>
                      <a:pt x="490" y="452"/>
                    </a:cubicBezTo>
                    <a:cubicBezTo>
                      <a:pt x="489" y="451"/>
                      <a:pt x="487" y="451"/>
                      <a:pt x="486" y="451"/>
                    </a:cubicBezTo>
                    <a:cubicBezTo>
                      <a:pt x="486" y="451"/>
                      <a:pt x="485" y="450"/>
                      <a:pt x="484" y="449"/>
                    </a:cubicBezTo>
                    <a:cubicBezTo>
                      <a:pt x="484" y="448"/>
                      <a:pt x="483" y="448"/>
                      <a:pt x="483" y="447"/>
                    </a:cubicBezTo>
                    <a:cubicBezTo>
                      <a:pt x="482" y="446"/>
                      <a:pt x="480" y="444"/>
                      <a:pt x="478" y="442"/>
                    </a:cubicBezTo>
                    <a:cubicBezTo>
                      <a:pt x="478" y="441"/>
                      <a:pt x="477" y="441"/>
                      <a:pt x="477" y="440"/>
                    </a:cubicBezTo>
                    <a:cubicBezTo>
                      <a:pt x="477" y="439"/>
                      <a:pt x="478" y="437"/>
                      <a:pt x="479" y="435"/>
                    </a:cubicBezTo>
                    <a:cubicBezTo>
                      <a:pt x="479" y="433"/>
                      <a:pt x="480" y="429"/>
                      <a:pt x="480" y="426"/>
                    </a:cubicBezTo>
                    <a:cubicBezTo>
                      <a:pt x="480" y="424"/>
                      <a:pt x="481" y="423"/>
                      <a:pt x="481" y="421"/>
                    </a:cubicBezTo>
                    <a:cubicBezTo>
                      <a:pt x="481" y="419"/>
                      <a:pt x="482" y="419"/>
                      <a:pt x="481" y="418"/>
                    </a:cubicBezTo>
                    <a:cubicBezTo>
                      <a:pt x="481" y="418"/>
                      <a:pt x="482" y="418"/>
                      <a:pt x="481" y="417"/>
                    </a:cubicBezTo>
                    <a:cubicBezTo>
                      <a:pt x="481" y="417"/>
                      <a:pt x="481" y="417"/>
                      <a:pt x="480" y="417"/>
                    </a:cubicBezTo>
                    <a:cubicBezTo>
                      <a:pt x="479" y="417"/>
                      <a:pt x="477" y="414"/>
                      <a:pt x="475" y="413"/>
                    </a:cubicBezTo>
                    <a:cubicBezTo>
                      <a:pt x="473" y="412"/>
                      <a:pt x="471" y="412"/>
                      <a:pt x="468" y="413"/>
                    </a:cubicBezTo>
                    <a:cubicBezTo>
                      <a:pt x="465" y="413"/>
                      <a:pt x="463" y="414"/>
                      <a:pt x="461" y="414"/>
                    </a:cubicBezTo>
                    <a:cubicBezTo>
                      <a:pt x="459" y="413"/>
                      <a:pt x="459" y="413"/>
                      <a:pt x="457" y="413"/>
                    </a:cubicBezTo>
                    <a:cubicBezTo>
                      <a:pt x="455" y="413"/>
                      <a:pt x="454" y="414"/>
                      <a:pt x="452" y="414"/>
                    </a:cubicBezTo>
                    <a:cubicBezTo>
                      <a:pt x="452" y="414"/>
                      <a:pt x="451" y="414"/>
                      <a:pt x="451" y="413"/>
                    </a:cubicBezTo>
                    <a:cubicBezTo>
                      <a:pt x="450" y="413"/>
                      <a:pt x="450" y="413"/>
                      <a:pt x="449" y="412"/>
                    </a:cubicBezTo>
                    <a:cubicBezTo>
                      <a:pt x="449" y="412"/>
                      <a:pt x="449" y="412"/>
                      <a:pt x="450" y="411"/>
                    </a:cubicBezTo>
                    <a:cubicBezTo>
                      <a:pt x="451" y="410"/>
                      <a:pt x="453" y="407"/>
                      <a:pt x="453" y="404"/>
                    </a:cubicBezTo>
                    <a:cubicBezTo>
                      <a:pt x="453" y="401"/>
                      <a:pt x="454" y="400"/>
                      <a:pt x="455" y="399"/>
                    </a:cubicBezTo>
                    <a:cubicBezTo>
                      <a:pt x="455" y="399"/>
                      <a:pt x="455" y="399"/>
                      <a:pt x="455" y="399"/>
                    </a:cubicBezTo>
                    <a:cubicBezTo>
                      <a:pt x="456" y="397"/>
                      <a:pt x="457" y="395"/>
                      <a:pt x="457" y="394"/>
                    </a:cubicBezTo>
                    <a:cubicBezTo>
                      <a:pt x="457" y="392"/>
                      <a:pt x="456" y="388"/>
                      <a:pt x="458" y="386"/>
                    </a:cubicBezTo>
                    <a:cubicBezTo>
                      <a:pt x="459" y="384"/>
                      <a:pt x="461" y="383"/>
                      <a:pt x="461" y="382"/>
                    </a:cubicBezTo>
                    <a:cubicBezTo>
                      <a:pt x="461" y="380"/>
                      <a:pt x="461" y="379"/>
                      <a:pt x="458" y="379"/>
                    </a:cubicBezTo>
                    <a:cubicBezTo>
                      <a:pt x="454" y="379"/>
                      <a:pt x="444" y="380"/>
                      <a:pt x="442" y="382"/>
                    </a:cubicBezTo>
                    <a:cubicBezTo>
                      <a:pt x="440" y="384"/>
                      <a:pt x="441" y="389"/>
                      <a:pt x="440" y="390"/>
                    </a:cubicBezTo>
                    <a:cubicBezTo>
                      <a:pt x="439" y="391"/>
                      <a:pt x="436" y="395"/>
                      <a:pt x="435" y="395"/>
                    </a:cubicBezTo>
                    <a:cubicBezTo>
                      <a:pt x="435" y="395"/>
                      <a:pt x="436" y="397"/>
                      <a:pt x="435" y="397"/>
                    </a:cubicBezTo>
                    <a:cubicBezTo>
                      <a:pt x="434" y="397"/>
                      <a:pt x="433" y="396"/>
                      <a:pt x="432" y="396"/>
                    </a:cubicBezTo>
                    <a:cubicBezTo>
                      <a:pt x="431" y="396"/>
                      <a:pt x="425" y="397"/>
                      <a:pt x="423" y="398"/>
                    </a:cubicBezTo>
                    <a:cubicBezTo>
                      <a:pt x="421" y="398"/>
                      <a:pt x="419" y="399"/>
                      <a:pt x="418" y="398"/>
                    </a:cubicBezTo>
                    <a:cubicBezTo>
                      <a:pt x="416" y="397"/>
                      <a:pt x="416" y="396"/>
                      <a:pt x="414" y="396"/>
                    </a:cubicBezTo>
                    <a:cubicBezTo>
                      <a:pt x="412" y="395"/>
                      <a:pt x="409" y="395"/>
                      <a:pt x="407" y="392"/>
                    </a:cubicBezTo>
                    <a:cubicBezTo>
                      <a:pt x="406" y="389"/>
                      <a:pt x="405" y="387"/>
                      <a:pt x="404" y="385"/>
                    </a:cubicBezTo>
                    <a:cubicBezTo>
                      <a:pt x="402" y="383"/>
                      <a:pt x="401" y="381"/>
                      <a:pt x="400" y="376"/>
                    </a:cubicBezTo>
                    <a:cubicBezTo>
                      <a:pt x="399" y="371"/>
                      <a:pt x="399" y="368"/>
                      <a:pt x="400" y="367"/>
                    </a:cubicBezTo>
                    <a:cubicBezTo>
                      <a:pt x="400" y="365"/>
                      <a:pt x="399" y="361"/>
                      <a:pt x="399" y="360"/>
                    </a:cubicBezTo>
                    <a:cubicBezTo>
                      <a:pt x="400" y="358"/>
                      <a:pt x="402" y="356"/>
                      <a:pt x="403" y="354"/>
                    </a:cubicBezTo>
                    <a:cubicBezTo>
                      <a:pt x="403" y="353"/>
                      <a:pt x="403" y="353"/>
                      <a:pt x="403" y="352"/>
                    </a:cubicBezTo>
                    <a:cubicBezTo>
                      <a:pt x="402" y="349"/>
                      <a:pt x="400" y="346"/>
                      <a:pt x="400" y="344"/>
                    </a:cubicBezTo>
                    <a:cubicBezTo>
                      <a:pt x="400" y="343"/>
                      <a:pt x="401" y="344"/>
                      <a:pt x="401" y="343"/>
                    </a:cubicBezTo>
                    <a:cubicBezTo>
                      <a:pt x="402" y="342"/>
                      <a:pt x="401" y="341"/>
                      <a:pt x="402" y="341"/>
                    </a:cubicBezTo>
                    <a:cubicBezTo>
                      <a:pt x="402" y="340"/>
                      <a:pt x="403" y="340"/>
                      <a:pt x="403" y="340"/>
                    </a:cubicBezTo>
                    <a:cubicBezTo>
                      <a:pt x="404" y="339"/>
                      <a:pt x="407" y="338"/>
                      <a:pt x="407" y="337"/>
                    </a:cubicBezTo>
                    <a:cubicBezTo>
                      <a:pt x="407" y="335"/>
                      <a:pt x="408" y="336"/>
                      <a:pt x="408" y="336"/>
                    </a:cubicBezTo>
                    <a:cubicBezTo>
                      <a:pt x="409" y="337"/>
                      <a:pt x="412" y="335"/>
                      <a:pt x="414" y="334"/>
                    </a:cubicBezTo>
                    <a:cubicBezTo>
                      <a:pt x="416" y="332"/>
                      <a:pt x="417" y="331"/>
                      <a:pt x="416" y="331"/>
                    </a:cubicBezTo>
                    <a:cubicBezTo>
                      <a:pt x="415" y="330"/>
                      <a:pt x="414" y="329"/>
                      <a:pt x="415" y="330"/>
                    </a:cubicBezTo>
                    <a:cubicBezTo>
                      <a:pt x="417" y="330"/>
                      <a:pt x="417" y="331"/>
                      <a:pt x="419" y="330"/>
                    </a:cubicBezTo>
                    <a:cubicBezTo>
                      <a:pt x="420" y="329"/>
                      <a:pt x="420" y="328"/>
                      <a:pt x="423" y="328"/>
                    </a:cubicBezTo>
                    <a:cubicBezTo>
                      <a:pt x="425" y="328"/>
                      <a:pt x="427" y="328"/>
                      <a:pt x="428" y="330"/>
                    </a:cubicBezTo>
                    <a:cubicBezTo>
                      <a:pt x="429" y="331"/>
                      <a:pt x="430" y="331"/>
                      <a:pt x="431" y="330"/>
                    </a:cubicBezTo>
                    <a:cubicBezTo>
                      <a:pt x="432" y="330"/>
                      <a:pt x="433" y="329"/>
                      <a:pt x="434" y="330"/>
                    </a:cubicBezTo>
                    <a:cubicBezTo>
                      <a:pt x="436" y="330"/>
                      <a:pt x="437" y="332"/>
                      <a:pt x="439" y="332"/>
                    </a:cubicBezTo>
                    <a:cubicBezTo>
                      <a:pt x="440" y="332"/>
                      <a:pt x="442" y="330"/>
                      <a:pt x="443" y="330"/>
                    </a:cubicBezTo>
                    <a:cubicBezTo>
                      <a:pt x="444" y="330"/>
                      <a:pt x="447" y="333"/>
                      <a:pt x="447" y="333"/>
                    </a:cubicBezTo>
                    <a:cubicBezTo>
                      <a:pt x="447" y="334"/>
                      <a:pt x="448" y="333"/>
                      <a:pt x="448" y="332"/>
                    </a:cubicBezTo>
                    <a:cubicBezTo>
                      <a:pt x="449" y="332"/>
                      <a:pt x="448" y="332"/>
                      <a:pt x="447" y="332"/>
                    </a:cubicBezTo>
                    <a:cubicBezTo>
                      <a:pt x="447" y="331"/>
                      <a:pt x="445" y="330"/>
                      <a:pt x="446" y="329"/>
                    </a:cubicBezTo>
                    <a:cubicBezTo>
                      <a:pt x="446" y="329"/>
                      <a:pt x="447" y="329"/>
                      <a:pt x="446" y="329"/>
                    </a:cubicBezTo>
                    <a:cubicBezTo>
                      <a:pt x="445" y="328"/>
                      <a:pt x="445" y="327"/>
                      <a:pt x="445" y="327"/>
                    </a:cubicBezTo>
                    <a:cubicBezTo>
                      <a:pt x="445" y="326"/>
                      <a:pt x="445" y="326"/>
                      <a:pt x="444" y="327"/>
                    </a:cubicBezTo>
                    <a:cubicBezTo>
                      <a:pt x="443" y="327"/>
                      <a:pt x="440" y="327"/>
                      <a:pt x="441" y="326"/>
                    </a:cubicBezTo>
                    <a:cubicBezTo>
                      <a:pt x="441" y="325"/>
                      <a:pt x="442" y="325"/>
                      <a:pt x="443" y="325"/>
                    </a:cubicBezTo>
                    <a:cubicBezTo>
                      <a:pt x="444" y="326"/>
                      <a:pt x="444" y="326"/>
                      <a:pt x="446" y="326"/>
                    </a:cubicBezTo>
                    <a:cubicBezTo>
                      <a:pt x="448" y="325"/>
                      <a:pt x="450" y="325"/>
                      <a:pt x="452" y="325"/>
                    </a:cubicBezTo>
                    <a:cubicBezTo>
                      <a:pt x="453" y="325"/>
                      <a:pt x="454" y="324"/>
                      <a:pt x="455" y="325"/>
                    </a:cubicBezTo>
                    <a:cubicBezTo>
                      <a:pt x="455" y="325"/>
                      <a:pt x="455" y="326"/>
                      <a:pt x="456" y="326"/>
                    </a:cubicBezTo>
                    <a:cubicBezTo>
                      <a:pt x="457" y="326"/>
                      <a:pt x="458" y="325"/>
                      <a:pt x="460" y="325"/>
                    </a:cubicBezTo>
                    <a:cubicBezTo>
                      <a:pt x="462" y="325"/>
                      <a:pt x="465" y="324"/>
                      <a:pt x="467" y="326"/>
                    </a:cubicBezTo>
                    <a:cubicBezTo>
                      <a:pt x="468" y="327"/>
                      <a:pt x="469" y="328"/>
                      <a:pt x="470" y="329"/>
                    </a:cubicBezTo>
                    <a:cubicBezTo>
                      <a:pt x="471" y="329"/>
                      <a:pt x="471" y="330"/>
                      <a:pt x="472" y="329"/>
                    </a:cubicBezTo>
                    <a:cubicBezTo>
                      <a:pt x="474" y="329"/>
                      <a:pt x="476" y="327"/>
                      <a:pt x="476" y="327"/>
                    </a:cubicBezTo>
                    <a:cubicBezTo>
                      <a:pt x="477" y="327"/>
                      <a:pt x="479" y="330"/>
                      <a:pt x="481" y="331"/>
                    </a:cubicBezTo>
                    <a:cubicBezTo>
                      <a:pt x="482" y="332"/>
                      <a:pt x="485" y="334"/>
                      <a:pt x="485" y="335"/>
                    </a:cubicBezTo>
                    <a:cubicBezTo>
                      <a:pt x="485" y="337"/>
                      <a:pt x="484" y="338"/>
                      <a:pt x="484" y="339"/>
                    </a:cubicBezTo>
                    <a:cubicBezTo>
                      <a:pt x="484" y="340"/>
                      <a:pt x="485" y="341"/>
                      <a:pt x="485" y="341"/>
                    </a:cubicBezTo>
                    <a:cubicBezTo>
                      <a:pt x="486" y="342"/>
                      <a:pt x="485" y="341"/>
                      <a:pt x="485" y="342"/>
                    </a:cubicBezTo>
                    <a:cubicBezTo>
                      <a:pt x="485" y="344"/>
                      <a:pt x="485" y="345"/>
                      <a:pt x="486" y="346"/>
                    </a:cubicBezTo>
                    <a:cubicBezTo>
                      <a:pt x="487" y="347"/>
                      <a:pt x="488" y="347"/>
                      <a:pt x="488" y="347"/>
                    </a:cubicBezTo>
                    <a:cubicBezTo>
                      <a:pt x="488" y="348"/>
                      <a:pt x="489" y="348"/>
                      <a:pt x="489" y="348"/>
                    </a:cubicBezTo>
                    <a:cubicBezTo>
                      <a:pt x="489" y="348"/>
                      <a:pt x="489" y="350"/>
                      <a:pt x="489" y="351"/>
                    </a:cubicBezTo>
                    <a:cubicBezTo>
                      <a:pt x="490" y="353"/>
                      <a:pt x="491" y="353"/>
                      <a:pt x="492" y="354"/>
                    </a:cubicBezTo>
                    <a:cubicBezTo>
                      <a:pt x="493" y="354"/>
                      <a:pt x="494" y="357"/>
                      <a:pt x="495" y="358"/>
                    </a:cubicBezTo>
                    <a:cubicBezTo>
                      <a:pt x="495" y="358"/>
                      <a:pt x="496" y="357"/>
                      <a:pt x="497" y="357"/>
                    </a:cubicBezTo>
                    <a:cubicBezTo>
                      <a:pt x="497" y="357"/>
                      <a:pt x="497" y="358"/>
                      <a:pt x="496" y="358"/>
                    </a:cubicBezTo>
                    <a:cubicBezTo>
                      <a:pt x="496" y="359"/>
                      <a:pt x="497" y="359"/>
                      <a:pt x="497" y="358"/>
                    </a:cubicBezTo>
                    <a:cubicBezTo>
                      <a:pt x="497" y="357"/>
                      <a:pt x="497" y="355"/>
                      <a:pt x="498" y="353"/>
                    </a:cubicBezTo>
                    <a:cubicBezTo>
                      <a:pt x="499" y="351"/>
                      <a:pt x="500" y="346"/>
                      <a:pt x="498" y="343"/>
                    </a:cubicBezTo>
                    <a:cubicBezTo>
                      <a:pt x="497" y="341"/>
                      <a:pt x="496" y="339"/>
                      <a:pt x="495" y="337"/>
                    </a:cubicBezTo>
                    <a:cubicBezTo>
                      <a:pt x="495" y="335"/>
                      <a:pt x="494" y="332"/>
                      <a:pt x="493" y="330"/>
                    </a:cubicBezTo>
                    <a:cubicBezTo>
                      <a:pt x="492" y="328"/>
                      <a:pt x="490" y="323"/>
                      <a:pt x="491" y="321"/>
                    </a:cubicBezTo>
                    <a:cubicBezTo>
                      <a:pt x="491" y="318"/>
                      <a:pt x="493" y="316"/>
                      <a:pt x="494" y="314"/>
                    </a:cubicBezTo>
                    <a:cubicBezTo>
                      <a:pt x="496" y="312"/>
                      <a:pt x="498" y="311"/>
                      <a:pt x="500" y="310"/>
                    </a:cubicBezTo>
                    <a:cubicBezTo>
                      <a:pt x="501" y="309"/>
                      <a:pt x="502" y="308"/>
                      <a:pt x="503" y="307"/>
                    </a:cubicBezTo>
                    <a:cubicBezTo>
                      <a:pt x="504" y="306"/>
                      <a:pt x="503" y="306"/>
                      <a:pt x="504" y="305"/>
                    </a:cubicBezTo>
                    <a:cubicBezTo>
                      <a:pt x="505" y="305"/>
                      <a:pt x="507" y="303"/>
                      <a:pt x="508" y="303"/>
                    </a:cubicBezTo>
                    <a:cubicBezTo>
                      <a:pt x="510" y="302"/>
                      <a:pt x="511" y="302"/>
                      <a:pt x="511" y="302"/>
                    </a:cubicBezTo>
                    <a:cubicBezTo>
                      <a:pt x="512" y="301"/>
                      <a:pt x="514" y="299"/>
                      <a:pt x="516" y="298"/>
                    </a:cubicBezTo>
                    <a:cubicBezTo>
                      <a:pt x="517" y="297"/>
                      <a:pt x="519" y="298"/>
                      <a:pt x="520" y="297"/>
                    </a:cubicBezTo>
                    <a:cubicBezTo>
                      <a:pt x="521" y="296"/>
                      <a:pt x="521" y="295"/>
                      <a:pt x="520" y="296"/>
                    </a:cubicBezTo>
                    <a:cubicBezTo>
                      <a:pt x="519" y="296"/>
                      <a:pt x="517" y="297"/>
                      <a:pt x="517" y="296"/>
                    </a:cubicBezTo>
                    <a:cubicBezTo>
                      <a:pt x="517" y="296"/>
                      <a:pt x="518" y="296"/>
                      <a:pt x="519" y="295"/>
                    </a:cubicBezTo>
                    <a:cubicBezTo>
                      <a:pt x="519" y="295"/>
                      <a:pt x="519" y="294"/>
                      <a:pt x="518" y="293"/>
                    </a:cubicBezTo>
                    <a:cubicBezTo>
                      <a:pt x="518" y="293"/>
                      <a:pt x="518" y="292"/>
                      <a:pt x="518" y="292"/>
                    </a:cubicBezTo>
                    <a:cubicBezTo>
                      <a:pt x="519" y="293"/>
                      <a:pt x="519" y="293"/>
                      <a:pt x="519" y="292"/>
                    </a:cubicBezTo>
                    <a:cubicBezTo>
                      <a:pt x="519" y="292"/>
                      <a:pt x="520" y="291"/>
                      <a:pt x="520" y="292"/>
                    </a:cubicBezTo>
                    <a:cubicBezTo>
                      <a:pt x="520" y="293"/>
                      <a:pt x="520" y="293"/>
                      <a:pt x="521" y="293"/>
                    </a:cubicBezTo>
                    <a:cubicBezTo>
                      <a:pt x="521" y="293"/>
                      <a:pt x="522" y="293"/>
                      <a:pt x="523" y="292"/>
                    </a:cubicBezTo>
                    <a:cubicBezTo>
                      <a:pt x="524" y="291"/>
                      <a:pt x="525" y="290"/>
                      <a:pt x="524" y="289"/>
                    </a:cubicBezTo>
                    <a:cubicBezTo>
                      <a:pt x="524" y="289"/>
                      <a:pt x="523" y="289"/>
                      <a:pt x="523" y="290"/>
                    </a:cubicBezTo>
                    <a:cubicBezTo>
                      <a:pt x="523" y="290"/>
                      <a:pt x="522" y="290"/>
                      <a:pt x="522" y="290"/>
                    </a:cubicBezTo>
                    <a:cubicBezTo>
                      <a:pt x="521" y="289"/>
                      <a:pt x="522" y="289"/>
                      <a:pt x="521" y="289"/>
                    </a:cubicBezTo>
                    <a:cubicBezTo>
                      <a:pt x="519" y="289"/>
                      <a:pt x="518" y="290"/>
                      <a:pt x="518" y="289"/>
                    </a:cubicBezTo>
                    <a:cubicBezTo>
                      <a:pt x="518" y="289"/>
                      <a:pt x="518" y="288"/>
                      <a:pt x="518" y="288"/>
                    </a:cubicBezTo>
                    <a:cubicBezTo>
                      <a:pt x="519" y="289"/>
                      <a:pt x="520" y="289"/>
                      <a:pt x="521" y="289"/>
                    </a:cubicBezTo>
                    <a:cubicBezTo>
                      <a:pt x="521" y="288"/>
                      <a:pt x="522" y="288"/>
                      <a:pt x="523" y="288"/>
                    </a:cubicBezTo>
                    <a:cubicBezTo>
                      <a:pt x="524" y="288"/>
                      <a:pt x="524" y="288"/>
                      <a:pt x="523" y="287"/>
                    </a:cubicBezTo>
                    <a:cubicBezTo>
                      <a:pt x="522" y="286"/>
                      <a:pt x="522" y="286"/>
                      <a:pt x="522" y="285"/>
                    </a:cubicBezTo>
                    <a:cubicBezTo>
                      <a:pt x="523" y="284"/>
                      <a:pt x="523" y="283"/>
                      <a:pt x="522" y="283"/>
                    </a:cubicBezTo>
                    <a:cubicBezTo>
                      <a:pt x="521" y="283"/>
                      <a:pt x="519" y="283"/>
                      <a:pt x="518" y="282"/>
                    </a:cubicBezTo>
                    <a:cubicBezTo>
                      <a:pt x="518" y="281"/>
                      <a:pt x="517" y="281"/>
                      <a:pt x="516" y="280"/>
                    </a:cubicBezTo>
                    <a:cubicBezTo>
                      <a:pt x="515" y="280"/>
                      <a:pt x="516" y="280"/>
                      <a:pt x="517" y="280"/>
                    </a:cubicBezTo>
                    <a:cubicBezTo>
                      <a:pt x="518" y="280"/>
                      <a:pt x="519" y="280"/>
                      <a:pt x="520" y="280"/>
                    </a:cubicBezTo>
                    <a:cubicBezTo>
                      <a:pt x="521" y="279"/>
                      <a:pt x="520" y="279"/>
                      <a:pt x="519" y="278"/>
                    </a:cubicBezTo>
                    <a:cubicBezTo>
                      <a:pt x="519" y="278"/>
                      <a:pt x="515" y="275"/>
                      <a:pt x="515" y="274"/>
                    </a:cubicBezTo>
                    <a:cubicBezTo>
                      <a:pt x="514" y="273"/>
                      <a:pt x="514" y="272"/>
                      <a:pt x="515" y="272"/>
                    </a:cubicBezTo>
                    <a:cubicBezTo>
                      <a:pt x="516" y="271"/>
                      <a:pt x="516" y="270"/>
                      <a:pt x="516" y="269"/>
                    </a:cubicBezTo>
                    <a:cubicBezTo>
                      <a:pt x="516" y="269"/>
                      <a:pt x="517" y="270"/>
                      <a:pt x="517" y="271"/>
                    </a:cubicBezTo>
                    <a:cubicBezTo>
                      <a:pt x="517" y="271"/>
                      <a:pt x="516" y="271"/>
                      <a:pt x="516" y="272"/>
                    </a:cubicBezTo>
                    <a:cubicBezTo>
                      <a:pt x="516" y="273"/>
                      <a:pt x="518" y="274"/>
                      <a:pt x="519" y="274"/>
                    </a:cubicBezTo>
                    <a:cubicBezTo>
                      <a:pt x="519" y="274"/>
                      <a:pt x="519" y="273"/>
                      <a:pt x="519" y="271"/>
                    </a:cubicBezTo>
                    <a:cubicBezTo>
                      <a:pt x="519" y="270"/>
                      <a:pt x="519" y="268"/>
                      <a:pt x="520" y="268"/>
                    </a:cubicBezTo>
                    <a:cubicBezTo>
                      <a:pt x="521" y="267"/>
                      <a:pt x="522" y="265"/>
                      <a:pt x="522" y="265"/>
                    </a:cubicBezTo>
                    <a:cubicBezTo>
                      <a:pt x="522" y="266"/>
                      <a:pt x="521" y="266"/>
                      <a:pt x="521" y="269"/>
                    </a:cubicBezTo>
                    <a:cubicBezTo>
                      <a:pt x="521" y="271"/>
                      <a:pt x="521" y="272"/>
                      <a:pt x="522" y="273"/>
                    </a:cubicBezTo>
                    <a:cubicBezTo>
                      <a:pt x="523" y="274"/>
                      <a:pt x="524" y="276"/>
                      <a:pt x="524" y="277"/>
                    </a:cubicBezTo>
                    <a:cubicBezTo>
                      <a:pt x="524" y="278"/>
                      <a:pt x="522" y="279"/>
                      <a:pt x="522" y="281"/>
                    </a:cubicBezTo>
                    <a:cubicBezTo>
                      <a:pt x="522" y="282"/>
                      <a:pt x="522" y="282"/>
                      <a:pt x="522" y="282"/>
                    </a:cubicBezTo>
                    <a:cubicBezTo>
                      <a:pt x="523" y="281"/>
                      <a:pt x="524" y="279"/>
                      <a:pt x="525" y="278"/>
                    </a:cubicBezTo>
                    <a:cubicBezTo>
                      <a:pt x="526" y="277"/>
                      <a:pt x="528" y="274"/>
                      <a:pt x="528" y="272"/>
                    </a:cubicBezTo>
                    <a:cubicBezTo>
                      <a:pt x="527" y="271"/>
                      <a:pt x="525" y="268"/>
                      <a:pt x="525" y="266"/>
                    </a:cubicBezTo>
                    <a:cubicBezTo>
                      <a:pt x="524" y="265"/>
                      <a:pt x="524" y="265"/>
                      <a:pt x="525" y="264"/>
                    </a:cubicBezTo>
                    <a:cubicBezTo>
                      <a:pt x="526" y="263"/>
                      <a:pt x="528" y="263"/>
                      <a:pt x="527" y="264"/>
                    </a:cubicBezTo>
                    <a:cubicBezTo>
                      <a:pt x="526" y="264"/>
                      <a:pt x="525" y="264"/>
                      <a:pt x="526" y="265"/>
                    </a:cubicBezTo>
                    <a:cubicBezTo>
                      <a:pt x="526" y="266"/>
                      <a:pt x="526" y="267"/>
                      <a:pt x="527" y="268"/>
                    </a:cubicBezTo>
                    <a:cubicBezTo>
                      <a:pt x="528" y="269"/>
                      <a:pt x="529" y="270"/>
                      <a:pt x="529" y="269"/>
                    </a:cubicBezTo>
                    <a:cubicBezTo>
                      <a:pt x="530" y="268"/>
                      <a:pt x="531" y="267"/>
                      <a:pt x="532" y="265"/>
                    </a:cubicBezTo>
                    <a:cubicBezTo>
                      <a:pt x="533" y="263"/>
                      <a:pt x="534" y="261"/>
                      <a:pt x="534" y="260"/>
                    </a:cubicBezTo>
                    <a:cubicBezTo>
                      <a:pt x="533" y="259"/>
                      <a:pt x="533" y="258"/>
                      <a:pt x="533" y="258"/>
                    </a:cubicBezTo>
                    <a:cubicBezTo>
                      <a:pt x="533" y="258"/>
                      <a:pt x="534" y="256"/>
                      <a:pt x="534" y="256"/>
                    </a:cubicBezTo>
                    <a:cubicBezTo>
                      <a:pt x="534" y="255"/>
                      <a:pt x="534" y="255"/>
                      <a:pt x="534" y="256"/>
                    </a:cubicBezTo>
                    <a:cubicBezTo>
                      <a:pt x="534" y="257"/>
                      <a:pt x="533" y="258"/>
                      <a:pt x="534" y="257"/>
                    </a:cubicBezTo>
                    <a:cubicBezTo>
                      <a:pt x="536" y="257"/>
                      <a:pt x="536" y="256"/>
                      <a:pt x="538" y="255"/>
                    </a:cubicBezTo>
                    <a:cubicBezTo>
                      <a:pt x="540" y="254"/>
                      <a:pt x="541" y="254"/>
                      <a:pt x="543" y="254"/>
                    </a:cubicBezTo>
                    <a:cubicBezTo>
                      <a:pt x="545" y="253"/>
                      <a:pt x="548" y="254"/>
                      <a:pt x="548" y="253"/>
                    </a:cubicBezTo>
                    <a:cubicBezTo>
                      <a:pt x="549" y="252"/>
                      <a:pt x="548" y="250"/>
                      <a:pt x="549" y="251"/>
                    </a:cubicBezTo>
                    <a:cubicBezTo>
                      <a:pt x="550" y="252"/>
                      <a:pt x="549" y="253"/>
                      <a:pt x="550" y="253"/>
                    </a:cubicBezTo>
                    <a:cubicBezTo>
                      <a:pt x="551" y="253"/>
                      <a:pt x="552" y="252"/>
                      <a:pt x="553" y="252"/>
                    </a:cubicBezTo>
                    <a:cubicBezTo>
                      <a:pt x="553" y="251"/>
                      <a:pt x="553" y="252"/>
                      <a:pt x="553" y="252"/>
                    </a:cubicBezTo>
                    <a:cubicBezTo>
                      <a:pt x="553" y="253"/>
                      <a:pt x="554" y="252"/>
                      <a:pt x="555" y="252"/>
                    </a:cubicBezTo>
                    <a:cubicBezTo>
                      <a:pt x="556" y="251"/>
                      <a:pt x="557" y="251"/>
                      <a:pt x="557" y="250"/>
                    </a:cubicBezTo>
                    <a:cubicBezTo>
                      <a:pt x="558" y="250"/>
                      <a:pt x="558" y="249"/>
                      <a:pt x="557" y="249"/>
                    </a:cubicBezTo>
                    <a:cubicBezTo>
                      <a:pt x="556" y="249"/>
                      <a:pt x="555" y="249"/>
                      <a:pt x="556" y="249"/>
                    </a:cubicBezTo>
                    <a:cubicBezTo>
                      <a:pt x="556" y="249"/>
                      <a:pt x="556" y="250"/>
                      <a:pt x="556" y="250"/>
                    </a:cubicBezTo>
                    <a:cubicBezTo>
                      <a:pt x="555" y="251"/>
                      <a:pt x="554" y="251"/>
                      <a:pt x="554" y="250"/>
                    </a:cubicBezTo>
                    <a:cubicBezTo>
                      <a:pt x="554" y="249"/>
                      <a:pt x="553" y="248"/>
                      <a:pt x="552" y="247"/>
                    </a:cubicBezTo>
                    <a:cubicBezTo>
                      <a:pt x="552" y="247"/>
                      <a:pt x="551" y="246"/>
                      <a:pt x="552" y="246"/>
                    </a:cubicBezTo>
                    <a:cubicBezTo>
                      <a:pt x="553" y="245"/>
                      <a:pt x="553" y="245"/>
                      <a:pt x="552" y="244"/>
                    </a:cubicBezTo>
                    <a:cubicBezTo>
                      <a:pt x="552" y="243"/>
                      <a:pt x="552" y="244"/>
                      <a:pt x="553" y="242"/>
                    </a:cubicBezTo>
                    <a:cubicBezTo>
                      <a:pt x="553" y="241"/>
                      <a:pt x="553" y="241"/>
                      <a:pt x="554" y="240"/>
                    </a:cubicBezTo>
                    <a:cubicBezTo>
                      <a:pt x="555" y="239"/>
                      <a:pt x="555" y="239"/>
                      <a:pt x="556" y="238"/>
                    </a:cubicBezTo>
                    <a:cubicBezTo>
                      <a:pt x="556" y="237"/>
                      <a:pt x="556" y="237"/>
                      <a:pt x="557" y="237"/>
                    </a:cubicBezTo>
                    <a:cubicBezTo>
                      <a:pt x="558" y="237"/>
                      <a:pt x="558" y="236"/>
                      <a:pt x="559" y="236"/>
                    </a:cubicBezTo>
                    <a:cubicBezTo>
                      <a:pt x="559" y="235"/>
                      <a:pt x="558" y="235"/>
                      <a:pt x="559" y="236"/>
                    </a:cubicBezTo>
                    <a:cubicBezTo>
                      <a:pt x="559" y="236"/>
                      <a:pt x="561" y="236"/>
                      <a:pt x="562" y="234"/>
                    </a:cubicBezTo>
                    <a:cubicBezTo>
                      <a:pt x="563" y="233"/>
                      <a:pt x="563" y="231"/>
                      <a:pt x="563" y="232"/>
                    </a:cubicBezTo>
                    <a:cubicBezTo>
                      <a:pt x="564" y="232"/>
                      <a:pt x="564" y="234"/>
                      <a:pt x="565" y="234"/>
                    </a:cubicBezTo>
                    <a:cubicBezTo>
                      <a:pt x="566" y="234"/>
                      <a:pt x="567" y="233"/>
                      <a:pt x="568" y="232"/>
                    </a:cubicBezTo>
                    <a:cubicBezTo>
                      <a:pt x="568" y="232"/>
                      <a:pt x="569" y="232"/>
                      <a:pt x="571" y="231"/>
                    </a:cubicBezTo>
                    <a:cubicBezTo>
                      <a:pt x="573" y="230"/>
                      <a:pt x="574" y="230"/>
                      <a:pt x="574" y="229"/>
                    </a:cubicBezTo>
                    <a:cubicBezTo>
                      <a:pt x="574" y="229"/>
                      <a:pt x="574" y="229"/>
                      <a:pt x="575" y="229"/>
                    </a:cubicBezTo>
                    <a:cubicBezTo>
                      <a:pt x="575" y="228"/>
                      <a:pt x="575" y="228"/>
                      <a:pt x="576" y="228"/>
                    </a:cubicBezTo>
                    <a:cubicBezTo>
                      <a:pt x="577" y="227"/>
                      <a:pt x="578" y="227"/>
                      <a:pt x="579" y="226"/>
                    </a:cubicBezTo>
                    <a:cubicBezTo>
                      <a:pt x="580" y="225"/>
                      <a:pt x="579" y="226"/>
                      <a:pt x="580" y="226"/>
                    </a:cubicBezTo>
                    <a:cubicBezTo>
                      <a:pt x="581" y="226"/>
                      <a:pt x="583" y="225"/>
                      <a:pt x="584" y="224"/>
                    </a:cubicBezTo>
                    <a:cubicBezTo>
                      <a:pt x="586" y="224"/>
                      <a:pt x="587" y="224"/>
                      <a:pt x="588" y="224"/>
                    </a:cubicBezTo>
                    <a:cubicBezTo>
                      <a:pt x="588" y="223"/>
                      <a:pt x="589" y="224"/>
                      <a:pt x="588" y="223"/>
                    </a:cubicBezTo>
                    <a:cubicBezTo>
                      <a:pt x="587" y="222"/>
                      <a:pt x="587" y="220"/>
                      <a:pt x="587" y="221"/>
                    </a:cubicBezTo>
                    <a:cubicBezTo>
                      <a:pt x="588" y="221"/>
                      <a:pt x="588" y="223"/>
                      <a:pt x="589" y="223"/>
                    </a:cubicBezTo>
                    <a:cubicBezTo>
                      <a:pt x="590" y="223"/>
                      <a:pt x="590" y="223"/>
                      <a:pt x="589" y="223"/>
                    </a:cubicBezTo>
                    <a:cubicBezTo>
                      <a:pt x="588" y="224"/>
                      <a:pt x="586" y="225"/>
                      <a:pt x="587" y="225"/>
                    </a:cubicBezTo>
                    <a:cubicBezTo>
                      <a:pt x="587" y="225"/>
                      <a:pt x="587" y="225"/>
                      <a:pt x="589" y="225"/>
                    </a:cubicBezTo>
                    <a:cubicBezTo>
                      <a:pt x="590" y="225"/>
                      <a:pt x="593" y="225"/>
                      <a:pt x="594" y="225"/>
                    </a:cubicBezTo>
                    <a:cubicBezTo>
                      <a:pt x="594" y="225"/>
                      <a:pt x="594" y="226"/>
                      <a:pt x="594" y="226"/>
                    </a:cubicBezTo>
                    <a:cubicBezTo>
                      <a:pt x="593" y="226"/>
                      <a:pt x="593" y="226"/>
                      <a:pt x="594" y="226"/>
                    </a:cubicBezTo>
                    <a:cubicBezTo>
                      <a:pt x="595" y="226"/>
                      <a:pt x="593" y="227"/>
                      <a:pt x="592" y="227"/>
                    </a:cubicBezTo>
                    <a:cubicBezTo>
                      <a:pt x="592" y="227"/>
                      <a:pt x="591" y="227"/>
                      <a:pt x="591" y="227"/>
                    </a:cubicBezTo>
                    <a:cubicBezTo>
                      <a:pt x="591" y="228"/>
                      <a:pt x="591" y="229"/>
                      <a:pt x="590" y="228"/>
                    </a:cubicBezTo>
                    <a:cubicBezTo>
                      <a:pt x="590" y="227"/>
                      <a:pt x="589" y="227"/>
                      <a:pt x="589" y="227"/>
                    </a:cubicBezTo>
                    <a:cubicBezTo>
                      <a:pt x="589" y="226"/>
                      <a:pt x="589" y="225"/>
                      <a:pt x="588" y="226"/>
                    </a:cubicBezTo>
                    <a:cubicBezTo>
                      <a:pt x="588" y="227"/>
                      <a:pt x="588" y="227"/>
                      <a:pt x="588" y="226"/>
                    </a:cubicBezTo>
                    <a:cubicBezTo>
                      <a:pt x="587" y="226"/>
                      <a:pt x="587" y="226"/>
                      <a:pt x="586" y="227"/>
                    </a:cubicBezTo>
                    <a:cubicBezTo>
                      <a:pt x="585" y="228"/>
                      <a:pt x="586" y="228"/>
                      <a:pt x="585" y="228"/>
                    </a:cubicBezTo>
                    <a:cubicBezTo>
                      <a:pt x="584" y="229"/>
                      <a:pt x="582" y="229"/>
                      <a:pt x="581" y="230"/>
                    </a:cubicBezTo>
                    <a:cubicBezTo>
                      <a:pt x="580" y="231"/>
                      <a:pt x="580" y="232"/>
                      <a:pt x="579" y="233"/>
                    </a:cubicBezTo>
                    <a:cubicBezTo>
                      <a:pt x="579" y="234"/>
                      <a:pt x="579" y="236"/>
                      <a:pt x="579" y="237"/>
                    </a:cubicBezTo>
                    <a:cubicBezTo>
                      <a:pt x="580" y="237"/>
                      <a:pt x="582" y="238"/>
                      <a:pt x="583" y="238"/>
                    </a:cubicBezTo>
                    <a:cubicBezTo>
                      <a:pt x="583" y="238"/>
                      <a:pt x="583" y="238"/>
                      <a:pt x="584" y="237"/>
                    </a:cubicBezTo>
                    <a:cubicBezTo>
                      <a:pt x="585" y="237"/>
                      <a:pt x="587" y="235"/>
                      <a:pt x="588" y="233"/>
                    </a:cubicBezTo>
                    <a:cubicBezTo>
                      <a:pt x="590" y="232"/>
                      <a:pt x="592" y="230"/>
                      <a:pt x="592" y="230"/>
                    </a:cubicBezTo>
                    <a:cubicBezTo>
                      <a:pt x="592" y="231"/>
                      <a:pt x="591" y="232"/>
                      <a:pt x="592" y="232"/>
                    </a:cubicBezTo>
                    <a:cubicBezTo>
                      <a:pt x="592" y="232"/>
                      <a:pt x="594" y="232"/>
                      <a:pt x="594" y="231"/>
                    </a:cubicBezTo>
                    <a:cubicBezTo>
                      <a:pt x="595" y="231"/>
                      <a:pt x="595" y="231"/>
                      <a:pt x="596" y="230"/>
                    </a:cubicBezTo>
                    <a:cubicBezTo>
                      <a:pt x="598" y="230"/>
                      <a:pt x="601" y="229"/>
                      <a:pt x="603" y="228"/>
                    </a:cubicBezTo>
                    <a:cubicBezTo>
                      <a:pt x="605" y="227"/>
                      <a:pt x="607" y="227"/>
                      <a:pt x="607" y="227"/>
                    </a:cubicBezTo>
                    <a:cubicBezTo>
                      <a:pt x="608" y="226"/>
                      <a:pt x="608" y="226"/>
                      <a:pt x="607" y="225"/>
                    </a:cubicBezTo>
                    <a:cubicBezTo>
                      <a:pt x="607" y="225"/>
                      <a:pt x="606" y="225"/>
                      <a:pt x="607" y="225"/>
                    </a:cubicBezTo>
                    <a:cubicBezTo>
                      <a:pt x="607" y="224"/>
                      <a:pt x="608" y="224"/>
                      <a:pt x="607" y="224"/>
                    </a:cubicBezTo>
                    <a:cubicBezTo>
                      <a:pt x="606" y="224"/>
                      <a:pt x="604" y="224"/>
                      <a:pt x="604" y="223"/>
                    </a:cubicBezTo>
                    <a:cubicBezTo>
                      <a:pt x="604" y="222"/>
                      <a:pt x="603" y="222"/>
                      <a:pt x="602" y="223"/>
                    </a:cubicBezTo>
                    <a:cubicBezTo>
                      <a:pt x="601" y="223"/>
                      <a:pt x="600" y="224"/>
                      <a:pt x="599" y="223"/>
                    </a:cubicBezTo>
                    <a:cubicBezTo>
                      <a:pt x="598" y="223"/>
                      <a:pt x="598" y="223"/>
                      <a:pt x="597" y="223"/>
                    </a:cubicBezTo>
                    <a:cubicBezTo>
                      <a:pt x="595" y="222"/>
                      <a:pt x="592" y="223"/>
                      <a:pt x="592" y="222"/>
                    </a:cubicBezTo>
                    <a:cubicBezTo>
                      <a:pt x="592" y="221"/>
                      <a:pt x="592" y="221"/>
                      <a:pt x="592" y="220"/>
                    </a:cubicBezTo>
                    <a:cubicBezTo>
                      <a:pt x="593" y="220"/>
                      <a:pt x="592" y="220"/>
                      <a:pt x="591" y="220"/>
                    </a:cubicBezTo>
                    <a:cubicBezTo>
                      <a:pt x="590" y="220"/>
                      <a:pt x="588" y="220"/>
                      <a:pt x="588" y="218"/>
                    </a:cubicBezTo>
                    <a:cubicBezTo>
                      <a:pt x="587" y="217"/>
                      <a:pt x="587" y="216"/>
                      <a:pt x="587" y="215"/>
                    </a:cubicBezTo>
                    <a:cubicBezTo>
                      <a:pt x="587" y="213"/>
                      <a:pt x="585" y="213"/>
                      <a:pt x="585" y="213"/>
                    </a:cubicBezTo>
                    <a:cubicBezTo>
                      <a:pt x="584" y="213"/>
                      <a:pt x="583" y="213"/>
                      <a:pt x="584" y="213"/>
                    </a:cubicBezTo>
                    <a:cubicBezTo>
                      <a:pt x="585" y="212"/>
                      <a:pt x="586" y="211"/>
                      <a:pt x="586" y="210"/>
                    </a:cubicBezTo>
                    <a:cubicBezTo>
                      <a:pt x="587" y="209"/>
                      <a:pt x="587" y="209"/>
                      <a:pt x="586" y="208"/>
                    </a:cubicBezTo>
                    <a:cubicBezTo>
                      <a:pt x="586" y="208"/>
                      <a:pt x="586" y="207"/>
                      <a:pt x="585" y="207"/>
                    </a:cubicBezTo>
                    <a:cubicBezTo>
                      <a:pt x="585" y="207"/>
                      <a:pt x="585" y="207"/>
                      <a:pt x="584" y="207"/>
                    </a:cubicBezTo>
                    <a:cubicBezTo>
                      <a:pt x="584" y="208"/>
                      <a:pt x="584" y="209"/>
                      <a:pt x="583" y="209"/>
                    </a:cubicBezTo>
                    <a:cubicBezTo>
                      <a:pt x="582" y="209"/>
                      <a:pt x="582" y="209"/>
                      <a:pt x="581" y="208"/>
                    </a:cubicBezTo>
                    <a:cubicBezTo>
                      <a:pt x="581" y="207"/>
                      <a:pt x="582" y="207"/>
                      <a:pt x="581" y="207"/>
                    </a:cubicBezTo>
                    <a:cubicBezTo>
                      <a:pt x="580" y="207"/>
                      <a:pt x="579" y="206"/>
                      <a:pt x="579" y="206"/>
                    </a:cubicBezTo>
                    <a:cubicBezTo>
                      <a:pt x="580" y="206"/>
                      <a:pt x="581" y="206"/>
                      <a:pt x="582" y="206"/>
                    </a:cubicBezTo>
                    <a:cubicBezTo>
                      <a:pt x="582" y="206"/>
                      <a:pt x="583" y="207"/>
                      <a:pt x="584" y="206"/>
                    </a:cubicBezTo>
                    <a:cubicBezTo>
                      <a:pt x="585" y="206"/>
                      <a:pt x="587" y="205"/>
                      <a:pt x="588" y="204"/>
                    </a:cubicBezTo>
                    <a:cubicBezTo>
                      <a:pt x="588" y="204"/>
                      <a:pt x="590" y="204"/>
                      <a:pt x="590" y="203"/>
                    </a:cubicBezTo>
                    <a:cubicBezTo>
                      <a:pt x="590" y="202"/>
                      <a:pt x="590" y="202"/>
                      <a:pt x="590" y="201"/>
                    </a:cubicBezTo>
                    <a:cubicBezTo>
                      <a:pt x="589" y="201"/>
                      <a:pt x="588" y="201"/>
                      <a:pt x="589" y="200"/>
                    </a:cubicBezTo>
                    <a:cubicBezTo>
                      <a:pt x="590" y="200"/>
                      <a:pt x="591" y="201"/>
                      <a:pt x="590" y="200"/>
                    </a:cubicBezTo>
                    <a:cubicBezTo>
                      <a:pt x="589" y="200"/>
                      <a:pt x="585" y="198"/>
                      <a:pt x="581" y="198"/>
                    </a:cubicBezTo>
                    <a:cubicBezTo>
                      <a:pt x="578" y="198"/>
                      <a:pt x="570" y="201"/>
                      <a:pt x="569" y="202"/>
                    </a:cubicBezTo>
                    <a:cubicBezTo>
                      <a:pt x="567" y="203"/>
                      <a:pt x="563" y="205"/>
                      <a:pt x="562" y="206"/>
                    </a:cubicBezTo>
                    <a:cubicBezTo>
                      <a:pt x="561" y="206"/>
                      <a:pt x="556" y="211"/>
                      <a:pt x="555" y="213"/>
                    </a:cubicBezTo>
                    <a:cubicBezTo>
                      <a:pt x="554" y="214"/>
                      <a:pt x="553" y="214"/>
                      <a:pt x="551" y="215"/>
                    </a:cubicBezTo>
                    <a:cubicBezTo>
                      <a:pt x="550" y="215"/>
                      <a:pt x="550" y="215"/>
                      <a:pt x="551" y="214"/>
                    </a:cubicBezTo>
                    <a:cubicBezTo>
                      <a:pt x="552" y="214"/>
                      <a:pt x="557" y="209"/>
                      <a:pt x="557" y="208"/>
                    </a:cubicBezTo>
                    <a:cubicBezTo>
                      <a:pt x="558" y="207"/>
                      <a:pt x="559" y="206"/>
                      <a:pt x="557" y="206"/>
                    </a:cubicBezTo>
                    <a:cubicBezTo>
                      <a:pt x="556" y="205"/>
                      <a:pt x="553" y="204"/>
                      <a:pt x="553" y="204"/>
                    </a:cubicBezTo>
                    <a:cubicBezTo>
                      <a:pt x="552" y="203"/>
                      <a:pt x="557" y="205"/>
                      <a:pt x="558" y="205"/>
                    </a:cubicBezTo>
                    <a:cubicBezTo>
                      <a:pt x="560" y="205"/>
                      <a:pt x="562" y="203"/>
                      <a:pt x="563" y="201"/>
                    </a:cubicBezTo>
                    <a:cubicBezTo>
                      <a:pt x="563" y="200"/>
                      <a:pt x="566" y="198"/>
                      <a:pt x="567" y="198"/>
                    </a:cubicBezTo>
                    <a:cubicBezTo>
                      <a:pt x="568" y="197"/>
                      <a:pt x="572" y="198"/>
                      <a:pt x="573" y="196"/>
                    </a:cubicBezTo>
                    <a:cubicBezTo>
                      <a:pt x="573" y="195"/>
                      <a:pt x="574" y="192"/>
                      <a:pt x="575" y="191"/>
                    </a:cubicBezTo>
                    <a:cubicBezTo>
                      <a:pt x="577" y="190"/>
                      <a:pt x="578" y="190"/>
                      <a:pt x="579" y="190"/>
                    </a:cubicBezTo>
                    <a:cubicBezTo>
                      <a:pt x="580" y="190"/>
                      <a:pt x="599" y="190"/>
                      <a:pt x="602" y="190"/>
                    </a:cubicBezTo>
                    <a:cubicBezTo>
                      <a:pt x="604" y="190"/>
                      <a:pt x="604" y="191"/>
                      <a:pt x="606" y="191"/>
                    </a:cubicBezTo>
                    <a:cubicBezTo>
                      <a:pt x="608" y="190"/>
                      <a:pt x="611" y="190"/>
                      <a:pt x="613" y="190"/>
                    </a:cubicBezTo>
                    <a:cubicBezTo>
                      <a:pt x="615" y="189"/>
                      <a:pt x="616" y="189"/>
                      <a:pt x="618" y="187"/>
                    </a:cubicBezTo>
                    <a:cubicBezTo>
                      <a:pt x="620" y="186"/>
                      <a:pt x="621" y="183"/>
                      <a:pt x="623" y="182"/>
                    </a:cubicBezTo>
                    <a:cubicBezTo>
                      <a:pt x="625" y="181"/>
                      <a:pt x="629" y="182"/>
                      <a:pt x="631" y="181"/>
                    </a:cubicBezTo>
                    <a:cubicBezTo>
                      <a:pt x="634" y="180"/>
                      <a:pt x="638" y="177"/>
                      <a:pt x="639" y="176"/>
                    </a:cubicBezTo>
                    <a:cubicBezTo>
                      <a:pt x="639" y="175"/>
                      <a:pt x="639" y="174"/>
                      <a:pt x="638" y="174"/>
                    </a:cubicBezTo>
                    <a:cubicBezTo>
                      <a:pt x="636" y="173"/>
                      <a:pt x="634" y="173"/>
                      <a:pt x="635" y="172"/>
                    </a:cubicBezTo>
                    <a:cubicBezTo>
                      <a:pt x="636" y="172"/>
                      <a:pt x="638" y="173"/>
                      <a:pt x="637" y="171"/>
                    </a:cubicBezTo>
                    <a:cubicBezTo>
                      <a:pt x="637" y="170"/>
                      <a:pt x="638" y="169"/>
                      <a:pt x="637" y="169"/>
                    </a:cubicBezTo>
                    <a:cubicBezTo>
                      <a:pt x="636" y="169"/>
                      <a:pt x="637" y="169"/>
                      <a:pt x="638" y="168"/>
                    </a:cubicBezTo>
                    <a:cubicBezTo>
                      <a:pt x="638" y="168"/>
                      <a:pt x="639" y="167"/>
                      <a:pt x="637" y="166"/>
                    </a:cubicBezTo>
                    <a:cubicBezTo>
                      <a:pt x="636" y="165"/>
                      <a:pt x="635" y="165"/>
                      <a:pt x="634" y="164"/>
                    </a:cubicBezTo>
                    <a:cubicBezTo>
                      <a:pt x="634" y="164"/>
                      <a:pt x="634" y="163"/>
                      <a:pt x="633" y="164"/>
                    </a:cubicBezTo>
                    <a:cubicBezTo>
                      <a:pt x="632" y="164"/>
                      <a:pt x="631" y="165"/>
                      <a:pt x="630" y="165"/>
                    </a:cubicBezTo>
                    <a:cubicBezTo>
                      <a:pt x="629" y="165"/>
                      <a:pt x="630" y="164"/>
                      <a:pt x="630" y="163"/>
                    </a:cubicBezTo>
                    <a:cubicBezTo>
                      <a:pt x="631" y="163"/>
                      <a:pt x="631" y="162"/>
                      <a:pt x="630" y="161"/>
                    </a:cubicBezTo>
                    <a:cubicBezTo>
                      <a:pt x="629" y="161"/>
                      <a:pt x="629" y="160"/>
                      <a:pt x="627" y="160"/>
                    </a:cubicBezTo>
                    <a:cubicBezTo>
                      <a:pt x="625" y="160"/>
                      <a:pt x="624" y="160"/>
                      <a:pt x="623" y="161"/>
                    </a:cubicBezTo>
                    <a:cubicBezTo>
                      <a:pt x="623" y="161"/>
                      <a:pt x="622" y="161"/>
                      <a:pt x="621" y="162"/>
                    </a:cubicBezTo>
                    <a:cubicBezTo>
                      <a:pt x="621" y="163"/>
                      <a:pt x="619" y="164"/>
                      <a:pt x="618" y="165"/>
                    </a:cubicBezTo>
                    <a:cubicBezTo>
                      <a:pt x="616" y="165"/>
                      <a:pt x="615" y="166"/>
                      <a:pt x="614" y="166"/>
                    </a:cubicBezTo>
                    <a:cubicBezTo>
                      <a:pt x="613" y="166"/>
                      <a:pt x="611" y="164"/>
                      <a:pt x="610" y="163"/>
                    </a:cubicBezTo>
                    <a:cubicBezTo>
                      <a:pt x="609" y="163"/>
                      <a:pt x="609" y="162"/>
                      <a:pt x="611" y="163"/>
                    </a:cubicBezTo>
                    <a:cubicBezTo>
                      <a:pt x="613" y="164"/>
                      <a:pt x="613" y="165"/>
                      <a:pt x="614" y="164"/>
                    </a:cubicBezTo>
                    <a:cubicBezTo>
                      <a:pt x="615" y="163"/>
                      <a:pt x="617" y="162"/>
                      <a:pt x="618" y="161"/>
                    </a:cubicBezTo>
                    <a:cubicBezTo>
                      <a:pt x="620" y="161"/>
                      <a:pt x="618" y="161"/>
                      <a:pt x="617" y="161"/>
                    </a:cubicBezTo>
                    <a:cubicBezTo>
                      <a:pt x="617" y="161"/>
                      <a:pt x="618" y="161"/>
                      <a:pt x="619" y="160"/>
                    </a:cubicBezTo>
                    <a:cubicBezTo>
                      <a:pt x="621" y="160"/>
                      <a:pt x="622" y="160"/>
                      <a:pt x="624" y="159"/>
                    </a:cubicBezTo>
                    <a:cubicBezTo>
                      <a:pt x="626" y="158"/>
                      <a:pt x="629" y="158"/>
                      <a:pt x="629" y="157"/>
                    </a:cubicBezTo>
                    <a:cubicBezTo>
                      <a:pt x="629" y="157"/>
                      <a:pt x="628" y="156"/>
                      <a:pt x="627" y="156"/>
                    </a:cubicBezTo>
                    <a:cubicBezTo>
                      <a:pt x="626" y="155"/>
                      <a:pt x="626" y="155"/>
                      <a:pt x="626" y="154"/>
                    </a:cubicBezTo>
                    <a:cubicBezTo>
                      <a:pt x="626" y="154"/>
                      <a:pt x="626" y="154"/>
                      <a:pt x="625" y="155"/>
                    </a:cubicBezTo>
                    <a:cubicBezTo>
                      <a:pt x="624" y="155"/>
                      <a:pt x="621" y="154"/>
                      <a:pt x="620" y="153"/>
                    </a:cubicBezTo>
                    <a:cubicBezTo>
                      <a:pt x="619" y="152"/>
                      <a:pt x="619" y="152"/>
                      <a:pt x="617" y="154"/>
                    </a:cubicBezTo>
                    <a:cubicBezTo>
                      <a:pt x="615" y="156"/>
                      <a:pt x="614" y="156"/>
                      <a:pt x="615" y="155"/>
                    </a:cubicBezTo>
                    <a:cubicBezTo>
                      <a:pt x="616" y="154"/>
                      <a:pt x="617" y="153"/>
                      <a:pt x="616" y="152"/>
                    </a:cubicBezTo>
                    <a:cubicBezTo>
                      <a:pt x="615" y="152"/>
                      <a:pt x="612" y="153"/>
                      <a:pt x="611" y="153"/>
                    </a:cubicBezTo>
                    <a:cubicBezTo>
                      <a:pt x="610" y="154"/>
                      <a:pt x="610" y="154"/>
                      <a:pt x="611" y="152"/>
                    </a:cubicBezTo>
                    <a:cubicBezTo>
                      <a:pt x="612" y="151"/>
                      <a:pt x="612" y="151"/>
                      <a:pt x="612" y="151"/>
                    </a:cubicBezTo>
                    <a:cubicBezTo>
                      <a:pt x="613" y="150"/>
                      <a:pt x="612" y="148"/>
                      <a:pt x="612" y="148"/>
                    </a:cubicBezTo>
                    <a:cubicBezTo>
                      <a:pt x="611" y="148"/>
                      <a:pt x="609" y="147"/>
                      <a:pt x="608" y="146"/>
                    </a:cubicBezTo>
                    <a:cubicBezTo>
                      <a:pt x="608" y="145"/>
                      <a:pt x="607" y="146"/>
                      <a:pt x="606" y="145"/>
                    </a:cubicBezTo>
                    <a:cubicBezTo>
                      <a:pt x="606" y="145"/>
                      <a:pt x="604" y="144"/>
                      <a:pt x="604" y="143"/>
                    </a:cubicBezTo>
                    <a:cubicBezTo>
                      <a:pt x="604" y="143"/>
                      <a:pt x="604" y="143"/>
                      <a:pt x="603" y="143"/>
                    </a:cubicBezTo>
                    <a:cubicBezTo>
                      <a:pt x="603" y="143"/>
                      <a:pt x="603" y="143"/>
                      <a:pt x="603" y="142"/>
                    </a:cubicBezTo>
                    <a:cubicBezTo>
                      <a:pt x="603" y="141"/>
                      <a:pt x="602" y="141"/>
                      <a:pt x="601" y="140"/>
                    </a:cubicBezTo>
                    <a:cubicBezTo>
                      <a:pt x="601" y="140"/>
                      <a:pt x="600" y="138"/>
                      <a:pt x="601" y="139"/>
                    </a:cubicBezTo>
                    <a:cubicBezTo>
                      <a:pt x="601" y="140"/>
                      <a:pt x="602" y="141"/>
                      <a:pt x="603" y="140"/>
                    </a:cubicBezTo>
                    <a:cubicBezTo>
                      <a:pt x="604" y="140"/>
                      <a:pt x="603" y="139"/>
                      <a:pt x="605" y="139"/>
                    </a:cubicBezTo>
                    <a:cubicBezTo>
                      <a:pt x="606" y="139"/>
                      <a:pt x="607" y="138"/>
                      <a:pt x="606" y="137"/>
                    </a:cubicBezTo>
                    <a:cubicBezTo>
                      <a:pt x="605" y="136"/>
                      <a:pt x="604" y="135"/>
                      <a:pt x="603" y="134"/>
                    </a:cubicBezTo>
                    <a:cubicBezTo>
                      <a:pt x="602" y="134"/>
                      <a:pt x="600" y="134"/>
                      <a:pt x="601" y="134"/>
                    </a:cubicBezTo>
                    <a:cubicBezTo>
                      <a:pt x="602" y="133"/>
                      <a:pt x="603" y="132"/>
                      <a:pt x="603" y="132"/>
                    </a:cubicBezTo>
                    <a:cubicBezTo>
                      <a:pt x="603" y="131"/>
                      <a:pt x="601" y="130"/>
                      <a:pt x="600" y="130"/>
                    </a:cubicBezTo>
                    <a:cubicBezTo>
                      <a:pt x="600" y="129"/>
                      <a:pt x="600" y="129"/>
                      <a:pt x="599" y="129"/>
                    </a:cubicBezTo>
                    <a:cubicBezTo>
                      <a:pt x="599" y="128"/>
                      <a:pt x="598" y="129"/>
                      <a:pt x="597" y="129"/>
                    </a:cubicBezTo>
                    <a:cubicBezTo>
                      <a:pt x="596" y="129"/>
                      <a:pt x="595" y="129"/>
                      <a:pt x="596" y="128"/>
                    </a:cubicBezTo>
                    <a:cubicBezTo>
                      <a:pt x="598" y="128"/>
                      <a:pt x="599" y="127"/>
                      <a:pt x="599" y="126"/>
                    </a:cubicBezTo>
                    <a:cubicBezTo>
                      <a:pt x="598" y="126"/>
                      <a:pt x="598" y="125"/>
                      <a:pt x="597" y="126"/>
                    </a:cubicBezTo>
                    <a:cubicBezTo>
                      <a:pt x="596" y="126"/>
                      <a:pt x="593" y="127"/>
                      <a:pt x="594" y="126"/>
                    </a:cubicBezTo>
                    <a:cubicBezTo>
                      <a:pt x="595" y="125"/>
                      <a:pt x="596" y="125"/>
                      <a:pt x="597" y="124"/>
                    </a:cubicBezTo>
                    <a:cubicBezTo>
                      <a:pt x="597" y="123"/>
                      <a:pt x="597" y="123"/>
                      <a:pt x="596" y="122"/>
                    </a:cubicBezTo>
                    <a:cubicBezTo>
                      <a:pt x="595" y="121"/>
                      <a:pt x="596" y="119"/>
                      <a:pt x="595" y="120"/>
                    </a:cubicBezTo>
                    <a:cubicBezTo>
                      <a:pt x="594" y="120"/>
                      <a:pt x="593" y="120"/>
                      <a:pt x="593" y="120"/>
                    </a:cubicBezTo>
                    <a:cubicBezTo>
                      <a:pt x="594" y="119"/>
                      <a:pt x="592" y="118"/>
                      <a:pt x="591" y="116"/>
                    </a:cubicBezTo>
                    <a:cubicBezTo>
                      <a:pt x="590" y="114"/>
                      <a:pt x="590" y="113"/>
                      <a:pt x="589" y="113"/>
                    </a:cubicBezTo>
                    <a:cubicBezTo>
                      <a:pt x="589" y="112"/>
                      <a:pt x="589" y="109"/>
                      <a:pt x="588" y="109"/>
                    </a:cubicBezTo>
                    <a:cubicBezTo>
                      <a:pt x="588" y="108"/>
                      <a:pt x="587" y="108"/>
                      <a:pt x="587" y="109"/>
                    </a:cubicBezTo>
                    <a:cubicBezTo>
                      <a:pt x="586" y="110"/>
                      <a:pt x="586" y="112"/>
                      <a:pt x="585" y="112"/>
                    </a:cubicBezTo>
                    <a:cubicBezTo>
                      <a:pt x="585" y="113"/>
                      <a:pt x="585" y="114"/>
                      <a:pt x="585" y="114"/>
                    </a:cubicBezTo>
                    <a:cubicBezTo>
                      <a:pt x="586" y="114"/>
                      <a:pt x="585" y="114"/>
                      <a:pt x="584" y="114"/>
                    </a:cubicBezTo>
                    <a:cubicBezTo>
                      <a:pt x="583" y="114"/>
                      <a:pt x="582" y="116"/>
                      <a:pt x="583" y="116"/>
                    </a:cubicBezTo>
                    <a:cubicBezTo>
                      <a:pt x="584" y="117"/>
                      <a:pt x="586" y="118"/>
                      <a:pt x="585" y="118"/>
                    </a:cubicBezTo>
                    <a:cubicBezTo>
                      <a:pt x="584" y="117"/>
                      <a:pt x="583" y="117"/>
                      <a:pt x="583" y="118"/>
                    </a:cubicBezTo>
                    <a:cubicBezTo>
                      <a:pt x="582" y="119"/>
                      <a:pt x="581" y="119"/>
                      <a:pt x="582" y="120"/>
                    </a:cubicBezTo>
                    <a:cubicBezTo>
                      <a:pt x="583" y="121"/>
                      <a:pt x="584" y="121"/>
                      <a:pt x="582" y="121"/>
                    </a:cubicBezTo>
                    <a:cubicBezTo>
                      <a:pt x="581" y="122"/>
                      <a:pt x="580" y="121"/>
                      <a:pt x="580" y="123"/>
                    </a:cubicBezTo>
                    <a:cubicBezTo>
                      <a:pt x="580" y="124"/>
                      <a:pt x="581" y="125"/>
                      <a:pt x="580" y="126"/>
                    </a:cubicBezTo>
                    <a:cubicBezTo>
                      <a:pt x="579" y="127"/>
                      <a:pt x="580" y="127"/>
                      <a:pt x="579" y="125"/>
                    </a:cubicBezTo>
                    <a:cubicBezTo>
                      <a:pt x="579" y="124"/>
                      <a:pt x="577" y="123"/>
                      <a:pt x="576" y="124"/>
                    </a:cubicBezTo>
                    <a:cubicBezTo>
                      <a:pt x="576" y="124"/>
                      <a:pt x="575" y="126"/>
                      <a:pt x="574" y="126"/>
                    </a:cubicBezTo>
                    <a:cubicBezTo>
                      <a:pt x="573" y="127"/>
                      <a:pt x="571" y="128"/>
                      <a:pt x="571" y="128"/>
                    </a:cubicBezTo>
                    <a:cubicBezTo>
                      <a:pt x="571" y="129"/>
                      <a:pt x="570" y="129"/>
                      <a:pt x="570" y="128"/>
                    </a:cubicBezTo>
                    <a:cubicBezTo>
                      <a:pt x="570" y="128"/>
                      <a:pt x="570" y="126"/>
                      <a:pt x="569" y="127"/>
                    </a:cubicBezTo>
                    <a:cubicBezTo>
                      <a:pt x="569" y="128"/>
                      <a:pt x="568" y="128"/>
                      <a:pt x="568" y="127"/>
                    </a:cubicBezTo>
                    <a:cubicBezTo>
                      <a:pt x="569" y="126"/>
                      <a:pt x="568" y="125"/>
                      <a:pt x="568" y="125"/>
                    </a:cubicBezTo>
                    <a:cubicBezTo>
                      <a:pt x="567" y="126"/>
                      <a:pt x="565" y="129"/>
                      <a:pt x="564" y="130"/>
                    </a:cubicBezTo>
                    <a:cubicBezTo>
                      <a:pt x="562" y="130"/>
                      <a:pt x="561" y="131"/>
                      <a:pt x="561" y="131"/>
                    </a:cubicBezTo>
                    <a:cubicBezTo>
                      <a:pt x="560" y="132"/>
                      <a:pt x="560" y="131"/>
                      <a:pt x="561" y="130"/>
                    </a:cubicBezTo>
                    <a:cubicBezTo>
                      <a:pt x="561" y="130"/>
                      <a:pt x="564" y="129"/>
                      <a:pt x="565" y="128"/>
                    </a:cubicBezTo>
                    <a:cubicBezTo>
                      <a:pt x="566" y="127"/>
                      <a:pt x="568" y="126"/>
                      <a:pt x="567" y="125"/>
                    </a:cubicBezTo>
                    <a:cubicBezTo>
                      <a:pt x="566" y="124"/>
                      <a:pt x="566" y="122"/>
                      <a:pt x="565" y="122"/>
                    </a:cubicBezTo>
                    <a:cubicBezTo>
                      <a:pt x="564" y="122"/>
                      <a:pt x="560" y="122"/>
                      <a:pt x="559" y="122"/>
                    </a:cubicBezTo>
                    <a:cubicBezTo>
                      <a:pt x="559" y="123"/>
                      <a:pt x="560" y="124"/>
                      <a:pt x="559" y="124"/>
                    </a:cubicBezTo>
                    <a:cubicBezTo>
                      <a:pt x="557" y="124"/>
                      <a:pt x="556" y="123"/>
                      <a:pt x="556" y="123"/>
                    </a:cubicBezTo>
                    <a:cubicBezTo>
                      <a:pt x="555" y="123"/>
                      <a:pt x="555" y="123"/>
                      <a:pt x="556" y="122"/>
                    </a:cubicBezTo>
                    <a:cubicBezTo>
                      <a:pt x="557" y="122"/>
                      <a:pt x="557" y="121"/>
                      <a:pt x="557" y="121"/>
                    </a:cubicBezTo>
                    <a:cubicBezTo>
                      <a:pt x="558" y="120"/>
                      <a:pt x="558" y="121"/>
                      <a:pt x="559" y="121"/>
                    </a:cubicBezTo>
                    <a:cubicBezTo>
                      <a:pt x="559" y="122"/>
                      <a:pt x="560" y="122"/>
                      <a:pt x="560" y="121"/>
                    </a:cubicBezTo>
                    <a:cubicBezTo>
                      <a:pt x="560" y="121"/>
                      <a:pt x="560" y="120"/>
                      <a:pt x="560" y="120"/>
                    </a:cubicBezTo>
                    <a:cubicBezTo>
                      <a:pt x="561" y="119"/>
                      <a:pt x="561" y="118"/>
                      <a:pt x="560" y="118"/>
                    </a:cubicBezTo>
                    <a:cubicBezTo>
                      <a:pt x="560" y="118"/>
                      <a:pt x="558" y="118"/>
                      <a:pt x="559" y="117"/>
                    </a:cubicBezTo>
                    <a:cubicBezTo>
                      <a:pt x="559" y="116"/>
                      <a:pt x="559" y="115"/>
                      <a:pt x="559" y="114"/>
                    </a:cubicBezTo>
                    <a:cubicBezTo>
                      <a:pt x="558" y="113"/>
                      <a:pt x="558" y="113"/>
                      <a:pt x="557" y="113"/>
                    </a:cubicBezTo>
                    <a:cubicBezTo>
                      <a:pt x="556" y="112"/>
                      <a:pt x="557" y="113"/>
                      <a:pt x="558" y="112"/>
                    </a:cubicBezTo>
                    <a:cubicBezTo>
                      <a:pt x="558" y="111"/>
                      <a:pt x="559" y="111"/>
                      <a:pt x="559" y="110"/>
                    </a:cubicBezTo>
                    <a:cubicBezTo>
                      <a:pt x="558" y="110"/>
                      <a:pt x="557" y="109"/>
                      <a:pt x="557" y="108"/>
                    </a:cubicBezTo>
                    <a:cubicBezTo>
                      <a:pt x="558" y="108"/>
                      <a:pt x="558" y="107"/>
                      <a:pt x="559" y="106"/>
                    </a:cubicBezTo>
                    <a:cubicBezTo>
                      <a:pt x="560" y="105"/>
                      <a:pt x="560" y="104"/>
                      <a:pt x="559" y="104"/>
                    </a:cubicBezTo>
                    <a:cubicBezTo>
                      <a:pt x="559" y="104"/>
                      <a:pt x="558" y="105"/>
                      <a:pt x="557" y="105"/>
                    </a:cubicBezTo>
                    <a:cubicBezTo>
                      <a:pt x="556" y="105"/>
                      <a:pt x="557" y="104"/>
                      <a:pt x="555" y="104"/>
                    </a:cubicBezTo>
                    <a:cubicBezTo>
                      <a:pt x="554" y="104"/>
                      <a:pt x="549" y="103"/>
                      <a:pt x="548" y="102"/>
                    </a:cubicBezTo>
                    <a:cubicBezTo>
                      <a:pt x="547" y="101"/>
                      <a:pt x="548" y="100"/>
                      <a:pt x="547" y="99"/>
                    </a:cubicBezTo>
                    <a:cubicBezTo>
                      <a:pt x="546" y="98"/>
                      <a:pt x="545" y="99"/>
                      <a:pt x="544" y="98"/>
                    </a:cubicBezTo>
                    <a:cubicBezTo>
                      <a:pt x="544" y="98"/>
                      <a:pt x="544" y="97"/>
                      <a:pt x="543" y="96"/>
                    </a:cubicBezTo>
                    <a:cubicBezTo>
                      <a:pt x="543" y="96"/>
                      <a:pt x="543" y="97"/>
                      <a:pt x="542" y="97"/>
                    </a:cubicBezTo>
                    <a:cubicBezTo>
                      <a:pt x="541" y="97"/>
                      <a:pt x="541" y="97"/>
                      <a:pt x="541" y="96"/>
                    </a:cubicBezTo>
                    <a:cubicBezTo>
                      <a:pt x="542" y="96"/>
                      <a:pt x="542" y="95"/>
                      <a:pt x="541" y="94"/>
                    </a:cubicBezTo>
                    <a:cubicBezTo>
                      <a:pt x="540" y="94"/>
                      <a:pt x="539" y="94"/>
                      <a:pt x="539" y="93"/>
                    </a:cubicBezTo>
                    <a:cubicBezTo>
                      <a:pt x="538" y="92"/>
                      <a:pt x="538" y="91"/>
                      <a:pt x="536" y="92"/>
                    </a:cubicBezTo>
                    <a:cubicBezTo>
                      <a:pt x="533" y="92"/>
                      <a:pt x="532" y="94"/>
                      <a:pt x="530" y="94"/>
                    </a:cubicBezTo>
                    <a:cubicBezTo>
                      <a:pt x="528" y="93"/>
                      <a:pt x="528" y="93"/>
                      <a:pt x="526" y="93"/>
                    </a:cubicBezTo>
                    <a:cubicBezTo>
                      <a:pt x="525" y="93"/>
                      <a:pt x="525" y="94"/>
                      <a:pt x="524" y="93"/>
                    </a:cubicBezTo>
                    <a:cubicBezTo>
                      <a:pt x="522" y="93"/>
                      <a:pt x="522" y="92"/>
                      <a:pt x="520" y="91"/>
                    </a:cubicBezTo>
                    <a:cubicBezTo>
                      <a:pt x="518" y="91"/>
                      <a:pt x="516" y="90"/>
                      <a:pt x="514" y="91"/>
                    </a:cubicBezTo>
                    <a:cubicBezTo>
                      <a:pt x="512" y="91"/>
                      <a:pt x="510" y="92"/>
                      <a:pt x="511" y="95"/>
                    </a:cubicBezTo>
                    <a:cubicBezTo>
                      <a:pt x="512" y="97"/>
                      <a:pt x="514" y="98"/>
                      <a:pt x="513" y="99"/>
                    </a:cubicBezTo>
                    <a:cubicBezTo>
                      <a:pt x="512" y="101"/>
                      <a:pt x="512" y="102"/>
                      <a:pt x="512" y="103"/>
                    </a:cubicBezTo>
                    <a:cubicBezTo>
                      <a:pt x="512" y="105"/>
                      <a:pt x="511" y="104"/>
                      <a:pt x="511" y="105"/>
                    </a:cubicBezTo>
                    <a:cubicBezTo>
                      <a:pt x="512" y="106"/>
                      <a:pt x="512" y="106"/>
                      <a:pt x="513" y="107"/>
                    </a:cubicBezTo>
                    <a:cubicBezTo>
                      <a:pt x="513" y="109"/>
                      <a:pt x="513" y="109"/>
                      <a:pt x="513" y="110"/>
                    </a:cubicBezTo>
                    <a:cubicBezTo>
                      <a:pt x="514" y="111"/>
                      <a:pt x="514" y="111"/>
                      <a:pt x="514" y="112"/>
                    </a:cubicBezTo>
                    <a:cubicBezTo>
                      <a:pt x="514" y="112"/>
                      <a:pt x="514" y="115"/>
                      <a:pt x="513" y="115"/>
                    </a:cubicBezTo>
                    <a:cubicBezTo>
                      <a:pt x="513" y="116"/>
                      <a:pt x="512" y="115"/>
                      <a:pt x="512" y="116"/>
                    </a:cubicBezTo>
                    <a:cubicBezTo>
                      <a:pt x="512" y="118"/>
                      <a:pt x="511" y="119"/>
                      <a:pt x="510" y="121"/>
                    </a:cubicBezTo>
                    <a:cubicBezTo>
                      <a:pt x="508" y="122"/>
                      <a:pt x="507" y="124"/>
                      <a:pt x="508" y="124"/>
                    </a:cubicBezTo>
                    <a:cubicBezTo>
                      <a:pt x="509" y="125"/>
                      <a:pt x="519" y="131"/>
                      <a:pt x="519" y="135"/>
                    </a:cubicBezTo>
                    <a:cubicBezTo>
                      <a:pt x="519" y="139"/>
                      <a:pt x="522" y="144"/>
                      <a:pt x="516" y="148"/>
                    </a:cubicBezTo>
                    <a:cubicBezTo>
                      <a:pt x="509" y="153"/>
                      <a:pt x="506" y="155"/>
                      <a:pt x="504" y="155"/>
                    </a:cubicBezTo>
                    <a:cubicBezTo>
                      <a:pt x="502" y="155"/>
                      <a:pt x="502" y="157"/>
                      <a:pt x="504" y="160"/>
                    </a:cubicBezTo>
                    <a:cubicBezTo>
                      <a:pt x="506" y="163"/>
                      <a:pt x="505" y="163"/>
                      <a:pt x="505" y="164"/>
                    </a:cubicBezTo>
                    <a:cubicBezTo>
                      <a:pt x="505" y="165"/>
                      <a:pt x="505" y="166"/>
                      <a:pt x="505" y="166"/>
                    </a:cubicBezTo>
                    <a:cubicBezTo>
                      <a:pt x="505" y="167"/>
                      <a:pt x="505" y="168"/>
                      <a:pt x="506" y="171"/>
                    </a:cubicBezTo>
                    <a:cubicBezTo>
                      <a:pt x="508" y="173"/>
                      <a:pt x="508" y="176"/>
                      <a:pt x="507" y="177"/>
                    </a:cubicBezTo>
                    <a:cubicBezTo>
                      <a:pt x="506" y="177"/>
                      <a:pt x="505" y="178"/>
                      <a:pt x="506" y="179"/>
                    </a:cubicBezTo>
                    <a:cubicBezTo>
                      <a:pt x="507" y="180"/>
                      <a:pt x="506" y="182"/>
                      <a:pt x="506" y="182"/>
                    </a:cubicBezTo>
                    <a:cubicBezTo>
                      <a:pt x="506" y="183"/>
                      <a:pt x="506" y="183"/>
                      <a:pt x="505" y="182"/>
                    </a:cubicBezTo>
                    <a:cubicBezTo>
                      <a:pt x="505" y="181"/>
                      <a:pt x="504" y="180"/>
                      <a:pt x="503" y="180"/>
                    </a:cubicBezTo>
                    <a:cubicBezTo>
                      <a:pt x="502" y="180"/>
                      <a:pt x="502" y="182"/>
                      <a:pt x="502" y="183"/>
                    </a:cubicBezTo>
                    <a:cubicBezTo>
                      <a:pt x="502" y="185"/>
                      <a:pt x="504" y="187"/>
                      <a:pt x="503" y="186"/>
                    </a:cubicBezTo>
                    <a:cubicBezTo>
                      <a:pt x="502" y="185"/>
                      <a:pt x="498" y="182"/>
                      <a:pt x="497" y="182"/>
                    </a:cubicBezTo>
                    <a:cubicBezTo>
                      <a:pt x="496" y="182"/>
                      <a:pt x="492" y="185"/>
                      <a:pt x="494" y="184"/>
                    </a:cubicBezTo>
                    <a:cubicBezTo>
                      <a:pt x="495" y="183"/>
                      <a:pt x="497" y="180"/>
                      <a:pt x="496" y="179"/>
                    </a:cubicBezTo>
                    <a:cubicBezTo>
                      <a:pt x="495" y="178"/>
                      <a:pt x="492" y="176"/>
                      <a:pt x="491" y="175"/>
                    </a:cubicBezTo>
                    <a:cubicBezTo>
                      <a:pt x="489" y="175"/>
                      <a:pt x="489" y="175"/>
                      <a:pt x="490" y="174"/>
                    </a:cubicBezTo>
                    <a:cubicBezTo>
                      <a:pt x="490" y="173"/>
                      <a:pt x="489" y="172"/>
                      <a:pt x="488" y="171"/>
                    </a:cubicBezTo>
                    <a:cubicBezTo>
                      <a:pt x="487" y="169"/>
                      <a:pt x="486" y="168"/>
                      <a:pt x="487" y="166"/>
                    </a:cubicBezTo>
                    <a:cubicBezTo>
                      <a:pt x="488" y="165"/>
                      <a:pt x="487" y="163"/>
                      <a:pt x="487" y="162"/>
                    </a:cubicBezTo>
                    <a:cubicBezTo>
                      <a:pt x="486" y="161"/>
                      <a:pt x="485" y="160"/>
                      <a:pt x="485" y="159"/>
                    </a:cubicBezTo>
                    <a:cubicBezTo>
                      <a:pt x="486" y="158"/>
                      <a:pt x="487" y="156"/>
                      <a:pt x="487" y="155"/>
                    </a:cubicBezTo>
                    <a:cubicBezTo>
                      <a:pt x="486" y="153"/>
                      <a:pt x="485" y="152"/>
                      <a:pt x="483" y="152"/>
                    </a:cubicBezTo>
                    <a:cubicBezTo>
                      <a:pt x="481" y="152"/>
                      <a:pt x="473" y="151"/>
                      <a:pt x="472" y="152"/>
                    </a:cubicBezTo>
                    <a:cubicBezTo>
                      <a:pt x="471" y="152"/>
                      <a:pt x="468" y="155"/>
                      <a:pt x="469" y="153"/>
                    </a:cubicBezTo>
                    <a:cubicBezTo>
                      <a:pt x="470" y="151"/>
                      <a:pt x="469" y="151"/>
                      <a:pt x="468" y="150"/>
                    </a:cubicBezTo>
                    <a:cubicBezTo>
                      <a:pt x="466" y="148"/>
                      <a:pt x="459" y="146"/>
                      <a:pt x="457" y="145"/>
                    </a:cubicBezTo>
                    <a:cubicBezTo>
                      <a:pt x="456" y="145"/>
                      <a:pt x="456" y="144"/>
                      <a:pt x="455" y="143"/>
                    </a:cubicBezTo>
                    <a:cubicBezTo>
                      <a:pt x="454" y="142"/>
                      <a:pt x="453" y="141"/>
                      <a:pt x="451" y="140"/>
                    </a:cubicBezTo>
                    <a:cubicBezTo>
                      <a:pt x="450" y="140"/>
                      <a:pt x="450" y="139"/>
                      <a:pt x="448" y="139"/>
                    </a:cubicBezTo>
                    <a:cubicBezTo>
                      <a:pt x="447" y="138"/>
                      <a:pt x="444" y="138"/>
                      <a:pt x="443" y="137"/>
                    </a:cubicBezTo>
                    <a:cubicBezTo>
                      <a:pt x="442" y="137"/>
                      <a:pt x="441" y="135"/>
                      <a:pt x="438" y="135"/>
                    </a:cubicBezTo>
                    <a:cubicBezTo>
                      <a:pt x="436" y="135"/>
                      <a:pt x="434" y="137"/>
                      <a:pt x="433" y="137"/>
                    </a:cubicBezTo>
                    <a:cubicBezTo>
                      <a:pt x="431" y="137"/>
                      <a:pt x="426" y="138"/>
                      <a:pt x="427" y="137"/>
                    </a:cubicBezTo>
                    <a:cubicBezTo>
                      <a:pt x="428" y="136"/>
                      <a:pt x="430" y="136"/>
                      <a:pt x="429" y="134"/>
                    </a:cubicBezTo>
                    <a:cubicBezTo>
                      <a:pt x="428" y="132"/>
                      <a:pt x="425" y="125"/>
                      <a:pt x="425" y="124"/>
                    </a:cubicBezTo>
                    <a:cubicBezTo>
                      <a:pt x="424" y="123"/>
                      <a:pt x="421" y="123"/>
                      <a:pt x="420" y="123"/>
                    </a:cubicBezTo>
                    <a:cubicBezTo>
                      <a:pt x="419" y="123"/>
                      <a:pt x="416" y="123"/>
                      <a:pt x="416" y="122"/>
                    </a:cubicBezTo>
                    <a:cubicBezTo>
                      <a:pt x="415" y="120"/>
                      <a:pt x="416" y="120"/>
                      <a:pt x="416" y="119"/>
                    </a:cubicBezTo>
                    <a:cubicBezTo>
                      <a:pt x="416" y="119"/>
                      <a:pt x="415" y="113"/>
                      <a:pt x="417" y="110"/>
                    </a:cubicBezTo>
                    <a:cubicBezTo>
                      <a:pt x="418" y="106"/>
                      <a:pt x="421" y="102"/>
                      <a:pt x="421" y="100"/>
                    </a:cubicBezTo>
                    <a:cubicBezTo>
                      <a:pt x="421" y="99"/>
                      <a:pt x="422" y="99"/>
                      <a:pt x="423" y="98"/>
                    </a:cubicBezTo>
                    <a:cubicBezTo>
                      <a:pt x="424" y="98"/>
                      <a:pt x="425" y="98"/>
                      <a:pt x="424" y="97"/>
                    </a:cubicBezTo>
                    <a:cubicBezTo>
                      <a:pt x="424" y="97"/>
                      <a:pt x="425" y="94"/>
                      <a:pt x="426" y="94"/>
                    </a:cubicBezTo>
                    <a:cubicBezTo>
                      <a:pt x="428" y="93"/>
                      <a:pt x="428" y="93"/>
                      <a:pt x="427" y="93"/>
                    </a:cubicBezTo>
                    <a:cubicBezTo>
                      <a:pt x="426" y="93"/>
                      <a:pt x="426" y="92"/>
                      <a:pt x="427" y="92"/>
                    </a:cubicBezTo>
                    <a:cubicBezTo>
                      <a:pt x="428" y="92"/>
                      <a:pt x="427" y="91"/>
                      <a:pt x="428" y="91"/>
                    </a:cubicBezTo>
                    <a:cubicBezTo>
                      <a:pt x="430" y="90"/>
                      <a:pt x="430" y="91"/>
                      <a:pt x="430" y="91"/>
                    </a:cubicBezTo>
                    <a:cubicBezTo>
                      <a:pt x="431" y="91"/>
                      <a:pt x="433" y="89"/>
                      <a:pt x="432" y="89"/>
                    </a:cubicBezTo>
                    <a:cubicBezTo>
                      <a:pt x="431" y="89"/>
                      <a:pt x="429" y="88"/>
                      <a:pt x="430" y="88"/>
                    </a:cubicBezTo>
                    <a:cubicBezTo>
                      <a:pt x="430" y="87"/>
                      <a:pt x="432" y="86"/>
                      <a:pt x="433" y="87"/>
                    </a:cubicBezTo>
                    <a:cubicBezTo>
                      <a:pt x="435" y="88"/>
                      <a:pt x="436" y="89"/>
                      <a:pt x="436" y="89"/>
                    </a:cubicBezTo>
                    <a:cubicBezTo>
                      <a:pt x="437" y="88"/>
                      <a:pt x="437" y="87"/>
                      <a:pt x="438" y="87"/>
                    </a:cubicBezTo>
                    <a:cubicBezTo>
                      <a:pt x="439" y="87"/>
                      <a:pt x="440" y="85"/>
                      <a:pt x="439" y="84"/>
                    </a:cubicBezTo>
                    <a:cubicBezTo>
                      <a:pt x="437" y="82"/>
                      <a:pt x="435" y="81"/>
                      <a:pt x="434" y="81"/>
                    </a:cubicBezTo>
                    <a:cubicBezTo>
                      <a:pt x="433" y="81"/>
                      <a:pt x="430" y="81"/>
                      <a:pt x="429" y="81"/>
                    </a:cubicBezTo>
                    <a:cubicBezTo>
                      <a:pt x="427" y="82"/>
                      <a:pt x="428" y="80"/>
                      <a:pt x="429" y="80"/>
                    </a:cubicBezTo>
                    <a:cubicBezTo>
                      <a:pt x="430" y="79"/>
                      <a:pt x="426" y="78"/>
                      <a:pt x="426" y="78"/>
                    </a:cubicBezTo>
                    <a:cubicBezTo>
                      <a:pt x="425" y="78"/>
                      <a:pt x="424" y="78"/>
                      <a:pt x="424" y="78"/>
                    </a:cubicBezTo>
                    <a:cubicBezTo>
                      <a:pt x="423" y="78"/>
                      <a:pt x="422" y="78"/>
                      <a:pt x="421" y="77"/>
                    </a:cubicBezTo>
                    <a:cubicBezTo>
                      <a:pt x="420" y="77"/>
                      <a:pt x="421" y="77"/>
                      <a:pt x="422" y="77"/>
                    </a:cubicBezTo>
                    <a:cubicBezTo>
                      <a:pt x="423" y="77"/>
                      <a:pt x="422" y="76"/>
                      <a:pt x="423" y="76"/>
                    </a:cubicBezTo>
                    <a:cubicBezTo>
                      <a:pt x="424" y="76"/>
                      <a:pt x="425" y="76"/>
                      <a:pt x="424" y="76"/>
                    </a:cubicBezTo>
                    <a:cubicBezTo>
                      <a:pt x="424" y="77"/>
                      <a:pt x="425" y="77"/>
                      <a:pt x="426" y="77"/>
                    </a:cubicBezTo>
                    <a:cubicBezTo>
                      <a:pt x="427" y="77"/>
                      <a:pt x="429" y="77"/>
                      <a:pt x="429" y="78"/>
                    </a:cubicBezTo>
                    <a:cubicBezTo>
                      <a:pt x="430" y="78"/>
                      <a:pt x="432" y="79"/>
                      <a:pt x="433" y="79"/>
                    </a:cubicBezTo>
                    <a:cubicBezTo>
                      <a:pt x="433" y="79"/>
                      <a:pt x="432" y="80"/>
                      <a:pt x="433" y="80"/>
                    </a:cubicBezTo>
                    <a:cubicBezTo>
                      <a:pt x="434" y="80"/>
                      <a:pt x="434" y="79"/>
                      <a:pt x="435" y="80"/>
                    </a:cubicBezTo>
                    <a:cubicBezTo>
                      <a:pt x="436" y="80"/>
                      <a:pt x="438" y="82"/>
                      <a:pt x="439" y="81"/>
                    </a:cubicBezTo>
                    <a:cubicBezTo>
                      <a:pt x="440" y="81"/>
                      <a:pt x="438" y="80"/>
                      <a:pt x="440" y="80"/>
                    </a:cubicBezTo>
                    <a:cubicBezTo>
                      <a:pt x="442" y="80"/>
                      <a:pt x="444" y="81"/>
                      <a:pt x="443" y="80"/>
                    </a:cubicBezTo>
                    <a:cubicBezTo>
                      <a:pt x="443" y="79"/>
                      <a:pt x="442" y="79"/>
                      <a:pt x="443" y="78"/>
                    </a:cubicBezTo>
                    <a:cubicBezTo>
                      <a:pt x="443" y="77"/>
                      <a:pt x="445" y="75"/>
                      <a:pt x="444" y="76"/>
                    </a:cubicBezTo>
                    <a:cubicBezTo>
                      <a:pt x="444" y="76"/>
                      <a:pt x="448" y="78"/>
                      <a:pt x="450" y="77"/>
                    </a:cubicBezTo>
                    <a:cubicBezTo>
                      <a:pt x="452" y="77"/>
                      <a:pt x="454" y="76"/>
                      <a:pt x="455" y="74"/>
                    </a:cubicBezTo>
                    <a:cubicBezTo>
                      <a:pt x="455" y="73"/>
                      <a:pt x="459" y="70"/>
                      <a:pt x="459" y="69"/>
                    </a:cubicBezTo>
                    <a:cubicBezTo>
                      <a:pt x="460" y="68"/>
                      <a:pt x="459" y="66"/>
                      <a:pt x="458" y="66"/>
                    </a:cubicBezTo>
                    <a:cubicBezTo>
                      <a:pt x="457" y="65"/>
                      <a:pt x="455" y="66"/>
                      <a:pt x="452" y="66"/>
                    </a:cubicBezTo>
                    <a:cubicBezTo>
                      <a:pt x="449" y="66"/>
                      <a:pt x="446" y="63"/>
                      <a:pt x="445" y="62"/>
                    </a:cubicBezTo>
                    <a:cubicBezTo>
                      <a:pt x="443" y="61"/>
                      <a:pt x="443" y="61"/>
                      <a:pt x="441" y="60"/>
                    </a:cubicBezTo>
                    <a:cubicBezTo>
                      <a:pt x="439" y="60"/>
                      <a:pt x="434" y="60"/>
                      <a:pt x="436" y="60"/>
                    </a:cubicBezTo>
                    <a:cubicBezTo>
                      <a:pt x="437" y="59"/>
                      <a:pt x="440" y="60"/>
                      <a:pt x="442" y="60"/>
                    </a:cubicBezTo>
                    <a:cubicBezTo>
                      <a:pt x="443" y="60"/>
                      <a:pt x="442" y="59"/>
                      <a:pt x="444" y="59"/>
                    </a:cubicBezTo>
                    <a:cubicBezTo>
                      <a:pt x="446" y="59"/>
                      <a:pt x="445" y="59"/>
                      <a:pt x="447" y="60"/>
                    </a:cubicBezTo>
                    <a:cubicBezTo>
                      <a:pt x="448" y="61"/>
                      <a:pt x="453" y="64"/>
                      <a:pt x="454" y="64"/>
                    </a:cubicBezTo>
                    <a:cubicBezTo>
                      <a:pt x="455" y="65"/>
                      <a:pt x="457" y="66"/>
                      <a:pt x="459" y="64"/>
                    </a:cubicBezTo>
                    <a:cubicBezTo>
                      <a:pt x="461" y="62"/>
                      <a:pt x="463" y="61"/>
                      <a:pt x="464" y="60"/>
                    </a:cubicBezTo>
                    <a:cubicBezTo>
                      <a:pt x="464" y="59"/>
                      <a:pt x="466" y="58"/>
                      <a:pt x="465" y="57"/>
                    </a:cubicBezTo>
                    <a:cubicBezTo>
                      <a:pt x="465" y="57"/>
                      <a:pt x="462" y="57"/>
                      <a:pt x="462" y="56"/>
                    </a:cubicBezTo>
                    <a:cubicBezTo>
                      <a:pt x="461" y="55"/>
                      <a:pt x="462" y="54"/>
                      <a:pt x="463" y="54"/>
                    </a:cubicBezTo>
                    <a:cubicBezTo>
                      <a:pt x="464" y="54"/>
                      <a:pt x="468" y="54"/>
                      <a:pt x="470" y="55"/>
                    </a:cubicBezTo>
                    <a:cubicBezTo>
                      <a:pt x="472" y="56"/>
                      <a:pt x="473" y="56"/>
                      <a:pt x="474" y="55"/>
                    </a:cubicBezTo>
                    <a:cubicBezTo>
                      <a:pt x="476" y="55"/>
                      <a:pt x="475" y="55"/>
                      <a:pt x="475" y="55"/>
                    </a:cubicBezTo>
                    <a:cubicBezTo>
                      <a:pt x="476" y="56"/>
                      <a:pt x="477" y="56"/>
                      <a:pt x="477" y="55"/>
                    </a:cubicBezTo>
                    <a:cubicBezTo>
                      <a:pt x="477" y="54"/>
                      <a:pt x="477" y="53"/>
                      <a:pt x="475" y="52"/>
                    </a:cubicBezTo>
                    <a:cubicBezTo>
                      <a:pt x="474" y="51"/>
                      <a:pt x="471" y="50"/>
                      <a:pt x="471" y="50"/>
                    </a:cubicBezTo>
                    <a:cubicBezTo>
                      <a:pt x="470" y="50"/>
                      <a:pt x="472" y="50"/>
                      <a:pt x="472" y="49"/>
                    </a:cubicBezTo>
                    <a:cubicBezTo>
                      <a:pt x="473" y="49"/>
                      <a:pt x="475" y="50"/>
                      <a:pt x="476" y="51"/>
                    </a:cubicBezTo>
                    <a:cubicBezTo>
                      <a:pt x="477" y="52"/>
                      <a:pt x="478" y="51"/>
                      <a:pt x="478" y="52"/>
                    </a:cubicBezTo>
                    <a:cubicBezTo>
                      <a:pt x="478" y="53"/>
                      <a:pt x="479" y="54"/>
                      <a:pt x="480" y="54"/>
                    </a:cubicBezTo>
                    <a:cubicBezTo>
                      <a:pt x="481" y="55"/>
                      <a:pt x="483" y="57"/>
                      <a:pt x="483" y="56"/>
                    </a:cubicBezTo>
                    <a:cubicBezTo>
                      <a:pt x="482" y="55"/>
                      <a:pt x="481" y="55"/>
                      <a:pt x="483" y="54"/>
                    </a:cubicBezTo>
                    <a:cubicBezTo>
                      <a:pt x="485" y="53"/>
                      <a:pt x="488" y="51"/>
                      <a:pt x="488" y="50"/>
                    </a:cubicBezTo>
                    <a:cubicBezTo>
                      <a:pt x="489" y="49"/>
                      <a:pt x="490" y="48"/>
                      <a:pt x="491" y="47"/>
                    </a:cubicBezTo>
                    <a:cubicBezTo>
                      <a:pt x="492" y="46"/>
                      <a:pt x="492" y="44"/>
                      <a:pt x="491" y="43"/>
                    </a:cubicBezTo>
                    <a:cubicBezTo>
                      <a:pt x="490" y="43"/>
                      <a:pt x="488" y="41"/>
                      <a:pt x="487" y="39"/>
                    </a:cubicBezTo>
                    <a:cubicBezTo>
                      <a:pt x="487" y="38"/>
                      <a:pt x="486" y="37"/>
                      <a:pt x="485" y="36"/>
                    </a:cubicBezTo>
                    <a:cubicBezTo>
                      <a:pt x="484" y="35"/>
                      <a:pt x="484" y="34"/>
                      <a:pt x="485" y="35"/>
                    </a:cubicBezTo>
                    <a:cubicBezTo>
                      <a:pt x="486" y="35"/>
                      <a:pt x="492" y="34"/>
                      <a:pt x="492" y="33"/>
                    </a:cubicBezTo>
                    <a:cubicBezTo>
                      <a:pt x="492" y="32"/>
                      <a:pt x="493" y="32"/>
                      <a:pt x="490" y="31"/>
                    </a:cubicBezTo>
                    <a:cubicBezTo>
                      <a:pt x="488" y="31"/>
                      <a:pt x="488" y="31"/>
                      <a:pt x="490" y="30"/>
                    </a:cubicBezTo>
                    <a:cubicBezTo>
                      <a:pt x="491" y="29"/>
                      <a:pt x="493" y="29"/>
                      <a:pt x="491" y="28"/>
                    </a:cubicBezTo>
                    <a:cubicBezTo>
                      <a:pt x="490" y="27"/>
                      <a:pt x="489" y="27"/>
                      <a:pt x="487" y="27"/>
                    </a:cubicBezTo>
                    <a:cubicBezTo>
                      <a:pt x="486" y="27"/>
                      <a:pt x="486" y="25"/>
                      <a:pt x="484" y="25"/>
                    </a:cubicBezTo>
                    <a:cubicBezTo>
                      <a:pt x="482" y="24"/>
                      <a:pt x="480" y="24"/>
                      <a:pt x="482" y="24"/>
                    </a:cubicBezTo>
                    <a:cubicBezTo>
                      <a:pt x="484" y="23"/>
                      <a:pt x="487" y="23"/>
                      <a:pt x="484" y="23"/>
                    </a:cubicBezTo>
                    <a:cubicBezTo>
                      <a:pt x="481" y="23"/>
                      <a:pt x="478" y="22"/>
                      <a:pt x="476" y="22"/>
                    </a:cubicBezTo>
                    <a:cubicBezTo>
                      <a:pt x="474" y="21"/>
                      <a:pt x="471" y="21"/>
                      <a:pt x="470" y="21"/>
                    </a:cubicBezTo>
                    <a:cubicBezTo>
                      <a:pt x="470" y="22"/>
                      <a:pt x="469" y="21"/>
                      <a:pt x="468" y="21"/>
                    </a:cubicBezTo>
                    <a:cubicBezTo>
                      <a:pt x="467" y="21"/>
                      <a:pt x="469" y="21"/>
                      <a:pt x="469" y="22"/>
                    </a:cubicBezTo>
                    <a:cubicBezTo>
                      <a:pt x="469" y="23"/>
                      <a:pt x="468" y="24"/>
                      <a:pt x="468" y="25"/>
                    </a:cubicBezTo>
                    <a:cubicBezTo>
                      <a:pt x="468" y="27"/>
                      <a:pt x="469" y="27"/>
                      <a:pt x="471" y="28"/>
                    </a:cubicBezTo>
                    <a:cubicBezTo>
                      <a:pt x="473" y="29"/>
                      <a:pt x="474" y="30"/>
                      <a:pt x="473" y="30"/>
                    </a:cubicBezTo>
                    <a:cubicBezTo>
                      <a:pt x="472" y="30"/>
                      <a:pt x="469" y="30"/>
                      <a:pt x="470" y="31"/>
                    </a:cubicBezTo>
                    <a:cubicBezTo>
                      <a:pt x="471" y="31"/>
                      <a:pt x="473" y="32"/>
                      <a:pt x="471" y="32"/>
                    </a:cubicBezTo>
                    <a:cubicBezTo>
                      <a:pt x="469" y="32"/>
                      <a:pt x="468" y="32"/>
                      <a:pt x="468" y="34"/>
                    </a:cubicBezTo>
                    <a:cubicBezTo>
                      <a:pt x="467" y="36"/>
                      <a:pt x="466" y="39"/>
                      <a:pt x="465" y="41"/>
                    </a:cubicBezTo>
                    <a:cubicBezTo>
                      <a:pt x="464" y="42"/>
                      <a:pt x="463" y="43"/>
                      <a:pt x="463" y="45"/>
                    </a:cubicBezTo>
                    <a:cubicBezTo>
                      <a:pt x="463" y="46"/>
                      <a:pt x="463" y="45"/>
                      <a:pt x="461" y="46"/>
                    </a:cubicBezTo>
                    <a:cubicBezTo>
                      <a:pt x="459" y="47"/>
                      <a:pt x="459" y="49"/>
                      <a:pt x="458" y="48"/>
                    </a:cubicBezTo>
                    <a:cubicBezTo>
                      <a:pt x="457" y="48"/>
                      <a:pt x="458" y="46"/>
                      <a:pt x="456" y="45"/>
                    </a:cubicBezTo>
                    <a:cubicBezTo>
                      <a:pt x="455" y="43"/>
                      <a:pt x="452" y="42"/>
                      <a:pt x="452" y="40"/>
                    </a:cubicBezTo>
                    <a:cubicBezTo>
                      <a:pt x="452" y="38"/>
                      <a:pt x="452" y="36"/>
                      <a:pt x="453" y="36"/>
                    </a:cubicBezTo>
                    <a:cubicBezTo>
                      <a:pt x="454" y="36"/>
                      <a:pt x="456" y="37"/>
                      <a:pt x="455" y="35"/>
                    </a:cubicBezTo>
                    <a:cubicBezTo>
                      <a:pt x="455" y="34"/>
                      <a:pt x="455" y="33"/>
                      <a:pt x="455" y="32"/>
                    </a:cubicBezTo>
                    <a:cubicBezTo>
                      <a:pt x="454" y="31"/>
                      <a:pt x="450" y="27"/>
                      <a:pt x="448" y="27"/>
                    </a:cubicBezTo>
                    <a:cubicBezTo>
                      <a:pt x="447" y="27"/>
                      <a:pt x="446" y="28"/>
                      <a:pt x="445" y="29"/>
                    </a:cubicBezTo>
                    <a:cubicBezTo>
                      <a:pt x="444" y="30"/>
                      <a:pt x="445" y="34"/>
                      <a:pt x="444" y="34"/>
                    </a:cubicBezTo>
                    <a:cubicBezTo>
                      <a:pt x="443" y="35"/>
                      <a:pt x="440" y="35"/>
                      <a:pt x="440" y="34"/>
                    </a:cubicBezTo>
                    <a:cubicBezTo>
                      <a:pt x="440" y="33"/>
                      <a:pt x="439" y="29"/>
                      <a:pt x="438" y="28"/>
                    </a:cubicBezTo>
                    <a:cubicBezTo>
                      <a:pt x="437" y="27"/>
                      <a:pt x="436" y="27"/>
                      <a:pt x="437" y="26"/>
                    </a:cubicBezTo>
                    <a:cubicBezTo>
                      <a:pt x="438" y="26"/>
                      <a:pt x="438" y="26"/>
                      <a:pt x="439" y="26"/>
                    </a:cubicBezTo>
                    <a:cubicBezTo>
                      <a:pt x="439" y="26"/>
                      <a:pt x="440" y="28"/>
                      <a:pt x="440" y="27"/>
                    </a:cubicBezTo>
                    <a:cubicBezTo>
                      <a:pt x="441" y="26"/>
                      <a:pt x="442" y="26"/>
                      <a:pt x="441" y="26"/>
                    </a:cubicBezTo>
                    <a:cubicBezTo>
                      <a:pt x="440" y="25"/>
                      <a:pt x="441" y="24"/>
                      <a:pt x="440" y="24"/>
                    </a:cubicBezTo>
                    <a:cubicBezTo>
                      <a:pt x="439" y="24"/>
                      <a:pt x="439" y="26"/>
                      <a:pt x="438" y="25"/>
                    </a:cubicBezTo>
                    <a:cubicBezTo>
                      <a:pt x="437" y="24"/>
                      <a:pt x="436" y="23"/>
                      <a:pt x="435" y="23"/>
                    </a:cubicBezTo>
                    <a:cubicBezTo>
                      <a:pt x="434" y="24"/>
                      <a:pt x="434" y="24"/>
                      <a:pt x="433" y="24"/>
                    </a:cubicBezTo>
                    <a:cubicBezTo>
                      <a:pt x="431" y="23"/>
                      <a:pt x="431" y="22"/>
                      <a:pt x="430" y="22"/>
                    </a:cubicBezTo>
                    <a:cubicBezTo>
                      <a:pt x="429" y="23"/>
                      <a:pt x="431" y="20"/>
                      <a:pt x="430" y="20"/>
                    </a:cubicBezTo>
                    <a:cubicBezTo>
                      <a:pt x="430" y="20"/>
                      <a:pt x="431" y="20"/>
                      <a:pt x="431" y="20"/>
                    </a:cubicBezTo>
                    <a:cubicBezTo>
                      <a:pt x="432" y="19"/>
                      <a:pt x="431" y="19"/>
                      <a:pt x="432" y="18"/>
                    </a:cubicBezTo>
                    <a:cubicBezTo>
                      <a:pt x="432" y="18"/>
                      <a:pt x="433" y="18"/>
                      <a:pt x="434" y="18"/>
                    </a:cubicBezTo>
                    <a:cubicBezTo>
                      <a:pt x="434" y="17"/>
                      <a:pt x="433" y="17"/>
                      <a:pt x="432" y="16"/>
                    </a:cubicBezTo>
                    <a:cubicBezTo>
                      <a:pt x="431" y="15"/>
                      <a:pt x="431" y="14"/>
                      <a:pt x="431" y="13"/>
                    </a:cubicBezTo>
                    <a:cubicBezTo>
                      <a:pt x="431" y="13"/>
                      <a:pt x="430" y="13"/>
                      <a:pt x="429" y="12"/>
                    </a:cubicBezTo>
                    <a:cubicBezTo>
                      <a:pt x="428" y="12"/>
                      <a:pt x="428" y="11"/>
                      <a:pt x="427" y="11"/>
                    </a:cubicBezTo>
                    <a:cubicBezTo>
                      <a:pt x="426" y="11"/>
                      <a:pt x="427" y="8"/>
                      <a:pt x="426" y="7"/>
                    </a:cubicBezTo>
                    <a:cubicBezTo>
                      <a:pt x="426" y="6"/>
                      <a:pt x="425" y="5"/>
                      <a:pt x="424" y="4"/>
                    </a:cubicBezTo>
                    <a:cubicBezTo>
                      <a:pt x="423" y="3"/>
                      <a:pt x="423" y="2"/>
                      <a:pt x="421" y="1"/>
                    </a:cubicBezTo>
                    <a:cubicBezTo>
                      <a:pt x="419" y="1"/>
                      <a:pt x="417" y="2"/>
                      <a:pt x="417" y="1"/>
                    </a:cubicBezTo>
                    <a:cubicBezTo>
                      <a:pt x="417" y="0"/>
                      <a:pt x="417" y="0"/>
                      <a:pt x="416" y="0"/>
                    </a:cubicBezTo>
                    <a:cubicBezTo>
                      <a:pt x="415" y="0"/>
                      <a:pt x="413" y="0"/>
                      <a:pt x="413" y="1"/>
                    </a:cubicBezTo>
                    <a:cubicBezTo>
                      <a:pt x="413" y="2"/>
                      <a:pt x="413" y="2"/>
                      <a:pt x="412" y="2"/>
                    </a:cubicBezTo>
                    <a:cubicBezTo>
                      <a:pt x="411" y="2"/>
                      <a:pt x="409" y="3"/>
                      <a:pt x="411" y="3"/>
                    </a:cubicBezTo>
                    <a:cubicBezTo>
                      <a:pt x="413" y="3"/>
                      <a:pt x="414" y="4"/>
                      <a:pt x="413" y="4"/>
                    </a:cubicBezTo>
                    <a:cubicBezTo>
                      <a:pt x="412" y="4"/>
                      <a:pt x="413" y="5"/>
                      <a:pt x="412" y="5"/>
                    </a:cubicBezTo>
                    <a:cubicBezTo>
                      <a:pt x="412" y="6"/>
                      <a:pt x="412" y="6"/>
                      <a:pt x="410" y="6"/>
                    </a:cubicBezTo>
                    <a:cubicBezTo>
                      <a:pt x="409" y="5"/>
                      <a:pt x="409" y="4"/>
                      <a:pt x="407" y="6"/>
                    </a:cubicBezTo>
                    <a:cubicBezTo>
                      <a:pt x="406" y="8"/>
                      <a:pt x="405" y="10"/>
                      <a:pt x="406" y="11"/>
                    </a:cubicBezTo>
                    <a:cubicBezTo>
                      <a:pt x="407" y="11"/>
                      <a:pt x="409" y="12"/>
                      <a:pt x="409" y="12"/>
                    </a:cubicBezTo>
                    <a:cubicBezTo>
                      <a:pt x="410" y="13"/>
                      <a:pt x="410" y="13"/>
                      <a:pt x="408" y="13"/>
                    </a:cubicBezTo>
                    <a:cubicBezTo>
                      <a:pt x="407" y="13"/>
                      <a:pt x="406" y="16"/>
                      <a:pt x="406" y="17"/>
                    </a:cubicBezTo>
                    <a:cubicBezTo>
                      <a:pt x="406" y="18"/>
                      <a:pt x="410" y="22"/>
                      <a:pt x="411" y="22"/>
                    </a:cubicBezTo>
                    <a:cubicBezTo>
                      <a:pt x="412" y="22"/>
                      <a:pt x="413" y="24"/>
                      <a:pt x="415" y="23"/>
                    </a:cubicBezTo>
                    <a:cubicBezTo>
                      <a:pt x="416" y="23"/>
                      <a:pt x="416" y="22"/>
                      <a:pt x="417" y="23"/>
                    </a:cubicBezTo>
                    <a:cubicBezTo>
                      <a:pt x="419" y="24"/>
                      <a:pt x="419" y="25"/>
                      <a:pt x="421" y="25"/>
                    </a:cubicBezTo>
                    <a:cubicBezTo>
                      <a:pt x="422" y="25"/>
                      <a:pt x="422" y="26"/>
                      <a:pt x="421" y="26"/>
                    </a:cubicBezTo>
                    <a:cubicBezTo>
                      <a:pt x="420" y="26"/>
                      <a:pt x="419" y="26"/>
                      <a:pt x="419" y="27"/>
                    </a:cubicBezTo>
                    <a:cubicBezTo>
                      <a:pt x="420" y="29"/>
                      <a:pt x="419" y="29"/>
                      <a:pt x="418" y="29"/>
                    </a:cubicBezTo>
                    <a:cubicBezTo>
                      <a:pt x="418" y="30"/>
                      <a:pt x="417" y="33"/>
                      <a:pt x="418" y="32"/>
                    </a:cubicBezTo>
                    <a:cubicBezTo>
                      <a:pt x="420" y="32"/>
                      <a:pt x="421" y="32"/>
                      <a:pt x="421" y="31"/>
                    </a:cubicBezTo>
                    <a:cubicBezTo>
                      <a:pt x="421" y="29"/>
                      <a:pt x="423" y="29"/>
                      <a:pt x="423" y="30"/>
                    </a:cubicBezTo>
                    <a:cubicBezTo>
                      <a:pt x="423" y="31"/>
                      <a:pt x="423" y="34"/>
                      <a:pt x="422" y="34"/>
                    </a:cubicBezTo>
                    <a:cubicBezTo>
                      <a:pt x="421" y="35"/>
                      <a:pt x="419" y="35"/>
                      <a:pt x="419" y="36"/>
                    </a:cubicBezTo>
                    <a:cubicBezTo>
                      <a:pt x="419" y="37"/>
                      <a:pt x="418" y="38"/>
                      <a:pt x="417" y="38"/>
                    </a:cubicBezTo>
                    <a:cubicBezTo>
                      <a:pt x="415" y="39"/>
                      <a:pt x="412" y="39"/>
                      <a:pt x="412" y="40"/>
                    </a:cubicBezTo>
                    <a:cubicBezTo>
                      <a:pt x="412" y="42"/>
                      <a:pt x="411" y="41"/>
                      <a:pt x="411" y="42"/>
                    </a:cubicBezTo>
                    <a:cubicBezTo>
                      <a:pt x="412" y="43"/>
                      <a:pt x="414" y="44"/>
                      <a:pt x="414" y="45"/>
                    </a:cubicBezTo>
                    <a:cubicBezTo>
                      <a:pt x="414" y="46"/>
                      <a:pt x="413" y="47"/>
                      <a:pt x="412" y="47"/>
                    </a:cubicBezTo>
                    <a:cubicBezTo>
                      <a:pt x="411" y="46"/>
                      <a:pt x="411" y="45"/>
                      <a:pt x="410" y="46"/>
                    </a:cubicBezTo>
                    <a:cubicBezTo>
                      <a:pt x="409" y="46"/>
                      <a:pt x="409" y="47"/>
                      <a:pt x="408" y="46"/>
                    </a:cubicBezTo>
                    <a:cubicBezTo>
                      <a:pt x="407" y="45"/>
                      <a:pt x="406" y="44"/>
                      <a:pt x="407" y="43"/>
                    </a:cubicBezTo>
                    <a:cubicBezTo>
                      <a:pt x="408" y="42"/>
                      <a:pt x="408" y="41"/>
                      <a:pt x="408" y="40"/>
                    </a:cubicBezTo>
                    <a:cubicBezTo>
                      <a:pt x="408" y="39"/>
                      <a:pt x="409" y="38"/>
                      <a:pt x="409" y="38"/>
                    </a:cubicBezTo>
                    <a:cubicBezTo>
                      <a:pt x="409" y="37"/>
                      <a:pt x="409" y="37"/>
                      <a:pt x="408" y="38"/>
                    </a:cubicBezTo>
                    <a:cubicBezTo>
                      <a:pt x="407" y="38"/>
                      <a:pt x="406" y="39"/>
                      <a:pt x="406" y="38"/>
                    </a:cubicBezTo>
                    <a:cubicBezTo>
                      <a:pt x="405" y="37"/>
                      <a:pt x="404" y="37"/>
                      <a:pt x="403" y="36"/>
                    </a:cubicBezTo>
                    <a:cubicBezTo>
                      <a:pt x="402" y="35"/>
                      <a:pt x="401" y="34"/>
                      <a:pt x="400" y="34"/>
                    </a:cubicBezTo>
                    <a:cubicBezTo>
                      <a:pt x="399" y="34"/>
                      <a:pt x="398" y="36"/>
                      <a:pt x="397" y="36"/>
                    </a:cubicBezTo>
                    <a:cubicBezTo>
                      <a:pt x="396" y="36"/>
                      <a:pt x="396" y="35"/>
                      <a:pt x="395" y="35"/>
                    </a:cubicBezTo>
                    <a:cubicBezTo>
                      <a:pt x="395" y="35"/>
                      <a:pt x="394" y="35"/>
                      <a:pt x="395" y="36"/>
                    </a:cubicBezTo>
                    <a:cubicBezTo>
                      <a:pt x="395" y="37"/>
                      <a:pt x="395" y="37"/>
                      <a:pt x="396" y="38"/>
                    </a:cubicBezTo>
                    <a:cubicBezTo>
                      <a:pt x="396" y="39"/>
                      <a:pt x="397" y="40"/>
                      <a:pt x="398" y="39"/>
                    </a:cubicBezTo>
                    <a:cubicBezTo>
                      <a:pt x="400" y="39"/>
                      <a:pt x="402" y="40"/>
                      <a:pt x="403" y="41"/>
                    </a:cubicBezTo>
                    <a:cubicBezTo>
                      <a:pt x="403" y="42"/>
                      <a:pt x="404" y="43"/>
                      <a:pt x="402" y="43"/>
                    </a:cubicBezTo>
                    <a:cubicBezTo>
                      <a:pt x="400" y="43"/>
                      <a:pt x="398" y="41"/>
                      <a:pt x="397" y="40"/>
                    </a:cubicBezTo>
                    <a:cubicBezTo>
                      <a:pt x="396" y="40"/>
                      <a:pt x="395" y="40"/>
                      <a:pt x="394" y="41"/>
                    </a:cubicBezTo>
                    <a:cubicBezTo>
                      <a:pt x="392" y="42"/>
                      <a:pt x="391" y="41"/>
                      <a:pt x="389" y="41"/>
                    </a:cubicBezTo>
                    <a:cubicBezTo>
                      <a:pt x="387" y="41"/>
                      <a:pt x="382" y="42"/>
                      <a:pt x="379" y="42"/>
                    </a:cubicBezTo>
                    <a:cubicBezTo>
                      <a:pt x="377" y="42"/>
                      <a:pt x="375" y="42"/>
                      <a:pt x="371" y="41"/>
                    </a:cubicBezTo>
                    <a:cubicBezTo>
                      <a:pt x="368" y="39"/>
                      <a:pt x="364" y="39"/>
                      <a:pt x="363" y="38"/>
                    </a:cubicBezTo>
                    <a:cubicBezTo>
                      <a:pt x="361" y="38"/>
                      <a:pt x="357" y="37"/>
                      <a:pt x="356" y="36"/>
                    </a:cubicBezTo>
                    <a:cubicBezTo>
                      <a:pt x="355" y="34"/>
                      <a:pt x="356" y="31"/>
                      <a:pt x="353" y="31"/>
                    </a:cubicBezTo>
                    <a:cubicBezTo>
                      <a:pt x="350" y="31"/>
                      <a:pt x="347" y="32"/>
                      <a:pt x="344" y="33"/>
                    </a:cubicBezTo>
                    <a:cubicBezTo>
                      <a:pt x="342" y="33"/>
                      <a:pt x="340" y="33"/>
                      <a:pt x="339" y="34"/>
                    </a:cubicBezTo>
                    <a:cubicBezTo>
                      <a:pt x="338" y="35"/>
                      <a:pt x="337" y="36"/>
                      <a:pt x="337" y="36"/>
                    </a:cubicBezTo>
                    <a:cubicBezTo>
                      <a:pt x="337" y="37"/>
                      <a:pt x="340" y="37"/>
                      <a:pt x="341" y="37"/>
                    </a:cubicBezTo>
                    <a:cubicBezTo>
                      <a:pt x="342" y="38"/>
                      <a:pt x="343" y="39"/>
                      <a:pt x="343" y="38"/>
                    </a:cubicBezTo>
                    <a:cubicBezTo>
                      <a:pt x="343" y="37"/>
                      <a:pt x="343" y="36"/>
                      <a:pt x="344" y="36"/>
                    </a:cubicBezTo>
                    <a:cubicBezTo>
                      <a:pt x="345" y="36"/>
                      <a:pt x="345" y="37"/>
                      <a:pt x="346" y="37"/>
                    </a:cubicBezTo>
                    <a:cubicBezTo>
                      <a:pt x="348" y="36"/>
                      <a:pt x="348" y="35"/>
                      <a:pt x="351" y="34"/>
                    </a:cubicBezTo>
                    <a:cubicBezTo>
                      <a:pt x="353" y="33"/>
                      <a:pt x="355" y="33"/>
                      <a:pt x="354" y="34"/>
                    </a:cubicBezTo>
                    <a:cubicBezTo>
                      <a:pt x="353" y="35"/>
                      <a:pt x="351" y="36"/>
                      <a:pt x="350" y="37"/>
                    </a:cubicBezTo>
                    <a:cubicBezTo>
                      <a:pt x="349" y="38"/>
                      <a:pt x="347" y="38"/>
                      <a:pt x="346" y="39"/>
                    </a:cubicBezTo>
                    <a:cubicBezTo>
                      <a:pt x="345" y="39"/>
                      <a:pt x="344" y="39"/>
                      <a:pt x="343" y="39"/>
                    </a:cubicBezTo>
                    <a:cubicBezTo>
                      <a:pt x="342" y="40"/>
                      <a:pt x="341" y="41"/>
                      <a:pt x="342" y="42"/>
                    </a:cubicBezTo>
                    <a:cubicBezTo>
                      <a:pt x="342" y="43"/>
                      <a:pt x="343" y="42"/>
                      <a:pt x="344" y="44"/>
                    </a:cubicBezTo>
                    <a:cubicBezTo>
                      <a:pt x="344" y="46"/>
                      <a:pt x="342" y="46"/>
                      <a:pt x="344" y="47"/>
                    </a:cubicBezTo>
                    <a:cubicBezTo>
                      <a:pt x="345" y="48"/>
                      <a:pt x="345" y="48"/>
                      <a:pt x="346" y="49"/>
                    </a:cubicBezTo>
                    <a:cubicBezTo>
                      <a:pt x="347" y="50"/>
                      <a:pt x="346" y="51"/>
                      <a:pt x="345" y="51"/>
                    </a:cubicBezTo>
                    <a:cubicBezTo>
                      <a:pt x="344" y="50"/>
                      <a:pt x="343" y="49"/>
                      <a:pt x="343" y="49"/>
                    </a:cubicBezTo>
                    <a:cubicBezTo>
                      <a:pt x="343" y="50"/>
                      <a:pt x="343" y="51"/>
                      <a:pt x="343" y="52"/>
                    </a:cubicBezTo>
                    <a:cubicBezTo>
                      <a:pt x="343" y="52"/>
                      <a:pt x="341" y="51"/>
                      <a:pt x="341" y="50"/>
                    </a:cubicBezTo>
                    <a:cubicBezTo>
                      <a:pt x="340" y="49"/>
                      <a:pt x="339" y="49"/>
                      <a:pt x="339" y="49"/>
                    </a:cubicBezTo>
                    <a:cubicBezTo>
                      <a:pt x="338" y="49"/>
                      <a:pt x="338" y="48"/>
                      <a:pt x="339" y="48"/>
                    </a:cubicBezTo>
                    <a:cubicBezTo>
                      <a:pt x="340" y="48"/>
                      <a:pt x="342" y="48"/>
                      <a:pt x="341" y="47"/>
                    </a:cubicBezTo>
                    <a:cubicBezTo>
                      <a:pt x="341" y="46"/>
                      <a:pt x="340" y="46"/>
                      <a:pt x="340" y="46"/>
                    </a:cubicBezTo>
                    <a:cubicBezTo>
                      <a:pt x="341" y="46"/>
                      <a:pt x="342" y="46"/>
                      <a:pt x="342" y="45"/>
                    </a:cubicBezTo>
                    <a:cubicBezTo>
                      <a:pt x="341" y="44"/>
                      <a:pt x="340" y="43"/>
                      <a:pt x="340" y="44"/>
                    </a:cubicBezTo>
                    <a:cubicBezTo>
                      <a:pt x="341" y="44"/>
                      <a:pt x="341" y="45"/>
                      <a:pt x="340" y="45"/>
                    </a:cubicBezTo>
                    <a:cubicBezTo>
                      <a:pt x="339" y="45"/>
                      <a:pt x="338" y="45"/>
                      <a:pt x="338" y="45"/>
                    </a:cubicBezTo>
                    <a:cubicBezTo>
                      <a:pt x="338" y="44"/>
                      <a:pt x="340" y="43"/>
                      <a:pt x="339" y="43"/>
                    </a:cubicBezTo>
                    <a:cubicBezTo>
                      <a:pt x="338" y="43"/>
                      <a:pt x="338" y="44"/>
                      <a:pt x="337" y="44"/>
                    </a:cubicBezTo>
                    <a:cubicBezTo>
                      <a:pt x="336" y="44"/>
                      <a:pt x="335" y="45"/>
                      <a:pt x="335" y="44"/>
                    </a:cubicBezTo>
                    <a:cubicBezTo>
                      <a:pt x="335" y="43"/>
                      <a:pt x="335" y="42"/>
                      <a:pt x="335" y="42"/>
                    </a:cubicBezTo>
                    <a:cubicBezTo>
                      <a:pt x="334" y="42"/>
                      <a:pt x="332" y="42"/>
                      <a:pt x="332" y="42"/>
                    </a:cubicBezTo>
                    <a:cubicBezTo>
                      <a:pt x="331" y="41"/>
                      <a:pt x="330" y="39"/>
                      <a:pt x="329" y="39"/>
                    </a:cubicBezTo>
                    <a:cubicBezTo>
                      <a:pt x="328" y="39"/>
                      <a:pt x="326" y="42"/>
                      <a:pt x="325" y="42"/>
                    </a:cubicBezTo>
                    <a:cubicBezTo>
                      <a:pt x="324" y="42"/>
                      <a:pt x="307" y="43"/>
                      <a:pt x="304" y="42"/>
                    </a:cubicBezTo>
                    <a:cubicBezTo>
                      <a:pt x="302" y="41"/>
                      <a:pt x="297" y="42"/>
                      <a:pt x="300" y="40"/>
                    </a:cubicBezTo>
                    <a:cubicBezTo>
                      <a:pt x="302" y="39"/>
                      <a:pt x="303" y="37"/>
                      <a:pt x="305" y="37"/>
                    </a:cubicBezTo>
                    <a:cubicBezTo>
                      <a:pt x="306" y="37"/>
                      <a:pt x="309" y="37"/>
                      <a:pt x="307" y="35"/>
                    </a:cubicBezTo>
                    <a:cubicBezTo>
                      <a:pt x="304" y="33"/>
                      <a:pt x="304" y="31"/>
                      <a:pt x="301" y="31"/>
                    </a:cubicBezTo>
                    <a:cubicBezTo>
                      <a:pt x="298" y="31"/>
                      <a:pt x="297" y="30"/>
                      <a:pt x="296" y="30"/>
                    </a:cubicBezTo>
                    <a:cubicBezTo>
                      <a:pt x="295" y="31"/>
                      <a:pt x="296" y="32"/>
                      <a:pt x="294" y="32"/>
                    </a:cubicBezTo>
                    <a:cubicBezTo>
                      <a:pt x="292" y="32"/>
                      <a:pt x="292" y="31"/>
                      <a:pt x="291" y="31"/>
                    </a:cubicBezTo>
                    <a:cubicBezTo>
                      <a:pt x="289" y="30"/>
                      <a:pt x="283" y="29"/>
                      <a:pt x="281" y="28"/>
                    </a:cubicBezTo>
                    <a:cubicBezTo>
                      <a:pt x="278" y="27"/>
                      <a:pt x="276" y="28"/>
                      <a:pt x="274" y="27"/>
                    </a:cubicBezTo>
                    <a:cubicBezTo>
                      <a:pt x="272" y="26"/>
                      <a:pt x="268" y="23"/>
                      <a:pt x="266" y="22"/>
                    </a:cubicBezTo>
                    <a:cubicBezTo>
                      <a:pt x="263" y="22"/>
                      <a:pt x="258" y="21"/>
                      <a:pt x="256" y="22"/>
                    </a:cubicBezTo>
                    <a:cubicBezTo>
                      <a:pt x="255" y="23"/>
                      <a:pt x="254" y="26"/>
                      <a:pt x="253" y="26"/>
                    </a:cubicBezTo>
                    <a:cubicBezTo>
                      <a:pt x="252" y="26"/>
                      <a:pt x="248" y="27"/>
                      <a:pt x="248" y="26"/>
                    </a:cubicBezTo>
                    <a:cubicBezTo>
                      <a:pt x="248" y="25"/>
                      <a:pt x="251" y="23"/>
                      <a:pt x="250" y="23"/>
                    </a:cubicBezTo>
                    <a:cubicBezTo>
                      <a:pt x="249" y="22"/>
                      <a:pt x="247" y="23"/>
                      <a:pt x="247" y="22"/>
                    </a:cubicBezTo>
                    <a:cubicBezTo>
                      <a:pt x="248" y="21"/>
                      <a:pt x="248" y="18"/>
                      <a:pt x="247" y="18"/>
                    </a:cubicBezTo>
                    <a:cubicBezTo>
                      <a:pt x="246" y="18"/>
                      <a:pt x="245" y="19"/>
                      <a:pt x="245" y="19"/>
                    </a:cubicBezTo>
                    <a:cubicBezTo>
                      <a:pt x="244" y="19"/>
                      <a:pt x="242" y="20"/>
                      <a:pt x="243" y="20"/>
                    </a:cubicBezTo>
                    <a:cubicBezTo>
                      <a:pt x="243" y="21"/>
                      <a:pt x="242" y="20"/>
                      <a:pt x="243" y="20"/>
                    </a:cubicBezTo>
                    <a:cubicBezTo>
                      <a:pt x="244" y="20"/>
                      <a:pt x="245" y="20"/>
                      <a:pt x="245" y="20"/>
                    </a:cubicBezTo>
                    <a:cubicBezTo>
                      <a:pt x="244" y="21"/>
                      <a:pt x="243" y="22"/>
                      <a:pt x="243" y="22"/>
                    </a:cubicBezTo>
                    <a:cubicBezTo>
                      <a:pt x="244" y="22"/>
                      <a:pt x="246" y="23"/>
                      <a:pt x="245" y="23"/>
                    </a:cubicBezTo>
                    <a:cubicBezTo>
                      <a:pt x="245" y="23"/>
                      <a:pt x="242" y="23"/>
                      <a:pt x="242" y="24"/>
                    </a:cubicBezTo>
                    <a:cubicBezTo>
                      <a:pt x="242" y="25"/>
                      <a:pt x="242" y="27"/>
                      <a:pt x="241" y="26"/>
                    </a:cubicBezTo>
                    <a:cubicBezTo>
                      <a:pt x="240" y="26"/>
                      <a:pt x="236" y="24"/>
                      <a:pt x="235" y="23"/>
                    </a:cubicBezTo>
                    <a:cubicBezTo>
                      <a:pt x="235" y="22"/>
                      <a:pt x="233" y="18"/>
                      <a:pt x="232" y="18"/>
                    </a:cubicBezTo>
                    <a:cubicBezTo>
                      <a:pt x="231" y="17"/>
                      <a:pt x="227" y="13"/>
                      <a:pt x="226" y="13"/>
                    </a:cubicBezTo>
                    <a:cubicBezTo>
                      <a:pt x="225" y="13"/>
                      <a:pt x="225" y="14"/>
                      <a:pt x="226" y="15"/>
                    </a:cubicBezTo>
                    <a:cubicBezTo>
                      <a:pt x="228" y="16"/>
                      <a:pt x="230" y="17"/>
                      <a:pt x="230" y="18"/>
                    </a:cubicBezTo>
                    <a:cubicBezTo>
                      <a:pt x="230" y="18"/>
                      <a:pt x="228" y="18"/>
                      <a:pt x="227" y="18"/>
                    </a:cubicBezTo>
                    <a:cubicBezTo>
                      <a:pt x="227" y="18"/>
                      <a:pt x="225" y="18"/>
                      <a:pt x="225" y="19"/>
                    </a:cubicBezTo>
                    <a:cubicBezTo>
                      <a:pt x="225" y="20"/>
                      <a:pt x="225" y="21"/>
                      <a:pt x="224" y="21"/>
                    </a:cubicBezTo>
                    <a:cubicBezTo>
                      <a:pt x="223" y="21"/>
                      <a:pt x="221" y="23"/>
                      <a:pt x="221" y="23"/>
                    </a:cubicBezTo>
                    <a:cubicBezTo>
                      <a:pt x="220" y="23"/>
                      <a:pt x="222" y="21"/>
                      <a:pt x="221" y="21"/>
                    </a:cubicBezTo>
                    <a:cubicBezTo>
                      <a:pt x="220" y="22"/>
                      <a:pt x="217" y="22"/>
                      <a:pt x="216" y="22"/>
                    </a:cubicBezTo>
                    <a:cubicBezTo>
                      <a:pt x="215" y="23"/>
                      <a:pt x="213" y="26"/>
                      <a:pt x="212" y="27"/>
                    </a:cubicBezTo>
                    <a:cubicBezTo>
                      <a:pt x="211" y="27"/>
                      <a:pt x="210" y="28"/>
                      <a:pt x="210" y="27"/>
                    </a:cubicBezTo>
                    <a:cubicBezTo>
                      <a:pt x="210" y="27"/>
                      <a:pt x="210" y="26"/>
                      <a:pt x="210" y="26"/>
                    </a:cubicBezTo>
                    <a:cubicBezTo>
                      <a:pt x="209" y="25"/>
                      <a:pt x="209" y="25"/>
                      <a:pt x="209" y="26"/>
                    </a:cubicBezTo>
                    <a:cubicBezTo>
                      <a:pt x="208" y="26"/>
                      <a:pt x="205" y="26"/>
                      <a:pt x="205" y="26"/>
                    </a:cubicBezTo>
                    <a:cubicBezTo>
                      <a:pt x="204" y="27"/>
                      <a:pt x="204" y="28"/>
                      <a:pt x="203" y="28"/>
                    </a:cubicBezTo>
                    <a:cubicBezTo>
                      <a:pt x="202" y="28"/>
                      <a:pt x="201" y="30"/>
                      <a:pt x="200" y="30"/>
                    </a:cubicBezTo>
                    <a:cubicBezTo>
                      <a:pt x="199" y="31"/>
                      <a:pt x="201" y="31"/>
                      <a:pt x="201" y="32"/>
                    </a:cubicBezTo>
                    <a:cubicBezTo>
                      <a:pt x="201" y="32"/>
                      <a:pt x="199" y="33"/>
                      <a:pt x="198" y="33"/>
                    </a:cubicBezTo>
                    <a:cubicBezTo>
                      <a:pt x="197" y="33"/>
                      <a:pt x="195" y="32"/>
                      <a:pt x="196" y="31"/>
                    </a:cubicBezTo>
                    <a:cubicBezTo>
                      <a:pt x="197" y="30"/>
                      <a:pt x="199" y="30"/>
                      <a:pt x="199" y="29"/>
                    </a:cubicBezTo>
                    <a:cubicBezTo>
                      <a:pt x="200" y="28"/>
                      <a:pt x="201" y="28"/>
                      <a:pt x="202" y="27"/>
                    </a:cubicBezTo>
                    <a:cubicBezTo>
                      <a:pt x="203" y="26"/>
                      <a:pt x="204" y="24"/>
                      <a:pt x="206" y="24"/>
                    </a:cubicBezTo>
                    <a:cubicBezTo>
                      <a:pt x="207" y="24"/>
                      <a:pt x="209" y="24"/>
                      <a:pt x="209" y="24"/>
                    </a:cubicBezTo>
                    <a:cubicBezTo>
                      <a:pt x="209" y="25"/>
                      <a:pt x="209" y="25"/>
                      <a:pt x="210" y="24"/>
                    </a:cubicBezTo>
                    <a:cubicBezTo>
                      <a:pt x="211" y="23"/>
                      <a:pt x="214" y="21"/>
                      <a:pt x="215" y="21"/>
                    </a:cubicBezTo>
                    <a:cubicBezTo>
                      <a:pt x="217" y="20"/>
                      <a:pt x="218" y="20"/>
                      <a:pt x="218" y="20"/>
                    </a:cubicBezTo>
                    <a:cubicBezTo>
                      <a:pt x="219" y="19"/>
                      <a:pt x="219" y="18"/>
                      <a:pt x="218" y="18"/>
                    </a:cubicBezTo>
                    <a:cubicBezTo>
                      <a:pt x="217" y="18"/>
                      <a:pt x="216" y="18"/>
                      <a:pt x="214" y="18"/>
                    </a:cubicBezTo>
                    <a:cubicBezTo>
                      <a:pt x="213" y="18"/>
                      <a:pt x="211" y="19"/>
                      <a:pt x="210" y="20"/>
                    </a:cubicBezTo>
                    <a:cubicBezTo>
                      <a:pt x="209" y="20"/>
                      <a:pt x="209" y="21"/>
                      <a:pt x="207" y="21"/>
                    </a:cubicBezTo>
                    <a:cubicBezTo>
                      <a:pt x="206" y="21"/>
                      <a:pt x="204" y="22"/>
                      <a:pt x="203" y="22"/>
                    </a:cubicBezTo>
                    <a:cubicBezTo>
                      <a:pt x="202" y="22"/>
                      <a:pt x="200" y="23"/>
                      <a:pt x="199" y="24"/>
                    </a:cubicBezTo>
                    <a:cubicBezTo>
                      <a:pt x="198" y="25"/>
                      <a:pt x="196" y="26"/>
                      <a:pt x="195" y="26"/>
                    </a:cubicBezTo>
                    <a:cubicBezTo>
                      <a:pt x="194" y="27"/>
                      <a:pt x="192" y="28"/>
                      <a:pt x="193" y="27"/>
                    </a:cubicBezTo>
                    <a:cubicBezTo>
                      <a:pt x="194" y="26"/>
                      <a:pt x="195" y="25"/>
                      <a:pt x="194" y="25"/>
                    </a:cubicBezTo>
                    <a:cubicBezTo>
                      <a:pt x="193" y="25"/>
                      <a:pt x="191" y="24"/>
                      <a:pt x="191" y="23"/>
                    </a:cubicBezTo>
                    <a:cubicBezTo>
                      <a:pt x="191" y="23"/>
                      <a:pt x="190" y="24"/>
                      <a:pt x="190" y="25"/>
                    </a:cubicBezTo>
                    <a:cubicBezTo>
                      <a:pt x="190" y="25"/>
                      <a:pt x="189" y="25"/>
                      <a:pt x="187" y="26"/>
                    </a:cubicBezTo>
                    <a:cubicBezTo>
                      <a:pt x="185" y="26"/>
                      <a:pt x="185" y="26"/>
                      <a:pt x="184" y="27"/>
                    </a:cubicBezTo>
                    <a:cubicBezTo>
                      <a:pt x="183" y="27"/>
                      <a:pt x="181" y="28"/>
                      <a:pt x="182" y="28"/>
                    </a:cubicBezTo>
                    <a:cubicBezTo>
                      <a:pt x="182" y="29"/>
                      <a:pt x="183" y="29"/>
                      <a:pt x="183" y="29"/>
                    </a:cubicBezTo>
                    <a:cubicBezTo>
                      <a:pt x="183" y="30"/>
                      <a:pt x="182" y="31"/>
                      <a:pt x="183" y="31"/>
                    </a:cubicBezTo>
                    <a:cubicBezTo>
                      <a:pt x="185" y="31"/>
                      <a:pt x="187" y="31"/>
                      <a:pt x="188" y="30"/>
                    </a:cubicBezTo>
                    <a:cubicBezTo>
                      <a:pt x="189" y="29"/>
                      <a:pt x="192" y="27"/>
                      <a:pt x="192" y="28"/>
                    </a:cubicBezTo>
                    <a:cubicBezTo>
                      <a:pt x="191" y="28"/>
                      <a:pt x="189" y="30"/>
                      <a:pt x="189" y="30"/>
                    </a:cubicBezTo>
                    <a:cubicBezTo>
                      <a:pt x="189" y="31"/>
                      <a:pt x="192" y="34"/>
                      <a:pt x="191" y="33"/>
                    </a:cubicBezTo>
                    <a:cubicBezTo>
                      <a:pt x="190" y="32"/>
                      <a:pt x="191" y="32"/>
                      <a:pt x="188" y="31"/>
                    </a:cubicBezTo>
                    <a:cubicBezTo>
                      <a:pt x="186" y="31"/>
                      <a:pt x="185" y="32"/>
                      <a:pt x="185" y="33"/>
                    </a:cubicBezTo>
                    <a:cubicBezTo>
                      <a:pt x="184" y="33"/>
                      <a:pt x="182" y="32"/>
                      <a:pt x="181" y="32"/>
                    </a:cubicBezTo>
                    <a:cubicBezTo>
                      <a:pt x="180" y="31"/>
                      <a:pt x="176" y="32"/>
                      <a:pt x="174" y="31"/>
                    </a:cubicBezTo>
                    <a:cubicBezTo>
                      <a:pt x="172" y="30"/>
                      <a:pt x="166" y="27"/>
                      <a:pt x="165" y="26"/>
                    </a:cubicBezTo>
                    <a:cubicBezTo>
                      <a:pt x="164" y="25"/>
                      <a:pt x="163" y="24"/>
                      <a:pt x="164" y="24"/>
                    </a:cubicBezTo>
                    <a:cubicBezTo>
                      <a:pt x="165" y="24"/>
                      <a:pt x="164" y="24"/>
                      <a:pt x="163" y="24"/>
                    </a:cubicBezTo>
                    <a:cubicBezTo>
                      <a:pt x="162" y="24"/>
                      <a:pt x="156" y="25"/>
                      <a:pt x="153" y="24"/>
                    </a:cubicBezTo>
                    <a:cubicBezTo>
                      <a:pt x="153" y="24"/>
                      <a:pt x="152" y="24"/>
                      <a:pt x="152" y="24"/>
                    </a:cubicBezTo>
                    <a:cubicBezTo>
                      <a:pt x="150" y="23"/>
                      <a:pt x="146" y="21"/>
                      <a:pt x="144" y="20"/>
                    </a:cubicBezTo>
                    <a:cubicBezTo>
                      <a:pt x="141" y="19"/>
                      <a:pt x="134" y="20"/>
                      <a:pt x="131" y="20"/>
                    </a:cubicBezTo>
                    <a:cubicBezTo>
                      <a:pt x="129" y="20"/>
                      <a:pt x="125" y="19"/>
                      <a:pt x="121" y="18"/>
                    </a:cubicBezTo>
                    <a:cubicBezTo>
                      <a:pt x="116" y="18"/>
                      <a:pt x="111" y="17"/>
                      <a:pt x="108" y="16"/>
                    </a:cubicBezTo>
                    <a:cubicBezTo>
                      <a:pt x="105" y="15"/>
                      <a:pt x="101" y="15"/>
                      <a:pt x="99" y="16"/>
                    </a:cubicBezTo>
                    <a:cubicBezTo>
                      <a:pt x="98" y="16"/>
                      <a:pt x="95" y="16"/>
                      <a:pt x="94" y="16"/>
                    </a:cubicBezTo>
                    <a:cubicBezTo>
                      <a:pt x="93" y="16"/>
                      <a:pt x="91" y="15"/>
                      <a:pt x="90" y="15"/>
                    </a:cubicBezTo>
                    <a:cubicBezTo>
                      <a:pt x="88" y="15"/>
                      <a:pt x="86" y="15"/>
                      <a:pt x="87" y="14"/>
                    </a:cubicBezTo>
                    <a:cubicBezTo>
                      <a:pt x="88" y="13"/>
                      <a:pt x="88" y="12"/>
                      <a:pt x="88" y="12"/>
                    </a:cubicBezTo>
                    <a:cubicBezTo>
                      <a:pt x="88" y="11"/>
                      <a:pt x="84" y="11"/>
                      <a:pt x="84" y="11"/>
                    </a:cubicBezTo>
                    <a:cubicBezTo>
                      <a:pt x="83" y="11"/>
                      <a:pt x="82" y="11"/>
                      <a:pt x="80" y="11"/>
                    </a:cubicBezTo>
                    <a:cubicBezTo>
                      <a:pt x="78" y="12"/>
                      <a:pt x="75" y="13"/>
                      <a:pt x="75" y="11"/>
                    </a:cubicBezTo>
                    <a:cubicBezTo>
                      <a:pt x="75" y="10"/>
                      <a:pt x="75" y="9"/>
                      <a:pt x="74" y="9"/>
                    </a:cubicBezTo>
                    <a:cubicBezTo>
                      <a:pt x="73" y="9"/>
                      <a:pt x="72" y="9"/>
                      <a:pt x="71" y="10"/>
                    </a:cubicBezTo>
                    <a:cubicBezTo>
                      <a:pt x="70" y="11"/>
                      <a:pt x="70" y="12"/>
                      <a:pt x="69" y="12"/>
                    </a:cubicBezTo>
                    <a:cubicBezTo>
                      <a:pt x="68" y="11"/>
                      <a:pt x="66" y="10"/>
                      <a:pt x="67" y="10"/>
                    </a:cubicBezTo>
                    <a:cubicBezTo>
                      <a:pt x="68" y="9"/>
                      <a:pt x="70" y="9"/>
                      <a:pt x="70" y="9"/>
                    </a:cubicBezTo>
                    <a:cubicBezTo>
                      <a:pt x="69" y="8"/>
                      <a:pt x="68" y="8"/>
                      <a:pt x="64" y="7"/>
                    </a:cubicBezTo>
                    <a:cubicBezTo>
                      <a:pt x="61" y="6"/>
                      <a:pt x="61" y="11"/>
                      <a:pt x="58" y="12"/>
                    </a:cubicBezTo>
                    <a:cubicBezTo>
                      <a:pt x="54" y="13"/>
                      <a:pt x="51" y="11"/>
                      <a:pt x="48" y="12"/>
                    </a:cubicBezTo>
                    <a:cubicBezTo>
                      <a:pt x="45" y="13"/>
                      <a:pt x="44" y="14"/>
                      <a:pt x="45" y="14"/>
                    </a:cubicBezTo>
                    <a:cubicBezTo>
                      <a:pt x="46" y="15"/>
                      <a:pt x="47" y="15"/>
                      <a:pt x="47" y="16"/>
                    </a:cubicBezTo>
                    <a:cubicBezTo>
                      <a:pt x="46" y="16"/>
                      <a:pt x="45" y="15"/>
                      <a:pt x="45" y="15"/>
                    </a:cubicBezTo>
                    <a:cubicBezTo>
                      <a:pt x="44" y="16"/>
                      <a:pt x="46" y="18"/>
                      <a:pt x="45" y="18"/>
                    </a:cubicBezTo>
                    <a:cubicBezTo>
                      <a:pt x="44" y="18"/>
                      <a:pt x="44" y="14"/>
                      <a:pt x="43" y="15"/>
                    </a:cubicBezTo>
                    <a:cubicBezTo>
                      <a:pt x="42" y="15"/>
                      <a:pt x="40" y="18"/>
                      <a:pt x="38" y="18"/>
                    </a:cubicBezTo>
                    <a:cubicBezTo>
                      <a:pt x="36" y="18"/>
                      <a:pt x="34" y="17"/>
                      <a:pt x="32" y="19"/>
                    </a:cubicBezTo>
                    <a:cubicBezTo>
                      <a:pt x="30" y="21"/>
                      <a:pt x="28" y="22"/>
                      <a:pt x="27" y="24"/>
                    </a:cubicBezTo>
                    <a:cubicBezTo>
                      <a:pt x="26" y="26"/>
                      <a:pt x="27" y="28"/>
                      <a:pt x="24" y="30"/>
                    </a:cubicBezTo>
                    <a:cubicBezTo>
                      <a:pt x="21" y="31"/>
                      <a:pt x="20" y="32"/>
                      <a:pt x="19" y="32"/>
                    </a:cubicBezTo>
                    <a:cubicBezTo>
                      <a:pt x="18" y="32"/>
                      <a:pt x="12" y="32"/>
                      <a:pt x="11" y="32"/>
                    </a:cubicBezTo>
                    <a:cubicBezTo>
                      <a:pt x="10" y="32"/>
                      <a:pt x="10" y="34"/>
                      <a:pt x="10" y="35"/>
                    </a:cubicBezTo>
                    <a:cubicBezTo>
                      <a:pt x="9" y="36"/>
                      <a:pt x="7" y="37"/>
                      <a:pt x="8" y="37"/>
                    </a:cubicBezTo>
                    <a:cubicBezTo>
                      <a:pt x="8" y="37"/>
                      <a:pt x="10" y="38"/>
                      <a:pt x="11" y="39"/>
                    </a:cubicBezTo>
                    <a:cubicBezTo>
                      <a:pt x="12" y="39"/>
                      <a:pt x="13" y="39"/>
                      <a:pt x="14" y="40"/>
                    </a:cubicBezTo>
                    <a:cubicBezTo>
                      <a:pt x="16" y="41"/>
                      <a:pt x="23" y="45"/>
                      <a:pt x="23" y="47"/>
                    </a:cubicBezTo>
                    <a:cubicBezTo>
                      <a:pt x="24" y="48"/>
                      <a:pt x="24" y="49"/>
                      <a:pt x="25" y="49"/>
                    </a:cubicBezTo>
                    <a:cubicBezTo>
                      <a:pt x="26" y="50"/>
                      <a:pt x="29" y="51"/>
                      <a:pt x="30" y="50"/>
                    </a:cubicBezTo>
                    <a:cubicBezTo>
                      <a:pt x="31" y="49"/>
                      <a:pt x="31" y="49"/>
                      <a:pt x="32" y="49"/>
                    </a:cubicBezTo>
                    <a:cubicBezTo>
                      <a:pt x="32" y="50"/>
                      <a:pt x="35" y="49"/>
                      <a:pt x="35" y="50"/>
                    </a:cubicBezTo>
                    <a:cubicBezTo>
                      <a:pt x="36" y="51"/>
                      <a:pt x="35" y="53"/>
                      <a:pt x="34" y="52"/>
                    </a:cubicBezTo>
                    <a:cubicBezTo>
                      <a:pt x="33" y="52"/>
                      <a:pt x="31" y="51"/>
                      <a:pt x="31" y="52"/>
                    </a:cubicBezTo>
                    <a:cubicBezTo>
                      <a:pt x="30" y="52"/>
                      <a:pt x="31" y="52"/>
                      <a:pt x="32" y="53"/>
                    </a:cubicBezTo>
                    <a:cubicBezTo>
                      <a:pt x="33" y="54"/>
                      <a:pt x="34" y="56"/>
                      <a:pt x="35" y="56"/>
                    </a:cubicBezTo>
                    <a:cubicBezTo>
                      <a:pt x="36" y="56"/>
                      <a:pt x="37" y="55"/>
                      <a:pt x="38" y="54"/>
                    </a:cubicBezTo>
                    <a:cubicBezTo>
                      <a:pt x="39" y="53"/>
                      <a:pt x="41" y="54"/>
                      <a:pt x="43" y="54"/>
                    </a:cubicBezTo>
                    <a:cubicBezTo>
                      <a:pt x="44" y="54"/>
                      <a:pt x="44" y="56"/>
                      <a:pt x="42" y="56"/>
                    </a:cubicBezTo>
                    <a:cubicBezTo>
                      <a:pt x="40" y="56"/>
                      <a:pt x="38" y="56"/>
                      <a:pt x="39" y="57"/>
                    </a:cubicBezTo>
                    <a:cubicBezTo>
                      <a:pt x="39" y="58"/>
                      <a:pt x="39" y="58"/>
                      <a:pt x="38" y="58"/>
                    </a:cubicBezTo>
                    <a:cubicBezTo>
                      <a:pt x="37" y="57"/>
                      <a:pt x="36" y="58"/>
                      <a:pt x="35" y="59"/>
                    </a:cubicBezTo>
                    <a:cubicBezTo>
                      <a:pt x="34" y="60"/>
                      <a:pt x="24" y="60"/>
                      <a:pt x="23" y="59"/>
                    </a:cubicBezTo>
                    <a:cubicBezTo>
                      <a:pt x="22" y="58"/>
                      <a:pt x="22" y="57"/>
                      <a:pt x="23" y="56"/>
                    </a:cubicBezTo>
                    <a:cubicBezTo>
                      <a:pt x="24" y="55"/>
                      <a:pt x="24" y="55"/>
                      <a:pt x="23" y="55"/>
                    </a:cubicBezTo>
                    <a:cubicBezTo>
                      <a:pt x="21" y="55"/>
                      <a:pt x="15" y="56"/>
                      <a:pt x="14" y="56"/>
                    </a:cubicBezTo>
                    <a:cubicBezTo>
                      <a:pt x="13" y="57"/>
                      <a:pt x="12" y="57"/>
                      <a:pt x="13" y="58"/>
                    </a:cubicBezTo>
                    <a:cubicBezTo>
                      <a:pt x="14" y="58"/>
                      <a:pt x="13" y="59"/>
                      <a:pt x="12" y="59"/>
                    </a:cubicBezTo>
                    <a:cubicBezTo>
                      <a:pt x="10" y="58"/>
                      <a:pt x="8" y="58"/>
                      <a:pt x="7" y="59"/>
                    </a:cubicBezTo>
                    <a:cubicBezTo>
                      <a:pt x="5" y="60"/>
                      <a:pt x="6" y="61"/>
                      <a:pt x="4" y="61"/>
                    </a:cubicBezTo>
                    <a:cubicBezTo>
                      <a:pt x="3" y="61"/>
                      <a:pt x="2" y="63"/>
                      <a:pt x="1" y="63"/>
                    </a:cubicBezTo>
                    <a:cubicBezTo>
                      <a:pt x="0" y="64"/>
                      <a:pt x="0" y="64"/>
                      <a:pt x="1" y="65"/>
                    </a:cubicBezTo>
                    <a:cubicBezTo>
                      <a:pt x="3" y="65"/>
                      <a:pt x="6" y="66"/>
                      <a:pt x="8" y="66"/>
                    </a:cubicBezTo>
                    <a:cubicBezTo>
                      <a:pt x="9" y="66"/>
                      <a:pt x="10" y="67"/>
                      <a:pt x="9" y="67"/>
                    </a:cubicBezTo>
                    <a:cubicBezTo>
                      <a:pt x="7" y="68"/>
                      <a:pt x="5" y="69"/>
                      <a:pt x="7" y="69"/>
                    </a:cubicBezTo>
                    <a:cubicBezTo>
                      <a:pt x="8" y="70"/>
                      <a:pt x="8" y="72"/>
                      <a:pt x="9" y="72"/>
                    </a:cubicBezTo>
                    <a:cubicBezTo>
                      <a:pt x="9" y="73"/>
                      <a:pt x="12" y="73"/>
                      <a:pt x="14" y="74"/>
                    </a:cubicBezTo>
                    <a:cubicBezTo>
                      <a:pt x="16" y="74"/>
                      <a:pt x="17" y="73"/>
                      <a:pt x="21" y="73"/>
                    </a:cubicBezTo>
                    <a:cubicBezTo>
                      <a:pt x="24" y="73"/>
                      <a:pt x="25" y="74"/>
                      <a:pt x="26" y="73"/>
                    </a:cubicBezTo>
                    <a:cubicBezTo>
                      <a:pt x="26" y="73"/>
                      <a:pt x="26" y="73"/>
                      <a:pt x="27" y="73"/>
                    </a:cubicBezTo>
                    <a:cubicBezTo>
                      <a:pt x="28" y="73"/>
                      <a:pt x="29" y="75"/>
                      <a:pt x="29" y="75"/>
                    </a:cubicBezTo>
                    <a:cubicBezTo>
                      <a:pt x="30" y="75"/>
                      <a:pt x="31" y="73"/>
                      <a:pt x="32" y="72"/>
                    </a:cubicBezTo>
                    <a:cubicBezTo>
                      <a:pt x="34" y="72"/>
                      <a:pt x="36" y="71"/>
                      <a:pt x="37" y="71"/>
                    </a:cubicBezTo>
                    <a:cubicBezTo>
                      <a:pt x="37" y="71"/>
                      <a:pt x="38" y="70"/>
                      <a:pt x="38" y="70"/>
                    </a:cubicBezTo>
                    <a:cubicBezTo>
                      <a:pt x="39" y="70"/>
                      <a:pt x="40" y="71"/>
                      <a:pt x="40" y="72"/>
                    </a:cubicBezTo>
                    <a:cubicBezTo>
                      <a:pt x="40" y="72"/>
                      <a:pt x="39" y="74"/>
                      <a:pt x="38" y="74"/>
                    </a:cubicBezTo>
                    <a:cubicBezTo>
                      <a:pt x="37" y="74"/>
                      <a:pt x="39" y="76"/>
                      <a:pt x="39" y="77"/>
                    </a:cubicBezTo>
                    <a:cubicBezTo>
                      <a:pt x="40" y="78"/>
                      <a:pt x="41" y="79"/>
                      <a:pt x="40" y="80"/>
                    </a:cubicBezTo>
                    <a:cubicBezTo>
                      <a:pt x="40" y="81"/>
                      <a:pt x="38" y="83"/>
                      <a:pt x="36" y="83"/>
                    </a:cubicBezTo>
                    <a:cubicBezTo>
                      <a:pt x="33" y="83"/>
                      <a:pt x="32" y="82"/>
                      <a:pt x="32" y="83"/>
                    </a:cubicBezTo>
                    <a:cubicBezTo>
                      <a:pt x="31" y="83"/>
                      <a:pt x="29" y="86"/>
                      <a:pt x="28" y="87"/>
                    </a:cubicBezTo>
                    <a:cubicBezTo>
                      <a:pt x="26" y="87"/>
                      <a:pt x="24" y="86"/>
                      <a:pt x="23" y="86"/>
                    </a:cubicBezTo>
                    <a:cubicBezTo>
                      <a:pt x="22" y="85"/>
                      <a:pt x="21" y="85"/>
                      <a:pt x="20" y="86"/>
                    </a:cubicBezTo>
                    <a:cubicBezTo>
                      <a:pt x="19" y="87"/>
                      <a:pt x="21" y="87"/>
                      <a:pt x="20" y="87"/>
                    </a:cubicBezTo>
                    <a:cubicBezTo>
                      <a:pt x="19" y="88"/>
                      <a:pt x="18" y="89"/>
                      <a:pt x="17" y="89"/>
                    </a:cubicBezTo>
                    <a:cubicBezTo>
                      <a:pt x="17" y="90"/>
                      <a:pt x="19" y="89"/>
                      <a:pt x="19" y="90"/>
                    </a:cubicBezTo>
                    <a:cubicBezTo>
                      <a:pt x="19" y="91"/>
                      <a:pt x="18" y="90"/>
                      <a:pt x="18" y="91"/>
                    </a:cubicBezTo>
                    <a:cubicBezTo>
                      <a:pt x="18" y="92"/>
                      <a:pt x="18" y="92"/>
                      <a:pt x="17" y="92"/>
                    </a:cubicBezTo>
                    <a:cubicBezTo>
                      <a:pt x="15" y="92"/>
                      <a:pt x="13" y="95"/>
                      <a:pt x="13" y="96"/>
                    </a:cubicBezTo>
                    <a:cubicBezTo>
                      <a:pt x="12" y="97"/>
                      <a:pt x="13" y="97"/>
                      <a:pt x="13" y="98"/>
                    </a:cubicBezTo>
                    <a:cubicBezTo>
                      <a:pt x="13" y="98"/>
                      <a:pt x="11" y="99"/>
                      <a:pt x="11" y="100"/>
                    </a:cubicBezTo>
                    <a:cubicBezTo>
                      <a:pt x="11" y="100"/>
                      <a:pt x="12" y="103"/>
                      <a:pt x="13" y="104"/>
                    </a:cubicBezTo>
                    <a:cubicBezTo>
                      <a:pt x="14" y="105"/>
                      <a:pt x="15" y="101"/>
                      <a:pt x="16" y="100"/>
                    </a:cubicBezTo>
                    <a:cubicBezTo>
                      <a:pt x="17" y="100"/>
                      <a:pt x="19" y="99"/>
                      <a:pt x="17" y="101"/>
                    </a:cubicBezTo>
                    <a:cubicBezTo>
                      <a:pt x="15" y="103"/>
                      <a:pt x="15" y="103"/>
                      <a:pt x="16" y="104"/>
                    </a:cubicBezTo>
                    <a:cubicBezTo>
                      <a:pt x="18" y="106"/>
                      <a:pt x="20" y="107"/>
                      <a:pt x="20" y="107"/>
                    </a:cubicBezTo>
                    <a:cubicBezTo>
                      <a:pt x="21" y="107"/>
                      <a:pt x="24" y="104"/>
                      <a:pt x="24" y="105"/>
                    </a:cubicBezTo>
                    <a:cubicBezTo>
                      <a:pt x="24" y="105"/>
                      <a:pt x="23" y="107"/>
                      <a:pt x="24" y="107"/>
                    </a:cubicBezTo>
                    <a:cubicBezTo>
                      <a:pt x="24" y="107"/>
                      <a:pt x="26" y="108"/>
                      <a:pt x="25" y="108"/>
                    </a:cubicBezTo>
                    <a:cubicBezTo>
                      <a:pt x="25" y="108"/>
                      <a:pt x="23" y="109"/>
                      <a:pt x="22" y="108"/>
                    </a:cubicBezTo>
                    <a:cubicBezTo>
                      <a:pt x="22" y="108"/>
                      <a:pt x="22" y="108"/>
                      <a:pt x="21" y="108"/>
                    </a:cubicBezTo>
                    <a:cubicBezTo>
                      <a:pt x="19" y="109"/>
                      <a:pt x="18" y="105"/>
                      <a:pt x="17" y="106"/>
                    </a:cubicBezTo>
                    <a:cubicBezTo>
                      <a:pt x="16" y="107"/>
                      <a:pt x="15" y="109"/>
                      <a:pt x="15" y="110"/>
                    </a:cubicBezTo>
                    <a:cubicBezTo>
                      <a:pt x="16" y="110"/>
                      <a:pt x="17" y="110"/>
                      <a:pt x="18" y="111"/>
                    </a:cubicBezTo>
                    <a:cubicBezTo>
                      <a:pt x="19" y="112"/>
                      <a:pt x="21" y="115"/>
                      <a:pt x="22" y="115"/>
                    </a:cubicBezTo>
                    <a:cubicBezTo>
                      <a:pt x="23" y="116"/>
                      <a:pt x="26" y="115"/>
                      <a:pt x="27" y="114"/>
                    </a:cubicBezTo>
                    <a:cubicBezTo>
                      <a:pt x="29" y="114"/>
                      <a:pt x="30" y="114"/>
                      <a:pt x="30" y="113"/>
                    </a:cubicBezTo>
                    <a:cubicBezTo>
                      <a:pt x="30" y="112"/>
                      <a:pt x="30" y="110"/>
                      <a:pt x="32" y="108"/>
                    </a:cubicBezTo>
                    <a:cubicBezTo>
                      <a:pt x="33" y="107"/>
                      <a:pt x="35" y="107"/>
                      <a:pt x="34" y="108"/>
                    </a:cubicBezTo>
                    <a:cubicBezTo>
                      <a:pt x="32" y="110"/>
                      <a:pt x="30" y="111"/>
                      <a:pt x="32" y="113"/>
                    </a:cubicBezTo>
                    <a:cubicBezTo>
                      <a:pt x="34" y="116"/>
                      <a:pt x="35" y="117"/>
                      <a:pt x="35" y="118"/>
                    </a:cubicBezTo>
                    <a:cubicBezTo>
                      <a:pt x="35" y="119"/>
                      <a:pt x="33" y="120"/>
                      <a:pt x="33" y="120"/>
                    </a:cubicBezTo>
                    <a:cubicBezTo>
                      <a:pt x="34" y="121"/>
                      <a:pt x="36" y="121"/>
                      <a:pt x="35" y="122"/>
                    </a:cubicBezTo>
                    <a:cubicBezTo>
                      <a:pt x="35" y="122"/>
                      <a:pt x="35" y="123"/>
                      <a:pt x="34" y="124"/>
                    </a:cubicBezTo>
                    <a:cubicBezTo>
                      <a:pt x="33" y="124"/>
                      <a:pt x="32" y="126"/>
                      <a:pt x="34" y="125"/>
                    </a:cubicBezTo>
                    <a:cubicBezTo>
                      <a:pt x="37" y="124"/>
                      <a:pt x="39" y="122"/>
                      <a:pt x="39" y="123"/>
                    </a:cubicBezTo>
                    <a:cubicBezTo>
                      <a:pt x="39" y="123"/>
                      <a:pt x="38" y="126"/>
                      <a:pt x="39" y="125"/>
                    </a:cubicBezTo>
                    <a:cubicBezTo>
                      <a:pt x="39" y="125"/>
                      <a:pt x="40" y="123"/>
                      <a:pt x="42" y="122"/>
                    </a:cubicBezTo>
                    <a:cubicBezTo>
                      <a:pt x="43" y="122"/>
                      <a:pt x="43" y="122"/>
                      <a:pt x="44" y="123"/>
                    </a:cubicBezTo>
                    <a:cubicBezTo>
                      <a:pt x="46" y="123"/>
                      <a:pt x="47" y="123"/>
                      <a:pt x="47" y="124"/>
                    </a:cubicBezTo>
                    <a:cubicBezTo>
                      <a:pt x="48" y="124"/>
                      <a:pt x="49" y="126"/>
                      <a:pt x="50" y="127"/>
                    </a:cubicBezTo>
                    <a:cubicBezTo>
                      <a:pt x="51" y="127"/>
                      <a:pt x="51" y="126"/>
                      <a:pt x="51" y="125"/>
                    </a:cubicBezTo>
                    <a:cubicBezTo>
                      <a:pt x="51" y="124"/>
                      <a:pt x="53" y="123"/>
                      <a:pt x="53" y="121"/>
                    </a:cubicBezTo>
                    <a:cubicBezTo>
                      <a:pt x="53" y="120"/>
                      <a:pt x="53" y="120"/>
                      <a:pt x="53" y="121"/>
                    </a:cubicBezTo>
                    <a:cubicBezTo>
                      <a:pt x="54" y="121"/>
                      <a:pt x="55" y="122"/>
                      <a:pt x="56" y="122"/>
                    </a:cubicBezTo>
                    <a:cubicBezTo>
                      <a:pt x="56" y="122"/>
                      <a:pt x="56" y="122"/>
                      <a:pt x="55" y="122"/>
                    </a:cubicBezTo>
                    <a:cubicBezTo>
                      <a:pt x="53" y="122"/>
                      <a:pt x="53" y="123"/>
                      <a:pt x="53" y="124"/>
                    </a:cubicBezTo>
                    <a:cubicBezTo>
                      <a:pt x="54" y="125"/>
                      <a:pt x="56" y="125"/>
                      <a:pt x="57" y="124"/>
                    </a:cubicBezTo>
                    <a:cubicBezTo>
                      <a:pt x="59" y="123"/>
                      <a:pt x="60" y="124"/>
                      <a:pt x="61" y="123"/>
                    </a:cubicBezTo>
                    <a:cubicBezTo>
                      <a:pt x="61" y="122"/>
                      <a:pt x="63" y="120"/>
                      <a:pt x="63" y="121"/>
                    </a:cubicBezTo>
                    <a:cubicBezTo>
                      <a:pt x="63" y="121"/>
                      <a:pt x="62" y="122"/>
                      <a:pt x="62" y="123"/>
                    </a:cubicBezTo>
                    <a:cubicBezTo>
                      <a:pt x="61" y="124"/>
                      <a:pt x="60" y="126"/>
                      <a:pt x="59" y="127"/>
                    </a:cubicBezTo>
                    <a:cubicBezTo>
                      <a:pt x="59" y="127"/>
                      <a:pt x="59" y="128"/>
                      <a:pt x="60" y="128"/>
                    </a:cubicBezTo>
                    <a:cubicBezTo>
                      <a:pt x="61" y="128"/>
                      <a:pt x="60" y="129"/>
                      <a:pt x="59" y="129"/>
                    </a:cubicBezTo>
                    <a:cubicBezTo>
                      <a:pt x="58" y="129"/>
                      <a:pt x="58" y="130"/>
                      <a:pt x="58" y="131"/>
                    </a:cubicBezTo>
                    <a:cubicBezTo>
                      <a:pt x="58" y="132"/>
                      <a:pt x="57" y="134"/>
                      <a:pt x="58" y="134"/>
                    </a:cubicBezTo>
                    <a:cubicBezTo>
                      <a:pt x="59" y="134"/>
                      <a:pt x="60" y="134"/>
                      <a:pt x="58" y="135"/>
                    </a:cubicBezTo>
                    <a:cubicBezTo>
                      <a:pt x="56" y="135"/>
                      <a:pt x="54" y="137"/>
                      <a:pt x="53" y="139"/>
                    </a:cubicBezTo>
                    <a:cubicBezTo>
                      <a:pt x="51" y="141"/>
                      <a:pt x="50" y="140"/>
                      <a:pt x="48" y="141"/>
                    </a:cubicBezTo>
                    <a:cubicBezTo>
                      <a:pt x="47" y="142"/>
                      <a:pt x="43" y="145"/>
                      <a:pt x="42" y="146"/>
                    </a:cubicBezTo>
                    <a:cubicBezTo>
                      <a:pt x="42" y="147"/>
                      <a:pt x="42" y="148"/>
                      <a:pt x="42" y="148"/>
                    </a:cubicBezTo>
                    <a:cubicBezTo>
                      <a:pt x="43" y="148"/>
                      <a:pt x="43" y="148"/>
                      <a:pt x="42" y="148"/>
                    </a:cubicBezTo>
                    <a:cubicBezTo>
                      <a:pt x="41" y="148"/>
                      <a:pt x="40" y="149"/>
                      <a:pt x="39" y="148"/>
                    </a:cubicBezTo>
                    <a:cubicBezTo>
                      <a:pt x="39" y="148"/>
                      <a:pt x="39" y="147"/>
                      <a:pt x="38" y="148"/>
                    </a:cubicBezTo>
                    <a:cubicBezTo>
                      <a:pt x="37" y="148"/>
                      <a:pt x="34" y="148"/>
                      <a:pt x="33" y="149"/>
                    </a:cubicBezTo>
                    <a:cubicBezTo>
                      <a:pt x="31" y="151"/>
                      <a:pt x="30" y="152"/>
                      <a:pt x="30" y="152"/>
                    </a:cubicBezTo>
                    <a:cubicBezTo>
                      <a:pt x="30" y="153"/>
                      <a:pt x="30" y="155"/>
                      <a:pt x="32" y="154"/>
                    </a:cubicBezTo>
                    <a:cubicBezTo>
                      <a:pt x="34" y="153"/>
                      <a:pt x="35" y="150"/>
                      <a:pt x="36" y="150"/>
                    </a:cubicBezTo>
                    <a:cubicBezTo>
                      <a:pt x="37" y="150"/>
                      <a:pt x="38" y="150"/>
                      <a:pt x="37" y="150"/>
                    </a:cubicBezTo>
                    <a:cubicBezTo>
                      <a:pt x="37" y="150"/>
                      <a:pt x="36" y="152"/>
                      <a:pt x="37" y="152"/>
                    </a:cubicBezTo>
                    <a:cubicBezTo>
                      <a:pt x="38" y="152"/>
                      <a:pt x="39" y="150"/>
                      <a:pt x="39" y="151"/>
                    </a:cubicBezTo>
                    <a:cubicBezTo>
                      <a:pt x="40" y="151"/>
                      <a:pt x="40" y="152"/>
                      <a:pt x="40" y="152"/>
                    </a:cubicBezTo>
                    <a:cubicBezTo>
                      <a:pt x="41" y="152"/>
                      <a:pt x="43" y="152"/>
                      <a:pt x="43" y="151"/>
                    </a:cubicBezTo>
                    <a:cubicBezTo>
                      <a:pt x="42" y="150"/>
                      <a:pt x="43" y="150"/>
                      <a:pt x="44" y="149"/>
                    </a:cubicBezTo>
                    <a:cubicBezTo>
                      <a:pt x="44" y="149"/>
                      <a:pt x="45" y="149"/>
                      <a:pt x="46" y="149"/>
                    </a:cubicBezTo>
                    <a:cubicBezTo>
                      <a:pt x="47" y="149"/>
                      <a:pt x="47" y="148"/>
                      <a:pt x="48" y="148"/>
                    </a:cubicBezTo>
                    <a:cubicBezTo>
                      <a:pt x="49" y="147"/>
                      <a:pt x="55" y="146"/>
                      <a:pt x="54" y="145"/>
                    </a:cubicBezTo>
                    <a:cubicBezTo>
                      <a:pt x="54" y="145"/>
                      <a:pt x="53" y="144"/>
                      <a:pt x="54" y="143"/>
                    </a:cubicBezTo>
                    <a:cubicBezTo>
                      <a:pt x="55" y="142"/>
                      <a:pt x="65" y="138"/>
                      <a:pt x="65" y="137"/>
                    </a:cubicBezTo>
                    <a:cubicBezTo>
                      <a:pt x="65" y="137"/>
                      <a:pt x="63" y="136"/>
                      <a:pt x="65" y="136"/>
                    </a:cubicBezTo>
                    <a:cubicBezTo>
                      <a:pt x="66" y="135"/>
                      <a:pt x="68" y="134"/>
                      <a:pt x="70" y="133"/>
                    </a:cubicBezTo>
                    <a:cubicBezTo>
                      <a:pt x="71" y="132"/>
                      <a:pt x="75" y="129"/>
                      <a:pt x="76" y="129"/>
                    </a:cubicBezTo>
                    <a:cubicBezTo>
                      <a:pt x="77" y="129"/>
                      <a:pt x="78" y="129"/>
                      <a:pt x="78" y="127"/>
                    </a:cubicBezTo>
                    <a:cubicBezTo>
                      <a:pt x="78" y="125"/>
                      <a:pt x="81" y="126"/>
                      <a:pt x="82" y="124"/>
                    </a:cubicBezTo>
                    <a:cubicBezTo>
                      <a:pt x="83" y="123"/>
                      <a:pt x="80" y="122"/>
                      <a:pt x="79" y="121"/>
                    </a:cubicBezTo>
                    <a:cubicBezTo>
                      <a:pt x="77" y="121"/>
                      <a:pt x="78" y="119"/>
                      <a:pt x="79" y="118"/>
                    </a:cubicBezTo>
                    <a:cubicBezTo>
                      <a:pt x="81" y="117"/>
                      <a:pt x="83" y="116"/>
                      <a:pt x="84" y="115"/>
                    </a:cubicBezTo>
                    <a:cubicBezTo>
                      <a:pt x="85" y="114"/>
                      <a:pt x="87" y="113"/>
                      <a:pt x="85" y="111"/>
                    </a:cubicBezTo>
                    <a:cubicBezTo>
                      <a:pt x="83" y="110"/>
                      <a:pt x="85" y="111"/>
                      <a:pt x="86" y="111"/>
                    </a:cubicBezTo>
                    <a:cubicBezTo>
                      <a:pt x="86" y="112"/>
                      <a:pt x="88" y="111"/>
                      <a:pt x="89" y="110"/>
                    </a:cubicBezTo>
                    <a:cubicBezTo>
                      <a:pt x="89" y="108"/>
                      <a:pt x="91" y="107"/>
                      <a:pt x="93" y="106"/>
                    </a:cubicBezTo>
                    <a:cubicBezTo>
                      <a:pt x="94" y="105"/>
                      <a:pt x="97" y="102"/>
                      <a:pt x="98" y="102"/>
                    </a:cubicBezTo>
                    <a:cubicBezTo>
                      <a:pt x="99" y="102"/>
                      <a:pt x="101" y="103"/>
                      <a:pt x="102" y="103"/>
                    </a:cubicBezTo>
                    <a:cubicBezTo>
                      <a:pt x="104" y="103"/>
                      <a:pt x="104" y="105"/>
                      <a:pt x="102" y="105"/>
                    </a:cubicBezTo>
                    <a:cubicBezTo>
                      <a:pt x="100" y="105"/>
                      <a:pt x="99" y="104"/>
                      <a:pt x="98" y="105"/>
                    </a:cubicBezTo>
                    <a:cubicBezTo>
                      <a:pt x="97" y="105"/>
                      <a:pt x="94" y="107"/>
                      <a:pt x="94" y="109"/>
                    </a:cubicBezTo>
                    <a:cubicBezTo>
                      <a:pt x="95" y="111"/>
                      <a:pt x="92" y="112"/>
                      <a:pt x="92" y="115"/>
                    </a:cubicBezTo>
                    <a:cubicBezTo>
                      <a:pt x="91" y="117"/>
                      <a:pt x="91" y="117"/>
                      <a:pt x="92" y="116"/>
                    </a:cubicBezTo>
                    <a:cubicBezTo>
                      <a:pt x="94" y="116"/>
                      <a:pt x="96" y="117"/>
                      <a:pt x="94" y="117"/>
                    </a:cubicBezTo>
                    <a:cubicBezTo>
                      <a:pt x="92" y="118"/>
                      <a:pt x="91" y="119"/>
                      <a:pt x="91" y="120"/>
                    </a:cubicBezTo>
                    <a:cubicBezTo>
                      <a:pt x="92" y="120"/>
                      <a:pt x="94" y="120"/>
                      <a:pt x="96" y="119"/>
                    </a:cubicBezTo>
                    <a:cubicBezTo>
                      <a:pt x="98" y="118"/>
                      <a:pt x="99" y="117"/>
                      <a:pt x="101" y="116"/>
                    </a:cubicBezTo>
                    <a:cubicBezTo>
                      <a:pt x="102" y="115"/>
                      <a:pt x="105" y="114"/>
                      <a:pt x="107" y="113"/>
                    </a:cubicBezTo>
                    <a:cubicBezTo>
                      <a:pt x="108" y="113"/>
                      <a:pt x="111" y="113"/>
                      <a:pt x="111" y="112"/>
                    </a:cubicBezTo>
                    <a:cubicBezTo>
                      <a:pt x="112" y="111"/>
                      <a:pt x="111" y="108"/>
                      <a:pt x="111" y="107"/>
                    </a:cubicBezTo>
                    <a:cubicBezTo>
                      <a:pt x="111" y="106"/>
                      <a:pt x="113" y="104"/>
                      <a:pt x="113" y="104"/>
                    </a:cubicBezTo>
                    <a:cubicBezTo>
                      <a:pt x="114" y="105"/>
                      <a:pt x="116" y="105"/>
                      <a:pt x="117" y="105"/>
                    </a:cubicBezTo>
                    <a:cubicBezTo>
                      <a:pt x="119" y="104"/>
                      <a:pt x="123" y="107"/>
                      <a:pt x="124" y="107"/>
                    </a:cubicBezTo>
                    <a:cubicBezTo>
                      <a:pt x="125" y="108"/>
                      <a:pt x="128" y="111"/>
                      <a:pt x="129" y="110"/>
                    </a:cubicBezTo>
                    <a:cubicBezTo>
                      <a:pt x="129" y="110"/>
                      <a:pt x="132" y="107"/>
                      <a:pt x="131" y="108"/>
                    </a:cubicBezTo>
                    <a:cubicBezTo>
                      <a:pt x="131" y="110"/>
                      <a:pt x="133" y="112"/>
                      <a:pt x="134" y="112"/>
                    </a:cubicBezTo>
                    <a:cubicBezTo>
                      <a:pt x="135" y="113"/>
                      <a:pt x="139" y="113"/>
                      <a:pt x="141" y="113"/>
                    </a:cubicBezTo>
                    <a:cubicBezTo>
                      <a:pt x="143" y="113"/>
                      <a:pt x="144" y="112"/>
                      <a:pt x="144" y="112"/>
                    </a:cubicBezTo>
                    <a:cubicBezTo>
                      <a:pt x="145" y="112"/>
                      <a:pt x="148" y="113"/>
                      <a:pt x="149" y="113"/>
                    </a:cubicBezTo>
                    <a:cubicBezTo>
                      <a:pt x="150" y="112"/>
                      <a:pt x="149" y="113"/>
                      <a:pt x="151" y="114"/>
                    </a:cubicBezTo>
                    <a:cubicBezTo>
                      <a:pt x="152" y="115"/>
                      <a:pt x="157" y="117"/>
                      <a:pt x="158" y="115"/>
                    </a:cubicBezTo>
                    <a:cubicBezTo>
                      <a:pt x="160" y="114"/>
                      <a:pt x="162" y="113"/>
                      <a:pt x="162" y="114"/>
                    </a:cubicBezTo>
                    <a:cubicBezTo>
                      <a:pt x="162" y="115"/>
                      <a:pt x="160" y="117"/>
                      <a:pt x="160" y="117"/>
                    </a:cubicBezTo>
                    <a:cubicBezTo>
                      <a:pt x="161" y="118"/>
                      <a:pt x="166" y="120"/>
                      <a:pt x="168" y="121"/>
                    </a:cubicBezTo>
                    <a:cubicBezTo>
                      <a:pt x="170" y="123"/>
                      <a:pt x="176" y="127"/>
                      <a:pt x="177" y="128"/>
                    </a:cubicBezTo>
                    <a:cubicBezTo>
                      <a:pt x="178" y="128"/>
                      <a:pt x="180" y="126"/>
                      <a:pt x="180" y="126"/>
                    </a:cubicBezTo>
                    <a:cubicBezTo>
                      <a:pt x="180" y="125"/>
                      <a:pt x="179" y="124"/>
                      <a:pt x="179" y="123"/>
                    </a:cubicBezTo>
                    <a:cubicBezTo>
                      <a:pt x="179" y="123"/>
                      <a:pt x="181" y="124"/>
                      <a:pt x="181" y="124"/>
                    </a:cubicBezTo>
                    <a:cubicBezTo>
                      <a:pt x="182" y="124"/>
                      <a:pt x="182" y="126"/>
                      <a:pt x="183" y="126"/>
                    </a:cubicBezTo>
                    <a:cubicBezTo>
                      <a:pt x="184" y="126"/>
                      <a:pt x="186" y="127"/>
                      <a:pt x="186" y="126"/>
                    </a:cubicBezTo>
                    <a:cubicBezTo>
                      <a:pt x="186" y="126"/>
                      <a:pt x="185" y="123"/>
                      <a:pt x="185" y="121"/>
                    </a:cubicBezTo>
                    <a:cubicBezTo>
                      <a:pt x="184" y="120"/>
                      <a:pt x="184" y="119"/>
                      <a:pt x="185" y="120"/>
                    </a:cubicBezTo>
                    <a:cubicBezTo>
                      <a:pt x="186" y="121"/>
                      <a:pt x="188" y="126"/>
                      <a:pt x="189" y="127"/>
                    </a:cubicBezTo>
                    <a:cubicBezTo>
                      <a:pt x="191" y="128"/>
                      <a:pt x="191" y="129"/>
                      <a:pt x="192" y="128"/>
                    </a:cubicBezTo>
                    <a:cubicBezTo>
                      <a:pt x="193" y="127"/>
                      <a:pt x="194" y="126"/>
                      <a:pt x="193" y="127"/>
                    </a:cubicBezTo>
                    <a:cubicBezTo>
                      <a:pt x="193" y="128"/>
                      <a:pt x="194" y="130"/>
                      <a:pt x="195" y="131"/>
                    </a:cubicBezTo>
                    <a:cubicBezTo>
                      <a:pt x="197" y="132"/>
                      <a:pt x="197" y="133"/>
                      <a:pt x="197" y="133"/>
                    </a:cubicBezTo>
                    <a:cubicBezTo>
                      <a:pt x="198" y="133"/>
                      <a:pt x="197" y="133"/>
                      <a:pt x="197" y="134"/>
                    </a:cubicBezTo>
                    <a:cubicBezTo>
                      <a:pt x="196" y="134"/>
                      <a:pt x="197" y="135"/>
                      <a:pt x="198" y="135"/>
                    </a:cubicBezTo>
                    <a:cubicBezTo>
                      <a:pt x="198" y="135"/>
                      <a:pt x="198" y="135"/>
                      <a:pt x="198" y="136"/>
                    </a:cubicBezTo>
                    <a:cubicBezTo>
                      <a:pt x="197" y="136"/>
                      <a:pt x="196" y="137"/>
                      <a:pt x="197" y="137"/>
                    </a:cubicBezTo>
                    <a:cubicBezTo>
                      <a:pt x="198" y="137"/>
                      <a:pt x="199" y="138"/>
                      <a:pt x="200" y="139"/>
                    </a:cubicBezTo>
                    <a:cubicBezTo>
                      <a:pt x="201" y="140"/>
                      <a:pt x="205" y="144"/>
                      <a:pt x="205" y="144"/>
                    </a:cubicBezTo>
                    <a:cubicBezTo>
                      <a:pt x="205" y="144"/>
                      <a:pt x="207" y="144"/>
                      <a:pt x="206" y="145"/>
                    </a:cubicBezTo>
                    <a:cubicBezTo>
                      <a:pt x="206" y="145"/>
                      <a:pt x="204" y="148"/>
                      <a:pt x="204" y="149"/>
                    </a:cubicBezTo>
                    <a:cubicBezTo>
                      <a:pt x="204" y="150"/>
                      <a:pt x="205" y="150"/>
                      <a:pt x="205" y="149"/>
                    </a:cubicBezTo>
                    <a:cubicBezTo>
                      <a:pt x="206" y="148"/>
                      <a:pt x="206" y="146"/>
                      <a:pt x="207" y="149"/>
                    </a:cubicBezTo>
                    <a:cubicBezTo>
                      <a:pt x="207" y="151"/>
                      <a:pt x="208" y="152"/>
                      <a:pt x="208" y="151"/>
                    </a:cubicBezTo>
                    <a:cubicBezTo>
                      <a:pt x="208" y="150"/>
                      <a:pt x="208" y="149"/>
                      <a:pt x="209" y="150"/>
                    </a:cubicBezTo>
                    <a:cubicBezTo>
                      <a:pt x="209" y="150"/>
                      <a:pt x="209" y="152"/>
                      <a:pt x="210" y="152"/>
                    </a:cubicBezTo>
                    <a:cubicBezTo>
                      <a:pt x="211" y="152"/>
                      <a:pt x="211" y="151"/>
                      <a:pt x="212" y="152"/>
                    </a:cubicBezTo>
                    <a:cubicBezTo>
                      <a:pt x="213" y="153"/>
                      <a:pt x="215" y="154"/>
                      <a:pt x="215" y="153"/>
                    </a:cubicBezTo>
                    <a:cubicBezTo>
                      <a:pt x="216" y="152"/>
                      <a:pt x="216" y="151"/>
                      <a:pt x="216" y="152"/>
                    </a:cubicBezTo>
                    <a:cubicBezTo>
                      <a:pt x="216" y="152"/>
                      <a:pt x="216" y="152"/>
                      <a:pt x="216" y="153"/>
                    </a:cubicBezTo>
                    <a:cubicBezTo>
                      <a:pt x="217" y="153"/>
                      <a:pt x="217" y="154"/>
                      <a:pt x="217" y="154"/>
                    </a:cubicBezTo>
                    <a:cubicBezTo>
                      <a:pt x="218" y="154"/>
                      <a:pt x="216" y="154"/>
                      <a:pt x="215" y="155"/>
                    </a:cubicBezTo>
                    <a:cubicBezTo>
                      <a:pt x="215" y="156"/>
                      <a:pt x="213" y="157"/>
                      <a:pt x="214" y="158"/>
                    </a:cubicBezTo>
                    <a:cubicBezTo>
                      <a:pt x="214" y="159"/>
                      <a:pt x="216" y="161"/>
                      <a:pt x="217" y="161"/>
                    </a:cubicBezTo>
                    <a:cubicBezTo>
                      <a:pt x="217" y="161"/>
                      <a:pt x="217" y="161"/>
                      <a:pt x="216" y="162"/>
                    </a:cubicBezTo>
                    <a:cubicBezTo>
                      <a:pt x="216" y="162"/>
                      <a:pt x="215" y="163"/>
                      <a:pt x="215" y="162"/>
                    </a:cubicBezTo>
                    <a:cubicBezTo>
                      <a:pt x="214" y="162"/>
                      <a:pt x="214" y="160"/>
                      <a:pt x="213" y="161"/>
                    </a:cubicBezTo>
                    <a:cubicBezTo>
                      <a:pt x="213" y="162"/>
                      <a:pt x="214" y="162"/>
                      <a:pt x="214" y="163"/>
                    </a:cubicBezTo>
                    <a:cubicBezTo>
                      <a:pt x="215" y="163"/>
                      <a:pt x="215" y="164"/>
                      <a:pt x="214" y="165"/>
                    </a:cubicBezTo>
                    <a:cubicBezTo>
                      <a:pt x="214" y="165"/>
                      <a:pt x="215" y="167"/>
                      <a:pt x="216" y="168"/>
                    </a:cubicBezTo>
                    <a:cubicBezTo>
                      <a:pt x="217" y="169"/>
                      <a:pt x="217" y="168"/>
                      <a:pt x="218" y="167"/>
                    </a:cubicBezTo>
                    <a:cubicBezTo>
                      <a:pt x="219" y="167"/>
                      <a:pt x="220" y="167"/>
                      <a:pt x="220" y="167"/>
                    </a:cubicBezTo>
                    <a:cubicBezTo>
                      <a:pt x="220" y="166"/>
                      <a:pt x="221" y="164"/>
                      <a:pt x="221" y="165"/>
                    </a:cubicBezTo>
                    <a:cubicBezTo>
                      <a:pt x="221" y="166"/>
                      <a:pt x="222" y="166"/>
                      <a:pt x="222" y="167"/>
                    </a:cubicBezTo>
                    <a:cubicBezTo>
                      <a:pt x="223" y="168"/>
                      <a:pt x="222" y="168"/>
                      <a:pt x="222" y="169"/>
                    </a:cubicBezTo>
                    <a:cubicBezTo>
                      <a:pt x="222" y="169"/>
                      <a:pt x="222" y="171"/>
                      <a:pt x="221" y="172"/>
                    </a:cubicBezTo>
                    <a:cubicBezTo>
                      <a:pt x="221" y="172"/>
                      <a:pt x="221" y="173"/>
                      <a:pt x="222" y="172"/>
                    </a:cubicBezTo>
                    <a:cubicBezTo>
                      <a:pt x="222" y="172"/>
                      <a:pt x="223" y="171"/>
                      <a:pt x="224" y="171"/>
                    </a:cubicBezTo>
                    <a:cubicBezTo>
                      <a:pt x="225" y="171"/>
                      <a:pt x="225" y="171"/>
                      <a:pt x="225" y="170"/>
                    </a:cubicBezTo>
                    <a:cubicBezTo>
                      <a:pt x="225" y="169"/>
                      <a:pt x="224" y="169"/>
                      <a:pt x="225" y="170"/>
                    </a:cubicBezTo>
                    <a:cubicBezTo>
                      <a:pt x="226" y="170"/>
                      <a:pt x="226" y="171"/>
                      <a:pt x="227" y="171"/>
                    </a:cubicBezTo>
                    <a:cubicBezTo>
                      <a:pt x="227" y="172"/>
                      <a:pt x="226" y="171"/>
                      <a:pt x="226" y="173"/>
                    </a:cubicBezTo>
                    <a:cubicBezTo>
                      <a:pt x="227" y="174"/>
                      <a:pt x="227" y="174"/>
                      <a:pt x="228" y="175"/>
                    </a:cubicBezTo>
                    <a:cubicBezTo>
                      <a:pt x="229" y="175"/>
                      <a:pt x="231" y="175"/>
                      <a:pt x="231" y="173"/>
                    </a:cubicBezTo>
                    <a:cubicBezTo>
                      <a:pt x="232" y="172"/>
                      <a:pt x="232" y="173"/>
                      <a:pt x="232" y="174"/>
                    </a:cubicBezTo>
                    <a:cubicBezTo>
                      <a:pt x="231" y="175"/>
                      <a:pt x="231" y="175"/>
                      <a:pt x="232" y="175"/>
                    </a:cubicBezTo>
                    <a:cubicBezTo>
                      <a:pt x="234" y="175"/>
                      <a:pt x="234" y="175"/>
                      <a:pt x="232" y="175"/>
                    </a:cubicBezTo>
                    <a:cubicBezTo>
                      <a:pt x="231" y="175"/>
                      <a:pt x="231" y="176"/>
                      <a:pt x="230" y="176"/>
                    </a:cubicBezTo>
                    <a:cubicBezTo>
                      <a:pt x="229" y="177"/>
                      <a:pt x="227" y="178"/>
                      <a:pt x="228" y="179"/>
                    </a:cubicBezTo>
                    <a:cubicBezTo>
                      <a:pt x="229" y="180"/>
                      <a:pt x="230" y="180"/>
                      <a:pt x="231" y="179"/>
                    </a:cubicBezTo>
                    <a:cubicBezTo>
                      <a:pt x="232" y="179"/>
                      <a:pt x="233" y="179"/>
                      <a:pt x="234" y="179"/>
                    </a:cubicBezTo>
                    <a:cubicBezTo>
                      <a:pt x="235" y="179"/>
                      <a:pt x="235" y="180"/>
                      <a:pt x="234" y="180"/>
                    </a:cubicBezTo>
                    <a:cubicBezTo>
                      <a:pt x="233" y="180"/>
                      <a:pt x="232" y="180"/>
                      <a:pt x="231" y="181"/>
                    </a:cubicBezTo>
                    <a:cubicBezTo>
                      <a:pt x="230" y="181"/>
                      <a:pt x="229" y="182"/>
                      <a:pt x="230" y="182"/>
                    </a:cubicBezTo>
                    <a:cubicBezTo>
                      <a:pt x="232" y="182"/>
                      <a:pt x="233" y="183"/>
                      <a:pt x="231" y="183"/>
                    </a:cubicBezTo>
                    <a:cubicBezTo>
                      <a:pt x="229" y="183"/>
                      <a:pt x="230" y="184"/>
                      <a:pt x="231" y="185"/>
                    </a:cubicBezTo>
                    <a:cubicBezTo>
                      <a:pt x="233" y="186"/>
                      <a:pt x="235" y="186"/>
                      <a:pt x="236" y="186"/>
                    </a:cubicBezTo>
                    <a:cubicBezTo>
                      <a:pt x="237" y="186"/>
                      <a:pt x="237" y="187"/>
                      <a:pt x="238" y="187"/>
                    </a:cubicBezTo>
                    <a:cubicBezTo>
                      <a:pt x="240" y="188"/>
                      <a:pt x="241" y="186"/>
                      <a:pt x="241" y="185"/>
                    </a:cubicBezTo>
                    <a:cubicBezTo>
                      <a:pt x="241" y="184"/>
                      <a:pt x="242" y="185"/>
                      <a:pt x="242" y="185"/>
                    </a:cubicBezTo>
                    <a:cubicBezTo>
                      <a:pt x="242" y="186"/>
                      <a:pt x="241" y="187"/>
                      <a:pt x="240" y="188"/>
                    </a:cubicBezTo>
                    <a:cubicBezTo>
                      <a:pt x="240" y="188"/>
                      <a:pt x="241" y="188"/>
                      <a:pt x="242" y="189"/>
                    </a:cubicBezTo>
                    <a:cubicBezTo>
                      <a:pt x="242" y="189"/>
                      <a:pt x="245" y="189"/>
                      <a:pt x="245" y="187"/>
                    </a:cubicBezTo>
                    <a:cubicBezTo>
                      <a:pt x="245" y="186"/>
                      <a:pt x="245" y="185"/>
                      <a:pt x="245" y="186"/>
                    </a:cubicBezTo>
                    <a:cubicBezTo>
                      <a:pt x="245" y="187"/>
                      <a:pt x="245" y="188"/>
                      <a:pt x="245" y="189"/>
                    </a:cubicBezTo>
                    <a:cubicBezTo>
                      <a:pt x="245" y="190"/>
                      <a:pt x="246" y="190"/>
                      <a:pt x="247" y="189"/>
                    </a:cubicBezTo>
                    <a:cubicBezTo>
                      <a:pt x="247" y="189"/>
                      <a:pt x="248" y="188"/>
                      <a:pt x="247" y="189"/>
                    </a:cubicBezTo>
                    <a:cubicBezTo>
                      <a:pt x="246" y="190"/>
                      <a:pt x="246" y="191"/>
                      <a:pt x="247" y="192"/>
                    </a:cubicBezTo>
                    <a:cubicBezTo>
                      <a:pt x="247" y="193"/>
                      <a:pt x="250" y="196"/>
                      <a:pt x="250" y="193"/>
                    </a:cubicBezTo>
                    <a:cubicBezTo>
                      <a:pt x="251" y="191"/>
                      <a:pt x="251" y="190"/>
                      <a:pt x="251" y="191"/>
                    </a:cubicBezTo>
                    <a:cubicBezTo>
                      <a:pt x="251" y="193"/>
                      <a:pt x="252" y="194"/>
                      <a:pt x="252" y="194"/>
                    </a:cubicBezTo>
                    <a:cubicBezTo>
                      <a:pt x="252" y="195"/>
                      <a:pt x="251" y="195"/>
                      <a:pt x="251" y="195"/>
                    </a:cubicBezTo>
                    <a:cubicBezTo>
                      <a:pt x="250" y="196"/>
                      <a:pt x="251" y="196"/>
                      <a:pt x="252" y="196"/>
                    </a:cubicBezTo>
                    <a:cubicBezTo>
                      <a:pt x="253" y="196"/>
                      <a:pt x="255" y="196"/>
                      <a:pt x="255" y="196"/>
                    </a:cubicBezTo>
                    <a:cubicBezTo>
                      <a:pt x="255" y="195"/>
                      <a:pt x="255" y="195"/>
                      <a:pt x="255" y="196"/>
                    </a:cubicBezTo>
                    <a:cubicBezTo>
                      <a:pt x="256" y="197"/>
                      <a:pt x="256" y="197"/>
                      <a:pt x="257" y="198"/>
                    </a:cubicBezTo>
                    <a:cubicBezTo>
                      <a:pt x="257" y="199"/>
                      <a:pt x="257" y="199"/>
                      <a:pt x="258" y="200"/>
                    </a:cubicBezTo>
                    <a:cubicBezTo>
                      <a:pt x="258" y="201"/>
                      <a:pt x="259" y="201"/>
                      <a:pt x="259" y="201"/>
                    </a:cubicBezTo>
                    <a:cubicBezTo>
                      <a:pt x="259" y="202"/>
                      <a:pt x="260" y="204"/>
                      <a:pt x="260" y="206"/>
                    </a:cubicBezTo>
                    <a:cubicBezTo>
                      <a:pt x="260" y="207"/>
                      <a:pt x="261" y="211"/>
                      <a:pt x="259" y="212"/>
                    </a:cubicBezTo>
                    <a:cubicBezTo>
                      <a:pt x="258" y="212"/>
                      <a:pt x="255" y="212"/>
                      <a:pt x="256" y="211"/>
                    </a:cubicBezTo>
                    <a:cubicBezTo>
                      <a:pt x="257" y="210"/>
                      <a:pt x="259" y="207"/>
                      <a:pt x="258" y="207"/>
                    </a:cubicBezTo>
                    <a:cubicBezTo>
                      <a:pt x="256" y="206"/>
                      <a:pt x="253" y="206"/>
                      <a:pt x="251" y="206"/>
                    </a:cubicBezTo>
                    <a:cubicBezTo>
                      <a:pt x="249" y="205"/>
                      <a:pt x="247" y="203"/>
                      <a:pt x="247" y="205"/>
                    </a:cubicBezTo>
                    <a:cubicBezTo>
                      <a:pt x="246" y="206"/>
                      <a:pt x="248" y="211"/>
                      <a:pt x="250" y="213"/>
                    </a:cubicBezTo>
                    <a:cubicBezTo>
                      <a:pt x="252" y="215"/>
                      <a:pt x="249" y="217"/>
                      <a:pt x="251" y="218"/>
                    </a:cubicBezTo>
                    <a:cubicBezTo>
                      <a:pt x="252" y="219"/>
                      <a:pt x="256" y="219"/>
                      <a:pt x="254" y="219"/>
                    </a:cubicBezTo>
                    <a:cubicBezTo>
                      <a:pt x="252" y="220"/>
                      <a:pt x="251" y="221"/>
                      <a:pt x="251" y="223"/>
                    </a:cubicBezTo>
                    <a:cubicBezTo>
                      <a:pt x="251" y="225"/>
                      <a:pt x="251" y="228"/>
                      <a:pt x="251" y="229"/>
                    </a:cubicBezTo>
                    <a:cubicBezTo>
                      <a:pt x="251" y="230"/>
                      <a:pt x="251" y="236"/>
                      <a:pt x="250" y="238"/>
                    </a:cubicBezTo>
                    <a:cubicBezTo>
                      <a:pt x="249" y="240"/>
                      <a:pt x="248" y="242"/>
                      <a:pt x="248" y="244"/>
                    </a:cubicBezTo>
                    <a:cubicBezTo>
                      <a:pt x="248" y="246"/>
                      <a:pt x="248" y="247"/>
                      <a:pt x="249" y="249"/>
                    </a:cubicBezTo>
                    <a:cubicBezTo>
                      <a:pt x="250" y="250"/>
                      <a:pt x="250" y="254"/>
                      <a:pt x="250" y="255"/>
                    </a:cubicBezTo>
                    <a:cubicBezTo>
                      <a:pt x="250" y="257"/>
                      <a:pt x="249" y="259"/>
                      <a:pt x="249" y="261"/>
                    </a:cubicBezTo>
                    <a:cubicBezTo>
                      <a:pt x="249" y="262"/>
                      <a:pt x="251" y="263"/>
                      <a:pt x="252" y="265"/>
                    </a:cubicBezTo>
                    <a:cubicBezTo>
                      <a:pt x="252" y="267"/>
                      <a:pt x="252" y="270"/>
                      <a:pt x="253" y="271"/>
                    </a:cubicBezTo>
                    <a:cubicBezTo>
                      <a:pt x="255" y="272"/>
                      <a:pt x="255" y="272"/>
                      <a:pt x="256" y="274"/>
                    </a:cubicBezTo>
                    <a:cubicBezTo>
                      <a:pt x="257" y="276"/>
                      <a:pt x="257" y="277"/>
                      <a:pt x="258" y="277"/>
                    </a:cubicBezTo>
                    <a:cubicBezTo>
                      <a:pt x="259" y="277"/>
                      <a:pt x="259" y="275"/>
                      <a:pt x="259" y="276"/>
                    </a:cubicBezTo>
                    <a:cubicBezTo>
                      <a:pt x="260" y="277"/>
                      <a:pt x="261" y="279"/>
                      <a:pt x="261" y="279"/>
                    </a:cubicBezTo>
                    <a:cubicBezTo>
                      <a:pt x="260" y="279"/>
                      <a:pt x="259" y="278"/>
                      <a:pt x="259" y="279"/>
                    </a:cubicBezTo>
                    <a:cubicBezTo>
                      <a:pt x="259" y="279"/>
                      <a:pt x="260" y="282"/>
                      <a:pt x="261" y="283"/>
                    </a:cubicBezTo>
                    <a:cubicBezTo>
                      <a:pt x="262" y="284"/>
                      <a:pt x="263" y="284"/>
                      <a:pt x="263" y="284"/>
                    </a:cubicBezTo>
                    <a:cubicBezTo>
                      <a:pt x="263" y="285"/>
                      <a:pt x="262" y="287"/>
                      <a:pt x="263" y="288"/>
                    </a:cubicBezTo>
                    <a:cubicBezTo>
                      <a:pt x="263" y="289"/>
                      <a:pt x="269" y="294"/>
                      <a:pt x="270" y="295"/>
                    </a:cubicBezTo>
                    <a:cubicBezTo>
                      <a:pt x="270" y="297"/>
                      <a:pt x="269" y="298"/>
                      <a:pt x="271" y="299"/>
                    </a:cubicBezTo>
                    <a:cubicBezTo>
                      <a:pt x="273" y="299"/>
                      <a:pt x="278" y="301"/>
                      <a:pt x="279" y="302"/>
                    </a:cubicBezTo>
                    <a:cubicBezTo>
                      <a:pt x="281" y="303"/>
                      <a:pt x="282" y="302"/>
                      <a:pt x="283" y="303"/>
                    </a:cubicBezTo>
                    <a:cubicBezTo>
                      <a:pt x="285" y="304"/>
                      <a:pt x="289" y="308"/>
                      <a:pt x="289" y="309"/>
                    </a:cubicBezTo>
                    <a:cubicBezTo>
                      <a:pt x="289" y="310"/>
                      <a:pt x="289" y="311"/>
                      <a:pt x="290" y="312"/>
                    </a:cubicBezTo>
                    <a:cubicBezTo>
                      <a:pt x="290" y="313"/>
                      <a:pt x="291" y="315"/>
                      <a:pt x="292" y="316"/>
                    </a:cubicBezTo>
                    <a:cubicBezTo>
                      <a:pt x="293" y="317"/>
                      <a:pt x="296" y="323"/>
                      <a:pt x="297" y="326"/>
                    </a:cubicBezTo>
                    <a:cubicBezTo>
                      <a:pt x="298" y="328"/>
                      <a:pt x="298" y="329"/>
                      <a:pt x="299" y="330"/>
                    </a:cubicBezTo>
                    <a:cubicBezTo>
                      <a:pt x="301" y="331"/>
                      <a:pt x="306" y="335"/>
                      <a:pt x="306" y="336"/>
                    </a:cubicBezTo>
                    <a:cubicBezTo>
                      <a:pt x="307" y="338"/>
                      <a:pt x="307" y="340"/>
                      <a:pt x="307" y="342"/>
                    </a:cubicBezTo>
                    <a:cubicBezTo>
                      <a:pt x="308" y="343"/>
                      <a:pt x="307" y="342"/>
                      <a:pt x="306" y="342"/>
                    </a:cubicBezTo>
                    <a:cubicBezTo>
                      <a:pt x="305" y="341"/>
                      <a:pt x="302" y="341"/>
                      <a:pt x="303" y="342"/>
                    </a:cubicBezTo>
                    <a:cubicBezTo>
                      <a:pt x="304" y="343"/>
                      <a:pt x="308" y="347"/>
                      <a:pt x="309" y="347"/>
                    </a:cubicBezTo>
                    <a:cubicBezTo>
                      <a:pt x="311" y="347"/>
                      <a:pt x="312" y="347"/>
                      <a:pt x="313" y="348"/>
                    </a:cubicBezTo>
                    <a:cubicBezTo>
                      <a:pt x="314" y="349"/>
                      <a:pt x="318" y="352"/>
                      <a:pt x="319" y="353"/>
                    </a:cubicBezTo>
                    <a:cubicBezTo>
                      <a:pt x="319" y="354"/>
                      <a:pt x="319" y="356"/>
                      <a:pt x="319" y="357"/>
                    </a:cubicBezTo>
                    <a:cubicBezTo>
                      <a:pt x="318" y="358"/>
                      <a:pt x="317" y="358"/>
                      <a:pt x="318" y="359"/>
                    </a:cubicBezTo>
                    <a:cubicBezTo>
                      <a:pt x="319" y="360"/>
                      <a:pt x="323" y="362"/>
                      <a:pt x="324" y="364"/>
                    </a:cubicBezTo>
                    <a:cubicBezTo>
                      <a:pt x="325" y="365"/>
                      <a:pt x="328" y="368"/>
                      <a:pt x="329" y="369"/>
                    </a:cubicBezTo>
                    <a:cubicBezTo>
                      <a:pt x="331" y="371"/>
                      <a:pt x="331" y="371"/>
                      <a:pt x="332" y="370"/>
                    </a:cubicBezTo>
                    <a:cubicBezTo>
                      <a:pt x="332" y="370"/>
                      <a:pt x="334" y="368"/>
                      <a:pt x="333" y="367"/>
                    </a:cubicBezTo>
                    <a:cubicBezTo>
                      <a:pt x="332" y="366"/>
                      <a:pt x="332" y="366"/>
                      <a:pt x="331" y="365"/>
                    </a:cubicBezTo>
                    <a:cubicBezTo>
                      <a:pt x="331" y="364"/>
                      <a:pt x="332" y="363"/>
                      <a:pt x="330" y="363"/>
                    </a:cubicBezTo>
                    <a:cubicBezTo>
                      <a:pt x="329" y="362"/>
                      <a:pt x="327" y="363"/>
                      <a:pt x="326" y="361"/>
                    </a:cubicBezTo>
                    <a:cubicBezTo>
                      <a:pt x="325" y="360"/>
                      <a:pt x="327" y="359"/>
                      <a:pt x="327" y="358"/>
                    </a:cubicBezTo>
                    <a:cubicBezTo>
                      <a:pt x="327" y="358"/>
                      <a:pt x="326" y="358"/>
                      <a:pt x="326" y="358"/>
                    </a:cubicBezTo>
                    <a:cubicBezTo>
                      <a:pt x="325" y="357"/>
                      <a:pt x="323" y="353"/>
                      <a:pt x="323" y="352"/>
                    </a:cubicBezTo>
                    <a:cubicBezTo>
                      <a:pt x="322" y="350"/>
                      <a:pt x="322" y="349"/>
                      <a:pt x="321" y="348"/>
                    </a:cubicBezTo>
                    <a:cubicBezTo>
                      <a:pt x="320" y="347"/>
                      <a:pt x="316" y="343"/>
                      <a:pt x="315" y="342"/>
                    </a:cubicBezTo>
                    <a:cubicBezTo>
                      <a:pt x="314" y="341"/>
                      <a:pt x="314" y="338"/>
                      <a:pt x="313" y="336"/>
                    </a:cubicBezTo>
                    <a:cubicBezTo>
                      <a:pt x="312" y="335"/>
                      <a:pt x="311" y="335"/>
                      <a:pt x="310" y="334"/>
                    </a:cubicBezTo>
                    <a:cubicBezTo>
                      <a:pt x="310" y="333"/>
                      <a:pt x="309" y="331"/>
                      <a:pt x="308" y="330"/>
                    </a:cubicBezTo>
                    <a:cubicBezTo>
                      <a:pt x="306" y="329"/>
                      <a:pt x="305" y="328"/>
                      <a:pt x="304" y="326"/>
                    </a:cubicBezTo>
                    <a:cubicBezTo>
                      <a:pt x="304" y="325"/>
                      <a:pt x="303" y="318"/>
                      <a:pt x="303" y="317"/>
                    </a:cubicBezTo>
                    <a:cubicBezTo>
                      <a:pt x="302" y="316"/>
                      <a:pt x="303" y="315"/>
                      <a:pt x="304" y="316"/>
                    </a:cubicBezTo>
                    <a:cubicBezTo>
                      <a:pt x="306" y="317"/>
                      <a:pt x="306" y="318"/>
                      <a:pt x="307" y="318"/>
                    </a:cubicBezTo>
                    <a:cubicBezTo>
                      <a:pt x="308" y="318"/>
                      <a:pt x="309" y="317"/>
                      <a:pt x="310" y="318"/>
                    </a:cubicBezTo>
                    <a:cubicBezTo>
                      <a:pt x="310" y="319"/>
                      <a:pt x="312" y="319"/>
                      <a:pt x="313" y="319"/>
                    </a:cubicBezTo>
                    <a:cubicBezTo>
                      <a:pt x="313" y="320"/>
                      <a:pt x="313" y="324"/>
                      <a:pt x="315" y="327"/>
                    </a:cubicBezTo>
                    <a:cubicBezTo>
                      <a:pt x="317" y="331"/>
                      <a:pt x="317" y="332"/>
                      <a:pt x="317" y="332"/>
                    </a:cubicBezTo>
                    <a:cubicBezTo>
                      <a:pt x="316" y="333"/>
                      <a:pt x="315" y="335"/>
                      <a:pt x="316" y="335"/>
                    </a:cubicBezTo>
                    <a:cubicBezTo>
                      <a:pt x="317" y="334"/>
                      <a:pt x="317" y="331"/>
                      <a:pt x="318" y="333"/>
                    </a:cubicBezTo>
                    <a:cubicBezTo>
                      <a:pt x="319" y="335"/>
                      <a:pt x="320" y="336"/>
                      <a:pt x="322" y="337"/>
                    </a:cubicBezTo>
                    <a:cubicBezTo>
                      <a:pt x="324" y="339"/>
                      <a:pt x="324" y="340"/>
                      <a:pt x="326" y="340"/>
                    </a:cubicBezTo>
                    <a:cubicBezTo>
                      <a:pt x="327" y="341"/>
                      <a:pt x="326" y="342"/>
                      <a:pt x="327" y="343"/>
                    </a:cubicBezTo>
                    <a:cubicBezTo>
                      <a:pt x="328" y="344"/>
                      <a:pt x="330" y="345"/>
                      <a:pt x="330" y="346"/>
                    </a:cubicBezTo>
                    <a:cubicBezTo>
                      <a:pt x="331" y="346"/>
                      <a:pt x="331" y="348"/>
                      <a:pt x="332" y="348"/>
                    </a:cubicBezTo>
                    <a:cubicBezTo>
                      <a:pt x="333" y="348"/>
                      <a:pt x="334" y="348"/>
                      <a:pt x="334" y="349"/>
                    </a:cubicBezTo>
                    <a:cubicBezTo>
                      <a:pt x="334" y="350"/>
                      <a:pt x="333" y="351"/>
                      <a:pt x="334" y="352"/>
                    </a:cubicBezTo>
                    <a:cubicBezTo>
                      <a:pt x="334" y="354"/>
                      <a:pt x="336" y="354"/>
                      <a:pt x="337" y="355"/>
                    </a:cubicBezTo>
                    <a:cubicBezTo>
                      <a:pt x="338" y="356"/>
                      <a:pt x="338" y="356"/>
                      <a:pt x="339" y="356"/>
                    </a:cubicBezTo>
                    <a:cubicBezTo>
                      <a:pt x="340" y="357"/>
                      <a:pt x="341" y="358"/>
                      <a:pt x="341" y="359"/>
                    </a:cubicBezTo>
                    <a:cubicBezTo>
                      <a:pt x="341" y="360"/>
                      <a:pt x="342" y="360"/>
                      <a:pt x="343" y="361"/>
                    </a:cubicBezTo>
                    <a:cubicBezTo>
                      <a:pt x="343" y="361"/>
                      <a:pt x="345" y="363"/>
                      <a:pt x="346" y="364"/>
                    </a:cubicBezTo>
                    <a:cubicBezTo>
                      <a:pt x="348" y="366"/>
                      <a:pt x="352" y="370"/>
                      <a:pt x="353" y="371"/>
                    </a:cubicBezTo>
                    <a:cubicBezTo>
                      <a:pt x="354" y="373"/>
                      <a:pt x="356" y="374"/>
                      <a:pt x="356" y="376"/>
                    </a:cubicBezTo>
                    <a:cubicBezTo>
                      <a:pt x="355" y="377"/>
                      <a:pt x="354" y="378"/>
                      <a:pt x="355" y="378"/>
                    </a:cubicBezTo>
                    <a:cubicBezTo>
                      <a:pt x="356" y="378"/>
                      <a:pt x="357" y="378"/>
                      <a:pt x="357" y="379"/>
                    </a:cubicBezTo>
                    <a:cubicBezTo>
                      <a:pt x="358" y="380"/>
                      <a:pt x="356" y="382"/>
                      <a:pt x="356" y="383"/>
                    </a:cubicBezTo>
                    <a:cubicBezTo>
                      <a:pt x="355" y="384"/>
                      <a:pt x="357" y="383"/>
                      <a:pt x="357" y="384"/>
                    </a:cubicBezTo>
                    <a:cubicBezTo>
                      <a:pt x="356" y="385"/>
                      <a:pt x="355" y="386"/>
                      <a:pt x="355" y="387"/>
                    </a:cubicBezTo>
                    <a:cubicBezTo>
                      <a:pt x="356" y="388"/>
                      <a:pt x="359" y="393"/>
                      <a:pt x="361" y="393"/>
                    </a:cubicBezTo>
                    <a:cubicBezTo>
                      <a:pt x="362" y="394"/>
                      <a:pt x="364" y="394"/>
                      <a:pt x="365" y="396"/>
                    </a:cubicBezTo>
                    <a:cubicBezTo>
                      <a:pt x="367" y="397"/>
                      <a:pt x="369" y="399"/>
                      <a:pt x="370" y="399"/>
                    </a:cubicBezTo>
                    <a:cubicBezTo>
                      <a:pt x="372" y="400"/>
                      <a:pt x="375" y="400"/>
                      <a:pt x="376" y="401"/>
                    </a:cubicBezTo>
                    <a:cubicBezTo>
                      <a:pt x="377" y="401"/>
                      <a:pt x="383" y="405"/>
                      <a:pt x="386" y="406"/>
                    </a:cubicBezTo>
                    <a:cubicBezTo>
                      <a:pt x="390" y="408"/>
                      <a:pt x="393" y="409"/>
                      <a:pt x="396" y="410"/>
                    </a:cubicBezTo>
                    <a:cubicBezTo>
                      <a:pt x="399" y="411"/>
                      <a:pt x="402" y="412"/>
                      <a:pt x="404" y="413"/>
                    </a:cubicBezTo>
                    <a:cubicBezTo>
                      <a:pt x="405" y="414"/>
                      <a:pt x="409" y="414"/>
                      <a:pt x="410" y="413"/>
                    </a:cubicBezTo>
                    <a:cubicBezTo>
                      <a:pt x="412" y="412"/>
                      <a:pt x="413" y="410"/>
                      <a:pt x="415" y="410"/>
                    </a:cubicBezTo>
                    <a:cubicBezTo>
                      <a:pt x="417" y="410"/>
                      <a:pt x="419" y="410"/>
                      <a:pt x="421" y="412"/>
                    </a:cubicBezTo>
                    <a:cubicBezTo>
                      <a:pt x="423" y="413"/>
                      <a:pt x="425" y="414"/>
                      <a:pt x="426" y="415"/>
                    </a:cubicBezTo>
                    <a:cubicBezTo>
                      <a:pt x="427" y="416"/>
                      <a:pt x="429" y="418"/>
                      <a:pt x="431" y="420"/>
                    </a:cubicBezTo>
                    <a:cubicBezTo>
                      <a:pt x="431" y="420"/>
                      <a:pt x="431" y="420"/>
                      <a:pt x="431" y="421"/>
                    </a:cubicBezTo>
                    <a:cubicBezTo>
                      <a:pt x="433" y="422"/>
                      <a:pt x="435" y="423"/>
                      <a:pt x="436" y="424"/>
                    </a:cubicBezTo>
                    <a:cubicBezTo>
                      <a:pt x="438" y="424"/>
                      <a:pt x="441" y="424"/>
                      <a:pt x="443" y="425"/>
                    </a:cubicBezTo>
                    <a:cubicBezTo>
                      <a:pt x="443" y="425"/>
                      <a:pt x="443" y="425"/>
                      <a:pt x="443" y="425"/>
                    </a:cubicBezTo>
                    <a:cubicBezTo>
                      <a:pt x="445" y="426"/>
                      <a:pt x="448" y="427"/>
                      <a:pt x="450" y="428"/>
                    </a:cubicBezTo>
                    <a:cubicBezTo>
                      <a:pt x="452" y="428"/>
                      <a:pt x="454" y="428"/>
                      <a:pt x="455" y="428"/>
                    </a:cubicBezTo>
                    <a:cubicBezTo>
                      <a:pt x="455" y="428"/>
                      <a:pt x="455" y="428"/>
                      <a:pt x="455" y="428"/>
                    </a:cubicBezTo>
                    <a:cubicBezTo>
                      <a:pt x="457" y="427"/>
                      <a:pt x="459" y="427"/>
                      <a:pt x="458" y="428"/>
                    </a:cubicBezTo>
                    <a:cubicBezTo>
                      <a:pt x="458" y="428"/>
                      <a:pt x="457" y="429"/>
                      <a:pt x="457" y="430"/>
                    </a:cubicBezTo>
                    <a:cubicBezTo>
                      <a:pt x="457" y="430"/>
                      <a:pt x="457" y="430"/>
                      <a:pt x="457" y="430"/>
                    </a:cubicBezTo>
                    <a:cubicBezTo>
                      <a:pt x="458" y="431"/>
                      <a:pt x="461" y="434"/>
                      <a:pt x="463" y="436"/>
                    </a:cubicBezTo>
                    <a:cubicBezTo>
                      <a:pt x="464" y="438"/>
                      <a:pt x="467" y="439"/>
                      <a:pt x="468" y="440"/>
                    </a:cubicBezTo>
                    <a:cubicBezTo>
                      <a:pt x="468" y="440"/>
                      <a:pt x="469" y="441"/>
                      <a:pt x="469" y="441"/>
                    </a:cubicBezTo>
                    <a:cubicBezTo>
                      <a:pt x="469" y="441"/>
                      <a:pt x="468" y="442"/>
                      <a:pt x="468" y="443"/>
                    </a:cubicBezTo>
                    <a:cubicBezTo>
                      <a:pt x="468" y="443"/>
                      <a:pt x="466" y="444"/>
                      <a:pt x="467" y="445"/>
                    </a:cubicBezTo>
                    <a:cubicBezTo>
                      <a:pt x="467" y="446"/>
                      <a:pt x="467" y="447"/>
                      <a:pt x="468" y="447"/>
                    </a:cubicBezTo>
                    <a:cubicBezTo>
                      <a:pt x="469" y="447"/>
                      <a:pt x="469" y="448"/>
                      <a:pt x="470" y="448"/>
                    </a:cubicBezTo>
                    <a:cubicBezTo>
                      <a:pt x="470" y="449"/>
                      <a:pt x="472" y="448"/>
                      <a:pt x="472" y="447"/>
                    </a:cubicBezTo>
                    <a:cubicBezTo>
                      <a:pt x="472" y="447"/>
                      <a:pt x="470" y="446"/>
                      <a:pt x="469" y="445"/>
                    </a:cubicBezTo>
                    <a:cubicBezTo>
                      <a:pt x="469" y="445"/>
                      <a:pt x="470" y="446"/>
                      <a:pt x="471" y="446"/>
                    </a:cubicBezTo>
                    <a:cubicBezTo>
                      <a:pt x="472" y="447"/>
                      <a:pt x="473" y="447"/>
                      <a:pt x="473" y="448"/>
                    </a:cubicBezTo>
                    <a:cubicBezTo>
                      <a:pt x="474" y="450"/>
                      <a:pt x="474" y="450"/>
                      <a:pt x="475" y="450"/>
                    </a:cubicBezTo>
                    <a:cubicBezTo>
                      <a:pt x="476" y="450"/>
                      <a:pt x="478" y="451"/>
                      <a:pt x="478" y="452"/>
                    </a:cubicBezTo>
                    <a:cubicBezTo>
                      <a:pt x="479" y="453"/>
                      <a:pt x="479" y="455"/>
                      <a:pt x="480" y="455"/>
                    </a:cubicBezTo>
                    <a:cubicBezTo>
                      <a:pt x="480" y="456"/>
                      <a:pt x="482" y="456"/>
                      <a:pt x="483" y="456"/>
                    </a:cubicBezTo>
                    <a:cubicBezTo>
                      <a:pt x="484" y="456"/>
                      <a:pt x="484" y="456"/>
                      <a:pt x="484" y="456"/>
                    </a:cubicBezTo>
                    <a:cubicBezTo>
                      <a:pt x="486" y="457"/>
                      <a:pt x="489" y="457"/>
                      <a:pt x="490" y="458"/>
                    </a:cubicBezTo>
                    <a:cubicBezTo>
                      <a:pt x="491" y="459"/>
                      <a:pt x="492" y="460"/>
                      <a:pt x="492" y="460"/>
                    </a:cubicBezTo>
                    <a:cubicBezTo>
                      <a:pt x="492" y="459"/>
                      <a:pt x="493" y="458"/>
                      <a:pt x="493" y="459"/>
                    </a:cubicBezTo>
                    <a:cubicBezTo>
                      <a:pt x="494" y="460"/>
                      <a:pt x="493" y="462"/>
                      <a:pt x="495" y="462"/>
                    </a:cubicBezTo>
                    <a:cubicBezTo>
                      <a:pt x="496" y="462"/>
                      <a:pt x="497" y="462"/>
                      <a:pt x="498" y="461"/>
                    </a:cubicBezTo>
                    <a:cubicBezTo>
                      <a:pt x="498" y="461"/>
                      <a:pt x="500" y="461"/>
                      <a:pt x="499" y="460"/>
                    </a:cubicBezTo>
                    <a:cubicBezTo>
                      <a:pt x="498" y="459"/>
                      <a:pt x="497" y="458"/>
                      <a:pt x="497" y="457"/>
                    </a:cubicBezTo>
                    <a:cubicBezTo>
                      <a:pt x="497" y="457"/>
                      <a:pt x="498" y="456"/>
                      <a:pt x="499" y="456"/>
                    </a:cubicBezTo>
                    <a:cubicBezTo>
                      <a:pt x="500" y="455"/>
                      <a:pt x="501" y="454"/>
                      <a:pt x="502" y="453"/>
                    </a:cubicBezTo>
                    <a:cubicBezTo>
                      <a:pt x="503" y="452"/>
                      <a:pt x="503" y="452"/>
                      <a:pt x="504" y="452"/>
                    </a:cubicBezTo>
                    <a:cubicBezTo>
                      <a:pt x="505" y="452"/>
                      <a:pt x="506" y="453"/>
                      <a:pt x="507" y="454"/>
                    </a:cubicBezTo>
                    <a:cubicBezTo>
                      <a:pt x="507" y="454"/>
                      <a:pt x="508" y="453"/>
                      <a:pt x="508" y="454"/>
                    </a:cubicBezTo>
                    <a:cubicBezTo>
                      <a:pt x="508" y="455"/>
                      <a:pt x="509" y="455"/>
                      <a:pt x="509" y="456"/>
                    </a:cubicBezTo>
                    <a:cubicBezTo>
                      <a:pt x="509" y="457"/>
                      <a:pt x="509" y="457"/>
                      <a:pt x="509" y="457"/>
                    </a:cubicBezTo>
                    <a:cubicBezTo>
                      <a:pt x="509" y="458"/>
                      <a:pt x="511" y="462"/>
                      <a:pt x="512" y="462"/>
                    </a:cubicBezTo>
                    <a:cubicBezTo>
                      <a:pt x="513" y="463"/>
                      <a:pt x="515" y="466"/>
                      <a:pt x="515" y="467"/>
                    </a:cubicBezTo>
                    <a:cubicBezTo>
                      <a:pt x="515" y="469"/>
                      <a:pt x="515" y="470"/>
                      <a:pt x="515" y="472"/>
                    </a:cubicBezTo>
                    <a:cubicBezTo>
                      <a:pt x="515" y="473"/>
                      <a:pt x="515" y="478"/>
                      <a:pt x="514" y="479"/>
                    </a:cubicBezTo>
                    <a:cubicBezTo>
                      <a:pt x="514" y="481"/>
                      <a:pt x="516" y="482"/>
                      <a:pt x="516" y="483"/>
                    </a:cubicBezTo>
                    <a:cubicBezTo>
                      <a:pt x="515" y="484"/>
                      <a:pt x="513" y="489"/>
                      <a:pt x="511" y="489"/>
                    </a:cubicBezTo>
                    <a:cubicBezTo>
                      <a:pt x="510" y="490"/>
                      <a:pt x="509" y="489"/>
                      <a:pt x="508" y="490"/>
                    </a:cubicBezTo>
                    <a:cubicBezTo>
                      <a:pt x="507" y="492"/>
                      <a:pt x="507" y="493"/>
                      <a:pt x="507" y="493"/>
                    </a:cubicBezTo>
                    <a:cubicBezTo>
                      <a:pt x="506" y="494"/>
                      <a:pt x="505" y="494"/>
                      <a:pt x="505" y="494"/>
                    </a:cubicBezTo>
                    <a:cubicBezTo>
                      <a:pt x="505" y="495"/>
                      <a:pt x="505" y="495"/>
                      <a:pt x="506" y="496"/>
                    </a:cubicBezTo>
                    <a:cubicBezTo>
                      <a:pt x="506" y="496"/>
                      <a:pt x="506" y="498"/>
                      <a:pt x="505" y="498"/>
                    </a:cubicBezTo>
                    <a:cubicBezTo>
                      <a:pt x="504" y="498"/>
                      <a:pt x="503" y="498"/>
                      <a:pt x="502" y="498"/>
                    </a:cubicBezTo>
                    <a:cubicBezTo>
                      <a:pt x="501" y="499"/>
                      <a:pt x="499" y="499"/>
                      <a:pt x="499" y="500"/>
                    </a:cubicBezTo>
                    <a:cubicBezTo>
                      <a:pt x="499" y="500"/>
                      <a:pt x="499" y="503"/>
                      <a:pt x="499" y="503"/>
                    </a:cubicBezTo>
                    <a:cubicBezTo>
                      <a:pt x="498" y="504"/>
                      <a:pt x="496" y="505"/>
                      <a:pt x="496" y="506"/>
                    </a:cubicBezTo>
                    <a:cubicBezTo>
                      <a:pt x="497" y="506"/>
                      <a:pt x="497" y="508"/>
                      <a:pt x="497" y="508"/>
                    </a:cubicBezTo>
                    <a:cubicBezTo>
                      <a:pt x="496" y="508"/>
                      <a:pt x="495" y="510"/>
                      <a:pt x="495" y="511"/>
                    </a:cubicBezTo>
                    <a:cubicBezTo>
                      <a:pt x="494" y="511"/>
                      <a:pt x="495" y="513"/>
                      <a:pt x="495" y="514"/>
                    </a:cubicBezTo>
                    <a:cubicBezTo>
                      <a:pt x="495" y="515"/>
                      <a:pt x="494" y="516"/>
                      <a:pt x="495" y="517"/>
                    </a:cubicBezTo>
                    <a:cubicBezTo>
                      <a:pt x="495" y="518"/>
                      <a:pt x="496" y="519"/>
                      <a:pt x="497" y="519"/>
                    </a:cubicBezTo>
                    <a:cubicBezTo>
                      <a:pt x="498" y="519"/>
                      <a:pt x="499" y="517"/>
                      <a:pt x="499" y="517"/>
                    </a:cubicBezTo>
                    <a:cubicBezTo>
                      <a:pt x="500" y="516"/>
                      <a:pt x="500" y="516"/>
                      <a:pt x="500" y="517"/>
                    </a:cubicBezTo>
                    <a:cubicBezTo>
                      <a:pt x="499" y="518"/>
                      <a:pt x="500" y="518"/>
                      <a:pt x="500" y="518"/>
                    </a:cubicBezTo>
                    <a:cubicBezTo>
                      <a:pt x="501" y="518"/>
                      <a:pt x="501" y="518"/>
                      <a:pt x="501" y="519"/>
                    </a:cubicBezTo>
                    <a:cubicBezTo>
                      <a:pt x="500" y="520"/>
                      <a:pt x="500" y="521"/>
                      <a:pt x="500" y="522"/>
                    </a:cubicBezTo>
                    <a:cubicBezTo>
                      <a:pt x="499" y="523"/>
                      <a:pt x="499" y="523"/>
                      <a:pt x="498" y="523"/>
                    </a:cubicBezTo>
                    <a:cubicBezTo>
                      <a:pt x="498" y="523"/>
                      <a:pt x="498" y="523"/>
                      <a:pt x="498" y="523"/>
                    </a:cubicBezTo>
                    <a:cubicBezTo>
                      <a:pt x="497" y="524"/>
                      <a:pt x="496" y="525"/>
                      <a:pt x="495" y="526"/>
                    </a:cubicBezTo>
                    <a:cubicBezTo>
                      <a:pt x="494" y="527"/>
                      <a:pt x="491" y="529"/>
                      <a:pt x="492" y="531"/>
                    </a:cubicBezTo>
                    <a:cubicBezTo>
                      <a:pt x="493" y="533"/>
                      <a:pt x="495" y="536"/>
                      <a:pt x="495" y="537"/>
                    </a:cubicBezTo>
                    <a:cubicBezTo>
                      <a:pt x="494" y="537"/>
                      <a:pt x="493" y="537"/>
                      <a:pt x="493" y="538"/>
                    </a:cubicBezTo>
                    <a:cubicBezTo>
                      <a:pt x="493" y="539"/>
                      <a:pt x="498" y="540"/>
                      <a:pt x="500" y="544"/>
                    </a:cubicBezTo>
                    <a:cubicBezTo>
                      <a:pt x="502" y="548"/>
                      <a:pt x="504" y="550"/>
                      <a:pt x="505" y="551"/>
                    </a:cubicBezTo>
                    <a:cubicBezTo>
                      <a:pt x="505" y="552"/>
                      <a:pt x="508" y="559"/>
                      <a:pt x="510" y="562"/>
                    </a:cubicBezTo>
                    <a:cubicBezTo>
                      <a:pt x="511" y="565"/>
                      <a:pt x="518" y="577"/>
                      <a:pt x="519" y="579"/>
                    </a:cubicBezTo>
                    <a:cubicBezTo>
                      <a:pt x="520" y="580"/>
                      <a:pt x="521" y="582"/>
                      <a:pt x="521" y="583"/>
                    </a:cubicBezTo>
                    <a:cubicBezTo>
                      <a:pt x="520" y="583"/>
                      <a:pt x="520" y="582"/>
                      <a:pt x="520" y="583"/>
                    </a:cubicBezTo>
                    <a:cubicBezTo>
                      <a:pt x="520" y="584"/>
                      <a:pt x="525" y="589"/>
                      <a:pt x="525" y="590"/>
                    </a:cubicBezTo>
                    <a:cubicBezTo>
                      <a:pt x="525" y="590"/>
                      <a:pt x="526" y="591"/>
                      <a:pt x="527" y="592"/>
                    </a:cubicBezTo>
                    <a:cubicBezTo>
                      <a:pt x="527" y="593"/>
                      <a:pt x="537" y="597"/>
                      <a:pt x="539" y="599"/>
                    </a:cubicBezTo>
                    <a:cubicBezTo>
                      <a:pt x="541" y="600"/>
                      <a:pt x="548" y="604"/>
                      <a:pt x="548" y="605"/>
                    </a:cubicBezTo>
                    <a:cubicBezTo>
                      <a:pt x="549" y="606"/>
                      <a:pt x="549" y="606"/>
                      <a:pt x="550" y="607"/>
                    </a:cubicBezTo>
                    <a:cubicBezTo>
                      <a:pt x="551" y="608"/>
                      <a:pt x="554" y="609"/>
                      <a:pt x="554" y="610"/>
                    </a:cubicBezTo>
                    <a:cubicBezTo>
                      <a:pt x="554" y="610"/>
                      <a:pt x="554" y="610"/>
                      <a:pt x="554" y="610"/>
                    </a:cubicBezTo>
                    <a:cubicBezTo>
                      <a:pt x="555" y="611"/>
                      <a:pt x="555" y="614"/>
                      <a:pt x="555" y="615"/>
                    </a:cubicBezTo>
                    <a:cubicBezTo>
                      <a:pt x="555" y="617"/>
                      <a:pt x="555" y="619"/>
                      <a:pt x="555" y="625"/>
                    </a:cubicBezTo>
                    <a:cubicBezTo>
                      <a:pt x="555" y="631"/>
                      <a:pt x="555" y="636"/>
                      <a:pt x="554" y="637"/>
                    </a:cubicBezTo>
                    <a:cubicBezTo>
                      <a:pt x="553" y="638"/>
                      <a:pt x="552" y="639"/>
                      <a:pt x="553" y="640"/>
                    </a:cubicBezTo>
                    <a:cubicBezTo>
                      <a:pt x="553" y="640"/>
                      <a:pt x="554" y="646"/>
                      <a:pt x="553" y="649"/>
                    </a:cubicBezTo>
                    <a:cubicBezTo>
                      <a:pt x="553" y="652"/>
                      <a:pt x="552" y="654"/>
                      <a:pt x="552" y="656"/>
                    </a:cubicBezTo>
                    <a:cubicBezTo>
                      <a:pt x="552" y="658"/>
                      <a:pt x="549" y="671"/>
                      <a:pt x="548" y="673"/>
                    </a:cubicBezTo>
                    <a:cubicBezTo>
                      <a:pt x="547" y="675"/>
                      <a:pt x="550" y="679"/>
                      <a:pt x="549" y="680"/>
                    </a:cubicBezTo>
                    <a:cubicBezTo>
                      <a:pt x="548" y="681"/>
                      <a:pt x="546" y="682"/>
                      <a:pt x="546" y="683"/>
                    </a:cubicBezTo>
                    <a:cubicBezTo>
                      <a:pt x="547" y="685"/>
                      <a:pt x="547" y="694"/>
                      <a:pt x="547" y="696"/>
                    </a:cubicBezTo>
                    <a:cubicBezTo>
                      <a:pt x="547" y="697"/>
                      <a:pt x="546" y="700"/>
                      <a:pt x="546" y="701"/>
                    </a:cubicBezTo>
                    <a:cubicBezTo>
                      <a:pt x="546" y="702"/>
                      <a:pt x="547" y="702"/>
                      <a:pt x="546" y="704"/>
                    </a:cubicBezTo>
                    <a:cubicBezTo>
                      <a:pt x="546" y="706"/>
                      <a:pt x="540" y="721"/>
                      <a:pt x="538" y="723"/>
                    </a:cubicBezTo>
                    <a:cubicBezTo>
                      <a:pt x="537" y="725"/>
                      <a:pt x="537" y="726"/>
                      <a:pt x="536" y="726"/>
                    </a:cubicBezTo>
                    <a:cubicBezTo>
                      <a:pt x="535" y="727"/>
                      <a:pt x="535" y="728"/>
                      <a:pt x="535" y="729"/>
                    </a:cubicBezTo>
                    <a:cubicBezTo>
                      <a:pt x="536" y="730"/>
                      <a:pt x="536" y="734"/>
                      <a:pt x="537" y="736"/>
                    </a:cubicBezTo>
                    <a:cubicBezTo>
                      <a:pt x="538" y="738"/>
                      <a:pt x="538" y="740"/>
                      <a:pt x="537" y="742"/>
                    </a:cubicBezTo>
                    <a:cubicBezTo>
                      <a:pt x="537" y="743"/>
                      <a:pt x="535" y="744"/>
                      <a:pt x="535" y="746"/>
                    </a:cubicBezTo>
                    <a:cubicBezTo>
                      <a:pt x="535" y="747"/>
                      <a:pt x="533" y="751"/>
                      <a:pt x="534" y="753"/>
                    </a:cubicBezTo>
                    <a:cubicBezTo>
                      <a:pt x="534" y="754"/>
                      <a:pt x="535" y="756"/>
                      <a:pt x="536" y="757"/>
                    </a:cubicBezTo>
                    <a:cubicBezTo>
                      <a:pt x="537" y="757"/>
                      <a:pt x="538" y="756"/>
                      <a:pt x="539" y="755"/>
                    </a:cubicBezTo>
                    <a:cubicBezTo>
                      <a:pt x="540" y="755"/>
                      <a:pt x="543" y="755"/>
                      <a:pt x="543" y="756"/>
                    </a:cubicBezTo>
                    <a:cubicBezTo>
                      <a:pt x="542" y="756"/>
                      <a:pt x="540" y="757"/>
                      <a:pt x="540" y="758"/>
                    </a:cubicBezTo>
                    <a:cubicBezTo>
                      <a:pt x="541" y="759"/>
                      <a:pt x="542" y="759"/>
                      <a:pt x="541" y="760"/>
                    </a:cubicBezTo>
                    <a:cubicBezTo>
                      <a:pt x="541" y="760"/>
                      <a:pt x="540" y="760"/>
                      <a:pt x="540" y="762"/>
                    </a:cubicBezTo>
                    <a:cubicBezTo>
                      <a:pt x="540" y="763"/>
                      <a:pt x="539" y="767"/>
                      <a:pt x="539" y="768"/>
                    </a:cubicBezTo>
                    <a:cubicBezTo>
                      <a:pt x="538" y="769"/>
                      <a:pt x="539" y="770"/>
                      <a:pt x="539" y="771"/>
                    </a:cubicBezTo>
                    <a:cubicBezTo>
                      <a:pt x="539" y="772"/>
                      <a:pt x="538" y="773"/>
                      <a:pt x="538" y="773"/>
                    </a:cubicBezTo>
                    <a:cubicBezTo>
                      <a:pt x="538" y="774"/>
                      <a:pt x="540" y="775"/>
                      <a:pt x="540" y="776"/>
                    </a:cubicBezTo>
                    <a:cubicBezTo>
                      <a:pt x="540" y="776"/>
                      <a:pt x="537" y="776"/>
                      <a:pt x="537" y="777"/>
                    </a:cubicBezTo>
                    <a:cubicBezTo>
                      <a:pt x="537" y="778"/>
                      <a:pt x="537" y="778"/>
                      <a:pt x="538" y="778"/>
                    </a:cubicBezTo>
                    <a:cubicBezTo>
                      <a:pt x="538" y="778"/>
                      <a:pt x="537" y="779"/>
                      <a:pt x="537" y="779"/>
                    </a:cubicBezTo>
                    <a:cubicBezTo>
                      <a:pt x="537" y="780"/>
                      <a:pt x="537" y="781"/>
                      <a:pt x="538" y="781"/>
                    </a:cubicBezTo>
                    <a:cubicBezTo>
                      <a:pt x="539" y="781"/>
                      <a:pt x="539" y="782"/>
                      <a:pt x="538" y="782"/>
                    </a:cubicBezTo>
                    <a:cubicBezTo>
                      <a:pt x="536" y="782"/>
                      <a:pt x="535" y="783"/>
                      <a:pt x="535" y="783"/>
                    </a:cubicBezTo>
                    <a:cubicBezTo>
                      <a:pt x="535" y="784"/>
                      <a:pt x="536" y="785"/>
                      <a:pt x="536" y="786"/>
                    </a:cubicBezTo>
                    <a:cubicBezTo>
                      <a:pt x="536" y="787"/>
                      <a:pt x="536" y="788"/>
                      <a:pt x="535" y="789"/>
                    </a:cubicBezTo>
                    <a:cubicBezTo>
                      <a:pt x="534" y="790"/>
                      <a:pt x="534" y="788"/>
                      <a:pt x="534" y="788"/>
                    </a:cubicBezTo>
                    <a:cubicBezTo>
                      <a:pt x="533" y="787"/>
                      <a:pt x="531" y="786"/>
                      <a:pt x="531" y="785"/>
                    </a:cubicBezTo>
                    <a:cubicBezTo>
                      <a:pt x="531" y="784"/>
                      <a:pt x="531" y="784"/>
                      <a:pt x="531" y="784"/>
                    </a:cubicBezTo>
                    <a:cubicBezTo>
                      <a:pt x="530" y="784"/>
                      <a:pt x="528" y="785"/>
                      <a:pt x="528" y="786"/>
                    </a:cubicBezTo>
                    <a:cubicBezTo>
                      <a:pt x="527" y="786"/>
                      <a:pt x="528" y="787"/>
                      <a:pt x="528" y="787"/>
                    </a:cubicBezTo>
                    <a:cubicBezTo>
                      <a:pt x="528" y="788"/>
                      <a:pt x="528" y="788"/>
                      <a:pt x="527" y="789"/>
                    </a:cubicBezTo>
                    <a:cubicBezTo>
                      <a:pt x="525" y="789"/>
                      <a:pt x="524" y="790"/>
                      <a:pt x="524" y="791"/>
                    </a:cubicBezTo>
                    <a:cubicBezTo>
                      <a:pt x="524" y="792"/>
                      <a:pt x="524" y="793"/>
                      <a:pt x="525" y="792"/>
                    </a:cubicBezTo>
                    <a:cubicBezTo>
                      <a:pt x="525" y="792"/>
                      <a:pt x="524" y="791"/>
                      <a:pt x="525" y="791"/>
                    </a:cubicBezTo>
                    <a:cubicBezTo>
                      <a:pt x="525" y="790"/>
                      <a:pt x="526" y="791"/>
                      <a:pt x="527" y="791"/>
                    </a:cubicBezTo>
                    <a:cubicBezTo>
                      <a:pt x="528" y="792"/>
                      <a:pt x="529" y="792"/>
                      <a:pt x="529" y="792"/>
                    </a:cubicBezTo>
                    <a:cubicBezTo>
                      <a:pt x="530" y="792"/>
                      <a:pt x="531" y="792"/>
                      <a:pt x="532" y="792"/>
                    </a:cubicBezTo>
                    <a:cubicBezTo>
                      <a:pt x="532" y="792"/>
                      <a:pt x="533" y="793"/>
                      <a:pt x="533" y="794"/>
                    </a:cubicBezTo>
                    <a:cubicBezTo>
                      <a:pt x="532" y="795"/>
                      <a:pt x="531" y="795"/>
                      <a:pt x="531" y="796"/>
                    </a:cubicBezTo>
                    <a:cubicBezTo>
                      <a:pt x="531" y="797"/>
                      <a:pt x="530" y="798"/>
                      <a:pt x="530" y="799"/>
                    </a:cubicBezTo>
                    <a:cubicBezTo>
                      <a:pt x="530" y="799"/>
                      <a:pt x="533" y="799"/>
                      <a:pt x="533" y="799"/>
                    </a:cubicBezTo>
                    <a:cubicBezTo>
                      <a:pt x="534" y="798"/>
                      <a:pt x="537" y="799"/>
                      <a:pt x="537" y="801"/>
                    </a:cubicBezTo>
                    <a:cubicBezTo>
                      <a:pt x="536" y="803"/>
                      <a:pt x="536" y="802"/>
                      <a:pt x="535" y="802"/>
                    </a:cubicBezTo>
                    <a:cubicBezTo>
                      <a:pt x="535" y="801"/>
                      <a:pt x="532" y="800"/>
                      <a:pt x="532" y="801"/>
                    </a:cubicBezTo>
                    <a:cubicBezTo>
                      <a:pt x="531" y="802"/>
                      <a:pt x="530" y="802"/>
                      <a:pt x="531" y="803"/>
                    </a:cubicBezTo>
                    <a:cubicBezTo>
                      <a:pt x="532" y="804"/>
                      <a:pt x="532" y="805"/>
                      <a:pt x="532" y="805"/>
                    </a:cubicBezTo>
                    <a:cubicBezTo>
                      <a:pt x="532" y="805"/>
                      <a:pt x="532" y="807"/>
                      <a:pt x="531" y="807"/>
                    </a:cubicBezTo>
                    <a:cubicBezTo>
                      <a:pt x="531" y="807"/>
                      <a:pt x="530" y="810"/>
                      <a:pt x="531" y="810"/>
                    </a:cubicBezTo>
                    <a:cubicBezTo>
                      <a:pt x="531" y="810"/>
                      <a:pt x="532" y="809"/>
                      <a:pt x="532" y="809"/>
                    </a:cubicBezTo>
                    <a:cubicBezTo>
                      <a:pt x="532" y="808"/>
                      <a:pt x="533" y="807"/>
                      <a:pt x="533" y="808"/>
                    </a:cubicBezTo>
                    <a:cubicBezTo>
                      <a:pt x="533" y="810"/>
                      <a:pt x="532" y="812"/>
                      <a:pt x="533" y="812"/>
                    </a:cubicBezTo>
                    <a:cubicBezTo>
                      <a:pt x="534" y="812"/>
                      <a:pt x="534" y="812"/>
                      <a:pt x="533" y="812"/>
                    </a:cubicBezTo>
                    <a:cubicBezTo>
                      <a:pt x="532" y="813"/>
                      <a:pt x="531" y="813"/>
                      <a:pt x="532" y="814"/>
                    </a:cubicBezTo>
                    <a:cubicBezTo>
                      <a:pt x="532" y="815"/>
                      <a:pt x="533" y="815"/>
                      <a:pt x="533" y="815"/>
                    </a:cubicBezTo>
                    <a:cubicBezTo>
                      <a:pt x="533" y="816"/>
                      <a:pt x="533" y="816"/>
                      <a:pt x="532" y="816"/>
                    </a:cubicBezTo>
                    <a:cubicBezTo>
                      <a:pt x="531" y="816"/>
                      <a:pt x="530" y="817"/>
                      <a:pt x="531" y="817"/>
                    </a:cubicBezTo>
                    <a:cubicBezTo>
                      <a:pt x="532" y="817"/>
                      <a:pt x="531" y="818"/>
                      <a:pt x="531" y="818"/>
                    </a:cubicBezTo>
                    <a:cubicBezTo>
                      <a:pt x="531" y="819"/>
                      <a:pt x="532" y="819"/>
                      <a:pt x="533" y="819"/>
                    </a:cubicBezTo>
                    <a:cubicBezTo>
                      <a:pt x="533" y="820"/>
                      <a:pt x="533" y="820"/>
                      <a:pt x="534" y="820"/>
                    </a:cubicBezTo>
                    <a:cubicBezTo>
                      <a:pt x="535" y="819"/>
                      <a:pt x="535" y="819"/>
                      <a:pt x="535" y="820"/>
                    </a:cubicBezTo>
                    <a:cubicBezTo>
                      <a:pt x="534" y="820"/>
                      <a:pt x="534" y="821"/>
                      <a:pt x="535" y="821"/>
                    </a:cubicBezTo>
                    <a:cubicBezTo>
                      <a:pt x="535" y="820"/>
                      <a:pt x="535" y="821"/>
                      <a:pt x="534" y="821"/>
                    </a:cubicBezTo>
                    <a:cubicBezTo>
                      <a:pt x="534" y="822"/>
                      <a:pt x="534" y="822"/>
                      <a:pt x="533" y="823"/>
                    </a:cubicBezTo>
                    <a:cubicBezTo>
                      <a:pt x="532" y="823"/>
                      <a:pt x="532" y="824"/>
                      <a:pt x="532" y="824"/>
                    </a:cubicBezTo>
                    <a:cubicBezTo>
                      <a:pt x="532" y="825"/>
                      <a:pt x="531" y="826"/>
                      <a:pt x="532" y="826"/>
                    </a:cubicBezTo>
                    <a:cubicBezTo>
                      <a:pt x="532" y="825"/>
                      <a:pt x="534" y="825"/>
                      <a:pt x="534" y="824"/>
                    </a:cubicBezTo>
                    <a:cubicBezTo>
                      <a:pt x="535" y="824"/>
                      <a:pt x="535" y="823"/>
                      <a:pt x="535" y="824"/>
                    </a:cubicBezTo>
                    <a:cubicBezTo>
                      <a:pt x="535" y="825"/>
                      <a:pt x="536" y="826"/>
                      <a:pt x="535" y="827"/>
                    </a:cubicBezTo>
                    <a:cubicBezTo>
                      <a:pt x="534" y="827"/>
                      <a:pt x="534" y="827"/>
                      <a:pt x="533" y="828"/>
                    </a:cubicBezTo>
                    <a:cubicBezTo>
                      <a:pt x="532" y="828"/>
                      <a:pt x="531" y="828"/>
                      <a:pt x="533" y="828"/>
                    </a:cubicBezTo>
                    <a:cubicBezTo>
                      <a:pt x="534" y="828"/>
                      <a:pt x="535" y="828"/>
                      <a:pt x="535" y="829"/>
                    </a:cubicBezTo>
                    <a:cubicBezTo>
                      <a:pt x="536" y="831"/>
                      <a:pt x="536" y="831"/>
                      <a:pt x="537" y="831"/>
                    </a:cubicBezTo>
                    <a:cubicBezTo>
                      <a:pt x="537" y="830"/>
                      <a:pt x="538" y="829"/>
                      <a:pt x="538" y="828"/>
                    </a:cubicBezTo>
                    <a:cubicBezTo>
                      <a:pt x="538" y="828"/>
                      <a:pt x="538" y="826"/>
                      <a:pt x="538" y="826"/>
                    </a:cubicBezTo>
                    <a:cubicBezTo>
                      <a:pt x="538" y="827"/>
                      <a:pt x="538" y="827"/>
                      <a:pt x="539" y="827"/>
                    </a:cubicBezTo>
                    <a:cubicBezTo>
                      <a:pt x="539" y="828"/>
                      <a:pt x="540" y="829"/>
                      <a:pt x="540" y="829"/>
                    </a:cubicBezTo>
                    <a:cubicBezTo>
                      <a:pt x="540" y="828"/>
                      <a:pt x="540" y="827"/>
                      <a:pt x="540" y="827"/>
                    </a:cubicBezTo>
                    <a:cubicBezTo>
                      <a:pt x="540" y="828"/>
                      <a:pt x="540" y="829"/>
                      <a:pt x="540" y="829"/>
                    </a:cubicBezTo>
                    <a:cubicBezTo>
                      <a:pt x="541" y="828"/>
                      <a:pt x="541" y="827"/>
                      <a:pt x="541" y="827"/>
                    </a:cubicBezTo>
                    <a:cubicBezTo>
                      <a:pt x="541" y="828"/>
                      <a:pt x="542" y="827"/>
                      <a:pt x="542" y="828"/>
                    </a:cubicBezTo>
                    <a:cubicBezTo>
                      <a:pt x="541" y="829"/>
                      <a:pt x="541" y="830"/>
                      <a:pt x="541" y="830"/>
                    </a:cubicBezTo>
                    <a:cubicBezTo>
                      <a:pt x="542" y="830"/>
                      <a:pt x="541" y="831"/>
                      <a:pt x="541" y="831"/>
                    </a:cubicBezTo>
                    <a:cubicBezTo>
                      <a:pt x="542" y="832"/>
                      <a:pt x="542" y="832"/>
                      <a:pt x="542" y="833"/>
                    </a:cubicBezTo>
                    <a:cubicBezTo>
                      <a:pt x="541" y="833"/>
                      <a:pt x="541" y="834"/>
                      <a:pt x="541" y="834"/>
                    </a:cubicBezTo>
                    <a:cubicBezTo>
                      <a:pt x="542" y="834"/>
                      <a:pt x="546" y="834"/>
                      <a:pt x="546" y="834"/>
                    </a:cubicBezTo>
                    <a:cubicBezTo>
                      <a:pt x="547" y="835"/>
                      <a:pt x="547" y="836"/>
                      <a:pt x="548" y="836"/>
                    </a:cubicBezTo>
                    <a:cubicBezTo>
                      <a:pt x="549" y="837"/>
                      <a:pt x="549" y="837"/>
                      <a:pt x="549" y="838"/>
                    </a:cubicBezTo>
                    <a:cubicBezTo>
                      <a:pt x="548" y="839"/>
                      <a:pt x="547" y="840"/>
                      <a:pt x="546" y="840"/>
                    </a:cubicBezTo>
                    <a:cubicBezTo>
                      <a:pt x="546" y="840"/>
                      <a:pt x="545" y="841"/>
                      <a:pt x="544" y="840"/>
                    </a:cubicBezTo>
                    <a:cubicBezTo>
                      <a:pt x="544" y="840"/>
                      <a:pt x="543" y="840"/>
                      <a:pt x="542" y="840"/>
                    </a:cubicBezTo>
                    <a:cubicBezTo>
                      <a:pt x="541" y="840"/>
                      <a:pt x="541" y="842"/>
                      <a:pt x="541" y="842"/>
                    </a:cubicBezTo>
                    <a:cubicBezTo>
                      <a:pt x="542" y="842"/>
                      <a:pt x="542" y="842"/>
                      <a:pt x="543" y="842"/>
                    </a:cubicBezTo>
                    <a:cubicBezTo>
                      <a:pt x="544" y="842"/>
                      <a:pt x="545" y="842"/>
                      <a:pt x="544" y="842"/>
                    </a:cubicBezTo>
                    <a:cubicBezTo>
                      <a:pt x="543" y="843"/>
                      <a:pt x="543" y="843"/>
                      <a:pt x="544" y="843"/>
                    </a:cubicBezTo>
                    <a:cubicBezTo>
                      <a:pt x="544" y="843"/>
                      <a:pt x="545" y="844"/>
                      <a:pt x="546" y="844"/>
                    </a:cubicBezTo>
                    <a:cubicBezTo>
                      <a:pt x="547" y="844"/>
                      <a:pt x="547" y="844"/>
                      <a:pt x="547" y="844"/>
                    </a:cubicBezTo>
                    <a:cubicBezTo>
                      <a:pt x="546" y="845"/>
                      <a:pt x="547" y="845"/>
                      <a:pt x="547" y="845"/>
                    </a:cubicBezTo>
                    <a:cubicBezTo>
                      <a:pt x="548" y="845"/>
                      <a:pt x="550" y="845"/>
                      <a:pt x="550" y="843"/>
                    </a:cubicBezTo>
                    <a:cubicBezTo>
                      <a:pt x="551" y="842"/>
                      <a:pt x="550" y="840"/>
                      <a:pt x="551" y="838"/>
                    </a:cubicBezTo>
                    <a:cubicBezTo>
                      <a:pt x="552" y="835"/>
                      <a:pt x="553" y="836"/>
                      <a:pt x="554" y="835"/>
                    </a:cubicBezTo>
                    <a:cubicBezTo>
                      <a:pt x="556" y="835"/>
                      <a:pt x="558" y="834"/>
                      <a:pt x="559" y="833"/>
                    </a:cubicBezTo>
                    <a:cubicBezTo>
                      <a:pt x="559" y="833"/>
                      <a:pt x="559" y="832"/>
                      <a:pt x="559" y="832"/>
                    </a:cubicBezTo>
                    <a:cubicBezTo>
                      <a:pt x="560" y="831"/>
                      <a:pt x="560" y="831"/>
                      <a:pt x="561" y="832"/>
                    </a:cubicBezTo>
                    <a:cubicBezTo>
                      <a:pt x="563" y="833"/>
                      <a:pt x="565" y="834"/>
                      <a:pt x="565" y="833"/>
                    </a:cubicBezTo>
                    <a:cubicBezTo>
                      <a:pt x="564" y="832"/>
                      <a:pt x="561" y="828"/>
                      <a:pt x="561" y="826"/>
                    </a:cubicBezTo>
                    <a:cubicBezTo>
                      <a:pt x="561" y="824"/>
                      <a:pt x="559" y="820"/>
                      <a:pt x="562" y="818"/>
                    </a:cubicBezTo>
                    <a:cubicBezTo>
                      <a:pt x="564" y="817"/>
                      <a:pt x="565" y="817"/>
                      <a:pt x="564" y="816"/>
                    </a:cubicBezTo>
                    <a:cubicBezTo>
                      <a:pt x="564" y="815"/>
                      <a:pt x="563" y="816"/>
                      <a:pt x="562" y="815"/>
                    </a:cubicBezTo>
                    <a:cubicBezTo>
                      <a:pt x="561" y="815"/>
                      <a:pt x="561" y="815"/>
                      <a:pt x="562" y="815"/>
                    </a:cubicBezTo>
                    <a:cubicBezTo>
                      <a:pt x="563" y="815"/>
                      <a:pt x="563" y="815"/>
                      <a:pt x="563" y="814"/>
                    </a:cubicBezTo>
                    <a:cubicBezTo>
                      <a:pt x="563" y="814"/>
                      <a:pt x="564" y="814"/>
                      <a:pt x="564" y="814"/>
                    </a:cubicBezTo>
                    <a:cubicBezTo>
                      <a:pt x="564" y="815"/>
                      <a:pt x="564" y="816"/>
                      <a:pt x="565" y="816"/>
                    </a:cubicBezTo>
                    <a:cubicBezTo>
                      <a:pt x="566" y="816"/>
                      <a:pt x="567" y="816"/>
                      <a:pt x="568" y="815"/>
                    </a:cubicBezTo>
                    <a:cubicBezTo>
                      <a:pt x="569" y="814"/>
                      <a:pt x="568" y="810"/>
                      <a:pt x="569" y="809"/>
                    </a:cubicBezTo>
                    <a:cubicBezTo>
                      <a:pt x="569" y="808"/>
                      <a:pt x="571" y="806"/>
                      <a:pt x="573" y="805"/>
                    </a:cubicBezTo>
                    <a:cubicBezTo>
                      <a:pt x="575" y="804"/>
                      <a:pt x="579" y="802"/>
                      <a:pt x="579" y="801"/>
                    </a:cubicBezTo>
                    <a:cubicBezTo>
                      <a:pt x="579" y="800"/>
                      <a:pt x="579" y="799"/>
                      <a:pt x="578" y="799"/>
                    </a:cubicBezTo>
                    <a:cubicBezTo>
                      <a:pt x="577" y="800"/>
                      <a:pt x="577" y="799"/>
                      <a:pt x="578" y="799"/>
                    </a:cubicBezTo>
                    <a:cubicBezTo>
                      <a:pt x="579" y="798"/>
                      <a:pt x="580" y="798"/>
                      <a:pt x="580" y="797"/>
                    </a:cubicBezTo>
                    <a:cubicBezTo>
                      <a:pt x="580" y="796"/>
                      <a:pt x="580" y="795"/>
                      <a:pt x="578" y="794"/>
                    </a:cubicBezTo>
                    <a:cubicBezTo>
                      <a:pt x="577" y="794"/>
                      <a:pt x="575" y="794"/>
                      <a:pt x="574" y="793"/>
                    </a:cubicBezTo>
                    <a:cubicBezTo>
                      <a:pt x="573" y="793"/>
                      <a:pt x="573" y="792"/>
                      <a:pt x="573" y="792"/>
                    </a:cubicBezTo>
                    <a:cubicBezTo>
                      <a:pt x="572" y="792"/>
                      <a:pt x="569" y="790"/>
                      <a:pt x="569" y="788"/>
                    </a:cubicBezTo>
                    <a:cubicBezTo>
                      <a:pt x="569" y="786"/>
                      <a:pt x="571" y="783"/>
                      <a:pt x="573" y="782"/>
                    </a:cubicBezTo>
                    <a:cubicBezTo>
                      <a:pt x="574" y="781"/>
                      <a:pt x="577" y="778"/>
                      <a:pt x="579" y="779"/>
                    </a:cubicBezTo>
                    <a:cubicBezTo>
                      <a:pt x="580" y="779"/>
                      <a:pt x="580" y="780"/>
                      <a:pt x="581" y="779"/>
                    </a:cubicBezTo>
                    <a:cubicBezTo>
                      <a:pt x="581" y="779"/>
                      <a:pt x="580" y="776"/>
                      <a:pt x="582" y="775"/>
                    </a:cubicBezTo>
                    <a:cubicBezTo>
                      <a:pt x="583" y="774"/>
                      <a:pt x="583" y="773"/>
                      <a:pt x="583" y="772"/>
                    </a:cubicBezTo>
                    <a:cubicBezTo>
                      <a:pt x="583" y="771"/>
                      <a:pt x="582" y="770"/>
                      <a:pt x="583" y="769"/>
                    </a:cubicBezTo>
                    <a:cubicBezTo>
                      <a:pt x="583" y="768"/>
                      <a:pt x="585" y="767"/>
                      <a:pt x="586" y="766"/>
                    </a:cubicBezTo>
                    <a:cubicBezTo>
                      <a:pt x="587" y="766"/>
                      <a:pt x="588" y="766"/>
                      <a:pt x="587" y="765"/>
                    </a:cubicBezTo>
                    <a:cubicBezTo>
                      <a:pt x="586" y="764"/>
                      <a:pt x="585" y="764"/>
                      <a:pt x="585" y="763"/>
                    </a:cubicBezTo>
                    <a:cubicBezTo>
                      <a:pt x="585" y="762"/>
                      <a:pt x="587" y="762"/>
                      <a:pt x="588" y="762"/>
                    </a:cubicBezTo>
                    <a:cubicBezTo>
                      <a:pt x="589" y="762"/>
                      <a:pt x="590" y="764"/>
                      <a:pt x="591" y="764"/>
                    </a:cubicBezTo>
                    <a:cubicBezTo>
                      <a:pt x="592" y="764"/>
                      <a:pt x="593" y="763"/>
                      <a:pt x="592" y="762"/>
                    </a:cubicBezTo>
                    <a:cubicBezTo>
                      <a:pt x="592" y="760"/>
                      <a:pt x="592" y="760"/>
                      <a:pt x="591" y="760"/>
                    </a:cubicBezTo>
                    <a:cubicBezTo>
                      <a:pt x="590" y="760"/>
                      <a:pt x="590" y="761"/>
                      <a:pt x="589" y="761"/>
                    </a:cubicBezTo>
                    <a:cubicBezTo>
                      <a:pt x="588" y="761"/>
                      <a:pt x="587" y="761"/>
                      <a:pt x="586" y="760"/>
                    </a:cubicBezTo>
                    <a:cubicBezTo>
                      <a:pt x="585" y="759"/>
                      <a:pt x="584" y="759"/>
                      <a:pt x="584" y="757"/>
                    </a:cubicBezTo>
                    <a:cubicBezTo>
                      <a:pt x="584" y="755"/>
                      <a:pt x="583" y="752"/>
                      <a:pt x="584" y="751"/>
                    </a:cubicBezTo>
                    <a:cubicBezTo>
                      <a:pt x="584" y="749"/>
                      <a:pt x="585" y="750"/>
                      <a:pt x="586" y="750"/>
                    </a:cubicBezTo>
                    <a:cubicBezTo>
                      <a:pt x="587" y="750"/>
                      <a:pt x="590" y="753"/>
                      <a:pt x="593" y="753"/>
                    </a:cubicBezTo>
                    <a:cubicBezTo>
                      <a:pt x="596" y="753"/>
                      <a:pt x="598" y="752"/>
                      <a:pt x="598" y="751"/>
                    </a:cubicBezTo>
                    <a:cubicBezTo>
                      <a:pt x="599" y="751"/>
                      <a:pt x="600" y="750"/>
                      <a:pt x="600" y="749"/>
                    </a:cubicBezTo>
                    <a:cubicBezTo>
                      <a:pt x="599" y="748"/>
                      <a:pt x="599" y="747"/>
                      <a:pt x="599" y="746"/>
                    </a:cubicBezTo>
                    <a:cubicBezTo>
                      <a:pt x="599" y="745"/>
                      <a:pt x="601" y="743"/>
                      <a:pt x="601" y="742"/>
                    </a:cubicBezTo>
                    <a:cubicBezTo>
                      <a:pt x="601" y="741"/>
                      <a:pt x="599" y="740"/>
                      <a:pt x="600" y="738"/>
                    </a:cubicBezTo>
                    <a:cubicBezTo>
                      <a:pt x="600" y="736"/>
                      <a:pt x="602" y="736"/>
                      <a:pt x="602" y="737"/>
                    </a:cubicBezTo>
                    <a:cubicBezTo>
                      <a:pt x="602" y="738"/>
                      <a:pt x="602" y="740"/>
                      <a:pt x="602" y="739"/>
                    </a:cubicBezTo>
                    <a:cubicBezTo>
                      <a:pt x="602" y="738"/>
                      <a:pt x="602" y="738"/>
                      <a:pt x="605" y="738"/>
                    </a:cubicBezTo>
                    <a:cubicBezTo>
                      <a:pt x="607" y="738"/>
                      <a:pt x="610" y="738"/>
                      <a:pt x="614" y="737"/>
                    </a:cubicBezTo>
                    <a:cubicBezTo>
                      <a:pt x="618" y="735"/>
                      <a:pt x="622" y="735"/>
                      <a:pt x="623" y="734"/>
                    </a:cubicBezTo>
                    <a:cubicBezTo>
                      <a:pt x="625" y="733"/>
                      <a:pt x="627" y="733"/>
                      <a:pt x="627" y="731"/>
                    </a:cubicBezTo>
                    <a:cubicBezTo>
                      <a:pt x="627" y="730"/>
                      <a:pt x="629" y="728"/>
                      <a:pt x="630" y="727"/>
                    </a:cubicBezTo>
                    <a:cubicBezTo>
                      <a:pt x="632" y="726"/>
                      <a:pt x="632" y="725"/>
                      <a:pt x="632" y="723"/>
                    </a:cubicBezTo>
                    <a:cubicBezTo>
                      <a:pt x="632" y="722"/>
                      <a:pt x="632" y="721"/>
                      <a:pt x="631" y="720"/>
                    </a:cubicBezTo>
                    <a:cubicBezTo>
                      <a:pt x="630" y="720"/>
                      <a:pt x="628" y="719"/>
                      <a:pt x="628" y="718"/>
                    </a:cubicBezTo>
                    <a:cubicBezTo>
                      <a:pt x="628" y="717"/>
                      <a:pt x="629" y="715"/>
                      <a:pt x="629" y="714"/>
                    </a:cubicBezTo>
                    <a:cubicBezTo>
                      <a:pt x="629" y="714"/>
                      <a:pt x="627" y="711"/>
                      <a:pt x="625" y="710"/>
                    </a:cubicBezTo>
                    <a:cubicBezTo>
                      <a:pt x="623" y="710"/>
                      <a:pt x="622" y="710"/>
                      <a:pt x="622" y="708"/>
                    </a:cubicBezTo>
                    <a:cubicBezTo>
                      <a:pt x="622" y="708"/>
                      <a:pt x="623" y="707"/>
                      <a:pt x="623" y="707"/>
                    </a:cubicBezTo>
                    <a:cubicBezTo>
                      <a:pt x="624" y="707"/>
                      <a:pt x="624" y="707"/>
                      <a:pt x="625" y="707"/>
                    </a:cubicBezTo>
                    <a:cubicBezTo>
                      <a:pt x="625" y="708"/>
                      <a:pt x="629" y="708"/>
                      <a:pt x="630" y="708"/>
                    </a:cubicBezTo>
                    <a:cubicBezTo>
                      <a:pt x="631" y="708"/>
                      <a:pt x="632" y="710"/>
                      <a:pt x="633" y="710"/>
                    </a:cubicBezTo>
                    <a:cubicBezTo>
                      <a:pt x="635" y="711"/>
                      <a:pt x="635" y="712"/>
                      <a:pt x="636" y="711"/>
                    </a:cubicBezTo>
                    <a:cubicBezTo>
                      <a:pt x="638" y="711"/>
                      <a:pt x="637" y="711"/>
                      <a:pt x="639" y="711"/>
                    </a:cubicBezTo>
                    <a:cubicBezTo>
                      <a:pt x="641" y="711"/>
                      <a:pt x="642" y="712"/>
                      <a:pt x="644" y="711"/>
                    </a:cubicBezTo>
                    <a:cubicBezTo>
                      <a:pt x="646" y="710"/>
                      <a:pt x="648" y="709"/>
                      <a:pt x="649" y="707"/>
                    </a:cubicBezTo>
                    <a:cubicBezTo>
                      <a:pt x="650" y="706"/>
                      <a:pt x="651" y="705"/>
                      <a:pt x="651" y="704"/>
                    </a:cubicBezTo>
                    <a:cubicBezTo>
                      <a:pt x="652" y="703"/>
                      <a:pt x="653" y="702"/>
                      <a:pt x="654" y="702"/>
                    </a:cubicBezTo>
                    <a:cubicBezTo>
                      <a:pt x="655" y="700"/>
                      <a:pt x="656" y="696"/>
                      <a:pt x="657" y="694"/>
                    </a:cubicBezTo>
                    <a:cubicBezTo>
                      <a:pt x="658" y="693"/>
                      <a:pt x="660" y="692"/>
                      <a:pt x="661" y="691"/>
                    </a:cubicBezTo>
                    <a:cubicBezTo>
                      <a:pt x="663" y="690"/>
                      <a:pt x="667" y="686"/>
                      <a:pt x="668" y="684"/>
                    </a:cubicBezTo>
                    <a:cubicBezTo>
                      <a:pt x="669" y="682"/>
                      <a:pt x="670" y="677"/>
                      <a:pt x="672" y="675"/>
                    </a:cubicBezTo>
                    <a:cubicBezTo>
                      <a:pt x="675" y="673"/>
                      <a:pt x="677" y="672"/>
                      <a:pt x="678" y="670"/>
                    </a:cubicBezTo>
                    <a:cubicBezTo>
                      <a:pt x="679" y="668"/>
                      <a:pt x="679" y="666"/>
                      <a:pt x="679" y="664"/>
                    </a:cubicBezTo>
                    <a:cubicBezTo>
                      <a:pt x="679" y="663"/>
                      <a:pt x="678" y="661"/>
                      <a:pt x="678" y="658"/>
                    </a:cubicBezTo>
                    <a:cubicBezTo>
                      <a:pt x="679" y="656"/>
                      <a:pt x="679" y="655"/>
                      <a:pt x="679" y="654"/>
                    </a:cubicBezTo>
                    <a:cubicBezTo>
                      <a:pt x="679" y="653"/>
                      <a:pt x="679" y="653"/>
                      <a:pt x="679" y="652"/>
                    </a:cubicBezTo>
                    <a:cubicBezTo>
                      <a:pt x="680" y="652"/>
                      <a:pt x="681" y="653"/>
                      <a:pt x="682" y="651"/>
                    </a:cubicBezTo>
                    <a:cubicBezTo>
                      <a:pt x="683" y="650"/>
                      <a:pt x="685" y="647"/>
                      <a:pt x="687" y="646"/>
                    </a:cubicBezTo>
                    <a:cubicBezTo>
                      <a:pt x="688" y="646"/>
                      <a:pt x="689" y="645"/>
                      <a:pt x="689" y="645"/>
                    </a:cubicBezTo>
                    <a:cubicBezTo>
                      <a:pt x="690" y="644"/>
                      <a:pt x="693" y="642"/>
                      <a:pt x="695" y="642"/>
                    </a:cubicBezTo>
                    <a:cubicBezTo>
                      <a:pt x="696" y="642"/>
                      <a:pt x="698" y="644"/>
                      <a:pt x="698" y="643"/>
                    </a:cubicBezTo>
                    <a:cubicBezTo>
                      <a:pt x="698" y="642"/>
                      <a:pt x="697" y="642"/>
                      <a:pt x="697" y="641"/>
                    </a:cubicBezTo>
                    <a:cubicBezTo>
                      <a:pt x="698" y="641"/>
                      <a:pt x="699" y="640"/>
                      <a:pt x="701" y="640"/>
                    </a:cubicBezTo>
                    <a:cubicBezTo>
                      <a:pt x="702" y="639"/>
                      <a:pt x="702" y="639"/>
                      <a:pt x="702" y="638"/>
                    </a:cubicBezTo>
                    <a:cubicBezTo>
                      <a:pt x="701" y="638"/>
                      <a:pt x="703" y="637"/>
                      <a:pt x="703" y="637"/>
                    </a:cubicBezTo>
                    <a:cubicBezTo>
                      <a:pt x="703" y="637"/>
                      <a:pt x="704" y="637"/>
                      <a:pt x="704" y="637"/>
                    </a:cubicBezTo>
                    <a:cubicBezTo>
                      <a:pt x="704" y="638"/>
                      <a:pt x="705" y="638"/>
                      <a:pt x="706" y="638"/>
                    </a:cubicBezTo>
                    <a:cubicBezTo>
                      <a:pt x="708" y="638"/>
                      <a:pt x="709" y="636"/>
                      <a:pt x="710" y="636"/>
                    </a:cubicBezTo>
                    <a:cubicBezTo>
                      <a:pt x="711" y="636"/>
                      <a:pt x="710" y="636"/>
                      <a:pt x="710" y="637"/>
                    </a:cubicBezTo>
                    <a:cubicBezTo>
                      <a:pt x="710" y="637"/>
                      <a:pt x="712" y="638"/>
                      <a:pt x="714" y="637"/>
                    </a:cubicBezTo>
                    <a:cubicBezTo>
                      <a:pt x="716" y="637"/>
                      <a:pt x="717" y="637"/>
                      <a:pt x="717" y="636"/>
                    </a:cubicBezTo>
                    <a:cubicBezTo>
                      <a:pt x="717" y="634"/>
                      <a:pt x="720" y="633"/>
                      <a:pt x="720" y="632"/>
                    </a:cubicBezTo>
                    <a:cubicBezTo>
                      <a:pt x="721" y="631"/>
                      <a:pt x="722" y="631"/>
                      <a:pt x="722" y="628"/>
                    </a:cubicBezTo>
                    <a:cubicBezTo>
                      <a:pt x="722" y="626"/>
                      <a:pt x="724" y="625"/>
                      <a:pt x="725" y="624"/>
                    </a:cubicBezTo>
                    <a:cubicBezTo>
                      <a:pt x="726" y="623"/>
                      <a:pt x="727" y="620"/>
                      <a:pt x="728" y="619"/>
                    </a:cubicBezTo>
                    <a:cubicBezTo>
                      <a:pt x="729" y="618"/>
                      <a:pt x="729" y="619"/>
                      <a:pt x="729" y="617"/>
                    </a:cubicBezTo>
                    <a:cubicBezTo>
                      <a:pt x="730" y="616"/>
                      <a:pt x="729" y="614"/>
                      <a:pt x="730" y="612"/>
                    </a:cubicBezTo>
                    <a:cubicBezTo>
                      <a:pt x="730" y="610"/>
                      <a:pt x="731" y="608"/>
                      <a:pt x="731" y="608"/>
                    </a:cubicBezTo>
                    <a:cubicBezTo>
                      <a:pt x="732" y="607"/>
                      <a:pt x="733" y="607"/>
                      <a:pt x="733" y="605"/>
                    </a:cubicBezTo>
                    <a:cubicBezTo>
                      <a:pt x="733" y="602"/>
                      <a:pt x="733" y="599"/>
                      <a:pt x="734" y="597"/>
                    </a:cubicBezTo>
                    <a:cubicBezTo>
                      <a:pt x="735" y="595"/>
                      <a:pt x="734" y="590"/>
                      <a:pt x="734" y="587"/>
                    </a:cubicBezTo>
                    <a:cubicBezTo>
                      <a:pt x="734" y="585"/>
                      <a:pt x="734" y="581"/>
                      <a:pt x="734" y="580"/>
                    </a:cubicBezTo>
                    <a:cubicBezTo>
                      <a:pt x="735" y="579"/>
                      <a:pt x="736" y="579"/>
                      <a:pt x="735" y="578"/>
                    </a:cubicBezTo>
                    <a:cubicBezTo>
                      <a:pt x="734" y="577"/>
                      <a:pt x="733" y="577"/>
                      <a:pt x="734" y="577"/>
                    </a:cubicBezTo>
                    <a:cubicBezTo>
                      <a:pt x="735" y="577"/>
                      <a:pt x="736" y="579"/>
                      <a:pt x="736" y="578"/>
                    </a:cubicBezTo>
                    <a:cubicBezTo>
                      <a:pt x="736" y="577"/>
                      <a:pt x="736" y="576"/>
                      <a:pt x="736" y="577"/>
                    </a:cubicBezTo>
                    <a:cubicBezTo>
                      <a:pt x="736" y="577"/>
                      <a:pt x="737" y="577"/>
                      <a:pt x="737" y="577"/>
                    </a:cubicBezTo>
                    <a:cubicBezTo>
                      <a:pt x="738" y="577"/>
                      <a:pt x="738" y="578"/>
                      <a:pt x="739" y="576"/>
                    </a:cubicBezTo>
                    <a:cubicBezTo>
                      <a:pt x="740" y="575"/>
                      <a:pt x="741" y="573"/>
                      <a:pt x="743" y="570"/>
                    </a:cubicBezTo>
                    <a:cubicBezTo>
                      <a:pt x="744" y="567"/>
                      <a:pt x="745" y="565"/>
                      <a:pt x="748" y="564"/>
                    </a:cubicBezTo>
                    <a:cubicBezTo>
                      <a:pt x="750" y="563"/>
                      <a:pt x="750" y="562"/>
                      <a:pt x="752" y="561"/>
                    </a:cubicBezTo>
                    <a:cubicBezTo>
                      <a:pt x="753" y="559"/>
                      <a:pt x="757" y="554"/>
                      <a:pt x="758" y="551"/>
                    </a:cubicBezTo>
                    <a:cubicBezTo>
                      <a:pt x="758" y="548"/>
                      <a:pt x="759" y="543"/>
                      <a:pt x="756" y="539"/>
                    </a:cubicBezTo>
                    <a:cubicBezTo>
                      <a:pt x="754" y="534"/>
                      <a:pt x="755" y="533"/>
                      <a:pt x="752" y="533"/>
                    </a:cubicBezTo>
                    <a:close/>
                    <a:moveTo>
                      <a:pt x="506" y="236"/>
                    </a:moveTo>
                    <a:cubicBezTo>
                      <a:pt x="508" y="236"/>
                      <a:pt x="511" y="235"/>
                      <a:pt x="513" y="235"/>
                    </a:cubicBezTo>
                    <a:cubicBezTo>
                      <a:pt x="515" y="234"/>
                      <a:pt x="514" y="235"/>
                      <a:pt x="515" y="235"/>
                    </a:cubicBezTo>
                    <a:cubicBezTo>
                      <a:pt x="517" y="235"/>
                      <a:pt x="517" y="233"/>
                      <a:pt x="519" y="233"/>
                    </a:cubicBezTo>
                    <a:cubicBezTo>
                      <a:pt x="519" y="234"/>
                      <a:pt x="520" y="234"/>
                      <a:pt x="520" y="235"/>
                    </a:cubicBezTo>
                    <a:cubicBezTo>
                      <a:pt x="521" y="235"/>
                      <a:pt x="521" y="236"/>
                      <a:pt x="521" y="237"/>
                    </a:cubicBezTo>
                    <a:cubicBezTo>
                      <a:pt x="521" y="238"/>
                      <a:pt x="519" y="240"/>
                      <a:pt x="518" y="240"/>
                    </a:cubicBezTo>
                    <a:cubicBezTo>
                      <a:pt x="517" y="240"/>
                      <a:pt x="513" y="240"/>
                      <a:pt x="511" y="240"/>
                    </a:cubicBezTo>
                    <a:cubicBezTo>
                      <a:pt x="510" y="239"/>
                      <a:pt x="507" y="240"/>
                      <a:pt x="505" y="241"/>
                    </a:cubicBezTo>
                    <a:cubicBezTo>
                      <a:pt x="505" y="241"/>
                      <a:pt x="505" y="241"/>
                      <a:pt x="504" y="241"/>
                    </a:cubicBezTo>
                    <a:cubicBezTo>
                      <a:pt x="503" y="241"/>
                      <a:pt x="502" y="240"/>
                      <a:pt x="502" y="240"/>
                    </a:cubicBezTo>
                    <a:cubicBezTo>
                      <a:pt x="501" y="240"/>
                      <a:pt x="504" y="236"/>
                      <a:pt x="506" y="236"/>
                    </a:cubicBezTo>
                    <a:close/>
                    <a:moveTo>
                      <a:pt x="505" y="243"/>
                    </a:moveTo>
                    <a:cubicBezTo>
                      <a:pt x="505" y="243"/>
                      <a:pt x="506" y="243"/>
                      <a:pt x="505" y="244"/>
                    </a:cubicBezTo>
                    <a:cubicBezTo>
                      <a:pt x="504" y="246"/>
                      <a:pt x="498" y="248"/>
                      <a:pt x="494" y="251"/>
                    </a:cubicBezTo>
                    <a:cubicBezTo>
                      <a:pt x="491" y="252"/>
                      <a:pt x="486" y="253"/>
                      <a:pt x="484" y="252"/>
                    </a:cubicBezTo>
                    <a:cubicBezTo>
                      <a:pt x="481" y="251"/>
                      <a:pt x="480" y="250"/>
                      <a:pt x="480" y="249"/>
                    </a:cubicBezTo>
                    <a:cubicBezTo>
                      <a:pt x="480" y="248"/>
                      <a:pt x="484" y="246"/>
                      <a:pt x="483" y="246"/>
                    </a:cubicBezTo>
                    <a:cubicBezTo>
                      <a:pt x="483" y="247"/>
                      <a:pt x="483" y="247"/>
                      <a:pt x="483" y="248"/>
                    </a:cubicBezTo>
                    <a:cubicBezTo>
                      <a:pt x="483" y="248"/>
                      <a:pt x="483" y="249"/>
                      <a:pt x="484" y="249"/>
                    </a:cubicBezTo>
                    <a:cubicBezTo>
                      <a:pt x="486" y="250"/>
                      <a:pt x="491" y="245"/>
                      <a:pt x="492" y="244"/>
                    </a:cubicBezTo>
                    <a:cubicBezTo>
                      <a:pt x="493" y="244"/>
                      <a:pt x="494" y="245"/>
                      <a:pt x="496" y="245"/>
                    </a:cubicBezTo>
                    <a:cubicBezTo>
                      <a:pt x="498" y="246"/>
                      <a:pt x="499" y="244"/>
                      <a:pt x="500" y="244"/>
                    </a:cubicBezTo>
                    <a:cubicBezTo>
                      <a:pt x="501" y="243"/>
                      <a:pt x="503" y="243"/>
                      <a:pt x="505" y="243"/>
                    </a:cubicBezTo>
                    <a:close/>
                    <a:moveTo>
                      <a:pt x="440" y="209"/>
                    </a:moveTo>
                    <a:cubicBezTo>
                      <a:pt x="441" y="208"/>
                      <a:pt x="443" y="207"/>
                      <a:pt x="445" y="207"/>
                    </a:cubicBezTo>
                    <a:cubicBezTo>
                      <a:pt x="446" y="206"/>
                      <a:pt x="447" y="205"/>
                      <a:pt x="448" y="205"/>
                    </a:cubicBezTo>
                    <a:cubicBezTo>
                      <a:pt x="449" y="203"/>
                      <a:pt x="450" y="203"/>
                      <a:pt x="451" y="202"/>
                    </a:cubicBezTo>
                    <a:cubicBezTo>
                      <a:pt x="452" y="201"/>
                      <a:pt x="454" y="199"/>
                      <a:pt x="455" y="200"/>
                    </a:cubicBezTo>
                    <a:cubicBezTo>
                      <a:pt x="455" y="200"/>
                      <a:pt x="455" y="201"/>
                      <a:pt x="457" y="201"/>
                    </a:cubicBezTo>
                    <a:cubicBezTo>
                      <a:pt x="460" y="201"/>
                      <a:pt x="463" y="200"/>
                      <a:pt x="464" y="202"/>
                    </a:cubicBezTo>
                    <a:cubicBezTo>
                      <a:pt x="464" y="203"/>
                      <a:pt x="465" y="206"/>
                      <a:pt x="467" y="206"/>
                    </a:cubicBezTo>
                    <a:cubicBezTo>
                      <a:pt x="468" y="206"/>
                      <a:pt x="471" y="207"/>
                      <a:pt x="472" y="208"/>
                    </a:cubicBezTo>
                    <a:cubicBezTo>
                      <a:pt x="472" y="210"/>
                      <a:pt x="473" y="213"/>
                      <a:pt x="473" y="214"/>
                    </a:cubicBezTo>
                    <a:cubicBezTo>
                      <a:pt x="473" y="216"/>
                      <a:pt x="474" y="219"/>
                      <a:pt x="478" y="219"/>
                    </a:cubicBezTo>
                    <a:cubicBezTo>
                      <a:pt x="481" y="220"/>
                      <a:pt x="491" y="220"/>
                      <a:pt x="493" y="221"/>
                    </a:cubicBezTo>
                    <a:cubicBezTo>
                      <a:pt x="495" y="222"/>
                      <a:pt x="496" y="223"/>
                      <a:pt x="497" y="225"/>
                    </a:cubicBezTo>
                    <a:cubicBezTo>
                      <a:pt x="499" y="227"/>
                      <a:pt x="501" y="229"/>
                      <a:pt x="500" y="229"/>
                    </a:cubicBezTo>
                    <a:cubicBezTo>
                      <a:pt x="500" y="230"/>
                      <a:pt x="499" y="232"/>
                      <a:pt x="497" y="231"/>
                    </a:cubicBezTo>
                    <a:cubicBezTo>
                      <a:pt x="496" y="230"/>
                      <a:pt x="489" y="226"/>
                      <a:pt x="490" y="227"/>
                    </a:cubicBezTo>
                    <a:cubicBezTo>
                      <a:pt x="491" y="228"/>
                      <a:pt x="493" y="230"/>
                      <a:pt x="492" y="231"/>
                    </a:cubicBezTo>
                    <a:cubicBezTo>
                      <a:pt x="491" y="232"/>
                      <a:pt x="490" y="233"/>
                      <a:pt x="490" y="235"/>
                    </a:cubicBezTo>
                    <a:cubicBezTo>
                      <a:pt x="490" y="237"/>
                      <a:pt x="490" y="240"/>
                      <a:pt x="489" y="240"/>
                    </a:cubicBezTo>
                    <a:cubicBezTo>
                      <a:pt x="489" y="241"/>
                      <a:pt x="486" y="242"/>
                      <a:pt x="486" y="243"/>
                    </a:cubicBezTo>
                    <a:cubicBezTo>
                      <a:pt x="486" y="243"/>
                      <a:pt x="485" y="242"/>
                      <a:pt x="485" y="242"/>
                    </a:cubicBezTo>
                    <a:cubicBezTo>
                      <a:pt x="485" y="241"/>
                      <a:pt x="485" y="239"/>
                      <a:pt x="485" y="238"/>
                    </a:cubicBezTo>
                    <a:cubicBezTo>
                      <a:pt x="485" y="237"/>
                      <a:pt x="484" y="235"/>
                      <a:pt x="483" y="235"/>
                    </a:cubicBezTo>
                    <a:cubicBezTo>
                      <a:pt x="482" y="236"/>
                      <a:pt x="479" y="238"/>
                      <a:pt x="478" y="238"/>
                    </a:cubicBezTo>
                    <a:cubicBezTo>
                      <a:pt x="477" y="237"/>
                      <a:pt x="476" y="237"/>
                      <a:pt x="478" y="236"/>
                    </a:cubicBezTo>
                    <a:cubicBezTo>
                      <a:pt x="479" y="235"/>
                      <a:pt x="481" y="232"/>
                      <a:pt x="481" y="230"/>
                    </a:cubicBezTo>
                    <a:cubicBezTo>
                      <a:pt x="481" y="229"/>
                      <a:pt x="481" y="227"/>
                      <a:pt x="479" y="226"/>
                    </a:cubicBezTo>
                    <a:cubicBezTo>
                      <a:pt x="478" y="225"/>
                      <a:pt x="473" y="223"/>
                      <a:pt x="472" y="224"/>
                    </a:cubicBezTo>
                    <a:cubicBezTo>
                      <a:pt x="471" y="224"/>
                      <a:pt x="471" y="225"/>
                      <a:pt x="470" y="226"/>
                    </a:cubicBezTo>
                    <a:cubicBezTo>
                      <a:pt x="469" y="226"/>
                      <a:pt x="470" y="229"/>
                      <a:pt x="469" y="228"/>
                    </a:cubicBezTo>
                    <a:cubicBezTo>
                      <a:pt x="468" y="228"/>
                      <a:pt x="467" y="228"/>
                      <a:pt x="467" y="228"/>
                    </a:cubicBezTo>
                    <a:cubicBezTo>
                      <a:pt x="466" y="228"/>
                      <a:pt x="464" y="232"/>
                      <a:pt x="464" y="233"/>
                    </a:cubicBezTo>
                    <a:cubicBezTo>
                      <a:pt x="464" y="234"/>
                      <a:pt x="463" y="237"/>
                      <a:pt x="463" y="239"/>
                    </a:cubicBezTo>
                    <a:cubicBezTo>
                      <a:pt x="463" y="240"/>
                      <a:pt x="465" y="246"/>
                      <a:pt x="464" y="247"/>
                    </a:cubicBezTo>
                    <a:cubicBezTo>
                      <a:pt x="463" y="248"/>
                      <a:pt x="461" y="250"/>
                      <a:pt x="460" y="250"/>
                    </a:cubicBezTo>
                    <a:cubicBezTo>
                      <a:pt x="459" y="250"/>
                      <a:pt x="457" y="252"/>
                      <a:pt x="457" y="250"/>
                    </a:cubicBezTo>
                    <a:cubicBezTo>
                      <a:pt x="457" y="249"/>
                      <a:pt x="455" y="246"/>
                      <a:pt x="455" y="244"/>
                    </a:cubicBezTo>
                    <a:cubicBezTo>
                      <a:pt x="455" y="242"/>
                      <a:pt x="456" y="236"/>
                      <a:pt x="457" y="234"/>
                    </a:cubicBezTo>
                    <a:cubicBezTo>
                      <a:pt x="457" y="232"/>
                      <a:pt x="458" y="229"/>
                      <a:pt x="457" y="230"/>
                    </a:cubicBezTo>
                    <a:cubicBezTo>
                      <a:pt x="456" y="231"/>
                      <a:pt x="454" y="233"/>
                      <a:pt x="455" y="231"/>
                    </a:cubicBezTo>
                    <a:cubicBezTo>
                      <a:pt x="456" y="229"/>
                      <a:pt x="458" y="225"/>
                      <a:pt x="459" y="224"/>
                    </a:cubicBezTo>
                    <a:cubicBezTo>
                      <a:pt x="460" y="223"/>
                      <a:pt x="460" y="223"/>
                      <a:pt x="463" y="223"/>
                    </a:cubicBezTo>
                    <a:cubicBezTo>
                      <a:pt x="465" y="222"/>
                      <a:pt x="467" y="221"/>
                      <a:pt x="470" y="221"/>
                    </a:cubicBezTo>
                    <a:cubicBezTo>
                      <a:pt x="473" y="221"/>
                      <a:pt x="478" y="222"/>
                      <a:pt x="477" y="221"/>
                    </a:cubicBezTo>
                    <a:cubicBezTo>
                      <a:pt x="476" y="219"/>
                      <a:pt x="476" y="219"/>
                      <a:pt x="475" y="218"/>
                    </a:cubicBezTo>
                    <a:cubicBezTo>
                      <a:pt x="474" y="218"/>
                      <a:pt x="472" y="219"/>
                      <a:pt x="472" y="218"/>
                    </a:cubicBezTo>
                    <a:cubicBezTo>
                      <a:pt x="472" y="217"/>
                      <a:pt x="472" y="216"/>
                      <a:pt x="471" y="216"/>
                    </a:cubicBezTo>
                    <a:cubicBezTo>
                      <a:pt x="470" y="216"/>
                      <a:pt x="462" y="218"/>
                      <a:pt x="461" y="218"/>
                    </a:cubicBezTo>
                    <a:cubicBezTo>
                      <a:pt x="460" y="218"/>
                      <a:pt x="456" y="215"/>
                      <a:pt x="455" y="215"/>
                    </a:cubicBezTo>
                    <a:cubicBezTo>
                      <a:pt x="454" y="214"/>
                      <a:pt x="452" y="214"/>
                      <a:pt x="452" y="214"/>
                    </a:cubicBezTo>
                    <a:cubicBezTo>
                      <a:pt x="453" y="213"/>
                      <a:pt x="456" y="210"/>
                      <a:pt x="455" y="210"/>
                    </a:cubicBezTo>
                    <a:cubicBezTo>
                      <a:pt x="454" y="210"/>
                      <a:pt x="451" y="212"/>
                      <a:pt x="449" y="213"/>
                    </a:cubicBezTo>
                    <a:cubicBezTo>
                      <a:pt x="448" y="214"/>
                      <a:pt x="446" y="214"/>
                      <a:pt x="445" y="215"/>
                    </a:cubicBezTo>
                    <a:cubicBezTo>
                      <a:pt x="444" y="215"/>
                      <a:pt x="443" y="217"/>
                      <a:pt x="441" y="217"/>
                    </a:cubicBezTo>
                    <a:cubicBezTo>
                      <a:pt x="439" y="216"/>
                      <a:pt x="439" y="214"/>
                      <a:pt x="438" y="214"/>
                    </a:cubicBezTo>
                    <a:cubicBezTo>
                      <a:pt x="437" y="215"/>
                      <a:pt x="433" y="216"/>
                      <a:pt x="432" y="215"/>
                    </a:cubicBezTo>
                    <a:cubicBezTo>
                      <a:pt x="432" y="214"/>
                      <a:pt x="437" y="210"/>
                      <a:pt x="440" y="209"/>
                    </a:cubicBezTo>
                    <a:close/>
                    <a:moveTo>
                      <a:pt x="281" y="61"/>
                    </a:moveTo>
                    <a:cubicBezTo>
                      <a:pt x="278" y="62"/>
                      <a:pt x="279" y="61"/>
                      <a:pt x="277" y="61"/>
                    </a:cubicBezTo>
                    <a:cubicBezTo>
                      <a:pt x="275" y="61"/>
                      <a:pt x="275" y="61"/>
                      <a:pt x="274" y="63"/>
                    </a:cubicBezTo>
                    <a:cubicBezTo>
                      <a:pt x="273" y="64"/>
                      <a:pt x="275" y="64"/>
                      <a:pt x="276" y="65"/>
                    </a:cubicBezTo>
                    <a:cubicBezTo>
                      <a:pt x="277" y="66"/>
                      <a:pt x="276" y="65"/>
                      <a:pt x="274" y="65"/>
                    </a:cubicBezTo>
                    <a:cubicBezTo>
                      <a:pt x="272" y="65"/>
                      <a:pt x="270" y="67"/>
                      <a:pt x="268" y="68"/>
                    </a:cubicBezTo>
                    <a:cubicBezTo>
                      <a:pt x="267" y="69"/>
                      <a:pt x="266" y="68"/>
                      <a:pt x="267" y="67"/>
                    </a:cubicBezTo>
                    <a:cubicBezTo>
                      <a:pt x="268" y="67"/>
                      <a:pt x="271" y="64"/>
                      <a:pt x="270" y="63"/>
                    </a:cubicBezTo>
                    <a:cubicBezTo>
                      <a:pt x="270" y="62"/>
                      <a:pt x="267" y="64"/>
                      <a:pt x="265" y="64"/>
                    </a:cubicBezTo>
                    <a:cubicBezTo>
                      <a:pt x="263" y="65"/>
                      <a:pt x="264" y="66"/>
                      <a:pt x="263" y="67"/>
                    </a:cubicBezTo>
                    <a:cubicBezTo>
                      <a:pt x="262" y="69"/>
                      <a:pt x="258" y="68"/>
                      <a:pt x="255" y="67"/>
                    </a:cubicBezTo>
                    <a:cubicBezTo>
                      <a:pt x="253" y="66"/>
                      <a:pt x="254" y="66"/>
                      <a:pt x="256" y="66"/>
                    </a:cubicBezTo>
                    <a:cubicBezTo>
                      <a:pt x="258" y="66"/>
                      <a:pt x="258" y="65"/>
                      <a:pt x="258" y="64"/>
                    </a:cubicBezTo>
                    <a:cubicBezTo>
                      <a:pt x="258" y="63"/>
                      <a:pt x="259" y="62"/>
                      <a:pt x="260" y="62"/>
                    </a:cubicBezTo>
                    <a:cubicBezTo>
                      <a:pt x="261" y="61"/>
                      <a:pt x="259" y="60"/>
                      <a:pt x="259" y="59"/>
                    </a:cubicBezTo>
                    <a:cubicBezTo>
                      <a:pt x="259" y="58"/>
                      <a:pt x="263" y="59"/>
                      <a:pt x="264" y="59"/>
                    </a:cubicBezTo>
                    <a:cubicBezTo>
                      <a:pt x="266" y="59"/>
                      <a:pt x="264" y="58"/>
                      <a:pt x="261" y="57"/>
                    </a:cubicBezTo>
                    <a:cubicBezTo>
                      <a:pt x="259" y="56"/>
                      <a:pt x="258" y="57"/>
                      <a:pt x="256" y="58"/>
                    </a:cubicBezTo>
                    <a:cubicBezTo>
                      <a:pt x="254" y="58"/>
                      <a:pt x="250" y="58"/>
                      <a:pt x="248" y="58"/>
                    </a:cubicBezTo>
                    <a:cubicBezTo>
                      <a:pt x="246" y="58"/>
                      <a:pt x="247" y="58"/>
                      <a:pt x="245" y="59"/>
                    </a:cubicBezTo>
                    <a:cubicBezTo>
                      <a:pt x="244" y="60"/>
                      <a:pt x="245" y="58"/>
                      <a:pt x="245" y="57"/>
                    </a:cubicBezTo>
                    <a:cubicBezTo>
                      <a:pt x="246" y="56"/>
                      <a:pt x="247" y="56"/>
                      <a:pt x="249" y="56"/>
                    </a:cubicBezTo>
                    <a:cubicBezTo>
                      <a:pt x="252" y="56"/>
                      <a:pt x="252" y="55"/>
                      <a:pt x="255" y="54"/>
                    </a:cubicBezTo>
                    <a:cubicBezTo>
                      <a:pt x="257" y="54"/>
                      <a:pt x="259" y="53"/>
                      <a:pt x="260" y="53"/>
                    </a:cubicBezTo>
                    <a:cubicBezTo>
                      <a:pt x="262" y="53"/>
                      <a:pt x="268" y="51"/>
                      <a:pt x="271" y="50"/>
                    </a:cubicBezTo>
                    <a:cubicBezTo>
                      <a:pt x="273" y="49"/>
                      <a:pt x="276" y="50"/>
                      <a:pt x="277" y="51"/>
                    </a:cubicBezTo>
                    <a:cubicBezTo>
                      <a:pt x="278" y="52"/>
                      <a:pt x="275" y="52"/>
                      <a:pt x="274" y="53"/>
                    </a:cubicBezTo>
                    <a:cubicBezTo>
                      <a:pt x="272" y="54"/>
                      <a:pt x="272" y="54"/>
                      <a:pt x="272" y="55"/>
                    </a:cubicBezTo>
                    <a:cubicBezTo>
                      <a:pt x="272" y="56"/>
                      <a:pt x="281" y="56"/>
                      <a:pt x="282" y="55"/>
                    </a:cubicBezTo>
                    <a:cubicBezTo>
                      <a:pt x="283" y="55"/>
                      <a:pt x="285" y="52"/>
                      <a:pt x="287" y="53"/>
                    </a:cubicBezTo>
                    <a:cubicBezTo>
                      <a:pt x="287" y="54"/>
                      <a:pt x="283" y="61"/>
                      <a:pt x="281" y="61"/>
                    </a:cubicBezTo>
                    <a:close/>
                    <a:moveTo>
                      <a:pt x="333" y="88"/>
                    </a:moveTo>
                    <a:cubicBezTo>
                      <a:pt x="332" y="88"/>
                      <a:pt x="329" y="88"/>
                      <a:pt x="328" y="89"/>
                    </a:cubicBezTo>
                    <a:cubicBezTo>
                      <a:pt x="327" y="89"/>
                      <a:pt x="331" y="89"/>
                      <a:pt x="331" y="90"/>
                    </a:cubicBezTo>
                    <a:cubicBezTo>
                      <a:pt x="331" y="90"/>
                      <a:pt x="328" y="92"/>
                      <a:pt x="325" y="92"/>
                    </a:cubicBezTo>
                    <a:cubicBezTo>
                      <a:pt x="323" y="92"/>
                      <a:pt x="322" y="93"/>
                      <a:pt x="321" y="94"/>
                    </a:cubicBezTo>
                    <a:cubicBezTo>
                      <a:pt x="320" y="94"/>
                      <a:pt x="319" y="96"/>
                      <a:pt x="318" y="96"/>
                    </a:cubicBezTo>
                    <a:cubicBezTo>
                      <a:pt x="317" y="96"/>
                      <a:pt x="316" y="96"/>
                      <a:pt x="315" y="96"/>
                    </a:cubicBezTo>
                    <a:cubicBezTo>
                      <a:pt x="315" y="96"/>
                      <a:pt x="315" y="97"/>
                      <a:pt x="315" y="97"/>
                    </a:cubicBezTo>
                    <a:cubicBezTo>
                      <a:pt x="316" y="97"/>
                      <a:pt x="318" y="98"/>
                      <a:pt x="317" y="99"/>
                    </a:cubicBezTo>
                    <a:cubicBezTo>
                      <a:pt x="315" y="100"/>
                      <a:pt x="313" y="100"/>
                      <a:pt x="311" y="101"/>
                    </a:cubicBezTo>
                    <a:cubicBezTo>
                      <a:pt x="308" y="101"/>
                      <a:pt x="310" y="101"/>
                      <a:pt x="309" y="103"/>
                    </a:cubicBezTo>
                    <a:cubicBezTo>
                      <a:pt x="309" y="104"/>
                      <a:pt x="306" y="105"/>
                      <a:pt x="303" y="106"/>
                    </a:cubicBezTo>
                    <a:cubicBezTo>
                      <a:pt x="300" y="106"/>
                      <a:pt x="295" y="106"/>
                      <a:pt x="293" y="104"/>
                    </a:cubicBezTo>
                    <a:cubicBezTo>
                      <a:pt x="291" y="103"/>
                      <a:pt x="290" y="102"/>
                      <a:pt x="291" y="102"/>
                    </a:cubicBezTo>
                    <a:cubicBezTo>
                      <a:pt x="293" y="102"/>
                      <a:pt x="293" y="101"/>
                      <a:pt x="295" y="102"/>
                    </a:cubicBezTo>
                    <a:cubicBezTo>
                      <a:pt x="298" y="103"/>
                      <a:pt x="297" y="100"/>
                      <a:pt x="298" y="98"/>
                    </a:cubicBezTo>
                    <a:cubicBezTo>
                      <a:pt x="299" y="97"/>
                      <a:pt x="301" y="97"/>
                      <a:pt x="303" y="97"/>
                    </a:cubicBezTo>
                    <a:cubicBezTo>
                      <a:pt x="304" y="96"/>
                      <a:pt x="302" y="95"/>
                      <a:pt x="301" y="94"/>
                    </a:cubicBezTo>
                    <a:cubicBezTo>
                      <a:pt x="299" y="93"/>
                      <a:pt x="299" y="93"/>
                      <a:pt x="299" y="92"/>
                    </a:cubicBezTo>
                    <a:cubicBezTo>
                      <a:pt x="299" y="91"/>
                      <a:pt x="299" y="91"/>
                      <a:pt x="298" y="91"/>
                    </a:cubicBezTo>
                    <a:cubicBezTo>
                      <a:pt x="297" y="91"/>
                      <a:pt x="296" y="89"/>
                      <a:pt x="298" y="89"/>
                    </a:cubicBezTo>
                    <a:cubicBezTo>
                      <a:pt x="300" y="90"/>
                      <a:pt x="304" y="91"/>
                      <a:pt x="306" y="92"/>
                    </a:cubicBezTo>
                    <a:cubicBezTo>
                      <a:pt x="307" y="92"/>
                      <a:pt x="308" y="94"/>
                      <a:pt x="309" y="94"/>
                    </a:cubicBezTo>
                    <a:cubicBezTo>
                      <a:pt x="311" y="95"/>
                      <a:pt x="316" y="94"/>
                      <a:pt x="317" y="94"/>
                    </a:cubicBezTo>
                    <a:cubicBezTo>
                      <a:pt x="319" y="93"/>
                      <a:pt x="320" y="92"/>
                      <a:pt x="321" y="90"/>
                    </a:cubicBezTo>
                    <a:cubicBezTo>
                      <a:pt x="322" y="89"/>
                      <a:pt x="325" y="87"/>
                      <a:pt x="328" y="87"/>
                    </a:cubicBezTo>
                    <a:cubicBezTo>
                      <a:pt x="330" y="86"/>
                      <a:pt x="335" y="88"/>
                      <a:pt x="336" y="88"/>
                    </a:cubicBezTo>
                    <a:cubicBezTo>
                      <a:pt x="337" y="88"/>
                      <a:pt x="334" y="88"/>
                      <a:pt x="333" y="88"/>
                    </a:cubicBezTo>
                    <a:close/>
                    <a:moveTo>
                      <a:pt x="394" y="171"/>
                    </a:moveTo>
                    <a:cubicBezTo>
                      <a:pt x="392" y="169"/>
                      <a:pt x="394" y="170"/>
                      <a:pt x="395" y="169"/>
                    </a:cubicBezTo>
                    <a:cubicBezTo>
                      <a:pt x="396" y="168"/>
                      <a:pt x="394" y="168"/>
                      <a:pt x="393" y="168"/>
                    </a:cubicBezTo>
                    <a:cubicBezTo>
                      <a:pt x="391" y="168"/>
                      <a:pt x="392" y="166"/>
                      <a:pt x="392" y="165"/>
                    </a:cubicBezTo>
                    <a:cubicBezTo>
                      <a:pt x="393" y="164"/>
                      <a:pt x="393" y="163"/>
                      <a:pt x="393" y="162"/>
                    </a:cubicBezTo>
                    <a:cubicBezTo>
                      <a:pt x="394" y="161"/>
                      <a:pt x="395" y="163"/>
                      <a:pt x="398" y="164"/>
                    </a:cubicBezTo>
                    <a:cubicBezTo>
                      <a:pt x="400" y="165"/>
                      <a:pt x="400" y="166"/>
                      <a:pt x="400" y="167"/>
                    </a:cubicBezTo>
                    <a:cubicBezTo>
                      <a:pt x="401" y="168"/>
                      <a:pt x="401" y="170"/>
                      <a:pt x="402" y="171"/>
                    </a:cubicBezTo>
                    <a:cubicBezTo>
                      <a:pt x="403" y="172"/>
                      <a:pt x="404" y="173"/>
                      <a:pt x="404" y="176"/>
                    </a:cubicBezTo>
                    <a:cubicBezTo>
                      <a:pt x="403" y="178"/>
                      <a:pt x="405" y="177"/>
                      <a:pt x="405" y="178"/>
                    </a:cubicBezTo>
                    <a:cubicBezTo>
                      <a:pt x="406" y="181"/>
                      <a:pt x="406" y="180"/>
                      <a:pt x="407" y="182"/>
                    </a:cubicBezTo>
                    <a:cubicBezTo>
                      <a:pt x="408" y="184"/>
                      <a:pt x="407" y="186"/>
                      <a:pt x="406" y="188"/>
                    </a:cubicBezTo>
                    <a:cubicBezTo>
                      <a:pt x="405" y="189"/>
                      <a:pt x="405" y="187"/>
                      <a:pt x="404" y="185"/>
                    </a:cubicBezTo>
                    <a:cubicBezTo>
                      <a:pt x="403" y="183"/>
                      <a:pt x="405" y="181"/>
                      <a:pt x="405" y="180"/>
                    </a:cubicBezTo>
                    <a:cubicBezTo>
                      <a:pt x="405" y="179"/>
                      <a:pt x="405" y="178"/>
                      <a:pt x="404" y="179"/>
                    </a:cubicBezTo>
                    <a:cubicBezTo>
                      <a:pt x="403" y="180"/>
                      <a:pt x="402" y="181"/>
                      <a:pt x="402" y="179"/>
                    </a:cubicBezTo>
                    <a:cubicBezTo>
                      <a:pt x="402" y="177"/>
                      <a:pt x="402" y="177"/>
                      <a:pt x="401" y="176"/>
                    </a:cubicBezTo>
                    <a:cubicBezTo>
                      <a:pt x="399" y="174"/>
                      <a:pt x="400" y="177"/>
                      <a:pt x="399" y="177"/>
                    </a:cubicBezTo>
                    <a:cubicBezTo>
                      <a:pt x="399" y="178"/>
                      <a:pt x="395" y="173"/>
                      <a:pt x="394" y="171"/>
                    </a:cubicBezTo>
                    <a:close/>
                    <a:moveTo>
                      <a:pt x="626" y="682"/>
                    </a:moveTo>
                    <a:cubicBezTo>
                      <a:pt x="626" y="683"/>
                      <a:pt x="625" y="683"/>
                      <a:pt x="625" y="683"/>
                    </a:cubicBezTo>
                    <a:cubicBezTo>
                      <a:pt x="625" y="683"/>
                      <a:pt x="626" y="683"/>
                      <a:pt x="626" y="682"/>
                    </a:cubicBezTo>
                    <a:close/>
                    <a:moveTo>
                      <a:pt x="625" y="685"/>
                    </a:moveTo>
                    <a:cubicBezTo>
                      <a:pt x="625" y="685"/>
                      <a:pt x="625" y="685"/>
                      <a:pt x="625" y="685"/>
                    </a:cubicBezTo>
                    <a:cubicBezTo>
                      <a:pt x="625" y="685"/>
                      <a:pt x="625" y="685"/>
                      <a:pt x="625" y="685"/>
                    </a:cubicBezTo>
                    <a:close/>
                    <a:moveTo>
                      <a:pt x="645" y="491"/>
                    </a:moveTo>
                    <a:cubicBezTo>
                      <a:pt x="645" y="490"/>
                      <a:pt x="644" y="490"/>
                      <a:pt x="644" y="490"/>
                    </a:cubicBezTo>
                    <a:cubicBezTo>
                      <a:pt x="644" y="490"/>
                      <a:pt x="645" y="490"/>
                      <a:pt x="645" y="49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23" name="Freeform 254"/>
              <p:cNvSpPr>
                <a:spLocks noChangeArrowheads="1"/>
              </p:cNvSpPr>
              <p:nvPr/>
            </p:nvSpPr>
            <p:spPr bwMode="auto">
              <a:xfrm>
                <a:off x="730" y="733"/>
                <a:ext cx="49" cy="21"/>
              </a:xfrm>
              <a:custGeom>
                <a:avLst/>
                <a:gdLst>
                  <a:gd name="T0" fmla="*/ 32 w 36"/>
                  <a:gd name="T1" fmla="*/ 11 h 15"/>
                  <a:gd name="T2" fmla="*/ 34 w 36"/>
                  <a:gd name="T3" fmla="*/ 10 h 15"/>
                  <a:gd name="T4" fmla="*/ 31 w 36"/>
                  <a:gd name="T5" fmla="*/ 7 h 15"/>
                  <a:gd name="T6" fmla="*/ 25 w 36"/>
                  <a:gd name="T7" fmla="*/ 3 h 15"/>
                  <a:gd name="T8" fmla="*/ 18 w 36"/>
                  <a:gd name="T9" fmla="*/ 1 h 15"/>
                  <a:gd name="T10" fmla="*/ 16 w 36"/>
                  <a:gd name="T11" fmla="*/ 1 h 15"/>
                  <a:gd name="T12" fmla="*/ 16 w 36"/>
                  <a:gd name="T13" fmla="*/ 3 h 15"/>
                  <a:gd name="T14" fmla="*/ 15 w 36"/>
                  <a:gd name="T15" fmla="*/ 3 h 15"/>
                  <a:gd name="T16" fmla="*/ 11 w 36"/>
                  <a:gd name="T17" fmla="*/ 1 h 15"/>
                  <a:gd name="T18" fmla="*/ 7 w 36"/>
                  <a:gd name="T19" fmla="*/ 2 h 15"/>
                  <a:gd name="T20" fmla="*/ 8 w 36"/>
                  <a:gd name="T21" fmla="*/ 3 h 15"/>
                  <a:gd name="T22" fmla="*/ 10 w 36"/>
                  <a:gd name="T23" fmla="*/ 6 h 15"/>
                  <a:gd name="T24" fmla="*/ 12 w 36"/>
                  <a:gd name="T25" fmla="*/ 9 h 15"/>
                  <a:gd name="T26" fmla="*/ 10 w 36"/>
                  <a:gd name="T27" fmla="*/ 10 h 15"/>
                  <a:gd name="T28" fmla="*/ 7 w 36"/>
                  <a:gd name="T29" fmla="*/ 10 h 15"/>
                  <a:gd name="T30" fmla="*/ 6 w 36"/>
                  <a:gd name="T31" fmla="*/ 9 h 15"/>
                  <a:gd name="T32" fmla="*/ 2 w 36"/>
                  <a:gd name="T33" fmla="*/ 9 h 15"/>
                  <a:gd name="T34" fmla="*/ 1 w 36"/>
                  <a:gd name="T35" fmla="*/ 11 h 15"/>
                  <a:gd name="T36" fmla="*/ 4 w 36"/>
                  <a:gd name="T37" fmla="*/ 12 h 15"/>
                  <a:gd name="T38" fmla="*/ 15 w 36"/>
                  <a:gd name="T39" fmla="*/ 12 h 15"/>
                  <a:gd name="T40" fmla="*/ 16 w 36"/>
                  <a:gd name="T41" fmla="*/ 12 h 15"/>
                  <a:gd name="T42" fmla="*/ 17 w 36"/>
                  <a:gd name="T43" fmla="*/ 14 h 15"/>
                  <a:gd name="T44" fmla="*/ 19 w 36"/>
                  <a:gd name="T45" fmla="*/ 12 h 15"/>
                  <a:gd name="T46" fmla="*/ 24 w 36"/>
                  <a:gd name="T47" fmla="*/ 10 h 15"/>
                  <a:gd name="T48" fmla="*/ 28 w 36"/>
                  <a:gd name="T49" fmla="*/ 11 h 15"/>
                  <a:gd name="T50" fmla="*/ 32 w 36"/>
                  <a:gd name="T51" fmla="*/ 11 h 1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6"/>
                  <a:gd name="T79" fmla="*/ 0 h 15"/>
                  <a:gd name="T80" fmla="*/ 36 w 36"/>
                  <a:gd name="T81" fmla="*/ 15 h 1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6" h="15">
                    <a:moveTo>
                      <a:pt x="32" y="11"/>
                    </a:moveTo>
                    <a:cubicBezTo>
                      <a:pt x="33" y="12"/>
                      <a:pt x="33" y="11"/>
                      <a:pt x="34" y="10"/>
                    </a:cubicBezTo>
                    <a:cubicBezTo>
                      <a:pt x="36" y="9"/>
                      <a:pt x="33" y="8"/>
                      <a:pt x="31" y="7"/>
                    </a:cubicBezTo>
                    <a:cubicBezTo>
                      <a:pt x="29" y="7"/>
                      <a:pt x="27" y="5"/>
                      <a:pt x="25" y="3"/>
                    </a:cubicBezTo>
                    <a:cubicBezTo>
                      <a:pt x="23" y="2"/>
                      <a:pt x="20" y="1"/>
                      <a:pt x="18" y="1"/>
                    </a:cubicBezTo>
                    <a:cubicBezTo>
                      <a:pt x="16" y="1"/>
                      <a:pt x="15" y="1"/>
                      <a:pt x="16" y="1"/>
                    </a:cubicBezTo>
                    <a:cubicBezTo>
                      <a:pt x="16" y="2"/>
                      <a:pt x="17" y="2"/>
                      <a:pt x="16" y="3"/>
                    </a:cubicBezTo>
                    <a:cubicBezTo>
                      <a:pt x="16" y="3"/>
                      <a:pt x="16" y="3"/>
                      <a:pt x="15" y="3"/>
                    </a:cubicBezTo>
                    <a:cubicBezTo>
                      <a:pt x="14" y="2"/>
                      <a:pt x="12" y="2"/>
                      <a:pt x="11" y="1"/>
                    </a:cubicBezTo>
                    <a:cubicBezTo>
                      <a:pt x="9" y="0"/>
                      <a:pt x="7" y="1"/>
                      <a:pt x="7" y="2"/>
                    </a:cubicBezTo>
                    <a:cubicBezTo>
                      <a:pt x="6" y="2"/>
                      <a:pt x="7" y="3"/>
                      <a:pt x="8" y="3"/>
                    </a:cubicBezTo>
                    <a:cubicBezTo>
                      <a:pt x="9" y="4"/>
                      <a:pt x="9" y="5"/>
                      <a:pt x="10" y="6"/>
                    </a:cubicBezTo>
                    <a:cubicBezTo>
                      <a:pt x="10" y="7"/>
                      <a:pt x="12" y="8"/>
                      <a:pt x="12" y="9"/>
                    </a:cubicBezTo>
                    <a:cubicBezTo>
                      <a:pt x="12" y="9"/>
                      <a:pt x="11" y="10"/>
                      <a:pt x="10" y="10"/>
                    </a:cubicBezTo>
                    <a:cubicBezTo>
                      <a:pt x="9" y="11"/>
                      <a:pt x="6" y="10"/>
                      <a:pt x="7" y="10"/>
                    </a:cubicBezTo>
                    <a:cubicBezTo>
                      <a:pt x="8" y="10"/>
                      <a:pt x="7" y="9"/>
                      <a:pt x="6" y="9"/>
                    </a:cubicBezTo>
                    <a:cubicBezTo>
                      <a:pt x="5" y="9"/>
                      <a:pt x="4" y="9"/>
                      <a:pt x="2" y="9"/>
                    </a:cubicBezTo>
                    <a:cubicBezTo>
                      <a:pt x="0" y="9"/>
                      <a:pt x="1" y="11"/>
                      <a:pt x="1" y="11"/>
                    </a:cubicBezTo>
                    <a:cubicBezTo>
                      <a:pt x="1" y="11"/>
                      <a:pt x="3" y="12"/>
                      <a:pt x="4" y="12"/>
                    </a:cubicBezTo>
                    <a:cubicBezTo>
                      <a:pt x="5" y="11"/>
                      <a:pt x="12" y="13"/>
                      <a:pt x="15" y="12"/>
                    </a:cubicBezTo>
                    <a:cubicBezTo>
                      <a:pt x="15" y="12"/>
                      <a:pt x="15" y="12"/>
                      <a:pt x="16" y="12"/>
                    </a:cubicBezTo>
                    <a:cubicBezTo>
                      <a:pt x="16" y="12"/>
                      <a:pt x="16" y="14"/>
                      <a:pt x="17" y="14"/>
                    </a:cubicBezTo>
                    <a:cubicBezTo>
                      <a:pt x="18" y="15"/>
                      <a:pt x="19" y="13"/>
                      <a:pt x="19" y="12"/>
                    </a:cubicBezTo>
                    <a:cubicBezTo>
                      <a:pt x="19" y="10"/>
                      <a:pt x="23" y="10"/>
                      <a:pt x="24" y="10"/>
                    </a:cubicBezTo>
                    <a:cubicBezTo>
                      <a:pt x="25" y="10"/>
                      <a:pt x="26" y="11"/>
                      <a:pt x="28" y="11"/>
                    </a:cubicBezTo>
                    <a:cubicBezTo>
                      <a:pt x="30" y="11"/>
                      <a:pt x="30" y="10"/>
                      <a:pt x="32" y="1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24" name="Freeform 255"/>
              <p:cNvSpPr>
                <a:spLocks noChangeArrowheads="1"/>
              </p:cNvSpPr>
              <p:nvPr/>
            </p:nvSpPr>
            <p:spPr bwMode="auto">
              <a:xfrm>
                <a:off x="2265" y="961"/>
                <a:ext cx="32" cy="16"/>
              </a:xfrm>
              <a:custGeom>
                <a:avLst/>
                <a:gdLst>
                  <a:gd name="T0" fmla="*/ 13 w 23"/>
                  <a:gd name="T1" fmla="*/ 1 h 12"/>
                  <a:gd name="T2" fmla="*/ 9 w 23"/>
                  <a:gd name="T3" fmla="*/ 3 h 12"/>
                  <a:gd name="T4" fmla="*/ 9 w 23"/>
                  <a:gd name="T5" fmla="*/ 4 h 12"/>
                  <a:gd name="T6" fmla="*/ 6 w 23"/>
                  <a:gd name="T7" fmla="*/ 5 h 12"/>
                  <a:gd name="T8" fmla="*/ 1 w 23"/>
                  <a:gd name="T9" fmla="*/ 8 h 12"/>
                  <a:gd name="T10" fmla="*/ 1 w 23"/>
                  <a:gd name="T11" fmla="*/ 12 h 12"/>
                  <a:gd name="T12" fmla="*/ 5 w 23"/>
                  <a:gd name="T13" fmla="*/ 11 h 12"/>
                  <a:gd name="T14" fmla="*/ 9 w 23"/>
                  <a:gd name="T15" fmla="*/ 7 h 12"/>
                  <a:gd name="T16" fmla="*/ 10 w 23"/>
                  <a:gd name="T17" fmla="*/ 6 h 12"/>
                  <a:gd name="T18" fmla="*/ 17 w 23"/>
                  <a:gd name="T19" fmla="*/ 3 h 12"/>
                  <a:gd name="T20" fmla="*/ 22 w 23"/>
                  <a:gd name="T21" fmla="*/ 1 h 12"/>
                  <a:gd name="T22" fmla="*/ 19 w 23"/>
                  <a:gd name="T23" fmla="*/ 0 h 12"/>
                  <a:gd name="T24" fmla="*/ 13 w 23"/>
                  <a:gd name="T25" fmla="*/ 1 h 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2"/>
                  <a:gd name="T41" fmla="*/ 23 w 23"/>
                  <a:gd name="T42" fmla="*/ 12 h 1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2">
                    <a:moveTo>
                      <a:pt x="13" y="1"/>
                    </a:moveTo>
                    <a:cubicBezTo>
                      <a:pt x="12" y="1"/>
                      <a:pt x="10" y="2"/>
                      <a:pt x="9" y="3"/>
                    </a:cubicBezTo>
                    <a:cubicBezTo>
                      <a:pt x="9" y="3"/>
                      <a:pt x="9" y="3"/>
                      <a:pt x="9" y="4"/>
                    </a:cubicBezTo>
                    <a:cubicBezTo>
                      <a:pt x="8" y="4"/>
                      <a:pt x="7" y="4"/>
                      <a:pt x="6" y="5"/>
                    </a:cubicBezTo>
                    <a:cubicBezTo>
                      <a:pt x="5" y="6"/>
                      <a:pt x="2" y="7"/>
                      <a:pt x="1" y="8"/>
                    </a:cubicBezTo>
                    <a:cubicBezTo>
                      <a:pt x="1" y="9"/>
                      <a:pt x="0" y="12"/>
                      <a:pt x="1" y="12"/>
                    </a:cubicBezTo>
                    <a:cubicBezTo>
                      <a:pt x="3" y="11"/>
                      <a:pt x="4" y="11"/>
                      <a:pt x="5" y="11"/>
                    </a:cubicBezTo>
                    <a:cubicBezTo>
                      <a:pt x="6" y="11"/>
                      <a:pt x="8" y="8"/>
                      <a:pt x="9" y="7"/>
                    </a:cubicBezTo>
                    <a:cubicBezTo>
                      <a:pt x="10" y="7"/>
                      <a:pt x="10" y="7"/>
                      <a:pt x="10" y="6"/>
                    </a:cubicBezTo>
                    <a:cubicBezTo>
                      <a:pt x="12" y="5"/>
                      <a:pt x="16" y="4"/>
                      <a:pt x="17" y="3"/>
                    </a:cubicBezTo>
                    <a:cubicBezTo>
                      <a:pt x="19" y="3"/>
                      <a:pt x="21" y="2"/>
                      <a:pt x="22" y="1"/>
                    </a:cubicBezTo>
                    <a:cubicBezTo>
                      <a:pt x="23" y="1"/>
                      <a:pt x="20" y="0"/>
                      <a:pt x="19" y="0"/>
                    </a:cubicBezTo>
                    <a:cubicBezTo>
                      <a:pt x="18" y="1"/>
                      <a:pt x="15" y="1"/>
                      <a:pt x="1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25" name="Freeform 256"/>
              <p:cNvSpPr>
                <a:spLocks noChangeArrowheads="1"/>
              </p:cNvSpPr>
              <p:nvPr/>
            </p:nvSpPr>
            <p:spPr bwMode="auto">
              <a:xfrm>
                <a:off x="2331" y="907"/>
                <a:ext cx="150" cy="73"/>
              </a:xfrm>
              <a:custGeom>
                <a:avLst/>
                <a:gdLst>
                  <a:gd name="T0" fmla="*/ 73 w 109"/>
                  <a:gd name="T1" fmla="*/ 15 h 53"/>
                  <a:gd name="T2" fmla="*/ 65 w 109"/>
                  <a:gd name="T3" fmla="*/ 11 h 53"/>
                  <a:gd name="T4" fmla="*/ 53 w 109"/>
                  <a:gd name="T5" fmla="*/ 7 h 53"/>
                  <a:gd name="T6" fmla="*/ 43 w 109"/>
                  <a:gd name="T7" fmla="*/ 4 h 53"/>
                  <a:gd name="T8" fmla="*/ 31 w 109"/>
                  <a:gd name="T9" fmla="*/ 2 h 53"/>
                  <a:gd name="T10" fmla="*/ 26 w 109"/>
                  <a:gd name="T11" fmla="*/ 5 h 53"/>
                  <a:gd name="T12" fmla="*/ 17 w 109"/>
                  <a:gd name="T13" fmla="*/ 10 h 53"/>
                  <a:gd name="T14" fmla="*/ 13 w 109"/>
                  <a:gd name="T15" fmla="*/ 5 h 53"/>
                  <a:gd name="T16" fmla="*/ 8 w 109"/>
                  <a:gd name="T17" fmla="*/ 6 h 53"/>
                  <a:gd name="T18" fmla="*/ 2 w 109"/>
                  <a:gd name="T19" fmla="*/ 8 h 53"/>
                  <a:gd name="T20" fmla="*/ 5 w 109"/>
                  <a:gd name="T21" fmla="*/ 11 h 53"/>
                  <a:gd name="T22" fmla="*/ 9 w 109"/>
                  <a:gd name="T23" fmla="*/ 16 h 53"/>
                  <a:gd name="T24" fmla="*/ 10 w 109"/>
                  <a:gd name="T25" fmla="*/ 11 h 53"/>
                  <a:gd name="T26" fmla="*/ 10 w 109"/>
                  <a:gd name="T27" fmla="*/ 13 h 53"/>
                  <a:gd name="T28" fmla="*/ 17 w 109"/>
                  <a:gd name="T29" fmla="*/ 14 h 53"/>
                  <a:gd name="T30" fmla="*/ 26 w 109"/>
                  <a:gd name="T31" fmla="*/ 19 h 53"/>
                  <a:gd name="T32" fmla="*/ 37 w 109"/>
                  <a:gd name="T33" fmla="*/ 26 h 53"/>
                  <a:gd name="T34" fmla="*/ 42 w 109"/>
                  <a:gd name="T35" fmla="*/ 31 h 53"/>
                  <a:gd name="T36" fmla="*/ 41 w 109"/>
                  <a:gd name="T37" fmla="*/ 33 h 53"/>
                  <a:gd name="T38" fmla="*/ 38 w 109"/>
                  <a:gd name="T39" fmla="*/ 35 h 53"/>
                  <a:gd name="T40" fmla="*/ 34 w 109"/>
                  <a:gd name="T41" fmla="*/ 39 h 53"/>
                  <a:gd name="T42" fmla="*/ 40 w 109"/>
                  <a:gd name="T43" fmla="*/ 36 h 53"/>
                  <a:gd name="T44" fmla="*/ 41 w 109"/>
                  <a:gd name="T45" fmla="*/ 38 h 53"/>
                  <a:gd name="T46" fmla="*/ 47 w 109"/>
                  <a:gd name="T47" fmla="*/ 37 h 53"/>
                  <a:gd name="T48" fmla="*/ 52 w 109"/>
                  <a:gd name="T49" fmla="*/ 44 h 53"/>
                  <a:gd name="T50" fmla="*/ 59 w 109"/>
                  <a:gd name="T51" fmla="*/ 45 h 53"/>
                  <a:gd name="T52" fmla="*/ 63 w 109"/>
                  <a:gd name="T53" fmla="*/ 40 h 53"/>
                  <a:gd name="T54" fmla="*/ 66 w 109"/>
                  <a:gd name="T55" fmla="*/ 39 h 53"/>
                  <a:gd name="T56" fmla="*/ 68 w 109"/>
                  <a:gd name="T57" fmla="*/ 38 h 53"/>
                  <a:gd name="T58" fmla="*/ 72 w 109"/>
                  <a:gd name="T59" fmla="*/ 35 h 53"/>
                  <a:gd name="T60" fmla="*/ 80 w 109"/>
                  <a:gd name="T61" fmla="*/ 38 h 53"/>
                  <a:gd name="T62" fmla="*/ 84 w 109"/>
                  <a:gd name="T63" fmla="*/ 42 h 53"/>
                  <a:gd name="T64" fmla="*/ 92 w 109"/>
                  <a:gd name="T65" fmla="*/ 50 h 53"/>
                  <a:gd name="T66" fmla="*/ 105 w 109"/>
                  <a:gd name="T67" fmla="*/ 53 h 53"/>
                  <a:gd name="T68" fmla="*/ 108 w 109"/>
                  <a:gd name="T69" fmla="*/ 51 h 53"/>
                  <a:gd name="T70" fmla="*/ 104 w 109"/>
                  <a:gd name="T71" fmla="*/ 47 h 53"/>
                  <a:gd name="T72" fmla="*/ 99 w 109"/>
                  <a:gd name="T73" fmla="*/ 45 h 53"/>
                  <a:gd name="T74" fmla="*/ 94 w 109"/>
                  <a:gd name="T75" fmla="*/ 41 h 53"/>
                  <a:gd name="T76" fmla="*/ 87 w 109"/>
                  <a:gd name="T77" fmla="*/ 33 h 53"/>
                  <a:gd name="T78" fmla="*/ 91 w 109"/>
                  <a:gd name="T79" fmla="*/ 30 h 53"/>
                  <a:gd name="T80" fmla="*/ 86 w 109"/>
                  <a:gd name="T81" fmla="*/ 26 h 53"/>
                  <a:gd name="T82" fmla="*/ 78 w 109"/>
                  <a:gd name="T83" fmla="*/ 19 h 5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9"/>
                  <a:gd name="T127" fmla="*/ 0 h 53"/>
                  <a:gd name="T128" fmla="*/ 109 w 109"/>
                  <a:gd name="T129" fmla="*/ 53 h 5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9" h="53">
                    <a:moveTo>
                      <a:pt x="78" y="19"/>
                    </a:moveTo>
                    <a:cubicBezTo>
                      <a:pt x="77" y="17"/>
                      <a:pt x="74" y="16"/>
                      <a:pt x="73" y="15"/>
                    </a:cubicBezTo>
                    <a:cubicBezTo>
                      <a:pt x="72" y="14"/>
                      <a:pt x="70" y="14"/>
                      <a:pt x="69" y="13"/>
                    </a:cubicBezTo>
                    <a:cubicBezTo>
                      <a:pt x="67" y="12"/>
                      <a:pt x="66" y="11"/>
                      <a:pt x="65" y="11"/>
                    </a:cubicBezTo>
                    <a:cubicBezTo>
                      <a:pt x="64" y="11"/>
                      <a:pt x="59" y="9"/>
                      <a:pt x="56" y="8"/>
                    </a:cubicBezTo>
                    <a:cubicBezTo>
                      <a:pt x="55" y="8"/>
                      <a:pt x="54" y="7"/>
                      <a:pt x="53" y="7"/>
                    </a:cubicBezTo>
                    <a:cubicBezTo>
                      <a:pt x="51" y="6"/>
                      <a:pt x="50" y="6"/>
                      <a:pt x="49" y="6"/>
                    </a:cubicBezTo>
                    <a:cubicBezTo>
                      <a:pt x="47" y="6"/>
                      <a:pt x="46" y="5"/>
                      <a:pt x="43" y="4"/>
                    </a:cubicBezTo>
                    <a:cubicBezTo>
                      <a:pt x="41" y="4"/>
                      <a:pt x="36" y="1"/>
                      <a:pt x="34" y="0"/>
                    </a:cubicBezTo>
                    <a:cubicBezTo>
                      <a:pt x="33" y="0"/>
                      <a:pt x="31" y="2"/>
                      <a:pt x="31" y="2"/>
                    </a:cubicBezTo>
                    <a:cubicBezTo>
                      <a:pt x="31" y="3"/>
                      <a:pt x="31" y="4"/>
                      <a:pt x="30" y="4"/>
                    </a:cubicBezTo>
                    <a:cubicBezTo>
                      <a:pt x="29" y="4"/>
                      <a:pt x="27" y="4"/>
                      <a:pt x="26" y="5"/>
                    </a:cubicBezTo>
                    <a:cubicBezTo>
                      <a:pt x="25" y="6"/>
                      <a:pt x="23" y="11"/>
                      <a:pt x="20" y="11"/>
                    </a:cubicBezTo>
                    <a:cubicBezTo>
                      <a:pt x="19" y="11"/>
                      <a:pt x="17" y="11"/>
                      <a:pt x="17" y="10"/>
                    </a:cubicBezTo>
                    <a:cubicBezTo>
                      <a:pt x="16" y="9"/>
                      <a:pt x="16" y="8"/>
                      <a:pt x="15" y="6"/>
                    </a:cubicBezTo>
                    <a:cubicBezTo>
                      <a:pt x="14" y="5"/>
                      <a:pt x="13" y="4"/>
                      <a:pt x="13" y="5"/>
                    </a:cubicBezTo>
                    <a:cubicBezTo>
                      <a:pt x="12" y="6"/>
                      <a:pt x="11" y="7"/>
                      <a:pt x="10" y="6"/>
                    </a:cubicBezTo>
                    <a:cubicBezTo>
                      <a:pt x="10" y="6"/>
                      <a:pt x="8" y="6"/>
                      <a:pt x="8" y="6"/>
                    </a:cubicBezTo>
                    <a:cubicBezTo>
                      <a:pt x="7" y="6"/>
                      <a:pt x="5" y="8"/>
                      <a:pt x="4" y="8"/>
                    </a:cubicBezTo>
                    <a:cubicBezTo>
                      <a:pt x="3" y="8"/>
                      <a:pt x="2" y="7"/>
                      <a:pt x="2" y="8"/>
                    </a:cubicBezTo>
                    <a:cubicBezTo>
                      <a:pt x="1" y="8"/>
                      <a:pt x="0" y="9"/>
                      <a:pt x="2" y="9"/>
                    </a:cubicBezTo>
                    <a:cubicBezTo>
                      <a:pt x="3" y="9"/>
                      <a:pt x="5" y="10"/>
                      <a:pt x="5" y="11"/>
                    </a:cubicBezTo>
                    <a:cubicBezTo>
                      <a:pt x="5" y="12"/>
                      <a:pt x="5" y="14"/>
                      <a:pt x="6" y="14"/>
                    </a:cubicBezTo>
                    <a:cubicBezTo>
                      <a:pt x="6" y="15"/>
                      <a:pt x="8" y="16"/>
                      <a:pt x="9" y="16"/>
                    </a:cubicBezTo>
                    <a:cubicBezTo>
                      <a:pt x="10" y="16"/>
                      <a:pt x="9" y="16"/>
                      <a:pt x="9" y="15"/>
                    </a:cubicBezTo>
                    <a:cubicBezTo>
                      <a:pt x="9" y="14"/>
                      <a:pt x="9" y="13"/>
                      <a:pt x="10" y="11"/>
                    </a:cubicBezTo>
                    <a:cubicBezTo>
                      <a:pt x="10" y="10"/>
                      <a:pt x="12" y="8"/>
                      <a:pt x="11" y="9"/>
                    </a:cubicBezTo>
                    <a:cubicBezTo>
                      <a:pt x="11" y="10"/>
                      <a:pt x="9" y="12"/>
                      <a:pt x="10" y="13"/>
                    </a:cubicBezTo>
                    <a:cubicBezTo>
                      <a:pt x="12" y="14"/>
                      <a:pt x="15" y="15"/>
                      <a:pt x="16" y="15"/>
                    </a:cubicBezTo>
                    <a:cubicBezTo>
                      <a:pt x="17" y="14"/>
                      <a:pt x="18" y="13"/>
                      <a:pt x="17" y="14"/>
                    </a:cubicBezTo>
                    <a:cubicBezTo>
                      <a:pt x="17" y="15"/>
                      <a:pt x="16" y="16"/>
                      <a:pt x="18" y="16"/>
                    </a:cubicBezTo>
                    <a:cubicBezTo>
                      <a:pt x="20" y="17"/>
                      <a:pt x="23" y="17"/>
                      <a:pt x="26" y="19"/>
                    </a:cubicBezTo>
                    <a:cubicBezTo>
                      <a:pt x="29" y="21"/>
                      <a:pt x="34" y="22"/>
                      <a:pt x="35" y="23"/>
                    </a:cubicBezTo>
                    <a:cubicBezTo>
                      <a:pt x="37" y="25"/>
                      <a:pt x="37" y="24"/>
                      <a:pt x="37" y="26"/>
                    </a:cubicBezTo>
                    <a:cubicBezTo>
                      <a:pt x="38" y="27"/>
                      <a:pt x="38" y="28"/>
                      <a:pt x="39" y="29"/>
                    </a:cubicBezTo>
                    <a:cubicBezTo>
                      <a:pt x="40" y="30"/>
                      <a:pt x="43" y="31"/>
                      <a:pt x="42" y="31"/>
                    </a:cubicBezTo>
                    <a:cubicBezTo>
                      <a:pt x="40" y="32"/>
                      <a:pt x="39" y="32"/>
                      <a:pt x="40" y="32"/>
                    </a:cubicBezTo>
                    <a:cubicBezTo>
                      <a:pt x="42" y="32"/>
                      <a:pt x="42" y="33"/>
                      <a:pt x="41" y="33"/>
                    </a:cubicBezTo>
                    <a:cubicBezTo>
                      <a:pt x="40" y="33"/>
                      <a:pt x="41" y="34"/>
                      <a:pt x="40" y="34"/>
                    </a:cubicBezTo>
                    <a:cubicBezTo>
                      <a:pt x="39" y="35"/>
                      <a:pt x="39" y="35"/>
                      <a:pt x="38" y="35"/>
                    </a:cubicBezTo>
                    <a:cubicBezTo>
                      <a:pt x="37" y="35"/>
                      <a:pt x="37" y="35"/>
                      <a:pt x="36" y="36"/>
                    </a:cubicBezTo>
                    <a:cubicBezTo>
                      <a:pt x="35" y="37"/>
                      <a:pt x="33" y="39"/>
                      <a:pt x="34" y="39"/>
                    </a:cubicBezTo>
                    <a:cubicBezTo>
                      <a:pt x="35" y="40"/>
                      <a:pt x="39" y="40"/>
                      <a:pt x="40" y="39"/>
                    </a:cubicBezTo>
                    <a:cubicBezTo>
                      <a:pt x="40" y="39"/>
                      <a:pt x="40" y="36"/>
                      <a:pt x="40" y="36"/>
                    </a:cubicBezTo>
                    <a:cubicBezTo>
                      <a:pt x="40" y="35"/>
                      <a:pt x="42" y="35"/>
                      <a:pt x="41" y="36"/>
                    </a:cubicBezTo>
                    <a:cubicBezTo>
                      <a:pt x="41" y="36"/>
                      <a:pt x="40" y="37"/>
                      <a:pt x="41" y="38"/>
                    </a:cubicBezTo>
                    <a:cubicBezTo>
                      <a:pt x="42" y="38"/>
                      <a:pt x="45" y="39"/>
                      <a:pt x="46" y="38"/>
                    </a:cubicBezTo>
                    <a:cubicBezTo>
                      <a:pt x="47" y="38"/>
                      <a:pt x="47" y="36"/>
                      <a:pt x="47" y="37"/>
                    </a:cubicBezTo>
                    <a:cubicBezTo>
                      <a:pt x="47" y="38"/>
                      <a:pt x="45" y="38"/>
                      <a:pt x="48" y="40"/>
                    </a:cubicBezTo>
                    <a:cubicBezTo>
                      <a:pt x="50" y="42"/>
                      <a:pt x="51" y="43"/>
                      <a:pt x="52" y="44"/>
                    </a:cubicBezTo>
                    <a:cubicBezTo>
                      <a:pt x="52" y="44"/>
                      <a:pt x="52" y="44"/>
                      <a:pt x="53" y="44"/>
                    </a:cubicBezTo>
                    <a:cubicBezTo>
                      <a:pt x="54" y="44"/>
                      <a:pt x="57" y="45"/>
                      <a:pt x="59" y="45"/>
                    </a:cubicBezTo>
                    <a:cubicBezTo>
                      <a:pt x="61" y="45"/>
                      <a:pt x="65" y="43"/>
                      <a:pt x="66" y="42"/>
                    </a:cubicBezTo>
                    <a:cubicBezTo>
                      <a:pt x="66" y="42"/>
                      <a:pt x="64" y="41"/>
                      <a:pt x="63" y="40"/>
                    </a:cubicBezTo>
                    <a:cubicBezTo>
                      <a:pt x="61" y="39"/>
                      <a:pt x="60" y="38"/>
                      <a:pt x="64" y="40"/>
                    </a:cubicBezTo>
                    <a:cubicBezTo>
                      <a:pt x="68" y="43"/>
                      <a:pt x="67" y="40"/>
                      <a:pt x="66" y="39"/>
                    </a:cubicBezTo>
                    <a:cubicBezTo>
                      <a:pt x="66" y="39"/>
                      <a:pt x="65" y="36"/>
                      <a:pt x="66" y="37"/>
                    </a:cubicBezTo>
                    <a:cubicBezTo>
                      <a:pt x="67" y="38"/>
                      <a:pt x="68" y="38"/>
                      <a:pt x="68" y="38"/>
                    </a:cubicBezTo>
                    <a:cubicBezTo>
                      <a:pt x="69" y="37"/>
                      <a:pt x="68" y="35"/>
                      <a:pt x="69" y="36"/>
                    </a:cubicBezTo>
                    <a:cubicBezTo>
                      <a:pt x="70" y="36"/>
                      <a:pt x="71" y="36"/>
                      <a:pt x="72" y="35"/>
                    </a:cubicBezTo>
                    <a:cubicBezTo>
                      <a:pt x="73" y="35"/>
                      <a:pt x="73" y="36"/>
                      <a:pt x="75" y="37"/>
                    </a:cubicBezTo>
                    <a:cubicBezTo>
                      <a:pt x="78" y="38"/>
                      <a:pt x="80" y="38"/>
                      <a:pt x="80" y="38"/>
                    </a:cubicBezTo>
                    <a:cubicBezTo>
                      <a:pt x="81" y="37"/>
                      <a:pt x="80" y="38"/>
                      <a:pt x="81" y="39"/>
                    </a:cubicBezTo>
                    <a:cubicBezTo>
                      <a:pt x="83" y="40"/>
                      <a:pt x="83" y="41"/>
                      <a:pt x="84" y="42"/>
                    </a:cubicBezTo>
                    <a:cubicBezTo>
                      <a:pt x="85" y="43"/>
                      <a:pt x="85" y="43"/>
                      <a:pt x="86" y="45"/>
                    </a:cubicBezTo>
                    <a:cubicBezTo>
                      <a:pt x="87" y="46"/>
                      <a:pt x="90" y="50"/>
                      <a:pt x="92" y="50"/>
                    </a:cubicBezTo>
                    <a:cubicBezTo>
                      <a:pt x="94" y="50"/>
                      <a:pt x="96" y="50"/>
                      <a:pt x="99" y="51"/>
                    </a:cubicBezTo>
                    <a:cubicBezTo>
                      <a:pt x="102" y="52"/>
                      <a:pt x="104" y="53"/>
                      <a:pt x="105" y="53"/>
                    </a:cubicBezTo>
                    <a:cubicBezTo>
                      <a:pt x="106" y="53"/>
                      <a:pt x="106" y="52"/>
                      <a:pt x="106" y="52"/>
                    </a:cubicBezTo>
                    <a:cubicBezTo>
                      <a:pt x="107" y="52"/>
                      <a:pt x="109" y="51"/>
                      <a:pt x="108" y="51"/>
                    </a:cubicBezTo>
                    <a:cubicBezTo>
                      <a:pt x="106" y="51"/>
                      <a:pt x="102" y="49"/>
                      <a:pt x="102" y="48"/>
                    </a:cubicBezTo>
                    <a:cubicBezTo>
                      <a:pt x="102" y="47"/>
                      <a:pt x="106" y="48"/>
                      <a:pt x="104" y="47"/>
                    </a:cubicBezTo>
                    <a:cubicBezTo>
                      <a:pt x="102" y="47"/>
                      <a:pt x="102" y="47"/>
                      <a:pt x="101" y="47"/>
                    </a:cubicBezTo>
                    <a:cubicBezTo>
                      <a:pt x="99" y="47"/>
                      <a:pt x="99" y="46"/>
                      <a:pt x="99" y="45"/>
                    </a:cubicBezTo>
                    <a:cubicBezTo>
                      <a:pt x="98" y="44"/>
                      <a:pt x="99" y="44"/>
                      <a:pt x="97" y="44"/>
                    </a:cubicBezTo>
                    <a:cubicBezTo>
                      <a:pt x="96" y="44"/>
                      <a:pt x="94" y="42"/>
                      <a:pt x="94" y="41"/>
                    </a:cubicBezTo>
                    <a:cubicBezTo>
                      <a:pt x="93" y="40"/>
                      <a:pt x="94" y="40"/>
                      <a:pt x="93" y="39"/>
                    </a:cubicBezTo>
                    <a:cubicBezTo>
                      <a:pt x="92" y="38"/>
                      <a:pt x="88" y="35"/>
                      <a:pt x="87" y="33"/>
                    </a:cubicBezTo>
                    <a:cubicBezTo>
                      <a:pt x="85" y="31"/>
                      <a:pt x="84" y="31"/>
                      <a:pt x="85" y="31"/>
                    </a:cubicBezTo>
                    <a:cubicBezTo>
                      <a:pt x="87" y="31"/>
                      <a:pt x="93" y="32"/>
                      <a:pt x="91" y="30"/>
                    </a:cubicBezTo>
                    <a:cubicBezTo>
                      <a:pt x="90" y="28"/>
                      <a:pt x="91" y="27"/>
                      <a:pt x="89" y="27"/>
                    </a:cubicBezTo>
                    <a:cubicBezTo>
                      <a:pt x="88" y="26"/>
                      <a:pt x="88" y="27"/>
                      <a:pt x="86" y="26"/>
                    </a:cubicBezTo>
                    <a:cubicBezTo>
                      <a:pt x="84" y="25"/>
                      <a:pt x="83" y="24"/>
                      <a:pt x="82" y="23"/>
                    </a:cubicBezTo>
                    <a:cubicBezTo>
                      <a:pt x="80" y="22"/>
                      <a:pt x="79" y="20"/>
                      <a:pt x="78" y="1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26" name="Freeform 257"/>
              <p:cNvSpPr>
                <a:spLocks noChangeArrowheads="1"/>
              </p:cNvSpPr>
              <p:nvPr/>
            </p:nvSpPr>
            <p:spPr bwMode="auto">
              <a:xfrm>
                <a:off x="2152" y="839"/>
                <a:ext cx="81" cy="90"/>
              </a:xfrm>
              <a:custGeom>
                <a:avLst/>
                <a:gdLst>
                  <a:gd name="T0" fmla="*/ 0 w 59"/>
                  <a:gd name="T1" fmla="*/ 37 h 65"/>
                  <a:gd name="T2" fmla="*/ 1 w 59"/>
                  <a:gd name="T3" fmla="*/ 42 h 65"/>
                  <a:gd name="T4" fmla="*/ 3 w 59"/>
                  <a:gd name="T5" fmla="*/ 45 h 65"/>
                  <a:gd name="T6" fmla="*/ 6 w 59"/>
                  <a:gd name="T7" fmla="*/ 52 h 65"/>
                  <a:gd name="T8" fmla="*/ 8 w 59"/>
                  <a:gd name="T9" fmla="*/ 56 h 65"/>
                  <a:gd name="T10" fmla="*/ 14 w 59"/>
                  <a:gd name="T11" fmla="*/ 58 h 65"/>
                  <a:gd name="T12" fmla="*/ 16 w 59"/>
                  <a:gd name="T13" fmla="*/ 58 h 65"/>
                  <a:gd name="T14" fmla="*/ 17 w 59"/>
                  <a:gd name="T15" fmla="*/ 60 h 65"/>
                  <a:gd name="T16" fmla="*/ 22 w 59"/>
                  <a:gd name="T17" fmla="*/ 59 h 65"/>
                  <a:gd name="T18" fmla="*/ 23 w 59"/>
                  <a:gd name="T19" fmla="*/ 58 h 65"/>
                  <a:gd name="T20" fmla="*/ 27 w 59"/>
                  <a:gd name="T21" fmla="*/ 60 h 65"/>
                  <a:gd name="T22" fmla="*/ 31 w 59"/>
                  <a:gd name="T23" fmla="*/ 59 h 65"/>
                  <a:gd name="T24" fmla="*/ 32 w 59"/>
                  <a:gd name="T25" fmla="*/ 64 h 65"/>
                  <a:gd name="T26" fmla="*/ 40 w 59"/>
                  <a:gd name="T27" fmla="*/ 61 h 65"/>
                  <a:gd name="T28" fmla="*/ 41 w 59"/>
                  <a:gd name="T29" fmla="*/ 63 h 65"/>
                  <a:gd name="T30" fmla="*/ 41 w 59"/>
                  <a:gd name="T31" fmla="*/ 60 h 65"/>
                  <a:gd name="T32" fmla="*/ 41 w 59"/>
                  <a:gd name="T33" fmla="*/ 57 h 65"/>
                  <a:gd name="T34" fmla="*/ 42 w 59"/>
                  <a:gd name="T35" fmla="*/ 54 h 65"/>
                  <a:gd name="T36" fmla="*/ 42 w 59"/>
                  <a:gd name="T37" fmla="*/ 51 h 65"/>
                  <a:gd name="T38" fmla="*/ 45 w 59"/>
                  <a:gd name="T39" fmla="*/ 47 h 65"/>
                  <a:gd name="T40" fmla="*/ 48 w 59"/>
                  <a:gd name="T41" fmla="*/ 42 h 65"/>
                  <a:gd name="T42" fmla="*/ 49 w 59"/>
                  <a:gd name="T43" fmla="*/ 37 h 65"/>
                  <a:gd name="T44" fmla="*/ 53 w 59"/>
                  <a:gd name="T45" fmla="*/ 35 h 65"/>
                  <a:gd name="T46" fmla="*/ 56 w 59"/>
                  <a:gd name="T47" fmla="*/ 35 h 65"/>
                  <a:gd name="T48" fmla="*/ 51 w 59"/>
                  <a:gd name="T49" fmla="*/ 29 h 65"/>
                  <a:gd name="T50" fmla="*/ 50 w 59"/>
                  <a:gd name="T51" fmla="*/ 26 h 65"/>
                  <a:gd name="T52" fmla="*/ 47 w 59"/>
                  <a:gd name="T53" fmla="*/ 20 h 65"/>
                  <a:gd name="T54" fmla="*/ 50 w 59"/>
                  <a:gd name="T55" fmla="*/ 21 h 65"/>
                  <a:gd name="T56" fmla="*/ 49 w 59"/>
                  <a:gd name="T57" fmla="*/ 18 h 65"/>
                  <a:gd name="T58" fmla="*/ 50 w 59"/>
                  <a:gd name="T59" fmla="*/ 17 h 65"/>
                  <a:gd name="T60" fmla="*/ 54 w 59"/>
                  <a:gd name="T61" fmla="*/ 15 h 65"/>
                  <a:gd name="T62" fmla="*/ 52 w 59"/>
                  <a:gd name="T63" fmla="*/ 12 h 65"/>
                  <a:gd name="T64" fmla="*/ 55 w 59"/>
                  <a:gd name="T65" fmla="*/ 12 h 65"/>
                  <a:gd name="T66" fmla="*/ 58 w 59"/>
                  <a:gd name="T67" fmla="*/ 10 h 65"/>
                  <a:gd name="T68" fmla="*/ 53 w 59"/>
                  <a:gd name="T69" fmla="*/ 8 h 65"/>
                  <a:gd name="T70" fmla="*/ 51 w 59"/>
                  <a:gd name="T71" fmla="*/ 8 h 65"/>
                  <a:gd name="T72" fmla="*/ 51 w 59"/>
                  <a:gd name="T73" fmla="*/ 7 h 65"/>
                  <a:gd name="T74" fmla="*/ 50 w 59"/>
                  <a:gd name="T75" fmla="*/ 7 h 65"/>
                  <a:gd name="T76" fmla="*/ 49 w 59"/>
                  <a:gd name="T77" fmla="*/ 3 h 65"/>
                  <a:gd name="T78" fmla="*/ 45 w 59"/>
                  <a:gd name="T79" fmla="*/ 1 h 65"/>
                  <a:gd name="T80" fmla="*/ 44 w 59"/>
                  <a:gd name="T81" fmla="*/ 2 h 65"/>
                  <a:gd name="T82" fmla="*/ 43 w 59"/>
                  <a:gd name="T83" fmla="*/ 2 h 65"/>
                  <a:gd name="T84" fmla="*/ 38 w 59"/>
                  <a:gd name="T85" fmla="*/ 8 h 65"/>
                  <a:gd name="T86" fmla="*/ 36 w 59"/>
                  <a:gd name="T87" fmla="*/ 11 h 65"/>
                  <a:gd name="T88" fmla="*/ 36 w 59"/>
                  <a:gd name="T89" fmla="*/ 12 h 65"/>
                  <a:gd name="T90" fmla="*/ 31 w 59"/>
                  <a:gd name="T91" fmla="*/ 14 h 65"/>
                  <a:gd name="T92" fmla="*/ 29 w 59"/>
                  <a:gd name="T93" fmla="*/ 15 h 65"/>
                  <a:gd name="T94" fmla="*/ 27 w 59"/>
                  <a:gd name="T95" fmla="*/ 17 h 65"/>
                  <a:gd name="T96" fmla="*/ 21 w 59"/>
                  <a:gd name="T97" fmla="*/ 23 h 65"/>
                  <a:gd name="T98" fmla="*/ 14 w 59"/>
                  <a:gd name="T99" fmla="*/ 25 h 65"/>
                  <a:gd name="T100" fmla="*/ 12 w 59"/>
                  <a:gd name="T101" fmla="*/ 31 h 65"/>
                  <a:gd name="T102" fmla="*/ 13 w 59"/>
                  <a:gd name="T103" fmla="*/ 32 h 65"/>
                  <a:gd name="T104" fmla="*/ 8 w 59"/>
                  <a:gd name="T105" fmla="*/ 31 h 65"/>
                  <a:gd name="T106" fmla="*/ 5 w 59"/>
                  <a:gd name="T107" fmla="*/ 30 h 65"/>
                  <a:gd name="T108" fmla="*/ 3 w 59"/>
                  <a:gd name="T109" fmla="*/ 29 h 65"/>
                  <a:gd name="T110" fmla="*/ 3 w 59"/>
                  <a:gd name="T111" fmla="*/ 30 h 65"/>
                  <a:gd name="T112" fmla="*/ 0 w 59"/>
                  <a:gd name="T113" fmla="*/ 37 h 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9"/>
                  <a:gd name="T172" fmla="*/ 0 h 65"/>
                  <a:gd name="T173" fmla="*/ 59 w 59"/>
                  <a:gd name="T174" fmla="*/ 65 h 6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9" h="65">
                    <a:moveTo>
                      <a:pt x="0" y="37"/>
                    </a:moveTo>
                    <a:cubicBezTo>
                      <a:pt x="0" y="39"/>
                      <a:pt x="1" y="40"/>
                      <a:pt x="1" y="42"/>
                    </a:cubicBezTo>
                    <a:cubicBezTo>
                      <a:pt x="2" y="44"/>
                      <a:pt x="2" y="43"/>
                      <a:pt x="3" y="45"/>
                    </a:cubicBezTo>
                    <a:cubicBezTo>
                      <a:pt x="5" y="47"/>
                      <a:pt x="5" y="49"/>
                      <a:pt x="6" y="52"/>
                    </a:cubicBezTo>
                    <a:cubicBezTo>
                      <a:pt x="6" y="54"/>
                      <a:pt x="7" y="55"/>
                      <a:pt x="8" y="56"/>
                    </a:cubicBezTo>
                    <a:cubicBezTo>
                      <a:pt x="9" y="57"/>
                      <a:pt x="12" y="58"/>
                      <a:pt x="14" y="58"/>
                    </a:cubicBezTo>
                    <a:cubicBezTo>
                      <a:pt x="16" y="58"/>
                      <a:pt x="16" y="57"/>
                      <a:pt x="16" y="58"/>
                    </a:cubicBezTo>
                    <a:cubicBezTo>
                      <a:pt x="16" y="59"/>
                      <a:pt x="15" y="60"/>
                      <a:pt x="17" y="60"/>
                    </a:cubicBezTo>
                    <a:cubicBezTo>
                      <a:pt x="19" y="60"/>
                      <a:pt x="21" y="61"/>
                      <a:pt x="22" y="59"/>
                    </a:cubicBezTo>
                    <a:cubicBezTo>
                      <a:pt x="23" y="58"/>
                      <a:pt x="22" y="57"/>
                      <a:pt x="23" y="58"/>
                    </a:cubicBezTo>
                    <a:cubicBezTo>
                      <a:pt x="25" y="59"/>
                      <a:pt x="25" y="60"/>
                      <a:pt x="27" y="60"/>
                    </a:cubicBezTo>
                    <a:cubicBezTo>
                      <a:pt x="30" y="60"/>
                      <a:pt x="31" y="58"/>
                      <a:pt x="31" y="59"/>
                    </a:cubicBezTo>
                    <a:cubicBezTo>
                      <a:pt x="32" y="60"/>
                      <a:pt x="31" y="65"/>
                      <a:pt x="32" y="64"/>
                    </a:cubicBezTo>
                    <a:cubicBezTo>
                      <a:pt x="34" y="63"/>
                      <a:pt x="39" y="61"/>
                      <a:pt x="40" y="61"/>
                    </a:cubicBezTo>
                    <a:cubicBezTo>
                      <a:pt x="40" y="61"/>
                      <a:pt x="41" y="64"/>
                      <a:pt x="41" y="63"/>
                    </a:cubicBezTo>
                    <a:cubicBezTo>
                      <a:pt x="41" y="63"/>
                      <a:pt x="42" y="61"/>
                      <a:pt x="41" y="60"/>
                    </a:cubicBezTo>
                    <a:cubicBezTo>
                      <a:pt x="41" y="59"/>
                      <a:pt x="40" y="59"/>
                      <a:pt x="41" y="57"/>
                    </a:cubicBezTo>
                    <a:cubicBezTo>
                      <a:pt x="42" y="56"/>
                      <a:pt x="42" y="55"/>
                      <a:pt x="42" y="54"/>
                    </a:cubicBezTo>
                    <a:cubicBezTo>
                      <a:pt x="42" y="53"/>
                      <a:pt x="41" y="52"/>
                      <a:pt x="42" y="51"/>
                    </a:cubicBezTo>
                    <a:cubicBezTo>
                      <a:pt x="42" y="50"/>
                      <a:pt x="44" y="49"/>
                      <a:pt x="45" y="47"/>
                    </a:cubicBezTo>
                    <a:cubicBezTo>
                      <a:pt x="47" y="46"/>
                      <a:pt x="49" y="44"/>
                      <a:pt x="48" y="42"/>
                    </a:cubicBezTo>
                    <a:cubicBezTo>
                      <a:pt x="48" y="41"/>
                      <a:pt x="46" y="39"/>
                      <a:pt x="49" y="37"/>
                    </a:cubicBezTo>
                    <a:cubicBezTo>
                      <a:pt x="51" y="36"/>
                      <a:pt x="52" y="35"/>
                      <a:pt x="53" y="35"/>
                    </a:cubicBezTo>
                    <a:cubicBezTo>
                      <a:pt x="54" y="36"/>
                      <a:pt x="57" y="35"/>
                      <a:pt x="56" y="35"/>
                    </a:cubicBezTo>
                    <a:cubicBezTo>
                      <a:pt x="56" y="34"/>
                      <a:pt x="52" y="31"/>
                      <a:pt x="51" y="29"/>
                    </a:cubicBezTo>
                    <a:cubicBezTo>
                      <a:pt x="50" y="28"/>
                      <a:pt x="51" y="27"/>
                      <a:pt x="50" y="26"/>
                    </a:cubicBezTo>
                    <a:cubicBezTo>
                      <a:pt x="50" y="25"/>
                      <a:pt x="47" y="21"/>
                      <a:pt x="47" y="20"/>
                    </a:cubicBezTo>
                    <a:cubicBezTo>
                      <a:pt x="48" y="20"/>
                      <a:pt x="50" y="22"/>
                      <a:pt x="50" y="21"/>
                    </a:cubicBezTo>
                    <a:cubicBezTo>
                      <a:pt x="49" y="19"/>
                      <a:pt x="48" y="19"/>
                      <a:pt x="49" y="18"/>
                    </a:cubicBezTo>
                    <a:cubicBezTo>
                      <a:pt x="49" y="17"/>
                      <a:pt x="50" y="17"/>
                      <a:pt x="50" y="17"/>
                    </a:cubicBezTo>
                    <a:cubicBezTo>
                      <a:pt x="52" y="16"/>
                      <a:pt x="54" y="16"/>
                      <a:pt x="54" y="15"/>
                    </a:cubicBezTo>
                    <a:cubicBezTo>
                      <a:pt x="53" y="14"/>
                      <a:pt x="52" y="13"/>
                      <a:pt x="52" y="12"/>
                    </a:cubicBezTo>
                    <a:cubicBezTo>
                      <a:pt x="52" y="12"/>
                      <a:pt x="53" y="12"/>
                      <a:pt x="55" y="12"/>
                    </a:cubicBezTo>
                    <a:cubicBezTo>
                      <a:pt x="57" y="12"/>
                      <a:pt x="59" y="11"/>
                      <a:pt x="58" y="10"/>
                    </a:cubicBezTo>
                    <a:cubicBezTo>
                      <a:pt x="57" y="9"/>
                      <a:pt x="54" y="7"/>
                      <a:pt x="53" y="8"/>
                    </a:cubicBezTo>
                    <a:cubicBezTo>
                      <a:pt x="52" y="8"/>
                      <a:pt x="52" y="9"/>
                      <a:pt x="51" y="8"/>
                    </a:cubicBezTo>
                    <a:cubicBezTo>
                      <a:pt x="51" y="7"/>
                      <a:pt x="52" y="7"/>
                      <a:pt x="51" y="7"/>
                    </a:cubicBezTo>
                    <a:cubicBezTo>
                      <a:pt x="50" y="7"/>
                      <a:pt x="50" y="8"/>
                      <a:pt x="50" y="7"/>
                    </a:cubicBezTo>
                    <a:cubicBezTo>
                      <a:pt x="50" y="6"/>
                      <a:pt x="50" y="4"/>
                      <a:pt x="49" y="3"/>
                    </a:cubicBezTo>
                    <a:cubicBezTo>
                      <a:pt x="47" y="2"/>
                      <a:pt x="46" y="0"/>
                      <a:pt x="45" y="1"/>
                    </a:cubicBezTo>
                    <a:cubicBezTo>
                      <a:pt x="45" y="3"/>
                      <a:pt x="44" y="3"/>
                      <a:pt x="44" y="2"/>
                    </a:cubicBezTo>
                    <a:cubicBezTo>
                      <a:pt x="44" y="1"/>
                      <a:pt x="44" y="0"/>
                      <a:pt x="43" y="2"/>
                    </a:cubicBezTo>
                    <a:cubicBezTo>
                      <a:pt x="42" y="3"/>
                      <a:pt x="39" y="7"/>
                      <a:pt x="38" y="8"/>
                    </a:cubicBezTo>
                    <a:cubicBezTo>
                      <a:pt x="38" y="8"/>
                      <a:pt x="36" y="10"/>
                      <a:pt x="36" y="11"/>
                    </a:cubicBezTo>
                    <a:cubicBezTo>
                      <a:pt x="36" y="12"/>
                      <a:pt x="37" y="12"/>
                      <a:pt x="36" y="12"/>
                    </a:cubicBezTo>
                    <a:cubicBezTo>
                      <a:pt x="35" y="13"/>
                      <a:pt x="32" y="13"/>
                      <a:pt x="31" y="14"/>
                    </a:cubicBezTo>
                    <a:cubicBezTo>
                      <a:pt x="30" y="14"/>
                      <a:pt x="30" y="14"/>
                      <a:pt x="29" y="15"/>
                    </a:cubicBezTo>
                    <a:cubicBezTo>
                      <a:pt x="28" y="15"/>
                      <a:pt x="28" y="16"/>
                      <a:pt x="27" y="17"/>
                    </a:cubicBezTo>
                    <a:cubicBezTo>
                      <a:pt x="26" y="17"/>
                      <a:pt x="23" y="22"/>
                      <a:pt x="21" y="23"/>
                    </a:cubicBezTo>
                    <a:cubicBezTo>
                      <a:pt x="20" y="23"/>
                      <a:pt x="15" y="24"/>
                      <a:pt x="14" y="25"/>
                    </a:cubicBezTo>
                    <a:cubicBezTo>
                      <a:pt x="13" y="26"/>
                      <a:pt x="11" y="31"/>
                      <a:pt x="12" y="31"/>
                    </a:cubicBezTo>
                    <a:cubicBezTo>
                      <a:pt x="12" y="32"/>
                      <a:pt x="14" y="33"/>
                      <a:pt x="13" y="32"/>
                    </a:cubicBezTo>
                    <a:cubicBezTo>
                      <a:pt x="11" y="32"/>
                      <a:pt x="9" y="32"/>
                      <a:pt x="8" y="31"/>
                    </a:cubicBezTo>
                    <a:cubicBezTo>
                      <a:pt x="7" y="31"/>
                      <a:pt x="6" y="30"/>
                      <a:pt x="5" y="30"/>
                    </a:cubicBezTo>
                    <a:cubicBezTo>
                      <a:pt x="4" y="29"/>
                      <a:pt x="4" y="29"/>
                      <a:pt x="3" y="29"/>
                    </a:cubicBezTo>
                    <a:cubicBezTo>
                      <a:pt x="3" y="29"/>
                      <a:pt x="3" y="29"/>
                      <a:pt x="3" y="30"/>
                    </a:cubicBezTo>
                    <a:cubicBezTo>
                      <a:pt x="2" y="30"/>
                      <a:pt x="0" y="35"/>
                      <a:pt x="0" y="3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27" name="Freeform 258"/>
              <p:cNvSpPr>
                <a:spLocks noEditPoints="1" noChangeArrowheads="1"/>
              </p:cNvSpPr>
              <p:nvPr/>
            </p:nvSpPr>
            <p:spPr bwMode="auto">
              <a:xfrm>
                <a:off x="1180" y="109"/>
                <a:ext cx="1614" cy="1069"/>
              </a:xfrm>
              <a:custGeom>
                <a:avLst/>
                <a:gdLst>
                  <a:gd name="T0" fmla="*/ 1092 w 1174"/>
                  <a:gd name="T1" fmla="*/ 89 h 776"/>
                  <a:gd name="T2" fmla="*/ 942 w 1174"/>
                  <a:gd name="T3" fmla="*/ 72 h 776"/>
                  <a:gd name="T4" fmla="*/ 870 w 1174"/>
                  <a:gd name="T5" fmla="*/ 72 h 776"/>
                  <a:gd name="T6" fmla="*/ 767 w 1174"/>
                  <a:gd name="T7" fmla="*/ 54 h 776"/>
                  <a:gd name="T8" fmla="*/ 729 w 1174"/>
                  <a:gd name="T9" fmla="*/ 24 h 776"/>
                  <a:gd name="T10" fmla="*/ 656 w 1174"/>
                  <a:gd name="T11" fmla="*/ 19 h 776"/>
                  <a:gd name="T12" fmla="*/ 591 w 1174"/>
                  <a:gd name="T13" fmla="*/ 45 h 776"/>
                  <a:gd name="T14" fmla="*/ 524 w 1174"/>
                  <a:gd name="T15" fmla="*/ 59 h 776"/>
                  <a:gd name="T16" fmla="*/ 508 w 1174"/>
                  <a:gd name="T17" fmla="*/ 123 h 776"/>
                  <a:gd name="T18" fmla="*/ 479 w 1174"/>
                  <a:gd name="T19" fmla="*/ 84 h 776"/>
                  <a:gd name="T20" fmla="*/ 384 w 1174"/>
                  <a:gd name="T21" fmla="*/ 103 h 776"/>
                  <a:gd name="T22" fmla="*/ 298 w 1174"/>
                  <a:gd name="T23" fmla="*/ 139 h 776"/>
                  <a:gd name="T24" fmla="*/ 278 w 1174"/>
                  <a:gd name="T25" fmla="*/ 86 h 776"/>
                  <a:gd name="T26" fmla="*/ 237 w 1174"/>
                  <a:gd name="T27" fmla="*/ 75 h 776"/>
                  <a:gd name="T28" fmla="*/ 206 w 1174"/>
                  <a:gd name="T29" fmla="*/ 86 h 776"/>
                  <a:gd name="T30" fmla="*/ 184 w 1174"/>
                  <a:gd name="T31" fmla="*/ 98 h 776"/>
                  <a:gd name="T32" fmla="*/ 182 w 1174"/>
                  <a:gd name="T33" fmla="*/ 111 h 776"/>
                  <a:gd name="T34" fmla="*/ 163 w 1174"/>
                  <a:gd name="T35" fmla="*/ 135 h 776"/>
                  <a:gd name="T36" fmla="*/ 139 w 1174"/>
                  <a:gd name="T37" fmla="*/ 153 h 776"/>
                  <a:gd name="T38" fmla="*/ 130 w 1174"/>
                  <a:gd name="T39" fmla="*/ 174 h 776"/>
                  <a:gd name="T40" fmla="*/ 135 w 1174"/>
                  <a:gd name="T41" fmla="*/ 192 h 776"/>
                  <a:gd name="T42" fmla="*/ 196 w 1174"/>
                  <a:gd name="T43" fmla="*/ 156 h 776"/>
                  <a:gd name="T44" fmla="*/ 235 w 1174"/>
                  <a:gd name="T45" fmla="*/ 177 h 776"/>
                  <a:gd name="T46" fmla="*/ 204 w 1174"/>
                  <a:gd name="T47" fmla="*/ 224 h 776"/>
                  <a:gd name="T48" fmla="*/ 151 w 1174"/>
                  <a:gd name="T49" fmla="*/ 206 h 776"/>
                  <a:gd name="T50" fmla="*/ 122 w 1174"/>
                  <a:gd name="T51" fmla="*/ 245 h 776"/>
                  <a:gd name="T52" fmla="*/ 87 w 1174"/>
                  <a:gd name="T53" fmla="*/ 277 h 776"/>
                  <a:gd name="T54" fmla="*/ 97 w 1174"/>
                  <a:gd name="T55" fmla="*/ 331 h 776"/>
                  <a:gd name="T56" fmla="*/ 181 w 1174"/>
                  <a:gd name="T57" fmla="*/ 313 h 776"/>
                  <a:gd name="T58" fmla="*/ 224 w 1174"/>
                  <a:gd name="T59" fmla="*/ 350 h 776"/>
                  <a:gd name="T60" fmla="*/ 253 w 1174"/>
                  <a:gd name="T61" fmla="*/ 315 h 776"/>
                  <a:gd name="T62" fmla="*/ 312 w 1174"/>
                  <a:gd name="T63" fmla="*/ 286 h 776"/>
                  <a:gd name="T64" fmla="*/ 247 w 1174"/>
                  <a:gd name="T65" fmla="*/ 334 h 776"/>
                  <a:gd name="T66" fmla="*/ 288 w 1174"/>
                  <a:gd name="T67" fmla="*/ 384 h 776"/>
                  <a:gd name="T68" fmla="*/ 135 w 1174"/>
                  <a:gd name="T69" fmla="*/ 348 h 776"/>
                  <a:gd name="T70" fmla="*/ 5 w 1174"/>
                  <a:gd name="T71" fmla="*/ 474 h 776"/>
                  <a:gd name="T72" fmla="*/ 123 w 1174"/>
                  <a:gd name="T73" fmla="*/ 534 h 776"/>
                  <a:gd name="T74" fmla="*/ 170 w 1174"/>
                  <a:gd name="T75" fmla="*/ 646 h 776"/>
                  <a:gd name="T76" fmla="*/ 290 w 1174"/>
                  <a:gd name="T77" fmla="*/ 712 h 776"/>
                  <a:gd name="T78" fmla="*/ 362 w 1174"/>
                  <a:gd name="T79" fmla="*/ 505 h 776"/>
                  <a:gd name="T80" fmla="*/ 288 w 1174"/>
                  <a:gd name="T81" fmla="*/ 406 h 776"/>
                  <a:gd name="T82" fmla="*/ 417 w 1174"/>
                  <a:gd name="T83" fmla="*/ 428 h 776"/>
                  <a:gd name="T84" fmla="*/ 388 w 1174"/>
                  <a:gd name="T85" fmla="*/ 406 h 776"/>
                  <a:gd name="T86" fmla="*/ 508 w 1174"/>
                  <a:gd name="T87" fmla="*/ 442 h 776"/>
                  <a:gd name="T88" fmla="*/ 594 w 1174"/>
                  <a:gd name="T89" fmla="*/ 444 h 776"/>
                  <a:gd name="T90" fmla="*/ 639 w 1174"/>
                  <a:gd name="T91" fmla="*/ 472 h 776"/>
                  <a:gd name="T92" fmla="*/ 655 w 1174"/>
                  <a:gd name="T93" fmla="*/ 520 h 776"/>
                  <a:gd name="T94" fmla="*/ 709 w 1174"/>
                  <a:gd name="T95" fmla="*/ 502 h 776"/>
                  <a:gd name="T96" fmla="*/ 749 w 1174"/>
                  <a:gd name="T97" fmla="*/ 437 h 776"/>
                  <a:gd name="T98" fmla="*/ 769 w 1174"/>
                  <a:gd name="T99" fmla="*/ 380 h 776"/>
                  <a:gd name="T100" fmla="*/ 777 w 1174"/>
                  <a:gd name="T101" fmla="*/ 337 h 776"/>
                  <a:gd name="T102" fmla="*/ 810 w 1174"/>
                  <a:gd name="T103" fmla="*/ 365 h 776"/>
                  <a:gd name="T104" fmla="*/ 887 w 1174"/>
                  <a:gd name="T105" fmla="*/ 252 h 776"/>
                  <a:gd name="T106" fmla="*/ 938 w 1174"/>
                  <a:gd name="T107" fmla="*/ 183 h 776"/>
                  <a:gd name="T108" fmla="*/ 1022 w 1174"/>
                  <a:gd name="T109" fmla="*/ 166 h 776"/>
                  <a:gd name="T110" fmla="*/ 1018 w 1174"/>
                  <a:gd name="T111" fmla="*/ 199 h 776"/>
                  <a:gd name="T112" fmla="*/ 1096 w 1174"/>
                  <a:gd name="T113" fmla="*/ 137 h 776"/>
                  <a:gd name="T114" fmla="*/ 123 w 1174"/>
                  <a:gd name="T115" fmla="*/ 459 h 776"/>
                  <a:gd name="T116" fmla="*/ 287 w 1174"/>
                  <a:gd name="T117" fmla="*/ 630 h 776"/>
                  <a:gd name="T118" fmla="*/ 401 w 1174"/>
                  <a:gd name="T119" fmla="*/ 346 h 776"/>
                  <a:gd name="T120" fmla="*/ 386 w 1174"/>
                  <a:gd name="T121" fmla="*/ 307 h 776"/>
                  <a:gd name="T122" fmla="*/ 444 w 1174"/>
                  <a:gd name="T123" fmla="*/ 358 h 776"/>
                  <a:gd name="T124" fmla="*/ 705 w 1174"/>
                  <a:gd name="T125" fmla="*/ 234 h 77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74"/>
                  <a:gd name="T190" fmla="*/ 0 h 776"/>
                  <a:gd name="T191" fmla="*/ 1174 w 1174"/>
                  <a:gd name="T192" fmla="*/ 776 h 77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74" h="776">
                    <a:moveTo>
                      <a:pt x="1158" y="133"/>
                    </a:moveTo>
                    <a:cubicBezTo>
                      <a:pt x="1158" y="132"/>
                      <a:pt x="1157" y="131"/>
                      <a:pt x="1157" y="130"/>
                    </a:cubicBezTo>
                    <a:cubicBezTo>
                      <a:pt x="1156" y="130"/>
                      <a:pt x="1156" y="129"/>
                      <a:pt x="1157" y="129"/>
                    </a:cubicBezTo>
                    <a:cubicBezTo>
                      <a:pt x="1158" y="130"/>
                      <a:pt x="1160" y="131"/>
                      <a:pt x="1161" y="131"/>
                    </a:cubicBezTo>
                    <a:cubicBezTo>
                      <a:pt x="1162" y="131"/>
                      <a:pt x="1166" y="132"/>
                      <a:pt x="1165" y="131"/>
                    </a:cubicBezTo>
                    <a:cubicBezTo>
                      <a:pt x="1164" y="130"/>
                      <a:pt x="1163" y="129"/>
                      <a:pt x="1164" y="129"/>
                    </a:cubicBezTo>
                    <a:cubicBezTo>
                      <a:pt x="1164" y="129"/>
                      <a:pt x="1164" y="130"/>
                      <a:pt x="1166" y="130"/>
                    </a:cubicBezTo>
                    <a:cubicBezTo>
                      <a:pt x="1168" y="130"/>
                      <a:pt x="1168" y="129"/>
                      <a:pt x="1169" y="128"/>
                    </a:cubicBezTo>
                    <a:cubicBezTo>
                      <a:pt x="1169" y="127"/>
                      <a:pt x="1170" y="126"/>
                      <a:pt x="1171" y="126"/>
                    </a:cubicBezTo>
                    <a:cubicBezTo>
                      <a:pt x="1172" y="127"/>
                      <a:pt x="1174" y="127"/>
                      <a:pt x="1172" y="126"/>
                    </a:cubicBezTo>
                    <a:cubicBezTo>
                      <a:pt x="1170" y="125"/>
                      <a:pt x="1166" y="122"/>
                      <a:pt x="1165" y="121"/>
                    </a:cubicBezTo>
                    <a:cubicBezTo>
                      <a:pt x="1163" y="120"/>
                      <a:pt x="1163" y="118"/>
                      <a:pt x="1161" y="118"/>
                    </a:cubicBezTo>
                    <a:cubicBezTo>
                      <a:pt x="1159" y="117"/>
                      <a:pt x="1157" y="117"/>
                      <a:pt x="1156" y="116"/>
                    </a:cubicBezTo>
                    <a:cubicBezTo>
                      <a:pt x="1155" y="116"/>
                      <a:pt x="1155" y="116"/>
                      <a:pt x="1156" y="117"/>
                    </a:cubicBezTo>
                    <a:cubicBezTo>
                      <a:pt x="1156" y="117"/>
                      <a:pt x="1158" y="118"/>
                      <a:pt x="1156" y="118"/>
                    </a:cubicBezTo>
                    <a:cubicBezTo>
                      <a:pt x="1154" y="118"/>
                      <a:pt x="1152" y="117"/>
                      <a:pt x="1153" y="117"/>
                    </a:cubicBezTo>
                    <a:cubicBezTo>
                      <a:pt x="1154" y="117"/>
                      <a:pt x="1154" y="116"/>
                      <a:pt x="1153" y="116"/>
                    </a:cubicBezTo>
                    <a:cubicBezTo>
                      <a:pt x="1152" y="116"/>
                      <a:pt x="1146" y="116"/>
                      <a:pt x="1146" y="116"/>
                    </a:cubicBezTo>
                    <a:cubicBezTo>
                      <a:pt x="1145" y="116"/>
                      <a:pt x="1147" y="116"/>
                      <a:pt x="1148" y="117"/>
                    </a:cubicBezTo>
                    <a:cubicBezTo>
                      <a:pt x="1148" y="118"/>
                      <a:pt x="1148" y="119"/>
                      <a:pt x="1148" y="120"/>
                    </a:cubicBezTo>
                    <a:cubicBezTo>
                      <a:pt x="1147" y="121"/>
                      <a:pt x="1147" y="120"/>
                      <a:pt x="1148" y="122"/>
                    </a:cubicBezTo>
                    <a:cubicBezTo>
                      <a:pt x="1149" y="123"/>
                      <a:pt x="1149" y="124"/>
                      <a:pt x="1148" y="124"/>
                    </a:cubicBezTo>
                    <a:cubicBezTo>
                      <a:pt x="1148" y="123"/>
                      <a:pt x="1147" y="121"/>
                      <a:pt x="1147" y="122"/>
                    </a:cubicBezTo>
                    <a:cubicBezTo>
                      <a:pt x="1146" y="123"/>
                      <a:pt x="1147" y="124"/>
                      <a:pt x="1146" y="123"/>
                    </a:cubicBezTo>
                    <a:cubicBezTo>
                      <a:pt x="1145" y="122"/>
                      <a:pt x="1145" y="121"/>
                      <a:pt x="1144" y="121"/>
                    </a:cubicBezTo>
                    <a:cubicBezTo>
                      <a:pt x="1143" y="120"/>
                      <a:pt x="1143" y="119"/>
                      <a:pt x="1143" y="119"/>
                    </a:cubicBezTo>
                    <a:cubicBezTo>
                      <a:pt x="1144" y="118"/>
                      <a:pt x="1144" y="118"/>
                      <a:pt x="1143" y="117"/>
                    </a:cubicBezTo>
                    <a:cubicBezTo>
                      <a:pt x="1143" y="116"/>
                      <a:pt x="1144" y="115"/>
                      <a:pt x="1144" y="114"/>
                    </a:cubicBezTo>
                    <a:cubicBezTo>
                      <a:pt x="1144" y="114"/>
                      <a:pt x="1144" y="113"/>
                      <a:pt x="1142" y="113"/>
                    </a:cubicBezTo>
                    <a:cubicBezTo>
                      <a:pt x="1141" y="113"/>
                      <a:pt x="1141" y="113"/>
                      <a:pt x="1141" y="112"/>
                    </a:cubicBezTo>
                    <a:cubicBezTo>
                      <a:pt x="1141" y="111"/>
                      <a:pt x="1135" y="108"/>
                      <a:pt x="1133" y="107"/>
                    </a:cubicBezTo>
                    <a:cubicBezTo>
                      <a:pt x="1132" y="106"/>
                      <a:pt x="1131" y="106"/>
                      <a:pt x="1129" y="105"/>
                    </a:cubicBezTo>
                    <a:cubicBezTo>
                      <a:pt x="1127" y="103"/>
                      <a:pt x="1126" y="103"/>
                      <a:pt x="1125" y="103"/>
                    </a:cubicBezTo>
                    <a:cubicBezTo>
                      <a:pt x="1123" y="102"/>
                      <a:pt x="1123" y="102"/>
                      <a:pt x="1121" y="101"/>
                    </a:cubicBezTo>
                    <a:cubicBezTo>
                      <a:pt x="1120" y="100"/>
                      <a:pt x="1115" y="99"/>
                      <a:pt x="1114" y="98"/>
                    </a:cubicBezTo>
                    <a:cubicBezTo>
                      <a:pt x="1112" y="97"/>
                      <a:pt x="1112" y="95"/>
                      <a:pt x="1109" y="94"/>
                    </a:cubicBezTo>
                    <a:cubicBezTo>
                      <a:pt x="1107" y="93"/>
                      <a:pt x="1098" y="91"/>
                      <a:pt x="1096" y="91"/>
                    </a:cubicBezTo>
                    <a:cubicBezTo>
                      <a:pt x="1094" y="90"/>
                      <a:pt x="1094" y="89"/>
                      <a:pt x="1092" y="89"/>
                    </a:cubicBezTo>
                    <a:cubicBezTo>
                      <a:pt x="1090" y="89"/>
                      <a:pt x="1080" y="89"/>
                      <a:pt x="1079" y="88"/>
                    </a:cubicBezTo>
                    <a:cubicBezTo>
                      <a:pt x="1077" y="88"/>
                      <a:pt x="1077" y="87"/>
                      <a:pt x="1077" y="88"/>
                    </a:cubicBezTo>
                    <a:cubicBezTo>
                      <a:pt x="1076" y="88"/>
                      <a:pt x="1077" y="89"/>
                      <a:pt x="1076" y="89"/>
                    </a:cubicBezTo>
                    <a:cubicBezTo>
                      <a:pt x="1075" y="89"/>
                      <a:pt x="1067" y="87"/>
                      <a:pt x="1064" y="86"/>
                    </a:cubicBezTo>
                    <a:cubicBezTo>
                      <a:pt x="1062" y="86"/>
                      <a:pt x="1060" y="86"/>
                      <a:pt x="1060" y="87"/>
                    </a:cubicBezTo>
                    <a:cubicBezTo>
                      <a:pt x="1060" y="88"/>
                      <a:pt x="1059" y="90"/>
                      <a:pt x="1058" y="90"/>
                    </a:cubicBezTo>
                    <a:cubicBezTo>
                      <a:pt x="1058" y="90"/>
                      <a:pt x="1058" y="91"/>
                      <a:pt x="1059" y="91"/>
                    </a:cubicBezTo>
                    <a:cubicBezTo>
                      <a:pt x="1060" y="91"/>
                      <a:pt x="1062" y="94"/>
                      <a:pt x="1063" y="95"/>
                    </a:cubicBezTo>
                    <a:cubicBezTo>
                      <a:pt x="1063" y="96"/>
                      <a:pt x="1064" y="96"/>
                      <a:pt x="1062" y="97"/>
                    </a:cubicBezTo>
                    <a:cubicBezTo>
                      <a:pt x="1060" y="98"/>
                      <a:pt x="1060" y="99"/>
                      <a:pt x="1059" y="99"/>
                    </a:cubicBezTo>
                    <a:cubicBezTo>
                      <a:pt x="1057" y="99"/>
                      <a:pt x="1055" y="100"/>
                      <a:pt x="1054" y="98"/>
                    </a:cubicBezTo>
                    <a:cubicBezTo>
                      <a:pt x="1053" y="97"/>
                      <a:pt x="1054" y="97"/>
                      <a:pt x="1052" y="96"/>
                    </a:cubicBezTo>
                    <a:cubicBezTo>
                      <a:pt x="1049" y="95"/>
                      <a:pt x="1047" y="95"/>
                      <a:pt x="1047" y="94"/>
                    </a:cubicBezTo>
                    <a:cubicBezTo>
                      <a:pt x="1047" y="93"/>
                      <a:pt x="1047" y="92"/>
                      <a:pt x="1047" y="92"/>
                    </a:cubicBezTo>
                    <a:cubicBezTo>
                      <a:pt x="1046" y="91"/>
                      <a:pt x="1046" y="91"/>
                      <a:pt x="1045" y="91"/>
                    </a:cubicBezTo>
                    <a:cubicBezTo>
                      <a:pt x="1044" y="90"/>
                      <a:pt x="1044" y="90"/>
                      <a:pt x="1043" y="90"/>
                    </a:cubicBezTo>
                    <a:cubicBezTo>
                      <a:pt x="1042" y="91"/>
                      <a:pt x="1042" y="91"/>
                      <a:pt x="1040" y="92"/>
                    </a:cubicBezTo>
                    <a:cubicBezTo>
                      <a:pt x="1037" y="92"/>
                      <a:pt x="1034" y="92"/>
                      <a:pt x="1032" y="91"/>
                    </a:cubicBezTo>
                    <a:cubicBezTo>
                      <a:pt x="1029" y="91"/>
                      <a:pt x="1025" y="91"/>
                      <a:pt x="1021" y="90"/>
                    </a:cubicBezTo>
                    <a:cubicBezTo>
                      <a:pt x="1018" y="90"/>
                      <a:pt x="1019" y="89"/>
                      <a:pt x="1016" y="90"/>
                    </a:cubicBezTo>
                    <a:cubicBezTo>
                      <a:pt x="1013" y="90"/>
                      <a:pt x="1011" y="90"/>
                      <a:pt x="1010" y="91"/>
                    </a:cubicBezTo>
                    <a:cubicBezTo>
                      <a:pt x="1009" y="91"/>
                      <a:pt x="1008" y="91"/>
                      <a:pt x="1008" y="94"/>
                    </a:cubicBezTo>
                    <a:cubicBezTo>
                      <a:pt x="1008" y="96"/>
                      <a:pt x="1009" y="98"/>
                      <a:pt x="1008" y="97"/>
                    </a:cubicBezTo>
                    <a:cubicBezTo>
                      <a:pt x="1007" y="96"/>
                      <a:pt x="1006" y="94"/>
                      <a:pt x="1006" y="93"/>
                    </a:cubicBezTo>
                    <a:cubicBezTo>
                      <a:pt x="1006" y="92"/>
                      <a:pt x="1004" y="91"/>
                      <a:pt x="1002" y="90"/>
                    </a:cubicBezTo>
                    <a:cubicBezTo>
                      <a:pt x="1001" y="90"/>
                      <a:pt x="997" y="90"/>
                      <a:pt x="998" y="88"/>
                    </a:cubicBezTo>
                    <a:cubicBezTo>
                      <a:pt x="999" y="87"/>
                      <a:pt x="1000" y="85"/>
                      <a:pt x="1000" y="84"/>
                    </a:cubicBezTo>
                    <a:cubicBezTo>
                      <a:pt x="1000" y="83"/>
                      <a:pt x="1000" y="82"/>
                      <a:pt x="998" y="81"/>
                    </a:cubicBezTo>
                    <a:cubicBezTo>
                      <a:pt x="996" y="80"/>
                      <a:pt x="988" y="75"/>
                      <a:pt x="983" y="76"/>
                    </a:cubicBezTo>
                    <a:cubicBezTo>
                      <a:pt x="977" y="76"/>
                      <a:pt x="967" y="79"/>
                      <a:pt x="962" y="79"/>
                    </a:cubicBezTo>
                    <a:cubicBezTo>
                      <a:pt x="957" y="79"/>
                      <a:pt x="954" y="78"/>
                      <a:pt x="954" y="78"/>
                    </a:cubicBezTo>
                    <a:cubicBezTo>
                      <a:pt x="953" y="77"/>
                      <a:pt x="953" y="77"/>
                      <a:pt x="954" y="76"/>
                    </a:cubicBezTo>
                    <a:cubicBezTo>
                      <a:pt x="955" y="76"/>
                      <a:pt x="955" y="76"/>
                      <a:pt x="953" y="75"/>
                    </a:cubicBezTo>
                    <a:cubicBezTo>
                      <a:pt x="952" y="74"/>
                      <a:pt x="950" y="73"/>
                      <a:pt x="948" y="73"/>
                    </a:cubicBezTo>
                    <a:cubicBezTo>
                      <a:pt x="946" y="73"/>
                      <a:pt x="944" y="74"/>
                      <a:pt x="943" y="74"/>
                    </a:cubicBezTo>
                    <a:cubicBezTo>
                      <a:pt x="942" y="74"/>
                      <a:pt x="943" y="74"/>
                      <a:pt x="945" y="73"/>
                    </a:cubicBezTo>
                    <a:cubicBezTo>
                      <a:pt x="946" y="73"/>
                      <a:pt x="947" y="72"/>
                      <a:pt x="945" y="72"/>
                    </a:cubicBezTo>
                    <a:cubicBezTo>
                      <a:pt x="943" y="72"/>
                      <a:pt x="943" y="72"/>
                      <a:pt x="942" y="72"/>
                    </a:cubicBezTo>
                    <a:cubicBezTo>
                      <a:pt x="942" y="71"/>
                      <a:pt x="942" y="71"/>
                      <a:pt x="940" y="71"/>
                    </a:cubicBezTo>
                    <a:cubicBezTo>
                      <a:pt x="939" y="70"/>
                      <a:pt x="938" y="70"/>
                      <a:pt x="937" y="69"/>
                    </a:cubicBezTo>
                    <a:cubicBezTo>
                      <a:pt x="936" y="69"/>
                      <a:pt x="936" y="68"/>
                      <a:pt x="937" y="68"/>
                    </a:cubicBezTo>
                    <a:cubicBezTo>
                      <a:pt x="938" y="68"/>
                      <a:pt x="942" y="68"/>
                      <a:pt x="943" y="68"/>
                    </a:cubicBezTo>
                    <a:cubicBezTo>
                      <a:pt x="943" y="67"/>
                      <a:pt x="943" y="67"/>
                      <a:pt x="942" y="66"/>
                    </a:cubicBezTo>
                    <a:cubicBezTo>
                      <a:pt x="940" y="65"/>
                      <a:pt x="939" y="63"/>
                      <a:pt x="935" y="63"/>
                    </a:cubicBezTo>
                    <a:cubicBezTo>
                      <a:pt x="930" y="63"/>
                      <a:pt x="927" y="62"/>
                      <a:pt x="926" y="63"/>
                    </a:cubicBezTo>
                    <a:cubicBezTo>
                      <a:pt x="925" y="65"/>
                      <a:pt x="920" y="69"/>
                      <a:pt x="917" y="69"/>
                    </a:cubicBezTo>
                    <a:cubicBezTo>
                      <a:pt x="915" y="69"/>
                      <a:pt x="915" y="69"/>
                      <a:pt x="915" y="68"/>
                    </a:cubicBezTo>
                    <a:cubicBezTo>
                      <a:pt x="915" y="68"/>
                      <a:pt x="914" y="67"/>
                      <a:pt x="916" y="67"/>
                    </a:cubicBezTo>
                    <a:cubicBezTo>
                      <a:pt x="917" y="67"/>
                      <a:pt x="919" y="67"/>
                      <a:pt x="918" y="66"/>
                    </a:cubicBezTo>
                    <a:cubicBezTo>
                      <a:pt x="918" y="65"/>
                      <a:pt x="918" y="65"/>
                      <a:pt x="917" y="64"/>
                    </a:cubicBezTo>
                    <a:cubicBezTo>
                      <a:pt x="917" y="63"/>
                      <a:pt x="917" y="63"/>
                      <a:pt x="916" y="63"/>
                    </a:cubicBezTo>
                    <a:cubicBezTo>
                      <a:pt x="914" y="63"/>
                      <a:pt x="909" y="64"/>
                      <a:pt x="909" y="64"/>
                    </a:cubicBezTo>
                    <a:cubicBezTo>
                      <a:pt x="909" y="63"/>
                      <a:pt x="913" y="61"/>
                      <a:pt x="914" y="61"/>
                    </a:cubicBezTo>
                    <a:cubicBezTo>
                      <a:pt x="916" y="62"/>
                      <a:pt x="915" y="62"/>
                      <a:pt x="919" y="62"/>
                    </a:cubicBezTo>
                    <a:cubicBezTo>
                      <a:pt x="922" y="62"/>
                      <a:pt x="927" y="63"/>
                      <a:pt x="924" y="62"/>
                    </a:cubicBezTo>
                    <a:cubicBezTo>
                      <a:pt x="921" y="61"/>
                      <a:pt x="917" y="60"/>
                      <a:pt x="914" y="60"/>
                    </a:cubicBezTo>
                    <a:cubicBezTo>
                      <a:pt x="911" y="60"/>
                      <a:pt x="901" y="58"/>
                      <a:pt x="898" y="58"/>
                    </a:cubicBezTo>
                    <a:cubicBezTo>
                      <a:pt x="895" y="58"/>
                      <a:pt x="896" y="58"/>
                      <a:pt x="894" y="58"/>
                    </a:cubicBezTo>
                    <a:cubicBezTo>
                      <a:pt x="892" y="57"/>
                      <a:pt x="890" y="56"/>
                      <a:pt x="890" y="57"/>
                    </a:cubicBezTo>
                    <a:cubicBezTo>
                      <a:pt x="890" y="57"/>
                      <a:pt x="891" y="58"/>
                      <a:pt x="890" y="59"/>
                    </a:cubicBezTo>
                    <a:cubicBezTo>
                      <a:pt x="889" y="60"/>
                      <a:pt x="885" y="60"/>
                      <a:pt x="883" y="61"/>
                    </a:cubicBezTo>
                    <a:cubicBezTo>
                      <a:pt x="881" y="62"/>
                      <a:pt x="880" y="62"/>
                      <a:pt x="881" y="63"/>
                    </a:cubicBezTo>
                    <a:cubicBezTo>
                      <a:pt x="881" y="64"/>
                      <a:pt x="881" y="65"/>
                      <a:pt x="882" y="64"/>
                    </a:cubicBezTo>
                    <a:cubicBezTo>
                      <a:pt x="883" y="64"/>
                      <a:pt x="887" y="63"/>
                      <a:pt x="886" y="64"/>
                    </a:cubicBezTo>
                    <a:cubicBezTo>
                      <a:pt x="885" y="65"/>
                      <a:pt x="883" y="65"/>
                      <a:pt x="883" y="66"/>
                    </a:cubicBezTo>
                    <a:cubicBezTo>
                      <a:pt x="884" y="67"/>
                      <a:pt x="883" y="68"/>
                      <a:pt x="884" y="69"/>
                    </a:cubicBezTo>
                    <a:cubicBezTo>
                      <a:pt x="885" y="70"/>
                      <a:pt x="887" y="71"/>
                      <a:pt x="885" y="71"/>
                    </a:cubicBezTo>
                    <a:cubicBezTo>
                      <a:pt x="883" y="72"/>
                      <a:pt x="881" y="72"/>
                      <a:pt x="880" y="72"/>
                    </a:cubicBezTo>
                    <a:cubicBezTo>
                      <a:pt x="878" y="71"/>
                      <a:pt x="879" y="71"/>
                      <a:pt x="879" y="71"/>
                    </a:cubicBezTo>
                    <a:cubicBezTo>
                      <a:pt x="880" y="70"/>
                      <a:pt x="879" y="70"/>
                      <a:pt x="878" y="70"/>
                    </a:cubicBezTo>
                    <a:cubicBezTo>
                      <a:pt x="877" y="70"/>
                      <a:pt x="874" y="71"/>
                      <a:pt x="873" y="71"/>
                    </a:cubicBezTo>
                    <a:cubicBezTo>
                      <a:pt x="872" y="71"/>
                      <a:pt x="869" y="70"/>
                      <a:pt x="870" y="71"/>
                    </a:cubicBezTo>
                    <a:cubicBezTo>
                      <a:pt x="870" y="71"/>
                      <a:pt x="870" y="71"/>
                      <a:pt x="872" y="71"/>
                    </a:cubicBezTo>
                    <a:cubicBezTo>
                      <a:pt x="874" y="72"/>
                      <a:pt x="876" y="73"/>
                      <a:pt x="875" y="74"/>
                    </a:cubicBezTo>
                    <a:cubicBezTo>
                      <a:pt x="874" y="74"/>
                      <a:pt x="873" y="75"/>
                      <a:pt x="871" y="74"/>
                    </a:cubicBezTo>
                    <a:cubicBezTo>
                      <a:pt x="870" y="73"/>
                      <a:pt x="871" y="72"/>
                      <a:pt x="870" y="72"/>
                    </a:cubicBezTo>
                    <a:cubicBezTo>
                      <a:pt x="870" y="71"/>
                      <a:pt x="869" y="71"/>
                      <a:pt x="867" y="71"/>
                    </a:cubicBezTo>
                    <a:cubicBezTo>
                      <a:pt x="866" y="71"/>
                      <a:pt x="863" y="69"/>
                      <a:pt x="860" y="70"/>
                    </a:cubicBezTo>
                    <a:cubicBezTo>
                      <a:pt x="857" y="71"/>
                      <a:pt x="857" y="70"/>
                      <a:pt x="856" y="71"/>
                    </a:cubicBezTo>
                    <a:cubicBezTo>
                      <a:pt x="854" y="72"/>
                      <a:pt x="854" y="73"/>
                      <a:pt x="851" y="72"/>
                    </a:cubicBezTo>
                    <a:cubicBezTo>
                      <a:pt x="849" y="71"/>
                      <a:pt x="847" y="70"/>
                      <a:pt x="845" y="68"/>
                    </a:cubicBezTo>
                    <a:cubicBezTo>
                      <a:pt x="844" y="66"/>
                      <a:pt x="844" y="66"/>
                      <a:pt x="843" y="67"/>
                    </a:cubicBezTo>
                    <a:cubicBezTo>
                      <a:pt x="843" y="68"/>
                      <a:pt x="841" y="70"/>
                      <a:pt x="840" y="72"/>
                    </a:cubicBezTo>
                    <a:cubicBezTo>
                      <a:pt x="839" y="73"/>
                      <a:pt x="838" y="77"/>
                      <a:pt x="837" y="77"/>
                    </a:cubicBezTo>
                    <a:cubicBezTo>
                      <a:pt x="835" y="78"/>
                      <a:pt x="836" y="79"/>
                      <a:pt x="834" y="78"/>
                    </a:cubicBezTo>
                    <a:cubicBezTo>
                      <a:pt x="832" y="77"/>
                      <a:pt x="828" y="76"/>
                      <a:pt x="827" y="74"/>
                    </a:cubicBezTo>
                    <a:cubicBezTo>
                      <a:pt x="825" y="72"/>
                      <a:pt x="821" y="68"/>
                      <a:pt x="820" y="67"/>
                    </a:cubicBezTo>
                    <a:cubicBezTo>
                      <a:pt x="819" y="66"/>
                      <a:pt x="818" y="65"/>
                      <a:pt x="818" y="64"/>
                    </a:cubicBezTo>
                    <a:cubicBezTo>
                      <a:pt x="818" y="64"/>
                      <a:pt x="820" y="64"/>
                      <a:pt x="821" y="65"/>
                    </a:cubicBezTo>
                    <a:cubicBezTo>
                      <a:pt x="822" y="65"/>
                      <a:pt x="826" y="63"/>
                      <a:pt x="825" y="62"/>
                    </a:cubicBezTo>
                    <a:cubicBezTo>
                      <a:pt x="823" y="61"/>
                      <a:pt x="821" y="60"/>
                      <a:pt x="820" y="60"/>
                    </a:cubicBezTo>
                    <a:cubicBezTo>
                      <a:pt x="819" y="60"/>
                      <a:pt x="819" y="59"/>
                      <a:pt x="820" y="59"/>
                    </a:cubicBezTo>
                    <a:cubicBezTo>
                      <a:pt x="822" y="59"/>
                      <a:pt x="823" y="58"/>
                      <a:pt x="822" y="57"/>
                    </a:cubicBezTo>
                    <a:cubicBezTo>
                      <a:pt x="820" y="57"/>
                      <a:pt x="818" y="57"/>
                      <a:pt x="820" y="56"/>
                    </a:cubicBezTo>
                    <a:cubicBezTo>
                      <a:pt x="821" y="55"/>
                      <a:pt x="824" y="53"/>
                      <a:pt x="821" y="52"/>
                    </a:cubicBezTo>
                    <a:cubicBezTo>
                      <a:pt x="819" y="52"/>
                      <a:pt x="819" y="52"/>
                      <a:pt x="818" y="51"/>
                    </a:cubicBezTo>
                    <a:cubicBezTo>
                      <a:pt x="816" y="50"/>
                      <a:pt x="816" y="49"/>
                      <a:pt x="813" y="49"/>
                    </a:cubicBezTo>
                    <a:cubicBezTo>
                      <a:pt x="811" y="50"/>
                      <a:pt x="811" y="49"/>
                      <a:pt x="810" y="50"/>
                    </a:cubicBezTo>
                    <a:cubicBezTo>
                      <a:pt x="809" y="51"/>
                      <a:pt x="809" y="51"/>
                      <a:pt x="808" y="51"/>
                    </a:cubicBezTo>
                    <a:cubicBezTo>
                      <a:pt x="807" y="50"/>
                      <a:pt x="808" y="50"/>
                      <a:pt x="807" y="50"/>
                    </a:cubicBezTo>
                    <a:cubicBezTo>
                      <a:pt x="805" y="49"/>
                      <a:pt x="803" y="50"/>
                      <a:pt x="802" y="49"/>
                    </a:cubicBezTo>
                    <a:cubicBezTo>
                      <a:pt x="800" y="48"/>
                      <a:pt x="799" y="48"/>
                      <a:pt x="798" y="47"/>
                    </a:cubicBezTo>
                    <a:cubicBezTo>
                      <a:pt x="797" y="46"/>
                      <a:pt x="798" y="45"/>
                      <a:pt x="796" y="46"/>
                    </a:cubicBezTo>
                    <a:cubicBezTo>
                      <a:pt x="794" y="47"/>
                      <a:pt x="794" y="48"/>
                      <a:pt x="794" y="48"/>
                    </a:cubicBezTo>
                    <a:cubicBezTo>
                      <a:pt x="793" y="48"/>
                      <a:pt x="793" y="47"/>
                      <a:pt x="792" y="47"/>
                    </a:cubicBezTo>
                    <a:cubicBezTo>
                      <a:pt x="791" y="47"/>
                      <a:pt x="789" y="49"/>
                      <a:pt x="790" y="51"/>
                    </a:cubicBezTo>
                    <a:cubicBezTo>
                      <a:pt x="790" y="52"/>
                      <a:pt x="792" y="51"/>
                      <a:pt x="791" y="53"/>
                    </a:cubicBezTo>
                    <a:cubicBezTo>
                      <a:pt x="790" y="55"/>
                      <a:pt x="791" y="55"/>
                      <a:pt x="789" y="55"/>
                    </a:cubicBezTo>
                    <a:cubicBezTo>
                      <a:pt x="788" y="55"/>
                      <a:pt x="785" y="55"/>
                      <a:pt x="786" y="55"/>
                    </a:cubicBezTo>
                    <a:cubicBezTo>
                      <a:pt x="787" y="56"/>
                      <a:pt x="791" y="57"/>
                      <a:pt x="790" y="57"/>
                    </a:cubicBezTo>
                    <a:cubicBezTo>
                      <a:pt x="788" y="57"/>
                      <a:pt x="788" y="56"/>
                      <a:pt x="785" y="56"/>
                    </a:cubicBezTo>
                    <a:cubicBezTo>
                      <a:pt x="783" y="55"/>
                      <a:pt x="774" y="55"/>
                      <a:pt x="773" y="55"/>
                    </a:cubicBezTo>
                    <a:cubicBezTo>
                      <a:pt x="772" y="55"/>
                      <a:pt x="772" y="54"/>
                      <a:pt x="771" y="54"/>
                    </a:cubicBezTo>
                    <a:cubicBezTo>
                      <a:pt x="770" y="54"/>
                      <a:pt x="769" y="55"/>
                      <a:pt x="767" y="54"/>
                    </a:cubicBezTo>
                    <a:cubicBezTo>
                      <a:pt x="765" y="54"/>
                      <a:pt x="761" y="53"/>
                      <a:pt x="762" y="52"/>
                    </a:cubicBezTo>
                    <a:cubicBezTo>
                      <a:pt x="762" y="50"/>
                      <a:pt x="765" y="50"/>
                      <a:pt x="764" y="50"/>
                    </a:cubicBezTo>
                    <a:cubicBezTo>
                      <a:pt x="763" y="49"/>
                      <a:pt x="763" y="49"/>
                      <a:pt x="761" y="49"/>
                    </a:cubicBezTo>
                    <a:cubicBezTo>
                      <a:pt x="758" y="49"/>
                      <a:pt x="750" y="48"/>
                      <a:pt x="748" y="47"/>
                    </a:cubicBezTo>
                    <a:cubicBezTo>
                      <a:pt x="745" y="47"/>
                      <a:pt x="743" y="48"/>
                      <a:pt x="740" y="48"/>
                    </a:cubicBezTo>
                    <a:cubicBezTo>
                      <a:pt x="738" y="48"/>
                      <a:pt x="734" y="48"/>
                      <a:pt x="735" y="49"/>
                    </a:cubicBezTo>
                    <a:cubicBezTo>
                      <a:pt x="736" y="51"/>
                      <a:pt x="737" y="52"/>
                      <a:pt x="735" y="52"/>
                    </a:cubicBezTo>
                    <a:cubicBezTo>
                      <a:pt x="733" y="51"/>
                      <a:pt x="731" y="50"/>
                      <a:pt x="732" y="49"/>
                    </a:cubicBezTo>
                    <a:cubicBezTo>
                      <a:pt x="733" y="48"/>
                      <a:pt x="732" y="45"/>
                      <a:pt x="731" y="44"/>
                    </a:cubicBezTo>
                    <a:cubicBezTo>
                      <a:pt x="730" y="44"/>
                      <a:pt x="730" y="46"/>
                      <a:pt x="729" y="46"/>
                    </a:cubicBezTo>
                    <a:cubicBezTo>
                      <a:pt x="728" y="47"/>
                      <a:pt x="727" y="47"/>
                      <a:pt x="725" y="47"/>
                    </a:cubicBezTo>
                    <a:cubicBezTo>
                      <a:pt x="724" y="47"/>
                      <a:pt x="723" y="47"/>
                      <a:pt x="722" y="46"/>
                    </a:cubicBezTo>
                    <a:cubicBezTo>
                      <a:pt x="722" y="45"/>
                      <a:pt x="723" y="44"/>
                      <a:pt x="722" y="44"/>
                    </a:cubicBezTo>
                    <a:cubicBezTo>
                      <a:pt x="720" y="44"/>
                      <a:pt x="720" y="44"/>
                      <a:pt x="718" y="44"/>
                    </a:cubicBezTo>
                    <a:cubicBezTo>
                      <a:pt x="717" y="44"/>
                      <a:pt x="715" y="43"/>
                      <a:pt x="714" y="44"/>
                    </a:cubicBezTo>
                    <a:cubicBezTo>
                      <a:pt x="712" y="45"/>
                      <a:pt x="711" y="46"/>
                      <a:pt x="711" y="46"/>
                    </a:cubicBezTo>
                    <a:cubicBezTo>
                      <a:pt x="712" y="47"/>
                      <a:pt x="712" y="47"/>
                      <a:pt x="713" y="47"/>
                    </a:cubicBezTo>
                    <a:cubicBezTo>
                      <a:pt x="715" y="47"/>
                      <a:pt x="716" y="48"/>
                      <a:pt x="714" y="48"/>
                    </a:cubicBezTo>
                    <a:cubicBezTo>
                      <a:pt x="713" y="49"/>
                      <a:pt x="712" y="49"/>
                      <a:pt x="710" y="49"/>
                    </a:cubicBezTo>
                    <a:cubicBezTo>
                      <a:pt x="708" y="49"/>
                      <a:pt x="709" y="50"/>
                      <a:pt x="708" y="51"/>
                    </a:cubicBezTo>
                    <a:cubicBezTo>
                      <a:pt x="706" y="51"/>
                      <a:pt x="706" y="51"/>
                      <a:pt x="704" y="51"/>
                    </a:cubicBezTo>
                    <a:cubicBezTo>
                      <a:pt x="702" y="52"/>
                      <a:pt x="701" y="53"/>
                      <a:pt x="698" y="53"/>
                    </a:cubicBezTo>
                    <a:cubicBezTo>
                      <a:pt x="695" y="53"/>
                      <a:pt x="693" y="52"/>
                      <a:pt x="692" y="54"/>
                    </a:cubicBezTo>
                    <a:cubicBezTo>
                      <a:pt x="691" y="55"/>
                      <a:pt x="692" y="56"/>
                      <a:pt x="689" y="57"/>
                    </a:cubicBezTo>
                    <a:cubicBezTo>
                      <a:pt x="686" y="58"/>
                      <a:pt x="684" y="57"/>
                      <a:pt x="685" y="57"/>
                    </a:cubicBezTo>
                    <a:cubicBezTo>
                      <a:pt x="687" y="56"/>
                      <a:pt x="690" y="56"/>
                      <a:pt x="690" y="54"/>
                    </a:cubicBezTo>
                    <a:cubicBezTo>
                      <a:pt x="691" y="52"/>
                      <a:pt x="691" y="51"/>
                      <a:pt x="692" y="51"/>
                    </a:cubicBezTo>
                    <a:cubicBezTo>
                      <a:pt x="693" y="51"/>
                      <a:pt x="693" y="52"/>
                      <a:pt x="694" y="51"/>
                    </a:cubicBezTo>
                    <a:cubicBezTo>
                      <a:pt x="694" y="51"/>
                      <a:pt x="695" y="50"/>
                      <a:pt x="698" y="49"/>
                    </a:cubicBezTo>
                    <a:cubicBezTo>
                      <a:pt x="701" y="48"/>
                      <a:pt x="704" y="47"/>
                      <a:pt x="705" y="45"/>
                    </a:cubicBezTo>
                    <a:cubicBezTo>
                      <a:pt x="707" y="44"/>
                      <a:pt x="711" y="43"/>
                      <a:pt x="712" y="42"/>
                    </a:cubicBezTo>
                    <a:cubicBezTo>
                      <a:pt x="713" y="41"/>
                      <a:pt x="718" y="38"/>
                      <a:pt x="720" y="37"/>
                    </a:cubicBezTo>
                    <a:cubicBezTo>
                      <a:pt x="722" y="36"/>
                      <a:pt x="727" y="34"/>
                      <a:pt x="728" y="33"/>
                    </a:cubicBezTo>
                    <a:cubicBezTo>
                      <a:pt x="730" y="33"/>
                      <a:pt x="733" y="31"/>
                      <a:pt x="734" y="29"/>
                    </a:cubicBezTo>
                    <a:cubicBezTo>
                      <a:pt x="734" y="28"/>
                      <a:pt x="735" y="28"/>
                      <a:pt x="734" y="27"/>
                    </a:cubicBezTo>
                    <a:cubicBezTo>
                      <a:pt x="733" y="26"/>
                      <a:pt x="732" y="25"/>
                      <a:pt x="732" y="25"/>
                    </a:cubicBezTo>
                    <a:cubicBezTo>
                      <a:pt x="731" y="26"/>
                      <a:pt x="731" y="27"/>
                      <a:pt x="731" y="26"/>
                    </a:cubicBezTo>
                    <a:cubicBezTo>
                      <a:pt x="730" y="25"/>
                      <a:pt x="730" y="25"/>
                      <a:pt x="729" y="24"/>
                    </a:cubicBezTo>
                    <a:cubicBezTo>
                      <a:pt x="728" y="24"/>
                      <a:pt x="727" y="23"/>
                      <a:pt x="728" y="23"/>
                    </a:cubicBezTo>
                    <a:cubicBezTo>
                      <a:pt x="729" y="23"/>
                      <a:pt x="729" y="23"/>
                      <a:pt x="730" y="23"/>
                    </a:cubicBezTo>
                    <a:cubicBezTo>
                      <a:pt x="731" y="24"/>
                      <a:pt x="732" y="24"/>
                      <a:pt x="733" y="24"/>
                    </a:cubicBezTo>
                    <a:cubicBezTo>
                      <a:pt x="734" y="24"/>
                      <a:pt x="737" y="24"/>
                      <a:pt x="736" y="23"/>
                    </a:cubicBezTo>
                    <a:cubicBezTo>
                      <a:pt x="735" y="22"/>
                      <a:pt x="735" y="23"/>
                      <a:pt x="735" y="22"/>
                    </a:cubicBezTo>
                    <a:cubicBezTo>
                      <a:pt x="734" y="21"/>
                      <a:pt x="734" y="20"/>
                      <a:pt x="734" y="19"/>
                    </a:cubicBezTo>
                    <a:cubicBezTo>
                      <a:pt x="733" y="19"/>
                      <a:pt x="733" y="18"/>
                      <a:pt x="732" y="19"/>
                    </a:cubicBezTo>
                    <a:cubicBezTo>
                      <a:pt x="731" y="19"/>
                      <a:pt x="730" y="22"/>
                      <a:pt x="730" y="20"/>
                    </a:cubicBezTo>
                    <a:cubicBezTo>
                      <a:pt x="730" y="18"/>
                      <a:pt x="730" y="18"/>
                      <a:pt x="729" y="17"/>
                    </a:cubicBezTo>
                    <a:cubicBezTo>
                      <a:pt x="729" y="17"/>
                      <a:pt x="729" y="16"/>
                      <a:pt x="727" y="16"/>
                    </a:cubicBezTo>
                    <a:cubicBezTo>
                      <a:pt x="726" y="15"/>
                      <a:pt x="726" y="15"/>
                      <a:pt x="725" y="14"/>
                    </a:cubicBezTo>
                    <a:cubicBezTo>
                      <a:pt x="724" y="14"/>
                      <a:pt x="717" y="11"/>
                      <a:pt x="716" y="12"/>
                    </a:cubicBezTo>
                    <a:cubicBezTo>
                      <a:pt x="714" y="12"/>
                      <a:pt x="714" y="13"/>
                      <a:pt x="713" y="13"/>
                    </a:cubicBezTo>
                    <a:cubicBezTo>
                      <a:pt x="711" y="12"/>
                      <a:pt x="708" y="12"/>
                      <a:pt x="706" y="12"/>
                    </a:cubicBezTo>
                    <a:cubicBezTo>
                      <a:pt x="703" y="12"/>
                      <a:pt x="703" y="12"/>
                      <a:pt x="702" y="13"/>
                    </a:cubicBezTo>
                    <a:cubicBezTo>
                      <a:pt x="702" y="13"/>
                      <a:pt x="702" y="15"/>
                      <a:pt x="701" y="15"/>
                    </a:cubicBezTo>
                    <a:cubicBezTo>
                      <a:pt x="699" y="15"/>
                      <a:pt x="692" y="16"/>
                      <a:pt x="693" y="15"/>
                    </a:cubicBezTo>
                    <a:cubicBezTo>
                      <a:pt x="695" y="14"/>
                      <a:pt x="696" y="13"/>
                      <a:pt x="697" y="12"/>
                    </a:cubicBezTo>
                    <a:cubicBezTo>
                      <a:pt x="698" y="11"/>
                      <a:pt x="699" y="9"/>
                      <a:pt x="698" y="9"/>
                    </a:cubicBezTo>
                    <a:cubicBezTo>
                      <a:pt x="697" y="9"/>
                      <a:pt x="693" y="9"/>
                      <a:pt x="691" y="9"/>
                    </a:cubicBezTo>
                    <a:cubicBezTo>
                      <a:pt x="690" y="9"/>
                      <a:pt x="688" y="9"/>
                      <a:pt x="689" y="8"/>
                    </a:cubicBezTo>
                    <a:cubicBezTo>
                      <a:pt x="691" y="7"/>
                      <a:pt x="691" y="7"/>
                      <a:pt x="689" y="7"/>
                    </a:cubicBezTo>
                    <a:cubicBezTo>
                      <a:pt x="687" y="7"/>
                      <a:pt x="685" y="8"/>
                      <a:pt x="683" y="8"/>
                    </a:cubicBezTo>
                    <a:cubicBezTo>
                      <a:pt x="681" y="8"/>
                      <a:pt x="680" y="7"/>
                      <a:pt x="683" y="7"/>
                    </a:cubicBezTo>
                    <a:cubicBezTo>
                      <a:pt x="686" y="6"/>
                      <a:pt x="688" y="6"/>
                      <a:pt x="689" y="5"/>
                    </a:cubicBezTo>
                    <a:cubicBezTo>
                      <a:pt x="689" y="4"/>
                      <a:pt x="691" y="5"/>
                      <a:pt x="691" y="4"/>
                    </a:cubicBezTo>
                    <a:cubicBezTo>
                      <a:pt x="691" y="3"/>
                      <a:pt x="691" y="2"/>
                      <a:pt x="689" y="2"/>
                    </a:cubicBezTo>
                    <a:cubicBezTo>
                      <a:pt x="687" y="2"/>
                      <a:pt x="686" y="2"/>
                      <a:pt x="685" y="2"/>
                    </a:cubicBezTo>
                    <a:cubicBezTo>
                      <a:pt x="684" y="1"/>
                      <a:pt x="681" y="0"/>
                      <a:pt x="680" y="0"/>
                    </a:cubicBezTo>
                    <a:cubicBezTo>
                      <a:pt x="679" y="1"/>
                      <a:pt x="675" y="2"/>
                      <a:pt x="674" y="2"/>
                    </a:cubicBezTo>
                    <a:cubicBezTo>
                      <a:pt x="672" y="2"/>
                      <a:pt x="667" y="5"/>
                      <a:pt x="666" y="6"/>
                    </a:cubicBezTo>
                    <a:cubicBezTo>
                      <a:pt x="665" y="8"/>
                      <a:pt x="662" y="9"/>
                      <a:pt x="662" y="10"/>
                    </a:cubicBezTo>
                    <a:cubicBezTo>
                      <a:pt x="663" y="11"/>
                      <a:pt x="664" y="11"/>
                      <a:pt x="664" y="12"/>
                    </a:cubicBezTo>
                    <a:cubicBezTo>
                      <a:pt x="664" y="13"/>
                      <a:pt x="663" y="14"/>
                      <a:pt x="664" y="14"/>
                    </a:cubicBezTo>
                    <a:cubicBezTo>
                      <a:pt x="666" y="15"/>
                      <a:pt x="670" y="17"/>
                      <a:pt x="667" y="16"/>
                    </a:cubicBezTo>
                    <a:cubicBezTo>
                      <a:pt x="665" y="15"/>
                      <a:pt x="657" y="16"/>
                      <a:pt x="655" y="15"/>
                    </a:cubicBezTo>
                    <a:cubicBezTo>
                      <a:pt x="653" y="15"/>
                      <a:pt x="651" y="15"/>
                      <a:pt x="652" y="15"/>
                    </a:cubicBezTo>
                    <a:cubicBezTo>
                      <a:pt x="653" y="16"/>
                      <a:pt x="655" y="18"/>
                      <a:pt x="656" y="19"/>
                    </a:cubicBezTo>
                    <a:cubicBezTo>
                      <a:pt x="656" y="20"/>
                      <a:pt x="656" y="20"/>
                      <a:pt x="654" y="19"/>
                    </a:cubicBezTo>
                    <a:cubicBezTo>
                      <a:pt x="652" y="18"/>
                      <a:pt x="650" y="18"/>
                      <a:pt x="649" y="18"/>
                    </a:cubicBezTo>
                    <a:cubicBezTo>
                      <a:pt x="648" y="18"/>
                      <a:pt x="647" y="18"/>
                      <a:pt x="646" y="19"/>
                    </a:cubicBezTo>
                    <a:cubicBezTo>
                      <a:pt x="645" y="20"/>
                      <a:pt x="645" y="20"/>
                      <a:pt x="644" y="20"/>
                    </a:cubicBezTo>
                    <a:cubicBezTo>
                      <a:pt x="644" y="20"/>
                      <a:pt x="644" y="21"/>
                      <a:pt x="643" y="21"/>
                    </a:cubicBezTo>
                    <a:cubicBezTo>
                      <a:pt x="642" y="21"/>
                      <a:pt x="642" y="21"/>
                      <a:pt x="642" y="20"/>
                    </a:cubicBezTo>
                    <a:cubicBezTo>
                      <a:pt x="642" y="20"/>
                      <a:pt x="642" y="19"/>
                      <a:pt x="641" y="19"/>
                    </a:cubicBezTo>
                    <a:cubicBezTo>
                      <a:pt x="640" y="20"/>
                      <a:pt x="640" y="21"/>
                      <a:pt x="638" y="21"/>
                    </a:cubicBezTo>
                    <a:cubicBezTo>
                      <a:pt x="637" y="21"/>
                      <a:pt x="635" y="23"/>
                      <a:pt x="636" y="22"/>
                    </a:cubicBezTo>
                    <a:cubicBezTo>
                      <a:pt x="637" y="21"/>
                      <a:pt x="639" y="20"/>
                      <a:pt x="638" y="20"/>
                    </a:cubicBezTo>
                    <a:cubicBezTo>
                      <a:pt x="636" y="20"/>
                      <a:pt x="635" y="19"/>
                      <a:pt x="632" y="19"/>
                    </a:cubicBezTo>
                    <a:cubicBezTo>
                      <a:pt x="630" y="19"/>
                      <a:pt x="632" y="19"/>
                      <a:pt x="632" y="19"/>
                    </a:cubicBezTo>
                    <a:cubicBezTo>
                      <a:pt x="632" y="18"/>
                      <a:pt x="635" y="17"/>
                      <a:pt x="632" y="18"/>
                    </a:cubicBezTo>
                    <a:cubicBezTo>
                      <a:pt x="630" y="19"/>
                      <a:pt x="628" y="20"/>
                      <a:pt x="626" y="20"/>
                    </a:cubicBezTo>
                    <a:cubicBezTo>
                      <a:pt x="624" y="20"/>
                      <a:pt x="622" y="20"/>
                      <a:pt x="622" y="21"/>
                    </a:cubicBezTo>
                    <a:cubicBezTo>
                      <a:pt x="623" y="21"/>
                      <a:pt x="623" y="22"/>
                      <a:pt x="625" y="22"/>
                    </a:cubicBezTo>
                    <a:cubicBezTo>
                      <a:pt x="627" y="22"/>
                      <a:pt x="627" y="22"/>
                      <a:pt x="626" y="22"/>
                    </a:cubicBezTo>
                    <a:cubicBezTo>
                      <a:pt x="624" y="22"/>
                      <a:pt x="619" y="24"/>
                      <a:pt x="617" y="24"/>
                    </a:cubicBezTo>
                    <a:cubicBezTo>
                      <a:pt x="615" y="25"/>
                      <a:pt x="616" y="25"/>
                      <a:pt x="614" y="25"/>
                    </a:cubicBezTo>
                    <a:cubicBezTo>
                      <a:pt x="612" y="25"/>
                      <a:pt x="610" y="24"/>
                      <a:pt x="609" y="25"/>
                    </a:cubicBezTo>
                    <a:cubicBezTo>
                      <a:pt x="607" y="25"/>
                      <a:pt x="607" y="27"/>
                      <a:pt x="605" y="27"/>
                    </a:cubicBezTo>
                    <a:cubicBezTo>
                      <a:pt x="603" y="28"/>
                      <a:pt x="602" y="27"/>
                      <a:pt x="601" y="28"/>
                    </a:cubicBezTo>
                    <a:cubicBezTo>
                      <a:pt x="600" y="28"/>
                      <a:pt x="598" y="31"/>
                      <a:pt x="597" y="31"/>
                    </a:cubicBezTo>
                    <a:cubicBezTo>
                      <a:pt x="596" y="31"/>
                      <a:pt x="594" y="31"/>
                      <a:pt x="592" y="31"/>
                    </a:cubicBezTo>
                    <a:cubicBezTo>
                      <a:pt x="590" y="31"/>
                      <a:pt x="591" y="31"/>
                      <a:pt x="593" y="32"/>
                    </a:cubicBezTo>
                    <a:cubicBezTo>
                      <a:pt x="595" y="32"/>
                      <a:pt x="595" y="33"/>
                      <a:pt x="593" y="33"/>
                    </a:cubicBezTo>
                    <a:cubicBezTo>
                      <a:pt x="592" y="33"/>
                      <a:pt x="584" y="33"/>
                      <a:pt x="587" y="33"/>
                    </a:cubicBezTo>
                    <a:cubicBezTo>
                      <a:pt x="590" y="33"/>
                      <a:pt x="593" y="34"/>
                      <a:pt x="591" y="34"/>
                    </a:cubicBezTo>
                    <a:cubicBezTo>
                      <a:pt x="589" y="34"/>
                      <a:pt x="588" y="34"/>
                      <a:pt x="589" y="34"/>
                    </a:cubicBezTo>
                    <a:cubicBezTo>
                      <a:pt x="590" y="34"/>
                      <a:pt x="592" y="35"/>
                      <a:pt x="590" y="35"/>
                    </a:cubicBezTo>
                    <a:cubicBezTo>
                      <a:pt x="588" y="35"/>
                      <a:pt x="590" y="36"/>
                      <a:pt x="590" y="36"/>
                    </a:cubicBezTo>
                    <a:cubicBezTo>
                      <a:pt x="589" y="36"/>
                      <a:pt x="589" y="37"/>
                      <a:pt x="588" y="37"/>
                    </a:cubicBezTo>
                    <a:cubicBezTo>
                      <a:pt x="586" y="36"/>
                      <a:pt x="584" y="36"/>
                      <a:pt x="586" y="37"/>
                    </a:cubicBezTo>
                    <a:cubicBezTo>
                      <a:pt x="587" y="38"/>
                      <a:pt x="589" y="38"/>
                      <a:pt x="588" y="38"/>
                    </a:cubicBezTo>
                    <a:cubicBezTo>
                      <a:pt x="588" y="39"/>
                      <a:pt x="586" y="38"/>
                      <a:pt x="587" y="39"/>
                    </a:cubicBezTo>
                    <a:cubicBezTo>
                      <a:pt x="588" y="40"/>
                      <a:pt x="591" y="40"/>
                      <a:pt x="590" y="40"/>
                    </a:cubicBezTo>
                    <a:cubicBezTo>
                      <a:pt x="590" y="41"/>
                      <a:pt x="589" y="41"/>
                      <a:pt x="590" y="42"/>
                    </a:cubicBezTo>
                    <a:cubicBezTo>
                      <a:pt x="591" y="43"/>
                      <a:pt x="592" y="44"/>
                      <a:pt x="591" y="45"/>
                    </a:cubicBezTo>
                    <a:cubicBezTo>
                      <a:pt x="590" y="45"/>
                      <a:pt x="584" y="45"/>
                      <a:pt x="583" y="46"/>
                    </a:cubicBezTo>
                    <a:cubicBezTo>
                      <a:pt x="582" y="47"/>
                      <a:pt x="582" y="47"/>
                      <a:pt x="580" y="47"/>
                    </a:cubicBezTo>
                    <a:cubicBezTo>
                      <a:pt x="579" y="46"/>
                      <a:pt x="578" y="47"/>
                      <a:pt x="575" y="47"/>
                    </a:cubicBezTo>
                    <a:cubicBezTo>
                      <a:pt x="573" y="47"/>
                      <a:pt x="562" y="47"/>
                      <a:pt x="559" y="48"/>
                    </a:cubicBezTo>
                    <a:cubicBezTo>
                      <a:pt x="556" y="48"/>
                      <a:pt x="554" y="51"/>
                      <a:pt x="555" y="53"/>
                    </a:cubicBezTo>
                    <a:cubicBezTo>
                      <a:pt x="557" y="55"/>
                      <a:pt x="557" y="55"/>
                      <a:pt x="556" y="56"/>
                    </a:cubicBezTo>
                    <a:cubicBezTo>
                      <a:pt x="556" y="57"/>
                      <a:pt x="556" y="60"/>
                      <a:pt x="559" y="62"/>
                    </a:cubicBezTo>
                    <a:cubicBezTo>
                      <a:pt x="562" y="63"/>
                      <a:pt x="564" y="61"/>
                      <a:pt x="565" y="63"/>
                    </a:cubicBezTo>
                    <a:cubicBezTo>
                      <a:pt x="566" y="65"/>
                      <a:pt x="568" y="68"/>
                      <a:pt x="567" y="68"/>
                    </a:cubicBezTo>
                    <a:cubicBezTo>
                      <a:pt x="566" y="68"/>
                      <a:pt x="564" y="68"/>
                      <a:pt x="563" y="68"/>
                    </a:cubicBezTo>
                    <a:cubicBezTo>
                      <a:pt x="561" y="68"/>
                      <a:pt x="561" y="67"/>
                      <a:pt x="559" y="66"/>
                    </a:cubicBezTo>
                    <a:cubicBezTo>
                      <a:pt x="556" y="64"/>
                      <a:pt x="550" y="62"/>
                      <a:pt x="548" y="62"/>
                    </a:cubicBezTo>
                    <a:cubicBezTo>
                      <a:pt x="546" y="61"/>
                      <a:pt x="543" y="62"/>
                      <a:pt x="542" y="61"/>
                    </a:cubicBezTo>
                    <a:cubicBezTo>
                      <a:pt x="542" y="60"/>
                      <a:pt x="543" y="60"/>
                      <a:pt x="542" y="60"/>
                    </a:cubicBezTo>
                    <a:cubicBezTo>
                      <a:pt x="541" y="59"/>
                      <a:pt x="538" y="59"/>
                      <a:pt x="537" y="60"/>
                    </a:cubicBezTo>
                    <a:cubicBezTo>
                      <a:pt x="536" y="61"/>
                      <a:pt x="534" y="61"/>
                      <a:pt x="535" y="61"/>
                    </a:cubicBezTo>
                    <a:cubicBezTo>
                      <a:pt x="537" y="62"/>
                      <a:pt x="541" y="62"/>
                      <a:pt x="540" y="63"/>
                    </a:cubicBezTo>
                    <a:cubicBezTo>
                      <a:pt x="539" y="63"/>
                      <a:pt x="537" y="63"/>
                      <a:pt x="538" y="64"/>
                    </a:cubicBezTo>
                    <a:cubicBezTo>
                      <a:pt x="538" y="64"/>
                      <a:pt x="542" y="64"/>
                      <a:pt x="542" y="65"/>
                    </a:cubicBezTo>
                    <a:cubicBezTo>
                      <a:pt x="542" y="66"/>
                      <a:pt x="542" y="67"/>
                      <a:pt x="541" y="67"/>
                    </a:cubicBezTo>
                    <a:cubicBezTo>
                      <a:pt x="540" y="67"/>
                      <a:pt x="539" y="67"/>
                      <a:pt x="537" y="66"/>
                    </a:cubicBezTo>
                    <a:cubicBezTo>
                      <a:pt x="536" y="66"/>
                      <a:pt x="535" y="65"/>
                      <a:pt x="533" y="65"/>
                    </a:cubicBezTo>
                    <a:cubicBezTo>
                      <a:pt x="531" y="66"/>
                      <a:pt x="530" y="65"/>
                      <a:pt x="531" y="68"/>
                    </a:cubicBezTo>
                    <a:cubicBezTo>
                      <a:pt x="532" y="71"/>
                      <a:pt x="533" y="70"/>
                      <a:pt x="536" y="71"/>
                    </a:cubicBezTo>
                    <a:cubicBezTo>
                      <a:pt x="538" y="72"/>
                      <a:pt x="538" y="72"/>
                      <a:pt x="540" y="73"/>
                    </a:cubicBezTo>
                    <a:cubicBezTo>
                      <a:pt x="542" y="74"/>
                      <a:pt x="543" y="74"/>
                      <a:pt x="543" y="75"/>
                    </a:cubicBezTo>
                    <a:cubicBezTo>
                      <a:pt x="544" y="76"/>
                      <a:pt x="545" y="76"/>
                      <a:pt x="546" y="76"/>
                    </a:cubicBezTo>
                    <a:cubicBezTo>
                      <a:pt x="547" y="76"/>
                      <a:pt x="547" y="77"/>
                      <a:pt x="546" y="77"/>
                    </a:cubicBezTo>
                    <a:cubicBezTo>
                      <a:pt x="545" y="77"/>
                      <a:pt x="542" y="77"/>
                      <a:pt x="541" y="76"/>
                    </a:cubicBezTo>
                    <a:cubicBezTo>
                      <a:pt x="540" y="76"/>
                      <a:pt x="539" y="74"/>
                      <a:pt x="537" y="74"/>
                    </a:cubicBezTo>
                    <a:cubicBezTo>
                      <a:pt x="536" y="74"/>
                      <a:pt x="528" y="74"/>
                      <a:pt x="527" y="73"/>
                    </a:cubicBezTo>
                    <a:cubicBezTo>
                      <a:pt x="526" y="72"/>
                      <a:pt x="526" y="71"/>
                      <a:pt x="526" y="71"/>
                    </a:cubicBezTo>
                    <a:cubicBezTo>
                      <a:pt x="527" y="70"/>
                      <a:pt x="527" y="70"/>
                      <a:pt x="527" y="69"/>
                    </a:cubicBezTo>
                    <a:cubicBezTo>
                      <a:pt x="526" y="68"/>
                      <a:pt x="526" y="68"/>
                      <a:pt x="526" y="67"/>
                    </a:cubicBezTo>
                    <a:cubicBezTo>
                      <a:pt x="526" y="66"/>
                      <a:pt x="528" y="63"/>
                      <a:pt x="527" y="61"/>
                    </a:cubicBezTo>
                    <a:cubicBezTo>
                      <a:pt x="527" y="60"/>
                      <a:pt x="527" y="58"/>
                      <a:pt x="526" y="57"/>
                    </a:cubicBezTo>
                    <a:cubicBezTo>
                      <a:pt x="525" y="56"/>
                      <a:pt x="524" y="56"/>
                      <a:pt x="524" y="57"/>
                    </a:cubicBezTo>
                    <a:cubicBezTo>
                      <a:pt x="523" y="57"/>
                      <a:pt x="524" y="58"/>
                      <a:pt x="524" y="59"/>
                    </a:cubicBezTo>
                    <a:cubicBezTo>
                      <a:pt x="524" y="60"/>
                      <a:pt x="524" y="61"/>
                      <a:pt x="524" y="62"/>
                    </a:cubicBezTo>
                    <a:cubicBezTo>
                      <a:pt x="524" y="64"/>
                      <a:pt x="523" y="65"/>
                      <a:pt x="521" y="66"/>
                    </a:cubicBezTo>
                    <a:cubicBezTo>
                      <a:pt x="519" y="66"/>
                      <a:pt x="518" y="66"/>
                      <a:pt x="517" y="67"/>
                    </a:cubicBezTo>
                    <a:cubicBezTo>
                      <a:pt x="516" y="69"/>
                      <a:pt x="514" y="71"/>
                      <a:pt x="514" y="72"/>
                    </a:cubicBezTo>
                    <a:cubicBezTo>
                      <a:pt x="513" y="72"/>
                      <a:pt x="513" y="72"/>
                      <a:pt x="515" y="73"/>
                    </a:cubicBezTo>
                    <a:cubicBezTo>
                      <a:pt x="517" y="74"/>
                      <a:pt x="519" y="79"/>
                      <a:pt x="520" y="79"/>
                    </a:cubicBezTo>
                    <a:cubicBezTo>
                      <a:pt x="521" y="80"/>
                      <a:pt x="520" y="81"/>
                      <a:pt x="520" y="81"/>
                    </a:cubicBezTo>
                    <a:cubicBezTo>
                      <a:pt x="519" y="82"/>
                      <a:pt x="518" y="85"/>
                      <a:pt x="517" y="87"/>
                    </a:cubicBezTo>
                    <a:cubicBezTo>
                      <a:pt x="516" y="89"/>
                      <a:pt x="516" y="90"/>
                      <a:pt x="516" y="90"/>
                    </a:cubicBezTo>
                    <a:cubicBezTo>
                      <a:pt x="516" y="90"/>
                      <a:pt x="517" y="91"/>
                      <a:pt x="517" y="92"/>
                    </a:cubicBezTo>
                    <a:cubicBezTo>
                      <a:pt x="517" y="93"/>
                      <a:pt x="518" y="95"/>
                      <a:pt x="518" y="95"/>
                    </a:cubicBezTo>
                    <a:cubicBezTo>
                      <a:pt x="519" y="95"/>
                      <a:pt x="519" y="95"/>
                      <a:pt x="520" y="95"/>
                    </a:cubicBezTo>
                    <a:cubicBezTo>
                      <a:pt x="521" y="95"/>
                      <a:pt x="521" y="95"/>
                      <a:pt x="522" y="95"/>
                    </a:cubicBezTo>
                    <a:cubicBezTo>
                      <a:pt x="524" y="95"/>
                      <a:pt x="525" y="94"/>
                      <a:pt x="526" y="94"/>
                    </a:cubicBezTo>
                    <a:cubicBezTo>
                      <a:pt x="528" y="94"/>
                      <a:pt x="532" y="95"/>
                      <a:pt x="533" y="95"/>
                    </a:cubicBezTo>
                    <a:cubicBezTo>
                      <a:pt x="534" y="95"/>
                      <a:pt x="536" y="96"/>
                      <a:pt x="538" y="97"/>
                    </a:cubicBezTo>
                    <a:cubicBezTo>
                      <a:pt x="539" y="98"/>
                      <a:pt x="540" y="101"/>
                      <a:pt x="540" y="101"/>
                    </a:cubicBezTo>
                    <a:cubicBezTo>
                      <a:pt x="541" y="102"/>
                      <a:pt x="541" y="103"/>
                      <a:pt x="540" y="103"/>
                    </a:cubicBezTo>
                    <a:cubicBezTo>
                      <a:pt x="540" y="104"/>
                      <a:pt x="538" y="106"/>
                      <a:pt x="538" y="107"/>
                    </a:cubicBezTo>
                    <a:cubicBezTo>
                      <a:pt x="538" y="107"/>
                      <a:pt x="539" y="108"/>
                      <a:pt x="541" y="108"/>
                    </a:cubicBezTo>
                    <a:cubicBezTo>
                      <a:pt x="543" y="109"/>
                      <a:pt x="547" y="110"/>
                      <a:pt x="546" y="110"/>
                    </a:cubicBezTo>
                    <a:cubicBezTo>
                      <a:pt x="545" y="110"/>
                      <a:pt x="540" y="111"/>
                      <a:pt x="539" y="110"/>
                    </a:cubicBezTo>
                    <a:cubicBezTo>
                      <a:pt x="538" y="109"/>
                      <a:pt x="537" y="109"/>
                      <a:pt x="537" y="109"/>
                    </a:cubicBezTo>
                    <a:cubicBezTo>
                      <a:pt x="537" y="109"/>
                      <a:pt x="537" y="109"/>
                      <a:pt x="537" y="108"/>
                    </a:cubicBezTo>
                    <a:cubicBezTo>
                      <a:pt x="536" y="107"/>
                      <a:pt x="535" y="106"/>
                      <a:pt x="536" y="106"/>
                    </a:cubicBezTo>
                    <a:cubicBezTo>
                      <a:pt x="536" y="105"/>
                      <a:pt x="538" y="103"/>
                      <a:pt x="537" y="102"/>
                    </a:cubicBezTo>
                    <a:cubicBezTo>
                      <a:pt x="536" y="100"/>
                      <a:pt x="534" y="101"/>
                      <a:pt x="534" y="100"/>
                    </a:cubicBezTo>
                    <a:cubicBezTo>
                      <a:pt x="533" y="98"/>
                      <a:pt x="533" y="97"/>
                      <a:pt x="532" y="97"/>
                    </a:cubicBezTo>
                    <a:cubicBezTo>
                      <a:pt x="530" y="96"/>
                      <a:pt x="528" y="98"/>
                      <a:pt x="526" y="98"/>
                    </a:cubicBezTo>
                    <a:cubicBezTo>
                      <a:pt x="525" y="97"/>
                      <a:pt x="522" y="98"/>
                      <a:pt x="521" y="99"/>
                    </a:cubicBezTo>
                    <a:cubicBezTo>
                      <a:pt x="521" y="100"/>
                      <a:pt x="523" y="100"/>
                      <a:pt x="522" y="100"/>
                    </a:cubicBezTo>
                    <a:cubicBezTo>
                      <a:pt x="521" y="101"/>
                      <a:pt x="520" y="103"/>
                      <a:pt x="521" y="103"/>
                    </a:cubicBezTo>
                    <a:cubicBezTo>
                      <a:pt x="521" y="103"/>
                      <a:pt x="522" y="104"/>
                      <a:pt x="522" y="105"/>
                    </a:cubicBezTo>
                    <a:cubicBezTo>
                      <a:pt x="522" y="106"/>
                      <a:pt x="523" y="108"/>
                      <a:pt x="522" y="109"/>
                    </a:cubicBezTo>
                    <a:cubicBezTo>
                      <a:pt x="522" y="109"/>
                      <a:pt x="519" y="112"/>
                      <a:pt x="518" y="112"/>
                    </a:cubicBezTo>
                    <a:cubicBezTo>
                      <a:pt x="518" y="113"/>
                      <a:pt x="517" y="116"/>
                      <a:pt x="516" y="116"/>
                    </a:cubicBezTo>
                    <a:cubicBezTo>
                      <a:pt x="515" y="117"/>
                      <a:pt x="509" y="119"/>
                      <a:pt x="509" y="120"/>
                    </a:cubicBezTo>
                    <a:cubicBezTo>
                      <a:pt x="509" y="121"/>
                      <a:pt x="509" y="123"/>
                      <a:pt x="508" y="123"/>
                    </a:cubicBezTo>
                    <a:cubicBezTo>
                      <a:pt x="506" y="123"/>
                      <a:pt x="506" y="123"/>
                      <a:pt x="504" y="122"/>
                    </a:cubicBezTo>
                    <a:cubicBezTo>
                      <a:pt x="503" y="122"/>
                      <a:pt x="501" y="122"/>
                      <a:pt x="499" y="122"/>
                    </a:cubicBezTo>
                    <a:cubicBezTo>
                      <a:pt x="498" y="122"/>
                      <a:pt x="496" y="122"/>
                      <a:pt x="495" y="121"/>
                    </a:cubicBezTo>
                    <a:cubicBezTo>
                      <a:pt x="494" y="120"/>
                      <a:pt x="492" y="121"/>
                      <a:pt x="491" y="120"/>
                    </a:cubicBezTo>
                    <a:cubicBezTo>
                      <a:pt x="491" y="120"/>
                      <a:pt x="491" y="119"/>
                      <a:pt x="490" y="118"/>
                    </a:cubicBezTo>
                    <a:cubicBezTo>
                      <a:pt x="490" y="117"/>
                      <a:pt x="492" y="117"/>
                      <a:pt x="492" y="118"/>
                    </a:cubicBezTo>
                    <a:cubicBezTo>
                      <a:pt x="493" y="118"/>
                      <a:pt x="492" y="118"/>
                      <a:pt x="493" y="119"/>
                    </a:cubicBezTo>
                    <a:cubicBezTo>
                      <a:pt x="493" y="120"/>
                      <a:pt x="494" y="121"/>
                      <a:pt x="495" y="120"/>
                    </a:cubicBezTo>
                    <a:cubicBezTo>
                      <a:pt x="496" y="120"/>
                      <a:pt x="495" y="119"/>
                      <a:pt x="496" y="119"/>
                    </a:cubicBezTo>
                    <a:cubicBezTo>
                      <a:pt x="497" y="118"/>
                      <a:pt x="497" y="118"/>
                      <a:pt x="498" y="119"/>
                    </a:cubicBezTo>
                    <a:cubicBezTo>
                      <a:pt x="498" y="119"/>
                      <a:pt x="498" y="120"/>
                      <a:pt x="499" y="120"/>
                    </a:cubicBezTo>
                    <a:cubicBezTo>
                      <a:pt x="500" y="120"/>
                      <a:pt x="504" y="120"/>
                      <a:pt x="504" y="119"/>
                    </a:cubicBezTo>
                    <a:cubicBezTo>
                      <a:pt x="504" y="118"/>
                      <a:pt x="503" y="118"/>
                      <a:pt x="503" y="118"/>
                    </a:cubicBezTo>
                    <a:cubicBezTo>
                      <a:pt x="503" y="118"/>
                      <a:pt x="503" y="117"/>
                      <a:pt x="504" y="116"/>
                    </a:cubicBezTo>
                    <a:cubicBezTo>
                      <a:pt x="505" y="116"/>
                      <a:pt x="505" y="116"/>
                      <a:pt x="506" y="115"/>
                    </a:cubicBezTo>
                    <a:cubicBezTo>
                      <a:pt x="507" y="114"/>
                      <a:pt x="509" y="114"/>
                      <a:pt x="509" y="112"/>
                    </a:cubicBezTo>
                    <a:cubicBezTo>
                      <a:pt x="510" y="111"/>
                      <a:pt x="510" y="111"/>
                      <a:pt x="511" y="110"/>
                    </a:cubicBezTo>
                    <a:cubicBezTo>
                      <a:pt x="513" y="110"/>
                      <a:pt x="514" y="109"/>
                      <a:pt x="514" y="107"/>
                    </a:cubicBezTo>
                    <a:cubicBezTo>
                      <a:pt x="513" y="105"/>
                      <a:pt x="513" y="104"/>
                      <a:pt x="514" y="103"/>
                    </a:cubicBezTo>
                    <a:cubicBezTo>
                      <a:pt x="515" y="102"/>
                      <a:pt x="516" y="102"/>
                      <a:pt x="516" y="101"/>
                    </a:cubicBezTo>
                    <a:cubicBezTo>
                      <a:pt x="515" y="100"/>
                      <a:pt x="511" y="100"/>
                      <a:pt x="510" y="96"/>
                    </a:cubicBezTo>
                    <a:cubicBezTo>
                      <a:pt x="510" y="92"/>
                      <a:pt x="510" y="91"/>
                      <a:pt x="510" y="88"/>
                    </a:cubicBezTo>
                    <a:cubicBezTo>
                      <a:pt x="510" y="84"/>
                      <a:pt x="509" y="83"/>
                      <a:pt x="510" y="82"/>
                    </a:cubicBezTo>
                    <a:cubicBezTo>
                      <a:pt x="511" y="82"/>
                      <a:pt x="513" y="79"/>
                      <a:pt x="512" y="77"/>
                    </a:cubicBezTo>
                    <a:cubicBezTo>
                      <a:pt x="510" y="75"/>
                      <a:pt x="506" y="72"/>
                      <a:pt x="506" y="71"/>
                    </a:cubicBezTo>
                    <a:cubicBezTo>
                      <a:pt x="506" y="70"/>
                      <a:pt x="508" y="70"/>
                      <a:pt x="509" y="68"/>
                    </a:cubicBezTo>
                    <a:cubicBezTo>
                      <a:pt x="510" y="65"/>
                      <a:pt x="511" y="64"/>
                      <a:pt x="511" y="63"/>
                    </a:cubicBezTo>
                    <a:cubicBezTo>
                      <a:pt x="512" y="61"/>
                      <a:pt x="513" y="59"/>
                      <a:pt x="510" y="58"/>
                    </a:cubicBezTo>
                    <a:cubicBezTo>
                      <a:pt x="508" y="57"/>
                      <a:pt x="506" y="56"/>
                      <a:pt x="504" y="56"/>
                    </a:cubicBezTo>
                    <a:cubicBezTo>
                      <a:pt x="501" y="56"/>
                      <a:pt x="494" y="55"/>
                      <a:pt x="493" y="55"/>
                    </a:cubicBezTo>
                    <a:cubicBezTo>
                      <a:pt x="492" y="55"/>
                      <a:pt x="491" y="58"/>
                      <a:pt x="489" y="61"/>
                    </a:cubicBezTo>
                    <a:cubicBezTo>
                      <a:pt x="488" y="64"/>
                      <a:pt x="487" y="68"/>
                      <a:pt x="485" y="69"/>
                    </a:cubicBezTo>
                    <a:cubicBezTo>
                      <a:pt x="482" y="71"/>
                      <a:pt x="478" y="73"/>
                      <a:pt x="477" y="74"/>
                    </a:cubicBezTo>
                    <a:cubicBezTo>
                      <a:pt x="476" y="74"/>
                      <a:pt x="477" y="75"/>
                      <a:pt x="477" y="76"/>
                    </a:cubicBezTo>
                    <a:cubicBezTo>
                      <a:pt x="476" y="76"/>
                      <a:pt x="476" y="77"/>
                      <a:pt x="477" y="77"/>
                    </a:cubicBezTo>
                    <a:cubicBezTo>
                      <a:pt x="477" y="77"/>
                      <a:pt x="480" y="77"/>
                      <a:pt x="480" y="78"/>
                    </a:cubicBezTo>
                    <a:cubicBezTo>
                      <a:pt x="480" y="79"/>
                      <a:pt x="480" y="79"/>
                      <a:pt x="480" y="81"/>
                    </a:cubicBezTo>
                    <a:cubicBezTo>
                      <a:pt x="480" y="82"/>
                      <a:pt x="479" y="83"/>
                      <a:pt x="479" y="84"/>
                    </a:cubicBezTo>
                    <a:cubicBezTo>
                      <a:pt x="479" y="84"/>
                      <a:pt x="480" y="85"/>
                      <a:pt x="479" y="86"/>
                    </a:cubicBezTo>
                    <a:cubicBezTo>
                      <a:pt x="479" y="87"/>
                      <a:pt x="477" y="87"/>
                      <a:pt x="477" y="88"/>
                    </a:cubicBezTo>
                    <a:cubicBezTo>
                      <a:pt x="476" y="89"/>
                      <a:pt x="477" y="90"/>
                      <a:pt x="478" y="90"/>
                    </a:cubicBezTo>
                    <a:cubicBezTo>
                      <a:pt x="479" y="90"/>
                      <a:pt x="480" y="89"/>
                      <a:pt x="481" y="90"/>
                    </a:cubicBezTo>
                    <a:cubicBezTo>
                      <a:pt x="482" y="90"/>
                      <a:pt x="485" y="90"/>
                      <a:pt x="485" y="91"/>
                    </a:cubicBezTo>
                    <a:cubicBezTo>
                      <a:pt x="485" y="92"/>
                      <a:pt x="485" y="95"/>
                      <a:pt x="487" y="96"/>
                    </a:cubicBezTo>
                    <a:cubicBezTo>
                      <a:pt x="488" y="97"/>
                      <a:pt x="490" y="97"/>
                      <a:pt x="491" y="97"/>
                    </a:cubicBezTo>
                    <a:cubicBezTo>
                      <a:pt x="492" y="97"/>
                      <a:pt x="491" y="98"/>
                      <a:pt x="490" y="99"/>
                    </a:cubicBezTo>
                    <a:cubicBezTo>
                      <a:pt x="489" y="100"/>
                      <a:pt x="488" y="106"/>
                      <a:pt x="486" y="104"/>
                    </a:cubicBezTo>
                    <a:cubicBezTo>
                      <a:pt x="484" y="102"/>
                      <a:pt x="480" y="99"/>
                      <a:pt x="479" y="98"/>
                    </a:cubicBezTo>
                    <a:cubicBezTo>
                      <a:pt x="478" y="98"/>
                      <a:pt x="478" y="97"/>
                      <a:pt x="477" y="97"/>
                    </a:cubicBezTo>
                    <a:cubicBezTo>
                      <a:pt x="475" y="97"/>
                      <a:pt x="470" y="95"/>
                      <a:pt x="468" y="94"/>
                    </a:cubicBezTo>
                    <a:cubicBezTo>
                      <a:pt x="466" y="94"/>
                      <a:pt x="464" y="92"/>
                      <a:pt x="463" y="91"/>
                    </a:cubicBezTo>
                    <a:cubicBezTo>
                      <a:pt x="461" y="90"/>
                      <a:pt x="449" y="89"/>
                      <a:pt x="447" y="88"/>
                    </a:cubicBezTo>
                    <a:cubicBezTo>
                      <a:pt x="446" y="88"/>
                      <a:pt x="443" y="88"/>
                      <a:pt x="442" y="88"/>
                    </a:cubicBezTo>
                    <a:cubicBezTo>
                      <a:pt x="441" y="89"/>
                      <a:pt x="441" y="89"/>
                      <a:pt x="440" y="90"/>
                    </a:cubicBezTo>
                    <a:cubicBezTo>
                      <a:pt x="440" y="91"/>
                      <a:pt x="441" y="93"/>
                      <a:pt x="442" y="94"/>
                    </a:cubicBezTo>
                    <a:cubicBezTo>
                      <a:pt x="443" y="95"/>
                      <a:pt x="444" y="96"/>
                      <a:pt x="443" y="97"/>
                    </a:cubicBezTo>
                    <a:cubicBezTo>
                      <a:pt x="442" y="98"/>
                      <a:pt x="441" y="99"/>
                      <a:pt x="440" y="99"/>
                    </a:cubicBezTo>
                    <a:cubicBezTo>
                      <a:pt x="438" y="99"/>
                      <a:pt x="437" y="99"/>
                      <a:pt x="437" y="100"/>
                    </a:cubicBezTo>
                    <a:cubicBezTo>
                      <a:pt x="437" y="101"/>
                      <a:pt x="438" y="102"/>
                      <a:pt x="438" y="102"/>
                    </a:cubicBezTo>
                    <a:cubicBezTo>
                      <a:pt x="437" y="102"/>
                      <a:pt x="434" y="102"/>
                      <a:pt x="433" y="101"/>
                    </a:cubicBezTo>
                    <a:cubicBezTo>
                      <a:pt x="432" y="101"/>
                      <a:pt x="432" y="99"/>
                      <a:pt x="433" y="99"/>
                    </a:cubicBezTo>
                    <a:cubicBezTo>
                      <a:pt x="434" y="99"/>
                      <a:pt x="435" y="98"/>
                      <a:pt x="434" y="98"/>
                    </a:cubicBezTo>
                    <a:cubicBezTo>
                      <a:pt x="433" y="97"/>
                      <a:pt x="432" y="95"/>
                      <a:pt x="430" y="96"/>
                    </a:cubicBezTo>
                    <a:cubicBezTo>
                      <a:pt x="429" y="97"/>
                      <a:pt x="425" y="99"/>
                      <a:pt x="424" y="99"/>
                    </a:cubicBezTo>
                    <a:cubicBezTo>
                      <a:pt x="422" y="100"/>
                      <a:pt x="421" y="100"/>
                      <a:pt x="419" y="99"/>
                    </a:cubicBezTo>
                    <a:cubicBezTo>
                      <a:pt x="417" y="99"/>
                      <a:pt x="411" y="101"/>
                      <a:pt x="411" y="102"/>
                    </a:cubicBezTo>
                    <a:cubicBezTo>
                      <a:pt x="410" y="102"/>
                      <a:pt x="409" y="104"/>
                      <a:pt x="408" y="104"/>
                    </a:cubicBezTo>
                    <a:cubicBezTo>
                      <a:pt x="407" y="104"/>
                      <a:pt x="399" y="103"/>
                      <a:pt x="400" y="103"/>
                    </a:cubicBezTo>
                    <a:cubicBezTo>
                      <a:pt x="400" y="102"/>
                      <a:pt x="402" y="102"/>
                      <a:pt x="402" y="102"/>
                    </a:cubicBezTo>
                    <a:cubicBezTo>
                      <a:pt x="403" y="102"/>
                      <a:pt x="402" y="100"/>
                      <a:pt x="402" y="99"/>
                    </a:cubicBezTo>
                    <a:cubicBezTo>
                      <a:pt x="403" y="98"/>
                      <a:pt x="405" y="97"/>
                      <a:pt x="404" y="96"/>
                    </a:cubicBezTo>
                    <a:cubicBezTo>
                      <a:pt x="403" y="96"/>
                      <a:pt x="401" y="97"/>
                      <a:pt x="399" y="97"/>
                    </a:cubicBezTo>
                    <a:cubicBezTo>
                      <a:pt x="396" y="98"/>
                      <a:pt x="395" y="98"/>
                      <a:pt x="395" y="100"/>
                    </a:cubicBezTo>
                    <a:cubicBezTo>
                      <a:pt x="395" y="102"/>
                      <a:pt x="396" y="102"/>
                      <a:pt x="395" y="102"/>
                    </a:cubicBezTo>
                    <a:cubicBezTo>
                      <a:pt x="394" y="102"/>
                      <a:pt x="394" y="101"/>
                      <a:pt x="393" y="101"/>
                    </a:cubicBezTo>
                    <a:cubicBezTo>
                      <a:pt x="391" y="100"/>
                      <a:pt x="386" y="101"/>
                      <a:pt x="384" y="103"/>
                    </a:cubicBezTo>
                    <a:cubicBezTo>
                      <a:pt x="381" y="104"/>
                      <a:pt x="376" y="107"/>
                      <a:pt x="375" y="107"/>
                    </a:cubicBezTo>
                    <a:cubicBezTo>
                      <a:pt x="374" y="107"/>
                      <a:pt x="370" y="108"/>
                      <a:pt x="369" y="109"/>
                    </a:cubicBezTo>
                    <a:cubicBezTo>
                      <a:pt x="368" y="111"/>
                      <a:pt x="368" y="116"/>
                      <a:pt x="366" y="116"/>
                    </a:cubicBezTo>
                    <a:cubicBezTo>
                      <a:pt x="364" y="116"/>
                      <a:pt x="358" y="117"/>
                      <a:pt x="357" y="116"/>
                    </a:cubicBezTo>
                    <a:cubicBezTo>
                      <a:pt x="357" y="115"/>
                      <a:pt x="356" y="114"/>
                      <a:pt x="354" y="113"/>
                    </a:cubicBezTo>
                    <a:cubicBezTo>
                      <a:pt x="352" y="112"/>
                      <a:pt x="350" y="112"/>
                      <a:pt x="351" y="111"/>
                    </a:cubicBezTo>
                    <a:cubicBezTo>
                      <a:pt x="352" y="110"/>
                      <a:pt x="352" y="108"/>
                      <a:pt x="354" y="108"/>
                    </a:cubicBezTo>
                    <a:cubicBezTo>
                      <a:pt x="355" y="107"/>
                      <a:pt x="361" y="108"/>
                      <a:pt x="361" y="107"/>
                    </a:cubicBezTo>
                    <a:cubicBezTo>
                      <a:pt x="361" y="106"/>
                      <a:pt x="358" y="102"/>
                      <a:pt x="357" y="101"/>
                    </a:cubicBezTo>
                    <a:cubicBezTo>
                      <a:pt x="356" y="100"/>
                      <a:pt x="354" y="100"/>
                      <a:pt x="352" y="100"/>
                    </a:cubicBezTo>
                    <a:cubicBezTo>
                      <a:pt x="349" y="100"/>
                      <a:pt x="346" y="100"/>
                      <a:pt x="345" y="99"/>
                    </a:cubicBezTo>
                    <a:cubicBezTo>
                      <a:pt x="344" y="99"/>
                      <a:pt x="341" y="98"/>
                      <a:pt x="342" y="99"/>
                    </a:cubicBezTo>
                    <a:cubicBezTo>
                      <a:pt x="343" y="100"/>
                      <a:pt x="347" y="101"/>
                      <a:pt x="347" y="102"/>
                    </a:cubicBezTo>
                    <a:cubicBezTo>
                      <a:pt x="347" y="103"/>
                      <a:pt x="347" y="106"/>
                      <a:pt x="346" y="108"/>
                    </a:cubicBezTo>
                    <a:cubicBezTo>
                      <a:pt x="345" y="109"/>
                      <a:pt x="343" y="112"/>
                      <a:pt x="344" y="112"/>
                    </a:cubicBezTo>
                    <a:cubicBezTo>
                      <a:pt x="345" y="112"/>
                      <a:pt x="349" y="115"/>
                      <a:pt x="348" y="117"/>
                    </a:cubicBezTo>
                    <a:cubicBezTo>
                      <a:pt x="347" y="119"/>
                      <a:pt x="346" y="121"/>
                      <a:pt x="346" y="123"/>
                    </a:cubicBezTo>
                    <a:cubicBezTo>
                      <a:pt x="346" y="124"/>
                      <a:pt x="347" y="127"/>
                      <a:pt x="346" y="125"/>
                    </a:cubicBezTo>
                    <a:cubicBezTo>
                      <a:pt x="345" y="124"/>
                      <a:pt x="345" y="122"/>
                      <a:pt x="344" y="123"/>
                    </a:cubicBezTo>
                    <a:cubicBezTo>
                      <a:pt x="343" y="124"/>
                      <a:pt x="341" y="125"/>
                      <a:pt x="342" y="124"/>
                    </a:cubicBezTo>
                    <a:cubicBezTo>
                      <a:pt x="343" y="123"/>
                      <a:pt x="344" y="122"/>
                      <a:pt x="343" y="121"/>
                    </a:cubicBezTo>
                    <a:cubicBezTo>
                      <a:pt x="341" y="121"/>
                      <a:pt x="338" y="120"/>
                      <a:pt x="337" y="120"/>
                    </a:cubicBezTo>
                    <a:cubicBezTo>
                      <a:pt x="335" y="120"/>
                      <a:pt x="333" y="121"/>
                      <a:pt x="332" y="123"/>
                    </a:cubicBezTo>
                    <a:cubicBezTo>
                      <a:pt x="330" y="124"/>
                      <a:pt x="327" y="125"/>
                      <a:pt x="326" y="125"/>
                    </a:cubicBezTo>
                    <a:cubicBezTo>
                      <a:pt x="325" y="126"/>
                      <a:pt x="322" y="129"/>
                      <a:pt x="321" y="130"/>
                    </a:cubicBezTo>
                    <a:cubicBezTo>
                      <a:pt x="320" y="130"/>
                      <a:pt x="324" y="133"/>
                      <a:pt x="325" y="134"/>
                    </a:cubicBezTo>
                    <a:cubicBezTo>
                      <a:pt x="326" y="136"/>
                      <a:pt x="327" y="139"/>
                      <a:pt x="324" y="138"/>
                    </a:cubicBezTo>
                    <a:cubicBezTo>
                      <a:pt x="321" y="137"/>
                      <a:pt x="315" y="135"/>
                      <a:pt x="314" y="136"/>
                    </a:cubicBezTo>
                    <a:cubicBezTo>
                      <a:pt x="313" y="137"/>
                      <a:pt x="311" y="137"/>
                      <a:pt x="311" y="136"/>
                    </a:cubicBezTo>
                    <a:cubicBezTo>
                      <a:pt x="312" y="136"/>
                      <a:pt x="312" y="135"/>
                      <a:pt x="310" y="134"/>
                    </a:cubicBezTo>
                    <a:cubicBezTo>
                      <a:pt x="308" y="133"/>
                      <a:pt x="306" y="132"/>
                      <a:pt x="305" y="132"/>
                    </a:cubicBezTo>
                    <a:cubicBezTo>
                      <a:pt x="305" y="133"/>
                      <a:pt x="303" y="134"/>
                      <a:pt x="304" y="135"/>
                    </a:cubicBezTo>
                    <a:cubicBezTo>
                      <a:pt x="304" y="136"/>
                      <a:pt x="306" y="138"/>
                      <a:pt x="307" y="139"/>
                    </a:cubicBezTo>
                    <a:cubicBezTo>
                      <a:pt x="308" y="139"/>
                      <a:pt x="312" y="139"/>
                      <a:pt x="312" y="140"/>
                    </a:cubicBezTo>
                    <a:cubicBezTo>
                      <a:pt x="312" y="141"/>
                      <a:pt x="310" y="143"/>
                      <a:pt x="309" y="144"/>
                    </a:cubicBezTo>
                    <a:cubicBezTo>
                      <a:pt x="308" y="144"/>
                      <a:pt x="307" y="144"/>
                      <a:pt x="306" y="143"/>
                    </a:cubicBezTo>
                    <a:cubicBezTo>
                      <a:pt x="304" y="143"/>
                      <a:pt x="303" y="143"/>
                      <a:pt x="302" y="143"/>
                    </a:cubicBezTo>
                    <a:cubicBezTo>
                      <a:pt x="301" y="142"/>
                      <a:pt x="299" y="140"/>
                      <a:pt x="298" y="139"/>
                    </a:cubicBezTo>
                    <a:cubicBezTo>
                      <a:pt x="297" y="139"/>
                      <a:pt x="294" y="138"/>
                      <a:pt x="294" y="137"/>
                    </a:cubicBezTo>
                    <a:cubicBezTo>
                      <a:pt x="294" y="136"/>
                      <a:pt x="293" y="133"/>
                      <a:pt x="292" y="132"/>
                    </a:cubicBezTo>
                    <a:cubicBezTo>
                      <a:pt x="291" y="131"/>
                      <a:pt x="290" y="131"/>
                      <a:pt x="291" y="130"/>
                    </a:cubicBezTo>
                    <a:cubicBezTo>
                      <a:pt x="292" y="129"/>
                      <a:pt x="294" y="127"/>
                      <a:pt x="294" y="126"/>
                    </a:cubicBezTo>
                    <a:cubicBezTo>
                      <a:pt x="293" y="125"/>
                      <a:pt x="292" y="124"/>
                      <a:pt x="291" y="123"/>
                    </a:cubicBezTo>
                    <a:cubicBezTo>
                      <a:pt x="290" y="122"/>
                      <a:pt x="287" y="121"/>
                      <a:pt x="286" y="121"/>
                    </a:cubicBezTo>
                    <a:cubicBezTo>
                      <a:pt x="284" y="120"/>
                      <a:pt x="286" y="120"/>
                      <a:pt x="285" y="119"/>
                    </a:cubicBezTo>
                    <a:cubicBezTo>
                      <a:pt x="284" y="118"/>
                      <a:pt x="282" y="118"/>
                      <a:pt x="282" y="118"/>
                    </a:cubicBezTo>
                    <a:cubicBezTo>
                      <a:pt x="282" y="118"/>
                      <a:pt x="284" y="118"/>
                      <a:pt x="282" y="117"/>
                    </a:cubicBezTo>
                    <a:cubicBezTo>
                      <a:pt x="281" y="116"/>
                      <a:pt x="280" y="115"/>
                      <a:pt x="279" y="114"/>
                    </a:cubicBezTo>
                    <a:cubicBezTo>
                      <a:pt x="277" y="113"/>
                      <a:pt x="276" y="113"/>
                      <a:pt x="278" y="113"/>
                    </a:cubicBezTo>
                    <a:cubicBezTo>
                      <a:pt x="279" y="113"/>
                      <a:pt x="281" y="113"/>
                      <a:pt x="282" y="115"/>
                    </a:cubicBezTo>
                    <a:cubicBezTo>
                      <a:pt x="283" y="116"/>
                      <a:pt x="285" y="117"/>
                      <a:pt x="286" y="117"/>
                    </a:cubicBezTo>
                    <a:cubicBezTo>
                      <a:pt x="286" y="116"/>
                      <a:pt x="287" y="116"/>
                      <a:pt x="287" y="116"/>
                    </a:cubicBezTo>
                    <a:cubicBezTo>
                      <a:pt x="287" y="117"/>
                      <a:pt x="289" y="117"/>
                      <a:pt x="291" y="118"/>
                    </a:cubicBezTo>
                    <a:cubicBezTo>
                      <a:pt x="293" y="119"/>
                      <a:pt x="298" y="121"/>
                      <a:pt x="301" y="121"/>
                    </a:cubicBezTo>
                    <a:cubicBezTo>
                      <a:pt x="304" y="121"/>
                      <a:pt x="306" y="121"/>
                      <a:pt x="308" y="122"/>
                    </a:cubicBezTo>
                    <a:cubicBezTo>
                      <a:pt x="309" y="123"/>
                      <a:pt x="312" y="124"/>
                      <a:pt x="316" y="123"/>
                    </a:cubicBezTo>
                    <a:cubicBezTo>
                      <a:pt x="320" y="123"/>
                      <a:pt x="326" y="119"/>
                      <a:pt x="327" y="117"/>
                    </a:cubicBezTo>
                    <a:cubicBezTo>
                      <a:pt x="329" y="116"/>
                      <a:pt x="331" y="116"/>
                      <a:pt x="330" y="115"/>
                    </a:cubicBezTo>
                    <a:cubicBezTo>
                      <a:pt x="330" y="113"/>
                      <a:pt x="329" y="112"/>
                      <a:pt x="329" y="110"/>
                    </a:cubicBezTo>
                    <a:cubicBezTo>
                      <a:pt x="329" y="108"/>
                      <a:pt x="330" y="108"/>
                      <a:pt x="327" y="107"/>
                    </a:cubicBezTo>
                    <a:cubicBezTo>
                      <a:pt x="324" y="106"/>
                      <a:pt x="324" y="106"/>
                      <a:pt x="323" y="105"/>
                    </a:cubicBezTo>
                    <a:cubicBezTo>
                      <a:pt x="322" y="104"/>
                      <a:pt x="320" y="104"/>
                      <a:pt x="318" y="103"/>
                    </a:cubicBezTo>
                    <a:cubicBezTo>
                      <a:pt x="317" y="102"/>
                      <a:pt x="317" y="101"/>
                      <a:pt x="315" y="101"/>
                    </a:cubicBezTo>
                    <a:cubicBezTo>
                      <a:pt x="313" y="100"/>
                      <a:pt x="312" y="100"/>
                      <a:pt x="310" y="99"/>
                    </a:cubicBezTo>
                    <a:cubicBezTo>
                      <a:pt x="309" y="98"/>
                      <a:pt x="296" y="92"/>
                      <a:pt x="296" y="93"/>
                    </a:cubicBezTo>
                    <a:cubicBezTo>
                      <a:pt x="295" y="93"/>
                      <a:pt x="295" y="93"/>
                      <a:pt x="294" y="93"/>
                    </a:cubicBezTo>
                    <a:cubicBezTo>
                      <a:pt x="293" y="93"/>
                      <a:pt x="290" y="91"/>
                      <a:pt x="289" y="92"/>
                    </a:cubicBezTo>
                    <a:cubicBezTo>
                      <a:pt x="288" y="92"/>
                      <a:pt x="285" y="94"/>
                      <a:pt x="284" y="95"/>
                    </a:cubicBezTo>
                    <a:cubicBezTo>
                      <a:pt x="283" y="95"/>
                      <a:pt x="283" y="94"/>
                      <a:pt x="284" y="94"/>
                    </a:cubicBezTo>
                    <a:cubicBezTo>
                      <a:pt x="285" y="93"/>
                      <a:pt x="286" y="92"/>
                      <a:pt x="285" y="92"/>
                    </a:cubicBezTo>
                    <a:cubicBezTo>
                      <a:pt x="284" y="91"/>
                      <a:pt x="284" y="91"/>
                      <a:pt x="283" y="91"/>
                    </a:cubicBezTo>
                    <a:cubicBezTo>
                      <a:pt x="281" y="91"/>
                      <a:pt x="279" y="89"/>
                      <a:pt x="279" y="89"/>
                    </a:cubicBezTo>
                    <a:cubicBezTo>
                      <a:pt x="279" y="89"/>
                      <a:pt x="277" y="88"/>
                      <a:pt x="279" y="88"/>
                    </a:cubicBezTo>
                    <a:cubicBezTo>
                      <a:pt x="281" y="88"/>
                      <a:pt x="283" y="89"/>
                      <a:pt x="283" y="89"/>
                    </a:cubicBezTo>
                    <a:cubicBezTo>
                      <a:pt x="283" y="88"/>
                      <a:pt x="284" y="88"/>
                      <a:pt x="282" y="87"/>
                    </a:cubicBezTo>
                    <a:cubicBezTo>
                      <a:pt x="279" y="86"/>
                      <a:pt x="278" y="85"/>
                      <a:pt x="278" y="86"/>
                    </a:cubicBezTo>
                    <a:cubicBezTo>
                      <a:pt x="277" y="86"/>
                      <a:pt x="273" y="89"/>
                      <a:pt x="273" y="89"/>
                    </a:cubicBezTo>
                    <a:cubicBezTo>
                      <a:pt x="273" y="88"/>
                      <a:pt x="274" y="87"/>
                      <a:pt x="273" y="87"/>
                    </a:cubicBezTo>
                    <a:cubicBezTo>
                      <a:pt x="273" y="87"/>
                      <a:pt x="271" y="86"/>
                      <a:pt x="270" y="87"/>
                    </a:cubicBezTo>
                    <a:cubicBezTo>
                      <a:pt x="269" y="88"/>
                      <a:pt x="269" y="89"/>
                      <a:pt x="269" y="88"/>
                    </a:cubicBezTo>
                    <a:cubicBezTo>
                      <a:pt x="269" y="88"/>
                      <a:pt x="269" y="88"/>
                      <a:pt x="268" y="88"/>
                    </a:cubicBezTo>
                    <a:cubicBezTo>
                      <a:pt x="268" y="87"/>
                      <a:pt x="268" y="85"/>
                      <a:pt x="268" y="86"/>
                    </a:cubicBezTo>
                    <a:cubicBezTo>
                      <a:pt x="268" y="87"/>
                      <a:pt x="267" y="88"/>
                      <a:pt x="267" y="88"/>
                    </a:cubicBezTo>
                    <a:cubicBezTo>
                      <a:pt x="266" y="87"/>
                      <a:pt x="265" y="88"/>
                      <a:pt x="264" y="88"/>
                    </a:cubicBezTo>
                    <a:cubicBezTo>
                      <a:pt x="263" y="88"/>
                      <a:pt x="263" y="88"/>
                      <a:pt x="263" y="88"/>
                    </a:cubicBezTo>
                    <a:cubicBezTo>
                      <a:pt x="263" y="88"/>
                      <a:pt x="264" y="87"/>
                      <a:pt x="264" y="87"/>
                    </a:cubicBezTo>
                    <a:cubicBezTo>
                      <a:pt x="265" y="86"/>
                      <a:pt x="265" y="86"/>
                      <a:pt x="264" y="85"/>
                    </a:cubicBezTo>
                    <a:cubicBezTo>
                      <a:pt x="262" y="84"/>
                      <a:pt x="258" y="84"/>
                      <a:pt x="260" y="84"/>
                    </a:cubicBezTo>
                    <a:cubicBezTo>
                      <a:pt x="262" y="83"/>
                      <a:pt x="264" y="85"/>
                      <a:pt x="266" y="84"/>
                    </a:cubicBezTo>
                    <a:cubicBezTo>
                      <a:pt x="269" y="83"/>
                      <a:pt x="270" y="82"/>
                      <a:pt x="271" y="81"/>
                    </a:cubicBezTo>
                    <a:cubicBezTo>
                      <a:pt x="271" y="81"/>
                      <a:pt x="272" y="80"/>
                      <a:pt x="270" y="79"/>
                    </a:cubicBezTo>
                    <a:cubicBezTo>
                      <a:pt x="268" y="78"/>
                      <a:pt x="265" y="77"/>
                      <a:pt x="263" y="77"/>
                    </a:cubicBezTo>
                    <a:cubicBezTo>
                      <a:pt x="262" y="76"/>
                      <a:pt x="261" y="75"/>
                      <a:pt x="260" y="76"/>
                    </a:cubicBezTo>
                    <a:cubicBezTo>
                      <a:pt x="259" y="77"/>
                      <a:pt x="258" y="78"/>
                      <a:pt x="258" y="79"/>
                    </a:cubicBezTo>
                    <a:cubicBezTo>
                      <a:pt x="257" y="80"/>
                      <a:pt x="256" y="81"/>
                      <a:pt x="256" y="81"/>
                    </a:cubicBezTo>
                    <a:cubicBezTo>
                      <a:pt x="256" y="80"/>
                      <a:pt x="257" y="78"/>
                      <a:pt x="256" y="78"/>
                    </a:cubicBezTo>
                    <a:cubicBezTo>
                      <a:pt x="254" y="78"/>
                      <a:pt x="253" y="78"/>
                      <a:pt x="255" y="78"/>
                    </a:cubicBezTo>
                    <a:cubicBezTo>
                      <a:pt x="256" y="78"/>
                      <a:pt x="257" y="78"/>
                      <a:pt x="256" y="77"/>
                    </a:cubicBezTo>
                    <a:cubicBezTo>
                      <a:pt x="255" y="77"/>
                      <a:pt x="252" y="77"/>
                      <a:pt x="255" y="76"/>
                    </a:cubicBezTo>
                    <a:cubicBezTo>
                      <a:pt x="257" y="76"/>
                      <a:pt x="259" y="76"/>
                      <a:pt x="257" y="75"/>
                    </a:cubicBezTo>
                    <a:cubicBezTo>
                      <a:pt x="255" y="74"/>
                      <a:pt x="252" y="73"/>
                      <a:pt x="251" y="74"/>
                    </a:cubicBezTo>
                    <a:cubicBezTo>
                      <a:pt x="251" y="75"/>
                      <a:pt x="253" y="76"/>
                      <a:pt x="252" y="77"/>
                    </a:cubicBezTo>
                    <a:cubicBezTo>
                      <a:pt x="251" y="77"/>
                      <a:pt x="249" y="79"/>
                      <a:pt x="249" y="79"/>
                    </a:cubicBezTo>
                    <a:cubicBezTo>
                      <a:pt x="248" y="80"/>
                      <a:pt x="247" y="81"/>
                      <a:pt x="247" y="80"/>
                    </a:cubicBezTo>
                    <a:cubicBezTo>
                      <a:pt x="247" y="79"/>
                      <a:pt x="246" y="77"/>
                      <a:pt x="247" y="77"/>
                    </a:cubicBezTo>
                    <a:cubicBezTo>
                      <a:pt x="247" y="76"/>
                      <a:pt x="247" y="75"/>
                      <a:pt x="246" y="75"/>
                    </a:cubicBezTo>
                    <a:cubicBezTo>
                      <a:pt x="246" y="76"/>
                      <a:pt x="241" y="83"/>
                      <a:pt x="240" y="83"/>
                    </a:cubicBezTo>
                    <a:cubicBezTo>
                      <a:pt x="238" y="83"/>
                      <a:pt x="238" y="83"/>
                      <a:pt x="238" y="81"/>
                    </a:cubicBezTo>
                    <a:cubicBezTo>
                      <a:pt x="239" y="80"/>
                      <a:pt x="242" y="77"/>
                      <a:pt x="242" y="76"/>
                    </a:cubicBezTo>
                    <a:cubicBezTo>
                      <a:pt x="243" y="75"/>
                      <a:pt x="243" y="75"/>
                      <a:pt x="243" y="74"/>
                    </a:cubicBezTo>
                    <a:cubicBezTo>
                      <a:pt x="243" y="74"/>
                      <a:pt x="242" y="73"/>
                      <a:pt x="241" y="73"/>
                    </a:cubicBezTo>
                    <a:cubicBezTo>
                      <a:pt x="240" y="74"/>
                      <a:pt x="239" y="74"/>
                      <a:pt x="240" y="74"/>
                    </a:cubicBezTo>
                    <a:cubicBezTo>
                      <a:pt x="241" y="74"/>
                      <a:pt x="242" y="75"/>
                      <a:pt x="240" y="75"/>
                    </a:cubicBezTo>
                    <a:cubicBezTo>
                      <a:pt x="239" y="75"/>
                      <a:pt x="237" y="76"/>
                      <a:pt x="237" y="75"/>
                    </a:cubicBezTo>
                    <a:cubicBezTo>
                      <a:pt x="237" y="74"/>
                      <a:pt x="237" y="73"/>
                      <a:pt x="236" y="74"/>
                    </a:cubicBezTo>
                    <a:cubicBezTo>
                      <a:pt x="236" y="74"/>
                      <a:pt x="235" y="75"/>
                      <a:pt x="235" y="76"/>
                    </a:cubicBezTo>
                    <a:cubicBezTo>
                      <a:pt x="234" y="76"/>
                      <a:pt x="235" y="78"/>
                      <a:pt x="235" y="78"/>
                    </a:cubicBezTo>
                    <a:cubicBezTo>
                      <a:pt x="236" y="79"/>
                      <a:pt x="235" y="79"/>
                      <a:pt x="235" y="79"/>
                    </a:cubicBezTo>
                    <a:cubicBezTo>
                      <a:pt x="234" y="78"/>
                      <a:pt x="234" y="78"/>
                      <a:pt x="234" y="79"/>
                    </a:cubicBezTo>
                    <a:cubicBezTo>
                      <a:pt x="234" y="79"/>
                      <a:pt x="234" y="81"/>
                      <a:pt x="233" y="80"/>
                    </a:cubicBezTo>
                    <a:cubicBezTo>
                      <a:pt x="233" y="79"/>
                      <a:pt x="233" y="79"/>
                      <a:pt x="232" y="79"/>
                    </a:cubicBezTo>
                    <a:cubicBezTo>
                      <a:pt x="231" y="80"/>
                      <a:pt x="230" y="80"/>
                      <a:pt x="230" y="79"/>
                    </a:cubicBezTo>
                    <a:cubicBezTo>
                      <a:pt x="231" y="78"/>
                      <a:pt x="233" y="77"/>
                      <a:pt x="232" y="77"/>
                    </a:cubicBezTo>
                    <a:cubicBezTo>
                      <a:pt x="230" y="77"/>
                      <a:pt x="230" y="79"/>
                      <a:pt x="229" y="79"/>
                    </a:cubicBezTo>
                    <a:cubicBezTo>
                      <a:pt x="227" y="79"/>
                      <a:pt x="226" y="79"/>
                      <a:pt x="227" y="80"/>
                    </a:cubicBezTo>
                    <a:cubicBezTo>
                      <a:pt x="227" y="81"/>
                      <a:pt x="228" y="82"/>
                      <a:pt x="229" y="82"/>
                    </a:cubicBezTo>
                    <a:cubicBezTo>
                      <a:pt x="230" y="82"/>
                      <a:pt x="230" y="82"/>
                      <a:pt x="230" y="83"/>
                    </a:cubicBezTo>
                    <a:cubicBezTo>
                      <a:pt x="229" y="83"/>
                      <a:pt x="229" y="85"/>
                      <a:pt x="228" y="85"/>
                    </a:cubicBezTo>
                    <a:cubicBezTo>
                      <a:pt x="227" y="84"/>
                      <a:pt x="227" y="83"/>
                      <a:pt x="226" y="83"/>
                    </a:cubicBezTo>
                    <a:cubicBezTo>
                      <a:pt x="226" y="83"/>
                      <a:pt x="225" y="83"/>
                      <a:pt x="225" y="82"/>
                    </a:cubicBezTo>
                    <a:cubicBezTo>
                      <a:pt x="225" y="81"/>
                      <a:pt x="225" y="81"/>
                      <a:pt x="224" y="82"/>
                    </a:cubicBezTo>
                    <a:cubicBezTo>
                      <a:pt x="224" y="83"/>
                      <a:pt x="224" y="83"/>
                      <a:pt x="223" y="83"/>
                    </a:cubicBezTo>
                    <a:cubicBezTo>
                      <a:pt x="222" y="82"/>
                      <a:pt x="223" y="82"/>
                      <a:pt x="222" y="82"/>
                    </a:cubicBezTo>
                    <a:cubicBezTo>
                      <a:pt x="221" y="81"/>
                      <a:pt x="219" y="82"/>
                      <a:pt x="218" y="82"/>
                    </a:cubicBezTo>
                    <a:cubicBezTo>
                      <a:pt x="216" y="82"/>
                      <a:pt x="216" y="82"/>
                      <a:pt x="219" y="83"/>
                    </a:cubicBezTo>
                    <a:cubicBezTo>
                      <a:pt x="221" y="83"/>
                      <a:pt x="223" y="85"/>
                      <a:pt x="222" y="84"/>
                    </a:cubicBezTo>
                    <a:cubicBezTo>
                      <a:pt x="221" y="84"/>
                      <a:pt x="221" y="84"/>
                      <a:pt x="221" y="85"/>
                    </a:cubicBezTo>
                    <a:cubicBezTo>
                      <a:pt x="221" y="86"/>
                      <a:pt x="222" y="88"/>
                      <a:pt x="221" y="87"/>
                    </a:cubicBezTo>
                    <a:cubicBezTo>
                      <a:pt x="220" y="87"/>
                      <a:pt x="218" y="86"/>
                      <a:pt x="218" y="86"/>
                    </a:cubicBezTo>
                    <a:cubicBezTo>
                      <a:pt x="218" y="85"/>
                      <a:pt x="217" y="86"/>
                      <a:pt x="217" y="86"/>
                    </a:cubicBezTo>
                    <a:cubicBezTo>
                      <a:pt x="217" y="87"/>
                      <a:pt x="216" y="87"/>
                      <a:pt x="216" y="86"/>
                    </a:cubicBezTo>
                    <a:cubicBezTo>
                      <a:pt x="215" y="86"/>
                      <a:pt x="216" y="85"/>
                      <a:pt x="215" y="86"/>
                    </a:cubicBezTo>
                    <a:cubicBezTo>
                      <a:pt x="215" y="86"/>
                      <a:pt x="213" y="87"/>
                      <a:pt x="214" y="88"/>
                    </a:cubicBezTo>
                    <a:cubicBezTo>
                      <a:pt x="214" y="89"/>
                      <a:pt x="215" y="90"/>
                      <a:pt x="214" y="90"/>
                    </a:cubicBezTo>
                    <a:cubicBezTo>
                      <a:pt x="213" y="90"/>
                      <a:pt x="212" y="90"/>
                      <a:pt x="212" y="89"/>
                    </a:cubicBezTo>
                    <a:cubicBezTo>
                      <a:pt x="212" y="88"/>
                      <a:pt x="213" y="86"/>
                      <a:pt x="212" y="86"/>
                    </a:cubicBezTo>
                    <a:cubicBezTo>
                      <a:pt x="211" y="86"/>
                      <a:pt x="212" y="87"/>
                      <a:pt x="210" y="87"/>
                    </a:cubicBezTo>
                    <a:cubicBezTo>
                      <a:pt x="209" y="88"/>
                      <a:pt x="209" y="88"/>
                      <a:pt x="210" y="89"/>
                    </a:cubicBezTo>
                    <a:cubicBezTo>
                      <a:pt x="210" y="89"/>
                      <a:pt x="210" y="88"/>
                      <a:pt x="209" y="89"/>
                    </a:cubicBezTo>
                    <a:cubicBezTo>
                      <a:pt x="208" y="90"/>
                      <a:pt x="207" y="92"/>
                      <a:pt x="208" y="90"/>
                    </a:cubicBezTo>
                    <a:cubicBezTo>
                      <a:pt x="208" y="89"/>
                      <a:pt x="209" y="89"/>
                      <a:pt x="208" y="88"/>
                    </a:cubicBezTo>
                    <a:cubicBezTo>
                      <a:pt x="207" y="87"/>
                      <a:pt x="204" y="87"/>
                      <a:pt x="206" y="86"/>
                    </a:cubicBezTo>
                    <a:cubicBezTo>
                      <a:pt x="207" y="86"/>
                      <a:pt x="209" y="86"/>
                      <a:pt x="207" y="85"/>
                    </a:cubicBezTo>
                    <a:cubicBezTo>
                      <a:pt x="205" y="85"/>
                      <a:pt x="205" y="85"/>
                      <a:pt x="204" y="85"/>
                    </a:cubicBezTo>
                    <a:cubicBezTo>
                      <a:pt x="203" y="84"/>
                      <a:pt x="203" y="84"/>
                      <a:pt x="204" y="85"/>
                    </a:cubicBezTo>
                    <a:cubicBezTo>
                      <a:pt x="204" y="86"/>
                      <a:pt x="205" y="88"/>
                      <a:pt x="204" y="88"/>
                    </a:cubicBezTo>
                    <a:cubicBezTo>
                      <a:pt x="204" y="88"/>
                      <a:pt x="203" y="88"/>
                      <a:pt x="202" y="88"/>
                    </a:cubicBezTo>
                    <a:cubicBezTo>
                      <a:pt x="202" y="88"/>
                      <a:pt x="200" y="89"/>
                      <a:pt x="202" y="89"/>
                    </a:cubicBezTo>
                    <a:cubicBezTo>
                      <a:pt x="203" y="89"/>
                      <a:pt x="204" y="88"/>
                      <a:pt x="203" y="89"/>
                    </a:cubicBezTo>
                    <a:cubicBezTo>
                      <a:pt x="202" y="89"/>
                      <a:pt x="201" y="89"/>
                      <a:pt x="203" y="89"/>
                    </a:cubicBezTo>
                    <a:cubicBezTo>
                      <a:pt x="204" y="90"/>
                      <a:pt x="205" y="90"/>
                      <a:pt x="205" y="90"/>
                    </a:cubicBezTo>
                    <a:cubicBezTo>
                      <a:pt x="205" y="89"/>
                      <a:pt x="205" y="89"/>
                      <a:pt x="205" y="89"/>
                    </a:cubicBezTo>
                    <a:cubicBezTo>
                      <a:pt x="205" y="90"/>
                      <a:pt x="205" y="92"/>
                      <a:pt x="205" y="91"/>
                    </a:cubicBezTo>
                    <a:cubicBezTo>
                      <a:pt x="204" y="91"/>
                      <a:pt x="203" y="90"/>
                      <a:pt x="202" y="90"/>
                    </a:cubicBezTo>
                    <a:cubicBezTo>
                      <a:pt x="202" y="90"/>
                      <a:pt x="202" y="88"/>
                      <a:pt x="201" y="89"/>
                    </a:cubicBezTo>
                    <a:cubicBezTo>
                      <a:pt x="200" y="89"/>
                      <a:pt x="198" y="90"/>
                      <a:pt x="198" y="90"/>
                    </a:cubicBezTo>
                    <a:cubicBezTo>
                      <a:pt x="198" y="89"/>
                      <a:pt x="198" y="89"/>
                      <a:pt x="196" y="90"/>
                    </a:cubicBezTo>
                    <a:cubicBezTo>
                      <a:pt x="195" y="90"/>
                      <a:pt x="194" y="91"/>
                      <a:pt x="194" y="92"/>
                    </a:cubicBezTo>
                    <a:cubicBezTo>
                      <a:pt x="194" y="93"/>
                      <a:pt x="195" y="93"/>
                      <a:pt x="194" y="93"/>
                    </a:cubicBezTo>
                    <a:cubicBezTo>
                      <a:pt x="194" y="94"/>
                      <a:pt x="193" y="95"/>
                      <a:pt x="195" y="94"/>
                    </a:cubicBezTo>
                    <a:cubicBezTo>
                      <a:pt x="196" y="94"/>
                      <a:pt x="196" y="93"/>
                      <a:pt x="197" y="93"/>
                    </a:cubicBezTo>
                    <a:cubicBezTo>
                      <a:pt x="197" y="93"/>
                      <a:pt x="197" y="94"/>
                      <a:pt x="198" y="93"/>
                    </a:cubicBezTo>
                    <a:cubicBezTo>
                      <a:pt x="199" y="93"/>
                      <a:pt x="200" y="93"/>
                      <a:pt x="199" y="94"/>
                    </a:cubicBezTo>
                    <a:cubicBezTo>
                      <a:pt x="198" y="95"/>
                      <a:pt x="197" y="95"/>
                      <a:pt x="197" y="96"/>
                    </a:cubicBezTo>
                    <a:cubicBezTo>
                      <a:pt x="197" y="97"/>
                      <a:pt x="197" y="99"/>
                      <a:pt x="197" y="98"/>
                    </a:cubicBezTo>
                    <a:cubicBezTo>
                      <a:pt x="196" y="98"/>
                      <a:pt x="195" y="96"/>
                      <a:pt x="194" y="97"/>
                    </a:cubicBezTo>
                    <a:cubicBezTo>
                      <a:pt x="194" y="97"/>
                      <a:pt x="193" y="99"/>
                      <a:pt x="193" y="98"/>
                    </a:cubicBezTo>
                    <a:cubicBezTo>
                      <a:pt x="193" y="97"/>
                      <a:pt x="193" y="96"/>
                      <a:pt x="192" y="97"/>
                    </a:cubicBezTo>
                    <a:cubicBezTo>
                      <a:pt x="191" y="97"/>
                      <a:pt x="191" y="99"/>
                      <a:pt x="191" y="97"/>
                    </a:cubicBezTo>
                    <a:cubicBezTo>
                      <a:pt x="191" y="96"/>
                      <a:pt x="192" y="94"/>
                      <a:pt x="191" y="95"/>
                    </a:cubicBezTo>
                    <a:cubicBezTo>
                      <a:pt x="190" y="96"/>
                      <a:pt x="189" y="99"/>
                      <a:pt x="189" y="98"/>
                    </a:cubicBezTo>
                    <a:cubicBezTo>
                      <a:pt x="188" y="97"/>
                      <a:pt x="188" y="95"/>
                      <a:pt x="188" y="94"/>
                    </a:cubicBezTo>
                    <a:cubicBezTo>
                      <a:pt x="189" y="94"/>
                      <a:pt x="190" y="91"/>
                      <a:pt x="189" y="92"/>
                    </a:cubicBezTo>
                    <a:cubicBezTo>
                      <a:pt x="188" y="93"/>
                      <a:pt x="185" y="94"/>
                      <a:pt x="186" y="94"/>
                    </a:cubicBezTo>
                    <a:cubicBezTo>
                      <a:pt x="187" y="95"/>
                      <a:pt x="188" y="96"/>
                      <a:pt x="187" y="96"/>
                    </a:cubicBezTo>
                    <a:cubicBezTo>
                      <a:pt x="185" y="95"/>
                      <a:pt x="185" y="95"/>
                      <a:pt x="185" y="96"/>
                    </a:cubicBezTo>
                    <a:cubicBezTo>
                      <a:pt x="185" y="97"/>
                      <a:pt x="184" y="98"/>
                      <a:pt x="184" y="97"/>
                    </a:cubicBezTo>
                    <a:cubicBezTo>
                      <a:pt x="184" y="96"/>
                      <a:pt x="184" y="96"/>
                      <a:pt x="183" y="96"/>
                    </a:cubicBezTo>
                    <a:cubicBezTo>
                      <a:pt x="182" y="97"/>
                      <a:pt x="181" y="98"/>
                      <a:pt x="182" y="98"/>
                    </a:cubicBezTo>
                    <a:cubicBezTo>
                      <a:pt x="184" y="98"/>
                      <a:pt x="185" y="98"/>
                      <a:pt x="184" y="98"/>
                    </a:cubicBezTo>
                    <a:cubicBezTo>
                      <a:pt x="184" y="98"/>
                      <a:pt x="183" y="99"/>
                      <a:pt x="184" y="99"/>
                    </a:cubicBezTo>
                    <a:cubicBezTo>
                      <a:pt x="185" y="99"/>
                      <a:pt x="185" y="98"/>
                      <a:pt x="185" y="99"/>
                    </a:cubicBezTo>
                    <a:cubicBezTo>
                      <a:pt x="185" y="99"/>
                      <a:pt x="185" y="100"/>
                      <a:pt x="184" y="100"/>
                    </a:cubicBezTo>
                    <a:cubicBezTo>
                      <a:pt x="183" y="100"/>
                      <a:pt x="183" y="98"/>
                      <a:pt x="182" y="99"/>
                    </a:cubicBezTo>
                    <a:cubicBezTo>
                      <a:pt x="181" y="100"/>
                      <a:pt x="181" y="102"/>
                      <a:pt x="179" y="102"/>
                    </a:cubicBezTo>
                    <a:cubicBezTo>
                      <a:pt x="178" y="102"/>
                      <a:pt x="175" y="103"/>
                      <a:pt x="176" y="103"/>
                    </a:cubicBezTo>
                    <a:cubicBezTo>
                      <a:pt x="178" y="103"/>
                      <a:pt x="179" y="104"/>
                      <a:pt x="180" y="103"/>
                    </a:cubicBezTo>
                    <a:cubicBezTo>
                      <a:pt x="182" y="102"/>
                      <a:pt x="183" y="101"/>
                      <a:pt x="184" y="101"/>
                    </a:cubicBezTo>
                    <a:cubicBezTo>
                      <a:pt x="185" y="101"/>
                      <a:pt x="185" y="101"/>
                      <a:pt x="186" y="101"/>
                    </a:cubicBezTo>
                    <a:cubicBezTo>
                      <a:pt x="187" y="100"/>
                      <a:pt x="187" y="101"/>
                      <a:pt x="188" y="100"/>
                    </a:cubicBezTo>
                    <a:cubicBezTo>
                      <a:pt x="190" y="100"/>
                      <a:pt x="189" y="100"/>
                      <a:pt x="188" y="99"/>
                    </a:cubicBezTo>
                    <a:cubicBezTo>
                      <a:pt x="187" y="98"/>
                      <a:pt x="189" y="99"/>
                      <a:pt x="189" y="99"/>
                    </a:cubicBezTo>
                    <a:cubicBezTo>
                      <a:pt x="189" y="99"/>
                      <a:pt x="189" y="100"/>
                      <a:pt x="190" y="100"/>
                    </a:cubicBezTo>
                    <a:cubicBezTo>
                      <a:pt x="191" y="100"/>
                      <a:pt x="192" y="98"/>
                      <a:pt x="192" y="99"/>
                    </a:cubicBezTo>
                    <a:cubicBezTo>
                      <a:pt x="191" y="100"/>
                      <a:pt x="190" y="100"/>
                      <a:pt x="191" y="101"/>
                    </a:cubicBezTo>
                    <a:cubicBezTo>
                      <a:pt x="191" y="101"/>
                      <a:pt x="190" y="101"/>
                      <a:pt x="190" y="101"/>
                    </a:cubicBezTo>
                    <a:cubicBezTo>
                      <a:pt x="190" y="101"/>
                      <a:pt x="190" y="101"/>
                      <a:pt x="190" y="101"/>
                    </a:cubicBezTo>
                    <a:cubicBezTo>
                      <a:pt x="192" y="101"/>
                      <a:pt x="193" y="101"/>
                      <a:pt x="192" y="101"/>
                    </a:cubicBezTo>
                    <a:cubicBezTo>
                      <a:pt x="192" y="102"/>
                      <a:pt x="189" y="103"/>
                      <a:pt x="191" y="103"/>
                    </a:cubicBezTo>
                    <a:cubicBezTo>
                      <a:pt x="192" y="103"/>
                      <a:pt x="192" y="103"/>
                      <a:pt x="193" y="102"/>
                    </a:cubicBezTo>
                    <a:cubicBezTo>
                      <a:pt x="194" y="101"/>
                      <a:pt x="196" y="102"/>
                      <a:pt x="194" y="102"/>
                    </a:cubicBezTo>
                    <a:cubicBezTo>
                      <a:pt x="193" y="102"/>
                      <a:pt x="192" y="103"/>
                      <a:pt x="191" y="104"/>
                    </a:cubicBezTo>
                    <a:cubicBezTo>
                      <a:pt x="190" y="104"/>
                      <a:pt x="191" y="104"/>
                      <a:pt x="190" y="105"/>
                    </a:cubicBezTo>
                    <a:cubicBezTo>
                      <a:pt x="190" y="105"/>
                      <a:pt x="189" y="106"/>
                      <a:pt x="188" y="105"/>
                    </a:cubicBezTo>
                    <a:cubicBezTo>
                      <a:pt x="188" y="104"/>
                      <a:pt x="188" y="102"/>
                      <a:pt x="188" y="103"/>
                    </a:cubicBezTo>
                    <a:cubicBezTo>
                      <a:pt x="187" y="104"/>
                      <a:pt x="188" y="106"/>
                      <a:pt x="187" y="105"/>
                    </a:cubicBezTo>
                    <a:cubicBezTo>
                      <a:pt x="186" y="104"/>
                      <a:pt x="186" y="103"/>
                      <a:pt x="185" y="104"/>
                    </a:cubicBezTo>
                    <a:cubicBezTo>
                      <a:pt x="184" y="105"/>
                      <a:pt x="184" y="105"/>
                      <a:pt x="183" y="106"/>
                    </a:cubicBezTo>
                    <a:cubicBezTo>
                      <a:pt x="182" y="107"/>
                      <a:pt x="181" y="108"/>
                      <a:pt x="182" y="108"/>
                    </a:cubicBezTo>
                    <a:cubicBezTo>
                      <a:pt x="183" y="108"/>
                      <a:pt x="185" y="106"/>
                      <a:pt x="185" y="106"/>
                    </a:cubicBezTo>
                    <a:cubicBezTo>
                      <a:pt x="185" y="107"/>
                      <a:pt x="185" y="107"/>
                      <a:pt x="185" y="107"/>
                    </a:cubicBezTo>
                    <a:cubicBezTo>
                      <a:pt x="186" y="107"/>
                      <a:pt x="188" y="108"/>
                      <a:pt x="186" y="108"/>
                    </a:cubicBezTo>
                    <a:cubicBezTo>
                      <a:pt x="185" y="108"/>
                      <a:pt x="185" y="107"/>
                      <a:pt x="184" y="108"/>
                    </a:cubicBezTo>
                    <a:cubicBezTo>
                      <a:pt x="183" y="109"/>
                      <a:pt x="184" y="109"/>
                      <a:pt x="185" y="109"/>
                    </a:cubicBezTo>
                    <a:cubicBezTo>
                      <a:pt x="186" y="109"/>
                      <a:pt x="187" y="109"/>
                      <a:pt x="187" y="110"/>
                    </a:cubicBezTo>
                    <a:cubicBezTo>
                      <a:pt x="186" y="111"/>
                      <a:pt x="187" y="111"/>
                      <a:pt x="186" y="110"/>
                    </a:cubicBezTo>
                    <a:cubicBezTo>
                      <a:pt x="184" y="109"/>
                      <a:pt x="185" y="109"/>
                      <a:pt x="184" y="109"/>
                    </a:cubicBezTo>
                    <a:cubicBezTo>
                      <a:pt x="183" y="109"/>
                      <a:pt x="183" y="110"/>
                      <a:pt x="182" y="111"/>
                    </a:cubicBezTo>
                    <a:cubicBezTo>
                      <a:pt x="181" y="111"/>
                      <a:pt x="179" y="112"/>
                      <a:pt x="180" y="112"/>
                    </a:cubicBezTo>
                    <a:cubicBezTo>
                      <a:pt x="182" y="112"/>
                      <a:pt x="184" y="111"/>
                      <a:pt x="185" y="112"/>
                    </a:cubicBezTo>
                    <a:cubicBezTo>
                      <a:pt x="186" y="112"/>
                      <a:pt x="186" y="113"/>
                      <a:pt x="184" y="112"/>
                    </a:cubicBezTo>
                    <a:cubicBezTo>
                      <a:pt x="183" y="112"/>
                      <a:pt x="183" y="112"/>
                      <a:pt x="182" y="112"/>
                    </a:cubicBezTo>
                    <a:cubicBezTo>
                      <a:pt x="181" y="112"/>
                      <a:pt x="181" y="113"/>
                      <a:pt x="182" y="113"/>
                    </a:cubicBezTo>
                    <a:cubicBezTo>
                      <a:pt x="183" y="113"/>
                      <a:pt x="182" y="114"/>
                      <a:pt x="181" y="113"/>
                    </a:cubicBezTo>
                    <a:cubicBezTo>
                      <a:pt x="180" y="112"/>
                      <a:pt x="180" y="112"/>
                      <a:pt x="178" y="113"/>
                    </a:cubicBezTo>
                    <a:cubicBezTo>
                      <a:pt x="177" y="114"/>
                      <a:pt x="178" y="113"/>
                      <a:pt x="179" y="113"/>
                    </a:cubicBezTo>
                    <a:cubicBezTo>
                      <a:pt x="180" y="113"/>
                      <a:pt x="181" y="114"/>
                      <a:pt x="179" y="114"/>
                    </a:cubicBezTo>
                    <a:cubicBezTo>
                      <a:pt x="177" y="114"/>
                      <a:pt x="177" y="115"/>
                      <a:pt x="177" y="116"/>
                    </a:cubicBezTo>
                    <a:cubicBezTo>
                      <a:pt x="176" y="116"/>
                      <a:pt x="177" y="116"/>
                      <a:pt x="177" y="117"/>
                    </a:cubicBezTo>
                    <a:cubicBezTo>
                      <a:pt x="177" y="117"/>
                      <a:pt x="177" y="117"/>
                      <a:pt x="176" y="117"/>
                    </a:cubicBezTo>
                    <a:cubicBezTo>
                      <a:pt x="175" y="117"/>
                      <a:pt x="175" y="118"/>
                      <a:pt x="174" y="118"/>
                    </a:cubicBezTo>
                    <a:cubicBezTo>
                      <a:pt x="173" y="119"/>
                      <a:pt x="173" y="120"/>
                      <a:pt x="174" y="120"/>
                    </a:cubicBezTo>
                    <a:cubicBezTo>
                      <a:pt x="174" y="120"/>
                      <a:pt x="174" y="120"/>
                      <a:pt x="173" y="120"/>
                    </a:cubicBezTo>
                    <a:cubicBezTo>
                      <a:pt x="173" y="120"/>
                      <a:pt x="172" y="121"/>
                      <a:pt x="173" y="121"/>
                    </a:cubicBezTo>
                    <a:cubicBezTo>
                      <a:pt x="174" y="121"/>
                      <a:pt x="175" y="120"/>
                      <a:pt x="174" y="121"/>
                    </a:cubicBezTo>
                    <a:cubicBezTo>
                      <a:pt x="174" y="122"/>
                      <a:pt x="173" y="122"/>
                      <a:pt x="175" y="122"/>
                    </a:cubicBezTo>
                    <a:cubicBezTo>
                      <a:pt x="176" y="122"/>
                      <a:pt x="177" y="122"/>
                      <a:pt x="178" y="122"/>
                    </a:cubicBezTo>
                    <a:cubicBezTo>
                      <a:pt x="178" y="122"/>
                      <a:pt x="177" y="122"/>
                      <a:pt x="177" y="122"/>
                    </a:cubicBezTo>
                    <a:cubicBezTo>
                      <a:pt x="176" y="123"/>
                      <a:pt x="176" y="123"/>
                      <a:pt x="175" y="123"/>
                    </a:cubicBezTo>
                    <a:cubicBezTo>
                      <a:pt x="174" y="123"/>
                      <a:pt x="174" y="123"/>
                      <a:pt x="173" y="123"/>
                    </a:cubicBezTo>
                    <a:cubicBezTo>
                      <a:pt x="172" y="123"/>
                      <a:pt x="172" y="123"/>
                      <a:pt x="171" y="123"/>
                    </a:cubicBezTo>
                    <a:cubicBezTo>
                      <a:pt x="169" y="123"/>
                      <a:pt x="168" y="123"/>
                      <a:pt x="169" y="124"/>
                    </a:cubicBezTo>
                    <a:cubicBezTo>
                      <a:pt x="170" y="124"/>
                      <a:pt x="171" y="125"/>
                      <a:pt x="170" y="125"/>
                    </a:cubicBezTo>
                    <a:cubicBezTo>
                      <a:pt x="169" y="125"/>
                      <a:pt x="168" y="125"/>
                      <a:pt x="169" y="125"/>
                    </a:cubicBezTo>
                    <a:cubicBezTo>
                      <a:pt x="171" y="125"/>
                      <a:pt x="172" y="124"/>
                      <a:pt x="172" y="125"/>
                    </a:cubicBezTo>
                    <a:cubicBezTo>
                      <a:pt x="172" y="126"/>
                      <a:pt x="172" y="126"/>
                      <a:pt x="171" y="126"/>
                    </a:cubicBezTo>
                    <a:cubicBezTo>
                      <a:pt x="170" y="126"/>
                      <a:pt x="170" y="127"/>
                      <a:pt x="169" y="127"/>
                    </a:cubicBezTo>
                    <a:cubicBezTo>
                      <a:pt x="168" y="128"/>
                      <a:pt x="170" y="127"/>
                      <a:pt x="170" y="128"/>
                    </a:cubicBezTo>
                    <a:cubicBezTo>
                      <a:pt x="170" y="129"/>
                      <a:pt x="169" y="128"/>
                      <a:pt x="168" y="129"/>
                    </a:cubicBezTo>
                    <a:cubicBezTo>
                      <a:pt x="167" y="129"/>
                      <a:pt x="169" y="129"/>
                      <a:pt x="170" y="129"/>
                    </a:cubicBezTo>
                    <a:cubicBezTo>
                      <a:pt x="170" y="129"/>
                      <a:pt x="170" y="130"/>
                      <a:pt x="169" y="130"/>
                    </a:cubicBezTo>
                    <a:cubicBezTo>
                      <a:pt x="168" y="130"/>
                      <a:pt x="168" y="130"/>
                      <a:pt x="168" y="131"/>
                    </a:cubicBezTo>
                    <a:cubicBezTo>
                      <a:pt x="169" y="132"/>
                      <a:pt x="170" y="132"/>
                      <a:pt x="170" y="132"/>
                    </a:cubicBezTo>
                    <a:cubicBezTo>
                      <a:pt x="170" y="132"/>
                      <a:pt x="169" y="132"/>
                      <a:pt x="168" y="132"/>
                    </a:cubicBezTo>
                    <a:cubicBezTo>
                      <a:pt x="166" y="132"/>
                      <a:pt x="166" y="132"/>
                      <a:pt x="165" y="133"/>
                    </a:cubicBezTo>
                    <a:cubicBezTo>
                      <a:pt x="164" y="135"/>
                      <a:pt x="165" y="135"/>
                      <a:pt x="163" y="135"/>
                    </a:cubicBezTo>
                    <a:cubicBezTo>
                      <a:pt x="162" y="134"/>
                      <a:pt x="159" y="134"/>
                      <a:pt x="161" y="135"/>
                    </a:cubicBezTo>
                    <a:cubicBezTo>
                      <a:pt x="162" y="135"/>
                      <a:pt x="163" y="136"/>
                      <a:pt x="164" y="136"/>
                    </a:cubicBezTo>
                    <a:cubicBezTo>
                      <a:pt x="165" y="136"/>
                      <a:pt x="165" y="134"/>
                      <a:pt x="167" y="134"/>
                    </a:cubicBezTo>
                    <a:cubicBezTo>
                      <a:pt x="168" y="134"/>
                      <a:pt x="169" y="134"/>
                      <a:pt x="167" y="134"/>
                    </a:cubicBezTo>
                    <a:cubicBezTo>
                      <a:pt x="166" y="134"/>
                      <a:pt x="166" y="136"/>
                      <a:pt x="165" y="136"/>
                    </a:cubicBezTo>
                    <a:cubicBezTo>
                      <a:pt x="165" y="136"/>
                      <a:pt x="163" y="136"/>
                      <a:pt x="164" y="137"/>
                    </a:cubicBezTo>
                    <a:cubicBezTo>
                      <a:pt x="164" y="138"/>
                      <a:pt x="165" y="138"/>
                      <a:pt x="164" y="139"/>
                    </a:cubicBezTo>
                    <a:cubicBezTo>
                      <a:pt x="163" y="139"/>
                      <a:pt x="163" y="139"/>
                      <a:pt x="162" y="139"/>
                    </a:cubicBezTo>
                    <a:cubicBezTo>
                      <a:pt x="161" y="138"/>
                      <a:pt x="160" y="138"/>
                      <a:pt x="160" y="138"/>
                    </a:cubicBezTo>
                    <a:cubicBezTo>
                      <a:pt x="159" y="139"/>
                      <a:pt x="157" y="141"/>
                      <a:pt x="156" y="142"/>
                    </a:cubicBezTo>
                    <a:cubicBezTo>
                      <a:pt x="156" y="142"/>
                      <a:pt x="155" y="143"/>
                      <a:pt x="156" y="143"/>
                    </a:cubicBezTo>
                    <a:cubicBezTo>
                      <a:pt x="157" y="143"/>
                      <a:pt x="157" y="143"/>
                      <a:pt x="156" y="143"/>
                    </a:cubicBezTo>
                    <a:cubicBezTo>
                      <a:pt x="155" y="144"/>
                      <a:pt x="155" y="144"/>
                      <a:pt x="154" y="144"/>
                    </a:cubicBezTo>
                    <a:cubicBezTo>
                      <a:pt x="154" y="144"/>
                      <a:pt x="152" y="145"/>
                      <a:pt x="153" y="145"/>
                    </a:cubicBezTo>
                    <a:cubicBezTo>
                      <a:pt x="154" y="145"/>
                      <a:pt x="154" y="145"/>
                      <a:pt x="154" y="147"/>
                    </a:cubicBezTo>
                    <a:cubicBezTo>
                      <a:pt x="154" y="148"/>
                      <a:pt x="156" y="147"/>
                      <a:pt x="157" y="146"/>
                    </a:cubicBezTo>
                    <a:cubicBezTo>
                      <a:pt x="159" y="146"/>
                      <a:pt x="162" y="146"/>
                      <a:pt x="161" y="145"/>
                    </a:cubicBezTo>
                    <a:cubicBezTo>
                      <a:pt x="161" y="144"/>
                      <a:pt x="161" y="145"/>
                      <a:pt x="160" y="144"/>
                    </a:cubicBezTo>
                    <a:cubicBezTo>
                      <a:pt x="160" y="143"/>
                      <a:pt x="160" y="143"/>
                      <a:pt x="161" y="144"/>
                    </a:cubicBezTo>
                    <a:cubicBezTo>
                      <a:pt x="162" y="145"/>
                      <a:pt x="164" y="145"/>
                      <a:pt x="163" y="145"/>
                    </a:cubicBezTo>
                    <a:cubicBezTo>
                      <a:pt x="162" y="145"/>
                      <a:pt x="163" y="146"/>
                      <a:pt x="162" y="147"/>
                    </a:cubicBezTo>
                    <a:cubicBezTo>
                      <a:pt x="160" y="147"/>
                      <a:pt x="160" y="148"/>
                      <a:pt x="159" y="148"/>
                    </a:cubicBezTo>
                    <a:cubicBezTo>
                      <a:pt x="159" y="148"/>
                      <a:pt x="158" y="149"/>
                      <a:pt x="158" y="148"/>
                    </a:cubicBezTo>
                    <a:cubicBezTo>
                      <a:pt x="157" y="148"/>
                      <a:pt x="157" y="147"/>
                      <a:pt x="156" y="148"/>
                    </a:cubicBezTo>
                    <a:cubicBezTo>
                      <a:pt x="156" y="148"/>
                      <a:pt x="155" y="149"/>
                      <a:pt x="155" y="149"/>
                    </a:cubicBezTo>
                    <a:cubicBezTo>
                      <a:pt x="154" y="149"/>
                      <a:pt x="154" y="148"/>
                      <a:pt x="153" y="148"/>
                    </a:cubicBezTo>
                    <a:cubicBezTo>
                      <a:pt x="153" y="147"/>
                      <a:pt x="153" y="146"/>
                      <a:pt x="152" y="147"/>
                    </a:cubicBezTo>
                    <a:cubicBezTo>
                      <a:pt x="152" y="148"/>
                      <a:pt x="152" y="149"/>
                      <a:pt x="151" y="149"/>
                    </a:cubicBezTo>
                    <a:cubicBezTo>
                      <a:pt x="150" y="149"/>
                      <a:pt x="149" y="149"/>
                      <a:pt x="149" y="148"/>
                    </a:cubicBezTo>
                    <a:cubicBezTo>
                      <a:pt x="150" y="147"/>
                      <a:pt x="150" y="146"/>
                      <a:pt x="149" y="147"/>
                    </a:cubicBezTo>
                    <a:cubicBezTo>
                      <a:pt x="149" y="148"/>
                      <a:pt x="149" y="148"/>
                      <a:pt x="148" y="149"/>
                    </a:cubicBezTo>
                    <a:cubicBezTo>
                      <a:pt x="148" y="150"/>
                      <a:pt x="149" y="151"/>
                      <a:pt x="147" y="151"/>
                    </a:cubicBezTo>
                    <a:cubicBezTo>
                      <a:pt x="146" y="150"/>
                      <a:pt x="145" y="150"/>
                      <a:pt x="145" y="151"/>
                    </a:cubicBezTo>
                    <a:cubicBezTo>
                      <a:pt x="144" y="152"/>
                      <a:pt x="145" y="152"/>
                      <a:pt x="145" y="153"/>
                    </a:cubicBezTo>
                    <a:cubicBezTo>
                      <a:pt x="145" y="154"/>
                      <a:pt x="144" y="154"/>
                      <a:pt x="144" y="153"/>
                    </a:cubicBezTo>
                    <a:cubicBezTo>
                      <a:pt x="144" y="152"/>
                      <a:pt x="145" y="152"/>
                      <a:pt x="144" y="151"/>
                    </a:cubicBezTo>
                    <a:cubicBezTo>
                      <a:pt x="143" y="151"/>
                      <a:pt x="142" y="151"/>
                      <a:pt x="141" y="152"/>
                    </a:cubicBezTo>
                    <a:cubicBezTo>
                      <a:pt x="140" y="152"/>
                      <a:pt x="139" y="152"/>
                      <a:pt x="139" y="153"/>
                    </a:cubicBezTo>
                    <a:cubicBezTo>
                      <a:pt x="139" y="154"/>
                      <a:pt x="138" y="154"/>
                      <a:pt x="140" y="154"/>
                    </a:cubicBezTo>
                    <a:cubicBezTo>
                      <a:pt x="141" y="154"/>
                      <a:pt x="141" y="155"/>
                      <a:pt x="143" y="155"/>
                    </a:cubicBezTo>
                    <a:cubicBezTo>
                      <a:pt x="144" y="154"/>
                      <a:pt x="144" y="154"/>
                      <a:pt x="145" y="154"/>
                    </a:cubicBezTo>
                    <a:cubicBezTo>
                      <a:pt x="145" y="154"/>
                      <a:pt x="146" y="155"/>
                      <a:pt x="147" y="154"/>
                    </a:cubicBezTo>
                    <a:cubicBezTo>
                      <a:pt x="147" y="154"/>
                      <a:pt x="148" y="153"/>
                      <a:pt x="147" y="154"/>
                    </a:cubicBezTo>
                    <a:cubicBezTo>
                      <a:pt x="147" y="155"/>
                      <a:pt x="146" y="155"/>
                      <a:pt x="145" y="155"/>
                    </a:cubicBezTo>
                    <a:cubicBezTo>
                      <a:pt x="144" y="155"/>
                      <a:pt x="143" y="154"/>
                      <a:pt x="142" y="155"/>
                    </a:cubicBezTo>
                    <a:cubicBezTo>
                      <a:pt x="141" y="155"/>
                      <a:pt x="141" y="156"/>
                      <a:pt x="139" y="156"/>
                    </a:cubicBezTo>
                    <a:cubicBezTo>
                      <a:pt x="138" y="155"/>
                      <a:pt x="135" y="155"/>
                      <a:pt x="135" y="156"/>
                    </a:cubicBezTo>
                    <a:cubicBezTo>
                      <a:pt x="135" y="157"/>
                      <a:pt x="135" y="156"/>
                      <a:pt x="137" y="157"/>
                    </a:cubicBezTo>
                    <a:cubicBezTo>
                      <a:pt x="138" y="157"/>
                      <a:pt x="139" y="158"/>
                      <a:pt x="139" y="159"/>
                    </a:cubicBezTo>
                    <a:cubicBezTo>
                      <a:pt x="139" y="160"/>
                      <a:pt x="139" y="162"/>
                      <a:pt x="138" y="160"/>
                    </a:cubicBezTo>
                    <a:cubicBezTo>
                      <a:pt x="138" y="158"/>
                      <a:pt x="139" y="158"/>
                      <a:pt x="137" y="158"/>
                    </a:cubicBezTo>
                    <a:cubicBezTo>
                      <a:pt x="136" y="157"/>
                      <a:pt x="135" y="157"/>
                      <a:pt x="135" y="158"/>
                    </a:cubicBezTo>
                    <a:cubicBezTo>
                      <a:pt x="135" y="159"/>
                      <a:pt x="135" y="161"/>
                      <a:pt x="135" y="159"/>
                    </a:cubicBezTo>
                    <a:cubicBezTo>
                      <a:pt x="135" y="158"/>
                      <a:pt x="135" y="158"/>
                      <a:pt x="135" y="157"/>
                    </a:cubicBezTo>
                    <a:cubicBezTo>
                      <a:pt x="134" y="156"/>
                      <a:pt x="135" y="155"/>
                      <a:pt x="134" y="156"/>
                    </a:cubicBezTo>
                    <a:cubicBezTo>
                      <a:pt x="134" y="157"/>
                      <a:pt x="133" y="157"/>
                      <a:pt x="133" y="158"/>
                    </a:cubicBezTo>
                    <a:cubicBezTo>
                      <a:pt x="133" y="159"/>
                      <a:pt x="132" y="160"/>
                      <a:pt x="133" y="160"/>
                    </a:cubicBezTo>
                    <a:cubicBezTo>
                      <a:pt x="134" y="160"/>
                      <a:pt x="134" y="161"/>
                      <a:pt x="133" y="160"/>
                    </a:cubicBezTo>
                    <a:cubicBezTo>
                      <a:pt x="132" y="160"/>
                      <a:pt x="132" y="160"/>
                      <a:pt x="131" y="159"/>
                    </a:cubicBezTo>
                    <a:cubicBezTo>
                      <a:pt x="131" y="158"/>
                      <a:pt x="131" y="158"/>
                      <a:pt x="131" y="159"/>
                    </a:cubicBezTo>
                    <a:cubicBezTo>
                      <a:pt x="130" y="159"/>
                      <a:pt x="130" y="160"/>
                      <a:pt x="129" y="160"/>
                    </a:cubicBezTo>
                    <a:cubicBezTo>
                      <a:pt x="128" y="160"/>
                      <a:pt x="127" y="161"/>
                      <a:pt x="127" y="162"/>
                    </a:cubicBezTo>
                    <a:cubicBezTo>
                      <a:pt x="127" y="162"/>
                      <a:pt x="128" y="162"/>
                      <a:pt x="127" y="163"/>
                    </a:cubicBezTo>
                    <a:cubicBezTo>
                      <a:pt x="126" y="163"/>
                      <a:pt x="127" y="164"/>
                      <a:pt x="127" y="164"/>
                    </a:cubicBezTo>
                    <a:cubicBezTo>
                      <a:pt x="127" y="164"/>
                      <a:pt x="129" y="164"/>
                      <a:pt x="129" y="164"/>
                    </a:cubicBezTo>
                    <a:cubicBezTo>
                      <a:pt x="130" y="165"/>
                      <a:pt x="131" y="166"/>
                      <a:pt x="130" y="165"/>
                    </a:cubicBezTo>
                    <a:cubicBezTo>
                      <a:pt x="129" y="165"/>
                      <a:pt x="129" y="166"/>
                      <a:pt x="128" y="166"/>
                    </a:cubicBezTo>
                    <a:cubicBezTo>
                      <a:pt x="127" y="166"/>
                      <a:pt x="127" y="167"/>
                      <a:pt x="127" y="168"/>
                    </a:cubicBezTo>
                    <a:cubicBezTo>
                      <a:pt x="127" y="168"/>
                      <a:pt x="128" y="168"/>
                      <a:pt x="129" y="168"/>
                    </a:cubicBezTo>
                    <a:cubicBezTo>
                      <a:pt x="130" y="169"/>
                      <a:pt x="130" y="169"/>
                      <a:pt x="131" y="168"/>
                    </a:cubicBezTo>
                    <a:cubicBezTo>
                      <a:pt x="132" y="168"/>
                      <a:pt x="134" y="168"/>
                      <a:pt x="132" y="168"/>
                    </a:cubicBezTo>
                    <a:cubicBezTo>
                      <a:pt x="130" y="169"/>
                      <a:pt x="131" y="169"/>
                      <a:pt x="129" y="169"/>
                    </a:cubicBezTo>
                    <a:cubicBezTo>
                      <a:pt x="128" y="170"/>
                      <a:pt x="127" y="170"/>
                      <a:pt x="127" y="171"/>
                    </a:cubicBezTo>
                    <a:cubicBezTo>
                      <a:pt x="126" y="171"/>
                      <a:pt x="127" y="171"/>
                      <a:pt x="128" y="172"/>
                    </a:cubicBezTo>
                    <a:cubicBezTo>
                      <a:pt x="129" y="172"/>
                      <a:pt x="130" y="172"/>
                      <a:pt x="131" y="173"/>
                    </a:cubicBezTo>
                    <a:cubicBezTo>
                      <a:pt x="131" y="174"/>
                      <a:pt x="131" y="175"/>
                      <a:pt x="130" y="174"/>
                    </a:cubicBezTo>
                    <a:cubicBezTo>
                      <a:pt x="130" y="173"/>
                      <a:pt x="130" y="172"/>
                      <a:pt x="129" y="172"/>
                    </a:cubicBezTo>
                    <a:cubicBezTo>
                      <a:pt x="128" y="173"/>
                      <a:pt x="128" y="173"/>
                      <a:pt x="127" y="174"/>
                    </a:cubicBezTo>
                    <a:cubicBezTo>
                      <a:pt x="127" y="174"/>
                      <a:pt x="127" y="175"/>
                      <a:pt x="128" y="176"/>
                    </a:cubicBezTo>
                    <a:cubicBezTo>
                      <a:pt x="128" y="176"/>
                      <a:pt x="129" y="176"/>
                      <a:pt x="130" y="176"/>
                    </a:cubicBezTo>
                    <a:cubicBezTo>
                      <a:pt x="131" y="176"/>
                      <a:pt x="131" y="177"/>
                      <a:pt x="131" y="177"/>
                    </a:cubicBezTo>
                    <a:cubicBezTo>
                      <a:pt x="132" y="177"/>
                      <a:pt x="132" y="177"/>
                      <a:pt x="133" y="177"/>
                    </a:cubicBezTo>
                    <a:cubicBezTo>
                      <a:pt x="134" y="177"/>
                      <a:pt x="134" y="177"/>
                      <a:pt x="134" y="176"/>
                    </a:cubicBezTo>
                    <a:cubicBezTo>
                      <a:pt x="135" y="175"/>
                      <a:pt x="135" y="174"/>
                      <a:pt x="136" y="175"/>
                    </a:cubicBezTo>
                    <a:cubicBezTo>
                      <a:pt x="136" y="175"/>
                      <a:pt x="136" y="175"/>
                      <a:pt x="136" y="175"/>
                    </a:cubicBezTo>
                    <a:cubicBezTo>
                      <a:pt x="136" y="175"/>
                      <a:pt x="135" y="175"/>
                      <a:pt x="135" y="175"/>
                    </a:cubicBezTo>
                    <a:cubicBezTo>
                      <a:pt x="134" y="177"/>
                      <a:pt x="133" y="178"/>
                      <a:pt x="133" y="178"/>
                    </a:cubicBezTo>
                    <a:cubicBezTo>
                      <a:pt x="132" y="178"/>
                      <a:pt x="132" y="178"/>
                      <a:pt x="131" y="178"/>
                    </a:cubicBezTo>
                    <a:cubicBezTo>
                      <a:pt x="131" y="178"/>
                      <a:pt x="133" y="179"/>
                      <a:pt x="133" y="179"/>
                    </a:cubicBezTo>
                    <a:cubicBezTo>
                      <a:pt x="134" y="180"/>
                      <a:pt x="134" y="180"/>
                      <a:pt x="132" y="179"/>
                    </a:cubicBezTo>
                    <a:cubicBezTo>
                      <a:pt x="131" y="179"/>
                      <a:pt x="131" y="179"/>
                      <a:pt x="131" y="180"/>
                    </a:cubicBezTo>
                    <a:cubicBezTo>
                      <a:pt x="132" y="181"/>
                      <a:pt x="133" y="181"/>
                      <a:pt x="134" y="181"/>
                    </a:cubicBezTo>
                    <a:cubicBezTo>
                      <a:pt x="134" y="181"/>
                      <a:pt x="136" y="182"/>
                      <a:pt x="134" y="182"/>
                    </a:cubicBezTo>
                    <a:cubicBezTo>
                      <a:pt x="133" y="182"/>
                      <a:pt x="132" y="182"/>
                      <a:pt x="132" y="181"/>
                    </a:cubicBezTo>
                    <a:cubicBezTo>
                      <a:pt x="131" y="181"/>
                      <a:pt x="130" y="182"/>
                      <a:pt x="130" y="181"/>
                    </a:cubicBezTo>
                    <a:cubicBezTo>
                      <a:pt x="129" y="180"/>
                      <a:pt x="130" y="177"/>
                      <a:pt x="129" y="178"/>
                    </a:cubicBezTo>
                    <a:cubicBezTo>
                      <a:pt x="128" y="180"/>
                      <a:pt x="128" y="180"/>
                      <a:pt x="128" y="181"/>
                    </a:cubicBezTo>
                    <a:cubicBezTo>
                      <a:pt x="128" y="182"/>
                      <a:pt x="130" y="182"/>
                      <a:pt x="129" y="182"/>
                    </a:cubicBezTo>
                    <a:cubicBezTo>
                      <a:pt x="128" y="183"/>
                      <a:pt x="128" y="183"/>
                      <a:pt x="128" y="184"/>
                    </a:cubicBezTo>
                    <a:cubicBezTo>
                      <a:pt x="128" y="185"/>
                      <a:pt x="128" y="185"/>
                      <a:pt x="129" y="184"/>
                    </a:cubicBezTo>
                    <a:cubicBezTo>
                      <a:pt x="130" y="183"/>
                      <a:pt x="131" y="184"/>
                      <a:pt x="131" y="183"/>
                    </a:cubicBezTo>
                    <a:cubicBezTo>
                      <a:pt x="131" y="182"/>
                      <a:pt x="131" y="182"/>
                      <a:pt x="131" y="183"/>
                    </a:cubicBezTo>
                    <a:cubicBezTo>
                      <a:pt x="131" y="183"/>
                      <a:pt x="132" y="183"/>
                      <a:pt x="132" y="183"/>
                    </a:cubicBezTo>
                    <a:cubicBezTo>
                      <a:pt x="133" y="183"/>
                      <a:pt x="133" y="183"/>
                      <a:pt x="133" y="183"/>
                    </a:cubicBezTo>
                    <a:cubicBezTo>
                      <a:pt x="134" y="183"/>
                      <a:pt x="134" y="182"/>
                      <a:pt x="134" y="183"/>
                    </a:cubicBezTo>
                    <a:cubicBezTo>
                      <a:pt x="134" y="184"/>
                      <a:pt x="134" y="183"/>
                      <a:pt x="134" y="184"/>
                    </a:cubicBezTo>
                    <a:cubicBezTo>
                      <a:pt x="134" y="184"/>
                      <a:pt x="134" y="185"/>
                      <a:pt x="133" y="185"/>
                    </a:cubicBezTo>
                    <a:cubicBezTo>
                      <a:pt x="132" y="185"/>
                      <a:pt x="132" y="186"/>
                      <a:pt x="133" y="187"/>
                    </a:cubicBezTo>
                    <a:cubicBezTo>
                      <a:pt x="133" y="187"/>
                      <a:pt x="134" y="187"/>
                      <a:pt x="134" y="187"/>
                    </a:cubicBezTo>
                    <a:cubicBezTo>
                      <a:pt x="134" y="186"/>
                      <a:pt x="135" y="187"/>
                      <a:pt x="134" y="187"/>
                    </a:cubicBezTo>
                    <a:cubicBezTo>
                      <a:pt x="134" y="188"/>
                      <a:pt x="133" y="188"/>
                      <a:pt x="132" y="188"/>
                    </a:cubicBezTo>
                    <a:cubicBezTo>
                      <a:pt x="131" y="188"/>
                      <a:pt x="131" y="189"/>
                      <a:pt x="130" y="189"/>
                    </a:cubicBezTo>
                    <a:cubicBezTo>
                      <a:pt x="130" y="190"/>
                      <a:pt x="131" y="190"/>
                      <a:pt x="131" y="190"/>
                    </a:cubicBezTo>
                    <a:cubicBezTo>
                      <a:pt x="132" y="191"/>
                      <a:pt x="133" y="192"/>
                      <a:pt x="135" y="192"/>
                    </a:cubicBezTo>
                    <a:cubicBezTo>
                      <a:pt x="137" y="193"/>
                      <a:pt x="137" y="192"/>
                      <a:pt x="137" y="193"/>
                    </a:cubicBezTo>
                    <a:cubicBezTo>
                      <a:pt x="138" y="193"/>
                      <a:pt x="138" y="194"/>
                      <a:pt x="139" y="194"/>
                    </a:cubicBezTo>
                    <a:cubicBezTo>
                      <a:pt x="140" y="194"/>
                      <a:pt x="143" y="194"/>
                      <a:pt x="144" y="194"/>
                    </a:cubicBezTo>
                    <a:cubicBezTo>
                      <a:pt x="146" y="193"/>
                      <a:pt x="149" y="190"/>
                      <a:pt x="151" y="189"/>
                    </a:cubicBezTo>
                    <a:cubicBezTo>
                      <a:pt x="153" y="188"/>
                      <a:pt x="152" y="187"/>
                      <a:pt x="154" y="186"/>
                    </a:cubicBezTo>
                    <a:cubicBezTo>
                      <a:pt x="156" y="185"/>
                      <a:pt x="157" y="186"/>
                      <a:pt x="158" y="184"/>
                    </a:cubicBezTo>
                    <a:cubicBezTo>
                      <a:pt x="158" y="183"/>
                      <a:pt x="158" y="182"/>
                      <a:pt x="158" y="181"/>
                    </a:cubicBezTo>
                    <a:cubicBezTo>
                      <a:pt x="159" y="181"/>
                      <a:pt x="159" y="181"/>
                      <a:pt x="159" y="183"/>
                    </a:cubicBezTo>
                    <a:cubicBezTo>
                      <a:pt x="160" y="185"/>
                      <a:pt x="161" y="184"/>
                      <a:pt x="162" y="185"/>
                    </a:cubicBezTo>
                    <a:cubicBezTo>
                      <a:pt x="162" y="186"/>
                      <a:pt x="161" y="185"/>
                      <a:pt x="162" y="187"/>
                    </a:cubicBezTo>
                    <a:cubicBezTo>
                      <a:pt x="162" y="187"/>
                      <a:pt x="162" y="187"/>
                      <a:pt x="162" y="187"/>
                    </a:cubicBezTo>
                    <a:cubicBezTo>
                      <a:pt x="162" y="189"/>
                      <a:pt x="162" y="188"/>
                      <a:pt x="162" y="190"/>
                    </a:cubicBezTo>
                    <a:cubicBezTo>
                      <a:pt x="162" y="191"/>
                      <a:pt x="166" y="192"/>
                      <a:pt x="166" y="194"/>
                    </a:cubicBezTo>
                    <a:cubicBezTo>
                      <a:pt x="166" y="195"/>
                      <a:pt x="165" y="195"/>
                      <a:pt x="166" y="196"/>
                    </a:cubicBezTo>
                    <a:cubicBezTo>
                      <a:pt x="166" y="197"/>
                      <a:pt x="168" y="203"/>
                      <a:pt x="169" y="204"/>
                    </a:cubicBezTo>
                    <a:cubicBezTo>
                      <a:pt x="169" y="204"/>
                      <a:pt x="171" y="205"/>
                      <a:pt x="171" y="206"/>
                    </a:cubicBezTo>
                    <a:cubicBezTo>
                      <a:pt x="171" y="207"/>
                      <a:pt x="171" y="209"/>
                      <a:pt x="171" y="210"/>
                    </a:cubicBezTo>
                    <a:cubicBezTo>
                      <a:pt x="171" y="211"/>
                      <a:pt x="172" y="212"/>
                      <a:pt x="172" y="213"/>
                    </a:cubicBezTo>
                    <a:cubicBezTo>
                      <a:pt x="172" y="215"/>
                      <a:pt x="171" y="216"/>
                      <a:pt x="174" y="216"/>
                    </a:cubicBezTo>
                    <a:cubicBezTo>
                      <a:pt x="176" y="216"/>
                      <a:pt x="179" y="217"/>
                      <a:pt x="179" y="215"/>
                    </a:cubicBezTo>
                    <a:cubicBezTo>
                      <a:pt x="178" y="213"/>
                      <a:pt x="178" y="211"/>
                      <a:pt x="180" y="211"/>
                    </a:cubicBezTo>
                    <a:cubicBezTo>
                      <a:pt x="182" y="211"/>
                      <a:pt x="182" y="209"/>
                      <a:pt x="183" y="209"/>
                    </a:cubicBezTo>
                    <a:cubicBezTo>
                      <a:pt x="185" y="209"/>
                      <a:pt x="187" y="211"/>
                      <a:pt x="188" y="210"/>
                    </a:cubicBezTo>
                    <a:cubicBezTo>
                      <a:pt x="189" y="209"/>
                      <a:pt x="189" y="208"/>
                      <a:pt x="189" y="207"/>
                    </a:cubicBezTo>
                    <a:cubicBezTo>
                      <a:pt x="190" y="206"/>
                      <a:pt x="192" y="199"/>
                      <a:pt x="192" y="197"/>
                    </a:cubicBezTo>
                    <a:cubicBezTo>
                      <a:pt x="192" y="195"/>
                      <a:pt x="192" y="193"/>
                      <a:pt x="191" y="192"/>
                    </a:cubicBezTo>
                    <a:cubicBezTo>
                      <a:pt x="191" y="191"/>
                      <a:pt x="190" y="190"/>
                      <a:pt x="191" y="190"/>
                    </a:cubicBezTo>
                    <a:cubicBezTo>
                      <a:pt x="193" y="190"/>
                      <a:pt x="197" y="188"/>
                      <a:pt x="197" y="187"/>
                    </a:cubicBezTo>
                    <a:cubicBezTo>
                      <a:pt x="198" y="186"/>
                      <a:pt x="198" y="186"/>
                      <a:pt x="198" y="186"/>
                    </a:cubicBezTo>
                    <a:cubicBezTo>
                      <a:pt x="198" y="185"/>
                      <a:pt x="199" y="186"/>
                      <a:pt x="200" y="185"/>
                    </a:cubicBezTo>
                    <a:cubicBezTo>
                      <a:pt x="201" y="185"/>
                      <a:pt x="202" y="184"/>
                      <a:pt x="201" y="183"/>
                    </a:cubicBezTo>
                    <a:cubicBezTo>
                      <a:pt x="200" y="183"/>
                      <a:pt x="200" y="183"/>
                      <a:pt x="201" y="182"/>
                    </a:cubicBezTo>
                    <a:cubicBezTo>
                      <a:pt x="202" y="181"/>
                      <a:pt x="205" y="180"/>
                      <a:pt x="204" y="178"/>
                    </a:cubicBezTo>
                    <a:cubicBezTo>
                      <a:pt x="203" y="177"/>
                      <a:pt x="199" y="174"/>
                      <a:pt x="197" y="173"/>
                    </a:cubicBezTo>
                    <a:cubicBezTo>
                      <a:pt x="195" y="172"/>
                      <a:pt x="195" y="172"/>
                      <a:pt x="194" y="170"/>
                    </a:cubicBezTo>
                    <a:cubicBezTo>
                      <a:pt x="194" y="168"/>
                      <a:pt x="194" y="164"/>
                      <a:pt x="196" y="161"/>
                    </a:cubicBezTo>
                    <a:cubicBezTo>
                      <a:pt x="197" y="159"/>
                      <a:pt x="197" y="159"/>
                      <a:pt x="196" y="158"/>
                    </a:cubicBezTo>
                    <a:cubicBezTo>
                      <a:pt x="195" y="157"/>
                      <a:pt x="194" y="157"/>
                      <a:pt x="196" y="156"/>
                    </a:cubicBezTo>
                    <a:cubicBezTo>
                      <a:pt x="197" y="155"/>
                      <a:pt x="199" y="154"/>
                      <a:pt x="200" y="152"/>
                    </a:cubicBezTo>
                    <a:cubicBezTo>
                      <a:pt x="202" y="150"/>
                      <a:pt x="203" y="150"/>
                      <a:pt x="205" y="149"/>
                    </a:cubicBezTo>
                    <a:cubicBezTo>
                      <a:pt x="207" y="148"/>
                      <a:pt x="210" y="146"/>
                      <a:pt x="212" y="144"/>
                    </a:cubicBezTo>
                    <a:cubicBezTo>
                      <a:pt x="213" y="143"/>
                      <a:pt x="214" y="143"/>
                      <a:pt x="215" y="142"/>
                    </a:cubicBezTo>
                    <a:cubicBezTo>
                      <a:pt x="217" y="141"/>
                      <a:pt x="218" y="139"/>
                      <a:pt x="218" y="138"/>
                    </a:cubicBezTo>
                    <a:cubicBezTo>
                      <a:pt x="218" y="138"/>
                      <a:pt x="218" y="138"/>
                      <a:pt x="216" y="136"/>
                    </a:cubicBezTo>
                    <a:cubicBezTo>
                      <a:pt x="215" y="134"/>
                      <a:pt x="216" y="134"/>
                      <a:pt x="217" y="133"/>
                    </a:cubicBezTo>
                    <a:cubicBezTo>
                      <a:pt x="217" y="133"/>
                      <a:pt x="221" y="132"/>
                      <a:pt x="220" y="131"/>
                    </a:cubicBezTo>
                    <a:cubicBezTo>
                      <a:pt x="219" y="130"/>
                      <a:pt x="218" y="129"/>
                      <a:pt x="220" y="128"/>
                    </a:cubicBezTo>
                    <a:cubicBezTo>
                      <a:pt x="223" y="127"/>
                      <a:pt x="223" y="127"/>
                      <a:pt x="224" y="126"/>
                    </a:cubicBezTo>
                    <a:cubicBezTo>
                      <a:pt x="226" y="125"/>
                      <a:pt x="226" y="125"/>
                      <a:pt x="227" y="125"/>
                    </a:cubicBezTo>
                    <a:cubicBezTo>
                      <a:pt x="228" y="126"/>
                      <a:pt x="228" y="126"/>
                      <a:pt x="229" y="126"/>
                    </a:cubicBezTo>
                    <a:cubicBezTo>
                      <a:pt x="231" y="125"/>
                      <a:pt x="231" y="125"/>
                      <a:pt x="233" y="125"/>
                    </a:cubicBezTo>
                    <a:cubicBezTo>
                      <a:pt x="233" y="125"/>
                      <a:pt x="233" y="125"/>
                      <a:pt x="233" y="126"/>
                    </a:cubicBezTo>
                    <a:cubicBezTo>
                      <a:pt x="235" y="126"/>
                      <a:pt x="237" y="128"/>
                      <a:pt x="238" y="128"/>
                    </a:cubicBezTo>
                    <a:cubicBezTo>
                      <a:pt x="240" y="128"/>
                      <a:pt x="238" y="131"/>
                      <a:pt x="239" y="132"/>
                    </a:cubicBezTo>
                    <a:cubicBezTo>
                      <a:pt x="240" y="133"/>
                      <a:pt x="241" y="134"/>
                      <a:pt x="240" y="134"/>
                    </a:cubicBezTo>
                    <a:cubicBezTo>
                      <a:pt x="239" y="134"/>
                      <a:pt x="238" y="135"/>
                      <a:pt x="237" y="134"/>
                    </a:cubicBezTo>
                    <a:cubicBezTo>
                      <a:pt x="237" y="134"/>
                      <a:pt x="237" y="134"/>
                      <a:pt x="236" y="134"/>
                    </a:cubicBezTo>
                    <a:cubicBezTo>
                      <a:pt x="236" y="135"/>
                      <a:pt x="234" y="137"/>
                      <a:pt x="233" y="138"/>
                    </a:cubicBezTo>
                    <a:cubicBezTo>
                      <a:pt x="232" y="139"/>
                      <a:pt x="232" y="141"/>
                      <a:pt x="230" y="142"/>
                    </a:cubicBezTo>
                    <a:cubicBezTo>
                      <a:pt x="229" y="142"/>
                      <a:pt x="229" y="142"/>
                      <a:pt x="228" y="143"/>
                    </a:cubicBezTo>
                    <a:cubicBezTo>
                      <a:pt x="227" y="144"/>
                      <a:pt x="224" y="146"/>
                      <a:pt x="223" y="147"/>
                    </a:cubicBezTo>
                    <a:cubicBezTo>
                      <a:pt x="222" y="149"/>
                      <a:pt x="221" y="149"/>
                      <a:pt x="219" y="149"/>
                    </a:cubicBezTo>
                    <a:cubicBezTo>
                      <a:pt x="217" y="149"/>
                      <a:pt x="219" y="150"/>
                      <a:pt x="218" y="151"/>
                    </a:cubicBezTo>
                    <a:cubicBezTo>
                      <a:pt x="217" y="152"/>
                      <a:pt x="216" y="152"/>
                      <a:pt x="216" y="155"/>
                    </a:cubicBezTo>
                    <a:cubicBezTo>
                      <a:pt x="217" y="158"/>
                      <a:pt x="216" y="158"/>
                      <a:pt x="217" y="160"/>
                    </a:cubicBezTo>
                    <a:cubicBezTo>
                      <a:pt x="218" y="161"/>
                      <a:pt x="219" y="160"/>
                      <a:pt x="219" y="162"/>
                    </a:cubicBezTo>
                    <a:cubicBezTo>
                      <a:pt x="219" y="164"/>
                      <a:pt x="219" y="169"/>
                      <a:pt x="218" y="171"/>
                    </a:cubicBezTo>
                    <a:cubicBezTo>
                      <a:pt x="218" y="173"/>
                      <a:pt x="217" y="172"/>
                      <a:pt x="219" y="173"/>
                    </a:cubicBezTo>
                    <a:cubicBezTo>
                      <a:pt x="221" y="174"/>
                      <a:pt x="222" y="174"/>
                      <a:pt x="221" y="175"/>
                    </a:cubicBezTo>
                    <a:cubicBezTo>
                      <a:pt x="221" y="175"/>
                      <a:pt x="218" y="178"/>
                      <a:pt x="220" y="177"/>
                    </a:cubicBezTo>
                    <a:cubicBezTo>
                      <a:pt x="222" y="176"/>
                      <a:pt x="223" y="173"/>
                      <a:pt x="223" y="174"/>
                    </a:cubicBezTo>
                    <a:cubicBezTo>
                      <a:pt x="224" y="174"/>
                      <a:pt x="224" y="176"/>
                      <a:pt x="223" y="177"/>
                    </a:cubicBezTo>
                    <a:cubicBezTo>
                      <a:pt x="223" y="177"/>
                      <a:pt x="222" y="179"/>
                      <a:pt x="224" y="178"/>
                    </a:cubicBezTo>
                    <a:cubicBezTo>
                      <a:pt x="226" y="176"/>
                      <a:pt x="227" y="175"/>
                      <a:pt x="227" y="176"/>
                    </a:cubicBezTo>
                    <a:cubicBezTo>
                      <a:pt x="228" y="177"/>
                      <a:pt x="225" y="179"/>
                      <a:pt x="227" y="178"/>
                    </a:cubicBezTo>
                    <a:cubicBezTo>
                      <a:pt x="229" y="178"/>
                      <a:pt x="232" y="178"/>
                      <a:pt x="235" y="177"/>
                    </a:cubicBezTo>
                    <a:cubicBezTo>
                      <a:pt x="237" y="176"/>
                      <a:pt x="242" y="175"/>
                      <a:pt x="245" y="174"/>
                    </a:cubicBezTo>
                    <a:cubicBezTo>
                      <a:pt x="247" y="174"/>
                      <a:pt x="252" y="173"/>
                      <a:pt x="254" y="173"/>
                    </a:cubicBezTo>
                    <a:cubicBezTo>
                      <a:pt x="255" y="173"/>
                      <a:pt x="255" y="173"/>
                      <a:pt x="255" y="173"/>
                    </a:cubicBezTo>
                    <a:cubicBezTo>
                      <a:pt x="257" y="172"/>
                      <a:pt x="258" y="172"/>
                      <a:pt x="258" y="173"/>
                    </a:cubicBezTo>
                    <a:cubicBezTo>
                      <a:pt x="258" y="173"/>
                      <a:pt x="259" y="175"/>
                      <a:pt x="260" y="175"/>
                    </a:cubicBezTo>
                    <a:cubicBezTo>
                      <a:pt x="261" y="176"/>
                      <a:pt x="266" y="177"/>
                      <a:pt x="266" y="177"/>
                    </a:cubicBezTo>
                    <a:cubicBezTo>
                      <a:pt x="265" y="178"/>
                      <a:pt x="265" y="178"/>
                      <a:pt x="263" y="178"/>
                    </a:cubicBezTo>
                    <a:cubicBezTo>
                      <a:pt x="261" y="178"/>
                      <a:pt x="257" y="179"/>
                      <a:pt x="256" y="180"/>
                    </a:cubicBezTo>
                    <a:cubicBezTo>
                      <a:pt x="255" y="180"/>
                      <a:pt x="255" y="181"/>
                      <a:pt x="255" y="181"/>
                    </a:cubicBezTo>
                    <a:cubicBezTo>
                      <a:pt x="254" y="181"/>
                      <a:pt x="254" y="182"/>
                      <a:pt x="253" y="182"/>
                    </a:cubicBezTo>
                    <a:cubicBezTo>
                      <a:pt x="252" y="183"/>
                      <a:pt x="245" y="182"/>
                      <a:pt x="243" y="181"/>
                    </a:cubicBezTo>
                    <a:cubicBezTo>
                      <a:pt x="241" y="181"/>
                      <a:pt x="235" y="181"/>
                      <a:pt x="234" y="182"/>
                    </a:cubicBezTo>
                    <a:cubicBezTo>
                      <a:pt x="232" y="183"/>
                      <a:pt x="230" y="185"/>
                      <a:pt x="229" y="185"/>
                    </a:cubicBezTo>
                    <a:cubicBezTo>
                      <a:pt x="228" y="185"/>
                      <a:pt x="227" y="187"/>
                      <a:pt x="228" y="187"/>
                    </a:cubicBezTo>
                    <a:cubicBezTo>
                      <a:pt x="230" y="187"/>
                      <a:pt x="230" y="187"/>
                      <a:pt x="230" y="188"/>
                    </a:cubicBezTo>
                    <a:cubicBezTo>
                      <a:pt x="230" y="189"/>
                      <a:pt x="229" y="189"/>
                      <a:pt x="230" y="190"/>
                    </a:cubicBezTo>
                    <a:cubicBezTo>
                      <a:pt x="230" y="191"/>
                      <a:pt x="230" y="192"/>
                      <a:pt x="232" y="192"/>
                    </a:cubicBezTo>
                    <a:cubicBezTo>
                      <a:pt x="235" y="192"/>
                      <a:pt x="237" y="191"/>
                      <a:pt x="236" y="192"/>
                    </a:cubicBezTo>
                    <a:cubicBezTo>
                      <a:pt x="235" y="193"/>
                      <a:pt x="234" y="194"/>
                      <a:pt x="234" y="195"/>
                    </a:cubicBezTo>
                    <a:cubicBezTo>
                      <a:pt x="234" y="196"/>
                      <a:pt x="234" y="196"/>
                      <a:pt x="234" y="197"/>
                    </a:cubicBezTo>
                    <a:cubicBezTo>
                      <a:pt x="234" y="198"/>
                      <a:pt x="234" y="200"/>
                      <a:pt x="233" y="201"/>
                    </a:cubicBezTo>
                    <a:cubicBezTo>
                      <a:pt x="232" y="201"/>
                      <a:pt x="230" y="203"/>
                      <a:pt x="229" y="202"/>
                    </a:cubicBezTo>
                    <a:cubicBezTo>
                      <a:pt x="228" y="201"/>
                      <a:pt x="226" y="199"/>
                      <a:pt x="225" y="198"/>
                    </a:cubicBezTo>
                    <a:cubicBezTo>
                      <a:pt x="223" y="197"/>
                      <a:pt x="223" y="197"/>
                      <a:pt x="222" y="197"/>
                    </a:cubicBezTo>
                    <a:cubicBezTo>
                      <a:pt x="221" y="197"/>
                      <a:pt x="219" y="198"/>
                      <a:pt x="218" y="200"/>
                    </a:cubicBezTo>
                    <a:cubicBezTo>
                      <a:pt x="217" y="202"/>
                      <a:pt x="216" y="203"/>
                      <a:pt x="215" y="205"/>
                    </a:cubicBezTo>
                    <a:cubicBezTo>
                      <a:pt x="215" y="207"/>
                      <a:pt x="215" y="208"/>
                      <a:pt x="215" y="210"/>
                    </a:cubicBezTo>
                    <a:cubicBezTo>
                      <a:pt x="215" y="212"/>
                      <a:pt x="215" y="213"/>
                      <a:pt x="216" y="214"/>
                    </a:cubicBezTo>
                    <a:cubicBezTo>
                      <a:pt x="216" y="214"/>
                      <a:pt x="216" y="216"/>
                      <a:pt x="216" y="217"/>
                    </a:cubicBezTo>
                    <a:cubicBezTo>
                      <a:pt x="216" y="218"/>
                      <a:pt x="216" y="219"/>
                      <a:pt x="216" y="219"/>
                    </a:cubicBezTo>
                    <a:cubicBezTo>
                      <a:pt x="215" y="219"/>
                      <a:pt x="214" y="220"/>
                      <a:pt x="214" y="219"/>
                    </a:cubicBezTo>
                    <a:cubicBezTo>
                      <a:pt x="214" y="219"/>
                      <a:pt x="214" y="218"/>
                      <a:pt x="213" y="218"/>
                    </a:cubicBezTo>
                    <a:cubicBezTo>
                      <a:pt x="212" y="219"/>
                      <a:pt x="212" y="219"/>
                      <a:pt x="211" y="219"/>
                    </a:cubicBezTo>
                    <a:cubicBezTo>
                      <a:pt x="210" y="219"/>
                      <a:pt x="208" y="219"/>
                      <a:pt x="208" y="221"/>
                    </a:cubicBezTo>
                    <a:cubicBezTo>
                      <a:pt x="208" y="222"/>
                      <a:pt x="208" y="223"/>
                      <a:pt x="207" y="222"/>
                    </a:cubicBezTo>
                    <a:cubicBezTo>
                      <a:pt x="207" y="221"/>
                      <a:pt x="207" y="221"/>
                      <a:pt x="207" y="223"/>
                    </a:cubicBezTo>
                    <a:cubicBezTo>
                      <a:pt x="207" y="223"/>
                      <a:pt x="207" y="223"/>
                      <a:pt x="206" y="223"/>
                    </a:cubicBezTo>
                    <a:cubicBezTo>
                      <a:pt x="206" y="224"/>
                      <a:pt x="206" y="225"/>
                      <a:pt x="204" y="224"/>
                    </a:cubicBezTo>
                    <a:cubicBezTo>
                      <a:pt x="203" y="223"/>
                      <a:pt x="202" y="222"/>
                      <a:pt x="202" y="221"/>
                    </a:cubicBezTo>
                    <a:cubicBezTo>
                      <a:pt x="201" y="221"/>
                      <a:pt x="199" y="220"/>
                      <a:pt x="198" y="220"/>
                    </a:cubicBezTo>
                    <a:cubicBezTo>
                      <a:pt x="197" y="220"/>
                      <a:pt x="192" y="223"/>
                      <a:pt x="190" y="224"/>
                    </a:cubicBezTo>
                    <a:cubicBezTo>
                      <a:pt x="189" y="224"/>
                      <a:pt x="183" y="227"/>
                      <a:pt x="181" y="227"/>
                    </a:cubicBezTo>
                    <a:cubicBezTo>
                      <a:pt x="179" y="227"/>
                      <a:pt x="182" y="228"/>
                      <a:pt x="180" y="228"/>
                    </a:cubicBezTo>
                    <a:cubicBezTo>
                      <a:pt x="180" y="228"/>
                      <a:pt x="179" y="229"/>
                      <a:pt x="179" y="228"/>
                    </a:cubicBezTo>
                    <a:cubicBezTo>
                      <a:pt x="179" y="228"/>
                      <a:pt x="179" y="228"/>
                      <a:pt x="178" y="227"/>
                    </a:cubicBezTo>
                    <a:cubicBezTo>
                      <a:pt x="177" y="226"/>
                      <a:pt x="175" y="225"/>
                      <a:pt x="175" y="225"/>
                    </a:cubicBezTo>
                    <a:cubicBezTo>
                      <a:pt x="176" y="224"/>
                      <a:pt x="176" y="222"/>
                      <a:pt x="175" y="222"/>
                    </a:cubicBezTo>
                    <a:cubicBezTo>
                      <a:pt x="174" y="223"/>
                      <a:pt x="175" y="225"/>
                      <a:pt x="174" y="225"/>
                    </a:cubicBezTo>
                    <a:cubicBezTo>
                      <a:pt x="173" y="225"/>
                      <a:pt x="172" y="224"/>
                      <a:pt x="171" y="224"/>
                    </a:cubicBezTo>
                    <a:cubicBezTo>
                      <a:pt x="170" y="224"/>
                      <a:pt x="167" y="225"/>
                      <a:pt x="166" y="225"/>
                    </a:cubicBezTo>
                    <a:cubicBezTo>
                      <a:pt x="165" y="226"/>
                      <a:pt x="165" y="227"/>
                      <a:pt x="163" y="227"/>
                    </a:cubicBezTo>
                    <a:cubicBezTo>
                      <a:pt x="161" y="227"/>
                      <a:pt x="159" y="227"/>
                      <a:pt x="160" y="226"/>
                    </a:cubicBezTo>
                    <a:cubicBezTo>
                      <a:pt x="161" y="225"/>
                      <a:pt x="162" y="224"/>
                      <a:pt x="160" y="224"/>
                    </a:cubicBezTo>
                    <a:cubicBezTo>
                      <a:pt x="158" y="225"/>
                      <a:pt x="156" y="225"/>
                      <a:pt x="156" y="224"/>
                    </a:cubicBezTo>
                    <a:cubicBezTo>
                      <a:pt x="156" y="223"/>
                      <a:pt x="156" y="222"/>
                      <a:pt x="156" y="221"/>
                    </a:cubicBezTo>
                    <a:cubicBezTo>
                      <a:pt x="156" y="221"/>
                      <a:pt x="156" y="220"/>
                      <a:pt x="155" y="220"/>
                    </a:cubicBezTo>
                    <a:cubicBezTo>
                      <a:pt x="154" y="219"/>
                      <a:pt x="152" y="218"/>
                      <a:pt x="152" y="217"/>
                    </a:cubicBezTo>
                    <a:cubicBezTo>
                      <a:pt x="152" y="216"/>
                      <a:pt x="153" y="217"/>
                      <a:pt x="154" y="216"/>
                    </a:cubicBezTo>
                    <a:cubicBezTo>
                      <a:pt x="155" y="214"/>
                      <a:pt x="154" y="214"/>
                      <a:pt x="155" y="213"/>
                    </a:cubicBezTo>
                    <a:cubicBezTo>
                      <a:pt x="156" y="212"/>
                      <a:pt x="156" y="210"/>
                      <a:pt x="156" y="211"/>
                    </a:cubicBezTo>
                    <a:cubicBezTo>
                      <a:pt x="157" y="212"/>
                      <a:pt x="157" y="213"/>
                      <a:pt x="158" y="212"/>
                    </a:cubicBezTo>
                    <a:cubicBezTo>
                      <a:pt x="158" y="211"/>
                      <a:pt x="158" y="211"/>
                      <a:pt x="160" y="210"/>
                    </a:cubicBezTo>
                    <a:cubicBezTo>
                      <a:pt x="161" y="209"/>
                      <a:pt x="162" y="208"/>
                      <a:pt x="160" y="207"/>
                    </a:cubicBezTo>
                    <a:cubicBezTo>
                      <a:pt x="158" y="206"/>
                      <a:pt x="157" y="206"/>
                      <a:pt x="157" y="205"/>
                    </a:cubicBezTo>
                    <a:cubicBezTo>
                      <a:pt x="156" y="203"/>
                      <a:pt x="156" y="203"/>
                      <a:pt x="156" y="202"/>
                    </a:cubicBezTo>
                    <a:cubicBezTo>
                      <a:pt x="156" y="202"/>
                      <a:pt x="158" y="202"/>
                      <a:pt x="158" y="202"/>
                    </a:cubicBezTo>
                    <a:cubicBezTo>
                      <a:pt x="158" y="201"/>
                      <a:pt x="158" y="198"/>
                      <a:pt x="158" y="198"/>
                    </a:cubicBezTo>
                    <a:cubicBezTo>
                      <a:pt x="158" y="197"/>
                      <a:pt x="158" y="198"/>
                      <a:pt x="157" y="198"/>
                    </a:cubicBezTo>
                    <a:cubicBezTo>
                      <a:pt x="155" y="198"/>
                      <a:pt x="155" y="197"/>
                      <a:pt x="154" y="199"/>
                    </a:cubicBezTo>
                    <a:cubicBezTo>
                      <a:pt x="153" y="201"/>
                      <a:pt x="153" y="202"/>
                      <a:pt x="152" y="202"/>
                    </a:cubicBezTo>
                    <a:cubicBezTo>
                      <a:pt x="151" y="202"/>
                      <a:pt x="149" y="202"/>
                      <a:pt x="148" y="202"/>
                    </a:cubicBezTo>
                    <a:cubicBezTo>
                      <a:pt x="147" y="202"/>
                      <a:pt x="145" y="204"/>
                      <a:pt x="146" y="205"/>
                    </a:cubicBezTo>
                    <a:cubicBezTo>
                      <a:pt x="147" y="205"/>
                      <a:pt x="147" y="205"/>
                      <a:pt x="148" y="205"/>
                    </a:cubicBezTo>
                    <a:cubicBezTo>
                      <a:pt x="149" y="204"/>
                      <a:pt x="149" y="204"/>
                      <a:pt x="150" y="203"/>
                    </a:cubicBezTo>
                    <a:cubicBezTo>
                      <a:pt x="150" y="203"/>
                      <a:pt x="151" y="203"/>
                      <a:pt x="151" y="204"/>
                    </a:cubicBezTo>
                    <a:cubicBezTo>
                      <a:pt x="151" y="204"/>
                      <a:pt x="152" y="206"/>
                      <a:pt x="151" y="206"/>
                    </a:cubicBezTo>
                    <a:cubicBezTo>
                      <a:pt x="150" y="205"/>
                      <a:pt x="149" y="204"/>
                      <a:pt x="149" y="205"/>
                    </a:cubicBezTo>
                    <a:cubicBezTo>
                      <a:pt x="149" y="205"/>
                      <a:pt x="148" y="207"/>
                      <a:pt x="148" y="207"/>
                    </a:cubicBezTo>
                    <a:cubicBezTo>
                      <a:pt x="148" y="207"/>
                      <a:pt x="147" y="206"/>
                      <a:pt x="147" y="206"/>
                    </a:cubicBezTo>
                    <a:cubicBezTo>
                      <a:pt x="146" y="206"/>
                      <a:pt x="147" y="206"/>
                      <a:pt x="146" y="206"/>
                    </a:cubicBezTo>
                    <a:cubicBezTo>
                      <a:pt x="145" y="207"/>
                      <a:pt x="145" y="206"/>
                      <a:pt x="145" y="206"/>
                    </a:cubicBezTo>
                    <a:cubicBezTo>
                      <a:pt x="144" y="207"/>
                      <a:pt x="144" y="207"/>
                      <a:pt x="144" y="209"/>
                    </a:cubicBezTo>
                    <a:cubicBezTo>
                      <a:pt x="144" y="211"/>
                      <a:pt x="144" y="213"/>
                      <a:pt x="145" y="214"/>
                    </a:cubicBezTo>
                    <a:cubicBezTo>
                      <a:pt x="146" y="215"/>
                      <a:pt x="147" y="214"/>
                      <a:pt x="147" y="216"/>
                    </a:cubicBezTo>
                    <a:cubicBezTo>
                      <a:pt x="147" y="217"/>
                      <a:pt x="147" y="217"/>
                      <a:pt x="147" y="218"/>
                    </a:cubicBezTo>
                    <a:cubicBezTo>
                      <a:pt x="146" y="219"/>
                      <a:pt x="145" y="219"/>
                      <a:pt x="147" y="220"/>
                    </a:cubicBezTo>
                    <a:cubicBezTo>
                      <a:pt x="147" y="220"/>
                      <a:pt x="147" y="220"/>
                      <a:pt x="147" y="220"/>
                    </a:cubicBezTo>
                    <a:cubicBezTo>
                      <a:pt x="148" y="221"/>
                      <a:pt x="148" y="221"/>
                      <a:pt x="148" y="222"/>
                    </a:cubicBezTo>
                    <a:cubicBezTo>
                      <a:pt x="148" y="224"/>
                      <a:pt x="147" y="223"/>
                      <a:pt x="147" y="225"/>
                    </a:cubicBezTo>
                    <a:cubicBezTo>
                      <a:pt x="148" y="226"/>
                      <a:pt x="149" y="226"/>
                      <a:pt x="149" y="227"/>
                    </a:cubicBezTo>
                    <a:cubicBezTo>
                      <a:pt x="149" y="228"/>
                      <a:pt x="150" y="227"/>
                      <a:pt x="151" y="227"/>
                    </a:cubicBezTo>
                    <a:cubicBezTo>
                      <a:pt x="152" y="228"/>
                      <a:pt x="155" y="230"/>
                      <a:pt x="154" y="230"/>
                    </a:cubicBezTo>
                    <a:cubicBezTo>
                      <a:pt x="153" y="230"/>
                      <a:pt x="152" y="229"/>
                      <a:pt x="151" y="229"/>
                    </a:cubicBezTo>
                    <a:cubicBezTo>
                      <a:pt x="150" y="228"/>
                      <a:pt x="150" y="228"/>
                      <a:pt x="149" y="229"/>
                    </a:cubicBezTo>
                    <a:cubicBezTo>
                      <a:pt x="148" y="229"/>
                      <a:pt x="147" y="229"/>
                      <a:pt x="147" y="230"/>
                    </a:cubicBezTo>
                    <a:cubicBezTo>
                      <a:pt x="147" y="231"/>
                      <a:pt x="147" y="231"/>
                      <a:pt x="146" y="231"/>
                    </a:cubicBezTo>
                    <a:cubicBezTo>
                      <a:pt x="144" y="231"/>
                      <a:pt x="144" y="230"/>
                      <a:pt x="142" y="230"/>
                    </a:cubicBezTo>
                    <a:cubicBezTo>
                      <a:pt x="141" y="230"/>
                      <a:pt x="139" y="229"/>
                      <a:pt x="139" y="230"/>
                    </a:cubicBezTo>
                    <a:cubicBezTo>
                      <a:pt x="139" y="231"/>
                      <a:pt x="139" y="231"/>
                      <a:pt x="139" y="231"/>
                    </a:cubicBezTo>
                    <a:cubicBezTo>
                      <a:pt x="138" y="232"/>
                      <a:pt x="138" y="232"/>
                      <a:pt x="138" y="232"/>
                    </a:cubicBezTo>
                    <a:cubicBezTo>
                      <a:pt x="137" y="232"/>
                      <a:pt x="136" y="231"/>
                      <a:pt x="136" y="231"/>
                    </a:cubicBezTo>
                    <a:cubicBezTo>
                      <a:pt x="135" y="231"/>
                      <a:pt x="135" y="232"/>
                      <a:pt x="134" y="232"/>
                    </a:cubicBezTo>
                    <a:cubicBezTo>
                      <a:pt x="133" y="232"/>
                      <a:pt x="131" y="232"/>
                      <a:pt x="131" y="232"/>
                    </a:cubicBezTo>
                    <a:cubicBezTo>
                      <a:pt x="131" y="232"/>
                      <a:pt x="129" y="234"/>
                      <a:pt x="129" y="234"/>
                    </a:cubicBezTo>
                    <a:cubicBezTo>
                      <a:pt x="128" y="235"/>
                      <a:pt x="129" y="235"/>
                      <a:pt x="129" y="235"/>
                    </a:cubicBezTo>
                    <a:cubicBezTo>
                      <a:pt x="130" y="236"/>
                      <a:pt x="131" y="238"/>
                      <a:pt x="130" y="238"/>
                    </a:cubicBezTo>
                    <a:cubicBezTo>
                      <a:pt x="128" y="238"/>
                      <a:pt x="127" y="238"/>
                      <a:pt x="127" y="237"/>
                    </a:cubicBezTo>
                    <a:cubicBezTo>
                      <a:pt x="128" y="236"/>
                      <a:pt x="129" y="234"/>
                      <a:pt x="128" y="235"/>
                    </a:cubicBezTo>
                    <a:cubicBezTo>
                      <a:pt x="127" y="237"/>
                      <a:pt x="126" y="236"/>
                      <a:pt x="125" y="237"/>
                    </a:cubicBezTo>
                    <a:cubicBezTo>
                      <a:pt x="124" y="238"/>
                      <a:pt x="125" y="239"/>
                      <a:pt x="124" y="240"/>
                    </a:cubicBezTo>
                    <a:cubicBezTo>
                      <a:pt x="123" y="240"/>
                      <a:pt x="123" y="240"/>
                      <a:pt x="122" y="242"/>
                    </a:cubicBezTo>
                    <a:cubicBezTo>
                      <a:pt x="122" y="243"/>
                      <a:pt x="122" y="242"/>
                      <a:pt x="122" y="243"/>
                    </a:cubicBezTo>
                    <a:cubicBezTo>
                      <a:pt x="122" y="244"/>
                      <a:pt x="121" y="245"/>
                      <a:pt x="122" y="245"/>
                    </a:cubicBezTo>
                    <a:cubicBezTo>
                      <a:pt x="122" y="245"/>
                      <a:pt x="124" y="245"/>
                      <a:pt x="122" y="245"/>
                    </a:cubicBezTo>
                    <a:cubicBezTo>
                      <a:pt x="121" y="245"/>
                      <a:pt x="120" y="245"/>
                      <a:pt x="120" y="245"/>
                    </a:cubicBezTo>
                    <a:cubicBezTo>
                      <a:pt x="120" y="245"/>
                      <a:pt x="120" y="245"/>
                      <a:pt x="120" y="245"/>
                    </a:cubicBezTo>
                    <a:cubicBezTo>
                      <a:pt x="121" y="245"/>
                      <a:pt x="122" y="245"/>
                      <a:pt x="122" y="245"/>
                    </a:cubicBezTo>
                    <a:cubicBezTo>
                      <a:pt x="121" y="245"/>
                      <a:pt x="120" y="245"/>
                      <a:pt x="120" y="245"/>
                    </a:cubicBezTo>
                    <a:cubicBezTo>
                      <a:pt x="120" y="245"/>
                      <a:pt x="120" y="245"/>
                      <a:pt x="120" y="245"/>
                    </a:cubicBezTo>
                    <a:cubicBezTo>
                      <a:pt x="120" y="245"/>
                      <a:pt x="121" y="246"/>
                      <a:pt x="121" y="247"/>
                    </a:cubicBezTo>
                    <a:cubicBezTo>
                      <a:pt x="122" y="247"/>
                      <a:pt x="121" y="246"/>
                      <a:pt x="120" y="246"/>
                    </a:cubicBezTo>
                    <a:cubicBezTo>
                      <a:pt x="120" y="246"/>
                      <a:pt x="118" y="246"/>
                      <a:pt x="120" y="246"/>
                    </a:cubicBezTo>
                    <a:cubicBezTo>
                      <a:pt x="121" y="247"/>
                      <a:pt x="121" y="248"/>
                      <a:pt x="120" y="247"/>
                    </a:cubicBezTo>
                    <a:cubicBezTo>
                      <a:pt x="118" y="246"/>
                      <a:pt x="118" y="247"/>
                      <a:pt x="118" y="247"/>
                    </a:cubicBezTo>
                    <a:cubicBezTo>
                      <a:pt x="119" y="247"/>
                      <a:pt x="120" y="248"/>
                      <a:pt x="120" y="248"/>
                    </a:cubicBezTo>
                    <a:cubicBezTo>
                      <a:pt x="119" y="248"/>
                      <a:pt x="119" y="247"/>
                      <a:pt x="118" y="247"/>
                    </a:cubicBezTo>
                    <a:cubicBezTo>
                      <a:pt x="118" y="247"/>
                      <a:pt x="117" y="247"/>
                      <a:pt x="117" y="247"/>
                    </a:cubicBezTo>
                    <a:cubicBezTo>
                      <a:pt x="117" y="248"/>
                      <a:pt x="117" y="248"/>
                      <a:pt x="117" y="248"/>
                    </a:cubicBezTo>
                    <a:cubicBezTo>
                      <a:pt x="116" y="248"/>
                      <a:pt x="115" y="248"/>
                      <a:pt x="114" y="249"/>
                    </a:cubicBezTo>
                    <a:cubicBezTo>
                      <a:pt x="114" y="249"/>
                      <a:pt x="114" y="250"/>
                      <a:pt x="113" y="250"/>
                    </a:cubicBezTo>
                    <a:cubicBezTo>
                      <a:pt x="113" y="250"/>
                      <a:pt x="113" y="250"/>
                      <a:pt x="113" y="250"/>
                    </a:cubicBezTo>
                    <a:cubicBezTo>
                      <a:pt x="112" y="250"/>
                      <a:pt x="111" y="250"/>
                      <a:pt x="110" y="250"/>
                    </a:cubicBezTo>
                    <a:cubicBezTo>
                      <a:pt x="108" y="251"/>
                      <a:pt x="107" y="253"/>
                      <a:pt x="107" y="254"/>
                    </a:cubicBezTo>
                    <a:cubicBezTo>
                      <a:pt x="107" y="256"/>
                      <a:pt x="107" y="256"/>
                      <a:pt x="106" y="257"/>
                    </a:cubicBezTo>
                    <a:cubicBezTo>
                      <a:pt x="105" y="258"/>
                      <a:pt x="103" y="259"/>
                      <a:pt x="102" y="259"/>
                    </a:cubicBezTo>
                    <a:cubicBezTo>
                      <a:pt x="100" y="260"/>
                      <a:pt x="100" y="260"/>
                      <a:pt x="100" y="261"/>
                    </a:cubicBezTo>
                    <a:cubicBezTo>
                      <a:pt x="100" y="262"/>
                      <a:pt x="99" y="263"/>
                      <a:pt x="98" y="263"/>
                    </a:cubicBezTo>
                    <a:cubicBezTo>
                      <a:pt x="97" y="263"/>
                      <a:pt x="93" y="263"/>
                      <a:pt x="92" y="262"/>
                    </a:cubicBezTo>
                    <a:cubicBezTo>
                      <a:pt x="91" y="262"/>
                      <a:pt x="91" y="260"/>
                      <a:pt x="89" y="260"/>
                    </a:cubicBezTo>
                    <a:cubicBezTo>
                      <a:pt x="88" y="260"/>
                      <a:pt x="87" y="260"/>
                      <a:pt x="88" y="261"/>
                    </a:cubicBezTo>
                    <a:cubicBezTo>
                      <a:pt x="89" y="263"/>
                      <a:pt x="90" y="266"/>
                      <a:pt x="90" y="267"/>
                    </a:cubicBezTo>
                    <a:cubicBezTo>
                      <a:pt x="90" y="267"/>
                      <a:pt x="89" y="268"/>
                      <a:pt x="88" y="268"/>
                    </a:cubicBezTo>
                    <a:cubicBezTo>
                      <a:pt x="87" y="268"/>
                      <a:pt x="85" y="268"/>
                      <a:pt x="85" y="268"/>
                    </a:cubicBezTo>
                    <a:cubicBezTo>
                      <a:pt x="85" y="268"/>
                      <a:pt x="83" y="268"/>
                      <a:pt x="82" y="268"/>
                    </a:cubicBezTo>
                    <a:cubicBezTo>
                      <a:pt x="81" y="267"/>
                      <a:pt x="79" y="266"/>
                      <a:pt x="79" y="266"/>
                    </a:cubicBezTo>
                    <a:cubicBezTo>
                      <a:pt x="78" y="266"/>
                      <a:pt x="74" y="268"/>
                      <a:pt x="73" y="268"/>
                    </a:cubicBezTo>
                    <a:cubicBezTo>
                      <a:pt x="71" y="269"/>
                      <a:pt x="70" y="269"/>
                      <a:pt x="71" y="269"/>
                    </a:cubicBezTo>
                    <a:cubicBezTo>
                      <a:pt x="72" y="270"/>
                      <a:pt x="73" y="271"/>
                      <a:pt x="73" y="271"/>
                    </a:cubicBezTo>
                    <a:cubicBezTo>
                      <a:pt x="72" y="272"/>
                      <a:pt x="71" y="272"/>
                      <a:pt x="71" y="272"/>
                    </a:cubicBezTo>
                    <a:cubicBezTo>
                      <a:pt x="72" y="273"/>
                      <a:pt x="74" y="274"/>
                      <a:pt x="77" y="274"/>
                    </a:cubicBezTo>
                    <a:cubicBezTo>
                      <a:pt x="79" y="275"/>
                      <a:pt x="82" y="276"/>
                      <a:pt x="83" y="276"/>
                    </a:cubicBezTo>
                    <a:cubicBezTo>
                      <a:pt x="84" y="276"/>
                      <a:pt x="86" y="277"/>
                      <a:pt x="87" y="277"/>
                    </a:cubicBezTo>
                    <a:cubicBezTo>
                      <a:pt x="88" y="278"/>
                      <a:pt x="87" y="278"/>
                      <a:pt x="86" y="279"/>
                    </a:cubicBezTo>
                    <a:cubicBezTo>
                      <a:pt x="86" y="279"/>
                      <a:pt x="86" y="280"/>
                      <a:pt x="87" y="282"/>
                    </a:cubicBezTo>
                    <a:cubicBezTo>
                      <a:pt x="87" y="283"/>
                      <a:pt x="89" y="284"/>
                      <a:pt x="91" y="284"/>
                    </a:cubicBezTo>
                    <a:cubicBezTo>
                      <a:pt x="92" y="284"/>
                      <a:pt x="93" y="286"/>
                      <a:pt x="92" y="287"/>
                    </a:cubicBezTo>
                    <a:cubicBezTo>
                      <a:pt x="92" y="288"/>
                      <a:pt x="91" y="289"/>
                      <a:pt x="92" y="290"/>
                    </a:cubicBezTo>
                    <a:cubicBezTo>
                      <a:pt x="94" y="290"/>
                      <a:pt x="95" y="294"/>
                      <a:pt x="94" y="293"/>
                    </a:cubicBezTo>
                    <a:cubicBezTo>
                      <a:pt x="93" y="292"/>
                      <a:pt x="92" y="289"/>
                      <a:pt x="92" y="290"/>
                    </a:cubicBezTo>
                    <a:cubicBezTo>
                      <a:pt x="92" y="292"/>
                      <a:pt x="90" y="302"/>
                      <a:pt x="90" y="303"/>
                    </a:cubicBezTo>
                    <a:cubicBezTo>
                      <a:pt x="90" y="304"/>
                      <a:pt x="89" y="305"/>
                      <a:pt x="88" y="305"/>
                    </a:cubicBezTo>
                    <a:cubicBezTo>
                      <a:pt x="88" y="306"/>
                      <a:pt x="87" y="306"/>
                      <a:pt x="87" y="306"/>
                    </a:cubicBezTo>
                    <a:cubicBezTo>
                      <a:pt x="85" y="306"/>
                      <a:pt x="84" y="305"/>
                      <a:pt x="83" y="305"/>
                    </a:cubicBezTo>
                    <a:cubicBezTo>
                      <a:pt x="82" y="305"/>
                      <a:pt x="80" y="306"/>
                      <a:pt x="79" y="305"/>
                    </a:cubicBezTo>
                    <a:cubicBezTo>
                      <a:pt x="77" y="305"/>
                      <a:pt x="71" y="305"/>
                      <a:pt x="67" y="305"/>
                    </a:cubicBezTo>
                    <a:cubicBezTo>
                      <a:pt x="63" y="304"/>
                      <a:pt x="58" y="304"/>
                      <a:pt x="55" y="303"/>
                    </a:cubicBezTo>
                    <a:cubicBezTo>
                      <a:pt x="53" y="303"/>
                      <a:pt x="51" y="305"/>
                      <a:pt x="51" y="305"/>
                    </a:cubicBezTo>
                    <a:cubicBezTo>
                      <a:pt x="50" y="305"/>
                      <a:pt x="48" y="306"/>
                      <a:pt x="46" y="307"/>
                    </a:cubicBezTo>
                    <a:cubicBezTo>
                      <a:pt x="45" y="308"/>
                      <a:pt x="45" y="309"/>
                      <a:pt x="46" y="310"/>
                    </a:cubicBezTo>
                    <a:cubicBezTo>
                      <a:pt x="47" y="310"/>
                      <a:pt x="48" y="313"/>
                      <a:pt x="48" y="314"/>
                    </a:cubicBezTo>
                    <a:cubicBezTo>
                      <a:pt x="48" y="315"/>
                      <a:pt x="48" y="315"/>
                      <a:pt x="48" y="315"/>
                    </a:cubicBezTo>
                    <a:cubicBezTo>
                      <a:pt x="48" y="317"/>
                      <a:pt x="48" y="318"/>
                      <a:pt x="48" y="319"/>
                    </a:cubicBezTo>
                    <a:cubicBezTo>
                      <a:pt x="48" y="320"/>
                      <a:pt x="47" y="328"/>
                      <a:pt x="47" y="330"/>
                    </a:cubicBezTo>
                    <a:cubicBezTo>
                      <a:pt x="46" y="332"/>
                      <a:pt x="45" y="334"/>
                      <a:pt x="45" y="335"/>
                    </a:cubicBezTo>
                    <a:cubicBezTo>
                      <a:pt x="45" y="336"/>
                      <a:pt x="46" y="339"/>
                      <a:pt x="46" y="338"/>
                    </a:cubicBezTo>
                    <a:cubicBezTo>
                      <a:pt x="47" y="337"/>
                      <a:pt x="48" y="339"/>
                      <a:pt x="48" y="341"/>
                    </a:cubicBezTo>
                    <a:cubicBezTo>
                      <a:pt x="48" y="343"/>
                      <a:pt x="47" y="348"/>
                      <a:pt x="48" y="348"/>
                    </a:cubicBezTo>
                    <a:cubicBezTo>
                      <a:pt x="49" y="348"/>
                      <a:pt x="52" y="349"/>
                      <a:pt x="54" y="348"/>
                    </a:cubicBezTo>
                    <a:cubicBezTo>
                      <a:pt x="55" y="347"/>
                      <a:pt x="55" y="347"/>
                      <a:pt x="56" y="347"/>
                    </a:cubicBezTo>
                    <a:cubicBezTo>
                      <a:pt x="57" y="346"/>
                      <a:pt x="58" y="346"/>
                      <a:pt x="59" y="347"/>
                    </a:cubicBezTo>
                    <a:cubicBezTo>
                      <a:pt x="60" y="348"/>
                      <a:pt x="64" y="354"/>
                      <a:pt x="65" y="355"/>
                    </a:cubicBezTo>
                    <a:cubicBezTo>
                      <a:pt x="66" y="355"/>
                      <a:pt x="67" y="356"/>
                      <a:pt x="67" y="355"/>
                    </a:cubicBezTo>
                    <a:cubicBezTo>
                      <a:pt x="68" y="354"/>
                      <a:pt x="69" y="352"/>
                      <a:pt x="70" y="352"/>
                    </a:cubicBezTo>
                    <a:cubicBezTo>
                      <a:pt x="71" y="352"/>
                      <a:pt x="74" y="350"/>
                      <a:pt x="76" y="351"/>
                    </a:cubicBezTo>
                    <a:cubicBezTo>
                      <a:pt x="78" y="351"/>
                      <a:pt x="83" y="350"/>
                      <a:pt x="84" y="350"/>
                    </a:cubicBezTo>
                    <a:cubicBezTo>
                      <a:pt x="86" y="349"/>
                      <a:pt x="87" y="349"/>
                      <a:pt x="88" y="348"/>
                    </a:cubicBezTo>
                    <a:cubicBezTo>
                      <a:pt x="88" y="346"/>
                      <a:pt x="93" y="345"/>
                      <a:pt x="94" y="343"/>
                    </a:cubicBezTo>
                    <a:cubicBezTo>
                      <a:pt x="94" y="342"/>
                      <a:pt x="96" y="339"/>
                      <a:pt x="98" y="338"/>
                    </a:cubicBezTo>
                    <a:cubicBezTo>
                      <a:pt x="99" y="337"/>
                      <a:pt x="99" y="337"/>
                      <a:pt x="99" y="336"/>
                    </a:cubicBezTo>
                    <a:cubicBezTo>
                      <a:pt x="98" y="335"/>
                      <a:pt x="96" y="333"/>
                      <a:pt x="97" y="331"/>
                    </a:cubicBezTo>
                    <a:cubicBezTo>
                      <a:pt x="98" y="329"/>
                      <a:pt x="100" y="326"/>
                      <a:pt x="101" y="325"/>
                    </a:cubicBezTo>
                    <a:cubicBezTo>
                      <a:pt x="102" y="324"/>
                      <a:pt x="103" y="323"/>
                      <a:pt x="103" y="322"/>
                    </a:cubicBezTo>
                    <a:cubicBezTo>
                      <a:pt x="103" y="322"/>
                      <a:pt x="109" y="320"/>
                      <a:pt x="111" y="319"/>
                    </a:cubicBezTo>
                    <a:cubicBezTo>
                      <a:pt x="112" y="318"/>
                      <a:pt x="117" y="316"/>
                      <a:pt x="117" y="314"/>
                    </a:cubicBezTo>
                    <a:cubicBezTo>
                      <a:pt x="116" y="313"/>
                      <a:pt x="116" y="313"/>
                      <a:pt x="116" y="312"/>
                    </a:cubicBezTo>
                    <a:cubicBezTo>
                      <a:pt x="115" y="310"/>
                      <a:pt x="115" y="309"/>
                      <a:pt x="115" y="308"/>
                    </a:cubicBezTo>
                    <a:cubicBezTo>
                      <a:pt x="116" y="306"/>
                      <a:pt x="118" y="304"/>
                      <a:pt x="120" y="304"/>
                    </a:cubicBezTo>
                    <a:cubicBezTo>
                      <a:pt x="122" y="304"/>
                      <a:pt x="122" y="304"/>
                      <a:pt x="125" y="304"/>
                    </a:cubicBezTo>
                    <a:cubicBezTo>
                      <a:pt x="127" y="305"/>
                      <a:pt x="129" y="307"/>
                      <a:pt x="131" y="307"/>
                    </a:cubicBezTo>
                    <a:cubicBezTo>
                      <a:pt x="134" y="307"/>
                      <a:pt x="137" y="305"/>
                      <a:pt x="138" y="304"/>
                    </a:cubicBezTo>
                    <a:cubicBezTo>
                      <a:pt x="139" y="304"/>
                      <a:pt x="140" y="303"/>
                      <a:pt x="142" y="303"/>
                    </a:cubicBezTo>
                    <a:cubicBezTo>
                      <a:pt x="143" y="302"/>
                      <a:pt x="145" y="301"/>
                      <a:pt x="146" y="301"/>
                    </a:cubicBezTo>
                    <a:cubicBezTo>
                      <a:pt x="147" y="299"/>
                      <a:pt x="148" y="298"/>
                      <a:pt x="149" y="298"/>
                    </a:cubicBezTo>
                    <a:cubicBezTo>
                      <a:pt x="151" y="298"/>
                      <a:pt x="153" y="301"/>
                      <a:pt x="155" y="301"/>
                    </a:cubicBezTo>
                    <a:cubicBezTo>
                      <a:pt x="156" y="301"/>
                      <a:pt x="156" y="303"/>
                      <a:pt x="157" y="304"/>
                    </a:cubicBezTo>
                    <a:cubicBezTo>
                      <a:pt x="158" y="305"/>
                      <a:pt x="158" y="307"/>
                      <a:pt x="158" y="308"/>
                    </a:cubicBezTo>
                    <a:cubicBezTo>
                      <a:pt x="159" y="309"/>
                      <a:pt x="164" y="312"/>
                      <a:pt x="165" y="313"/>
                    </a:cubicBezTo>
                    <a:cubicBezTo>
                      <a:pt x="167" y="315"/>
                      <a:pt x="171" y="319"/>
                      <a:pt x="172" y="319"/>
                    </a:cubicBezTo>
                    <a:cubicBezTo>
                      <a:pt x="173" y="319"/>
                      <a:pt x="175" y="320"/>
                      <a:pt x="177" y="322"/>
                    </a:cubicBezTo>
                    <a:cubicBezTo>
                      <a:pt x="180" y="324"/>
                      <a:pt x="181" y="324"/>
                      <a:pt x="183" y="326"/>
                    </a:cubicBezTo>
                    <a:cubicBezTo>
                      <a:pt x="184" y="328"/>
                      <a:pt x="186" y="327"/>
                      <a:pt x="187" y="328"/>
                    </a:cubicBezTo>
                    <a:cubicBezTo>
                      <a:pt x="187" y="329"/>
                      <a:pt x="188" y="333"/>
                      <a:pt x="188" y="334"/>
                    </a:cubicBezTo>
                    <a:cubicBezTo>
                      <a:pt x="189" y="335"/>
                      <a:pt x="187" y="337"/>
                      <a:pt x="187" y="338"/>
                    </a:cubicBezTo>
                    <a:cubicBezTo>
                      <a:pt x="187" y="339"/>
                      <a:pt x="187" y="342"/>
                      <a:pt x="187" y="342"/>
                    </a:cubicBezTo>
                    <a:cubicBezTo>
                      <a:pt x="187" y="341"/>
                      <a:pt x="190" y="338"/>
                      <a:pt x="190" y="337"/>
                    </a:cubicBezTo>
                    <a:cubicBezTo>
                      <a:pt x="191" y="336"/>
                      <a:pt x="192" y="335"/>
                      <a:pt x="193" y="335"/>
                    </a:cubicBezTo>
                    <a:cubicBezTo>
                      <a:pt x="193" y="335"/>
                      <a:pt x="194" y="334"/>
                      <a:pt x="194" y="333"/>
                    </a:cubicBezTo>
                    <a:cubicBezTo>
                      <a:pt x="193" y="332"/>
                      <a:pt x="191" y="330"/>
                      <a:pt x="190" y="329"/>
                    </a:cubicBezTo>
                    <a:cubicBezTo>
                      <a:pt x="190" y="328"/>
                      <a:pt x="190" y="327"/>
                      <a:pt x="191" y="326"/>
                    </a:cubicBezTo>
                    <a:cubicBezTo>
                      <a:pt x="192" y="325"/>
                      <a:pt x="194" y="324"/>
                      <a:pt x="195" y="325"/>
                    </a:cubicBezTo>
                    <a:cubicBezTo>
                      <a:pt x="196" y="326"/>
                      <a:pt x="198" y="326"/>
                      <a:pt x="198" y="327"/>
                    </a:cubicBezTo>
                    <a:cubicBezTo>
                      <a:pt x="199" y="328"/>
                      <a:pt x="200" y="329"/>
                      <a:pt x="200" y="329"/>
                    </a:cubicBezTo>
                    <a:cubicBezTo>
                      <a:pt x="201" y="328"/>
                      <a:pt x="201" y="326"/>
                      <a:pt x="199" y="325"/>
                    </a:cubicBezTo>
                    <a:cubicBezTo>
                      <a:pt x="197" y="323"/>
                      <a:pt x="194" y="321"/>
                      <a:pt x="193" y="321"/>
                    </a:cubicBezTo>
                    <a:cubicBezTo>
                      <a:pt x="192" y="320"/>
                      <a:pt x="187" y="319"/>
                      <a:pt x="187" y="318"/>
                    </a:cubicBezTo>
                    <a:cubicBezTo>
                      <a:pt x="187" y="317"/>
                      <a:pt x="189" y="316"/>
                      <a:pt x="188" y="315"/>
                    </a:cubicBezTo>
                    <a:cubicBezTo>
                      <a:pt x="188" y="315"/>
                      <a:pt x="187" y="315"/>
                      <a:pt x="185" y="315"/>
                    </a:cubicBezTo>
                    <a:cubicBezTo>
                      <a:pt x="183" y="315"/>
                      <a:pt x="182" y="314"/>
                      <a:pt x="181" y="313"/>
                    </a:cubicBezTo>
                    <a:cubicBezTo>
                      <a:pt x="180" y="312"/>
                      <a:pt x="177" y="309"/>
                      <a:pt x="176" y="307"/>
                    </a:cubicBezTo>
                    <a:cubicBezTo>
                      <a:pt x="175" y="305"/>
                      <a:pt x="175" y="304"/>
                      <a:pt x="174" y="303"/>
                    </a:cubicBezTo>
                    <a:cubicBezTo>
                      <a:pt x="172" y="302"/>
                      <a:pt x="169" y="300"/>
                      <a:pt x="168" y="299"/>
                    </a:cubicBezTo>
                    <a:cubicBezTo>
                      <a:pt x="168" y="297"/>
                      <a:pt x="169" y="296"/>
                      <a:pt x="169" y="295"/>
                    </a:cubicBezTo>
                    <a:cubicBezTo>
                      <a:pt x="169" y="295"/>
                      <a:pt x="170" y="294"/>
                      <a:pt x="169" y="293"/>
                    </a:cubicBezTo>
                    <a:cubicBezTo>
                      <a:pt x="169" y="292"/>
                      <a:pt x="168" y="291"/>
                      <a:pt x="169" y="290"/>
                    </a:cubicBezTo>
                    <a:cubicBezTo>
                      <a:pt x="170" y="290"/>
                      <a:pt x="172" y="290"/>
                      <a:pt x="172" y="290"/>
                    </a:cubicBezTo>
                    <a:cubicBezTo>
                      <a:pt x="172" y="289"/>
                      <a:pt x="172" y="288"/>
                      <a:pt x="173" y="288"/>
                    </a:cubicBezTo>
                    <a:cubicBezTo>
                      <a:pt x="174" y="288"/>
                      <a:pt x="175" y="288"/>
                      <a:pt x="176" y="289"/>
                    </a:cubicBezTo>
                    <a:cubicBezTo>
                      <a:pt x="176" y="289"/>
                      <a:pt x="176" y="290"/>
                      <a:pt x="176" y="291"/>
                    </a:cubicBezTo>
                    <a:cubicBezTo>
                      <a:pt x="176" y="291"/>
                      <a:pt x="176" y="291"/>
                      <a:pt x="176" y="292"/>
                    </a:cubicBezTo>
                    <a:cubicBezTo>
                      <a:pt x="176" y="293"/>
                      <a:pt x="177" y="296"/>
                      <a:pt x="177" y="295"/>
                    </a:cubicBezTo>
                    <a:cubicBezTo>
                      <a:pt x="177" y="294"/>
                      <a:pt x="179" y="294"/>
                      <a:pt x="179" y="295"/>
                    </a:cubicBezTo>
                    <a:cubicBezTo>
                      <a:pt x="179" y="296"/>
                      <a:pt x="179" y="297"/>
                      <a:pt x="180" y="296"/>
                    </a:cubicBezTo>
                    <a:cubicBezTo>
                      <a:pt x="180" y="296"/>
                      <a:pt x="179" y="294"/>
                      <a:pt x="180" y="294"/>
                    </a:cubicBezTo>
                    <a:cubicBezTo>
                      <a:pt x="180" y="293"/>
                      <a:pt x="181" y="293"/>
                      <a:pt x="182" y="294"/>
                    </a:cubicBezTo>
                    <a:cubicBezTo>
                      <a:pt x="182" y="296"/>
                      <a:pt x="183" y="297"/>
                      <a:pt x="184" y="298"/>
                    </a:cubicBezTo>
                    <a:cubicBezTo>
                      <a:pt x="185" y="299"/>
                      <a:pt x="186" y="301"/>
                      <a:pt x="187" y="302"/>
                    </a:cubicBezTo>
                    <a:cubicBezTo>
                      <a:pt x="189" y="303"/>
                      <a:pt x="189" y="304"/>
                      <a:pt x="190" y="304"/>
                    </a:cubicBezTo>
                    <a:cubicBezTo>
                      <a:pt x="192" y="305"/>
                      <a:pt x="192" y="305"/>
                      <a:pt x="195" y="307"/>
                    </a:cubicBezTo>
                    <a:cubicBezTo>
                      <a:pt x="196" y="308"/>
                      <a:pt x="199" y="310"/>
                      <a:pt x="201" y="311"/>
                    </a:cubicBezTo>
                    <a:cubicBezTo>
                      <a:pt x="202" y="312"/>
                      <a:pt x="202" y="312"/>
                      <a:pt x="203" y="313"/>
                    </a:cubicBezTo>
                    <a:cubicBezTo>
                      <a:pt x="204" y="314"/>
                      <a:pt x="205" y="315"/>
                      <a:pt x="206" y="315"/>
                    </a:cubicBezTo>
                    <a:cubicBezTo>
                      <a:pt x="207" y="316"/>
                      <a:pt x="207" y="316"/>
                      <a:pt x="207" y="316"/>
                    </a:cubicBezTo>
                    <a:cubicBezTo>
                      <a:pt x="206" y="318"/>
                      <a:pt x="206" y="322"/>
                      <a:pt x="206" y="324"/>
                    </a:cubicBezTo>
                    <a:cubicBezTo>
                      <a:pt x="207" y="326"/>
                      <a:pt x="207" y="327"/>
                      <a:pt x="208" y="327"/>
                    </a:cubicBezTo>
                    <a:cubicBezTo>
                      <a:pt x="209" y="327"/>
                      <a:pt x="209" y="327"/>
                      <a:pt x="209" y="329"/>
                    </a:cubicBezTo>
                    <a:cubicBezTo>
                      <a:pt x="210" y="330"/>
                      <a:pt x="210" y="330"/>
                      <a:pt x="210" y="331"/>
                    </a:cubicBezTo>
                    <a:cubicBezTo>
                      <a:pt x="211" y="331"/>
                      <a:pt x="212" y="332"/>
                      <a:pt x="212" y="333"/>
                    </a:cubicBezTo>
                    <a:cubicBezTo>
                      <a:pt x="214" y="334"/>
                      <a:pt x="215" y="334"/>
                      <a:pt x="215" y="335"/>
                    </a:cubicBezTo>
                    <a:cubicBezTo>
                      <a:pt x="215" y="337"/>
                      <a:pt x="216" y="340"/>
                      <a:pt x="216" y="341"/>
                    </a:cubicBezTo>
                    <a:cubicBezTo>
                      <a:pt x="216" y="342"/>
                      <a:pt x="217" y="343"/>
                      <a:pt x="218" y="344"/>
                    </a:cubicBezTo>
                    <a:cubicBezTo>
                      <a:pt x="219" y="345"/>
                      <a:pt x="219" y="345"/>
                      <a:pt x="218" y="346"/>
                    </a:cubicBezTo>
                    <a:cubicBezTo>
                      <a:pt x="218" y="346"/>
                      <a:pt x="217" y="348"/>
                      <a:pt x="218" y="348"/>
                    </a:cubicBezTo>
                    <a:cubicBezTo>
                      <a:pt x="219" y="349"/>
                      <a:pt x="219" y="348"/>
                      <a:pt x="220" y="348"/>
                    </a:cubicBezTo>
                    <a:cubicBezTo>
                      <a:pt x="221" y="348"/>
                      <a:pt x="221" y="348"/>
                      <a:pt x="221" y="349"/>
                    </a:cubicBezTo>
                    <a:cubicBezTo>
                      <a:pt x="222" y="350"/>
                      <a:pt x="222" y="351"/>
                      <a:pt x="223" y="351"/>
                    </a:cubicBezTo>
                    <a:cubicBezTo>
                      <a:pt x="223" y="350"/>
                      <a:pt x="224" y="349"/>
                      <a:pt x="224" y="350"/>
                    </a:cubicBezTo>
                    <a:cubicBezTo>
                      <a:pt x="225" y="350"/>
                      <a:pt x="226" y="352"/>
                      <a:pt x="226" y="351"/>
                    </a:cubicBezTo>
                    <a:cubicBezTo>
                      <a:pt x="226" y="350"/>
                      <a:pt x="227" y="350"/>
                      <a:pt x="226" y="348"/>
                    </a:cubicBezTo>
                    <a:cubicBezTo>
                      <a:pt x="225" y="347"/>
                      <a:pt x="226" y="347"/>
                      <a:pt x="225" y="345"/>
                    </a:cubicBezTo>
                    <a:cubicBezTo>
                      <a:pt x="225" y="344"/>
                      <a:pt x="226" y="345"/>
                      <a:pt x="227" y="345"/>
                    </a:cubicBezTo>
                    <a:cubicBezTo>
                      <a:pt x="228" y="345"/>
                      <a:pt x="230" y="346"/>
                      <a:pt x="229" y="345"/>
                    </a:cubicBezTo>
                    <a:cubicBezTo>
                      <a:pt x="228" y="343"/>
                      <a:pt x="227" y="343"/>
                      <a:pt x="227" y="342"/>
                    </a:cubicBezTo>
                    <a:cubicBezTo>
                      <a:pt x="226" y="341"/>
                      <a:pt x="227" y="342"/>
                      <a:pt x="227" y="341"/>
                    </a:cubicBezTo>
                    <a:cubicBezTo>
                      <a:pt x="228" y="341"/>
                      <a:pt x="228" y="341"/>
                      <a:pt x="229" y="341"/>
                    </a:cubicBezTo>
                    <a:cubicBezTo>
                      <a:pt x="230" y="342"/>
                      <a:pt x="231" y="343"/>
                      <a:pt x="231" y="343"/>
                    </a:cubicBezTo>
                    <a:cubicBezTo>
                      <a:pt x="231" y="342"/>
                      <a:pt x="231" y="342"/>
                      <a:pt x="231" y="341"/>
                    </a:cubicBezTo>
                    <a:cubicBezTo>
                      <a:pt x="231" y="341"/>
                      <a:pt x="231" y="340"/>
                      <a:pt x="232" y="340"/>
                    </a:cubicBezTo>
                    <a:cubicBezTo>
                      <a:pt x="233" y="341"/>
                      <a:pt x="234" y="342"/>
                      <a:pt x="234" y="341"/>
                    </a:cubicBezTo>
                    <a:cubicBezTo>
                      <a:pt x="234" y="341"/>
                      <a:pt x="234" y="341"/>
                      <a:pt x="233" y="339"/>
                    </a:cubicBezTo>
                    <a:cubicBezTo>
                      <a:pt x="232" y="337"/>
                      <a:pt x="233" y="338"/>
                      <a:pt x="231" y="337"/>
                    </a:cubicBezTo>
                    <a:cubicBezTo>
                      <a:pt x="229" y="336"/>
                      <a:pt x="227" y="335"/>
                      <a:pt x="227" y="334"/>
                    </a:cubicBezTo>
                    <a:cubicBezTo>
                      <a:pt x="227" y="333"/>
                      <a:pt x="229" y="334"/>
                      <a:pt x="227" y="333"/>
                    </a:cubicBezTo>
                    <a:cubicBezTo>
                      <a:pt x="226" y="331"/>
                      <a:pt x="224" y="330"/>
                      <a:pt x="224" y="328"/>
                    </a:cubicBezTo>
                    <a:cubicBezTo>
                      <a:pt x="223" y="326"/>
                      <a:pt x="224" y="325"/>
                      <a:pt x="224" y="325"/>
                    </a:cubicBezTo>
                    <a:cubicBezTo>
                      <a:pt x="225" y="325"/>
                      <a:pt x="226" y="325"/>
                      <a:pt x="227" y="327"/>
                    </a:cubicBezTo>
                    <a:cubicBezTo>
                      <a:pt x="228" y="328"/>
                      <a:pt x="229" y="328"/>
                      <a:pt x="229" y="328"/>
                    </a:cubicBezTo>
                    <a:cubicBezTo>
                      <a:pt x="229" y="327"/>
                      <a:pt x="229" y="326"/>
                      <a:pt x="230" y="327"/>
                    </a:cubicBezTo>
                    <a:cubicBezTo>
                      <a:pt x="231" y="327"/>
                      <a:pt x="232" y="328"/>
                      <a:pt x="231" y="327"/>
                    </a:cubicBezTo>
                    <a:cubicBezTo>
                      <a:pt x="231" y="327"/>
                      <a:pt x="229" y="326"/>
                      <a:pt x="231" y="326"/>
                    </a:cubicBezTo>
                    <a:cubicBezTo>
                      <a:pt x="232" y="326"/>
                      <a:pt x="235" y="328"/>
                      <a:pt x="233" y="326"/>
                    </a:cubicBezTo>
                    <a:cubicBezTo>
                      <a:pt x="232" y="325"/>
                      <a:pt x="229" y="325"/>
                      <a:pt x="231" y="323"/>
                    </a:cubicBezTo>
                    <a:cubicBezTo>
                      <a:pt x="232" y="322"/>
                      <a:pt x="232" y="323"/>
                      <a:pt x="233" y="322"/>
                    </a:cubicBezTo>
                    <a:cubicBezTo>
                      <a:pt x="234" y="322"/>
                      <a:pt x="235" y="321"/>
                      <a:pt x="235" y="322"/>
                    </a:cubicBezTo>
                    <a:cubicBezTo>
                      <a:pt x="235" y="322"/>
                      <a:pt x="234" y="325"/>
                      <a:pt x="235" y="324"/>
                    </a:cubicBezTo>
                    <a:cubicBezTo>
                      <a:pt x="236" y="323"/>
                      <a:pt x="236" y="322"/>
                      <a:pt x="238" y="322"/>
                    </a:cubicBezTo>
                    <a:cubicBezTo>
                      <a:pt x="240" y="322"/>
                      <a:pt x="241" y="322"/>
                      <a:pt x="242" y="323"/>
                    </a:cubicBezTo>
                    <a:cubicBezTo>
                      <a:pt x="243" y="323"/>
                      <a:pt x="243" y="324"/>
                      <a:pt x="243" y="324"/>
                    </a:cubicBezTo>
                    <a:cubicBezTo>
                      <a:pt x="244" y="324"/>
                      <a:pt x="244" y="324"/>
                      <a:pt x="246" y="324"/>
                    </a:cubicBezTo>
                    <a:cubicBezTo>
                      <a:pt x="248" y="324"/>
                      <a:pt x="250" y="323"/>
                      <a:pt x="251" y="322"/>
                    </a:cubicBezTo>
                    <a:cubicBezTo>
                      <a:pt x="252" y="321"/>
                      <a:pt x="256" y="321"/>
                      <a:pt x="257" y="321"/>
                    </a:cubicBezTo>
                    <a:cubicBezTo>
                      <a:pt x="258" y="321"/>
                      <a:pt x="259" y="321"/>
                      <a:pt x="259" y="320"/>
                    </a:cubicBezTo>
                    <a:cubicBezTo>
                      <a:pt x="259" y="320"/>
                      <a:pt x="260" y="320"/>
                      <a:pt x="258" y="319"/>
                    </a:cubicBezTo>
                    <a:cubicBezTo>
                      <a:pt x="256" y="318"/>
                      <a:pt x="254" y="318"/>
                      <a:pt x="254" y="316"/>
                    </a:cubicBezTo>
                    <a:cubicBezTo>
                      <a:pt x="254" y="315"/>
                      <a:pt x="253" y="315"/>
                      <a:pt x="253" y="315"/>
                    </a:cubicBezTo>
                    <a:cubicBezTo>
                      <a:pt x="253" y="313"/>
                      <a:pt x="253" y="313"/>
                      <a:pt x="253" y="312"/>
                    </a:cubicBezTo>
                    <a:cubicBezTo>
                      <a:pt x="252" y="312"/>
                      <a:pt x="253" y="309"/>
                      <a:pt x="254" y="308"/>
                    </a:cubicBezTo>
                    <a:cubicBezTo>
                      <a:pt x="254" y="306"/>
                      <a:pt x="255" y="306"/>
                      <a:pt x="256" y="305"/>
                    </a:cubicBezTo>
                    <a:cubicBezTo>
                      <a:pt x="256" y="304"/>
                      <a:pt x="257" y="304"/>
                      <a:pt x="257" y="303"/>
                    </a:cubicBezTo>
                    <a:cubicBezTo>
                      <a:pt x="257" y="301"/>
                      <a:pt x="257" y="299"/>
                      <a:pt x="258" y="298"/>
                    </a:cubicBezTo>
                    <a:cubicBezTo>
                      <a:pt x="258" y="296"/>
                      <a:pt x="258" y="295"/>
                      <a:pt x="259" y="295"/>
                    </a:cubicBezTo>
                    <a:cubicBezTo>
                      <a:pt x="260" y="294"/>
                      <a:pt x="261" y="295"/>
                      <a:pt x="263" y="294"/>
                    </a:cubicBezTo>
                    <a:cubicBezTo>
                      <a:pt x="263" y="293"/>
                      <a:pt x="264" y="293"/>
                      <a:pt x="264" y="292"/>
                    </a:cubicBezTo>
                    <a:cubicBezTo>
                      <a:pt x="264" y="291"/>
                      <a:pt x="264" y="291"/>
                      <a:pt x="264" y="290"/>
                    </a:cubicBezTo>
                    <a:cubicBezTo>
                      <a:pt x="263" y="289"/>
                      <a:pt x="262" y="289"/>
                      <a:pt x="263" y="289"/>
                    </a:cubicBezTo>
                    <a:cubicBezTo>
                      <a:pt x="264" y="288"/>
                      <a:pt x="266" y="286"/>
                      <a:pt x="268" y="285"/>
                    </a:cubicBezTo>
                    <a:cubicBezTo>
                      <a:pt x="268" y="285"/>
                      <a:pt x="268" y="285"/>
                      <a:pt x="268" y="285"/>
                    </a:cubicBezTo>
                    <a:cubicBezTo>
                      <a:pt x="269" y="284"/>
                      <a:pt x="269" y="282"/>
                      <a:pt x="271" y="282"/>
                    </a:cubicBezTo>
                    <a:cubicBezTo>
                      <a:pt x="273" y="282"/>
                      <a:pt x="274" y="282"/>
                      <a:pt x="274" y="283"/>
                    </a:cubicBezTo>
                    <a:cubicBezTo>
                      <a:pt x="275" y="284"/>
                      <a:pt x="275" y="285"/>
                      <a:pt x="277" y="285"/>
                    </a:cubicBezTo>
                    <a:cubicBezTo>
                      <a:pt x="279" y="285"/>
                      <a:pt x="280" y="286"/>
                      <a:pt x="282" y="286"/>
                    </a:cubicBezTo>
                    <a:cubicBezTo>
                      <a:pt x="284" y="286"/>
                      <a:pt x="287" y="286"/>
                      <a:pt x="287" y="286"/>
                    </a:cubicBezTo>
                    <a:cubicBezTo>
                      <a:pt x="287" y="287"/>
                      <a:pt x="282" y="289"/>
                      <a:pt x="281" y="289"/>
                    </a:cubicBezTo>
                    <a:cubicBezTo>
                      <a:pt x="280" y="290"/>
                      <a:pt x="279" y="290"/>
                      <a:pt x="281" y="291"/>
                    </a:cubicBezTo>
                    <a:cubicBezTo>
                      <a:pt x="282" y="291"/>
                      <a:pt x="285" y="292"/>
                      <a:pt x="285" y="293"/>
                    </a:cubicBezTo>
                    <a:cubicBezTo>
                      <a:pt x="285" y="294"/>
                      <a:pt x="283" y="295"/>
                      <a:pt x="284" y="296"/>
                    </a:cubicBezTo>
                    <a:cubicBezTo>
                      <a:pt x="285" y="297"/>
                      <a:pt x="287" y="298"/>
                      <a:pt x="288" y="298"/>
                    </a:cubicBezTo>
                    <a:cubicBezTo>
                      <a:pt x="288" y="297"/>
                      <a:pt x="290" y="295"/>
                      <a:pt x="292" y="295"/>
                    </a:cubicBezTo>
                    <a:cubicBezTo>
                      <a:pt x="293" y="295"/>
                      <a:pt x="295" y="293"/>
                      <a:pt x="297" y="293"/>
                    </a:cubicBezTo>
                    <a:cubicBezTo>
                      <a:pt x="299" y="293"/>
                      <a:pt x="302" y="293"/>
                      <a:pt x="302" y="293"/>
                    </a:cubicBezTo>
                    <a:cubicBezTo>
                      <a:pt x="303" y="292"/>
                      <a:pt x="304" y="292"/>
                      <a:pt x="303" y="292"/>
                    </a:cubicBezTo>
                    <a:cubicBezTo>
                      <a:pt x="303" y="291"/>
                      <a:pt x="305" y="291"/>
                      <a:pt x="304" y="291"/>
                    </a:cubicBezTo>
                    <a:cubicBezTo>
                      <a:pt x="303" y="290"/>
                      <a:pt x="301" y="290"/>
                      <a:pt x="300" y="290"/>
                    </a:cubicBezTo>
                    <a:cubicBezTo>
                      <a:pt x="299" y="290"/>
                      <a:pt x="296" y="292"/>
                      <a:pt x="295" y="291"/>
                    </a:cubicBezTo>
                    <a:cubicBezTo>
                      <a:pt x="293" y="289"/>
                      <a:pt x="292" y="288"/>
                      <a:pt x="293" y="287"/>
                    </a:cubicBezTo>
                    <a:cubicBezTo>
                      <a:pt x="294" y="285"/>
                      <a:pt x="296" y="283"/>
                      <a:pt x="297" y="283"/>
                    </a:cubicBezTo>
                    <a:cubicBezTo>
                      <a:pt x="299" y="282"/>
                      <a:pt x="302" y="282"/>
                      <a:pt x="304" y="281"/>
                    </a:cubicBezTo>
                    <a:cubicBezTo>
                      <a:pt x="306" y="280"/>
                      <a:pt x="308" y="279"/>
                      <a:pt x="311" y="278"/>
                    </a:cubicBezTo>
                    <a:cubicBezTo>
                      <a:pt x="311" y="278"/>
                      <a:pt x="312" y="278"/>
                      <a:pt x="312" y="278"/>
                    </a:cubicBezTo>
                    <a:cubicBezTo>
                      <a:pt x="315" y="278"/>
                      <a:pt x="317" y="278"/>
                      <a:pt x="316" y="279"/>
                    </a:cubicBezTo>
                    <a:cubicBezTo>
                      <a:pt x="315" y="279"/>
                      <a:pt x="312" y="282"/>
                      <a:pt x="311" y="282"/>
                    </a:cubicBezTo>
                    <a:cubicBezTo>
                      <a:pt x="310" y="282"/>
                      <a:pt x="310" y="283"/>
                      <a:pt x="312" y="284"/>
                    </a:cubicBezTo>
                    <a:cubicBezTo>
                      <a:pt x="313" y="284"/>
                      <a:pt x="313" y="286"/>
                      <a:pt x="312" y="286"/>
                    </a:cubicBezTo>
                    <a:cubicBezTo>
                      <a:pt x="311" y="286"/>
                      <a:pt x="309" y="288"/>
                      <a:pt x="308" y="289"/>
                    </a:cubicBezTo>
                    <a:cubicBezTo>
                      <a:pt x="308" y="291"/>
                      <a:pt x="308" y="291"/>
                      <a:pt x="307" y="292"/>
                    </a:cubicBezTo>
                    <a:cubicBezTo>
                      <a:pt x="305" y="292"/>
                      <a:pt x="305" y="292"/>
                      <a:pt x="305" y="292"/>
                    </a:cubicBezTo>
                    <a:cubicBezTo>
                      <a:pt x="304" y="293"/>
                      <a:pt x="303" y="293"/>
                      <a:pt x="305" y="294"/>
                    </a:cubicBezTo>
                    <a:cubicBezTo>
                      <a:pt x="306" y="294"/>
                      <a:pt x="305" y="295"/>
                      <a:pt x="306" y="296"/>
                    </a:cubicBezTo>
                    <a:cubicBezTo>
                      <a:pt x="307" y="296"/>
                      <a:pt x="310" y="296"/>
                      <a:pt x="311" y="297"/>
                    </a:cubicBezTo>
                    <a:cubicBezTo>
                      <a:pt x="312" y="298"/>
                      <a:pt x="317" y="301"/>
                      <a:pt x="318" y="303"/>
                    </a:cubicBezTo>
                    <a:cubicBezTo>
                      <a:pt x="319" y="303"/>
                      <a:pt x="320" y="304"/>
                      <a:pt x="321" y="304"/>
                    </a:cubicBezTo>
                    <a:cubicBezTo>
                      <a:pt x="322" y="306"/>
                      <a:pt x="323" y="307"/>
                      <a:pt x="324" y="307"/>
                    </a:cubicBezTo>
                    <a:cubicBezTo>
                      <a:pt x="326" y="308"/>
                      <a:pt x="330" y="311"/>
                      <a:pt x="331" y="312"/>
                    </a:cubicBezTo>
                    <a:cubicBezTo>
                      <a:pt x="331" y="313"/>
                      <a:pt x="331" y="316"/>
                      <a:pt x="331" y="317"/>
                    </a:cubicBezTo>
                    <a:cubicBezTo>
                      <a:pt x="331" y="318"/>
                      <a:pt x="330" y="318"/>
                      <a:pt x="330" y="318"/>
                    </a:cubicBezTo>
                    <a:cubicBezTo>
                      <a:pt x="329" y="319"/>
                      <a:pt x="324" y="322"/>
                      <a:pt x="323" y="322"/>
                    </a:cubicBezTo>
                    <a:cubicBezTo>
                      <a:pt x="321" y="322"/>
                      <a:pt x="318" y="321"/>
                      <a:pt x="317" y="321"/>
                    </a:cubicBezTo>
                    <a:cubicBezTo>
                      <a:pt x="315" y="321"/>
                      <a:pt x="309" y="321"/>
                      <a:pt x="308" y="321"/>
                    </a:cubicBezTo>
                    <a:cubicBezTo>
                      <a:pt x="306" y="321"/>
                      <a:pt x="304" y="319"/>
                      <a:pt x="304" y="319"/>
                    </a:cubicBezTo>
                    <a:cubicBezTo>
                      <a:pt x="303" y="319"/>
                      <a:pt x="303" y="320"/>
                      <a:pt x="301" y="319"/>
                    </a:cubicBezTo>
                    <a:cubicBezTo>
                      <a:pt x="300" y="319"/>
                      <a:pt x="301" y="318"/>
                      <a:pt x="299" y="317"/>
                    </a:cubicBezTo>
                    <a:cubicBezTo>
                      <a:pt x="297" y="317"/>
                      <a:pt x="296" y="317"/>
                      <a:pt x="295" y="316"/>
                    </a:cubicBezTo>
                    <a:cubicBezTo>
                      <a:pt x="294" y="315"/>
                      <a:pt x="294" y="314"/>
                      <a:pt x="293" y="314"/>
                    </a:cubicBezTo>
                    <a:cubicBezTo>
                      <a:pt x="293" y="315"/>
                      <a:pt x="284" y="314"/>
                      <a:pt x="283" y="315"/>
                    </a:cubicBezTo>
                    <a:cubicBezTo>
                      <a:pt x="281" y="315"/>
                      <a:pt x="276" y="319"/>
                      <a:pt x="274" y="320"/>
                    </a:cubicBezTo>
                    <a:cubicBezTo>
                      <a:pt x="272" y="320"/>
                      <a:pt x="266" y="320"/>
                      <a:pt x="264" y="320"/>
                    </a:cubicBezTo>
                    <a:cubicBezTo>
                      <a:pt x="262" y="320"/>
                      <a:pt x="261" y="320"/>
                      <a:pt x="261" y="320"/>
                    </a:cubicBezTo>
                    <a:cubicBezTo>
                      <a:pt x="260" y="321"/>
                      <a:pt x="259" y="321"/>
                      <a:pt x="260" y="321"/>
                    </a:cubicBezTo>
                    <a:cubicBezTo>
                      <a:pt x="261" y="322"/>
                      <a:pt x="262" y="322"/>
                      <a:pt x="261" y="323"/>
                    </a:cubicBezTo>
                    <a:cubicBezTo>
                      <a:pt x="260" y="323"/>
                      <a:pt x="259" y="323"/>
                      <a:pt x="259" y="323"/>
                    </a:cubicBezTo>
                    <a:cubicBezTo>
                      <a:pt x="259" y="324"/>
                      <a:pt x="259" y="325"/>
                      <a:pt x="259" y="325"/>
                    </a:cubicBezTo>
                    <a:cubicBezTo>
                      <a:pt x="258" y="325"/>
                      <a:pt x="253" y="324"/>
                      <a:pt x="252" y="325"/>
                    </a:cubicBezTo>
                    <a:cubicBezTo>
                      <a:pt x="251" y="325"/>
                      <a:pt x="250" y="325"/>
                      <a:pt x="249" y="325"/>
                    </a:cubicBezTo>
                    <a:cubicBezTo>
                      <a:pt x="248" y="325"/>
                      <a:pt x="245" y="325"/>
                      <a:pt x="245" y="325"/>
                    </a:cubicBezTo>
                    <a:cubicBezTo>
                      <a:pt x="244" y="325"/>
                      <a:pt x="245" y="327"/>
                      <a:pt x="244" y="328"/>
                    </a:cubicBezTo>
                    <a:cubicBezTo>
                      <a:pt x="243" y="329"/>
                      <a:pt x="242" y="330"/>
                      <a:pt x="243" y="331"/>
                    </a:cubicBezTo>
                    <a:cubicBezTo>
                      <a:pt x="243" y="331"/>
                      <a:pt x="244" y="332"/>
                      <a:pt x="245" y="332"/>
                    </a:cubicBezTo>
                    <a:cubicBezTo>
                      <a:pt x="245" y="331"/>
                      <a:pt x="247" y="330"/>
                      <a:pt x="247" y="331"/>
                    </a:cubicBezTo>
                    <a:cubicBezTo>
                      <a:pt x="247" y="332"/>
                      <a:pt x="247" y="332"/>
                      <a:pt x="247" y="332"/>
                    </a:cubicBezTo>
                    <a:cubicBezTo>
                      <a:pt x="246" y="333"/>
                      <a:pt x="244" y="334"/>
                      <a:pt x="245" y="334"/>
                    </a:cubicBezTo>
                    <a:cubicBezTo>
                      <a:pt x="245" y="334"/>
                      <a:pt x="246" y="334"/>
                      <a:pt x="247" y="334"/>
                    </a:cubicBezTo>
                    <a:cubicBezTo>
                      <a:pt x="247" y="334"/>
                      <a:pt x="247" y="335"/>
                      <a:pt x="247" y="336"/>
                    </a:cubicBezTo>
                    <a:cubicBezTo>
                      <a:pt x="247" y="337"/>
                      <a:pt x="249" y="338"/>
                      <a:pt x="247" y="338"/>
                    </a:cubicBezTo>
                    <a:cubicBezTo>
                      <a:pt x="245" y="338"/>
                      <a:pt x="245" y="336"/>
                      <a:pt x="245" y="337"/>
                    </a:cubicBezTo>
                    <a:cubicBezTo>
                      <a:pt x="244" y="338"/>
                      <a:pt x="244" y="339"/>
                      <a:pt x="244" y="340"/>
                    </a:cubicBezTo>
                    <a:cubicBezTo>
                      <a:pt x="245" y="340"/>
                      <a:pt x="245" y="340"/>
                      <a:pt x="246" y="340"/>
                    </a:cubicBezTo>
                    <a:cubicBezTo>
                      <a:pt x="247" y="341"/>
                      <a:pt x="246" y="341"/>
                      <a:pt x="246" y="342"/>
                    </a:cubicBezTo>
                    <a:cubicBezTo>
                      <a:pt x="246" y="343"/>
                      <a:pt x="244" y="343"/>
                      <a:pt x="247" y="344"/>
                    </a:cubicBezTo>
                    <a:cubicBezTo>
                      <a:pt x="250" y="345"/>
                      <a:pt x="250" y="345"/>
                      <a:pt x="250" y="346"/>
                    </a:cubicBezTo>
                    <a:cubicBezTo>
                      <a:pt x="251" y="346"/>
                      <a:pt x="251" y="347"/>
                      <a:pt x="250" y="347"/>
                    </a:cubicBezTo>
                    <a:cubicBezTo>
                      <a:pt x="249" y="348"/>
                      <a:pt x="248" y="349"/>
                      <a:pt x="249" y="349"/>
                    </a:cubicBezTo>
                    <a:cubicBezTo>
                      <a:pt x="249" y="349"/>
                      <a:pt x="251" y="348"/>
                      <a:pt x="251" y="348"/>
                    </a:cubicBezTo>
                    <a:cubicBezTo>
                      <a:pt x="252" y="348"/>
                      <a:pt x="253" y="349"/>
                      <a:pt x="252" y="349"/>
                    </a:cubicBezTo>
                    <a:cubicBezTo>
                      <a:pt x="251" y="349"/>
                      <a:pt x="249" y="350"/>
                      <a:pt x="250" y="350"/>
                    </a:cubicBezTo>
                    <a:cubicBezTo>
                      <a:pt x="251" y="350"/>
                      <a:pt x="253" y="349"/>
                      <a:pt x="253" y="349"/>
                    </a:cubicBezTo>
                    <a:cubicBezTo>
                      <a:pt x="253" y="349"/>
                      <a:pt x="253" y="351"/>
                      <a:pt x="253" y="352"/>
                    </a:cubicBezTo>
                    <a:cubicBezTo>
                      <a:pt x="252" y="353"/>
                      <a:pt x="251" y="355"/>
                      <a:pt x="252" y="354"/>
                    </a:cubicBezTo>
                    <a:cubicBezTo>
                      <a:pt x="253" y="354"/>
                      <a:pt x="254" y="355"/>
                      <a:pt x="254" y="353"/>
                    </a:cubicBezTo>
                    <a:cubicBezTo>
                      <a:pt x="255" y="351"/>
                      <a:pt x="254" y="350"/>
                      <a:pt x="256" y="350"/>
                    </a:cubicBezTo>
                    <a:cubicBezTo>
                      <a:pt x="257" y="349"/>
                      <a:pt x="260" y="352"/>
                      <a:pt x="261" y="353"/>
                    </a:cubicBezTo>
                    <a:cubicBezTo>
                      <a:pt x="263" y="353"/>
                      <a:pt x="267" y="353"/>
                      <a:pt x="268" y="352"/>
                    </a:cubicBezTo>
                    <a:cubicBezTo>
                      <a:pt x="268" y="350"/>
                      <a:pt x="267" y="348"/>
                      <a:pt x="271" y="350"/>
                    </a:cubicBezTo>
                    <a:cubicBezTo>
                      <a:pt x="274" y="351"/>
                      <a:pt x="278" y="355"/>
                      <a:pt x="280" y="354"/>
                    </a:cubicBezTo>
                    <a:cubicBezTo>
                      <a:pt x="282" y="354"/>
                      <a:pt x="288" y="352"/>
                      <a:pt x="289" y="351"/>
                    </a:cubicBezTo>
                    <a:cubicBezTo>
                      <a:pt x="290" y="349"/>
                      <a:pt x="291" y="349"/>
                      <a:pt x="293" y="349"/>
                    </a:cubicBezTo>
                    <a:cubicBezTo>
                      <a:pt x="295" y="350"/>
                      <a:pt x="295" y="351"/>
                      <a:pt x="296" y="350"/>
                    </a:cubicBezTo>
                    <a:cubicBezTo>
                      <a:pt x="297" y="349"/>
                      <a:pt x="299" y="349"/>
                      <a:pt x="299" y="349"/>
                    </a:cubicBezTo>
                    <a:cubicBezTo>
                      <a:pt x="299" y="350"/>
                      <a:pt x="299" y="351"/>
                      <a:pt x="298" y="352"/>
                    </a:cubicBezTo>
                    <a:cubicBezTo>
                      <a:pt x="298" y="352"/>
                      <a:pt x="299" y="353"/>
                      <a:pt x="299" y="354"/>
                    </a:cubicBezTo>
                    <a:cubicBezTo>
                      <a:pt x="299" y="354"/>
                      <a:pt x="299" y="354"/>
                      <a:pt x="298" y="355"/>
                    </a:cubicBezTo>
                    <a:cubicBezTo>
                      <a:pt x="298" y="355"/>
                      <a:pt x="298" y="355"/>
                      <a:pt x="297" y="355"/>
                    </a:cubicBezTo>
                    <a:cubicBezTo>
                      <a:pt x="297" y="357"/>
                      <a:pt x="298" y="357"/>
                      <a:pt x="298" y="358"/>
                    </a:cubicBezTo>
                    <a:cubicBezTo>
                      <a:pt x="298" y="360"/>
                      <a:pt x="298" y="362"/>
                      <a:pt x="298" y="363"/>
                    </a:cubicBezTo>
                    <a:cubicBezTo>
                      <a:pt x="298" y="363"/>
                      <a:pt x="298" y="364"/>
                      <a:pt x="297" y="364"/>
                    </a:cubicBezTo>
                    <a:cubicBezTo>
                      <a:pt x="296" y="365"/>
                      <a:pt x="295" y="370"/>
                      <a:pt x="294" y="371"/>
                    </a:cubicBezTo>
                    <a:cubicBezTo>
                      <a:pt x="294" y="372"/>
                      <a:pt x="294" y="372"/>
                      <a:pt x="293" y="373"/>
                    </a:cubicBezTo>
                    <a:cubicBezTo>
                      <a:pt x="293" y="373"/>
                      <a:pt x="293" y="374"/>
                      <a:pt x="292" y="375"/>
                    </a:cubicBezTo>
                    <a:cubicBezTo>
                      <a:pt x="291" y="377"/>
                      <a:pt x="290" y="380"/>
                      <a:pt x="290" y="381"/>
                    </a:cubicBezTo>
                    <a:cubicBezTo>
                      <a:pt x="290" y="382"/>
                      <a:pt x="289" y="383"/>
                      <a:pt x="288" y="384"/>
                    </a:cubicBezTo>
                    <a:cubicBezTo>
                      <a:pt x="287" y="384"/>
                      <a:pt x="287" y="385"/>
                      <a:pt x="286" y="385"/>
                    </a:cubicBezTo>
                    <a:cubicBezTo>
                      <a:pt x="285" y="385"/>
                      <a:pt x="283" y="385"/>
                      <a:pt x="282" y="385"/>
                    </a:cubicBezTo>
                    <a:cubicBezTo>
                      <a:pt x="281" y="385"/>
                      <a:pt x="279" y="386"/>
                      <a:pt x="278" y="385"/>
                    </a:cubicBezTo>
                    <a:cubicBezTo>
                      <a:pt x="278" y="385"/>
                      <a:pt x="276" y="383"/>
                      <a:pt x="271" y="383"/>
                    </a:cubicBezTo>
                    <a:cubicBezTo>
                      <a:pt x="269" y="383"/>
                      <a:pt x="268" y="383"/>
                      <a:pt x="265" y="385"/>
                    </a:cubicBezTo>
                    <a:cubicBezTo>
                      <a:pt x="262" y="387"/>
                      <a:pt x="260" y="388"/>
                      <a:pt x="258" y="387"/>
                    </a:cubicBezTo>
                    <a:cubicBezTo>
                      <a:pt x="255" y="386"/>
                      <a:pt x="244" y="384"/>
                      <a:pt x="241" y="383"/>
                    </a:cubicBezTo>
                    <a:cubicBezTo>
                      <a:pt x="239" y="383"/>
                      <a:pt x="238" y="382"/>
                      <a:pt x="238" y="382"/>
                    </a:cubicBezTo>
                    <a:cubicBezTo>
                      <a:pt x="237" y="381"/>
                      <a:pt x="237" y="381"/>
                      <a:pt x="236" y="381"/>
                    </a:cubicBezTo>
                    <a:cubicBezTo>
                      <a:pt x="234" y="380"/>
                      <a:pt x="230" y="380"/>
                      <a:pt x="228" y="379"/>
                    </a:cubicBezTo>
                    <a:cubicBezTo>
                      <a:pt x="226" y="377"/>
                      <a:pt x="225" y="374"/>
                      <a:pt x="219" y="375"/>
                    </a:cubicBezTo>
                    <a:cubicBezTo>
                      <a:pt x="212" y="375"/>
                      <a:pt x="209" y="379"/>
                      <a:pt x="208" y="381"/>
                    </a:cubicBezTo>
                    <a:cubicBezTo>
                      <a:pt x="208" y="383"/>
                      <a:pt x="210" y="385"/>
                      <a:pt x="209" y="386"/>
                    </a:cubicBezTo>
                    <a:cubicBezTo>
                      <a:pt x="208" y="387"/>
                      <a:pt x="207" y="391"/>
                      <a:pt x="204" y="391"/>
                    </a:cubicBezTo>
                    <a:cubicBezTo>
                      <a:pt x="202" y="390"/>
                      <a:pt x="197" y="387"/>
                      <a:pt x="193" y="386"/>
                    </a:cubicBezTo>
                    <a:cubicBezTo>
                      <a:pt x="189" y="385"/>
                      <a:pt x="187" y="386"/>
                      <a:pt x="185" y="384"/>
                    </a:cubicBezTo>
                    <a:cubicBezTo>
                      <a:pt x="184" y="381"/>
                      <a:pt x="185" y="380"/>
                      <a:pt x="183" y="379"/>
                    </a:cubicBezTo>
                    <a:cubicBezTo>
                      <a:pt x="182" y="378"/>
                      <a:pt x="179" y="377"/>
                      <a:pt x="177" y="376"/>
                    </a:cubicBezTo>
                    <a:cubicBezTo>
                      <a:pt x="175" y="376"/>
                      <a:pt x="174" y="375"/>
                      <a:pt x="172" y="375"/>
                    </a:cubicBezTo>
                    <a:cubicBezTo>
                      <a:pt x="170" y="375"/>
                      <a:pt x="168" y="375"/>
                      <a:pt x="166" y="374"/>
                    </a:cubicBezTo>
                    <a:cubicBezTo>
                      <a:pt x="165" y="373"/>
                      <a:pt x="165" y="373"/>
                      <a:pt x="164" y="373"/>
                    </a:cubicBezTo>
                    <a:cubicBezTo>
                      <a:pt x="163" y="373"/>
                      <a:pt x="162" y="373"/>
                      <a:pt x="161" y="372"/>
                    </a:cubicBezTo>
                    <a:cubicBezTo>
                      <a:pt x="161" y="370"/>
                      <a:pt x="161" y="369"/>
                      <a:pt x="160" y="370"/>
                    </a:cubicBezTo>
                    <a:cubicBezTo>
                      <a:pt x="159" y="370"/>
                      <a:pt x="157" y="370"/>
                      <a:pt x="156" y="369"/>
                    </a:cubicBezTo>
                    <a:cubicBezTo>
                      <a:pt x="155" y="368"/>
                      <a:pt x="155" y="367"/>
                      <a:pt x="156" y="366"/>
                    </a:cubicBezTo>
                    <a:cubicBezTo>
                      <a:pt x="158" y="365"/>
                      <a:pt x="161" y="364"/>
                      <a:pt x="161" y="360"/>
                    </a:cubicBezTo>
                    <a:cubicBezTo>
                      <a:pt x="161" y="357"/>
                      <a:pt x="157" y="355"/>
                      <a:pt x="158" y="354"/>
                    </a:cubicBezTo>
                    <a:cubicBezTo>
                      <a:pt x="158" y="352"/>
                      <a:pt x="161" y="352"/>
                      <a:pt x="161" y="350"/>
                    </a:cubicBezTo>
                    <a:cubicBezTo>
                      <a:pt x="161" y="349"/>
                      <a:pt x="162" y="347"/>
                      <a:pt x="160" y="348"/>
                    </a:cubicBezTo>
                    <a:cubicBezTo>
                      <a:pt x="159" y="349"/>
                      <a:pt x="157" y="351"/>
                      <a:pt x="157" y="350"/>
                    </a:cubicBezTo>
                    <a:cubicBezTo>
                      <a:pt x="157" y="349"/>
                      <a:pt x="156" y="347"/>
                      <a:pt x="154" y="346"/>
                    </a:cubicBezTo>
                    <a:cubicBezTo>
                      <a:pt x="152" y="346"/>
                      <a:pt x="148" y="349"/>
                      <a:pt x="147" y="349"/>
                    </a:cubicBezTo>
                    <a:cubicBezTo>
                      <a:pt x="147" y="349"/>
                      <a:pt x="147" y="349"/>
                      <a:pt x="147" y="349"/>
                    </a:cubicBezTo>
                    <a:cubicBezTo>
                      <a:pt x="145" y="350"/>
                      <a:pt x="145" y="349"/>
                      <a:pt x="145" y="349"/>
                    </a:cubicBezTo>
                    <a:cubicBezTo>
                      <a:pt x="144" y="349"/>
                      <a:pt x="144" y="349"/>
                      <a:pt x="143" y="349"/>
                    </a:cubicBezTo>
                    <a:cubicBezTo>
                      <a:pt x="142" y="349"/>
                      <a:pt x="142" y="347"/>
                      <a:pt x="141" y="347"/>
                    </a:cubicBezTo>
                    <a:cubicBezTo>
                      <a:pt x="140" y="348"/>
                      <a:pt x="140" y="349"/>
                      <a:pt x="138" y="349"/>
                    </a:cubicBezTo>
                    <a:cubicBezTo>
                      <a:pt x="136" y="348"/>
                      <a:pt x="136" y="347"/>
                      <a:pt x="135" y="348"/>
                    </a:cubicBezTo>
                    <a:cubicBezTo>
                      <a:pt x="134" y="348"/>
                      <a:pt x="133" y="349"/>
                      <a:pt x="132" y="349"/>
                    </a:cubicBezTo>
                    <a:cubicBezTo>
                      <a:pt x="131" y="349"/>
                      <a:pt x="129" y="351"/>
                      <a:pt x="128" y="350"/>
                    </a:cubicBezTo>
                    <a:cubicBezTo>
                      <a:pt x="127" y="350"/>
                      <a:pt x="127" y="349"/>
                      <a:pt x="126" y="349"/>
                    </a:cubicBezTo>
                    <a:cubicBezTo>
                      <a:pt x="125" y="349"/>
                      <a:pt x="120" y="349"/>
                      <a:pt x="119" y="349"/>
                    </a:cubicBezTo>
                    <a:cubicBezTo>
                      <a:pt x="117" y="350"/>
                      <a:pt x="106" y="351"/>
                      <a:pt x="104" y="352"/>
                    </a:cubicBezTo>
                    <a:cubicBezTo>
                      <a:pt x="102" y="353"/>
                      <a:pt x="100" y="354"/>
                      <a:pt x="99" y="355"/>
                    </a:cubicBezTo>
                    <a:cubicBezTo>
                      <a:pt x="98" y="355"/>
                      <a:pt x="98" y="356"/>
                      <a:pt x="97" y="356"/>
                    </a:cubicBezTo>
                    <a:cubicBezTo>
                      <a:pt x="96" y="356"/>
                      <a:pt x="92" y="357"/>
                      <a:pt x="92" y="358"/>
                    </a:cubicBezTo>
                    <a:cubicBezTo>
                      <a:pt x="91" y="358"/>
                      <a:pt x="89" y="361"/>
                      <a:pt x="87" y="361"/>
                    </a:cubicBezTo>
                    <a:cubicBezTo>
                      <a:pt x="87" y="361"/>
                      <a:pt x="87" y="361"/>
                      <a:pt x="87" y="361"/>
                    </a:cubicBezTo>
                    <a:cubicBezTo>
                      <a:pt x="85" y="361"/>
                      <a:pt x="82" y="359"/>
                      <a:pt x="81" y="359"/>
                    </a:cubicBezTo>
                    <a:cubicBezTo>
                      <a:pt x="81" y="360"/>
                      <a:pt x="80" y="360"/>
                      <a:pt x="79" y="360"/>
                    </a:cubicBezTo>
                    <a:cubicBezTo>
                      <a:pt x="78" y="360"/>
                      <a:pt x="78" y="359"/>
                      <a:pt x="77" y="359"/>
                    </a:cubicBezTo>
                    <a:cubicBezTo>
                      <a:pt x="76" y="360"/>
                      <a:pt x="73" y="361"/>
                      <a:pt x="72" y="360"/>
                    </a:cubicBezTo>
                    <a:cubicBezTo>
                      <a:pt x="70" y="359"/>
                      <a:pt x="68" y="357"/>
                      <a:pt x="67" y="356"/>
                    </a:cubicBezTo>
                    <a:cubicBezTo>
                      <a:pt x="67" y="356"/>
                      <a:pt x="66" y="356"/>
                      <a:pt x="65" y="356"/>
                    </a:cubicBezTo>
                    <a:cubicBezTo>
                      <a:pt x="64" y="356"/>
                      <a:pt x="63" y="363"/>
                      <a:pt x="60" y="366"/>
                    </a:cubicBezTo>
                    <a:cubicBezTo>
                      <a:pt x="57" y="369"/>
                      <a:pt x="55" y="371"/>
                      <a:pt x="52" y="371"/>
                    </a:cubicBezTo>
                    <a:cubicBezTo>
                      <a:pt x="50" y="372"/>
                      <a:pt x="46" y="375"/>
                      <a:pt x="46" y="377"/>
                    </a:cubicBezTo>
                    <a:cubicBezTo>
                      <a:pt x="45" y="379"/>
                      <a:pt x="45" y="381"/>
                      <a:pt x="44" y="382"/>
                    </a:cubicBezTo>
                    <a:cubicBezTo>
                      <a:pt x="43" y="382"/>
                      <a:pt x="42" y="387"/>
                      <a:pt x="43" y="388"/>
                    </a:cubicBezTo>
                    <a:cubicBezTo>
                      <a:pt x="43" y="390"/>
                      <a:pt x="44" y="390"/>
                      <a:pt x="43" y="392"/>
                    </a:cubicBezTo>
                    <a:cubicBezTo>
                      <a:pt x="42" y="393"/>
                      <a:pt x="40" y="399"/>
                      <a:pt x="38" y="399"/>
                    </a:cubicBezTo>
                    <a:cubicBezTo>
                      <a:pt x="36" y="400"/>
                      <a:pt x="34" y="401"/>
                      <a:pt x="33" y="402"/>
                    </a:cubicBezTo>
                    <a:cubicBezTo>
                      <a:pt x="32" y="403"/>
                      <a:pt x="29" y="405"/>
                      <a:pt x="27" y="406"/>
                    </a:cubicBezTo>
                    <a:cubicBezTo>
                      <a:pt x="26" y="406"/>
                      <a:pt x="25" y="407"/>
                      <a:pt x="25" y="408"/>
                    </a:cubicBezTo>
                    <a:cubicBezTo>
                      <a:pt x="23" y="410"/>
                      <a:pt x="22" y="413"/>
                      <a:pt x="21" y="413"/>
                    </a:cubicBezTo>
                    <a:cubicBezTo>
                      <a:pt x="20" y="414"/>
                      <a:pt x="16" y="416"/>
                      <a:pt x="15" y="419"/>
                    </a:cubicBezTo>
                    <a:cubicBezTo>
                      <a:pt x="13" y="423"/>
                      <a:pt x="13" y="427"/>
                      <a:pt x="12" y="427"/>
                    </a:cubicBezTo>
                    <a:cubicBezTo>
                      <a:pt x="12" y="428"/>
                      <a:pt x="11" y="429"/>
                      <a:pt x="8" y="432"/>
                    </a:cubicBezTo>
                    <a:cubicBezTo>
                      <a:pt x="6" y="435"/>
                      <a:pt x="5" y="440"/>
                      <a:pt x="4" y="440"/>
                    </a:cubicBezTo>
                    <a:cubicBezTo>
                      <a:pt x="3" y="441"/>
                      <a:pt x="2" y="444"/>
                      <a:pt x="1" y="446"/>
                    </a:cubicBezTo>
                    <a:cubicBezTo>
                      <a:pt x="1" y="446"/>
                      <a:pt x="1" y="446"/>
                      <a:pt x="1" y="446"/>
                    </a:cubicBezTo>
                    <a:cubicBezTo>
                      <a:pt x="1" y="448"/>
                      <a:pt x="2" y="449"/>
                      <a:pt x="3" y="450"/>
                    </a:cubicBezTo>
                    <a:cubicBezTo>
                      <a:pt x="4" y="451"/>
                      <a:pt x="5" y="452"/>
                      <a:pt x="5" y="454"/>
                    </a:cubicBezTo>
                    <a:cubicBezTo>
                      <a:pt x="5" y="455"/>
                      <a:pt x="4" y="458"/>
                      <a:pt x="4" y="459"/>
                    </a:cubicBezTo>
                    <a:cubicBezTo>
                      <a:pt x="4" y="460"/>
                      <a:pt x="9" y="464"/>
                      <a:pt x="7" y="467"/>
                    </a:cubicBezTo>
                    <a:cubicBezTo>
                      <a:pt x="6" y="470"/>
                      <a:pt x="5" y="473"/>
                      <a:pt x="5" y="474"/>
                    </a:cubicBezTo>
                    <a:cubicBezTo>
                      <a:pt x="4" y="475"/>
                      <a:pt x="4" y="476"/>
                      <a:pt x="4" y="477"/>
                    </a:cubicBezTo>
                    <a:cubicBezTo>
                      <a:pt x="4" y="478"/>
                      <a:pt x="3" y="479"/>
                      <a:pt x="3" y="480"/>
                    </a:cubicBezTo>
                    <a:cubicBezTo>
                      <a:pt x="2" y="481"/>
                      <a:pt x="4" y="482"/>
                      <a:pt x="4" y="483"/>
                    </a:cubicBezTo>
                    <a:cubicBezTo>
                      <a:pt x="4" y="484"/>
                      <a:pt x="3" y="484"/>
                      <a:pt x="2" y="485"/>
                    </a:cubicBezTo>
                    <a:cubicBezTo>
                      <a:pt x="2" y="486"/>
                      <a:pt x="0" y="485"/>
                      <a:pt x="2" y="486"/>
                    </a:cubicBezTo>
                    <a:cubicBezTo>
                      <a:pt x="3" y="487"/>
                      <a:pt x="5" y="488"/>
                      <a:pt x="4" y="489"/>
                    </a:cubicBezTo>
                    <a:cubicBezTo>
                      <a:pt x="3" y="490"/>
                      <a:pt x="2" y="489"/>
                      <a:pt x="3" y="490"/>
                    </a:cubicBezTo>
                    <a:cubicBezTo>
                      <a:pt x="4" y="491"/>
                      <a:pt x="3" y="491"/>
                      <a:pt x="4" y="492"/>
                    </a:cubicBezTo>
                    <a:cubicBezTo>
                      <a:pt x="5" y="492"/>
                      <a:pt x="5" y="492"/>
                      <a:pt x="5" y="492"/>
                    </a:cubicBezTo>
                    <a:cubicBezTo>
                      <a:pt x="4" y="493"/>
                      <a:pt x="3" y="493"/>
                      <a:pt x="3" y="494"/>
                    </a:cubicBezTo>
                    <a:cubicBezTo>
                      <a:pt x="3" y="494"/>
                      <a:pt x="3" y="494"/>
                      <a:pt x="3" y="495"/>
                    </a:cubicBezTo>
                    <a:cubicBezTo>
                      <a:pt x="3" y="496"/>
                      <a:pt x="3" y="497"/>
                      <a:pt x="4" y="498"/>
                    </a:cubicBezTo>
                    <a:cubicBezTo>
                      <a:pt x="4" y="498"/>
                      <a:pt x="4" y="498"/>
                      <a:pt x="4" y="499"/>
                    </a:cubicBezTo>
                    <a:cubicBezTo>
                      <a:pt x="5" y="500"/>
                      <a:pt x="5" y="502"/>
                      <a:pt x="7" y="502"/>
                    </a:cubicBezTo>
                    <a:cubicBezTo>
                      <a:pt x="8" y="502"/>
                      <a:pt x="11" y="502"/>
                      <a:pt x="12" y="502"/>
                    </a:cubicBezTo>
                    <a:cubicBezTo>
                      <a:pt x="12" y="502"/>
                      <a:pt x="11" y="502"/>
                      <a:pt x="11" y="503"/>
                    </a:cubicBezTo>
                    <a:cubicBezTo>
                      <a:pt x="11" y="504"/>
                      <a:pt x="12" y="505"/>
                      <a:pt x="14" y="507"/>
                    </a:cubicBezTo>
                    <a:cubicBezTo>
                      <a:pt x="14" y="507"/>
                      <a:pt x="14" y="507"/>
                      <a:pt x="14" y="507"/>
                    </a:cubicBezTo>
                    <a:cubicBezTo>
                      <a:pt x="16" y="509"/>
                      <a:pt x="16" y="510"/>
                      <a:pt x="19" y="513"/>
                    </a:cubicBezTo>
                    <a:cubicBezTo>
                      <a:pt x="20" y="514"/>
                      <a:pt x="22" y="516"/>
                      <a:pt x="23" y="518"/>
                    </a:cubicBezTo>
                    <a:cubicBezTo>
                      <a:pt x="23" y="519"/>
                      <a:pt x="24" y="520"/>
                      <a:pt x="24" y="521"/>
                    </a:cubicBezTo>
                    <a:cubicBezTo>
                      <a:pt x="24" y="523"/>
                      <a:pt x="24" y="523"/>
                      <a:pt x="26" y="524"/>
                    </a:cubicBezTo>
                    <a:cubicBezTo>
                      <a:pt x="28" y="526"/>
                      <a:pt x="27" y="527"/>
                      <a:pt x="29" y="528"/>
                    </a:cubicBezTo>
                    <a:cubicBezTo>
                      <a:pt x="30" y="529"/>
                      <a:pt x="31" y="529"/>
                      <a:pt x="32" y="530"/>
                    </a:cubicBezTo>
                    <a:cubicBezTo>
                      <a:pt x="34" y="531"/>
                      <a:pt x="36" y="532"/>
                      <a:pt x="38" y="533"/>
                    </a:cubicBezTo>
                    <a:cubicBezTo>
                      <a:pt x="40" y="535"/>
                      <a:pt x="43" y="538"/>
                      <a:pt x="45" y="540"/>
                    </a:cubicBezTo>
                    <a:cubicBezTo>
                      <a:pt x="48" y="542"/>
                      <a:pt x="51" y="545"/>
                      <a:pt x="55" y="544"/>
                    </a:cubicBezTo>
                    <a:cubicBezTo>
                      <a:pt x="55" y="544"/>
                      <a:pt x="56" y="544"/>
                      <a:pt x="56" y="544"/>
                    </a:cubicBezTo>
                    <a:cubicBezTo>
                      <a:pt x="60" y="543"/>
                      <a:pt x="65" y="540"/>
                      <a:pt x="73" y="540"/>
                    </a:cubicBezTo>
                    <a:cubicBezTo>
                      <a:pt x="77" y="540"/>
                      <a:pt x="80" y="540"/>
                      <a:pt x="82" y="541"/>
                    </a:cubicBezTo>
                    <a:cubicBezTo>
                      <a:pt x="84" y="541"/>
                      <a:pt x="85" y="542"/>
                      <a:pt x="86" y="542"/>
                    </a:cubicBezTo>
                    <a:cubicBezTo>
                      <a:pt x="87" y="542"/>
                      <a:pt x="94" y="539"/>
                      <a:pt x="99" y="537"/>
                    </a:cubicBezTo>
                    <a:cubicBezTo>
                      <a:pt x="101" y="536"/>
                      <a:pt x="103" y="536"/>
                      <a:pt x="105" y="535"/>
                    </a:cubicBezTo>
                    <a:cubicBezTo>
                      <a:pt x="106" y="535"/>
                      <a:pt x="107" y="534"/>
                      <a:pt x="108" y="534"/>
                    </a:cubicBezTo>
                    <a:cubicBezTo>
                      <a:pt x="110" y="534"/>
                      <a:pt x="111" y="533"/>
                      <a:pt x="112" y="533"/>
                    </a:cubicBezTo>
                    <a:cubicBezTo>
                      <a:pt x="113" y="533"/>
                      <a:pt x="114" y="533"/>
                      <a:pt x="115" y="533"/>
                    </a:cubicBezTo>
                    <a:cubicBezTo>
                      <a:pt x="116" y="533"/>
                      <a:pt x="117" y="533"/>
                      <a:pt x="118" y="533"/>
                    </a:cubicBezTo>
                    <a:cubicBezTo>
                      <a:pt x="120" y="533"/>
                      <a:pt x="121" y="533"/>
                      <a:pt x="123" y="534"/>
                    </a:cubicBezTo>
                    <a:cubicBezTo>
                      <a:pt x="126" y="535"/>
                      <a:pt x="130" y="537"/>
                      <a:pt x="130" y="538"/>
                    </a:cubicBezTo>
                    <a:cubicBezTo>
                      <a:pt x="130" y="539"/>
                      <a:pt x="128" y="539"/>
                      <a:pt x="130" y="542"/>
                    </a:cubicBezTo>
                    <a:cubicBezTo>
                      <a:pt x="132" y="544"/>
                      <a:pt x="132" y="545"/>
                      <a:pt x="134" y="545"/>
                    </a:cubicBezTo>
                    <a:cubicBezTo>
                      <a:pt x="137" y="544"/>
                      <a:pt x="139" y="543"/>
                      <a:pt x="139" y="543"/>
                    </a:cubicBezTo>
                    <a:cubicBezTo>
                      <a:pt x="140" y="543"/>
                      <a:pt x="138" y="544"/>
                      <a:pt x="139" y="544"/>
                    </a:cubicBezTo>
                    <a:cubicBezTo>
                      <a:pt x="140" y="544"/>
                      <a:pt x="141" y="543"/>
                      <a:pt x="142" y="543"/>
                    </a:cubicBezTo>
                    <a:cubicBezTo>
                      <a:pt x="144" y="543"/>
                      <a:pt x="146" y="542"/>
                      <a:pt x="146" y="542"/>
                    </a:cubicBezTo>
                    <a:cubicBezTo>
                      <a:pt x="145" y="542"/>
                      <a:pt x="146" y="541"/>
                      <a:pt x="147" y="541"/>
                    </a:cubicBezTo>
                    <a:cubicBezTo>
                      <a:pt x="147" y="541"/>
                      <a:pt x="147" y="542"/>
                      <a:pt x="147" y="542"/>
                    </a:cubicBezTo>
                    <a:cubicBezTo>
                      <a:pt x="148" y="543"/>
                      <a:pt x="148" y="544"/>
                      <a:pt x="149" y="544"/>
                    </a:cubicBezTo>
                    <a:cubicBezTo>
                      <a:pt x="149" y="544"/>
                      <a:pt x="151" y="546"/>
                      <a:pt x="151" y="546"/>
                    </a:cubicBezTo>
                    <a:cubicBezTo>
                      <a:pt x="151" y="546"/>
                      <a:pt x="152" y="545"/>
                      <a:pt x="152" y="546"/>
                    </a:cubicBezTo>
                    <a:cubicBezTo>
                      <a:pt x="153" y="547"/>
                      <a:pt x="153" y="547"/>
                      <a:pt x="154" y="549"/>
                    </a:cubicBezTo>
                    <a:cubicBezTo>
                      <a:pt x="155" y="550"/>
                      <a:pt x="155" y="554"/>
                      <a:pt x="155" y="555"/>
                    </a:cubicBezTo>
                    <a:cubicBezTo>
                      <a:pt x="154" y="556"/>
                      <a:pt x="155" y="557"/>
                      <a:pt x="155" y="557"/>
                    </a:cubicBezTo>
                    <a:cubicBezTo>
                      <a:pt x="155" y="558"/>
                      <a:pt x="155" y="558"/>
                      <a:pt x="154" y="559"/>
                    </a:cubicBezTo>
                    <a:cubicBezTo>
                      <a:pt x="153" y="560"/>
                      <a:pt x="151" y="562"/>
                      <a:pt x="152" y="562"/>
                    </a:cubicBezTo>
                    <a:cubicBezTo>
                      <a:pt x="153" y="562"/>
                      <a:pt x="153" y="563"/>
                      <a:pt x="153" y="564"/>
                    </a:cubicBezTo>
                    <a:cubicBezTo>
                      <a:pt x="153" y="564"/>
                      <a:pt x="153" y="564"/>
                      <a:pt x="153" y="564"/>
                    </a:cubicBezTo>
                    <a:cubicBezTo>
                      <a:pt x="153" y="565"/>
                      <a:pt x="152" y="565"/>
                      <a:pt x="152" y="566"/>
                    </a:cubicBezTo>
                    <a:cubicBezTo>
                      <a:pt x="151" y="567"/>
                      <a:pt x="152" y="567"/>
                      <a:pt x="152" y="567"/>
                    </a:cubicBezTo>
                    <a:cubicBezTo>
                      <a:pt x="153" y="568"/>
                      <a:pt x="153" y="568"/>
                      <a:pt x="152" y="568"/>
                    </a:cubicBezTo>
                    <a:cubicBezTo>
                      <a:pt x="152" y="569"/>
                      <a:pt x="152" y="571"/>
                      <a:pt x="151" y="571"/>
                    </a:cubicBezTo>
                    <a:cubicBezTo>
                      <a:pt x="151" y="572"/>
                      <a:pt x="150" y="573"/>
                      <a:pt x="149" y="574"/>
                    </a:cubicBezTo>
                    <a:cubicBezTo>
                      <a:pt x="149" y="575"/>
                      <a:pt x="150" y="577"/>
                      <a:pt x="151" y="579"/>
                    </a:cubicBezTo>
                    <a:cubicBezTo>
                      <a:pt x="153" y="581"/>
                      <a:pt x="158" y="587"/>
                      <a:pt x="159" y="588"/>
                    </a:cubicBezTo>
                    <a:cubicBezTo>
                      <a:pt x="159" y="589"/>
                      <a:pt x="160" y="590"/>
                      <a:pt x="162" y="592"/>
                    </a:cubicBezTo>
                    <a:cubicBezTo>
                      <a:pt x="164" y="594"/>
                      <a:pt x="166" y="597"/>
                      <a:pt x="167" y="598"/>
                    </a:cubicBezTo>
                    <a:cubicBezTo>
                      <a:pt x="167" y="598"/>
                      <a:pt x="167" y="598"/>
                      <a:pt x="167" y="598"/>
                    </a:cubicBezTo>
                    <a:cubicBezTo>
                      <a:pt x="168" y="599"/>
                      <a:pt x="167" y="601"/>
                      <a:pt x="168" y="602"/>
                    </a:cubicBezTo>
                    <a:cubicBezTo>
                      <a:pt x="168" y="603"/>
                      <a:pt x="168" y="604"/>
                      <a:pt x="168" y="605"/>
                    </a:cubicBezTo>
                    <a:cubicBezTo>
                      <a:pt x="168" y="605"/>
                      <a:pt x="168" y="605"/>
                      <a:pt x="168" y="605"/>
                    </a:cubicBezTo>
                    <a:cubicBezTo>
                      <a:pt x="169" y="608"/>
                      <a:pt x="172" y="614"/>
                      <a:pt x="173" y="616"/>
                    </a:cubicBezTo>
                    <a:cubicBezTo>
                      <a:pt x="174" y="618"/>
                      <a:pt x="174" y="619"/>
                      <a:pt x="173" y="620"/>
                    </a:cubicBezTo>
                    <a:cubicBezTo>
                      <a:pt x="172" y="621"/>
                      <a:pt x="170" y="620"/>
                      <a:pt x="173" y="624"/>
                    </a:cubicBezTo>
                    <a:cubicBezTo>
                      <a:pt x="175" y="629"/>
                      <a:pt x="177" y="632"/>
                      <a:pt x="176" y="636"/>
                    </a:cubicBezTo>
                    <a:cubicBezTo>
                      <a:pt x="175" y="640"/>
                      <a:pt x="173" y="641"/>
                      <a:pt x="172" y="643"/>
                    </a:cubicBezTo>
                    <a:cubicBezTo>
                      <a:pt x="171" y="644"/>
                      <a:pt x="171" y="645"/>
                      <a:pt x="170" y="646"/>
                    </a:cubicBezTo>
                    <a:cubicBezTo>
                      <a:pt x="169" y="647"/>
                      <a:pt x="167" y="658"/>
                      <a:pt x="166" y="660"/>
                    </a:cubicBezTo>
                    <a:cubicBezTo>
                      <a:pt x="165" y="661"/>
                      <a:pt x="165" y="666"/>
                      <a:pt x="165" y="669"/>
                    </a:cubicBezTo>
                    <a:cubicBezTo>
                      <a:pt x="165" y="670"/>
                      <a:pt x="165" y="672"/>
                      <a:pt x="165" y="672"/>
                    </a:cubicBezTo>
                    <a:cubicBezTo>
                      <a:pt x="165" y="674"/>
                      <a:pt x="170" y="680"/>
                      <a:pt x="171" y="682"/>
                    </a:cubicBezTo>
                    <a:cubicBezTo>
                      <a:pt x="172" y="684"/>
                      <a:pt x="174" y="690"/>
                      <a:pt x="176" y="693"/>
                    </a:cubicBezTo>
                    <a:cubicBezTo>
                      <a:pt x="177" y="695"/>
                      <a:pt x="180" y="700"/>
                      <a:pt x="179" y="701"/>
                    </a:cubicBezTo>
                    <a:cubicBezTo>
                      <a:pt x="179" y="702"/>
                      <a:pt x="179" y="709"/>
                      <a:pt x="180" y="712"/>
                    </a:cubicBezTo>
                    <a:cubicBezTo>
                      <a:pt x="181" y="715"/>
                      <a:pt x="181" y="721"/>
                      <a:pt x="182" y="724"/>
                    </a:cubicBezTo>
                    <a:cubicBezTo>
                      <a:pt x="183" y="728"/>
                      <a:pt x="186" y="732"/>
                      <a:pt x="189" y="736"/>
                    </a:cubicBezTo>
                    <a:cubicBezTo>
                      <a:pt x="189" y="736"/>
                      <a:pt x="189" y="737"/>
                      <a:pt x="189" y="737"/>
                    </a:cubicBezTo>
                    <a:cubicBezTo>
                      <a:pt x="192" y="741"/>
                      <a:pt x="194" y="748"/>
                      <a:pt x="195" y="749"/>
                    </a:cubicBezTo>
                    <a:cubicBezTo>
                      <a:pt x="195" y="751"/>
                      <a:pt x="199" y="755"/>
                      <a:pt x="199" y="758"/>
                    </a:cubicBezTo>
                    <a:cubicBezTo>
                      <a:pt x="199" y="761"/>
                      <a:pt x="199" y="762"/>
                      <a:pt x="198" y="763"/>
                    </a:cubicBezTo>
                    <a:cubicBezTo>
                      <a:pt x="197" y="763"/>
                      <a:pt x="197" y="765"/>
                      <a:pt x="198" y="766"/>
                    </a:cubicBezTo>
                    <a:cubicBezTo>
                      <a:pt x="199" y="767"/>
                      <a:pt x="200" y="769"/>
                      <a:pt x="199" y="771"/>
                    </a:cubicBezTo>
                    <a:cubicBezTo>
                      <a:pt x="199" y="772"/>
                      <a:pt x="199" y="773"/>
                      <a:pt x="200" y="772"/>
                    </a:cubicBezTo>
                    <a:cubicBezTo>
                      <a:pt x="200" y="772"/>
                      <a:pt x="200" y="770"/>
                      <a:pt x="201" y="771"/>
                    </a:cubicBezTo>
                    <a:cubicBezTo>
                      <a:pt x="202" y="773"/>
                      <a:pt x="202" y="773"/>
                      <a:pt x="204" y="774"/>
                    </a:cubicBezTo>
                    <a:cubicBezTo>
                      <a:pt x="205" y="774"/>
                      <a:pt x="205" y="775"/>
                      <a:pt x="206" y="775"/>
                    </a:cubicBezTo>
                    <a:cubicBezTo>
                      <a:pt x="208" y="776"/>
                      <a:pt x="211" y="773"/>
                      <a:pt x="213" y="773"/>
                    </a:cubicBezTo>
                    <a:cubicBezTo>
                      <a:pt x="216" y="773"/>
                      <a:pt x="216" y="774"/>
                      <a:pt x="218" y="773"/>
                    </a:cubicBezTo>
                    <a:cubicBezTo>
                      <a:pt x="220" y="771"/>
                      <a:pt x="218" y="770"/>
                      <a:pt x="222" y="771"/>
                    </a:cubicBezTo>
                    <a:cubicBezTo>
                      <a:pt x="225" y="771"/>
                      <a:pt x="232" y="771"/>
                      <a:pt x="234" y="771"/>
                    </a:cubicBezTo>
                    <a:cubicBezTo>
                      <a:pt x="235" y="771"/>
                      <a:pt x="234" y="769"/>
                      <a:pt x="235" y="769"/>
                    </a:cubicBezTo>
                    <a:cubicBezTo>
                      <a:pt x="236" y="769"/>
                      <a:pt x="236" y="768"/>
                      <a:pt x="237" y="769"/>
                    </a:cubicBezTo>
                    <a:cubicBezTo>
                      <a:pt x="237" y="771"/>
                      <a:pt x="238" y="772"/>
                      <a:pt x="239" y="771"/>
                    </a:cubicBezTo>
                    <a:cubicBezTo>
                      <a:pt x="239" y="770"/>
                      <a:pt x="238" y="768"/>
                      <a:pt x="240" y="768"/>
                    </a:cubicBezTo>
                    <a:cubicBezTo>
                      <a:pt x="242" y="768"/>
                      <a:pt x="243" y="770"/>
                      <a:pt x="247" y="767"/>
                    </a:cubicBezTo>
                    <a:cubicBezTo>
                      <a:pt x="252" y="763"/>
                      <a:pt x="260" y="756"/>
                      <a:pt x="261" y="754"/>
                    </a:cubicBezTo>
                    <a:cubicBezTo>
                      <a:pt x="263" y="752"/>
                      <a:pt x="263" y="752"/>
                      <a:pt x="265" y="750"/>
                    </a:cubicBezTo>
                    <a:cubicBezTo>
                      <a:pt x="266" y="748"/>
                      <a:pt x="269" y="742"/>
                      <a:pt x="271" y="740"/>
                    </a:cubicBezTo>
                    <a:cubicBezTo>
                      <a:pt x="273" y="738"/>
                      <a:pt x="275" y="737"/>
                      <a:pt x="276" y="735"/>
                    </a:cubicBezTo>
                    <a:cubicBezTo>
                      <a:pt x="277" y="734"/>
                      <a:pt x="278" y="730"/>
                      <a:pt x="279" y="726"/>
                    </a:cubicBezTo>
                    <a:cubicBezTo>
                      <a:pt x="279" y="725"/>
                      <a:pt x="280" y="724"/>
                      <a:pt x="280" y="723"/>
                    </a:cubicBezTo>
                    <a:cubicBezTo>
                      <a:pt x="280" y="721"/>
                      <a:pt x="279" y="722"/>
                      <a:pt x="278" y="722"/>
                    </a:cubicBezTo>
                    <a:cubicBezTo>
                      <a:pt x="277" y="721"/>
                      <a:pt x="277" y="721"/>
                      <a:pt x="278" y="720"/>
                    </a:cubicBezTo>
                    <a:cubicBezTo>
                      <a:pt x="280" y="718"/>
                      <a:pt x="279" y="717"/>
                      <a:pt x="282" y="716"/>
                    </a:cubicBezTo>
                    <a:cubicBezTo>
                      <a:pt x="284" y="715"/>
                      <a:pt x="288" y="714"/>
                      <a:pt x="290" y="712"/>
                    </a:cubicBezTo>
                    <a:cubicBezTo>
                      <a:pt x="292" y="711"/>
                      <a:pt x="293" y="710"/>
                      <a:pt x="293" y="708"/>
                    </a:cubicBezTo>
                    <a:cubicBezTo>
                      <a:pt x="293" y="707"/>
                      <a:pt x="293" y="703"/>
                      <a:pt x="294" y="702"/>
                    </a:cubicBezTo>
                    <a:cubicBezTo>
                      <a:pt x="294" y="700"/>
                      <a:pt x="293" y="694"/>
                      <a:pt x="292" y="692"/>
                    </a:cubicBezTo>
                    <a:cubicBezTo>
                      <a:pt x="291" y="691"/>
                      <a:pt x="290" y="688"/>
                      <a:pt x="290" y="686"/>
                    </a:cubicBezTo>
                    <a:cubicBezTo>
                      <a:pt x="289" y="683"/>
                      <a:pt x="287" y="680"/>
                      <a:pt x="289" y="682"/>
                    </a:cubicBezTo>
                    <a:cubicBezTo>
                      <a:pt x="291" y="683"/>
                      <a:pt x="291" y="683"/>
                      <a:pt x="293" y="681"/>
                    </a:cubicBezTo>
                    <a:cubicBezTo>
                      <a:pt x="295" y="678"/>
                      <a:pt x="297" y="678"/>
                      <a:pt x="299" y="677"/>
                    </a:cubicBezTo>
                    <a:cubicBezTo>
                      <a:pt x="300" y="676"/>
                      <a:pt x="302" y="671"/>
                      <a:pt x="303" y="670"/>
                    </a:cubicBezTo>
                    <a:cubicBezTo>
                      <a:pt x="305" y="669"/>
                      <a:pt x="305" y="671"/>
                      <a:pt x="309" y="669"/>
                    </a:cubicBezTo>
                    <a:cubicBezTo>
                      <a:pt x="313" y="666"/>
                      <a:pt x="315" y="666"/>
                      <a:pt x="318" y="663"/>
                    </a:cubicBezTo>
                    <a:cubicBezTo>
                      <a:pt x="320" y="661"/>
                      <a:pt x="325" y="654"/>
                      <a:pt x="324" y="653"/>
                    </a:cubicBezTo>
                    <a:cubicBezTo>
                      <a:pt x="324" y="652"/>
                      <a:pt x="323" y="647"/>
                      <a:pt x="322" y="645"/>
                    </a:cubicBezTo>
                    <a:cubicBezTo>
                      <a:pt x="322" y="643"/>
                      <a:pt x="322" y="634"/>
                      <a:pt x="322" y="632"/>
                    </a:cubicBezTo>
                    <a:cubicBezTo>
                      <a:pt x="322" y="630"/>
                      <a:pt x="322" y="629"/>
                      <a:pt x="322" y="629"/>
                    </a:cubicBezTo>
                    <a:cubicBezTo>
                      <a:pt x="321" y="628"/>
                      <a:pt x="321" y="628"/>
                      <a:pt x="321" y="628"/>
                    </a:cubicBezTo>
                    <a:cubicBezTo>
                      <a:pt x="319" y="626"/>
                      <a:pt x="318" y="625"/>
                      <a:pt x="318" y="623"/>
                    </a:cubicBezTo>
                    <a:cubicBezTo>
                      <a:pt x="317" y="621"/>
                      <a:pt x="316" y="620"/>
                      <a:pt x="316" y="619"/>
                    </a:cubicBezTo>
                    <a:cubicBezTo>
                      <a:pt x="316" y="617"/>
                      <a:pt x="316" y="614"/>
                      <a:pt x="316" y="613"/>
                    </a:cubicBezTo>
                    <a:cubicBezTo>
                      <a:pt x="316" y="613"/>
                      <a:pt x="315" y="612"/>
                      <a:pt x="316" y="611"/>
                    </a:cubicBezTo>
                    <a:cubicBezTo>
                      <a:pt x="317" y="610"/>
                      <a:pt x="318" y="610"/>
                      <a:pt x="317" y="609"/>
                    </a:cubicBezTo>
                    <a:cubicBezTo>
                      <a:pt x="315" y="607"/>
                      <a:pt x="312" y="606"/>
                      <a:pt x="313" y="603"/>
                    </a:cubicBezTo>
                    <a:cubicBezTo>
                      <a:pt x="313" y="600"/>
                      <a:pt x="314" y="598"/>
                      <a:pt x="316" y="596"/>
                    </a:cubicBezTo>
                    <a:cubicBezTo>
                      <a:pt x="316" y="595"/>
                      <a:pt x="317" y="594"/>
                      <a:pt x="317" y="593"/>
                    </a:cubicBezTo>
                    <a:cubicBezTo>
                      <a:pt x="320" y="590"/>
                      <a:pt x="320" y="586"/>
                      <a:pt x="321" y="584"/>
                    </a:cubicBezTo>
                    <a:cubicBezTo>
                      <a:pt x="323" y="583"/>
                      <a:pt x="323" y="584"/>
                      <a:pt x="324" y="582"/>
                    </a:cubicBezTo>
                    <a:cubicBezTo>
                      <a:pt x="325" y="581"/>
                      <a:pt x="324" y="581"/>
                      <a:pt x="327" y="580"/>
                    </a:cubicBezTo>
                    <a:cubicBezTo>
                      <a:pt x="329" y="579"/>
                      <a:pt x="332" y="573"/>
                      <a:pt x="334" y="571"/>
                    </a:cubicBezTo>
                    <a:cubicBezTo>
                      <a:pt x="337" y="569"/>
                      <a:pt x="343" y="562"/>
                      <a:pt x="347" y="559"/>
                    </a:cubicBezTo>
                    <a:cubicBezTo>
                      <a:pt x="352" y="556"/>
                      <a:pt x="359" y="553"/>
                      <a:pt x="364" y="545"/>
                    </a:cubicBezTo>
                    <a:cubicBezTo>
                      <a:pt x="369" y="538"/>
                      <a:pt x="372" y="531"/>
                      <a:pt x="374" y="529"/>
                    </a:cubicBezTo>
                    <a:cubicBezTo>
                      <a:pt x="375" y="526"/>
                      <a:pt x="380" y="520"/>
                      <a:pt x="381" y="518"/>
                    </a:cubicBezTo>
                    <a:cubicBezTo>
                      <a:pt x="382" y="515"/>
                      <a:pt x="383" y="511"/>
                      <a:pt x="384" y="508"/>
                    </a:cubicBezTo>
                    <a:cubicBezTo>
                      <a:pt x="384" y="505"/>
                      <a:pt x="383" y="503"/>
                      <a:pt x="384" y="503"/>
                    </a:cubicBezTo>
                    <a:cubicBezTo>
                      <a:pt x="384" y="502"/>
                      <a:pt x="385" y="502"/>
                      <a:pt x="383" y="502"/>
                    </a:cubicBezTo>
                    <a:cubicBezTo>
                      <a:pt x="381" y="502"/>
                      <a:pt x="381" y="501"/>
                      <a:pt x="379" y="503"/>
                    </a:cubicBezTo>
                    <a:cubicBezTo>
                      <a:pt x="378" y="504"/>
                      <a:pt x="377" y="505"/>
                      <a:pt x="372" y="505"/>
                    </a:cubicBezTo>
                    <a:cubicBezTo>
                      <a:pt x="367" y="505"/>
                      <a:pt x="366" y="506"/>
                      <a:pt x="364" y="506"/>
                    </a:cubicBezTo>
                    <a:cubicBezTo>
                      <a:pt x="363" y="506"/>
                      <a:pt x="364" y="504"/>
                      <a:pt x="362" y="505"/>
                    </a:cubicBezTo>
                    <a:cubicBezTo>
                      <a:pt x="359" y="507"/>
                      <a:pt x="359" y="508"/>
                      <a:pt x="357" y="508"/>
                    </a:cubicBezTo>
                    <a:cubicBezTo>
                      <a:pt x="355" y="508"/>
                      <a:pt x="356" y="506"/>
                      <a:pt x="352" y="508"/>
                    </a:cubicBezTo>
                    <a:cubicBezTo>
                      <a:pt x="349" y="509"/>
                      <a:pt x="348" y="510"/>
                      <a:pt x="346" y="510"/>
                    </a:cubicBezTo>
                    <a:cubicBezTo>
                      <a:pt x="345" y="509"/>
                      <a:pt x="342" y="509"/>
                      <a:pt x="341" y="507"/>
                    </a:cubicBezTo>
                    <a:cubicBezTo>
                      <a:pt x="340" y="506"/>
                      <a:pt x="340" y="505"/>
                      <a:pt x="340" y="504"/>
                    </a:cubicBezTo>
                    <a:cubicBezTo>
                      <a:pt x="339" y="503"/>
                      <a:pt x="339" y="503"/>
                      <a:pt x="338" y="503"/>
                    </a:cubicBezTo>
                    <a:cubicBezTo>
                      <a:pt x="335" y="503"/>
                      <a:pt x="333" y="503"/>
                      <a:pt x="336" y="502"/>
                    </a:cubicBezTo>
                    <a:cubicBezTo>
                      <a:pt x="338" y="501"/>
                      <a:pt x="340" y="500"/>
                      <a:pt x="340" y="499"/>
                    </a:cubicBezTo>
                    <a:cubicBezTo>
                      <a:pt x="339" y="498"/>
                      <a:pt x="338" y="497"/>
                      <a:pt x="337" y="496"/>
                    </a:cubicBezTo>
                    <a:cubicBezTo>
                      <a:pt x="336" y="496"/>
                      <a:pt x="336" y="496"/>
                      <a:pt x="336" y="495"/>
                    </a:cubicBezTo>
                    <a:cubicBezTo>
                      <a:pt x="334" y="494"/>
                      <a:pt x="331" y="491"/>
                      <a:pt x="329" y="489"/>
                    </a:cubicBezTo>
                    <a:cubicBezTo>
                      <a:pt x="328" y="487"/>
                      <a:pt x="328" y="485"/>
                      <a:pt x="325" y="484"/>
                    </a:cubicBezTo>
                    <a:cubicBezTo>
                      <a:pt x="322" y="483"/>
                      <a:pt x="323" y="484"/>
                      <a:pt x="322" y="483"/>
                    </a:cubicBezTo>
                    <a:cubicBezTo>
                      <a:pt x="321" y="482"/>
                      <a:pt x="319" y="480"/>
                      <a:pt x="319" y="481"/>
                    </a:cubicBezTo>
                    <a:cubicBezTo>
                      <a:pt x="319" y="482"/>
                      <a:pt x="320" y="483"/>
                      <a:pt x="319" y="483"/>
                    </a:cubicBezTo>
                    <a:cubicBezTo>
                      <a:pt x="319" y="482"/>
                      <a:pt x="316" y="477"/>
                      <a:pt x="315" y="473"/>
                    </a:cubicBezTo>
                    <a:cubicBezTo>
                      <a:pt x="315" y="470"/>
                      <a:pt x="315" y="467"/>
                      <a:pt x="313" y="466"/>
                    </a:cubicBezTo>
                    <a:cubicBezTo>
                      <a:pt x="313" y="466"/>
                      <a:pt x="312" y="465"/>
                      <a:pt x="312" y="465"/>
                    </a:cubicBezTo>
                    <a:cubicBezTo>
                      <a:pt x="310" y="464"/>
                      <a:pt x="306" y="460"/>
                      <a:pt x="305" y="458"/>
                    </a:cubicBezTo>
                    <a:cubicBezTo>
                      <a:pt x="304" y="455"/>
                      <a:pt x="305" y="449"/>
                      <a:pt x="305" y="448"/>
                    </a:cubicBezTo>
                    <a:cubicBezTo>
                      <a:pt x="305" y="447"/>
                      <a:pt x="306" y="447"/>
                      <a:pt x="305" y="447"/>
                    </a:cubicBezTo>
                    <a:cubicBezTo>
                      <a:pt x="305" y="446"/>
                      <a:pt x="303" y="445"/>
                      <a:pt x="303" y="444"/>
                    </a:cubicBezTo>
                    <a:cubicBezTo>
                      <a:pt x="303" y="443"/>
                      <a:pt x="303" y="442"/>
                      <a:pt x="302" y="440"/>
                    </a:cubicBezTo>
                    <a:cubicBezTo>
                      <a:pt x="301" y="439"/>
                      <a:pt x="297" y="437"/>
                      <a:pt x="296" y="436"/>
                    </a:cubicBezTo>
                    <a:cubicBezTo>
                      <a:pt x="296" y="436"/>
                      <a:pt x="296" y="435"/>
                      <a:pt x="296" y="435"/>
                    </a:cubicBezTo>
                    <a:cubicBezTo>
                      <a:pt x="295" y="433"/>
                      <a:pt x="295" y="430"/>
                      <a:pt x="295" y="430"/>
                    </a:cubicBezTo>
                    <a:cubicBezTo>
                      <a:pt x="295" y="429"/>
                      <a:pt x="297" y="430"/>
                      <a:pt x="297" y="429"/>
                    </a:cubicBezTo>
                    <a:cubicBezTo>
                      <a:pt x="296" y="429"/>
                      <a:pt x="293" y="425"/>
                      <a:pt x="292" y="423"/>
                    </a:cubicBezTo>
                    <a:cubicBezTo>
                      <a:pt x="291" y="422"/>
                      <a:pt x="290" y="419"/>
                      <a:pt x="288" y="416"/>
                    </a:cubicBezTo>
                    <a:cubicBezTo>
                      <a:pt x="287" y="412"/>
                      <a:pt x="286" y="410"/>
                      <a:pt x="285" y="409"/>
                    </a:cubicBezTo>
                    <a:cubicBezTo>
                      <a:pt x="285" y="408"/>
                      <a:pt x="285" y="408"/>
                      <a:pt x="284" y="407"/>
                    </a:cubicBezTo>
                    <a:cubicBezTo>
                      <a:pt x="284" y="406"/>
                      <a:pt x="281" y="403"/>
                      <a:pt x="281" y="401"/>
                    </a:cubicBezTo>
                    <a:cubicBezTo>
                      <a:pt x="280" y="400"/>
                      <a:pt x="280" y="400"/>
                      <a:pt x="279" y="399"/>
                    </a:cubicBezTo>
                    <a:cubicBezTo>
                      <a:pt x="278" y="398"/>
                      <a:pt x="278" y="395"/>
                      <a:pt x="278" y="394"/>
                    </a:cubicBezTo>
                    <a:cubicBezTo>
                      <a:pt x="278" y="393"/>
                      <a:pt x="277" y="390"/>
                      <a:pt x="278" y="391"/>
                    </a:cubicBezTo>
                    <a:cubicBezTo>
                      <a:pt x="278" y="392"/>
                      <a:pt x="283" y="399"/>
                      <a:pt x="283" y="400"/>
                    </a:cubicBezTo>
                    <a:cubicBezTo>
                      <a:pt x="283" y="402"/>
                      <a:pt x="284" y="403"/>
                      <a:pt x="286" y="404"/>
                    </a:cubicBezTo>
                    <a:cubicBezTo>
                      <a:pt x="287" y="405"/>
                      <a:pt x="288" y="408"/>
                      <a:pt x="288" y="406"/>
                    </a:cubicBezTo>
                    <a:cubicBezTo>
                      <a:pt x="289" y="405"/>
                      <a:pt x="290" y="404"/>
                      <a:pt x="290" y="403"/>
                    </a:cubicBezTo>
                    <a:cubicBezTo>
                      <a:pt x="290" y="403"/>
                      <a:pt x="290" y="402"/>
                      <a:pt x="290" y="402"/>
                    </a:cubicBezTo>
                    <a:cubicBezTo>
                      <a:pt x="291" y="401"/>
                      <a:pt x="291" y="401"/>
                      <a:pt x="291" y="402"/>
                    </a:cubicBezTo>
                    <a:cubicBezTo>
                      <a:pt x="291" y="402"/>
                      <a:pt x="291" y="402"/>
                      <a:pt x="291" y="402"/>
                    </a:cubicBezTo>
                    <a:cubicBezTo>
                      <a:pt x="290" y="403"/>
                      <a:pt x="291" y="404"/>
                      <a:pt x="292" y="404"/>
                    </a:cubicBezTo>
                    <a:cubicBezTo>
                      <a:pt x="293" y="403"/>
                      <a:pt x="294" y="405"/>
                      <a:pt x="296" y="408"/>
                    </a:cubicBezTo>
                    <a:cubicBezTo>
                      <a:pt x="297" y="410"/>
                      <a:pt x="303" y="421"/>
                      <a:pt x="304" y="421"/>
                    </a:cubicBezTo>
                    <a:cubicBezTo>
                      <a:pt x="304" y="422"/>
                      <a:pt x="305" y="424"/>
                      <a:pt x="305" y="425"/>
                    </a:cubicBezTo>
                    <a:cubicBezTo>
                      <a:pt x="306" y="427"/>
                      <a:pt x="309" y="429"/>
                      <a:pt x="311" y="430"/>
                    </a:cubicBezTo>
                    <a:cubicBezTo>
                      <a:pt x="312" y="431"/>
                      <a:pt x="314" y="435"/>
                      <a:pt x="315" y="438"/>
                    </a:cubicBezTo>
                    <a:cubicBezTo>
                      <a:pt x="316" y="441"/>
                      <a:pt x="315" y="444"/>
                      <a:pt x="317" y="447"/>
                    </a:cubicBezTo>
                    <a:cubicBezTo>
                      <a:pt x="318" y="450"/>
                      <a:pt x="323" y="454"/>
                      <a:pt x="324" y="454"/>
                    </a:cubicBezTo>
                    <a:cubicBezTo>
                      <a:pt x="325" y="455"/>
                      <a:pt x="328" y="462"/>
                      <a:pt x="331" y="465"/>
                    </a:cubicBezTo>
                    <a:cubicBezTo>
                      <a:pt x="333" y="469"/>
                      <a:pt x="335" y="471"/>
                      <a:pt x="336" y="472"/>
                    </a:cubicBezTo>
                    <a:cubicBezTo>
                      <a:pt x="336" y="473"/>
                      <a:pt x="337" y="474"/>
                      <a:pt x="337" y="475"/>
                    </a:cubicBezTo>
                    <a:cubicBezTo>
                      <a:pt x="337" y="476"/>
                      <a:pt x="337" y="477"/>
                      <a:pt x="336" y="478"/>
                    </a:cubicBezTo>
                    <a:cubicBezTo>
                      <a:pt x="335" y="480"/>
                      <a:pt x="337" y="486"/>
                      <a:pt x="339" y="491"/>
                    </a:cubicBezTo>
                    <a:cubicBezTo>
                      <a:pt x="340" y="496"/>
                      <a:pt x="339" y="496"/>
                      <a:pt x="341" y="496"/>
                    </a:cubicBezTo>
                    <a:cubicBezTo>
                      <a:pt x="344" y="497"/>
                      <a:pt x="347" y="498"/>
                      <a:pt x="350" y="495"/>
                    </a:cubicBezTo>
                    <a:cubicBezTo>
                      <a:pt x="354" y="492"/>
                      <a:pt x="353" y="493"/>
                      <a:pt x="357" y="493"/>
                    </a:cubicBezTo>
                    <a:cubicBezTo>
                      <a:pt x="361" y="492"/>
                      <a:pt x="361" y="490"/>
                      <a:pt x="365" y="489"/>
                    </a:cubicBezTo>
                    <a:cubicBezTo>
                      <a:pt x="368" y="488"/>
                      <a:pt x="372" y="487"/>
                      <a:pt x="375" y="485"/>
                    </a:cubicBezTo>
                    <a:cubicBezTo>
                      <a:pt x="377" y="484"/>
                      <a:pt x="386" y="483"/>
                      <a:pt x="388" y="481"/>
                    </a:cubicBezTo>
                    <a:cubicBezTo>
                      <a:pt x="391" y="478"/>
                      <a:pt x="389" y="478"/>
                      <a:pt x="391" y="476"/>
                    </a:cubicBezTo>
                    <a:cubicBezTo>
                      <a:pt x="392" y="475"/>
                      <a:pt x="394" y="474"/>
                      <a:pt x="396" y="473"/>
                    </a:cubicBezTo>
                    <a:cubicBezTo>
                      <a:pt x="398" y="472"/>
                      <a:pt x="400" y="471"/>
                      <a:pt x="402" y="472"/>
                    </a:cubicBezTo>
                    <a:cubicBezTo>
                      <a:pt x="406" y="472"/>
                      <a:pt x="409" y="471"/>
                      <a:pt x="408" y="470"/>
                    </a:cubicBezTo>
                    <a:cubicBezTo>
                      <a:pt x="408" y="469"/>
                      <a:pt x="407" y="469"/>
                      <a:pt x="409" y="468"/>
                    </a:cubicBezTo>
                    <a:cubicBezTo>
                      <a:pt x="410" y="467"/>
                      <a:pt x="414" y="467"/>
                      <a:pt x="415" y="465"/>
                    </a:cubicBezTo>
                    <a:cubicBezTo>
                      <a:pt x="417" y="463"/>
                      <a:pt x="417" y="461"/>
                      <a:pt x="420" y="461"/>
                    </a:cubicBezTo>
                    <a:cubicBezTo>
                      <a:pt x="422" y="461"/>
                      <a:pt x="423" y="460"/>
                      <a:pt x="422" y="456"/>
                    </a:cubicBezTo>
                    <a:cubicBezTo>
                      <a:pt x="422" y="453"/>
                      <a:pt x="421" y="452"/>
                      <a:pt x="424" y="451"/>
                    </a:cubicBezTo>
                    <a:cubicBezTo>
                      <a:pt x="427" y="451"/>
                      <a:pt x="428" y="451"/>
                      <a:pt x="429" y="449"/>
                    </a:cubicBezTo>
                    <a:cubicBezTo>
                      <a:pt x="429" y="447"/>
                      <a:pt x="432" y="444"/>
                      <a:pt x="434" y="442"/>
                    </a:cubicBezTo>
                    <a:cubicBezTo>
                      <a:pt x="435" y="440"/>
                      <a:pt x="435" y="439"/>
                      <a:pt x="434" y="439"/>
                    </a:cubicBezTo>
                    <a:cubicBezTo>
                      <a:pt x="433" y="439"/>
                      <a:pt x="431" y="437"/>
                      <a:pt x="429" y="435"/>
                    </a:cubicBezTo>
                    <a:cubicBezTo>
                      <a:pt x="428" y="433"/>
                      <a:pt x="429" y="433"/>
                      <a:pt x="427" y="432"/>
                    </a:cubicBezTo>
                    <a:cubicBezTo>
                      <a:pt x="425" y="432"/>
                      <a:pt x="419" y="431"/>
                      <a:pt x="417" y="428"/>
                    </a:cubicBezTo>
                    <a:cubicBezTo>
                      <a:pt x="415" y="425"/>
                      <a:pt x="413" y="422"/>
                      <a:pt x="414" y="421"/>
                    </a:cubicBezTo>
                    <a:cubicBezTo>
                      <a:pt x="414" y="419"/>
                      <a:pt x="416" y="416"/>
                      <a:pt x="415" y="417"/>
                    </a:cubicBezTo>
                    <a:cubicBezTo>
                      <a:pt x="413" y="419"/>
                      <a:pt x="411" y="421"/>
                      <a:pt x="409" y="423"/>
                    </a:cubicBezTo>
                    <a:cubicBezTo>
                      <a:pt x="407" y="425"/>
                      <a:pt x="403" y="428"/>
                      <a:pt x="401" y="429"/>
                    </a:cubicBezTo>
                    <a:cubicBezTo>
                      <a:pt x="399" y="430"/>
                      <a:pt x="398" y="429"/>
                      <a:pt x="396" y="429"/>
                    </a:cubicBezTo>
                    <a:cubicBezTo>
                      <a:pt x="395" y="428"/>
                      <a:pt x="395" y="429"/>
                      <a:pt x="393" y="430"/>
                    </a:cubicBezTo>
                    <a:cubicBezTo>
                      <a:pt x="391" y="430"/>
                      <a:pt x="391" y="432"/>
                      <a:pt x="389" y="430"/>
                    </a:cubicBezTo>
                    <a:cubicBezTo>
                      <a:pt x="389" y="430"/>
                      <a:pt x="389" y="430"/>
                      <a:pt x="389" y="430"/>
                    </a:cubicBezTo>
                    <a:cubicBezTo>
                      <a:pt x="388" y="429"/>
                      <a:pt x="387" y="428"/>
                      <a:pt x="386" y="427"/>
                    </a:cubicBezTo>
                    <a:cubicBezTo>
                      <a:pt x="385" y="427"/>
                      <a:pt x="385" y="427"/>
                      <a:pt x="386" y="426"/>
                    </a:cubicBezTo>
                    <a:cubicBezTo>
                      <a:pt x="386" y="426"/>
                      <a:pt x="387" y="425"/>
                      <a:pt x="387" y="424"/>
                    </a:cubicBezTo>
                    <a:cubicBezTo>
                      <a:pt x="387" y="422"/>
                      <a:pt x="387" y="421"/>
                      <a:pt x="387" y="420"/>
                    </a:cubicBezTo>
                    <a:cubicBezTo>
                      <a:pt x="387" y="419"/>
                      <a:pt x="386" y="417"/>
                      <a:pt x="385" y="418"/>
                    </a:cubicBezTo>
                    <a:cubicBezTo>
                      <a:pt x="384" y="418"/>
                      <a:pt x="383" y="418"/>
                      <a:pt x="383" y="420"/>
                    </a:cubicBezTo>
                    <a:cubicBezTo>
                      <a:pt x="383" y="421"/>
                      <a:pt x="383" y="423"/>
                      <a:pt x="382" y="423"/>
                    </a:cubicBezTo>
                    <a:cubicBezTo>
                      <a:pt x="382" y="424"/>
                      <a:pt x="382" y="424"/>
                      <a:pt x="382" y="424"/>
                    </a:cubicBezTo>
                    <a:cubicBezTo>
                      <a:pt x="382" y="423"/>
                      <a:pt x="378" y="418"/>
                      <a:pt x="378" y="417"/>
                    </a:cubicBezTo>
                    <a:cubicBezTo>
                      <a:pt x="377" y="416"/>
                      <a:pt x="379" y="416"/>
                      <a:pt x="379" y="415"/>
                    </a:cubicBezTo>
                    <a:cubicBezTo>
                      <a:pt x="380" y="414"/>
                      <a:pt x="380" y="414"/>
                      <a:pt x="379" y="413"/>
                    </a:cubicBezTo>
                    <a:cubicBezTo>
                      <a:pt x="378" y="412"/>
                      <a:pt x="376" y="412"/>
                      <a:pt x="376" y="411"/>
                    </a:cubicBezTo>
                    <a:cubicBezTo>
                      <a:pt x="376" y="410"/>
                      <a:pt x="375" y="411"/>
                      <a:pt x="374" y="410"/>
                    </a:cubicBezTo>
                    <a:cubicBezTo>
                      <a:pt x="373" y="409"/>
                      <a:pt x="371" y="405"/>
                      <a:pt x="369" y="402"/>
                    </a:cubicBezTo>
                    <a:cubicBezTo>
                      <a:pt x="369" y="402"/>
                      <a:pt x="369" y="402"/>
                      <a:pt x="369" y="402"/>
                    </a:cubicBezTo>
                    <a:cubicBezTo>
                      <a:pt x="368" y="399"/>
                      <a:pt x="366" y="398"/>
                      <a:pt x="366" y="397"/>
                    </a:cubicBezTo>
                    <a:cubicBezTo>
                      <a:pt x="366" y="395"/>
                      <a:pt x="367" y="397"/>
                      <a:pt x="368" y="396"/>
                    </a:cubicBezTo>
                    <a:cubicBezTo>
                      <a:pt x="368" y="396"/>
                      <a:pt x="369" y="396"/>
                      <a:pt x="367" y="394"/>
                    </a:cubicBezTo>
                    <a:cubicBezTo>
                      <a:pt x="367" y="394"/>
                      <a:pt x="366" y="393"/>
                      <a:pt x="366" y="393"/>
                    </a:cubicBezTo>
                    <a:cubicBezTo>
                      <a:pt x="366" y="393"/>
                      <a:pt x="366" y="393"/>
                      <a:pt x="367" y="393"/>
                    </a:cubicBezTo>
                    <a:cubicBezTo>
                      <a:pt x="368" y="394"/>
                      <a:pt x="370" y="395"/>
                      <a:pt x="371" y="394"/>
                    </a:cubicBezTo>
                    <a:cubicBezTo>
                      <a:pt x="371" y="394"/>
                      <a:pt x="371" y="394"/>
                      <a:pt x="371" y="394"/>
                    </a:cubicBezTo>
                    <a:cubicBezTo>
                      <a:pt x="371" y="393"/>
                      <a:pt x="372" y="393"/>
                      <a:pt x="372" y="393"/>
                    </a:cubicBezTo>
                    <a:cubicBezTo>
                      <a:pt x="372" y="392"/>
                      <a:pt x="372" y="390"/>
                      <a:pt x="372" y="390"/>
                    </a:cubicBezTo>
                    <a:cubicBezTo>
                      <a:pt x="373" y="391"/>
                      <a:pt x="374" y="392"/>
                      <a:pt x="375" y="392"/>
                    </a:cubicBezTo>
                    <a:cubicBezTo>
                      <a:pt x="375" y="392"/>
                      <a:pt x="374" y="393"/>
                      <a:pt x="375" y="393"/>
                    </a:cubicBezTo>
                    <a:cubicBezTo>
                      <a:pt x="377" y="392"/>
                      <a:pt x="377" y="391"/>
                      <a:pt x="378" y="392"/>
                    </a:cubicBezTo>
                    <a:cubicBezTo>
                      <a:pt x="378" y="392"/>
                      <a:pt x="378" y="392"/>
                      <a:pt x="379" y="394"/>
                    </a:cubicBezTo>
                    <a:cubicBezTo>
                      <a:pt x="381" y="395"/>
                      <a:pt x="384" y="402"/>
                      <a:pt x="385" y="403"/>
                    </a:cubicBezTo>
                    <a:cubicBezTo>
                      <a:pt x="385" y="404"/>
                      <a:pt x="386" y="406"/>
                      <a:pt x="388" y="406"/>
                    </a:cubicBezTo>
                    <a:cubicBezTo>
                      <a:pt x="389" y="407"/>
                      <a:pt x="393" y="410"/>
                      <a:pt x="396" y="411"/>
                    </a:cubicBezTo>
                    <a:cubicBezTo>
                      <a:pt x="399" y="413"/>
                      <a:pt x="405" y="415"/>
                      <a:pt x="406" y="415"/>
                    </a:cubicBezTo>
                    <a:cubicBezTo>
                      <a:pt x="407" y="414"/>
                      <a:pt x="409" y="413"/>
                      <a:pt x="409" y="414"/>
                    </a:cubicBezTo>
                    <a:cubicBezTo>
                      <a:pt x="409" y="414"/>
                      <a:pt x="408" y="415"/>
                      <a:pt x="409" y="415"/>
                    </a:cubicBezTo>
                    <a:cubicBezTo>
                      <a:pt x="411" y="414"/>
                      <a:pt x="413" y="413"/>
                      <a:pt x="414" y="412"/>
                    </a:cubicBezTo>
                    <a:cubicBezTo>
                      <a:pt x="414" y="411"/>
                      <a:pt x="414" y="412"/>
                      <a:pt x="413" y="411"/>
                    </a:cubicBezTo>
                    <a:cubicBezTo>
                      <a:pt x="413" y="411"/>
                      <a:pt x="413" y="411"/>
                      <a:pt x="414" y="411"/>
                    </a:cubicBezTo>
                    <a:cubicBezTo>
                      <a:pt x="415" y="411"/>
                      <a:pt x="417" y="411"/>
                      <a:pt x="418" y="413"/>
                    </a:cubicBezTo>
                    <a:cubicBezTo>
                      <a:pt x="419" y="414"/>
                      <a:pt x="419" y="418"/>
                      <a:pt x="421" y="419"/>
                    </a:cubicBezTo>
                    <a:cubicBezTo>
                      <a:pt x="422" y="420"/>
                      <a:pt x="433" y="422"/>
                      <a:pt x="437" y="422"/>
                    </a:cubicBezTo>
                    <a:cubicBezTo>
                      <a:pt x="441" y="422"/>
                      <a:pt x="443" y="423"/>
                      <a:pt x="445" y="424"/>
                    </a:cubicBezTo>
                    <a:cubicBezTo>
                      <a:pt x="446" y="424"/>
                      <a:pt x="446" y="424"/>
                      <a:pt x="447" y="424"/>
                    </a:cubicBezTo>
                    <a:cubicBezTo>
                      <a:pt x="450" y="424"/>
                      <a:pt x="457" y="422"/>
                      <a:pt x="458" y="422"/>
                    </a:cubicBezTo>
                    <a:cubicBezTo>
                      <a:pt x="458" y="421"/>
                      <a:pt x="459" y="422"/>
                      <a:pt x="461" y="422"/>
                    </a:cubicBezTo>
                    <a:cubicBezTo>
                      <a:pt x="463" y="422"/>
                      <a:pt x="468" y="423"/>
                      <a:pt x="470" y="422"/>
                    </a:cubicBezTo>
                    <a:cubicBezTo>
                      <a:pt x="472" y="422"/>
                      <a:pt x="474" y="421"/>
                      <a:pt x="474" y="422"/>
                    </a:cubicBezTo>
                    <a:cubicBezTo>
                      <a:pt x="475" y="423"/>
                      <a:pt x="475" y="425"/>
                      <a:pt x="475" y="425"/>
                    </a:cubicBezTo>
                    <a:cubicBezTo>
                      <a:pt x="476" y="425"/>
                      <a:pt x="477" y="426"/>
                      <a:pt x="478" y="427"/>
                    </a:cubicBezTo>
                    <a:cubicBezTo>
                      <a:pt x="478" y="428"/>
                      <a:pt x="479" y="431"/>
                      <a:pt x="480" y="431"/>
                    </a:cubicBezTo>
                    <a:cubicBezTo>
                      <a:pt x="481" y="432"/>
                      <a:pt x="481" y="432"/>
                      <a:pt x="481" y="431"/>
                    </a:cubicBezTo>
                    <a:cubicBezTo>
                      <a:pt x="481" y="430"/>
                      <a:pt x="481" y="430"/>
                      <a:pt x="482" y="430"/>
                    </a:cubicBezTo>
                    <a:cubicBezTo>
                      <a:pt x="482" y="431"/>
                      <a:pt x="481" y="430"/>
                      <a:pt x="483" y="432"/>
                    </a:cubicBezTo>
                    <a:cubicBezTo>
                      <a:pt x="483" y="432"/>
                      <a:pt x="483" y="432"/>
                      <a:pt x="483" y="432"/>
                    </a:cubicBezTo>
                    <a:cubicBezTo>
                      <a:pt x="484" y="434"/>
                      <a:pt x="485" y="435"/>
                      <a:pt x="486" y="436"/>
                    </a:cubicBezTo>
                    <a:cubicBezTo>
                      <a:pt x="488" y="436"/>
                      <a:pt x="488" y="438"/>
                      <a:pt x="490" y="438"/>
                    </a:cubicBezTo>
                    <a:cubicBezTo>
                      <a:pt x="491" y="438"/>
                      <a:pt x="492" y="437"/>
                      <a:pt x="494" y="437"/>
                    </a:cubicBezTo>
                    <a:cubicBezTo>
                      <a:pt x="496" y="437"/>
                      <a:pt x="496" y="437"/>
                      <a:pt x="495" y="438"/>
                    </a:cubicBezTo>
                    <a:cubicBezTo>
                      <a:pt x="494" y="438"/>
                      <a:pt x="493" y="440"/>
                      <a:pt x="491" y="440"/>
                    </a:cubicBezTo>
                    <a:cubicBezTo>
                      <a:pt x="490" y="441"/>
                      <a:pt x="489" y="440"/>
                      <a:pt x="488" y="440"/>
                    </a:cubicBezTo>
                    <a:cubicBezTo>
                      <a:pt x="488" y="440"/>
                      <a:pt x="488" y="441"/>
                      <a:pt x="488" y="442"/>
                    </a:cubicBezTo>
                    <a:cubicBezTo>
                      <a:pt x="488" y="443"/>
                      <a:pt x="493" y="447"/>
                      <a:pt x="494" y="448"/>
                    </a:cubicBezTo>
                    <a:cubicBezTo>
                      <a:pt x="496" y="450"/>
                      <a:pt x="497" y="451"/>
                      <a:pt x="499" y="450"/>
                    </a:cubicBezTo>
                    <a:cubicBezTo>
                      <a:pt x="501" y="450"/>
                      <a:pt x="502" y="449"/>
                      <a:pt x="504" y="448"/>
                    </a:cubicBezTo>
                    <a:cubicBezTo>
                      <a:pt x="506" y="447"/>
                      <a:pt x="507" y="446"/>
                      <a:pt x="506" y="445"/>
                    </a:cubicBezTo>
                    <a:cubicBezTo>
                      <a:pt x="506" y="444"/>
                      <a:pt x="505" y="444"/>
                      <a:pt x="505" y="444"/>
                    </a:cubicBezTo>
                    <a:cubicBezTo>
                      <a:pt x="506" y="443"/>
                      <a:pt x="506" y="443"/>
                      <a:pt x="506" y="442"/>
                    </a:cubicBezTo>
                    <a:cubicBezTo>
                      <a:pt x="506" y="441"/>
                      <a:pt x="507" y="441"/>
                      <a:pt x="508" y="441"/>
                    </a:cubicBezTo>
                    <a:cubicBezTo>
                      <a:pt x="509" y="441"/>
                      <a:pt x="509" y="441"/>
                      <a:pt x="508" y="442"/>
                    </a:cubicBezTo>
                    <a:cubicBezTo>
                      <a:pt x="508" y="442"/>
                      <a:pt x="508" y="443"/>
                      <a:pt x="509" y="443"/>
                    </a:cubicBezTo>
                    <a:cubicBezTo>
                      <a:pt x="509" y="443"/>
                      <a:pt x="510" y="443"/>
                      <a:pt x="509" y="444"/>
                    </a:cubicBezTo>
                    <a:cubicBezTo>
                      <a:pt x="508" y="444"/>
                      <a:pt x="507" y="445"/>
                      <a:pt x="508" y="445"/>
                    </a:cubicBezTo>
                    <a:cubicBezTo>
                      <a:pt x="509" y="445"/>
                      <a:pt x="510" y="444"/>
                      <a:pt x="509" y="445"/>
                    </a:cubicBezTo>
                    <a:cubicBezTo>
                      <a:pt x="508" y="446"/>
                      <a:pt x="507" y="446"/>
                      <a:pt x="508" y="447"/>
                    </a:cubicBezTo>
                    <a:cubicBezTo>
                      <a:pt x="510" y="448"/>
                      <a:pt x="510" y="449"/>
                      <a:pt x="510" y="450"/>
                    </a:cubicBezTo>
                    <a:cubicBezTo>
                      <a:pt x="510" y="451"/>
                      <a:pt x="509" y="452"/>
                      <a:pt x="509" y="453"/>
                    </a:cubicBezTo>
                    <a:cubicBezTo>
                      <a:pt x="509" y="454"/>
                      <a:pt x="507" y="454"/>
                      <a:pt x="509" y="456"/>
                    </a:cubicBezTo>
                    <a:cubicBezTo>
                      <a:pt x="511" y="458"/>
                      <a:pt x="510" y="461"/>
                      <a:pt x="510" y="464"/>
                    </a:cubicBezTo>
                    <a:cubicBezTo>
                      <a:pt x="510" y="466"/>
                      <a:pt x="510" y="466"/>
                      <a:pt x="510" y="468"/>
                    </a:cubicBezTo>
                    <a:cubicBezTo>
                      <a:pt x="510" y="470"/>
                      <a:pt x="509" y="472"/>
                      <a:pt x="510" y="471"/>
                    </a:cubicBezTo>
                    <a:cubicBezTo>
                      <a:pt x="510" y="470"/>
                      <a:pt x="510" y="468"/>
                      <a:pt x="511" y="469"/>
                    </a:cubicBezTo>
                    <a:cubicBezTo>
                      <a:pt x="511" y="471"/>
                      <a:pt x="512" y="477"/>
                      <a:pt x="514" y="479"/>
                    </a:cubicBezTo>
                    <a:cubicBezTo>
                      <a:pt x="515" y="481"/>
                      <a:pt x="518" y="487"/>
                      <a:pt x="519" y="492"/>
                    </a:cubicBezTo>
                    <a:cubicBezTo>
                      <a:pt x="520" y="497"/>
                      <a:pt x="519" y="497"/>
                      <a:pt x="522" y="500"/>
                    </a:cubicBezTo>
                    <a:cubicBezTo>
                      <a:pt x="525" y="503"/>
                      <a:pt x="526" y="506"/>
                      <a:pt x="527" y="510"/>
                    </a:cubicBezTo>
                    <a:cubicBezTo>
                      <a:pt x="529" y="514"/>
                      <a:pt x="527" y="515"/>
                      <a:pt x="529" y="518"/>
                    </a:cubicBezTo>
                    <a:cubicBezTo>
                      <a:pt x="531" y="520"/>
                      <a:pt x="531" y="522"/>
                      <a:pt x="533" y="523"/>
                    </a:cubicBezTo>
                    <a:cubicBezTo>
                      <a:pt x="535" y="525"/>
                      <a:pt x="539" y="522"/>
                      <a:pt x="540" y="521"/>
                    </a:cubicBezTo>
                    <a:cubicBezTo>
                      <a:pt x="540" y="519"/>
                      <a:pt x="540" y="518"/>
                      <a:pt x="541" y="517"/>
                    </a:cubicBezTo>
                    <a:cubicBezTo>
                      <a:pt x="542" y="516"/>
                      <a:pt x="543" y="514"/>
                      <a:pt x="545" y="514"/>
                    </a:cubicBezTo>
                    <a:cubicBezTo>
                      <a:pt x="546" y="513"/>
                      <a:pt x="549" y="512"/>
                      <a:pt x="549" y="511"/>
                    </a:cubicBezTo>
                    <a:cubicBezTo>
                      <a:pt x="548" y="509"/>
                      <a:pt x="548" y="506"/>
                      <a:pt x="548" y="504"/>
                    </a:cubicBezTo>
                    <a:cubicBezTo>
                      <a:pt x="548" y="502"/>
                      <a:pt x="549" y="500"/>
                      <a:pt x="550" y="498"/>
                    </a:cubicBezTo>
                    <a:cubicBezTo>
                      <a:pt x="552" y="496"/>
                      <a:pt x="551" y="495"/>
                      <a:pt x="551" y="493"/>
                    </a:cubicBezTo>
                    <a:cubicBezTo>
                      <a:pt x="550" y="491"/>
                      <a:pt x="549" y="485"/>
                      <a:pt x="549" y="483"/>
                    </a:cubicBezTo>
                    <a:cubicBezTo>
                      <a:pt x="550" y="482"/>
                      <a:pt x="551" y="480"/>
                      <a:pt x="552" y="479"/>
                    </a:cubicBezTo>
                    <a:cubicBezTo>
                      <a:pt x="554" y="479"/>
                      <a:pt x="555" y="478"/>
                      <a:pt x="557" y="477"/>
                    </a:cubicBezTo>
                    <a:cubicBezTo>
                      <a:pt x="559" y="476"/>
                      <a:pt x="560" y="477"/>
                      <a:pt x="561" y="476"/>
                    </a:cubicBezTo>
                    <a:cubicBezTo>
                      <a:pt x="562" y="475"/>
                      <a:pt x="561" y="473"/>
                      <a:pt x="563" y="473"/>
                    </a:cubicBezTo>
                    <a:cubicBezTo>
                      <a:pt x="565" y="472"/>
                      <a:pt x="566" y="469"/>
                      <a:pt x="569" y="467"/>
                    </a:cubicBezTo>
                    <a:cubicBezTo>
                      <a:pt x="571" y="465"/>
                      <a:pt x="575" y="461"/>
                      <a:pt x="576" y="460"/>
                    </a:cubicBezTo>
                    <a:cubicBezTo>
                      <a:pt x="578" y="458"/>
                      <a:pt x="578" y="457"/>
                      <a:pt x="581" y="456"/>
                    </a:cubicBezTo>
                    <a:cubicBezTo>
                      <a:pt x="583" y="456"/>
                      <a:pt x="587" y="452"/>
                      <a:pt x="587" y="451"/>
                    </a:cubicBezTo>
                    <a:cubicBezTo>
                      <a:pt x="587" y="449"/>
                      <a:pt x="585" y="448"/>
                      <a:pt x="587" y="447"/>
                    </a:cubicBezTo>
                    <a:cubicBezTo>
                      <a:pt x="589" y="446"/>
                      <a:pt x="591" y="445"/>
                      <a:pt x="592" y="444"/>
                    </a:cubicBezTo>
                    <a:cubicBezTo>
                      <a:pt x="594" y="442"/>
                      <a:pt x="595" y="439"/>
                      <a:pt x="595" y="441"/>
                    </a:cubicBezTo>
                    <a:cubicBezTo>
                      <a:pt x="594" y="442"/>
                      <a:pt x="592" y="444"/>
                      <a:pt x="594" y="444"/>
                    </a:cubicBezTo>
                    <a:cubicBezTo>
                      <a:pt x="595" y="444"/>
                      <a:pt x="594" y="446"/>
                      <a:pt x="596" y="444"/>
                    </a:cubicBezTo>
                    <a:cubicBezTo>
                      <a:pt x="598" y="442"/>
                      <a:pt x="598" y="442"/>
                      <a:pt x="598" y="443"/>
                    </a:cubicBezTo>
                    <a:cubicBezTo>
                      <a:pt x="598" y="444"/>
                      <a:pt x="598" y="445"/>
                      <a:pt x="598" y="445"/>
                    </a:cubicBezTo>
                    <a:cubicBezTo>
                      <a:pt x="598" y="445"/>
                      <a:pt x="599" y="445"/>
                      <a:pt x="599" y="444"/>
                    </a:cubicBezTo>
                    <a:cubicBezTo>
                      <a:pt x="599" y="443"/>
                      <a:pt x="599" y="440"/>
                      <a:pt x="599" y="442"/>
                    </a:cubicBezTo>
                    <a:cubicBezTo>
                      <a:pt x="600" y="444"/>
                      <a:pt x="600" y="443"/>
                      <a:pt x="600" y="443"/>
                    </a:cubicBezTo>
                    <a:cubicBezTo>
                      <a:pt x="600" y="442"/>
                      <a:pt x="600" y="441"/>
                      <a:pt x="601" y="442"/>
                    </a:cubicBezTo>
                    <a:cubicBezTo>
                      <a:pt x="601" y="444"/>
                      <a:pt x="602" y="444"/>
                      <a:pt x="602" y="443"/>
                    </a:cubicBezTo>
                    <a:cubicBezTo>
                      <a:pt x="603" y="441"/>
                      <a:pt x="602" y="438"/>
                      <a:pt x="603" y="440"/>
                    </a:cubicBezTo>
                    <a:cubicBezTo>
                      <a:pt x="604" y="443"/>
                      <a:pt x="605" y="443"/>
                      <a:pt x="607" y="442"/>
                    </a:cubicBezTo>
                    <a:cubicBezTo>
                      <a:pt x="608" y="441"/>
                      <a:pt x="606" y="438"/>
                      <a:pt x="606" y="437"/>
                    </a:cubicBezTo>
                    <a:cubicBezTo>
                      <a:pt x="606" y="435"/>
                      <a:pt x="606" y="435"/>
                      <a:pt x="605" y="434"/>
                    </a:cubicBezTo>
                    <a:cubicBezTo>
                      <a:pt x="604" y="433"/>
                      <a:pt x="606" y="435"/>
                      <a:pt x="607" y="436"/>
                    </a:cubicBezTo>
                    <a:cubicBezTo>
                      <a:pt x="607" y="436"/>
                      <a:pt x="607" y="438"/>
                      <a:pt x="608" y="438"/>
                    </a:cubicBezTo>
                    <a:cubicBezTo>
                      <a:pt x="609" y="438"/>
                      <a:pt x="610" y="438"/>
                      <a:pt x="611" y="438"/>
                    </a:cubicBezTo>
                    <a:cubicBezTo>
                      <a:pt x="611" y="438"/>
                      <a:pt x="612" y="437"/>
                      <a:pt x="612" y="438"/>
                    </a:cubicBezTo>
                    <a:cubicBezTo>
                      <a:pt x="612" y="439"/>
                      <a:pt x="613" y="439"/>
                      <a:pt x="613" y="441"/>
                    </a:cubicBezTo>
                    <a:cubicBezTo>
                      <a:pt x="613" y="443"/>
                      <a:pt x="613" y="444"/>
                      <a:pt x="613" y="445"/>
                    </a:cubicBezTo>
                    <a:cubicBezTo>
                      <a:pt x="614" y="446"/>
                      <a:pt x="614" y="447"/>
                      <a:pt x="614" y="448"/>
                    </a:cubicBezTo>
                    <a:cubicBezTo>
                      <a:pt x="615" y="449"/>
                      <a:pt x="615" y="450"/>
                      <a:pt x="616" y="451"/>
                    </a:cubicBezTo>
                    <a:cubicBezTo>
                      <a:pt x="618" y="453"/>
                      <a:pt x="619" y="456"/>
                      <a:pt x="619" y="455"/>
                    </a:cubicBezTo>
                    <a:cubicBezTo>
                      <a:pt x="619" y="454"/>
                      <a:pt x="618" y="452"/>
                      <a:pt x="619" y="453"/>
                    </a:cubicBezTo>
                    <a:cubicBezTo>
                      <a:pt x="620" y="454"/>
                      <a:pt x="624" y="458"/>
                      <a:pt x="623" y="459"/>
                    </a:cubicBezTo>
                    <a:cubicBezTo>
                      <a:pt x="622" y="461"/>
                      <a:pt x="621" y="463"/>
                      <a:pt x="622" y="462"/>
                    </a:cubicBezTo>
                    <a:cubicBezTo>
                      <a:pt x="622" y="461"/>
                      <a:pt x="623" y="460"/>
                      <a:pt x="624" y="461"/>
                    </a:cubicBezTo>
                    <a:cubicBezTo>
                      <a:pt x="625" y="463"/>
                      <a:pt x="627" y="468"/>
                      <a:pt x="626" y="470"/>
                    </a:cubicBezTo>
                    <a:cubicBezTo>
                      <a:pt x="625" y="472"/>
                      <a:pt x="626" y="476"/>
                      <a:pt x="625" y="477"/>
                    </a:cubicBezTo>
                    <a:cubicBezTo>
                      <a:pt x="625" y="479"/>
                      <a:pt x="626" y="479"/>
                      <a:pt x="626" y="478"/>
                    </a:cubicBezTo>
                    <a:cubicBezTo>
                      <a:pt x="627" y="476"/>
                      <a:pt x="627" y="475"/>
                      <a:pt x="627" y="476"/>
                    </a:cubicBezTo>
                    <a:cubicBezTo>
                      <a:pt x="627" y="477"/>
                      <a:pt x="627" y="479"/>
                      <a:pt x="627" y="479"/>
                    </a:cubicBezTo>
                    <a:cubicBezTo>
                      <a:pt x="627" y="478"/>
                      <a:pt x="628" y="477"/>
                      <a:pt x="628" y="478"/>
                    </a:cubicBezTo>
                    <a:cubicBezTo>
                      <a:pt x="628" y="479"/>
                      <a:pt x="628" y="481"/>
                      <a:pt x="629" y="480"/>
                    </a:cubicBezTo>
                    <a:cubicBezTo>
                      <a:pt x="629" y="479"/>
                      <a:pt x="630" y="477"/>
                      <a:pt x="630" y="478"/>
                    </a:cubicBezTo>
                    <a:cubicBezTo>
                      <a:pt x="630" y="479"/>
                      <a:pt x="629" y="480"/>
                      <a:pt x="631" y="479"/>
                    </a:cubicBezTo>
                    <a:cubicBezTo>
                      <a:pt x="632" y="478"/>
                      <a:pt x="631" y="478"/>
                      <a:pt x="632" y="477"/>
                    </a:cubicBezTo>
                    <a:cubicBezTo>
                      <a:pt x="634" y="477"/>
                      <a:pt x="636" y="476"/>
                      <a:pt x="637" y="475"/>
                    </a:cubicBezTo>
                    <a:cubicBezTo>
                      <a:pt x="637" y="474"/>
                      <a:pt x="638" y="473"/>
                      <a:pt x="638" y="473"/>
                    </a:cubicBezTo>
                    <a:cubicBezTo>
                      <a:pt x="639" y="472"/>
                      <a:pt x="638" y="471"/>
                      <a:pt x="639" y="472"/>
                    </a:cubicBezTo>
                    <a:cubicBezTo>
                      <a:pt x="639" y="473"/>
                      <a:pt x="639" y="475"/>
                      <a:pt x="640" y="475"/>
                    </a:cubicBezTo>
                    <a:cubicBezTo>
                      <a:pt x="640" y="475"/>
                      <a:pt x="642" y="474"/>
                      <a:pt x="642" y="476"/>
                    </a:cubicBezTo>
                    <a:cubicBezTo>
                      <a:pt x="642" y="478"/>
                      <a:pt x="643" y="489"/>
                      <a:pt x="645" y="491"/>
                    </a:cubicBezTo>
                    <a:cubicBezTo>
                      <a:pt x="647" y="493"/>
                      <a:pt x="647" y="493"/>
                      <a:pt x="647" y="494"/>
                    </a:cubicBezTo>
                    <a:cubicBezTo>
                      <a:pt x="647" y="495"/>
                      <a:pt x="649" y="497"/>
                      <a:pt x="649" y="496"/>
                    </a:cubicBezTo>
                    <a:cubicBezTo>
                      <a:pt x="649" y="495"/>
                      <a:pt x="649" y="496"/>
                      <a:pt x="649" y="497"/>
                    </a:cubicBezTo>
                    <a:cubicBezTo>
                      <a:pt x="648" y="497"/>
                      <a:pt x="648" y="498"/>
                      <a:pt x="648" y="499"/>
                    </a:cubicBezTo>
                    <a:cubicBezTo>
                      <a:pt x="648" y="500"/>
                      <a:pt x="648" y="500"/>
                      <a:pt x="649" y="499"/>
                    </a:cubicBezTo>
                    <a:cubicBezTo>
                      <a:pt x="649" y="499"/>
                      <a:pt x="649" y="500"/>
                      <a:pt x="649" y="500"/>
                    </a:cubicBezTo>
                    <a:cubicBezTo>
                      <a:pt x="648" y="501"/>
                      <a:pt x="647" y="502"/>
                      <a:pt x="647" y="503"/>
                    </a:cubicBezTo>
                    <a:cubicBezTo>
                      <a:pt x="647" y="504"/>
                      <a:pt x="648" y="505"/>
                      <a:pt x="648" y="504"/>
                    </a:cubicBezTo>
                    <a:cubicBezTo>
                      <a:pt x="648" y="504"/>
                      <a:pt x="650" y="503"/>
                      <a:pt x="649" y="504"/>
                    </a:cubicBezTo>
                    <a:cubicBezTo>
                      <a:pt x="649" y="504"/>
                      <a:pt x="649" y="506"/>
                      <a:pt x="648" y="507"/>
                    </a:cubicBezTo>
                    <a:cubicBezTo>
                      <a:pt x="648" y="508"/>
                      <a:pt x="647" y="508"/>
                      <a:pt x="647" y="509"/>
                    </a:cubicBezTo>
                    <a:cubicBezTo>
                      <a:pt x="647" y="510"/>
                      <a:pt x="647" y="512"/>
                      <a:pt x="647" y="514"/>
                    </a:cubicBezTo>
                    <a:cubicBezTo>
                      <a:pt x="647" y="516"/>
                      <a:pt x="647" y="518"/>
                      <a:pt x="646" y="519"/>
                    </a:cubicBezTo>
                    <a:cubicBezTo>
                      <a:pt x="646" y="520"/>
                      <a:pt x="646" y="521"/>
                      <a:pt x="646" y="522"/>
                    </a:cubicBezTo>
                    <a:cubicBezTo>
                      <a:pt x="647" y="523"/>
                      <a:pt x="648" y="522"/>
                      <a:pt x="649" y="523"/>
                    </a:cubicBezTo>
                    <a:cubicBezTo>
                      <a:pt x="650" y="524"/>
                      <a:pt x="652" y="528"/>
                      <a:pt x="653" y="529"/>
                    </a:cubicBezTo>
                    <a:cubicBezTo>
                      <a:pt x="654" y="530"/>
                      <a:pt x="655" y="532"/>
                      <a:pt x="656" y="533"/>
                    </a:cubicBezTo>
                    <a:cubicBezTo>
                      <a:pt x="657" y="533"/>
                      <a:pt x="657" y="533"/>
                      <a:pt x="657" y="533"/>
                    </a:cubicBezTo>
                    <a:cubicBezTo>
                      <a:pt x="658" y="535"/>
                      <a:pt x="658" y="540"/>
                      <a:pt x="658" y="543"/>
                    </a:cubicBezTo>
                    <a:cubicBezTo>
                      <a:pt x="659" y="545"/>
                      <a:pt x="660" y="548"/>
                      <a:pt x="661" y="549"/>
                    </a:cubicBezTo>
                    <a:cubicBezTo>
                      <a:pt x="662" y="550"/>
                      <a:pt x="663" y="552"/>
                      <a:pt x="664" y="554"/>
                    </a:cubicBezTo>
                    <a:cubicBezTo>
                      <a:pt x="664" y="556"/>
                      <a:pt x="667" y="557"/>
                      <a:pt x="669" y="559"/>
                    </a:cubicBezTo>
                    <a:cubicBezTo>
                      <a:pt x="672" y="561"/>
                      <a:pt x="675" y="563"/>
                      <a:pt x="677" y="563"/>
                    </a:cubicBezTo>
                    <a:cubicBezTo>
                      <a:pt x="678" y="564"/>
                      <a:pt x="680" y="563"/>
                      <a:pt x="680" y="563"/>
                    </a:cubicBezTo>
                    <a:cubicBezTo>
                      <a:pt x="681" y="563"/>
                      <a:pt x="681" y="563"/>
                      <a:pt x="680" y="561"/>
                    </a:cubicBezTo>
                    <a:cubicBezTo>
                      <a:pt x="679" y="559"/>
                      <a:pt x="677" y="557"/>
                      <a:pt x="676" y="555"/>
                    </a:cubicBezTo>
                    <a:cubicBezTo>
                      <a:pt x="675" y="554"/>
                      <a:pt x="674" y="550"/>
                      <a:pt x="675" y="548"/>
                    </a:cubicBezTo>
                    <a:cubicBezTo>
                      <a:pt x="675" y="546"/>
                      <a:pt x="676" y="543"/>
                      <a:pt x="675" y="541"/>
                    </a:cubicBezTo>
                    <a:cubicBezTo>
                      <a:pt x="674" y="540"/>
                      <a:pt x="670" y="537"/>
                      <a:pt x="668" y="535"/>
                    </a:cubicBezTo>
                    <a:cubicBezTo>
                      <a:pt x="668" y="535"/>
                      <a:pt x="668" y="535"/>
                      <a:pt x="668" y="535"/>
                    </a:cubicBezTo>
                    <a:cubicBezTo>
                      <a:pt x="666" y="533"/>
                      <a:pt x="665" y="531"/>
                      <a:pt x="663" y="531"/>
                    </a:cubicBezTo>
                    <a:cubicBezTo>
                      <a:pt x="661" y="530"/>
                      <a:pt x="658" y="530"/>
                      <a:pt x="657" y="528"/>
                    </a:cubicBezTo>
                    <a:cubicBezTo>
                      <a:pt x="656" y="527"/>
                      <a:pt x="657" y="526"/>
                      <a:pt x="658" y="527"/>
                    </a:cubicBezTo>
                    <a:cubicBezTo>
                      <a:pt x="658" y="528"/>
                      <a:pt x="659" y="528"/>
                      <a:pt x="658" y="526"/>
                    </a:cubicBezTo>
                    <a:cubicBezTo>
                      <a:pt x="657" y="524"/>
                      <a:pt x="656" y="521"/>
                      <a:pt x="655" y="520"/>
                    </a:cubicBezTo>
                    <a:cubicBezTo>
                      <a:pt x="655" y="518"/>
                      <a:pt x="656" y="518"/>
                      <a:pt x="654" y="518"/>
                    </a:cubicBezTo>
                    <a:cubicBezTo>
                      <a:pt x="653" y="517"/>
                      <a:pt x="651" y="517"/>
                      <a:pt x="651" y="515"/>
                    </a:cubicBezTo>
                    <a:cubicBezTo>
                      <a:pt x="651" y="514"/>
                      <a:pt x="651" y="511"/>
                      <a:pt x="652" y="509"/>
                    </a:cubicBezTo>
                    <a:cubicBezTo>
                      <a:pt x="653" y="507"/>
                      <a:pt x="654" y="506"/>
                      <a:pt x="654" y="504"/>
                    </a:cubicBezTo>
                    <a:cubicBezTo>
                      <a:pt x="655" y="502"/>
                      <a:pt x="656" y="503"/>
                      <a:pt x="656" y="500"/>
                    </a:cubicBezTo>
                    <a:cubicBezTo>
                      <a:pt x="656" y="497"/>
                      <a:pt x="656" y="493"/>
                      <a:pt x="656" y="493"/>
                    </a:cubicBezTo>
                    <a:cubicBezTo>
                      <a:pt x="657" y="492"/>
                      <a:pt x="661" y="492"/>
                      <a:pt x="661" y="494"/>
                    </a:cubicBezTo>
                    <a:cubicBezTo>
                      <a:pt x="661" y="496"/>
                      <a:pt x="660" y="498"/>
                      <a:pt x="661" y="498"/>
                    </a:cubicBezTo>
                    <a:cubicBezTo>
                      <a:pt x="663" y="498"/>
                      <a:pt x="666" y="498"/>
                      <a:pt x="668" y="499"/>
                    </a:cubicBezTo>
                    <a:cubicBezTo>
                      <a:pt x="670" y="500"/>
                      <a:pt x="671" y="500"/>
                      <a:pt x="672" y="501"/>
                    </a:cubicBezTo>
                    <a:cubicBezTo>
                      <a:pt x="672" y="502"/>
                      <a:pt x="672" y="502"/>
                      <a:pt x="672" y="502"/>
                    </a:cubicBezTo>
                    <a:cubicBezTo>
                      <a:pt x="673" y="503"/>
                      <a:pt x="674" y="505"/>
                      <a:pt x="674" y="507"/>
                    </a:cubicBezTo>
                    <a:cubicBezTo>
                      <a:pt x="674" y="508"/>
                      <a:pt x="675" y="508"/>
                      <a:pt x="675" y="508"/>
                    </a:cubicBezTo>
                    <a:cubicBezTo>
                      <a:pt x="676" y="507"/>
                      <a:pt x="676" y="508"/>
                      <a:pt x="676" y="509"/>
                    </a:cubicBezTo>
                    <a:cubicBezTo>
                      <a:pt x="676" y="510"/>
                      <a:pt x="676" y="510"/>
                      <a:pt x="677" y="510"/>
                    </a:cubicBezTo>
                    <a:cubicBezTo>
                      <a:pt x="678" y="510"/>
                      <a:pt x="678" y="511"/>
                      <a:pt x="678" y="512"/>
                    </a:cubicBezTo>
                    <a:cubicBezTo>
                      <a:pt x="678" y="512"/>
                      <a:pt x="678" y="514"/>
                      <a:pt x="679" y="513"/>
                    </a:cubicBezTo>
                    <a:cubicBezTo>
                      <a:pt x="679" y="512"/>
                      <a:pt x="680" y="510"/>
                      <a:pt x="681" y="511"/>
                    </a:cubicBezTo>
                    <a:cubicBezTo>
                      <a:pt x="681" y="511"/>
                      <a:pt x="681" y="511"/>
                      <a:pt x="681" y="511"/>
                    </a:cubicBezTo>
                    <a:cubicBezTo>
                      <a:pt x="682" y="511"/>
                      <a:pt x="681" y="512"/>
                      <a:pt x="682" y="512"/>
                    </a:cubicBezTo>
                    <a:cubicBezTo>
                      <a:pt x="684" y="512"/>
                      <a:pt x="685" y="512"/>
                      <a:pt x="685" y="513"/>
                    </a:cubicBezTo>
                    <a:cubicBezTo>
                      <a:pt x="685" y="514"/>
                      <a:pt x="684" y="515"/>
                      <a:pt x="683" y="516"/>
                    </a:cubicBezTo>
                    <a:cubicBezTo>
                      <a:pt x="683" y="518"/>
                      <a:pt x="683" y="521"/>
                      <a:pt x="684" y="521"/>
                    </a:cubicBezTo>
                    <a:cubicBezTo>
                      <a:pt x="684" y="521"/>
                      <a:pt x="686" y="520"/>
                      <a:pt x="687" y="519"/>
                    </a:cubicBezTo>
                    <a:cubicBezTo>
                      <a:pt x="688" y="518"/>
                      <a:pt x="688" y="519"/>
                      <a:pt x="690" y="518"/>
                    </a:cubicBezTo>
                    <a:cubicBezTo>
                      <a:pt x="691" y="517"/>
                      <a:pt x="692" y="516"/>
                      <a:pt x="691" y="516"/>
                    </a:cubicBezTo>
                    <a:cubicBezTo>
                      <a:pt x="691" y="515"/>
                      <a:pt x="689" y="513"/>
                      <a:pt x="690" y="514"/>
                    </a:cubicBezTo>
                    <a:cubicBezTo>
                      <a:pt x="691" y="514"/>
                      <a:pt x="692" y="516"/>
                      <a:pt x="693" y="515"/>
                    </a:cubicBezTo>
                    <a:cubicBezTo>
                      <a:pt x="693" y="515"/>
                      <a:pt x="694" y="515"/>
                      <a:pt x="693" y="514"/>
                    </a:cubicBezTo>
                    <a:cubicBezTo>
                      <a:pt x="692" y="513"/>
                      <a:pt x="691" y="512"/>
                      <a:pt x="692" y="513"/>
                    </a:cubicBezTo>
                    <a:cubicBezTo>
                      <a:pt x="693" y="513"/>
                      <a:pt x="694" y="515"/>
                      <a:pt x="694" y="514"/>
                    </a:cubicBezTo>
                    <a:cubicBezTo>
                      <a:pt x="694" y="512"/>
                      <a:pt x="693" y="512"/>
                      <a:pt x="694" y="512"/>
                    </a:cubicBezTo>
                    <a:cubicBezTo>
                      <a:pt x="694" y="511"/>
                      <a:pt x="694" y="511"/>
                      <a:pt x="694" y="511"/>
                    </a:cubicBezTo>
                    <a:cubicBezTo>
                      <a:pt x="694" y="511"/>
                      <a:pt x="694" y="510"/>
                      <a:pt x="695" y="510"/>
                    </a:cubicBezTo>
                    <a:cubicBezTo>
                      <a:pt x="695" y="509"/>
                      <a:pt x="695" y="509"/>
                      <a:pt x="696" y="510"/>
                    </a:cubicBezTo>
                    <a:cubicBezTo>
                      <a:pt x="697" y="510"/>
                      <a:pt x="696" y="511"/>
                      <a:pt x="698" y="511"/>
                    </a:cubicBezTo>
                    <a:cubicBezTo>
                      <a:pt x="699" y="511"/>
                      <a:pt x="702" y="508"/>
                      <a:pt x="705" y="505"/>
                    </a:cubicBezTo>
                    <a:cubicBezTo>
                      <a:pt x="709" y="503"/>
                      <a:pt x="709" y="504"/>
                      <a:pt x="709" y="502"/>
                    </a:cubicBezTo>
                    <a:cubicBezTo>
                      <a:pt x="709" y="499"/>
                      <a:pt x="708" y="499"/>
                      <a:pt x="709" y="498"/>
                    </a:cubicBezTo>
                    <a:cubicBezTo>
                      <a:pt x="710" y="497"/>
                      <a:pt x="711" y="497"/>
                      <a:pt x="710" y="496"/>
                    </a:cubicBezTo>
                    <a:cubicBezTo>
                      <a:pt x="709" y="495"/>
                      <a:pt x="709" y="496"/>
                      <a:pt x="709" y="494"/>
                    </a:cubicBezTo>
                    <a:cubicBezTo>
                      <a:pt x="709" y="492"/>
                      <a:pt x="709" y="488"/>
                      <a:pt x="707" y="485"/>
                    </a:cubicBezTo>
                    <a:cubicBezTo>
                      <a:pt x="706" y="483"/>
                      <a:pt x="704" y="480"/>
                      <a:pt x="703" y="478"/>
                    </a:cubicBezTo>
                    <a:cubicBezTo>
                      <a:pt x="702" y="476"/>
                      <a:pt x="702" y="477"/>
                      <a:pt x="700" y="475"/>
                    </a:cubicBezTo>
                    <a:cubicBezTo>
                      <a:pt x="698" y="473"/>
                      <a:pt x="695" y="472"/>
                      <a:pt x="694" y="470"/>
                    </a:cubicBezTo>
                    <a:cubicBezTo>
                      <a:pt x="693" y="468"/>
                      <a:pt x="694" y="468"/>
                      <a:pt x="692" y="467"/>
                    </a:cubicBezTo>
                    <a:cubicBezTo>
                      <a:pt x="691" y="466"/>
                      <a:pt x="690" y="464"/>
                      <a:pt x="689" y="463"/>
                    </a:cubicBezTo>
                    <a:cubicBezTo>
                      <a:pt x="688" y="462"/>
                      <a:pt x="689" y="459"/>
                      <a:pt x="689" y="457"/>
                    </a:cubicBezTo>
                    <a:cubicBezTo>
                      <a:pt x="689" y="456"/>
                      <a:pt x="691" y="456"/>
                      <a:pt x="692" y="454"/>
                    </a:cubicBezTo>
                    <a:cubicBezTo>
                      <a:pt x="693" y="453"/>
                      <a:pt x="694" y="451"/>
                      <a:pt x="695" y="450"/>
                    </a:cubicBezTo>
                    <a:cubicBezTo>
                      <a:pt x="695" y="449"/>
                      <a:pt x="696" y="449"/>
                      <a:pt x="697" y="448"/>
                    </a:cubicBezTo>
                    <a:cubicBezTo>
                      <a:pt x="698" y="448"/>
                      <a:pt x="700" y="446"/>
                      <a:pt x="701" y="446"/>
                    </a:cubicBezTo>
                    <a:cubicBezTo>
                      <a:pt x="701" y="445"/>
                      <a:pt x="701" y="445"/>
                      <a:pt x="702" y="445"/>
                    </a:cubicBezTo>
                    <a:cubicBezTo>
                      <a:pt x="703" y="445"/>
                      <a:pt x="704" y="445"/>
                      <a:pt x="705" y="444"/>
                    </a:cubicBezTo>
                    <a:cubicBezTo>
                      <a:pt x="705" y="444"/>
                      <a:pt x="705" y="443"/>
                      <a:pt x="706" y="444"/>
                    </a:cubicBezTo>
                    <a:cubicBezTo>
                      <a:pt x="707" y="445"/>
                      <a:pt x="707" y="446"/>
                      <a:pt x="708" y="446"/>
                    </a:cubicBezTo>
                    <a:cubicBezTo>
                      <a:pt x="710" y="446"/>
                      <a:pt x="711" y="445"/>
                      <a:pt x="711" y="446"/>
                    </a:cubicBezTo>
                    <a:cubicBezTo>
                      <a:pt x="712" y="446"/>
                      <a:pt x="713" y="446"/>
                      <a:pt x="712" y="447"/>
                    </a:cubicBezTo>
                    <a:cubicBezTo>
                      <a:pt x="711" y="448"/>
                      <a:pt x="711" y="449"/>
                      <a:pt x="712" y="450"/>
                    </a:cubicBezTo>
                    <a:cubicBezTo>
                      <a:pt x="712" y="451"/>
                      <a:pt x="713" y="453"/>
                      <a:pt x="714" y="453"/>
                    </a:cubicBezTo>
                    <a:cubicBezTo>
                      <a:pt x="715" y="453"/>
                      <a:pt x="717" y="452"/>
                      <a:pt x="716" y="451"/>
                    </a:cubicBezTo>
                    <a:cubicBezTo>
                      <a:pt x="716" y="451"/>
                      <a:pt x="714" y="450"/>
                      <a:pt x="714" y="449"/>
                    </a:cubicBezTo>
                    <a:cubicBezTo>
                      <a:pt x="715" y="448"/>
                      <a:pt x="716" y="447"/>
                      <a:pt x="717" y="446"/>
                    </a:cubicBezTo>
                    <a:cubicBezTo>
                      <a:pt x="719" y="445"/>
                      <a:pt x="722" y="445"/>
                      <a:pt x="723" y="444"/>
                    </a:cubicBezTo>
                    <a:cubicBezTo>
                      <a:pt x="724" y="443"/>
                      <a:pt x="725" y="443"/>
                      <a:pt x="725" y="444"/>
                    </a:cubicBezTo>
                    <a:cubicBezTo>
                      <a:pt x="726" y="444"/>
                      <a:pt x="726" y="443"/>
                      <a:pt x="727" y="443"/>
                    </a:cubicBezTo>
                    <a:cubicBezTo>
                      <a:pt x="728" y="443"/>
                      <a:pt x="729" y="444"/>
                      <a:pt x="730" y="443"/>
                    </a:cubicBezTo>
                    <a:cubicBezTo>
                      <a:pt x="731" y="442"/>
                      <a:pt x="731" y="441"/>
                      <a:pt x="732" y="441"/>
                    </a:cubicBezTo>
                    <a:cubicBezTo>
                      <a:pt x="733" y="441"/>
                      <a:pt x="733" y="441"/>
                      <a:pt x="733" y="441"/>
                    </a:cubicBezTo>
                    <a:cubicBezTo>
                      <a:pt x="733" y="440"/>
                      <a:pt x="733" y="438"/>
                      <a:pt x="733" y="439"/>
                    </a:cubicBezTo>
                    <a:cubicBezTo>
                      <a:pt x="734" y="440"/>
                      <a:pt x="734" y="440"/>
                      <a:pt x="735" y="440"/>
                    </a:cubicBezTo>
                    <a:cubicBezTo>
                      <a:pt x="737" y="440"/>
                      <a:pt x="737" y="439"/>
                      <a:pt x="739" y="438"/>
                    </a:cubicBezTo>
                    <a:cubicBezTo>
                      <a:pt x="740" y="438"/>
                      <a:pt x="739" y="439"/>
                      <a:pt x="741" y="439"/>
                    </a:cubicBezTo>
                    <a:cubicBezTo>
                      <a:pt x="743" y="439"/>
                      <a:pt x="744" y="439"/>
                      <a:pt x="745" y="439"/>
                    </a:cubicBezTo>
                    <a:cubicBezTo>
                      <a:pt x="746" y="439"/>
                      <a:pt x="746" y="438"/>
                      <a:pt x="747" y="438"/>
                    </a:cubicBezTo>
                    <a:cubicBezTo>
                      <a:pt x="748" y="437"/>
                      <a:pt x="749" y="437"/>
                      <a:pt x="749" y="437"/>
                    </a:cubicBezTo>
                    <a:cubicBezTo>
                      <a:pt x="750" y="437"/>
                      <a:pt x="750" y="436"/>
                      <a:pt x="750" y="436"/>
                    </a:cubicBezTo>
                    <a:cubicBezTo>
                      <a:pt x="751" y="435"/>
                      <a:pt x="752" y="434"/>
                      <a:pt x="752" y="433"/>
                    </a:cubicBezTo>
                    <a:cubicBezTo>
                      <a:pt x="752" y="433"/>
                      <a:pt x="752" y="433"/>
                      <a:pt x="752" y="433"/>
                    </a:cubicBezTo>
                    <a:cubicBezTo>
                      <a:pt x="752" y="433"/>
                      <a:pt x="753" y="433"/>
                      <a:pt x="754" y="433"/>
                    </a:cubicBezTo>
                    <a:cubicBezTo>
                      <a:pt x="756" y="432"/>
                      <a:pt x="757" y="431"/>
                      <a:pt x="758" y="431"/>
                    </a:cubicBezTo>
                    <a:cubicBezTo>
                      <a:pt x="758" y="430"/>
                      <a:pt x="759" y="429"/>
                      <a:pt x="759" y="429"/>
                    </a:cubicBezTo>
                    <a:cubicBezTo>
                      <a:pt x="758" y="428"/>
                      <a:pt x="760" y="428"/>
                      <a:pt x="761" y="428"/>
                    </a:cubicBezTo>
                    <a:cubicBezTo>
                      <a:pt x="763" y="427"/>
                      <a:pt x="763" y="427"/>
                      <a:pt x="763" y="426"/>
                    </a:cubicBezTo>
                    <a:cubicBezTo>
                      <a:pt x="764" y="425"/>
                      <a:pt x="765" y="424"/>
                      <a:pt x="765" y="424"/>
                    </a:cubicBezTo>
                    <a:cubicBezTo>
                      <a:pt x="766" y="423"/>
                      <a:pt x="767" y="422"/>
                      <a:pt x="767" y="421"/>
                    </a:cubicBezTo>
                    <a:cubicBezTo>
                      <a:pt x="767" y="420"/>
                      <a:pt x="768" y="419"/>
                      <a:pt x="767" y="419"/>
                    </a:cubicBezTo>
                    <a:cubicBezTo>
                      <a:pt x="765" y="419"/>
                      <a:pt x="765" y="418"/>
                      <a:pt x="766" y="418"/>
                    </a:cubicBezTo>
                    <a:cubicBezTo>
                      <a:pt x="767" y="418"/>
                      <a:pt x="769" y="418"/>
                      <a:pt x="769" y="417"/>
                    </a:cubicBezTo>
                    <a:cubicBezTo>
                      <a:pt x="769" y="415"/>
                      <a:pt x="767" y="415"/>
                      <a:pt x="767" y="415"/>
                    </a:cubicBezTo>
                    <a:cubicBezTo>
                      <a:pt x="768" y="414"/>
                      <a:pt x="769" y="415"/>
                      <a:pt x="770" y="414"/>
                    </a:cubicBezTo>
                    <a:cubicBezTo>
                      <a:pt x="771" y="414"/>
                      <a:pt x="774" y="410"/>
                      <a:pt x="774" y="408"/>
                    </a:cubicBezTo>
                    <a:cubicBezTo>
                      <a:pt x="774" y="407"/>
                      <a:pt x="772" y="407"/>
                      <a:pt x="774" y="407"/>
                    </a:cubicBezTo>
                    <a:cubicBezTo>
                      <a:pt x="776" y="406"/>
                      <a:pt x="778" y="405"/>
                      <a:pt x="778" y="404"/>
                    </a:cubicBezTo>
                    <a:cubicBezTo>
                      <a:pt x="778" y="403"/>
                      <a:pt x="778" y="403"/>
                      <a:pt x="778" y="402"/>
                    </a:cubicBezTo>
                    <a:cubicBezTo>
                      <a:pt x="777" y="402"/>
                      <a:pt x="778" y="402"/>
                      <a:pt x="778" y="402"/>
                    </a:cubicBezTo>
                    <a:cubicBezTo>
                      <a:pt x="779" y="401"/>
                      <a:pt x="779" y="402"/>
                      <a:pt x="779" y="400"/>
                    </a:cubicBezTo>
                    <a:cubicBezTo>
                      <a:pt x="779" y="399"/>
                      <a:pt x="778" y="398"/>
                      <a:pt x="779" y="399"/>
                    </a:cubicBezTo>
                    <a:cubicBezTo>
                      <a:pt x="780" y="399"/>
                      <a:pt x="780" y="400"/>
                      <a:pt x="780" y="400"/>
                    </a:cubicBezTo>
                    <a:cubicBezTo>
                      <a:pt x="781" y="399"/>
                      <a:pt x="783" y="399"/>
                      <a:pt x="782" y="398"/>
                    </a:cubicBezTo>
                    <a:cubicBezTo>
                      <a:pt x="780" y="397"/>
                      <a:pt x="779" y="397"/>
                      <a:pt x="780" y="396"/>
                    </a:cubicBezTo>
                    <a:cubicBezTo>
                      <a:pt x="781" y="396"/>
                      <a:pt x="784" y="394"/>
                      <a:pt x="783" y="394"/>
                    </a:cubicBezTo>
                    <a:cubicBezTo>
                      <a:pt x="782" y="394"/>
                      <a:pt x="781" y="395"/>
                      <a:pt x="780" y="394"/>
                    </a:cubicBezTo>
                    <a:cubicBezTo>
                      <a:pt x="778" y="393"/>
                      <a:pt x="778" y="392"/>
                      <a:pt x="777" y="392"/>
                    </a:cubicBezTo>
                    <a:cubicBezTo>
                      <a:pt x="776" y="393"/>
                      <a:pt x="776" y="393"/>
                      <a:pt x="775" y="393"/>
                    </a:cubicBezTo>
                    <a:cubicBezTo>
                      <a:pt x="774" y="394"/>
                      <a:pt x="773" y="393"/>
                      <a:pt x="772" y="393"/>
                    </a:cubicBezTo>
                    <a:cubicBezTo>
                      <a:pt x="771" y="393"/>
                      <a:pt x="773" y="393"/>
                      <a:pt x="774" y="392"/>
                    </a:cubicBezTo>
                    <a:cubicBezTo>
                      <a:pt x="775" y="391"/>
                      <a:pt x="776" y="390"/>
                      <a:pt x="778" y="389"/>
                    </a:cubicBezTo>
                    <a:cubicBezTo>
                      <a:pt x="779" y="389"/>
                      <a:pt x="781" y="389"/>
                      <a:pt x="780" y="388"/>
                    </a:cubicBezTo>
                    <a:cubicBezTo>
                      <a:pt x="780" y="386"/>
                      <a:pt x="780" y="387"/>
                      <a:pt x="778" y="386"/>
                    </a:cubicBezTo>
                    <a:cubicBezTo>
                      <a:pt x="777" y="385"/>
                      <a:pt x="777" y="385"/>
                      <a:pt x="776" y="383"/>
                    </a:cubicBezTo>
                    <a:cubicBezTo>
                      <a:pt x="774" y="382"/>
                      <a:pt x="775" y="382"/>
                      <a:pt x="773" y="382"/>
                    </a:cubicBezTo>
                    <a:cubicBezTo>
                      <a:pt x="772" y="382"/>
                      <a:pt x="771" y="382"/>
                      <a:pt x="770" y="381"/>
                    </a:cubicBezTo>
                    <a:cubicBezTo>
                      <a:pt x="769" y="380"/>
                      <a:pt x="768" y="379"/>
                      <a:pt x="769" y="380"/>
                    </a:cubicBezTo>
                    <a:cubicBezTo>
                      <a:pt x="770" y="381"/>
                      <a:pt x="771" y="382"/>
                      <a:pt x="772" y="381"/>
                    </a:cubicBezTo>
                    <a:cubicBezTo>
                      <a:pt x="773" y="381"/>
                      <a:pt x="775" y="381"/>
                      <a:pt x="776" y="382"/>
                    </a:cubicBezTo>
                    <a:cubicBezTo>
                      <a:pt x="778" y="383"/>
                      <a:pt x="778" y="383"/>
                      <a:pt x="779" y="383"/>
                    </a:cubicBezTo>
                    <a:cubicBezTo>
                      <a:pt x="780" y="383"/>
                      <a:pt x="781" y="384"/>
                      <a:pt x="780" y="383"/>
                    </a:cubicBezTo>
                    <a:cubicBezTo>
                      <a:pt x="779" y="382"/>
                      <a:pt x="779" y="380"/>
                      <a:pt x="777" y="379"/>
                    </a:cubicBezTo>
                    <a:cubicBezTo>
                      <a:pt x="775" y="378"/>
                      <a:pt x="775" y="377"/>
                      <a:pt x="775" y="377"/>
                    </a:cubicBezTo>
                    <a:cubicBezTo>
                      <a:pt x="775" y="376"/>
                      <a:pt x="774" y="373"/>
                      <a:pt x="773" y="370"/>
                    </a:cubicBezTo>
                    <a:cubicBezTo>
                      <a:pt x="772" y="368"/>
                      <a:pt x="773" y="368"/>
                      <a:pt x="770" y="367"/>
                    </a:cubicBezTo>
                    <a:cubicBezTo>
                      <a:pt x="768" y="365"/>
                      <a:pt x="765" y="365"/>
                      <a:pt x="766" y="363"/>
                    </a:cubicBezTo>
                    <a:cubicBezTo>
                      <a:pt x="766" y="361"/>
                      <a:pt x="769" y="359"/>
                      <a:pt x="770" y="358"/>
                    </a:cubicBezTo>
                    <a:cubicBezTo>
                      <a:pt x="771" y="357"/>
                      <a:pt x="771" y="356"/>
                      <a:pt x="771" y="356"/>
                    </a:cubicBezTo>
                    <a:cubicBezTo>
                      <a:pt x="770" y="355"/>
                      <a:pt x="770" y="355"/>
                      <a:pt x="771" y="355"/>
                    </a:cubicBezTo>
                    <a:cubicBezTo>
                      <a:pt x="773" y="355"/>
                      <a:pt x="774" y="355"/>
                      <a:pt x="774" y="355"/>
                    </a:cubicBezTo>
                    <a:cubicBezTo>
                      <a:pt x="774" y="354"/>
                      <a:pt x="773" y="353"/>
                      <a:pt x="774" y="353"/>
                    </a:cubicBezTo>
                    <a:cubicBezTo>
                      <a:pt x="775" y="352"/>
                      <a:pt x="776" y="352"/>
                      <a:pt x="777" y="351"/>
                    </a:cubicBezTo>
                    <a:cubicBezTo>
                      <a:pt x="779" y="351"/>
                      <a:pt x="783" y="349"/>
                      <a:pt x="783" y="350"/>
                    </a:cubicBezTo>
                    <a:cubicBezTo>
                      <a:pt x="782" y="351"/>
                      <a:pt x="782" y="351"/>
                      <a:pt x="783" y="351"/>
                    </a:cubicBezTo>
                    <a:cubicBezTo>
                      <a:pt x="784" y="350"/>
                      <a:pt x="786" y="349"/>
                      <a:pt x="785" y="349"/>
                    </a:cubicBezTo>
                    <a:cubicBezTo>
                      <a:pt x="785" y="348"/>
                      <a:pt x="784" y="346"/>
                      <a:pt x="783" y="346"/>
                    </a:cubicBezTo>
                    <a:cubicBezTo>
                      <a:pt x="782" y="346"/>
                      <a:pt x="780" y="347"/>
                      <a:pt x="778" y="346"/>
                    </a:cubicBezTo>
                    <a:cubicBezTo>
                      <a:pt x="776" y="345"/>
                      <a:pt x="776" y="344"/>
                      <a:pt x="774" y="345"/>
                    </a:cubicBezTo>
                    <a:cubicBezTo>
                      <a:pt x="773" y="345"/>
                      <a:pt x="771" y="348"/>
                      <a:pt x="769" y="348"/>
                    </a:cubicBezTo>
                    <a:cubicBezTo>
                      <a:pt x="767" y="349"/>
                      <a:pt x="765" y="348"/>
                      <a:pt x="765" y="348"/>
                    </a:cubicBezTo>
                    <a:cubicBezTo>
                      <a:pt x="764" y="347"/>
                      <a:pt x="765" y="345"/>
                      <a:pt x="765" y="344"/>
                    </a:cubicBezTo>
                    <a:cubicBezTo>
                      <a:pt x="765" y="343"/>
                      <a:pt x="763" y="342"/>
                      <a:pt x="761" y="342"/>
                    </a:cubicBezTo>
                    <a:cubicBezTo>
                      <a:pt x="759" y="342"/>
                      <a:pt x="756" y="340"/>
                      <a:pt x="756" y="338"/>
                    </a:cubicBezTo>
                    <a:cubicBezTo>
                      <a:pt x="756" y="337"/>
                      <a:pt x="758" y="335"/>
                      <a:pt x="759" y="335"/>
                    </a:cubicBezTo>
                    <a:cubicBezTo>
                      <a:pt x="760" y="336"/>
                      <a:pt x="761" y="336"/>
                      <a:pt x="762" y="335"/>
                    </a:cubicBezTo>
                    <a:cubicBezTo>
                      <a:pt x="763" y="335"/>
                      <a:pt x="764" y="335"/>
                      <a:pt x="766" y="334"/>
                    </a:cubicBezTo>
                    <a:cubicBezTo>
                      <a:pt x="767" y="332"/>
                      <a:pt x="769" y="330"/>
                      <a:pt x="770" y="330"/>
                    </a:cubicBezTo>
                    <a:cubicBezTo>
                      <a:pt x="772" y="329"/>
                      <a:pt x="774" y="326"/>
                      <a:pt x="775" y="325"/>
                    </a:cubicBezTo>
                    <a:cubicBezTo>
                      <a:pt x="776" y="324"/>
                      <a:pt x="777" y="323"/>
                      <a:pt x="779" y="324"/>
                    </a:cubicBezTo>
                    <a:cubicBezTo>
                      <a:pt x="782" y="325"/>
                      <a:pt x="783" y="325"/>
                      <a:pt x="783" y="326"/>
                    </a:cubicBezTo>
                    <a:cubicBezTo>
                      <a:pt x="782" y="327"/>
                      <a:pt x="781" y="330"/>
                      <a:pt x="780" y="331"/>
                    </a:cubicBezTo>
                    <a:cubicBezTo>
                      <a:pt x="779" y="331"/>
                      <a:pt x="776" y="333"/>
                      <a:pt x="778" y="333"/>
                    </a:cubicBezTo>
                    <a:cubicBezTo>
                      <a:pt x="779" y="333"/>
                      <a:pt x="779" y="334"/>
                      <a:pt x="780" y="333"/>
                    </a:cubicBezTo>
                    <a:cubicBezTo>
                      <a:pt x="781" y="333"/>
                      <a:pt x="781" y="334"/>
                      <a:pt x="780" y="334"/>
                    </a:cubicBezTo>
                    <a:cubicBezTo>
                      <a:pt x="779" y="335"/>
                      <a:pt x="778" y="336"/>
                      <a:pt x="777" y="337"/>
                    </a:cubicBezTo>
                    <a:cubicBezTo>
                      <a:pt x="777" y="337"/>
                      <a:pt x="777" y="338"/>
                      <a:pt x="778" y="338"/>
                    </a:cubicBezTo>
                    <a:cubicBezTo>
                      <a:pt x="779" y="337"/>
                      <a:pt x="780" y="336"/>
                      <a:pt x="781" y="335"/>
                    </a:cubicBezTo>
                    <a:cubicBezTo>
                      <a:pt x="782" y="335"/>
                      <a:pt x="784" y="333"/>
                      <a:pt x="786" y="332"/>
                    </a:cubicBezTo>
                    <a:cubicBezTo>
                      <a:pt x="787" y="332"/>
                      <a:pt x="791" y="330"/>
                      <a:pt x="794" y="331"/>
                    </a:cubicBezTo>
                    <a:cubicBezTo>
                      <a:pt x="794" y="331"/>
                      <a:pt x="794" y="331"/>
                      <a:pt x="794" y="331"/>
                    </a:cubicBezTo>
                    <a:cubicBezTo>
                      <a:pt x="797" y="331"/>
                      <a:pt x="799" y="332"/>
                      <a:pt x="800" y="332"/>
                    </a:cubicBezTo>
                    <a:cubicBezTo>
                      <a:pt x="801" y="332"/>
                      <a:pt x="801" y="332"/>
                      <a:pt x="801" y="333"/>
                    </a:cubicBezTo>
                    <a:cubicBezTo>
                      <a:pt x="801" y="335"/>
                      <a:pt x="800" y="337"/>
                      <a:pt x="800" y="337"/>
                    </a:cubicBezTo>
                    <a:cubicBezTo>
                      <a:pt x="800" y="338"/>
                      <a:pt x="800" y="338"/>
                      <a:pt x="801" y="338"/>
                    </a:cubicBezTo>
                    <a:cubicBezTo>
                      <a:pt x="802" y="338"/>
                      <a:pt x="802" y="338"/>
                      <a:pt x="800" y="338"/>
                    </a:cubicBezTo>
                    <a:cubicBezTo>
                      <a:pt x="799" y="338"/>
                      <a:pt x="798" y="340"/>
                      <a:pt x="798" y="341"/>
                    </a:cubicBezTo>
                    <a:cubicBezTo>
                      <a:pt x="798" y="342"/>
                      <a:pt x="797" y="342"/>
                      <a:pt x="798" y="342"/>
                    </a:cubicBezTo>
                    <a:cubicBezTo>
                      <a:pt x="799" y="342"/>
                      <a:pt x="799" y="343"/>
                      <a:pt x="799" y="343"/>
                    </a:cubicBezTo>
                    <a:cubicBezTo>
                      <a:pt x="799" y="344"/>
                      <a:pt x="800" y="343"/>
                      <a:pt x="800" y="343"/>
                    </a:cubicBezTo>
                    <a:cubicBezTo>
                      <a:pt x="801" y="343"/>
                      <a:pt x="801" y="343"/>
                      <a:pt x="801" y="344"/>
                    </a:cubicBezTo>
                    <a:cubicBezTo>
                      <a:pt x="801" y="344"/>
                      <a:pt x="800" y="344"/>
                      <a:pt x="801" y="344"/>
                    </a:cubicBezTo>
                    <a:cubicBezTo>
                      <a:pt x="802" y="344"/>
                      <a:pt x="802" y="343"/>
                      <a:pt x="803" y="343"/>
                    </a:cubicBezTo>
                    <a:cubicBezTo>
                      <a:pt x="805" y="344"/>
                      <a:pt x="805" y="344"/>
                      <a:pt x="806" y="344"/>
                    </a:cubicBezTo>
                    <a:cubicBezTo>
                      <a:pt x="807" y="344"/>
                      <a:pt x="807" y="344"/>
                      <a:pt x="808" y="344"/>
                    </a:cubicBezTo>
                    <a:cubicBezTo>
                      <a:pt x="808" y="345"/>
                      <a:pt x="808" y="345"/>
                      <a:pt x="808" y="345"/>
                    </a:cubicBezTo>
                    <a:cubicBezTo>
                      <a:pt x="809" y="347"/>
                      <a:pt x="808" y="347"/>
                      <a:pt x="809" y="348"/>
                    </a:cubicBezTo>
                    <a:cubicBezTo>
                      <a:pt x="810" y="349"/>
                      <a:pt x="810" y="350"/>
                      <a:pt x="809" y="350"/>
                    </a:cubicBezTo>
                    <a:cubicBezTo>
                      <a:pt x="808" y="350"/>
                      <a:pt x="805" y="350"/>
                      <a:pt x="806" y="350"/>
                    </a:cubicBezTo>
                    <a:cubicBezTo>
                      <a:pt x="806" y="351"/>
                      <a:pt x="807" y="351"/>
                      <a:pt x="808" y="352"/>
                    </a:cubicBezTo>
                    <a:cubicBezTo>
                      <a:pt x="808" y="353"/>
                      <a:pt x="809" y="355"/>
                      <a:pt x="808" y="355"/>
                    </a:cubicBezTo>
                    <a:cubicBezTo>
                      <a:pt x="807" y="355"/>
                      <a:pt x="807" y="355"/>
                      <a:pt x="808" y="356"/>
                    </a:cubicBezTo>
                    <a:cubicBezTo>
                      <a:pt x="808" y="356"/>
                      <a:pt x="809" y="357"/>
                      <a:pt x="808" y="358"/>
                    </a:cubicBezTo>
                    <a:cubicBezTo>
                      <a:pt x="807" y="358"/>
                      <a:pt x="807" y="359"/>
                      <a:pt x="807" y="360"/>
                    </a:cubicBezTo>
                    <a:cubicBezTo>
                      <a:pt x="806" y="362"/>
                      <a:pt x="806" y="363"/>
                      <a:pt x="806" y="363"/>
                    </a:cubicBezTo>
                    <a:cubicBezTo>
                      <a:pt x="807" y="362"/>
                      <a:pt x="806" y="363"/>
                      <a:pt x="807" y="363"/>
                    </a:cubicBezTo>
                    <a:cubicBezTo>
                      <a:pt x="808" y="363"/>
                      <a:pt x="808" y="363"/>
                      <a:pt x="808" y="363"/>
                    </a:cubicBezTo>
                    <a:cubicBezTo>
                      <a:pt x="807" y="363"/>
                      <a:pt x="807" y="364"/>
                      <a:pt x="807" y="364"/>
                    </a:cubicBezTo>
                    <a:cubicBezTo>
                      <a:pt x="808" y="364"/>
                      <a:pt x="807" y="364"/>
                      <a:pt x="807" y="365"/>
                    </a:cubicBezTo>
                    <a:cubicBezTo>
                      <a:pt x="807" y="365"/>
                      <a:pt x="806" y="366"/>
                      <a:pt x="806" y="366"/>
                    </a:cubicBezTo>
                    <a:cubicBezTo>
                      <a:pt x="805" y="366"/>
                      <a:pt x="804" y="368"/>
                      <a:pt x="805" y="367"/>
                    </a:cubicBezTo>
                    <a:cubicBezTo>
                      <a:pt x="806" y="366"/>
                      <a:pt x="806" y="365"/>
                      <a:pt x="807" y="366"/>
                    </a:cubicBezTo>
                    <a:cubicBezTo>
                      <a:pt x="807" y="367"/>
                      <a:pt x="807" y="367"/>
                      <a:pt x="808" y="367"/>
                    </a:cubicBezTo>
                    <a:cubicBezTo>
                      <a:pt x="809" y="366"/>
                      <a:pt x="810" y="366"/>
                      <a:pt x="810" y="365"/>
                    </a:cubicBezTo>
                    <a:cubicBezTo>
                      <a:pt x="811" y="365"/>
                      <a:pt x="811" y="364"/>
                      <a:pt x="812" y="365"/>
                    </a:cubicBezTo>
                    <a:cubicBezTo>
                      <a:pt x="812" y="365"/>
                      <a:pt x="812" y="366"/>
                      <a:pt x="813" y="366"/>
                    </a:cubicBezTo>
                    <a:cubicBezTo>
                      <a:pt x="813" y="365"/>
                      <a:pt x="814" y="364"/>
                      <a:pt x="814" y="364"/>
                    </a:cubicBezTo>
                    <a:cubicBezTo>
                      <a:pt x="814" y="363"/>
                      <a:pt x="815" y="363"/>
                      <a:pt x="815" y="364"/>
                    </a:cubicBezTo>
                    <a:cubicBezTo>
                      <a:pt x="815" y="364"/>
                      <a:pt x="815" y="365"/>
                      <a:pt x="816" y="365"/>
                    </a:cubicBezTo>
                    <a:cubicBezTo>
                      <a:pt x="816" y="364"/>
                      <a:pt x="816" y="364"/>
                      <a:pt x="817" y="364"/>
                    </a:cubicBezTo>
                    <a:cubicBezTo>
                      <a:pt x="817" y="364"/>
                      <a:pt x="819" y="364"/>
                      <a:pt x="819" y="364"/>
                    </a:cubicBezTo>
                    <a:cubicBezTo>
                      <a:pt x="820" y="364"/>
                      <a:pt x="820" y="364"/>
                      <a:pt x="820" y="363"/>
                    </a:cubicBezTo>
                    <a:cubicBezTo>
                      <a:pt x="820" y="363"/>
                      <a:pt x="820" y="362"/>
                      <a:pt x="820" y="362"/>
                    </a:cubicBezTo>
                    <a:cubicBezTo>
                      <a:pt x="821" y="362"/>
                      <a:pt x="823" y="362"/>
                      <a:pt x="824" y="361"/>
                    </a:cubicBezTo>
                    <a:cubicBezTo>
                      <a:pt x="824" y="361"/>
                      <a:pt x="824" y="360"/>
                      <a:pt x="825" y="360"/>
                    </a:cubicBezTo>
                    <a:cubicBezTo>
                      <a:pt x="826" y="360"/>
                      <a:pt x="826" y="359"/>
                      <a:pt x="826" y="360"/>
                    </a:cubicBezTo>
                    <a:cubicBezTo>
                      <a:pt x="827" y="362"/>
                      <a:pt x="827" y="362"/>
                      <a:pt x="827" y="362"/>
                    </a:cubicBezTo>
                    <a:cubicBezTo>
                      <a:pt x="827" y="361"/>
                      <a:pt x="828" y="361"/>
                      <a:pt x="827" y="360"/>
                    </a:cubicBezTo>
                    <a:cubicBezTo>
                      <a:pt x="826" y="359"/>
                      <a:pt x="825" y="357"/>
                      <a:pt x="825" y="356"/>
                    </a:cubicBezTo>
                    <a:cubicBezTo>
                      <a:pt x="824" y="355"/>
                      <a:pt x="824" y="355"/>
                      <a:pt x="824" y="354"/>
                    </a:cubicBezTo>
                    <a:cubicBezTo>
                      <a:pt x="824" y="353"/>
                      <a:pt x="824" y="350"/>
                      <a:pt x="823" y="347"/>
                    </a:cubicBezTo>
                    <a:cubicBezTo>
                      <a:pt x="822" y="344"/>
                      <a:pt x="820" y="342"/>
                      <a:pt x="819" y="341"/>
                    </a:cubicBezTo>
                    <a:cubicBezTo>
                      <a:pt x="819" y="340"/>
                      <a:pt x="818" y="340"/>
                      <a:pt x="818" y="339"/>
                    </a:cubicBezTo>
                    <a:cubicBezTo>
                      <a:pt x="817" y="338"/>
                      <a:pt x="816" y="336"/>
                      <a:pt x="814" y="336"/>
                    </a:cubicBezTo>
                    <a:cubicBezTo>
                      <a:pt x="812" y="334"/>
                      <a:pt x="812" y="335"/>
                      <a:pt x="813" y="334"/>
                    </a:cubicBezTo>
                    <a:cubicBezTo>
                      <a:pt x="814" y="332"/>
                      <a:pt x="813" y="332"/>
                      <a:pt x="815" y="331"/>
                    </a:cubicBezTo>
                    <a:cubicBezTo>
                      <a:pt x="817" y="330"/>
                      <a:pt x="819" y="330"/>
                      <a:pt x="820" y="328"/>
                    </a:cubicBezTo>
                    <a:cubicBezTo>
                      <a:pt x="821" y="326"/>
                      <a:pt x="824" y="325"/>
                      <a:pt x="825" y="324"/>
                    </a:cubicBezTo>
                    <a:cubicBezTo>
                      <a:pt x="826" y="323"/>
                      <a:pt x="826" y="320"/>
                      <a:pt x="826" y="319"/>
                    </a:cubicBezTo>
                    <a:cubicBezTo>
                      <a:pt x="825" y="318"/>
                      <a:pt x="826" y="317"/>
                      <a:pt x="826" y="317"/>
                    </a:cubicBezTo>
                    <a:cubicBezTo>
                      <a:pt x="827" y="316"/>
                      <a:pt x="829" y="314"/>
                      <a:pt x="831" y="313"/>
                    </a:cubicBezTo>
                    <a:cubicBezTo>
                      <a:pt x="831" y="313"/>
                      <a:pt x="831" y="313"/>
                      <a:pt x="831" y="312"/>
                    </a:cubicBezTo>
                    <a:cubicBezTo>
                      <a:pt x="832" y="311"/>
                      <a:pt x="834" y="312"/>
                      <a:pt x="835" y="311"/>
                    </a:cubicBezTo>
                    <a:cubicBezTo>
                      <a:pt x="836" y="310"/>
                      <a:pt x="836" y="309"/>
                      <a:pt x="838" y="309"/>
                    </a:cubicBezTo>
                    <a:cubicBezTo>
                      <a:pt x="840" y="309"/>
                      <a:pt x="840" y="309"/>
                      <a:pt x="842" y="310"/>
                    </a:cubicBezTo>
                    <a:cubicBezTo>
                      <a:pt x="843" y="311"/>
                      <a:pt x="845" y="312"/>
                      <a:pt x="848" y="310"/>
                    </a:cubicBezTo>
                    <a:cubicBezTo>
                      <a:pt x="851" y="309"/>
                      <a:pt x="854" y="307"/>
                      <a:pt x="858" y="304"/>
                    </a:cubicBezTo>
                    <a:cubicBezTo>
                      <a:pt x="861" y="300"/>
                      <a:pt x="864" y="297"/>
                      <a:pt x="865" y="296"/>
                    </a:cubicBezTo>
                    <a:cubicBezTo>
                      <a:pt x="866" y="294"/>
                      <a:pt x="870" y="291"/>
                      <a:pt x="874" y="285"/>
                    </a:cubicBezTo>
                    <a:cubicBezTo>
                      <a:pt x="877" y="280"/>
                      <a:pt x="881" y="275"/>
                      <a:pt x="883" y="273"/>
                    </a:cubicBezTo>
                    <a:cubicBezTo>
                      <a:pt x="885" y="271"/>
                      <a:pt x="887" y="266"/>
                      <a:pt x="887" y="263"/>
                    </a:cubicBezTo>
                    <a:cubicBezTo>
                      <a:pt x="888" y="261"/>
                      <a:pt x="887" y="254"/>
                      <a:pt x="887" y="252"/>
                    </a:cubicBezTo>
                    <a:cubicBezTo>
                      <a:pt x="888" y="251"/>
                      <a:pt x="892" y="245"/>
                      <a:pt x="892" y="243"/>
                    </a:cubicBezTo>
                    <a:cubicBezTo>
                      <a:pt x="892" y="241"/>
                      <a:pt x="893" y="239"/>
                      <a:pt x="892" y="238"/>
                    </a:cubicBezTo>
                    <a:cubicBezTo>
                      <a:pt x="891" y="237"/>
                      <a:pt x="890" y="236"/>
                      <a:pt x="890" y="236"/>
                    </a:cubicBezTo>
                    <a:cubicBezTo>
                      <a:pt x="890" y="236"/>
                      <a:pt x="892" y="237"/>
                      <a:pt x="892" y="236"/>
                    </a:cubicBezTo>
                    <a:cubicBezTo>
                      <a:pt x="892" y="234"/>
                      <a:pt x="892" y="234"/>
                      <a:pt x="891" y="233"/>
                    </a:cubicBezTo>
                    <a:cubicBezTo>
                      <a:pt x="890" y="233"/>
                      <a:pt x="888" y="231"/>
                      <a:pt x="887" y="230"/>
                    </a:cubicBezTo>
                    <a:cubicBezTo>
                      <a:pt x="885" y="228"/>
                      <a:pt x="886" y="228"/>
                      <a:pt x="883" y="228"/>
                    </a:cubicBezTo>
                    <a:cubicBezTo>
                      <a:pt x="880" y="227"/>
                      <a:pt x="879" y="226"/>
                      <a:pt x="878" y="226"/>
                    </a:cubicBezTo>
                    <a:cubicBezTo>
                      <a:pt x="878" y="227"/>
                      <a:pt x="879" y="229"/>
                      <a:pt x="878" y="229"/>
                    </a:cubicBezTo>
                    <a:cubicBezTo>
                      <a:pt x="876" y="229"/>
                      <a:pt x="876" y="229"/>
                      <a:pt x="875" y="230"/>
                    </a:cubicBezTo>
                    <a:cubicBezTo>
                      <a:pt x="875" y="231"/>
                      <a:pt x="873" y="232"/>
                      <a:pt x="872" y="232"/>
                    </a:cubicBezTo>
                    <a:cubicBezTo>
                      <a:pt x="871" y="231"/>
                      <a:pt x="871" y="230"/>
                      <a:pt x="871" y="230"/>
                    </a:cubicBezTo>
                    <a:cubicBezTo>
                      <a:pt x="872" y="229"/>
                      <a:pt x="871" y="230"/>
                      <a:pt x="871" y="229"/>
                    </a:cubicBezTo>
                    <a:cubicBezTo>
                      <a:pt x="871" y="227"/>
                      <a:pt x="872" y="227"/>
                      <a:pt x="872" y="226"/>
                    </a:cubicBezTo>
                    <a:cubicBezTo>
                      <a:pt x="872" y="225"/>
                      <a:pt x="872" y="226"/>
                      <a:pt x="871" y="226"/>
                    </a:cubicBezTo>
                    <a:cubicBezTo>
                      <a:pt x="870" y="226"/>
                      <a:pt x="868" y="227"/>
                      <a:pt x="868" y="227"/>
                    </a:cubicBezTo>
                    <a:cubicBezTo>
                      <a:pt x="868" y="228"/>
                      <a:pt x="870" y="229"/>
                      <a:pt x="868" y="229"/>
                    </a:cubicBezTo>
                    <a:cubicBezTo>
                      <a:pt x="866" y="230"/>
                      <a:pt x="866" y="230"/>
                      <a:pt x="866" y="229"/>
                    </a:cubicBezTo>
                    <a:cubicBezTo>
                      <a:pt x="866" y="228"/>
                      <a:pt x="867" y="224"/>
                      <a:pt x="866" y="224"/>
                    </a:cubicBezTo>
                    <a:cubicBezTo>
                      <a:pt x="866" y="224"/>
                      <a:pt x="866" y="224"/>
                      <a:pt x="866" y="224"/>
                    </a:cubicBezTo>
                    <a:cubicBezTo>
                      <a:pt x="866" y="224"/>
                      <a:pt x="866" y="224"/>
                      <a:pt x="864" y="224"/>
                    </a:cubicBezTo>
                    <a:cubicBezTo>
                      <a:pt x="861" y="224"/>
                      <a:pt x="861" y="224"/>
                      <a:pt x="860" y="223"/>
                    </a:cubicBezTo>
                    <a:cubicBezTo>
                      <a:pt x="858" y="222"/>
                      <a:pt x="857" y="222"/>
                      <a:pt x="859" y="221"/>
                    </a:cubicBezTo>
                    <a:cubicBezTo>
                      <a:pt x="860" y="220"/>
                      <a:pt x="863" y="218"/>
                      <a:pt x="865" y="217"/>
                    </a:cubicBezTo>
                    <a:cubicBezTo>
                      <a:pt x="866" y="215"/>
                      <a:pt x="873" y="211"/>
                      <a:pt x="874" y="209"/>
                    </a:cubicBezTo>
                    <a:cubicBezTo>
                      <a:pt x="875" y="207"/>
                      <a:pt x="880" y="203"/>
                      <a:pt x="884" y="201"/>
                    </a:cubicBezTo>
                    <a:cubicBezTo>
                      <a:pt x="887" y="198"/>
                      <a:pt x="886" y="198"/>
                      <a:pt x="888" y="196"/>
                    </a:cubicBezTo>
                    <a:cubicBezTo>
                      <a:pt x="890" y="194"/>
                      <a:pt x="894" y="192"/>
                      <a:pt x="896" y="190"/>
                    </a:cubicBezTo>
                    <a:cubicBezTo>
                      <a:pt x="897" y="188"/>
                      <a:pt x="900" y="186"/>
                      <a:pt x="902" y="185"/>
                    </a:cubicBezTo>
                    <a:cubicBezTo>
                      <a:pt x="904" y="185"/>
                      <a:pt x="906" y="184"/>
                      <a:pt x="911" y="184"/>
                    </a:cubicBezTo>
                    <a:cubicBezTo>
                      <a:pt x="915" y="184"/>
                      <a:pt x="917" y="184"/>
                      <a:pt x="918" y="185"/>
                    </a:cubicBezTo>
                    <a:cubicBezTo>
                      <a:pt x="919" y="186"/>
                      <a:pt x="919" y="187"/>
                      <a:pt x="920" y="186"/>
                    </a:cubicBezTo>
                    <a:cubicBezTo>
                      <a:pt x="922" y="186"/>
                      <a:pt x="924" y="185"/>
                      <a:pt x="925" y="185"/>
                    </a:cubicBezTo>
                    <a:cubicBezTo>
                      <a:pt x="926" y="185"/>
                      <a:pt x="927" y="186"/>
                      <a:pt x="927" y="186"/>
                    </a:cubicBezTo>
                    <a:cubicBezTo>
                      <a:pt x="928" y="186"/>
                      <a:pt x="930" y="185"/>
                      <a:pt x="931" y="185"/>
                    </a:cubicBezTo>
                    <a:cubicBezTo>
                      <a:pt x="932" y="185"/>
                      <a:pt x="932" y="186"/>
                      <a:pt x="933" y="186"/>
                    </a:cubicBezTo>
                    <a:cubicBezTo>
                      <a:pt x="935" y="186"/>
                      <a:pt x="936" y="186"/>
                      <a:pt x="936" y="185"/>
                    </a:cubicBezTo>
                    <a:cubicBezTo>
                      <a:pt x="936" y="184"/>
                      <a:pt x="936" y="183"/>
                      <a:pt x="938" y="183"/>
                    </a:cubicBezTo>
                    <a:cubicBezTo>
                      <a:pt x="939" y="182"/>
                      <a:pt x="943" y="182"/>
                      <a:pt x="944" y="183"/>
                    </a:cubicBezTo>
                    <a:cubicBezTo>
                      <a:pt x="945" y="184"/>
                      <a:pt x="947" y="185"/>
                      <a:pt x="947" y="184"/>
                    </a:cubicBezTo>
                    <a:cubicBezTo>
                      <a:pt x="948" y="184"/>
                      <a:pt x="951" y="184"/>
                      <a:pt x="952" y="185"/>
                    </a:cubicBezTo>
                    <a:cubicBezTo>
                      <a:pt x="953" y="186"/>
                      <a:pt x="954" y="187"/>
                      <a:pt x="953" y="187"/>
                    </a:cubicBezTo>
                    <a:cubicBezTo>
                      <a:pt x="952" y="187"/>
                      <a:pt x="950" y="187"/>
                      <a:pt x="950" y="187"/>
                    </a:cubicBezTo>
                    <a:cubicBezTo>
                      <a:pt x="949" y="188"/>
                      <a:pt x="948" y="189"/>
                      <a:pt x="951" y="189"/>
                    </a:cubicBezTo>
                    <a:cubicBezTo>
                      <a:pt x="954" y="189"/>
                      <a:pt x="954" y="189"/>
                      <a:pt x="955" y="189"/>
                    </a:cubicBezTo>
                    <a:cubicBezTo>
                      <a:pt x="956" y="188"/>
                      <a:pt x="957" y="189"/>
                      <a:pt x="959" y="189"/>
                    </a:cubicBezTo>
                    <a:cubicBezTo>
                      <a:pt x="960" y="188"/>
                      <a:pt x="960" y="187"/>
                      <a:pt x="962" y="187"/>
                    </a:cubicBezTo>
                    <a:cubicBezTo>
                      <a:pt x="963" y="187"/>
                      <a:pt x="964" y="188"/>
                      <a:pt x="965" y="188"/>
                    </a:cubicBezTo>
                    <a:cubicBezTo>
                      <a:pt x="967" y="188"/>
                      <a:pt x="971" y="187"/>
                      <a:pt x="971" y="186"/>
                    </a:cubicBezTo>
                    <a:cubicBezTo>
                      <a:pt x="972" y="186"/>
                      <a:pt x="973" y="185"/>
                      <a:pt x="970" y="185"/>
                    </a:cubicBezTo>
                    <a:cubicBezTo>
                      <a:pt x="968" y="184"/>
                      <a:pt x="966" y="185"/>
                      <a:pt x="967" y="183"/>
                    </a:cubicBezTo>
                    <a:cubicBezTo>
                      <a:pt x="967" y="182"/>
                      <a:pt x="967" y="181"/>
                      <a:pt x="968" y="179"/>
                    </a:cubicBezTo>
                    <a:cubicBezTo>
                      <a:pt x="970" y="177"/>
                      <a:pt x="969" y="176"/>
                      <a:pt x="971" y="176"/>
                    </a:cubicBezTo>
                    <a:cubicBezTo>
                      <a:pt x="973" y="176"/>
                      <a:pt x="975" y="173"/>
                      <a:pt x="977" y="172"/>
                    </a:cubicBezTo>
                    <a:cubicBezTo>
                      <a:pt x="979" y="170"/>
                      <a:pt x="980" y="170"/>
                      <a:pt x="980" y="169"/>
                    </a:cubicBezTo>
                    <a:cubicBezTo>
                      <a:pt x="981" y="167"/>
                      <a:pt x="981" y="166"/>
                      <a:pt x="983" y="165"/>
                    </a:cubicBezTo>
                    <a:cubicBezTo>
                      <a:pt x="985" y="164"/>
                      <a:pt x="987" y="165"/>
                      <a:pt x="989" y="165"/>
                    </a:cubicBezTo>
                    <a:cubicBezTo>
                      <a:pt x="991" y="164"/>
                      <a:pt x="994" y="163"/>
                      <a:pt x="995" y="164"/>
                    </a:cubicBezTo>
                    <a:cubicBezTo>
                      <a:pt x="996" y="165"/>
                      <a:pt x="997" y="166"/>
                      <a:pt x="997" y="166"/>
                    </a:cubicBezTo>
                    <a:cubicBezTo>
                      <a:pt x="998" y="165"/>
                      <a:pt x="1000" y="164"/>
                      <a:pt x="1001" y="164"/>
                    </a:cubicBezTo>
                    <a:cubicBezTo>
                      <a:pt x="1001" y="164"/>
                      <a:pt x="1002" y="164"/>
                      <a:pt x="1001" y="165"/>
                    </a:cubicBezTo>
                    <a:cubicBezTo>
                      <a:pt x="1000" y="167"/>
                      <a:pt x="999" y="168"/>
                      <a:pt x="999" y="169"/>
                    </a:cubicBezTo>
                    <a:cubicBezTo>
                      <a:pt x="999" y="171"/>
                      <a:pt x="998" y="171"/>
                      <a:pt x="999" y="171"/>
                    </a:cubicBezTo>
                    <a:cubicBezTo>
                      <a:pt x="1001" y="171"/>
                      <a:pt x="1003" y="170"/>
                      <a:pt x="1002" y="171"/>
                    </a:cubicBezTo>
                    <a:cubicBezTo>
                      <a:pt x="1001" y="172"/>
                      <a:pt x="999" y="174"/>
                      <a:pt x="1001" y="174"/>
                    </a:cubicBezTo>
                    <a:cubicBezTo>
                      <a:pt x="1002" y="174"/>
                      <a:pt x="1002" y="174"/>
                      <a:pt x="1005" y="172"/>
                    </a:cubicBezTo>
                    <a:cubicBezTo>
                      <a:pt x="1007" y="170"/>
                      <a:pt x="1011" y="166"/>
                      <a:pt x="1013" y="166"/>
                    </a:cubicBezTo>
                    <a:cubicBezTo>
                      <a:pt x="1015" y="166"/>
                      <a:pt x="1016" y="167"/>
                      <a:pt x="1017" y="166"/>
                    </a:cubicBezTo>
                    <a:cubicBezTo>
                      <a:pt x="1017" y="165"/>
                      <a:pt x="1016" y="164"/>
                      <a:pt x="1017" y="163"/>
                    </a:cubicBezTo>
                    <a:cubicBezTo>
                      <a:pt x="1017" y="162"/>
                      <a:pt x="1016" y="161"/>
                      <a:pt x="1018" y="160"/>
                    </a:cubicBezTo>
                    <a:cubicBezTo>
                      <a:pt x="1019" y="158"/>
                      <a:pt x="1017" y="159"/>
                      <a:pt x="1020" y="158"/>
                    </a:cubicBezTo>
                    <a:cubicBezTo>
                      <a:pt x="1023" y="157"/>
                      <a:pt x="1024" y="156"/>
                      <a:pt x="1025" y="157"/>
                    </a:cubicBezTo>
                    <a:cubicBezTo>
                      <a:pt x="1026" y="157"/>
                      <a:pt x="1027" y="158"/>
                      <a:pt x="1029" y="158"/>
                    </a:cubicBezTo>
                    <a:cubicBezTo>
                      <a:pt x="1030" y="158"/>
                      <a:pt x="1029" y="158"/>
                      <a:pt x="1027" y="159"/>
                    </a:cubicBezTo>
                    <a:cubicBezTo>
                      <a:pt x="1024" y="159"/>
                      <a:pt x="1023" y="160"/>
                      <a:pt x="1023" y="162"/>
                    </a:cubicBezTo>
                    <a:cubicBezTo>
                      <a:pt x="1022" y="163"/>
                      <a:pt x="1023" y="166"/>
                      <a:pt x="1022" y="166"/>
                    </a:cubicBezTo>
                    <a:cubicBezTo>
                      <a:pt x="1022" y="166"/>
                      <a:pt x="1021" y="166"/>
                      <a:pt x="1021" y="167"/>
                    </a:cubicBezTo>
                    <a:cubicBezTo>
                      <a:pt x="1022" y="168"/>
                      <a:pt x="1023" y="168"/>
                      <a:pt x="1022" y="169"/>
                    </a:cubicBezTo>
                    <a:cubicBezTo>
                      <a:pt x="1021" y="170"/>
                      <a:pt x="1019" y="171"/>
                      <a:pt x="1019" y="171"/>
                    </a:cubicBezTo>
                    <a:cubicBezTo>
                      <a:pt x="1020" y="172"/>
                      <a:pt x="1021" y="172"/>
                      <a:pt x="1018" y="173"/>
                    </a:cubicBezTo>
                    <a:cubicBezTo>
                      <a:pt x="1014" y="174"/>
                      <a:pt x="1012" y="176"/>
                      <a:pt x="1011" y="177"/>
                    </a:cubicBezTo>
                    <a:cubicBezTo>
                      <a:pt x="1010" y="177"/>
                      <a:pt x="1010" y="177"/>
                      <a:pt x="1009" y="179"/>
                    </a:cubicBezTo>
                    <a:cubicBezTo>
                      <a:pt x="1007" y="180"/>
                      <a:pt x="1006" y="181"/>
                      <a:pt x="1005" y="183"/>
                    </a:cubicBezTo>
                    <a:cubicBezTo>
                      <a:pt x="1003" y="184"/>
                      <a:pt x="1004" y="182"/>
                      <a:pt x="1002" y="184"/>
                    </a:cubicBezTo>
                    <a:cubicBezTo>
                      <a:pt x="1000" y="186"/>
                      <a:pt x="1000" y="186"/>
                      <a:pt x="998" y="187"/>
                    </a:cubicBezTo>
                    <a:cubicBezTo>
                      <a:pt x="997" y="189"/>
                      <a:pt x="996" y="192"/>
                      <a:pt x="993" y="194"/>
                    </a:cubicBezTo>
                    <a:cubicBezTo>
                      <a:pt x="990" y="196"/>
                      <a:pt x="989" y="197"/>
                      <a:pt x="987" y="197"/>
                    </a:cubicBezTo>
                    <a:cubicBezTo>
                      <a:pt x="985" y="197"/>
                      <a:pt x="984" y="199"/>
                      <a:pt x="983" y="198"/>
                    </a:cubicBezTo>
                    <a:cubicBezTo>
                      <a:pt x="982" y="198"/>
                      <a:pt x="981" y="198"/>
                      <a:pt x="981" y="199"/>
                    </a:cubicBezTo>
                    <a:cubicBezTo>
                      <a:pt x="981" y="199"/>
                      <a:pt x="982" y="203"/>
                      <a:pt x="980" y="204"/>
                    </a:cubicBezTo>
                    <a:cubicBezTo>
                      <a:pt x="979" y="205"/>
                      <a:pt x="976" y="207"/>
                      <a:pt x="975" y="209"/>
                    </a:cubicBezTo>
                    <a:cubicBezTo>
                      <a:pt x="974" y="211"/>
                      <a:pt x="973" y="217"/>
                      <a:pt x="974" y="221"/>
                    </a:cubicBezTo>
                    <a:cubicBezTo>
                      <a:pt x="975" y="225"/>
                      <a:pt x="976" y="234"/>
                      <a:pt x="976" y="237"/>
                    </a:cubicBezTo>
                    <a:cubicBezTo>
                      <a:pt x="977" y="239"/>
                      <a:pt x="979" y="240"/>
                      <a:pt x="979" y="242"/>
                    </a:cubicBezTo>
                    <a:cubicBezTo>
                      <a:pt x="979" y="244"/>
                      <a:pt x="980" y="247"/>
                      <a:pt x="980" y="248"/>
                    </a:cubicBezTo>
                    <a:cubicBezTo>
                      <a:pt x="980" y="250"/>
                      <a:pt x="980" y="248"/>
                      <a:pt x="980" y="250"/>
                    </a:cubicBezTo>
                    <a:cubicBezTo>
                      <a:pt x="981" y="251"/>
                      <a:pt x="979" y="253"/>
                      <a:pt x="981" y="253"/>
                    </a:cubicBezTo>
                    <a:cubicBezTo>
                      <a:pt x="982" y="252"/>
                      <a:pt x="985" y="248"/>
                      <a:pt x="988" y="246"/>
                    </a:cubicBezTo>
                    <a:cubicBezTo>
                      <a:pt x="990" y="244"/>
                      <a:pt x="990" y="243"/>
                      <a:pt x="990" y="240"/>
                    </a:cubicBezTo>
                    <a:cubicBezTo>
                      <a:pt x="991" y="238"/>
                      <a:pt x="990" y="238"/>
                      <a:pt x="993" y="237"/>
                    </a:cubicBezTo>
                    <a:cubicBezTo>
                      <a:pt x="995" y="236"/>
                      <a:pt x="997" y="235"/>
                      <a:pt x="998" y="235"/>
                    </a:cubicBezTo>
                    <a:cubicBezTo>
                      <a:pt x="999" y="236"/>
                      <a:pt x="999" y="236"/>
                      <a:pt x="999" y="235"/>
                    </a:cubicBezTo>
                    <a:cubicBezTo>
                      <a:pt x="999" y="234"/>
                      <a:pt x="997" y="231"/>
                      <a:pt x="999" y="228"/>
                    </a:cubicBezTo>
                    <a:cubicBezTo>
                      <a:pt x="1001" y="226"/>
                      <a:pt x="1002" y="224"/>
                      <a:pt x="1004" y="224"/>
                    </a:cubicBezTo>
                    <a:cubicBezTo>
                      <a:pt x="1007" y="224"/>
                      <a:pt x="1009" y="225"/>
                      <a:pt x="1010" y="224"/>
                    </a:cubicBezTo>
                    <a:cubicBezTo>
                      <a:pt x="1011" y="223"/>
                      <a:pt x="1013" y="224"/>
                      <a:pt x="1012" y="222"/>
                    </a:cubicBezTo>
                    <a:cubicBezTo>
                      <a:pt x="1010" y="220"/>
                      <a:pt x="1009" y="219"/>
                      <a:pt x="1009" y="218"/>
                    </a:cubicBezTo>
                    <a:cubicBezTo>
                      <a:pt x="1009" y="216"/>
                      <a:pt x="1011" y="213"/>
                      <a:pt x="1012" y="212"/>
                    </a:cubicBezTo>
                    <a:cubicBezTo>
                      <a:pt x="1013" y="212"/>
                      <a:pt x="1014" y="211"/>
                      <a:pt x="1014" y="212"/>
                    </a:cubicBezTo>
                    <a:cubicBezTo>
                      <a:pt x="1015" y="212"/>
                      <a:pt x="1016" y="213"/>
                      <a:pt x="1017" y="212"/>
                    </a:cubicBezTo>
                    <a:cubicBezTo>
                      <a:pt x="1018" y="212"/>
                      <a:pt x="1018" y="211"/>
                      <a:pt x="1018" y="209"/>
                    </a:cubicBezTo>
                    <a:cubicBezTo>
                      <a:pt x="1018" y="208"/>
                      <a:pt x="1016" y="208"/>
                      <a:pt x="1016" y="206"/>
                    </a:cubicBezTo>
                    <a:cubicBezTo>
                      <a:pt x="1015" y="205"/>
                      <a:pt x="1014" y="202"/>
                      <a:pt x="1016" y="201"/>
                    </a:cubicBezTo>
                    <a:cubicBezTo>
                      <a:pt x="1017" y="200"/>
                      <a:pt x="1019" y="200"/>
                      <a:pt x="1018" y="199"/>
                    </a:cubicBezTo>
                    <a:cubicBezTo>
                      <a:pt x="1017" y="198"/>
                      <a:pt x="1015" y="197"/>
                      <a:pt x="1015" y="197"/>
                    </a:cubicBezTo>
                    <a:cubicBezTo>
                      <a:pt x="1014" y="197"/>
                      <a:pt x="1014" y="198"/>
                      <a:pt x="1013" y="198"/>
                    </a:cubicBezTo>
                    <a:cubicBezTo>
                      <a:pt x="1012" y="198"/>
                      <a:pt x="1011" y="198"/>
                      <a:pt x="1011" y="196"/>
                    </a:cubicBezTo>
                    <a:cubicBezTo>
                      <a:pt x="1011" y="195"/>
                      <a:pt x="1012" y="192"/>
                      <a:pt x="1014" y="191"/>
                    </a:cubicBezTo>
                    <a:cubicBezTo>
                      <a:pt x="1016" y="189"/>
                      <a:pt x="1016" y="189"/>
                      <a:pt x="1017" y="187"/>
                    </a:cubicBezTo>
                    <a:cubicBezTo>
                      <a:pt x="1018" y="185"/>
                      <a:pt x="1018" y="183"/>
                      <a:pt x="1019" y="182"/>
                    </a:cubicBezTo>
                    <a:cubicBezTo>
                      <a:pt x="1020" y="181"/>
                      <a:pt x="1021" y="179"/>
                      <a:pt x="1022" y="180"/>
                    </a:cubicBezTo>
                    <a:cubicBezTo>
                      <a:pt x="1023" y="181"/>
                      <a:pt x="1023" y="181"/>
                      <a:pt x="1024" y="180"/>
                    </a:cubicBezTo>
                    <a:cubicBezTo>
                      <a:pt x="1025" y="180"/>
                      <a:pt x="1025" y="178"/>
                      <a:pt x="1026" y="179"/>
                    </a:cubicBezTo>
                    <a:cubicBezTo>
                      <a:pt x="1027" y="180"/>
                      <a:pt x="1027" y="181"/>
                      <a:pt x="1028" y="181"/>
                    </a:cubicBezTo>
                    <a:cubicBezTo>
                      <a:pt x="1029" y="180"/>
                      <a:pt x="1030" y="178"/>
                      <a:pt x="1032" y="177"/>
                    </a:cubicBezTo>
                    <a:cubicBezTo>
                      <a:pt x="1034" y="176"/>
                      <a:pt x="1036" y="176"/>
                      <a:pt x="1035" y="177"/>
                    </a:cubicBezTo>
                    <a:cubicBezTo>
                      <a:pt x="1035" y="178"/>
                      <a:pt x="1034" y="182"/>
                      <a:pt x="1035" y="181"/>
                    </a:cubicBezTo>
                    <a:cubicBezTo>
                      <a:pt x="1036" y="180"/>
                      <a:pt x="1040" y="178"/>
                      <a:pt x="1041" y="177"/>
                    </a:cubicBezTo>
                    <a:cubicBezTo>
                      <a:pt x="1042" y="176"/>
                      <a:pt x="1045" y="175"/>
                      <a:pt x="1047" y="175"/>
                    </a:cubicBezTo>
                    <a:cubicBezTo>
                      <a:pt x="1048" y="175"/>
                      <a:pt x="1052" y="175"/>
                      <a:pt x="1053" y="176"/>
                    </a:cubicBezTo>
                    <a:cubicBezTo>
                      <a:pt x="1054" y="176"/>
                      <a:pt x="1057" y="180"/>
                      <a:pt x="1058" y="180"/>
                    </a:cubicBezTo>
                    <a:cubicBezTo>
                      <a:pt x="1059" y="180"/>
                      <a:pt x="1059" y="179"/>
                      <a:pt x="1060" y="178"/>
                    </a:cubicBezTo>
                    <a:cubicBezTo>
                      <a:pt x="1060" y="177"/>
                      <a:pt x="1065" y="175"/>
                      <a:pt x="1067" y="172"/>
                    </a:cubicBezTo>
                    <a:cubicBezTo>
                      <a:pt x="1069" y="170"/>
                      <a:pt x="1072" y="169"/>
                      <a:pt x="1075" y="168"/>
                    </a:cubicBezTo>
                    <a:cubicBezTo>
                      <a:pt x="1077" y="167"/>
                      <a:pt x="1088" y="162"/>
                      <a:pt x="1091" y="161"/>
                    </a:cubicBezTo>
                    <a:cubicBezTo>
                      <a:pt x="1095" y="159"/>
                      <a:pt x="1097" y="158"/>
                      <a:pt x="1097" y="157"/>
                    </a:cubicBezTo>
                    <a:cubicBezTo>
                      <a:pt x="1097" y="156"/>
                      <a:pt x="1097" y="156"/>
                      <a:pt x="1098" y="156"/>
                    </a:cubicBezTo>
                    <a:cubicBezTo>
                      <a:pt x="1099" y="157"/>
                      <a:pt x="1099" y="158"/>
                      <a:pt x="1100" y="158"/>
                    </a:cubicBezTo>
                    <a:cubicBezTo>
                      <a:pt x="1102" y="158"/>
                      <a:pt x="1105" y="158"/>
                      <a:pt x="1106" y="159"/>
                    </a:cubicBezTo>
                    <a:cubicBezTo>
                      <a:pt x="1108" y="160"/>
                      <a:pt x="1108" y="160"/>
                      <a:pt x="1109" y="160"/>
                    </a:cubicBezTo>
                    <a:cubicBezTo>
                      <a:pt x="1110" y="159"/>
                      <a:pt x="1112" y="157"/>
                      <a:pt x="1111" y="156"/>
                    </a:cubicBezTo>
                    <a:cubicBezTo>
                      <a:pt x="1111" y="155"/>
                      <a:pt x="1111" y="154"/>
                      <a:pt x="1110" y="153"/>
                    </a:cubicBezTo>
                    <a:cubicBezTo>
                      <a:pt x="1109" y="152"/>
                      <a:pt x="1108" y="151"/>
                      <a:pt x="1107" y="150"/>
                    </a:cubicBezTo>
                    <a:cubicBezTo>
                      <a:pt x="1105" y="149"/>
                      <a:pt x="1107" y="149"/>
                      <a:pt x="1107" y="148"/>
                    </a:cubicBezTo>
                    <a:cubicBezTo>
                      <a:pt x="1107" y="147"/>
                      <a:pt x="1106" y="144"/>
                      <a:pt x="1105" y="143"/>
                    </a:cubicBezTo>
                    <a:cubicBezTo>
                      <a:pt x="1104" y="142"/>
                      <a:pt x="1104" y="144"/>
                      <a:pt x="1103" y="143"/>
                    </a:cubicBezTo>
                    <a:cubicBezTo>
                      <a:pt x="1101" y="142"/>
                      <a:pt x="1100" y="141"/>
                      <a:pt x="1099" y="140"/>
                    </a:cubicBezTo>
                    <a:cubicBezTo>
                      <a:pt x="1099" y="139"/>
                      <a:pt x="1100" y="138"/>
                      <a:pt x="1099" y="138"/>
                    </a:cubicBezTo>
                    <a:cubicBezTo>
                      <a:pt x="1098" y="138"/>
                      <a:pt x="1098" y="139"/>
                      <a:pt x="1097" y="139"/>
                    </a:cubicBezTo>
                    <a:cubicBezTo>
                      <a:pt x="1096" y="139"/>
                      <a:pt x="1094" y="140"/>
                      <a:pt x="1093" y="139"/>
                    </a:cubicBezTo>
                    <a:cubicBezTo>
                      <a:pt x="1093" y="138"/>
                      <a:pt x="1091" y="137"/>
                      <a:pt x="1092" y="137"/>
                    </a:cubicBezTo>
                    <a:cubicBezTo>
                      <a:pt x="1094" y="137"/>
                      <a:pt x="1097" y="138"/>
                      <a:pt x="1096" y="137"/>
                    </a:cubicBezTo>
                    <a:cubicBezTo>
                      <a:pt x="1095" y="137"/>
                      <a:pt x="1092" y="136"/>
                      <a:pt x="1093" y="136"/>
                    </a:cubicBezTo>
                    <a:cubicBezTo>
                      <a:pt x="1095" y="136"/>
                      <a:pt x="1097" y="135"/>
                      <a:pt x="1099" y="136"/>
                    </a:cubicBezTo>
                    <a:cubicBezTo>
                      <a:pt x="1100" y="137"/>
                      <a:pt x="1101" y="138"/>
                      <a:pt x="1102" y="138"/>
                    </a:cubicBezTo>
                    <a:cubicBezTo>
                      <a:pt x="1104" y="138"/>
                      <a:pt x="1104" y="139"/>
                      <a:pt x="1107" y="138"/>
                    </a:cubicBezTo>
                    <a:cubicBezTo>
                      <a:pt x="1111" y="137"/>
                      <a:pt x="1116" y="136"/>
                      <a:pt x="1115" y="135"/>
                    </a:cubicBezTo>
                    <a:cubicBezTo>
                      <a:pt x="1114" y="134"/>
                      <a:pt x="1113" y="134"/>
                      <a:pt x="1114" y="133"/>
                    </a:cubicBezTo>
                    <a:cubicBezTo>
                      <a:pt x="1116" y="132"/>
                      <a:pt x="1118" y="132"/>
                      <a:pt x="1118" y="131"/>
                    </a:cubicBezTo>
                    <a:cubicBezTo>
                      <a:pt x="1118" y="130"/>
                      <a:pt x="1115" y="128"/>
                      <a:pt x="1115" y="127"/>
                    </a:cubicBezTo>
                    <a:cubicBezTo>
                      <a:pt x="1115" y="126"/>
                      <a:pt x="1118" y="125"/>
                      <a:pt x="1118" y="124"/>
                    </a:cubicBezTo>
                    <a:cubicBezTo>
                      <a:pt x="1119" y="123"/>
                      <a:pt x="1119" y="125"/>
                      <a:pt x="1120" y="124"/>
                    </a:cubicBezTo>
                    <a:cubicBezTo>
                      <a:pt x="1122" y="124"/>
                      <a:pt x="1125" y="124"/>
                      <a:pt x="1123" y="125"/>
                    </a:cubicBezTo>
                    <a:cubicBezTo>
                      <a:pt x="1122" y="126"/>
                      <a:pt x="1120" y="127"/>
                      <a:pt x="1121" y="127"/>
                    </a:cubicBezTo>
                    <a:cubicBezTo>
                      <a:pt x="1122" y="128"/>
                      <a:pt x="1123" y="129"/>
                      <a:pt x="1123" y="130"/>
                    </a:cubicBezTo>
                    <a:cubicBezTo>
                      <a:pt x="1123" y="131"/>
                      <a:pt x="1122" y="132"/>
                      <a:pt x="1124" y="132"/>
                    </a:cubicBezTo>
                    <a:cubicBezTo>
                      <a:pt x="1126" y="131"/>
                      <a:pt x="1129" y="130"/>
                      <a:pt x="1131" y="131"/>
                    </a:cubicBezTo>
                    <a:cubicBezTo>
                      <a:pt x="1133" y="131"/>
                      <a:pt x="1136" y="131"/>
                      <a:pt x="1138" y="133"/>
                    </a:cubicBezTo>
                    <a:cubicBezTo>
                      <a:pt x="1139" y="135"/>
                      <a:pt x="1137" y="135"/>
                      <a:pt x="1140" y="137"/>
                    </a:cubicBezTo>
                    <a:cubicBezTo>
                      <a:pt x="1144" y="139"/>
                      <a:pt x="1147" y="139"/>
                      <a:pt x="1148" y="140"/>
                    </a:cubicBezTo>
                    <a:cubicBezTo>
                      <a:pt x="1148" y="141"/>
                      <a:pt x="1149" y="142"/>
                      <a:pt x="1150" y="142"/>
                    </a:cubicBezTo>
                    <a:cubicBezTo>
                      <a:pt x="1152" y="142"/>
                      <a:pt x="1152" y="142"/>
                      <a:pt x="1152" y="141"/>
                    </a:cubicBezTo>
                    <a:cubicBezTo>
                      <a:pt x="1152" y="141"/>
                      <a:pt x="1152" y="141"/>
                      <a:pt x="1153" y="141"/>
                    </a:cubicBezTo>
                    <a:cubicBezTo>
                      <a:pt x="1152" y="141"/>
                      <a:pt x="1152" y="142"/>
                      <a:pt x="1153" y="142"/>
                    </a:cubicBezTo>
                    <a:cubicBezTo>
                      <a:pt x="1153" y="142"/>
                      <a:pt x="1154" y="142"/>
                      <a:pt x="1155" y="142"/>
                    </a:cubicBezTo>
                    <a:cubicBezTo>
                      <a:pt x="1156" y="141"/>
                      <a:pt x="1159" y="142"/>
                      <a:pt x="1158" y="141"/>
                    </a:cubicBezTo>
                    <a:cubicBezTo>
                      <a:pt x="1156" y="140"/>
                      <a:pt x="1154" y="139"/>
                      <a:pt x="1154" y="138"/>
                    </a:cubicBezTo>
                    <a:cubicBezTo>
                      <a:pt x="1155" y="137"/>
                      <a:pt x="1156" y="137"/>
                      <a:pt x="1157" y="138"/>
                    </a:cubicBezTo>
                    <a:cubicBezTo>
                      <a:pt x="1157" y="138"/>
                      <a:pt x="1158" y="139"/>
                      <a:pt x="1158" y="138"/>
                    </a:cubicBezTo>
                    <a:cubicBezTo>
                      <a:pt x="1158" y="138"/>
                      <a:pt x="1156" y="137"/>
                      <a:pt x="1157" y="137"/>
                    </a:cubicBezTo>
                    <a:cubicBezTo>
                      <a:pt x="1158" y="136"/>
                      <a:pt x="1158" y="134"/>
                      <a:pt x="1158" y="133"/>
                    </a:cubicBezTo>
                    <a:close/>
                    <a:moveTo>
                      <a:pt x="251" y="198"/>
                    </a:moveTo>
                    <a:cubicBezTo>
                      <a:pt x="251" y="198"/>
                      <a:pt x="251" y="198"/>
                      <a:pt x="251" y="198"/>
                    </a:cubicBezTo>
                    <a:cubicBezTo>
                      <a:pt x="251" y="198"/>
                      <a:pt x="251" y="198"/>
                      <a:pt x="251" y="198"/>
                    </a:cubicBezTo>
                    <a:cubicBezTo>
                      <a:pt x="251" y="198"/>
                      <a:pt x="251" y="198"/>
                      <a:pt x="251" y="198"/>
                    </a:cubicBezTo>
                    <a:close/>
                    <a:moveTo>
                      <a:pt x="39" y="523"/>
                    </a:moveTo>
                    <a:cubicBezTo>
                      <a:pt x="39" y="523"/>
                      <a:pt x="39" y="523"/>
                      <a:pt x="39" y="523"/>
                    </a:cubicBezTo>
                    <a:cubicBezTo>
                      <a:pt x="39" y="523"/>
                      <a:pt x="39" y="523"/>
                      <a:pt x="39" y="523"/>
                    </a:cubicBezTo>
                    <a:cubicBezTo>
                      <a:pt x="39" y="523"/>
                      <a:pt x="39" y="523"/>
                      <a:pt x="39" y="523"/>
                    </a:cubicBezTo>
                    <a:close/>
                    <a:moveTo>
                      <a:pt x="123" y="459"/>
                    </a:moveTo>
                    <a:cubicBezTo>
                      <a:pt x="124" y="458"/>
                      <a:pt x="126" y="458"/>
                      <a:pt x="127" y="458"/>
                    </a:cubicBezTo>
                    <a:cubicBezTo>
                      <a:pt x="126" y="458"/>
                      <a:pt x="124" y="458"/>
                      <a:pt x="123" y="459"/>
                    </a:cubicBezTo>
                    <a:close/>
                    <a:moveTo>
                      <a:pt x="267" y="615"/>
                    </a:moveTo>
                    <a:cubicBezTo>
                      <a:pt x="267" y="615"/>
                      <a:pt x="267" y="615"/>
                      <a:pt x="266" y="615"/>
                    </a:cubicBezTo>
                    <a:cubicBezTo>
                      <a:pt x="265" y="614"/>
                      <a:pt x="265" y="613"/>
                      <a:pt x="264" y="612"/>
                    </a:cubicBezTo>
                    <a:cubicBezTo>
                      <a:pt x="264" y="611"/>
                      <a:pt x="264" y="611"/>
                      <a:pt x="264" y="610"/>
                    </a:cubicBezTo>
                    <a:cubicBezTo>
                      <a:pt x="263" y="610"/>
                      <a:pt x="261" y="608"/>
                      <a:pt x="260" y="607"/>
                    </a:cubicBezTo>
                    <a:cubicBezTo>
                      <a:pt x="260" y="605"/>
                      <a:pt x="260" y="602"/>
                      <a:pt x="260" y="601"/>
                    </a:cubicBezTo>
                    <a:cubicBezTo>
                      <a:pt x="259" y="600"/>
                      <a:pt x="259" y="600"/>
                      <a:pt x="259" y="598"/>
                    </a:cubicBezTo>
                    <a:cubicBezTo>
                      <a:pt x="258" y="596"/>
                      <a:pt x="258" y="588"/>
                      <a:pt x="259" y="589"/>
                    </a:cubicBezTo>
                    <a:cubicBezTo>
                      <a:pt x="259" y="589"/>
                      <a:pt x="259" y="589"/>
                      <a:pt x="259" y="589"/>
                    </a:cubicBezTo>
                    <a:cubicBezTo>
                      <a:pt x="260" y="590"/>
                      <a:pt x="261" y="592"/>
                      <a:pt x="261" y="594"/>
                    </a:cubicBezTo>
                    <a:cubicBezTo>
                      <a:pt x="262" y="595"/>
                      <a:pt x="262" y="597"/>
                      <a:pt x="262" y="598"/>
                    </a:cubicBezTo>
                    <a:cubicBezTo>
                      <a:pt x="262" y="599"/>
                      <a:pt x="264" y="603"/>
                      <a:pt x="264" y="604"/>
                    </a:cubicBezTo>
                    <a:cubicBezTo>
                      <a:pt x="264" y="606"/>
                      <a:pt x="265" y="606"/>
                      <a:pt x="265" y="607"/>
                    </a:cubicBezTo>
                    <a:cubicBezTo>
                      <a:pt x="266" y="607"/>
                      <a:pt x="266" y="610"/>
                      <a:pt x="266" y="611"/>
                    </a:cubicBezTo>
                    <a:cubicBezTo>
                      <a:pt x="266" y="612"/>
                      <a:pt x="268" y="615"/>
                      <a:pt x="268" y="616"/>
                    </a:cubicBezTo>
                    <a:cubicBezTo>
                      <a:pt x="268" y="616"/>
                      <a:pt x="268" y="616"/>
                      <a:pt x="267" y="615"/>
                    </a:cubicBezTo>
                    <a:close/>
                    <a:moveTo>
                      <a:pt x="281" y="623"/>
                    </a:moveTo>
                    <a:cubicBezTo>
                      <a:pt x="280" y="623"/>
                      <a:pt x="280" y="623"/>
                      <a:pt x="280" y="623"/>
                    </a:cubicBezTo>
                    <a:cubicBezTo>
                      <a:pt x="280" y="623"/>
                      <a:pt x="281" y="623"/>
                      <a:pt x="281" y="623"/>
                    </a:cubicBezTo>
                    <a:cubicBezTo>
                      <a:pt x="281" y="623"/>
                      <a:pt x="281" y="623"/>
                      <a:pt x="281" y="623"/>
                    </a:cubicBezTo>
                    <a:close/>
                    <a:moveTo>
                      <a:pt x="290" y="634"/>
                    </a:moveTo>
                    <a:cubicBezTo>
                      <a:pt x="290" y="634"/>
                      <a:pt x="290" y="635"/>
                      <a:pt x="290" y="635"/>
                    </a:cubicBezTo>
                    <a:cubicBezTo>
                      <a:pt x="290" y="635"/>
                      <a:pt x="290" y="636"/>
                      <a:pt x="290" y="637"/>
                    </a:cubicBezTo>
                    <a:cubicBezTo>
                      <a:pt x="290" y="638"/>
                      <a:pt x="290" y="639"/>
                      <a:pt x="290" y="641"/>
                    </a:cubicBezTo>
                    <a:cubicBezTo>
                      <a:pt x="289" y="642"/>
                      <a:pt x="289" y="643"/>
                      <a:pt x="290" y="644"/>
                    </a:cubicBezTo>
                    <a:cubicBezTo>
                      <a:pt x="291" y="645"/>
                      <a:pt x="291" y="647"/>
                      <a:pt x="292" y="647"/>
                    </a:cubicBezTo>
                    <a:cubicBezTo>
                      <a:pt x="292" y="647"/>
                      <a:pt x="292" y="648"/>
                      <a:pt x="292" y="649"/>
                    </a:cubicBezTo>
                    <a:cubicBezTo>
                      <a:pt x="292" y="650"/>
                      <a:pt x="291" y="651"/>
                      <a:pt x="291" y="650"/>
                    </a:cubicBezTo>
                    <a:cubicBezTo>
                      <a:pt x="290" y="649"/>
                      <a:pt x="289" y="649"/>
                      <a:pt x="289" y="648"/>
                    </a:cubicBezTo>
                    <a:cubicBezTo>
                      <a:pt x="289" y="647"/>
                      <a:pt x="288" y="647"/>
                      <a:pt x="288" y="646"/>
                    </a:cubicBezTo>
                    <a:cubicBezTo>
                      <a:pt x="288" y="645"/>
                      <a:pt x="288" y="644"/>
                      <a:pt x="288" y="643"/>
                    </a:cubicBezTo>
                    <a:cubicBezTo>
                      <a:pt x="288" y="641"/>
                      <a:pt x="288" y="641"/>
                      <a:pt x="288" y="640"/>
                    </a:cubicBezTo>
                    <a:cubicBezTo>
                      <a:pt x="288" y="639"/>
                      <a:pt x="286" y="641"/>
                      <a:pt x="286" y="640"/>
                    </a:cubicBezTo>
                    <a:cubicBezTo>
                      <a:pt x="286" y="638"/>
                      <a:pt x="286" y="638"/>
                      <a:pt x="287" y="637"/>
                    </a:cubicBezTo>
                    <a:cubicBezTo>
                      <a:pt x="287" y="636"/>
                      <a:pt x="287" y="635"/>
                      <a:pt x="287" y="634"/>
                    </a:cubicBezTo>
                    <a:cubicBezTo>
                      <a:pt x="287" y="633"/>
                      <a:pt x="288" y="632"/>
                      <a:pt x="287" y="630"/>
                    </a:cubicBezTo>
                    <a:cubicBezTo>
                      <a:pt x="287" y="628"/>
                      <a:pt x="285" y="626"/>
                      <a:pt x="285" y="625"/>
                    </a:cubicBezTo>
                    <a:cubicBezTo>
                      <a:pt x="285" y="625"/>
                      <a:pt x="286" y="625"/>
                      <a:pt x="287" y="625"/>
                    </a:cubicBezTo>
                    <a:cubicBezTo>
                      <a:pt x="287" y="625"/>
                      <a:pt x="287" y="626"/>
                      <a:pt x="288" y="626"/>
                    </a:cubicBezTo>
                    <a:cubicBezTo>
                      <a:pt x="288" y="627"/>
                      <a:pt x="288" y="630"/>
                      <a:pt x="289" y="631"/>
                    </a:cubicBezTo>
                    <a:cubicBezTo>
                      <a:pt x="289" y="632"/>
                      <a:pt x="289" y="633"/>
                      <a:pt x="290" y="634"/>
                    </a:cubicBezTo>
                    <a:close/>
                    <a:moveTo>
                      <a:pt x="279" y="568"/>
                    </a:moveTo>
                    <a:cubicBezTo>
                      <a:pt x="280" y="567"/>
                      <a:pt x="281" y="567"/>
                      <a:pt x="282" y="567"/>
                    </a:cubicBezTo>
                    <a:cubicBezTo>
                      <a:pt x="283" y="567"/>
                      <a:pt x="284" y="567"/>
                      <a:pt x="285" y="568"/>
                    </a:cubicBezTo>
                    <a:cubicBezTo>
                      <a:pt x="285" y="568"/>
                      <a:pt x="286" y="568"/>
                      <a:pt x="286" y="569"/>
                    </a:cubicBezTo>
                    <a:cubicBezTo>
                      <a:pt x="286" y="570"/>
                      <a:pt x="287" y="570"/>
                      <a:pt x="287" y="570"/>
                    </a:cubicBezTo>
                    <a:cubicBezTo>
                      <a:pt x="288" y="570"/>
                      <a:pt x="290" y="570"/>
                      <a:pt x="288" y="571"/>
                    </a:cubicBezTo>
                    <a:cubicBezTo>
                      <a:pt x="287" y="571"/>
                      <a:pt x="287" y="573"/>
                      <a:pt x="287" y="574"/>
                    </a:cubicBezTo>
                    <a:cubicBezTo>
                      <a:pt x="287" y="575"/>
                      <a:pt x="287" y="575"/>
                      <a:pt x="286" y="575"/>
                    </a:cubicBezTo>
                    <a:cubicBezTo>
                      <a:pt x="286" y="576"/>
                      <a:pt x="285" y="577"/>
                      <a:pt x="285" y="578"/>
                    </a:cubicBezTo>
                    <a:cubicBezTo>
                      <a:pt x="284" y="579"/>
                      <a:pt x="282" y="581"/>
                      <a:pt x="281" y="581"/>
                    </a:cubicBezTo>
                    <a:cubicBezTo>
                      <a:pt x="280" y="581"/>
                      <a:pt x="279" y="580"/>
                      <a:pt x="280" y="581"/>
                    </a:cubicBezTo>
                    <a:cubicBezTo>
                      <a:pt x="280" y="581"/>
                      <a:pt x="283" y="581"/>
                      <a:pt x="284" y="581"/>
                    </a:cubicBezTo>
                    <a:cubicBezTo>
                      <a:pt x="285" y="581"/>
                      <a:pt x="284" y="583"/>
                      <a:pt x="283" y="583"/>
                    </a:cubicBezTo>
                    <a:cubicBezTo>
                      <a:pt x="281" y="583"/>
                      <a:pt x="280" y="582"/>
                      <a:pt x="278" y="582"/>
                    </a:cubicBezTo>
                    <a:cubicBezTo>
                      <a:pt x="276" y="582"/>
                      <a:pt x="276" y="584"/>
                      <a:pt x="275" y="583"/>
                    </a:cubicBezTo>
                    <a:cubicBezTo>
                      <a:pt x="274" y="582"/>
                      <a:pt x="272" y="582"/>
                      <a:pt x="273" y="580"/>
                    </a:cubicBezTo>
                    <a:cubicBezTo>
                      <a:pt x="273" y="578"/>
                      <a:pt x="275" y="576"/>
                      <a:pt x="274" y="575"/>
                    </a:cubicBezTo>
                    <a:cubicBezTo>
                      <a:pt x="274" y="575"/>
                      <a:pt x="274" y="575"/>
                      <a:pt x="274" y="575"/>
                    </a:cubicBezTo>
                    <a:cubicBezTo>
                      <a:pt x="274" y="574"/>
                      <a:pt x="273" y="574"/>
                      <a:pt x="274" y="573"/>
                    </a:cubicBezTo>
                    <a:cubicBezTo>
                      <a:pt x="274" y="572"/>
                      <a:pt x="274" y="570"/>
                      <a:pt x="275" y="569"/>
                    </a:cubicBezTo>
                    <a:cubicBezTo>
                      <a:pt x="276" y="569"/>
                      <a:pt x="278" y="569"/>
                      <a:pt x="279" y="568"/>
                    </a:cubicBezTo>
                    <a:close/>
                    <a:moveTo>
                      <a:pt x="291" y="400"/>
                    </a:moveTo>
                    <a:cubicBezTo>
                      <a:pt x="291" y="400"/>
                      <a:pt x="291" y="399"/>
                      <a:pt x="291" y="398"/>
                    </a:cubicBezTo>
                    <a:cubicBezTo>
                      <a:pt x="291" y="399"/>
                      <a:pt x="291" y="399"/>
                      <a:pt x="291" y="400"/>
                    </a:cubicBezTo>
                    <a:close/>
                    <a:moveTo>
                      <a:pt x="291" y="398"/>
                    </a:moveTo>
                    <a:cubicBezTo>
                      <a:pt x="292" y="396"/>
                      <a:pt x="292" y="395"/>
                      <a:pt x="292" y="394"/>
                    </a:cubicBezTo>
                    <a:cubicBezTo>
                      <a:pt x="292" y="395"/>
                      <a:pt x="292" y="395"/>
                      <a:pt x="292" y="395"/>
                    </a:cubicBezTo>
                    <a:cubicBezTo>
                      <a:pt x="292" y="396"/>
                      <a:pt x="292" y="397"/>
                      <a:pt x="291" y="398"/>
                    </a:cubicBezTo>
                    <a:close/>
                    <a:moveTo>
                      <a:pt x="396" y="457"/>
                    </a:moveTo>
                    <a:cubicBezTo>
                      <a:pt x="394" y="458"/>
                      <a:pt x="392" y="459"/>
                      <a:pt x="389" y="459"/>
                    </a:cubicBezTo>
                    <a:cubicBezTo>
                      <a:pt x="389" y="460"/>
                      <a:pt x="388" y="460"/>
                      <a:pt x="387" y="460"/>
                    </a:cubicBezTo>
                    <a:cubicBezTo>
                      <a:pt x="390" y="459"/>
                      <a:pt x="393" y="458"/>
                      <a:pt x="396" y="457"/>
                    </a:cubicBezTo>
                    <a:close/>
                    <a:moveTo>
                      <a:pt x="401" y="346"/>
                    </a:moveTo>
                    <a:cubicBezTo>
                      <a:pt x="401" y="348"/>
                      <a:pt x="401" y="349"/>
                      <a:pt x="401" y="349"/>
                    </a:cubicBezTo>
                    <a:cubicBezTo>
                      <a:pt x="400" y="350"/>
                      <a:pt x="396" y="351"/>
                      <a:pt x="391" y="352"/>
                    </a:cubicBezTo>
                    <a:cubicBezTo>
                      <a:pt x="386" y="352"/>
                      <a:pt x="379" y="346"/>
                      <a:pt x="378" y="346"/>
                    </a:cubicBezTo>
                    <a:cubicBezTo>
                      <a:pt x="378" y="345"/>
                      <a:pt x="374" y="345"/>
                      <a:pt x="373" y="345"/>
                    </a:cubicBezTo>
                    <a:cubicBezTo>
                      <a:pt x="372" y="344"/>
                      <a:pt x="372" y="342"/>
                      <a:pt x="372" y="339"/>
                    </a:cubicBezTo>
                    <a:cubicBezTo>
                      <a:pt x="372" y="338"/>
                      <a:pt x="372" y="337"/>
                      <a:pt x="372" y="337"/>
                    </a:cubicBezTo>
                    <a:cubicBezTo>
                      <a:pt x="372" y="335"/>
                      <a:pt x="374" y="336"/>
                      <a:pt x="375" y="335"/>
                    </a:cubicBezTo>
                    <a:cubicBezTo>
                      <a:pt x="376" y="333"/>
                      <a:pt x="376" y="330"/>
                      <a:pt x="376" y="329"/>
                    </a:cubicBezTo>
                    <a:cubicBezTo>
                      <a:pt x="377" y="327"/>
                      <a:pt x="377" y="328"/>
                      <a:pt x="377" y="327"/>
                    </a:cubicBezTo>
                    <a:cubicBezTo>
                      <a:pt x="377" y="325"/>
                      <a:pt x="373" y="319"/>
                      <a:pt x="371" y="317"/>
                    </a:cubicBezTo>
                    <a:cubicBezTo>
                      <a:pt x="371" y="317"/>
                      <a:pt x="371" y="317"/>
                      <a:pt x="370" y="316"/>
                    </a:cubicBezTo>
                    <a:cubicBezTo>
                      <a:pt x="368" y="314"/>
                      <a:pt x="364" y="309"/>
                      <a:pt x="364" y="308"/>
                    </a:cubicBezTo>
                    <a:cubicBezTo>
                      <a:pt x="364" y="306"/>
                      <a:pt x="365" y="303"/>
                      <a:pt x="364" y="302"/>
                    </a:cubicBezTo>
                    <a:cubicBezTo>
                      <a:pt x="363" y="301"/>
                      <a:pt x="362" y="300"/>
                      <a:pt x="362" y="299"/>
                    </a:cubicBezTo>
                    <a:cubicBezTo>
                      <a:pt x="361" y="299"/>
                      <a:pt x="359" y="298"/>
                      <a:pt x="360" y="297"/>
                    </a:cubicBezTo>
                    <a:cubicBezTo>
                      <a:pt x="361" y="297"/>
                      <a:pt x="365" y="291"/>
                      <a:pt x="365" y="290"/>
                    </a:cubicBezTo>
                    <a:cubicBezTo>
                      <a:pt x="365" y="289"/>
                      <a:pt x="367" y="289"/>
                      <a:pt x="368" y="289"/>
                    </a:cubicBezTo>
                    <a:cubicBezTo>
                      <a:pt x="368" y="289"/>
                      <a:pt x="370" y="288"/>
                      <a:pt x="371" y="287"/>
                    </a:cubicBezTo>
                    <a:cubicBezTo>
                      <a:pt x="372" y="286"/>
                      <a:pt x="373" y="286"/>
                      <a:pt x="374" y="286"/>
                    </a:cubicBezTo>
                    <a:cubicBezTo>
                      <a:pt x="374" y="286"/>
                      <a:pt x="374" y="285"/>
                      <a:pt x="374" y="285"/>
                    </a:cubicBezTo>
                    <a:cubicBezTo>
                      <a:pt x="375" y="284"/>
                      <a:pt x="376" y="283"/>
                      <a:pt x="376" y="283"/>
                    </a:cubicBezTo>
                    <a:cubicBezTo>
                      <a:pt x="377" y="283"/>
                      <a:pt x="377" y="283"/>
                      <a:pt x="379" y="283"/>
                    </a:cubicBezTo>
                    <a:cubicBezTo>
                      <a:pt x="381" y="282"/>
                      <a:pt x="384" y="280"/>
                      <a:pt x="387" y="280"/>
                    </a:cubicBezTo>
                    <a:cubicBezTo>
                      <a:pt x="389" y="280"/>
                      <a:pt x="390" y="281"/>
                      <a:pt x="391" y="281"/>
                    </a:cubicBezTo>
                    <a:cubicBezTo>
                      <a:pt x="393" y="282"/>
                      <a:pt x="393" y="281"/>
                      <a:pt x="395" y="280"/>
                    </a:cubicBezTo>
                    <a:cubicBezTo>
                      <a:pt x="396" y="280"/>
                      <a:pt x="397" y="282"/>
                      <a:pt x="397" y="283"/>
                    </a:cubicBezTo>
                    <a:cubicBezTo>
                      <a:pt x="398" y="284"/>
                      <a:pt x="398" y="286"/>
                      <a:pt x="398" y="288"/>
                    </a:cubicBezTo>
                    <a:cubicBezTo>
                      <a:pt x="398" y="289"/>
                      <a:pt x="397" y="289"/>
                      <a:pt x="396" y="290"/>
                    </a:cubicBezTo>
                    <a:cubicBezTo>
                      <a:pt x="396" y="291"/>
                      <a:pt x="399" y="290"/>
                      <a:pt x="397" y="292"/>
                    </a:cubicBezTo>
                    <a:cubicBezTo>
                      <a:pt x="397" y="293"/>
                      <a:pt x="396" y="293"/>
                      <a:pt x="395" y="293"/>
                    </a:cubicBezTo>
                    <a:cubicBezTo>
                      <a:pt x="393" y="293"/>
                      <a:pt x="390" y="292"/>
                      <a:pt x="388" y="292"/>
                    </a:cubicBezTo>
                    <a:cubicBezTo>
                      <a:pt x="386" y="292"/>
                      <a:pt x="385" y="294"/>
                      <a:pt x="385" y="295"/>
                    </a:cubicBezTo>
                    <a:cubicBezTo>
                      <a:pt x="385" y="296"/>
                      <a:pt x="386" y="297"/>
                      <a:pt x="385" y="298"/>
                    </a:cubicBezTo>
                    <a:cubicBezTo>
                      <a:pt x="385" y="298"/>
                      <a:pt x="383" y="297"/>
                      <a:pt x="382" y="297"/>
                    </a:cubicBezTo>
                    <a:cubicBezTo>
                      <a:pt x="381" y="297"/>
                      <a:pt x="381" y="298"/>
                      <a:pt x="381" y="298"/>
                    </a:cubicBezTo>
                    <a:cubicBezTo>
                      <a:pt x="381" y="299"/>
                      <a:pt x="383" y="299"/>
                      <a:pt x="384" y="300"/>
                    </a:cubicBezTo>
                    <a:cubicBezTo>
                      <a:pt x="384" y="300"/>
                      <a:pt x="384" y="302"/>
                      <a:pt x="386" y="304"/>
                    </a:cubicBezTo>
                    <a:cubicBezTo>
                      <a:pt x="387" y="305"/>
                      <a:pt x="386" y="307"/>
                      <a:pt x="386" y="307"/>
                    </a:cubicBezTo>
                    <a:cubicBezTo>
                      <a:pt x="386" y="308"/>
                      <a:pt x="388" y="308"/>
                      <a:pt x="388" y="308"/>
                    </a:cubicBezTo>
                    <a:cubicBezTo>
                      <a:pt x="389" y="308"/>
                      <a:pt x="389" y="309"/>
                      <a:pt x="391" y="310"/>
                    </a:cubicBezTo>
                    <a:cubicBezTo>
                      <a:pt x="392" y="311"/>
                      <a:pt x="393" y="310"/>
                      <a:pt x="394" y="312"/>
                    </a:cubicBezTo>
                    <a:cubicBezTo>
                      <a:pt x="395" y="313"/>
                      <a:pt x="393" y="313"/>
                      <a:pt x="393" y="315"/>
                    </a:cubicBezTo>
                    <a:cubicBezTo>
                      <a:pt x="393" y="316"/>
                      <a:pt x="393" y="316"/>
                      <a:pt x="393" y="317"/>
                    </a:cubicBezTo>
                    <a:cubicBezTo>
                      <a:pt x="394" y="319"/>
                      <a:pt x="396" y="322"/>
                      <a:pt x="396" y="323"/>
                    </a:cubicBezTo>
                    <a:cubicBezTo>
                      <a:pt x="397" y="324"/>
                      <a:pt x="396" y="324"/>
                      <a:pt x="395" y="325"/>
                    </a:cubicBezTo>
                    <a:cubicBezTo>
                      <a:pt x="395" y="326"/>
                      <a:pt x="394" y="327"/>
                      <a:pt x="394" y="328"/>
                    </a:cubicBezTo>
                    <a:cubicBezTo>
                      <a:pt x="395" y="329"/>
                      <a:pt x="397" y="329"/>
                      <a:pt x="399" y="329"/>
                    </a:cubicBezTo>
                    <a:cubicBezTo>
                      <a:pt x="400" y="330"/>
                      <a:pt x="400" y="332"/>
                      <a:pt x="399" y="333"/>
                    </a:cubicBezTo>
                    <a:cubicBezTo>
                      <a:pt x="398" y="334"/>
                      <a:pt x="401" y="335"/>
                      <a:pt x="401" y="336"/>
                    </a:cubicBezTo>
                    <a:cubicBezTo>
                      <a:pt x="402" y="338"/>
                      <a:pt x="401" y="338"/>
                      <a:pt x="401" y="339"/>
                    </a:cubicBezTo>
                    <a:cubicBezTo>
                      <a:pt x="401" y="339"/>
                      <a:pt x="401" y="343"/>
                      <a:pt x="401" y="346"/>
                    </a:cubicBezTo>
                    <a:close/>
                    <a:moveTo>
                      <a:pt x="440" y="297"/>
                    </a:moveTo>
                    <a:cubicBezTo>
                      <a:pt x="440" y="298"/>
                      <a:pt x="440" y="298"/>
                      <a:pt x="439" y="298"/>
                    </a:cubicBezTo>
                    <a:cubicBezTo>
                      <a:pt x="438" y="300"/>
                      <a:pt x="438" y="301"/>
                      <a:pt x="436" y="301"/>
                    </a:cubicBezTo>
                    <a:cubicBezTo>
                      <a:pt x="434" y="301"/>
                      <a:pt x="434" y="302"/>
                      <a:pt x="433" y="302"/>
                    </a:cubicBezTo>
                    <a:cubicBezTo>
                      <a:pt x="430" y="301"/>
                      <a:pt x="431" y="300"/>
                      <a:pt x="431" y="299"/>
                    </a:cubicBezTo>
                    <a:cubicBezTo>
                      <a:pt x="431" y="297"/>
                      <a:pt x="433" y="296"/>
                      <a:pt x="433" y="294"/>
                    </a:cubicBezTo>
                    <a:cubicBezTo>
                      <a:pt x="433" y="294"/>
                      <a:pt x="433" y="294"/>
                      <a:pt x="433" y="293"/>
                    </a:cubicBezTo>
                    <a:cubicBezTo>
                      <a:pt x="433" y="292"/>
                      <a:pt x="433" y="292"/>
                      <a:pt x="432" y="291"/>
                    </a:cubicBezTo>
                    <a:cubicBezTo>
                      <a:pt x="432" y="291"/>
                      <a:pt x="431" y="290"/>
                      <a:pt x="430" y="290"/>
                    </a:cubicBezTo>
                    <a:cubicBezTo>
                      <a:pt x="430" y="291"/>
                      <a:pt x="430" y="291"/>
                      <a:pt x="430" y="292"/>
                    </a:cubicBezTo>
                    <a:cubicBezTo>
                      <a:pt x="430" y="293"/>
                      <a:pt x="429" y="295"/>
                      <a:pt x="429" y="296"/>
                    </a:cubicBezTo>
                    <a:cubicBezTo>
                      <a:pt x="429" y="297"/>
                      <a:pt x="430" y="300"/>
                      <a:pt x="429" y="300"/>
                    </a:cubicBezTo>
                    <a:cubicBezTo>
                      <a:pt x="429" y="299"/>
                      <a:pt x="427" y="299"/>
                      <a:pt x="427" y="298"/>
                    </a:cubicBezTo>
                    <a:cubicBezTo>
                      <a:pt x="427" y="297"/>
                      <a:pt x="426" y="295"/>
                      <a:pt x="427" y="294"/>
                    </a:cubicBezTo>
                    <a:cubicBezTo>
                      <a:pt x="427" y="293"/>
                      <a:pt x="428" y="292"/>
                      <a:pt x="428" y="291"/>
                    </a:cubicBezTo>
                    <a:cubicBezTo>
                      <a:pt x="429" y="290"/>
                      <a:pt x="429" y="290"/>
                      <a:pt x="429" y="289"/>
                    </a:cubicBezTo>
                    <a:cubicBezTo>
                      <a:pt x="429" y="288"/>
                      <a:pt x="429" y="287"/>
                      <a:pt x="430" y="288"/>
                    </a:cubicBezTo>
                    <a:cubicBezTo>
                      <a:pt x="432" y="288"/>
                      <a:pt x="432" y="288"/>
                      <a:pt x="433" y="289"/>
                    </a:cubicBezTo>
                    <a:cubicBezTo>
                      <a:pt x="434" y="289"/>
                      <a:pt x="434" y="289"/>
                      <a:pt x="435" y="289"/>
                    </a:cubicBezTo>
                    <a:cubicBezTo>
                      <a:pt x="435" y="288"/>
                      <a:pt x="435" y="287"/>
                      <a:pt x="436" y="287"/>
                    </a:cubicBezTo>
                    <a:cubicBezTo>
                      <a:pt x="438" y="287"/>
                      <a:pt x="439" y="289"/>
                      <a:pt x="439" y="290"/>
                    </a:cubicBezTo>
                    <a:cubicBezTo>
                      <a:pt x="439" y="291"/>
                      <a:pt x="439" y="293"/>
                      <a:pt x="440" y="295"/>
                    </a:cubicBezTo>
                    <a:cubicBezTo>
                      <a:pt x="440" y="296"/>
                      <a:pt x="440" y="297"/>
                      <a:pt x="440" y="297"/>
                    </a:cubicBezTo>
                    <a:close/>
                    <a:moveTo>
                      <a:pt x="444" y="358"/>
                    </a:moveTo>
                    <a:cubicBezTo>
                      <a:pt x="444" y="358"/>
                      <a:pt x="444" y="358"/>
                      <a:pt x="444" y="358"/>
                    </a:cubicBezTo>
                    <a:cubicBezTo>
                      <a:pt x="444" y="358"/>
                      <a:pt x="444" y="358"/>
                      <a:pt x="444" y="358"/>
                    </a:cubicBezTo>
                    <a:close/>
                    <a:moveTo>
                      <a:pt x="482" y="349"/>
                    </a:moveTo>
                    <a:cubicBezTo>
                      <a:pt x="482" y="349"/>
                      <a:pt x="482" y="349"/>
                      <a:pt x="482" y="349"/>
                    </a:cubicBezTo>
                    <a:cubicBezTo>
                      <a:pt x="482" y="349"/>
                      <a:pt x="482" y="349"/>
                      <a:pt x="482" y="349"/>
                    </a:cubicBezTo>
                    <a:cubicBezTo>
                      <a:pt x="482" y="349"/>
                      <a:pt x="482" y="349"/>
                      <a:pt x="482" y="349"/>
                    </a:cubicBezTo>
                    <a:close/>
                    <a:moveTo>
                      <a:pt x="526" y="284"/>
                    </a:moveTo>
                    <a:cubicBezTo>
                      <a:pt x="524" y="284"/>
                      <a:pt x="522" y="287"/>
                      <a:pt x="520" y="287"/>
                    </a:cubicBezTo>
                    <a:cubicBezTo>
                      <a:pt x="518" y="288"/>
                      <a:pt x="518" y="289"/>
                      <a:pt x="518" y="291"/>
                    </a:cubicBezTo>
                    <a:cubicBezTo>
                      <a:pt x="517" y="293"/>
                      <a:pt x="518" y="292"/>
                      <a:pt x="518" y="294"/>
                    </a:cubicBezTo>
                    <a:cubicBezTo>
                      <a:pt x="518" y="295"/>
                      <a:pt x="517" y="294"/>
                      <a:pt x="516" y="293"/>
                    </a:cubicBezTo>
                    <a:cubicBezTo>
                      <a:pt x="514" y="291"/>
                      <a:pt x="515" y="288"/>
                      <a:pt x="515" y="287"/>
                    </a:cubicBezTo>
                    <a:cubicBezTo>
                      <a:pt x="516" y="286"/>
                      <a:pt x="518" y="285"/>
                      <a:pt x="519" y="284"/>
                    </a:cubicBezTo>
                    <a:cubicBezTo>
                      <a:pt x="521" y="283"/>
                      <a:pt x="523" y="283"/>
                      <a:pt x="525" y="283"/>
                    </a:cubicBezTo>
                    <a:cubicBezTo>
                      <a:pt x="526" y="283"/>
                      <a:pt x="529" y="282"/>
                      <a:pt x="531" y="283"/>
                    </a:cubicBezTo>
                    <a:cubicBezTo>
                      <a:pt x="531" y="284"/>
                      <a:pt x="527" y="284"/>
                      <a:pt x="526" y="284"/>
                    </a:cubicBezTo>
                    <a:close/>
                    <a:moveTo>
                      <a:pt x="545" y="285"/>
                    </a:moveTo>
                    <a:cubicBezTo>
                      <a:pt x="545" y="286"/>
                      <a:pt x="542" y="285"/>
                      <a:pt x="540" y="285"/>
                    </a:cubicBezTo>
                    <a:cubicBezTo>
                      <a:pt x="537" y="285"/>
                      <a:pt x="536" y="285"/>
                      <a:pt x="535" y="284"/>
                    </a:cubicBezTo>
                    <a:cubicBezTo>
                      <a:pt x="535" y="283"/>
                      <a:pt x="541" y="283"/>
                      <a:pt x="541" y="284"/>
                    </a:cubicBezTo>
                    <a:cubicBezTo>
                      <a:pt x="542" y="284"/>
                      <a:pt x="543" y="284"/>
                      <a:pt x="544" y="284"/>
                    </a:cubicBezTo>
                    <a:cubicBezTo>
                      <a:pt x="546" y="284"/>
                      <a:pt x="545" y="283"/>
                      <a:pt x="546" y="282"/>
                    </a:cubicBezTo>
                    <a:cubicBezTo>
                      <a:pt x="546" y="282"/>
                      <a:pt x="546" y="284"/>
                      <a:pt x="545" y="285"/>
                    </a:cubicBezTo>
                    <a:close/>
                    <a:moveTo>
                      <a:pt x="657" y="451"/>
                    </a:moveTo>
                    <a:cubicBezTo>
                      <a:pt x="657" y="451"/>
                      <a:pt x="657" y="451"/>
                      <a:pt x="657" y="451"/>
                    </a:cubicBezTo>
                    <a:cubicBezTo>
                      <a:pt x="657" y="451"/>
                      <a:pt x="657" y="451"/>
                      <a:pt x="657" y="451"/>
                    </a:cubicBezTo>
                    <a:cubicBezTo>
                      <a:pt x="657" y="451"/>
                      <a:pt x="657" y="451"/>
                      <a:pt x="657" y="451"/>
                    </a:cubicBezTo>
                    <a:close/>
                    <a:moveTo>
                      <a:pt x="661" y="445"/>
                    </a:moveTo>
                    <a:cubicBezTo>
                      <a:pt x="661" y="445"/>
                      <a:pt x="660" y="446"/>
                      <a:pt x="660" y="446"/>
                    </a:cubicBezTo>
                    <a:cubicBezTo>
                      <a:pt x="660" y="446"/>
                      <a:pt x="661" y="445"/>
                      <a:pt x="661" y="445"/>
                    </a:cubicBezTo>
                    <a:close/>
                    <a:moveTo>
                      <a:pt x="686" y="489"/>
                    </a:moveTo>
                    <a:cubicBezTo>
                      <a:pt x="686" y="489"/>
                      <a:pt x="686" y="489"/>
                      <a:pt x="686" y="489"/>
                    </a:cubicBezTo>
                    <a:cubicBezTo>
                      <a:pt x="686" y="489"/>
                      <a:pt x="687" y="489"/>
                      <a:pt x="687" y="489"/>
                    </a:cubicBezTo>
                    <a:cubicBezTo>
                      <a:pt x="687" y="489"/>
                      <a:pt x="686" y="489"/>
                      <a:pt x="686" y="489"/>
                    </a:cubicBezTo>
                    <a:close/>
                    <a:moveTo>
                      <a:pt x="712" y="218"/>
                    </a:moveTo>
                    <a:cubicBezTo>
                      <a:pt x="711" y="220"/>
                      <a:pt x="712" y="223"/>
                      <a:pt x="711" y="227"/>
                    </a:cubicBezTo>
                    <a:cubicBezTo>
                      <a:pt x="710" y="231"/>
                      <a:pt x="707" y="230"/>
                      <a:pt x="706" y="231"/>
                    </a:cubicBezTo>
                    <a:cubicBezTo>
                      <a:pt x="704" y="232"/>
                      <a:pt x="706" y="232"/>
                      <a:pt x="708" y="232"/>
                    </a:cubicBezTo>
                    <a:cubicBezTo>
                      <a:pt x="710" y="232"/>
                      <a:pt x="707" y="233"/>
                      <a:pt x="705" y="234"/>
                    </a:cubicBezTo>
                    <a:cubicBezTo>
                      <a:pt x="704" y="236"/>
                      <a:pt x="702" y="237"/>
                      <a:pt x="699" y="239"/>
                    </a:cubicBezTo>
                    <a:cubicBezTo>
                      <a:pt x="696" y="241"/>
                      <a:pt x="695" y="241"/>
                      <a:pt x="693" y="242"/>
                    </a:cubicBezTo>
                    <a:cubicBezTo>
                      <a:pt x="691" y="243"/>
                      <a:pt x="691" y="245"/>
                      <a:pt x="690" y="246"/>
                    </a:cubicBezTo>
                    <a:cubicBezTo>
                      <a:pt x="689" y="247"/>
                      <a:pt x="683" y="248"/>
                      <a:pt x="681" y="248"/>
                    </a:cubicBezTo>
                    <a:cubicBezTo>
                      <a:pt x="679" y="247"/>
                      <a:pt x="679" y="245"/>
                      <a:pt x="681" y="246"/>
                    </a:cubicBezTo>
                    <a:cubicBezTo>
                      <a:pt x="683" y="246"/>
                      <a:pt x="686" y="244"/>
                      <a:pt x="687" y="243"/>
                    </a:cubicBezTo>
                    <a:cubicBezTo>
                      <a:pt x="688" y="243"/>
                      <a:pt x="689" y="242"/>
                      <a:pt x="691" y="240"/>
                    </a:cubicBezTo>
                    <a:cubicBezTo>
                      <a:pt x="693" y="239"/>
                      <a:pt x="693" y="239"/>
                      <a:pt x="695" y="237"/>
                    </a:cubicBezTo>
                    <a:cubicBezTo>
                      <a:pt x="697" y="236"/>
                      <a:pt x="699" y="235"/>
                      <a:pt x="700" y="234"/>
                    </a:cubicBezTo>
                    <a:cubicBezTo>
                      <a:pt x="701" y="233"/>
                      <a:pt x="700" y="233"/>
                      <a:pt x="700" y="232"/>
                    </a:cubicBezTo>
                    <a:cubicBezTo>
                      <a:pt x="701" y="231"/>
                      <a:pt x="705" y="227"/>
                      <a:pt x="706" y="225"/>
                    </a:cubicBezTo>
                    <a:cubicBezTo>
                      <a:pt x="707" y="223"/>
                      <a:pt x="709" y="218"/>
                      <a:pt x="709" y="217"/>
                    </a:cubicBezTo>
                    <a:cubicBezTo>
                      <a:pt x="709" y="216"/>
                      <a:pt x="711" y="215"/>
                      <a:pt x="712" y="214"/>
                    </a:cubicBezTo>
                    <a:cubicBezTo>
                      <a:pt x="713" y="214"/>
                      <a:pt x="713" y="217"/>
                      <a:pt x="712" y="21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28" name="Freeform 259"/>
              <p:cNvSpPr>
                <a:spLocks noChangeArrowheads="1"/>
              </p:cNvSpPr>
              <p:nvPr/>
            </p:nvSpPr>
            <p:spPr bwMode="auto">
              <a:xfrm>
                <a:off x="2407" y="420"/>
                <a:ext cx="27" cy="87"/>
              </a:xfrm>
              <a:custGeom>
                <a:avLst/>
                <a:gdLst>
                  <a:gd name="T0" fmla="*/ 5 w 20"/>
                  <a:gd name="T1" fmla="*/ 7 h 63"/>
                  <a:gd name="T2" fmla="*/ 4 w 20"/>
                  <a:gd name="T3" fmla="*/ 8 h 63"/>
                  <a:gd name="T4" fmla="*/ 2 w 20"/>
                  <a:gd name="T5" fmla="*/ 16 h 63"/>
                  <a:gd name="T6" fmla="*/ 2 w 20"/>
                  <a:gd name="T7" fmla="*/ 19 h 63"/>
                  <a:gd name="T8" fmla="*/ 5 w 20"/>
                  <a:gd name="T9" fmla="*/ 24 h 63"/>
                  <a:gd name="T10" fmla="*/ 5 w 20"/>
                  <a:gd name="T11" fmla="*/ 29 h 63"/>
                  <a:gd name="T12" fmla="*/ 6 w 20"/>
                  <a:gd name="T13" fmla="*/ 37 h 63"/>
                  <a:gd name="T14" fmla="*/ 5 w 20"/>
                  <a:gd name="T15" fmla="*/ 39 h 63"/>
                  <a:gd name="T16" fmla="*/ 5 w 20"/>
                  <a:gd name="T17" fmla="*/ 46 h 63"/>
                  <a:gd name="T18" fmla="*/ 4 w 20"/>
                  <a:gd name="T19" fmla="*/ 52 h 63"/>
                  <a:gd name="T20" fmla="*/ 4 w 20"/>
                  <a:gd name="T21" fmla="*/ 60 h 63"/>
                  <a:gd name="T22" fmla="*/ 5 w 20"/>
                  <a:gd name="T23" fmla="*/ 62 h 63"/>
                  <a:gd name="T24" fmla="*/ 7 w 20"/>
                  <a:gd name="T25" fmla="*/ 58 h 63"/>
                  <a:gd name="T26" fmla="*/ 11 w 20"/>
                  <a:gd name="T27" fmla="*/ 59 h 63"/>
                  <a:gd name="T28" fmla="*/ 13 w 20"/>
                  <a:gd name="T29" fmla="*/ 61 h 63"/>
                  <a:gd name="T30" fmla="*/ 12 w 20"/>
                  <a:gd name="T31" fmla="*/ 56 h 63"/>
                  <a:gd name="T32" fmla="*/ 7 w 20"/>
                  <a:gd name="T33" fmla="*/ 51 h 63"/>
                  <a:gd name="T34" fmla="*/ 8 w 20"/>
                  <a:gd name="T35" fmla="*/ 44 h 63"/>
                  <a:gd name="T36" fmla="*/ 10 w 20"/>
                  <a:gd name="T37" fmla="*/ 41 h 63"/>
                  <a:gd name="T38" fmla="*/ 12 w 20"/>
                  <a:gd name="T39" fmla="*/ 39 h 63"/>
                  <a:gd name="T40" fmla="*/ 17 w 20"/>
                  <a:gd name="T41" fmla="*/ 40 h 63"/>
                  <a:gd name="T42" fmla="*/ 20 w 20"/>
                  <a:gd name="T43" fmla="*/ 42 h 63"/>
                  <a:gd name="T44" fmla="*/ 17 w 20"/>
                  <a:gd name="T45" fmla="*/ 37 h 63"/>
                  <a:gd name="T46" fmla="*/ 15 w 20"/>
                  <a:gd name="T47" fmla="*/ 31 h 63"/>
                  <a:gd name="T48" fmla="*/ 11 w 20"/>
                  <a:gd name="T49" fmla="*/ 17 h 63"/>
                  <a:gd name="T50" fmla="*/ 11 w 20"/>
                  <a:gd name="T51" fmla="*/ 13 h 63"/>
                  <a:gd name="T52" fmla="*/ 10 w 20"/>
                  <a:gd name="T53" fmla="*/ 3 h 63"/>
                  <a:gd name="T54" fmla="*/ 9 w 20"/>
                  <a:gd name="T55" fmla="*/ 1 h 63"/>
                  <a:gd name="T56" fmla="*/ 6 w 20"/>
                  <a:gd name="T57" fmla="*/ 1 h 63"/>
                  <a:gd name="T58" fmla="*/ 8 w 20"/>
                  <a:gd name="T59" fmla="*/ 5 h 63"/>
                  <a:gd name="T60" fmla="*/ 5 w 20"/>
                  <a:gd name="T61" fmla="*/ 7 h 6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
                  <a:gd name="T94" fmla="*/ 0 h 63"/>
                  <a:gd name="T95" fmla="*/ 20 w 20"/>
                  <a:gd name="T96" fmla="*/ 63 h 6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 h="63">
                    <a:moveTo>
                      <a:pt x="5" y="7"/>
                    </a:moveTo>
                    <a:cubicBezTo>
                      <a:pt x="5" y="7"/>
                      <a:pt x="4" y="7"/>
                      <a:pt x="4" y="8"/>
                    </a:cubicBezTo>
                    <a:cubicBezTo>
                      <a:pt x="4" y="10"/>
                      <a:pt x="3" y="15"/>
                      <a:pt x="2" y="16"/>
                    </a:cubicBezTo>
                    <a:cubicBezTo>
                      <a:pt x="2" y="16"/>
                      <a:pt x="0" y="17"/>
                      <a:pt x="2" y="19"/>
                    </a:cubicBezTo>
                    <a:cubicBezTo>
                      <a:pt x="3" y="21"/>
                      <a:pt x="5" y="22"/>
                      <a:pt x="5" y="24"/>
                    </a:cubicBezTo>
                    <a:cubicBezTo>
                      <a:pt x="5" y="26"/>
                      <a:pt x="6" y="27"/>
                      <a:pt x="5" y="29"/>
                    </a:cubicBezTo>
                    <a:cubicBezTo>
                      <a:pt x="5" y="30"/>
                      <a:pt x="6" y="34"/>
                      <a:pt x="6" y="37"/>
                    </a:cubicBezTo>
                    <a:cubicBezTo>
                      <a:pt x="6" y="38"/>
                      <a:pt x="6" y="39"/>
                      <a:pt x="5" y="39"/>
                    </a:cubicBezTo>
                    <a:cubicBezTo>
                      <a:pt x="4" y="41"/>
                      <a:pt x="4" y="45"/>
                      <a:pt x="5" y="46"/>
                    </a:cubicBezTo>
                    <a:cubicBezTo>
                      <a:pt x="5" y="47"/>
                      <a:pt x="5" y="50"/>
                      <a:pt x="4" y="52"/>
                    </a:cubicBezTo>
                    <a:cubicBezTo>
                      <a:pt x="4" y="55"/>
                      <a:pt x="3" y="58"/>
                      <a:pt x="4" y="60"/>
                    </a:cubicBezTo>
                    <a:cubicBezTo>
                      <a:pt x="4" y="62"/>
                      <a:pt x="4" y="63"/>
                      <a:pt x="5" y="62"/>
                    </a:cubicBezTo>
                    <a:cubicBezTo>
                      <a:pt x="5" y="61"/>
                      <a:pt x="5" y="58"/>
                      <a:pt x="7" y="58"/>
                    </a:cubicBezTo>
                    <a:cubicBezTo>
                      <a:pt x="10" y="59"/>
                      <a:pt x="11" y="57"/>
                      <a:pt x="11" y="59"/>
                    </a:cubicBezTo>
                    <a:cubicBezTo>
                      <a:pt x="12" y="61"/>
                      <a:pt x="13" y="63"/>
                      <a:pt x="13" y="61"/>
                    </a:cubicBezTo>
                    <a:cubicBezTo>
                      <a:pt x="13" y="60"/>
                      <a:pt x="14" y="58"/>
                      <a:pt x="12" y="56"/>
                    </a:cubicBezTo>
                    <a:cubicBezTo>
                      <a:pt x="10" y="54"/>
                      <a:pt x="8" y="53"/>
                      <a:pt x="7" y="51"/>
                    </a:cubicBezTo>
                    <a:cubicBezTo>
                      <a:pt x="7" y="48"/>
                      <a:pt x="7" y="45"/>
                      <a:pt x="8" y="44"/>
                    </a:cubicBezTo>
                    <a:cubicBezTo>
                      <a:pt x="9" y="44"/>
                      <a:pt x="10" y="42"/>
                      <a:pt x="10" y="41"/>
                    </a:cubicBezTo>
                    <a:cubicBezTo>
                      <a:pt x="10" y="40"/>
                      <a:pt x="10" y="40"/>
                      <a:pt x="12" y="39"/>
                    </a:cubicBezTo>
                    <a:cubicBezTo>
                      <a:pt x="14" y="39"/>
                      <a:pt x="15" y="39"/>
                      <a:pt x="17" y="40"/>
                    </a:cubicBezTo>
                    <a:cubicBezTo>
                      <a:pt x="19" y="42"/>
                      <a:pt x="20" y="44"/>
                      <a:pt x="20" y="42"/>
                    </a:cubicBezTo>
                    <a:cubicBezTo>
                      <a:pt x="19" y="41"/>
                      <a:pt x="18" y="39"/>
                      <a:pt x="17" y="37"/>
                    </a:cubicBezTo>
                    <a:cubicBezTo>
                      <a:pt x="16" y="34"/>
                      <a:pt x="15" y="32"/>
                      <a:pt x="15" y="31"/>
                    </a:cubicBezTo>
                    <a:cubicBezTo>
                      <a:pt x="14" y="28"/>
                      <a:pt x="11" y="19"/>
                      <a:pt x="11" y="17"/>
                    </a:cubicBezTo>
                    <a:cubicBezTo>
                      <a:pt x="11" y="15"/>
                      <a:pt x="11" y="15"/>
                      <a:pt x="11" y="13"/>
                    </a:cubicBezTo>
                    <a:cubicBezTo>
                      <a:pt x="11" y="11"/>
                      <a:pt x="10" y="5"/>
                      <a:pt x="10" y="3"/>
                    </a:cubicBezTo>
                    <a:cubicBezTo>
                      <a:pt x="10" y="1"/>
                      <a:pt x="10" y="1"/>
                      <a:pt x="9" y="1"/>
                    </a:cubicBezTo>
                    <a:cubicBezTo>
                      <a:pt x="7" y="1"/>
                      <a:pt x="5" y="0"/>
                      <a:pt x="6" y="1"/>
                    </a:cubicBezTo>
                    <a:cubicBezTo>
                      <a:pt x="8" y="3"/>
                      <a:pt x="9" y="5"/>
                      <a:pt x="8" y="5"/>
                    </a:cubicBezTo>
                    <a:cubicBezTo>
                      <a:pt x="7" y="6"/>
                      <a:pt x="6" y="7"/>
                      <a:pt x="5" y="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29" name="Freeform 260"/>
              <p:cNvSpPr>
                <a:spLocks noChangeArrowheads="1"/>
              </p:cNvSpPr>
              <p:nvPr/>
            </p:nvSpPr>
            <p:spPr bwMode="auto">
              <a:xfrm>
                <a:off x="1232" y="409"/>
                <a:ext cx="41" cy="40"/>
              </a:xfrm>
              <a:custGeom>
                <a:avLst/>
                <a:gdLst>
                  <a:gd name="T0" fmla="*/ 3 w 30"/>
                  <a:gd name="T1" fmla="*/ 25 h 29"/>
                  <a:gd name="T2" fmla="*/ 3 w 30"/>
                  <a:gd name="T3" fmla="*/ 27 h 29"/>
                  <a:gd name="T4" fmla="*/ 5 w 30"/>
                  <a:gd name="T5" fmla="*/ 27 h 29"/>
                  <a:gd name="T6" fmla="*/ 5 w 30"/>
                  <a:gd name="T7" fmla="*/ 29 h 29"/>
                  <a:gd name="T8" fmla="*/ 8 w 30"/>
                  <a:gd name="T9" fmla="*/ 28 h 29"/>
                  <a:gd name="T10" fmla="*/ 17 w 30"/>
                  <a:gd name="T11" fmla="*/ 24 h 29"/>
                  <a:gd name="T12" fmla="*/ 22 w 30"/>
                  <a:gd name="T13" fmla="*/ 23 h 29"/>
                  <a:gd name="T14" fmla="*/ 24 w 30"/>
                  <a:gd name="T15" fmla="*/ 20 h 29"/>
                  <a:gd name="T16" fmla="*/ 26 w 30"/>
                  <a:gd name="T17" fmla="*/ 15 h 29"/>
                  <a:gd name="T18" fmla="*/ 23 w 30"/>
                  <a:gd name="T19" fmla="*/ 10 h 29"/>
                  <a:gd name="T20" fmla="*/ 24 w 30"/>
                  <a:gd name="T21" fmla="*/ 9 h 29"/>
                  <a:gd name="T22" fmla="*/ 26 w 30"/>
                  <a:gd name="T23" fmla="*/ 8 h 29"/>
                  <a:gd name="T24" fmla="*/ 29 w 30"/>
                  <a:gd name="T25" fmla="*/ 6 h 29"/>
                  <a:gd name="T26" fmla="*/ 27 w 30"/>
                  <a:gd name="T27" fmla="*/ 4 h 29"/>
                  <a:gd name="T28" fmla="*/ 27 w 30"/>
                  <a:gd name="T29" fmla="*/ 4 h 29"/>
                  <a:gd name="T30" fmla="*/ 25 w 30"/>
                  <a:gd name="T31" fmla="*/ 1 h 29"/>
                  <a:gd name="T32" fmla="*/ 23 w 30"/>
                  <a:gd name="T33" fmla="*/ 0 h 29"/>
                  <a:gd name="T34" fmla="*/ 20 w 30"/>
                  <a:gd name="T35" fmla="*/ 1 h 29"/>
                  <a:gd name="T36" fmla="*/ 18 w 30"/>
                  <a:gd name="T37" fmla="*/ 2 h 29"/>
                  <a:gd name="T38" fmla="*/ 16 w 30"/>
                  <a:gd name="T39" fmla="*/ 1 h 29"/>
                  <a:gd name="T40" fmla="*/ 12 w 30"/>
                  <a:gd name="T41" fmla="*/ 1 h 29"/>
                  <a:gd name="T42" fmla="*/ 12 w 30"/>
                  <a:gd name="T43" fmla="*/ 2 h 29"/>
                  <a:gd name="T44" fmla="*/ 11 w 30"/>
                  <a:gd name="T45" fmla="*/ 3 h 29"/>
                  <a:gd name="T46" fmla="*/ 11 w 30"/>
                  <a:gd name="T47" fmla="*/ 4 h 29"/>
                  <a:gd name="T48" fmla="*/ 13 w 30"/>
                  <a:gd name="T49" fmla="*/ 6 h 29"/>
                  <a:gd name="T50" fmla="*/ 9 w 30"/>
                  <a:gd name="T51" fmla="*/ 7 h 29"/>
                  <a:gd name="T52" fmla="*/ 6 w 30"/>
                  <a:gd name="T53" fmla="*/ 7 h 29"/>
                  <a:gd name="T54" fmla="*/ 3 w 30"/>
                  <a:gd name="T55" fmla="*/ 8 h 29"/>
                  <a:gd name="T56" fmla="*/ 3 w 30"/>
                  <a:gd name="T57" fmla="*/ 9 h 29"/>
                  <a:gd name="T58" fmla="*/ 2 w 30"/>
                  <a:gd name="T59" fmla="*/ 9 h 29"/>
                  <a:gd name="T60" fmla="*/ 2 w 30"/>
                  <a:gd name="T61" fmla="*/ 10 h 29"/>
                  <a:gd name="T62" fmla="*/ 4 w 30"/>
                  <a:gd name="T63" fmla="*/ 12 h 29"/>
                  <a:gd name="T64" fmla="*/ 3 w 30"/>
                  <a:gd name="T65" fmla="*/ 14 h 29"/>
                  <a:gd name="T66" fmla="*/ 6 w 30"/>
                  <a:gd name="T67" fmla="*/ 15 h 29"/>
                  <a:gd name="T68" fmla="*/ 7 w 30"/>
                  <a:gd name="T69" fmla="*/ 16 h 29"/>
                  <a:gd name="T70" fmla="*/ 4 w 30"/>
                  <a:gd name="T71" fmla="*/ 21 h 29"/>
                  <a:gd name="T72" fmla="*/ 2 w 30"/>
                  <a:gd name="T73" fmla="*/ 23 h 29"/>
                  <a:gd name="T74" fmla="*/ 2 w 30"/>
                  <a:gd name="T75" fmla="*/ 23 h 29"/>
                  <a:gd name="T76" fmla="*/ 2 w 30"/>
                  <a:gd name="T77" fmla="*/ 24 h 29"/>
                  <a:gd name="T78" fmla="*/ 1 w 30"/>
                  <a:gd name="T79" fmla="*/ 25 h 29"/>
                  <a:gd name="T80" fmla="*/ 3 w 30"/>
                  <a:gd name="T81" fmla="*/ 25 h 2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
                  <a:gd name="T124" fmla="*/ 0 h 29"/>
                  <a:gd name="T125" fmla="*/ 30 w 30"/>
                  <a:gd name="T126" fmla="*/ 29 h 2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 h="29">
                    <a:moveTo>
                      <a:pt x="3" y="25"/>
                    </a:moveTo>
                    <a:cubicBezTo>
                      <a:pt x="2" y="26"/>
                      <a:pt x="2" y="28"/>
                      <a:pt x="3" y="27"/>
                    </a:cubicBezTo>
                    <a:cubicBezTo>
                      <a:pt x="4" y="27"/>
                      <a:pt x="5" y="26"/>
                      <a:pt x="5" y="27"/>
                    </a:cubicBezTo>
                    <a:cubicBezTo>
                      <a:pt x="4" y="27"/>
                      <a:pt x="5" y="29"/>
                      <a:pt x="5" y="29"/>
                    </a:cubicBezTo>
                    <a:cubicBezTo>
                      <a:pt x="6" y="28"/>
                      <a:pt x="7" y="29"/>
                      <a:pt x="8" y="28"/>
                    </a:cubicBezTo>
                    <a:cubicBezTo>
                      <a:pt x="10" y="28"/>
                      <a:pt x="14" y="25"/>
                      <a:pt x="17" y="24"/>
                    </a:cubicBezTo>
                    <a:cubicBezTo>
                      <a:pt x="19" y="23"/>
                      <a:pt x="21" y="24"/>
                      <a:pt x="22" y="23"/>
                    </a:cubicBezTo>
                    <a:cubicBezTo>
                      <a:pt x="24" y="23"/>
                      <a:pt x="24" y="22"/>
                      <a:pt x="24" y="20"/>
                    </a:cubicBezTo>
                    <a:cubicBezTo>
                      <a:pt x="25" y="19"/>
                      <a:pt x="26" y="18"/>
                      <a:pt x="26" y="15"/>
                    </a:cubicBezTo>
                    <a:cubicBezTo>
                      <a:pt x="25" y="12"/>
                      <a:pt x="24" y="11"/>
                      <a:pt x="23" y="10"/>
                    </a:cubicBezTo>
                    <a:cubicBezTo>
                      <a:pt x="23" y="9"/>
                      <a:pt x="24" y="9"/>
                      <a:pt x="24" y="9"/>
                    </a:cubicBezTo>
                    <a:cubicBezTo>
                      <a:pt x="24" y="9"/>
                      <a:pt x="25" y="9"/>
                      <a:pt x="26" y="8"/>
                    </a:cubicBezTo>
                    <a:cubicBezTo>
                      <a:pt x="27" y="7"/>
                      <a:pt x="28" y="6"/>
                      <a:pt x="29" y="6"/>
                    </a:cubicBezTo>
                    <a:cubicBezTo>
                      <a:pt x="30" y="5"/>
                      <a:pt x="28" y="4"/>
                      <a:pt x="27" y="4"/>
                    </a:cubicBezTo>
                    <a:cubicBezTo>
                      <a:pt x="26" y="4"/>
                      <a:pt x="27" y="4"/>
                      <a:pt x="27" y="4"/>
                    </a:cubicBezTo>
                    <a:cubicBezTo>
                      <a:pt x="27" y="3"/>
                      <a:pt x="26" y="1"/>
                      <a:pt x="25" y="1"/>
                    </a:cubicBezTo>
                    <a:cubicBezTo>
                      <a:pt x="25" y="0"/>
                      <a:pt x="25" y="0"/>
                      <a:pt x="23" y="0"/>
                    </a:cubicBezTo>
                    <a:cubicBezTo>
                      <a:pt x="22" y="0"/>
                      <a:pt x="21" y="0"/>
                      <a:pt x="20" y="1"/>
                    </a:cubicBezTo>
                    <a:cubicBezTo>
                      <a:pt x="19" y="1"/>
                      <a:pt x="19" y="1"/>
                      <a:pt x="18" y="2"/>
                    </a:cubicBezTo>
                    <a:cubicBezTo>
                      <a:pt x="17" y="2"/>
                      <a:pt x="17" y="2"/>
                      <a:pt x="16" y="1"/>
                    </a:cubicBezTo>
                    <a:cubicBezTo>
                      <a:pt x="14" y="1"/>
                      <a:pt x="13" y="1"/>
                      <a:pt x="12" y="1"/>
                    </a:cubicBezTo>
                    <a:cubicBezTo>
                      <a:pt x="11" y="1"/>
                      <a:pt x="12" y="2"/>
                      <a:pt x="12" y="2"/>
                    </a:cubicBezTo>
                    <a:cubicBezTo>
                      <a:pt x="13" y="3"/>
                      <a:pt x="11" y="3"/>
                      <a:pt x="11" y="3"/>
                    </a:cubicBezTo>
                    <a:cubicBezTo>
                      <a:pt x="10" y="4"/>
                      <a:pt x="9" y="4"/>
                      <a:pt x="11" y="4"/>
                    </a:cubicBezTo>
                    <a:cubicBezTo>
                      <a:pt x="12" y="4"/>
                      <a:pt x="14" y="5"/>
                      <a:pt x="13" y="6"/>
                    </a:cubicBezTo>
                    <a:cubicBezTo>
                      <a:pt x="12" y="6"/>
                      <a:pt x="10" y="6"/>
                      <a:pt x="9" y="7"/>
                    </a:cubicBezTo>
                    <a:cubicBezTo>
                      <a:pt x="8" y="7"/>
                      <a:pt x="7" y="7"/>
                      <a:pt x="6" y="7"/>
                    </a:cubicBezTo>
                    <a:cubicBezTo>
                      <a:pt x="4" y="7"/>
                      <a:pt x="2" y="8"/>
                      <a:pt x="3" y="8"/>
                    </a:cubicBezTo>
                    <a:cubicBezTo>
                      <a:pt x="4" y="8"/>
                      <a:pt x="4" y="9"/>
                      <a:pt x="3" y="9"/>
                    </a:cubicBezTo>
                    <a:cubicBezTo>
                      <a:pt x="2" y="9"/>
                      <a:pt x="1" y="9"/>
                      <a:pt x="2" y="9"/>
                    </a:cubicBezTo>
                    <a:cubicBezTo>
                      <a:pt x="4" y="9"/>
                      <a:pt x="1" y="10"/>
                      <a:pt x="2" y="10"/>
                    </a:cubicBezTo>
                    <a:cubicBezTo>
                      <a:pt x="3" y="10"/>
                      <a:pt x="5" y="11"/>
                      <a:pt x="4" y="12"/>
                    </a:cubicBezTo>
                    <a:cubicBezTo>
                      <a:pt x="3" y="12"/>
                      <a:pt x="1" y="14"/>
                      <a:pt x="3" y="14"/>
                    </a:cubicBezTo>
                    <a:cubicBezTo>
                      <a:pt x="4" y="15"/>
                      <a:pt x="6" y="15"/>
                      <a:pt x="6" y="15"/>
                    </a:cubicBezTo>
                    <a:cubicBezTo>
                      <a:pt x="7" y="15"/>
                      <a:pt x="8" y="15"/>
                      <a:pt x="7" y="16"/>
                    </a:cubicBezTo>
                    <a:cubicBezTo>
                      <a:pt x="6" y="18"/>
                      <a:pt x="5" y="20"/>
                      <a:pt x="4" y="21"/>
                    </a:cubicBezTo>
                    <a:cubicBezTo>
                      <a:pt x="4" y="23"/>
                      <a:pt x="3" y="23"/>
                      <a:pt x="2" y="23"/>
                    </a:cubicBezTo>
                    <a:cubicBezTo>
                      <a:pt x="1" y="23"/>
                      <a:pt x="0" y="23"/>
                      <a:pt x="2" y="23"/>
                    </a:cubicBezTo>
                    <a:cubicBezTo>
                      <a:pt x="3" y="23"/>
                      <a:pt x="3" y="24"/>
                      <a:pt x="2" y="24"/>
                    </a:cubicBezTo>
                    <a:cubicBezTo>
                      <a:pt x="1" y="24"/>
                      <a:pt x="0" y="26"/>
                      <a:pt x="1" y="25"/>
                    </a:cubicBezTo>
                    <a:cubicBezTo>
                      <a:pt x="2" y="25"/>
                      <a:pt x="4" y="24"/>
                      <a:pt x="3" y="2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30" name="Freeform 261"/>
              <p:cNvSpPr>
                <a:spLocks noChangeArrowheads="1"/>
              </p:cNvSpPr>
              <p:nvPr/>
            </p:nvSpPr>
            <p:spPr bwMode="auto">
              <a:xfrm>
                <a:off x="741" y="0"/>
                <a:ext cx="481" cy="357"/>
              </a:xfrm>
              <a:custGeom>
                <a:avLst/>
                <a:gdLst>
                  <a:gd name="T0" fmla="*/ 257 w 350"/>
                  <a:gd name="T1" fmla="*/ 160 h 259"/>
                  <a:gd name="T2" fmla="*/ 280 w 350"/>
                  <a:gd name="T3" fmla="*/ 153 h 259"/>
                  <a:gd name="T4" fmla="*/ 273 w 350"/>
                  <a:gd name="T5" fmla="*/ 141 h 259"/>
                  <a:gd name="T6" fmla="*/ 266 w 350"/>
                  <a:gd name="T7" fmla="*/ 134 h 259"/>
                  <a:gd name="T8" fmla="*/ 276 w 350"/>
                  <a:gd name="T9" fmla="*/ 127 h 259"/>
                  <a:gd name="T10" fmla="*/ 301 w 350"/>
                  <a:gd name="T11" fmla="*/ 123 h 259"/>
                  <a:gd name="T12" fmla="*/ 309 w 350"/>
                  <a:gd name="T13" fmla="*/ 117 h 259"/>
                  <a:gd name="T14" fmla="*/ 303 w 350"/>
                  <a:gd name="T15" fmla="*/ 107 h 259"/>
                  <a:gd name="T16" fmla="*/ 298 w 350"/>
                  <a:gd name="T17" fmla="*/ 96 h 259"/>
                  <a:gd name="T18" fmla="*/ 307 w 350"/>
                  <a:gd name="T19" fmla="*/ 83 h 259"/>
                  <a:gd name="T20" fmla="*/ 298 w 350"/>
                  <a:gd name="T21" fmla="*/ 65 h 259"/>
                  <a:gd name="T22" fmla="*/ 300 w 350"/>
                  <a:gd name="T23" fmla="*/ 51 h 259"/>
                  <a:gd name="T24" fmla="*/ 328 w 350"/>
                  <a:gd name="T25" fmla="*/ 39 h 259"/>
                  <a:gd name="T26" fmla="*/ 303 w 350"/>
                  <a:gd name="T27" fmla="*/ 31 h 259"/>
                  <a:gd name="T28" fmla="*/ 262 w 350"/>
                  <a:gd name="T29" fmla="*/ 31 h 259"/>
                  <a:gd name="T30" fmla="*/ 287 w 350"/>
                  <a:gd name="T31" fmla="*/ 18 h 259"/>
                  <a:gd name="T32" fmla="*/ 236 w 350"/>
                  <a:gd name="T33" fmla="*/ 9 h 259"/>
                  <a:gd name="T34" fmla="*/ 212 w 350"/>
                  <a:gd name="T35" fmla="*/ 1 h 259"/>
                  <a:gd name="T36" fmla="*/ 187 w 350"/>
                  <a:gd name="T37" fmla="*/ 9 h 259"/>
                  <a:gd name="T38" fmla="*/ 181 w 350"/>
                  <a:gd name="T39" fmla="*/ 15 h 259"/>
                  <a:gd name="T40" fmla="*/ 158 w 350"/>
                  <a:gd name="T41" fmla="*/ 14 h 259"/>
                  <a:gd name="T42" fmla="*/ 134 w 350"/>
                  <a:gd name="T43" fmla="*/ 24 h 259"/>
                  <a:gd name="T44" fmla="*/ 110 w 350"/>
                  <a:gd name="T45" fmla="*/ 19 h 259"/>
                  <a:gd name="T46" fmla="*/ 70 w 350"/>
                  <a:gd name="T47" fmla="*/ 25 h 259"/>
                  <a:gd name="T48" fmla="*/ 32 w 350"/>
                  <a:gd name="T49" fmla="*/ 46 h 259"/>
                  <a:gd name="T50" fmla="*/ 32 w 350"/>
                  <a:gd name="T51" fmla="*/ 61 h 259"/>
                  <a:gd name="T52" fmla="*/ 5 w 350"/>
                  <a:gd name="T53" fmla="*/ 77 h 259"/>
                  <a:gd name="T54" fmla="*/ 39 w 350"/>
                  <a:gd name="T55" fmla="*/ 82 h 259"/>
                  <a:gd name="T56" fmla="*/ 29 w 350"/>
                  <a:gd name="T57" fmla="*/ 91 h 259"/>
                  <a:gd name="T58" fmla="*/ 48 w 350"/>
                  <a:gd name="T59" fmla="*/ 96 h 259"/>
                  <a:gd name="T60" fmla="*/ 88 w 350"/>
                  <a:gd name="T61" fmla="*/ 109 h 259"/>
                  <a:gd name="T62" fmla="*/ 101 w 350"/>
                  <a:gd name="T63" fmla="*/ 133 h 259"/>
                  <a:gd name="T64" fmla="*/ 102 w 350"/>
                  <a:gd name="T65" fmla="*/ 140 h 259"/>
                  <a:gd name="T66" fmla="*/ 101 w 350"/>
                  <a:gd name="T67" fmla="*/ 149 h 259"/>
                  <a:gd name="T68" fmla="*/ 116 w 350"/>
                  <a:gd name="T69" fmla="*/ 144 h 259"/>
                  <a:gd name="T70" fmla="*/ 125 w 350"/>
                  <a:gd name="T71" fmla="*/ 149 h 259"/>
                  <a:gd name="T72" fmla="*/ 125 w 350"/>
                  <a:gd name="T73" fmla="*/ 160 h 259"/>
                  <a:gd name="T74" fmla="*/ 129 w 350"/>
                  <a:gd name="T75" fmla="*/ 168 h 259"/>
                  <a:gd name="T76" fmla="*/ 120 w 350"/>
                  <a:gd name="T77" fmla="*/ 178 h 259"/>
                  <a:gd name="T78" fmla="*/ 125 w 350"/>
                  <a:gd name="T79" fmla="*/ 182 h 259"/>
                  <a:gd name="T80" fmla="*/ 117 w 350"/>
                  <a:gd name="T81" fmla="*/ 183 h 259"/>
                  <a:gd name="T82" fmla="*/ 124 w 350"/>
                  <a:gd name="T83" fmla="*/ 186 h 259"/>
                  <a:gd name="T84" fmla="*/ 125 w 350"/>
                  <a:gd name="T85" fmla="*/ 188 h 259"/>
                  <a:gd name="T86" fmla="*/ 127 w 350"/>
                  <a:gd name="T87" fmla="*/ 193 h 259"/>
                  <a:gd name="T88" fmla="*/ 116 w 350"/>
                  <a:gd name="T89" fmla="*/ 199 h 259"/>
                  <a:gd name="T90" fmla="*/ 117 w 350"/>
                  <a:gd name="T91" fmla="*/ 204 h 259"/>
                  <a:gd name="T92" fmla="*/ 120 w 350"/>
                  <a:gd name="T93" fmla="*/ 210 h 259"/>
                  <a:gd name="T94" fmla="*/ 129 w 350"/>
                  <a:gd name="T95" fmla="*/ 214 h 259"/>
                  <a:gd name="T96" fmla="*/ 130 w 350"/>
                  <a:gd name="T97" fmla="*/ 220 h 259"/>
                  <a:gd name="T98" fmla="*/ 136 w 350"/>
                  <a:gd name="T99" fmla="*/ 240 h 259"/>
                  <a:gd name="T100" fmla="*/ 156 w 350"/>
                  <a:gd name="T101" fmla="*/ 250 h 259"/>
                  <a:gd name="T102" fmla="*/ 163 w 350"/>
                  <a:gd name="T103" fmla="*/ 254 h 259"/>
                  <a:gd name="T104" fmla="*/ 170 w 350"/>
                  <a:gd name="T105" fmla="*/ 253 h 259"/>
                  <a:gd name="T106" fmla="*/ 176 w 350"/>
                  <a:gd name="T107" fmla="*/ 236 h 259"/>
                  <a:gd name="T108" fmla="*/ 186 w 350"/>
                  <a:gd name="T109" fmla="*/ 224 h 259"/>
                  <a:gd name="T110" fmla="*/ 189 w 350"/>
                  <a:gd name="T111" fmla="*/ 208 h 259"/>
                  <a:gd name="T112" fmla="*/ 205 w 350"/>
                  <a:gd name="T113" fmla="*/ 205 h 259"/>
                  <a:gd name="T114" fmla="*/ 235 w 350"/>
                  <a:gd name="T115" fmla="*/ 185 h 259"/>
                  <a:gd name="T116" fmla="*/ 266 w 350"/>
                  <a:gd name="T117" fmla="*/ 178 h 25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0"/>
                  <a:gd name="T178" fmla="*/ 0 h 259"/>
                  <a:gd name="T179" fmla="*/ 350 w 350"/>
                  <a:gd name="T180" fmla="*/ 259 h 25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0" h="259">
                    <a:moveTo>
                      <a:pt x="291" y="163"/>
                    </a:moveTo>
                    <a:cubicBezTo>
                      <a:pt x="290" y="163"/>
                      <a:pt x="284" y="163"/>
                      <a:pt x="282" y="163"/>
                    </a:cubicBezTo>
                    <a:cubicBezTo>
                      <a:pt x="279" y="162"/>
                      <a:pt x="276" y="161"/>
                      <a:pt x="274" y="161"/>
                    </a:cubicBezTo>
                    <a:cubicBezTo>
                      <a:pt x="272" y="161"/>
                      <a:pt x="268" y="163"/>
                      <a:pt x="268" y="162"/>
                    </a:cubicBezTo>
                    <a:cubicBezTo>
                      <a:pt x="267" y="162"/>
                      <a:pt x="266" y="161"/>
                      <a:pt x="266" y="162"/>
                    </a:cubicBezTo>
                    <a:cubicBezTo>
                      <a:pt x="265" y="162"/>
                      <a:pt x="263" y="164"/>
                      <a:pt x="262" y="164"/>
                    </a:cubicBezTo>
                    <a:cubicBezTo>
                      <a:pt x="261" y="164"/>
                      <a:pt x="259" y="163"/>
                      <a:pt x="261" y="162"/>
                    </a:cubicBezTo>
                    <a:cubicBezTo>
                      <a:pt x="264" y="161"/>
                      <a:pt x="269" y="160"/>
                      <a:pt x="267" y="160"/>
                    </a:cubicBezTo>
                    <a:cubicBezTo>
                      <a:pt x="265" y="160"/>
                      <a:pt x="258" y="161"/>
                      <a:pt x="257" y="160"/>
                    </a:cubicBezTo>
                    <a:cubicBezTo>
                      <a:pt x="255" y="160"/>
                      <a:pt x="253" y="160"/>
                      <a:pt x="253" y="160"/>
                    </a:cubicBezTo>
                    <a:cubicBezTo>
                      <a:pt x="253" y="160"/>
                      <a:pt x="254" y="159"/>
                      <a:pt x="255" y="158"/>
                    </a:cubicBezTo>
                    <a:cubicBezTo>
                      <a:pt x="257" y="157"/>
                      <a:pt x="258" y="157"/>
                      <a:pt x="259" y="156"/>
                    </a:cubicBezTo>
                    <a:cubicBezTo>
                      <a:pt x="259" y="154"/>
                      <a:pt x="259" y="154"/>
                      <a:pt x="261" y="154"/>
                    </a:cubicBezTo>
                    <a:cubicBezTo>
                      <a:pt x="262" y="154"/>
                      <a:pt x="262" y="155"/>
                      <a:pt x="265" y="154"/>
                    </a:cubicBezTo>
                    <a:cubicBezTo>
                      <a:pt x="268" y="154"/>
                      <a:pt x="275" y="152"/>
                      <a:pt x="274" y="152"/>
                    </a:cubicBezTo>
                    <a:cubicBezTo>
                      <a:pt x="273" y="151"/>
                      <a:pt x="271" y="149"/>
                      <a:pt x="269" y="149"/>
                    </a:cubicBezTo>
                    <a:cubicBezTo>
                      <a:pt x="267" y="148"/>
                      <a:pt x="270" y="148"/>
                      <a:pt x="273" y="149"/>
                    </a:cubicBezTo>
                    <a:cubicBezTo>
                      <a:pt x="275" y="151"/>
                      <a:pt x="279" y="152"/>
                      <a:pt x="280" y="153"/>
                    </a:cubicBezTo>
                    <a:cubicBezTo>
                      <a:pt x="281" y="154"/>
                      <a:pt x="278" y="156"/>
                      <a:pt x="283" y="158"/>
                    </a:cubicBezTo>
                    <a:cubicBezTo>
                      <a:pt x="287" y="160"/>
                      <a:pt x="289" y="158"/>
                      <a:pt x="289" y="157"/>
                    </a:cubicBezTo>
                    <a:cubicBezTo>
                      <a:pt x="289" y="156"/>
                      <a:pt x="290" y="161"/>
                      <a:pt x="292" y="159"/>
                    </a:cubicBezTo>
                    <a:cubicBezTo>
                      <a:pt x="293" y="157"/>
                      <a:pt x="295" y="155"/>
                      <a:pt x="294" y="153"/>
                    </a:cubicBezTo>
                    <a:cubicBezTo>
                      <a:pt x="294" y="150"/>
                      <a:pt x="293" y="148"/>
                      <a:pt x="293" y="148"/>
                    </a:cubicBezTo>
                    <a:cubicBezTo>
                      <a:pt x="292" y="148"/>
                      <a:pt x="291" y="150"/>
                      <a:pt x="291" y="149"/>
                    </a:cubicBezTo>
                    <a:cubicBezTo>
                      <a:pt x="291" y="148"/>
                      <a:pt x="291" y="148"/>
                      <a:pt x="290" y="147"/>
                    </a:cubicBezTo>
                    <a:cubicBezTo>
                      <a:pt x="289" y="146"/>
                      <a:pt x="278" y="140"/>
                      <a:pt x="277" y="139"/>
                    </a:cubicBezTo>
                    <a:cubicBezTo>
                      <a:pt x="276" y="139"/>
                      <a:pt x="274" y="141"/>
                      <a:pt x="273" y="141"/>
                    </a:cubicBezTo>
                    <a:cubicBezTo>
                      <a:pt x="273" y="142"/>
                      <a:pt x="274" y="140"/>
                      <a:pt x="273" y="140"/>
                    </a:cubicBezTo>
                    <a:cubicBezTo>
                      <a:pt x="272" y="139"/>
                      <a:pt x="270" y="139"/>
                      <a:pt x="272" y="139"/>
                    </a:cubicBezTo>
                    <a:cubicBezTo>
                      <a:pt x="273" y="139"/>
                      <a:pt x="276" y="139"/>
                      <a:pt x="276" y="138"/>
                    </a:cubicBezTo>
                    <a:cubicBezTo>
                      <a:pt x="276" y="137"/>
                      <a:pt x="277" y="136"/>
                      <a:pt x="276" y="136"/>
                    </a:cubicBezTo>
                    <a:cubicBezTo>
                      <a:pt x="275" y="135"/>
                      <a:pt x="273" y="134"/>
                      <a:pt x="272" y="135"/>
                    </a:cubicBezTo>
                    <a:cubicBezTo>
                      <a:pt x="271" y="136"/>
                      <a:pt x="269" y="137"/>
                      <a:pt x="268" y="137"/>
                    </a:cubicBezTo>
                    <a:cubicBezTo>
                      <a:pt x="267" y="136"/>
                      <a:pt x="266" y="135"/>
                      <a:pt x="265" y="135"/>
                    </a:cubicBezTo>
                    <a:cubicBezTo>
                      <a:pt x="263" y="136"/>
                      <a:pt x="261" y="134"/>
                      <a:pt x="262" y="134"/>
                    </a:cubicBezTo>
                    <a:cubicBezTo>
                      <a:pt x="264" y="134"/>
                      <a:pt x="265" y="134"/>
                      <a:pt x="266" y="134"/>
                    </a:cubicBezTo>
                    <a:cubicBezTo>
                      <a:pt x="267" y="134"/>
                      <a:pt x="268" y="136"/>
                      <a:pt x="269" y="135"/>
                    </a:cubicBezTo>
                    <a:cubicBezTo>
                      <a:pt x="271" y="134"/>
                      <a:pt x="275" y="134"/>
                      <a:pt x="275" y="134"/>
                    </a:cubicBezTo>
                    <a:cubicBezTo>
                      <a:pt x="276" y="133"/>
                      <a:pt x="273" y="131"/>
                      <a:pt x="271" y="131"/>
                    </a:cubicBezTo>
                    <a:cubicBezTo>
                      <a:pt x="268" y="131"/>
                      <a:pt x="263" y="132"/>
                      <a:pt x="262" y="132"/>
                    </a:cubicBezTo>
                    <a:cubicBezTo>
                      <a:pt x="262" y="132"/>
                      <a:pt x="265" y="130"/>
                      <a:pt x="267" y="130"/>
                    </a:cubicBezTo>
                    <a:cubicBezTo>
                      <a:pt x="269" y="130"/>
                      <a:pt x="263" y="129"/>
                      <a:pt x="262" y="128"/>
                    </a:cubicBezTo>
                    <a:cubicBezTo>
                      <a:pt x="262" y="128"/>
                      <a:pt x="268" y="129"/>
                      <a:pt x="271" y="130"/>
                    </a:cubicBezTo>
                    <a:cubicBezTo>
                      <a:pt x="271" y="130"/>
                      <a:pt x="273" y="128"/>
                      <a:pt x="274" y="128"/>
                    </a:cubicBezTo>
                    <a:cubicBezTo>
                      <a:pt x="275" y="128"/>
                      <a:pt x="276" y="128"/>
                      <a:pt x="276" y="127"/>
                    </a:cubicBezTo>
                    <a:cubicBezTo>
                      <a:pt x="276" y="126"/>
                      <a:pt x="272" y="122"/>
                      <a:pt x="272" y="123"/>
                    </a:cubicBezTo>
                    <a:cubicBezTo>
                      <a:pt x="273" y="124"/>
                      <a:pt x="278" y="127"/>
                      <a:pt x="279" y="126"/>
                    </a:cubicBezTo>
                    <a:cubicBezTo>
                      <a:pt x="279" y="126"/>
                      <a:pt x="279" y="124"/>
                      <a:pt x="281" y="124"/>
                    </a:cubicBezTo>
                    <a:cubicBezTo>
                      <a:pt x="282" y="124"/>
                      <a:pt x="292" y="127"/>
                      <a:pt x="290" y="127"/>
                    </a:cubicBezTo>
                    <a:cubicBezTo>
                      <a:pt x="289" y="127"/>
                      <a:pt x="281" y="124"/>
                      <a:pt x="282" y="125"/>
                    </a:cubicBezTo>
                    <a:cubicBezTo>
                      <a:pt x="282" y="126"/>
                      <a:pt x="286" y="129"/>
                      <a:pt x="288" y="129"/>
                    </a:cubicBezTo>
                    <a:cubicBezTo>
                      <a:pt x="290" y="129"/>
                      <a:pt x="295" y="128"/>
                      <a:pt x="296" y="128"/>
                    </a:cubicBezTo>
                    <a:cubicBezTo>
                      <a:pt x="298" y="127"/>
                      <a:pt x="300" y="128"/>
                      <a:pt x="301" y="127"/>
                    </a:cubicBezTo>
                    <a:cubicBezTo>
                      <a:pt x="301" y="126"/>
                      <a:pt x="304" y="125"/>
                      <a:pt x="301" y="123"/>
                    </a:cubicBezTo>
                    <a:cubicBezTo>
                      <a:pt x="299" y="122"/>
                      <a:pt x="294" y="120"/>
                      <a:pt x="294" y="121"/>
                    </a:cubicBezTo>
                    <a:cubicBezTo>
                      <a:pt x="293" y="122"/>
                      <a:pt x="295" y="126"/>
                      <a:pt x="294" y="124"/>
                    </a:cubicBezTo>
                    <a:cubicBezTo>
                      <a:pt x="293" y="123"/>
                      <a:pt x="292" y="121"/>
                      <a:pt x="291" y="121"/>
                    </a:cubicBezTo>
                    <a:cubicBezTo>
                      <a:pt x="289" y="121"/>
                      <a:pt x="293" y="121"/>
                      <a:pt x="292" y="119"/>
                    </a:cubicBezTo>
                    <a:cubicBezTo>
                      <a:pt x="290" y="117"/>
                      <a:pt x="293" y="118"/>
                      <a:pt x="293" y="115"/>
                    </a:cubicBezTo>
                    <a:cubicBezTo>
                      <a:pt x="293" y="112"/>
                      <a:pt x="294" y="118"/>
                      <a:pt x="294" y="119"/>
                    </a:cubicBezTo>
                    <a:cubicBezTo>
                      <a:pt x="294" y="120"/>
                      <a:pt x="294" y="120"/>
                      <a:pt x="297" y="120"/>
                    </a:cubicBezTo>
                    <a:cubicBezTo>
                      <a:pt x="300" y="120"/>
                      <a:pt x="303" y="119"/>
                      <a:pt x="305" y="119"/>
                    </a:cubicBezTo>
                    <a:cubicBezTo>
                      <a:pt x="307" y="119"/>
                      <a:pt x="308" y="118"/>
                      <a:pt x="309" y="117"/>
                    </a:cubicBezTo>
                    <a:cubicBezTo>
                      <a:pt x="310" y="116"/>
                      <a:pt x="309" y="115"/>
                      <a:pt x="308" y="115"/>
                    </a:cubicBezTo>
                    <a:cubicBezTo>
                      <a:pt x="307" y="115"/>
                      <a:pt x="307" y="115"/>
                      <a:pt x="305" y="115"/>
                    </a:cubicBezTo>
                    <a:cubicBezTo>
                      <a:pt x="303" y="115"/>
                      <a:pt x="305" y="114"/>
                      <a:pt x="305" y="112"/>
                    </a:cubicBezTo>
                    <a:cubicBezTo>
                      <a:pt x="305" y="111"/>
                      <a:pt x="303" y="109"/>
                      <a:pt x="302" y="110"/>
                    </a:cubicBezTo>
                    <a:cubicBezTo>
                      <a:pt x="301" y="111"/>
                      <a:pt x="299" y="109"/>
                      <a:pt x="298" y="110"/>
                    </a:cubicBezTo>
                    <a:cubicBezTo>
                      <a:pt x="298" y="110"/>
                      <a:pt x="295" y="111"/>
                      <a:pt x="294" y="110"/>
                    </a:cubicBezTo>
                    <a:cubicBezTo>
                      <a:pt x="293" y="109"/>
                      <a:pt x="294" y="110"/>
                      <a:pt x="295" y="110"/>
                    </a:cubicBezTo>
                    <a:cubicBezTo>
                      <a:pt x="297" y="110"/>
                      <a:pt x="299" y="109"/>
                      <a:pt x="300" y="108"/>
                    </a:cubicBezTo>
                    <a:cubicBezTo>
                      <a:pt x="300" y="107"/>
                      <a:pt x="302" y="106"/>
                      <a:pt x="303" y="107"/>
                    </a:cubicBezTo>
                    <a:cubicBezTo>
                      <a:pt x="305" y="108"/>
                      <a:pt x="305" y="109"/>
                      <a:pt x="306" y="109"/>
                    </a:cubicBezTo>
                    <a:cubicBezTo>
                      <a:pt x="307" y="108"/>
                      <a:pt x="307" y="107"/>
                      <a:pt x="308" y="106"/>
                    </a:cubicBezTo>
                    <a:cubicBezTo>
                      <a:pt x="308" y="105"/>
                      <a:pt x="308" y="103"/>
                      <a:pt x="305" y="102"/>
                    </a:cubicBezTo>
                    <a:cubicBezTo>
                      <a:pt x="303" y="100"/>
                      <a:pt x="305" y="100"/>
                      <a:pt x="307" y="101"/>
                    </a:cubicBezTo>
                    <a:cubicBezTo>
                      <a:pt x="308" y="103"/>
                      <a:pt x="307" y="105"/>
                      <a:pt x="308" y="104"/>
                    </a:cubicBezTo>
                    <a:cubicBezTo>
                      <a:pt x="309" y="103"/>
                      <a:pt x="311" y="102"/>
                      <a:pt x="309" y="101"/>
                    </a:cubicBezTo>
                    <a:cubicBezTo>
                      <a:pt x="308" y="99"/>
                      <a:pt x="307" y="98"/>
                      <a:pt x="305" y="97"/>
                    </a:cubicBezTo>
                    <a:cubicBezTo>
                      <a:pt x="304" y="96"/>
                      <a:pt x="304" y="96"/>
                      <a:pt x="303" y="96"/>
                    </a:cubicBezTo>
                    <a:cubicBezTo>
                      <a:pt x="301" y="96"/>
                      <a:pt x="299" y="96"/>
                      <a:pt x="298" y="96"/>
                    </a:cubicBezTo>
                    <a:cubicBezTo>
                      <a:pt x="297" y="96"/>
                      <a:pt x="295" y="95"/>
                      <a:pt x="295" y="94"/>
                    </a:cubicBezTo>
                    <a:cubicBezTo>
                      <a:pt x="294" y="93"/>
                      <a:pt x="294" y="92"/>
                      <a:pt x="293" y="92"/>
                    </a:cubicBezTo>
                    <a:cubicBezTo>
                      <a:pt x="291" y="92"/>
                      <a:pt x="289" y="92"/>
                      <a:pt x="289" y="91"/>
                    </a:cubicBezTo>
                    <a:cubicBezTo>
                      <a:pt x="290" y="89"/>
                      <a:pt x="291" y="87"/>
                      <a:pt x="292" y="89"/>
                    </a:cubicBezTo>
                    <a:cubicBezTo>
                      <a:pt x="294" y="91"/>
                      <a:pt x="295" y="91"/>
                      <a:pt x="297" y="90"/>
                    </a:cubicBezTo>
                    <a:cubicBezTo>
                      <a:pt x="299" y="88"/>
                      <a:pt x="301" y="87"/>
                      <a:pt x="304" y="87"/>
                    </a:cubicBezTo>
                    <a:cubicBezTo>
                      <a:pt x="307" y="88"/>
                      <a:pt x="312" y="90"/>
                      <a:pt x="313" y="89"/>
                    </a:cubicBezTo>
                    <a:cubicBezTo>
                      <a:pt x="315" y="88"/>
                      <a:pt x="315" y="82"/>
                      <a:pt x="312" y="83"/>
                    </a:cubicBezTo>
                    <a:cubicBezTo>
                      <a:pt x="308" y="83"/>
                      <a:pt x="309" y="84"/>
                      <a:pt x="307" y="83"/>
                    </a:cubicBezTo>
                    <a:cubicBezTo>
                      <a:pt x="305" y="82"/>
                      <a:pt x="303" y="82"/>
                      <a:pt x="301" y="80"/>
                    </a:cubicBezTo>
                    <a:cubicBezTo>
                      <a:pt x="300" y="79"/>
                      <a:pt x="300" y="78"/>
                      <a:pt x="304" y="79"/>
                    </a:cubicBezTo>
                    <a:cubicBezTo>
                      <a:pt x="307" y="80"/>
                      <a:pt x="311" y="81"/>
                      <a:pt x="309" y="80"/>
                    </a:cubicBezTo>
                    <a:cubicBezTo>
                      <a:pt x="308" y="78"/>
                      <a:pt x="302" y="75"/>
                      <a:pt x="301" y="75"/>
                    </a:cubicBezTo>
                    <a:cubicBezTo>
                      <a:pt x="299" y="75"/>
                      <a:pt x="298" y="74"/>
                      <a:pt x="298" y="75"/>
                    </a:cubicBezTo>
                    <a:cubicBezTo>
                      <a:pt x="297" y="76"/>
                      <a:pt x="297" y="79"/>
                      <a:pt x="296" y="79"/>
                    </a:cubicBezTo>
                    <a:cubicBezTo>
                      <a:pt x="295" y="79"/>
                      <a:pt x="293" y="80"/>
                      <a:pt x="293" y="78"/>
                    </a:cubicBezTo>
                    <a:cubicBezTo>
                      <a:pt x="294" y="77"/>
                      <a:pt x="296" y="72"/>
                      <a:pt x="297" y="70"/>
                    </a:cubicBezTo>
                    <a:cubicBezTo>
                      <a:pt x="298" y="68"/>
                      <a:pt x="297" y="66"/>
                      <a:pt x="298" y="65"/>
                    </a:cubicBezTo>
                    <a:cubicBezTo>
                      <a:pt x="299" y="64"/>
                      <a:pt x="304" y="65"/>
                      <a:pt x="304" y="64"/>
                    </a:cubicBezTo>
                    <a:cubicBezTo>
                      <a:pt x="305" y="63"/>
                      <a:pt x="305" y="62"/>
                      <a:pt x="306" y="61"/>
                    </a:cubicBezTo>
                    <a:cubicBezTo>
                      <a:pt x="308" y="60"/>
                      <a:pt x="310" y="59"/>
                      <a:pt x="308" y="59"/>
                    </a:cubicBezTo>
                    <a:cubicBezTo>
                      <a:pt x="306" y="58"/>
                      <a:pt x="307" y="55"/>
                      <a:pt x="307" y="53"/>
                    </a:cubicBezTo>
                    <a:cubicBezTo>
                      <a:pt x="307" y="52"/>
                      <a:pt x="311" y="53"/>
                      <a:pt x="313" y="52"/>
                    </a:cubicBezTo>
                    <a:cubicBezTo>
                      <a:pt x="315" y="51"/>
                      <a:pt x="319" y="49"/>
                      <a:pt x="318" y="49"/>
                    </a:cubicBezTo>
                    <a:cubicBezTo>
                      <a:pt x="316" y="49"/>
                      <a:pt x="311" y="49"/>
                      <a:pt x="309" y="49"/>
                    </a:cubicBezTo>
                    <a:cubicBezTo>
                      <a:pt x="307" y="49"/>
                      <a:pt x="304" y="50"/>
                      <a:pt x="303" y="52"/>
                    </a:cubicBezTo>
                    <a:cubicBezTo>
                      <a:pt x="303" y="53"/>
                      <a:pt x="300" y="52"/>
                      <a:pt x="300" y="51"/>
                    </a:cubicBezTo>
                    <a:cubicBezTo>
                      <a:pt x="300" y="50"/>
                      <a:pt x="301" y="47"/>
                      <a:pt x="304" y="46"/>
                    </a:cubicBezTo>
                    <a:cubicBezTo>
                      <a:pt x="307" y="45"/>
                      <a:pt x="318" y="47"/>
                      <a:pt x="320" y="46"/>
                    </a:cubicBezTo>
                    <a:cubicBezTo>
                      <a:pt x="322" y="46"/>
                      <a:pt x="325" y="43"/>
                      <a:pt x="324" y="43"/>
                    </a:cubicBezTo>
                    <a:cubicBezTo>
                      <a:pt x="323" y="43"/>
                      <a:pt x="320" y="41"/>
                      <a:pt x="318" y="42"/>
                    </a:cubicBezTo>
                    <a:cubicBezTo>
                      <a:pt x="317" y="43"/>
                      <a:pt x="314" y="42"/>
                      <a:pt x="311" y="42"/>
                    </a:cubicBezTo>
                    <a:cubicBezTo>
                      <a:pt x="308" y="41"/>
                      <a:pt x="301" y="41"/>
                      <a:pt x="303" y="41"/>
                    </a:cubicBezTo>
                    <a:cubicBezTo>
                      <a:pt x="306" y="41"/>
                      <a:pt x="312" y="42"/>
                      <a:pt x="314" y="41"/>
                    </a:cubicBezTo>
                    <a:cubicBezTo>
                      <a:pt x="316" y="40"/>
                      <a:pt x="317" y="40"/>
                      <a:pt x="320" y="40"/>
                    </a:cubicBezTo>
                    <a:cubicBezTo>
                      <a:pt x="323" y="40"/>
                      <a:pt x="326" y="40"/>
                      <a:pt x="328" y="39"/>
                    </a:cubicBezTo>
                    <a:cubicBezTo>
                      <a:pt x="329" y="38"/>
                      <a:pt x="333" y="39"/>
                      <a:pt x="333" y="38"/>
                    </a:cubicBezTo>
                    <a:cubicBezTo>
                      <a:pt x="333" y="37"/>
                      <a:pt x="331" y="35"/>
                      <a:pt x="332" y="35"/>
                    </a:cubicBezTo>
                    <a:cubicBezTo>
                      <a:pt x="333" y="35"/>
                      <a:pt x="337" y="35"/>
                      <a:pt x="340" y="33"/>
                    </a:cubicBezTo>
                    <a:cubicBezTo>
                      <a:pt x="343" y="31"/>
                      <a:pt x="350" y="30"/>
                      <a:pt x="348" y="29"/>
                    </a:cubicBezTo>
                    <a:cubicBezTo>
                      <a:pt x="346" y="28"/>
                      <a:pt x="337" y="24"/>
                      <a:pt x="334" y="24"/>
                    </a:cubicBezTo>
                    <a:cubicBezTo>
                      <a:pt x="331" y="24"/>
                      <a:pt x="324" y="23"/>
                      <a:pt x="321" y="25"/>
                    </a:cubicBezTo>
                    <a:cubicBezTo>
                      <a:pt x="318" y="27"/>
                      <a:pt x="316" y="31"/>
                      <a:pt x="314" y="30"/>
                    </a:cubicBezTo>
                    <a:cubicBezTo>
                      <a:pt x="311" y="29"/>
                      <a:pt x="309" y="29"/>
                      <a:pt x="307" y="29"/>
                    </a:cubicBezTo>
                    <a:cubicBezTo>
                      <a:pt x="306" y="30"/>
                      <a:pt x="303" y="32"/>
                      <a:pt x="303" y="31"/>
                    </a:cubicBezTo>
                    <a:cubicBezTo>
                      <a:pt x="303" y="29"/>
                      <a:pt x="304" y="28"/>
                      <a:pt x="303" y="28"/>
                    </a:cubicBezTo>
                    <a:cubicBezTo>
                      <a:pt x="302" y="28"/>
                      <a:pt x="297" y="31"/>
                      <a:pt x="295" y="32"/>
                    </a:cubicBezTo>
                    <a:cubicBezTo>
                      <a:pt x="293" y="34"/>
                      <a:pt x="286" y="37"/>
                      <a:pt x="285" y="38"/>
                    </a:cubicBezTo>
                    <a:cubicBezTo>
                      <a:pt x="284" y="39"/>
                      <a:pt x="277" y="43"/>
                      <a:pt x="279" y="41"/>
                    </a:cubicBezTo>
                    <a:cubicBezTo>
                      <a:pt x="281" y="40"/>
                      <a:pt x="284" y="36"/>
                      <a:pt x="287" y="34"/>
                    </a:cubicBezTo>
                    <a:cubicBezTo>
                      <a:pt x="290" y="32"/>
                      <a:pt x="293" y="26"/>
                      <a:pt x="292" y="24"/>
                    </a:cubicBezTo>
                    <a:cubicBezTo>
                      <a:pt x="290" y="22"/>
                      <a:pt x="285" y="21"/>
                      <a:pt x="283" y="23"/>
                    </a:cubicBezTo>
                    <a:cubicBezTo>
                      <a:pt x="280" y="25"/>
                      <a:pt x="281" y="26"/>
                      <a:pt x="279" y="27"/>
                    </a:cubicBezTo>
                    <a:cubicBezTo>
                      <a:pt x="277" y="27"/>
                      <a:pt x="262" y="32"/>
                      <a:pt x="262" y="31"/>
                    </a:cubicBezTo>
                    <a:cubicBezTo>
                      <a:pt x="261" y="31"/>
                      <a:pt x="260" y="30"/>
                      <a:pt x="262" y="29"/>
                    </a:cubicBezTo>
                    <a:cubicBezTo>
                      <a:pt x="264" y="28"/>
                      <a:pt x="275" y="25"/>
                      <a:pt x="274" y="24"/>
                    </a:cubicBezTo>
                    <a:cubicBezTo>
                      <a:pt x="273" y="23"/>
                      <a:pt x="256" y="23"/>
                      <a:pt x="252" y="23"/>
                    </a:cubicBezTo>
                    <a:cubicBezTo>
                      <a:pt x="247" y="24"/>
                      <a:pt x="242" y="25"/>
                      <a:pt x="239" y="25"/>
                    </a:cubicBezTo>
                    <a:cubicBezTo>
                      <a:pt x="236" y="25"/>
                      <a:pt x="231" y="28"/>
                      <a:pt x="231" y="27"/>
                    </a:cubicBezTo>
                    <a:cubicBezTo>
                      <a:pt x="230" y="26"/>
                      <a:pt x="229" y="26"/>
                      <a:pt x="231" y="25"/>
                    </a:cubicBezTo>
                    <a:cubicBezTo>
                      <a:pt x="234" y="24"/>
                      <a:pt x="244" y="20"/>
                      <a:pt x="251" y="20"/>
                    </a:cubicBezTo>
                    <a:cubicBezTo>
                      <a:pt x="257" y="20"/>
                      <a:pt x="274" y="21"/>
                      <a:pt x="275" y="21"/>
                    </a:cubicBezTo>
                    <a:cubicBezTo>
                      <a:pt x="277" y="20"/>
                      <a:pt x="283" y="19"/>
                      <a:pt x="287" y="18"/>
                    </a:cubicBezTo>
                    <a:cubicBezTo>
                      <a:pt x="290" y="18"/>
                      <a:pt x="296" y="15"/>
                      <a:pt x="295" y="14"/>
                    </a:cubicBezTo>
                    <a:cubicBezTo>
                      <a:pt x="294" y="13"/>
                      <a:pt x="290" y="12"/>
                      <a:pt x="287" y="12"/>
                    </a:cubicBezTo>
                    <a:cubicBezTo>
                      <a:pt x="284" y="11"/>
                      <a:pt x="283" y="13"/>
                      <a:pt x="281" y="12"/>
                    </a:cubicBezTo>
                    <a:cubicBezTo>
                      <a:pt x="280" y="11"/>
                      <a:pt x="281" y="11"/>
                      <a:pt x="279" y="11"/>
                    </a:cubicBezTo>
                    <a:cubicBezTo>
                      <a:pt x="277" y="11"/>
                      <a:pt x="273" y="12"/>
                      <a:pt x="272" y="12"/>
                    </a:cubicBezTo>
                    <a:cubicBezTo>
                      <a:pt x="271" y="12"/>
                      <a:pt x="277" y="8"/>
                      <a:pt x="276" y="8"/>
                    </a:cubicBezTo>
                    <a:cubicBezTo>
                      <a:pt x="275" y="7"/>
                      <a:pt x="268" y="7"/>
                      <a:pt x="264" y="8"/>
                    </a:cubicBezTo>
                    <a:cubicBezTo>
                      <a:pt x="259" y="8"/>
                      <a:pt x="251" y="7"/>
                      <a:pt x="249" y="7"/>
                    </a:cubicBezTo>
                    <a:cubicBezTo>
                      <a:pt x="246" y="7"/>
                      <a:pt x="238" y="9"/>
                      <a:pt x="236" y="9"/>
                    </a:cubicBezTo>
                    <a:cubicBezTo>
                      <a:pt x="234" y="9"/>
                      <a:pt x="225" y="10"/>
                      <a:pt x="222" y="10"/>
                    </a:cubicBezTo>
                    <a:cubicBezTo>
                      <a:pt x="218" y="10"/>
                      <a:pt x="226" y="9"/>
                      <a:pt x="229" y="9"/>
                    </a:cubicBezTo>
                    <a:cubicBezTo>
                      <a:pt x="233" y="8"/>
                      <a:pt x="235" y="8"/>
                      <a:pt x="239" y="7"/>
                    </a:cubicBezTo>
                    <a:cubicBezTo>
                      <a:pt x="243" y="6"/>
                      <a:pt x="256" y="6"/>
                      <a:pt x="259" y="6"/>
                    </a:cubicBezTo>
                    <a:cubicBezTo>
                      <a:pt x="263" y="6"/>
                      <a:pt x="272" y="5"/>
                      <a:pt x="271" y="5"/>
                    </a:cubicBezTo>
                    <a:cubicBezTo>
                      <a:pt x="269" y="4"/>
                      <a:pt x="265" y="2"/>
                      <a:pt x="260" y="2"/>
                    </a:cubicBezTo>
                    <a:cubicBezTo>
                      <a:pt x="255" y="2"/>
                      <a:pt x="252" y="1"/>
                      <a:pt x="248" y="1"/>
                    </a:cubicBezTo>
                    <a:cubicBezTo>
                      <a:pt x="245" y="0"/>
                      <a:pt x="230" y="0"/>
                      <a:pt x="228" y="0"/>
                    </a:cubicBezTo>
                    <a:cubicBezTo>
                      <a:pt x="226" y="0"/>
                      <a:pt x="215" y="1"/>
                      <a:pt x="212" y="1"/>
                    </a:cubicBezTo>
                    <a:cubicBezTo>
                      <a:pt x="210" y="2"/>
                      <a:pt x="211" y="4"/>
                      <a:pt x="209" y="3"/>
                    </a:cubicBezTo>
                    <a:cubicBezTo>
                      <a:pt x="208" y="3"/>
                      <a:pt x="204" y="1"/>
                      <a:pt x="203" y="2"/>
                    </a:cubicBezTo>
                    <a:cubicBezTo>
                      <a:pt x="202" y="2"/>
                      <a:pt x="202" y="3"/>
                      <a:pt x="200" y="3"/>
                    </a:cubicBezTo>
                    <a:cubicBezTo>
                      <a:pt x="198" y="3"/>
                      <a:pt x="196" y="3"/>
                      <a:pt x="197" y="4"/>
                    </a:cubicBezTo>
                    <a:cubicBezTo>
                      <a:pt x="199" y="5"/>
                      <a:pt x="209" y="7"/>
                      <a:pt x="207" y="7"/>
                    </a:cubicBezTo>
                    <a:cubicBezTo>
                      <a:pt x="205" y="7"/>
                      <a:pt x="198" y="9"/>
                      <a:pt x="196" y="9"/>
                    </a:cubicBezTo>
                    <a:cubicBezTo>
                      <a:pt x="194" y="9"/>
                      <a:pt x="199" y="12"/>
                      <a:pt x="197" y="11"/>
                    </a:cubicBezTo>
                    <a:cubicBezTo>
                      <a:pt x="196" y="11"/>
                      <a:pt x="194" y="10"/>
                      <a:pt x="193" y="9"/>
                    </a:cubicBezTo>
                    <a:cubicBezTo>
                      <a:pt x="192" y="9"/>
                      <a:pt x="189" y="9"/>
                      <a:pt x="187" y="9"/>
                    </a:cubicBezTo>
                    <a:cubicBezTo>
                      <a:pt x="185" y="9"/>
                      <a:pt x="179" y="6"/>
                      <a:pt x="176" y="5"/>
                    </a:cubicBezTo>
                    <a:cubicBezTo>
                      <a:pt x="173" y="5"/>
                      <a:pt x="173" y="7"/>
                      <a:pt x="171" y="7"/>
                    </a:cubicBezTo>
                    <a:cubicBezTo>
                      <a:pt x="168" y="7"/>
                      <a:pt x="159" y="7"/>
                      <a:pt x="161" y="8"/>
                    </a:cubicBezTo>
                    <a:cubicBezTo>
                      <a:pt x="163" y="9"/>
                      <a:pt x="171" y="11"/>
                      <a:pt x="175" y="11"/>
                    </a:cubicBezTo>
                    <a:cubicBezTo>
                      <a:pt x="178" y="11"/>
                      <a:pt x="189" y="12"/>
                      <a:pt x="190" y="13"/>
                    </a:cubicBezTo>
                    <a:cubicBezTo>
                      <a:pt x="191" y="15"/>
                      <a:pt x="191" y="18"/>
                      <a:pt x="190" y="17"/>
                    </a:cubicBezTo>
                    <a:cubicBezTo>
                      <a:pt x="189" y="16"/>
                      <a:pt x="190" y="15"/>
                      <a:pt x="187" y="13"/>
                    </a:cubicBezTo>
                    <a:cubicBezTo>
                      <a:pt x="183" y="12"/>
                      <a:pt x="180" y="12"/>
                      <a:pt x="180" y="13"/>
                    </a:cubicBezTo>
                    <a:cubicBezTo>
                      <a:pt x="180" y="13"/>
                      <a:pt x="182" y="17"/>
                      <a:pt x="181" y="15"/>
                    </a:cubicBezTo>
                    <a:cubicBezTo>
                      <a:pt x="179" y="14"/>
                      <a:pt x="179" y="13"/>
                      <a:pt x="177" y="12"/>
                    </a:cubicBezTo>
                    <a:cubicBezTo>
                      <a:pt x="174" y="12"/>
                      <a:pt x="161" y="11"/>
                      <a:pt x="159" y="12"/>
                    </a:cubicBezTo>
                    <a:cubicBezTo>
                      <a:pt x="158" y="12"/>
                      <a:pt x="166" y="16"/>
                      <a:pt x="171" y="18"/>
                    </a:cubicBezTo>
                    <a:cubicBezTo>
                      <a:pt x="175" y="20"/>
                      <a:pt x="174" y="20"/>
                      <a:pt x="173" y="19"/>
                    </a:cubicBezTo>
                    <a:cubicBezTo>
                      <a:pt x="172" y="19"/>
                      <a:pt x="164" y="19"/>
                      <a:pt x="163" y="19"/>
                    </a:cubicBezTo>
                    <a:cubicBezTo>
                      <a:pt x="163" y="20"/>
                      <a:pt x="164" y="22"/>
                      <a:pt x="164" y="22"/>
                    </a:cubicBezTo>
                    <a:cubicBezTo>
                      <a:pt x="163" y="21"/>
                      <a:pt x="161" y="20"/>
                      <a:pt x="161" y="19"/>
                    </a:cubicBezTo>
                    <a:cubicBezTo>
                      <a:pt x="162" y="19"/>
                      <a:pt x="165" y="19"/>
                      <a:pt x="164" y="18"/>
                    </a:cubicBezTo>
                    <a:cubicBezTo>
                      <a:pt x="163" y="18"/>
                      <a:pt x="162" y="16"/>
                      <a:pt x="158" y="14"/>
                    </a:cubicBezTo>
                    <a:cubicBezTo>
                      <a:pt x="154" y="13"/>
                      <a:pt x="147" y="12"/>
                      <a:pt x="148" y="13"/>
                    </a:cubicBezTo>
                    <a:cubicBezTo>
                      <a:pt x="148" y="15"/>
                      <a:pt x="151" y="17"/>
                      <a:pt x="154" y="18"/>
                    </a:cubicBezTo>
                    <a:cubicBezTo>
                      <a:pt x="157" y="19"/>
                      <a:pt x="164" y="23"/>
                      <a:pt x="165" y="24"/>
                    </a:cubicBezTo>
                    <a:cubicBezTo>
                      <a:pt x="165" y="25"/>
                      <a:pt x="163" y="27"/>
                      <a:pt x="161" y="26"/>
                    </a:cubicBezTo>
                    <a:cubicBezTo>
                      <a:pt x="159" y="25"/>
                      <a:pt x="155" y="22"/>
                      <a:pt x="154" y="22"/>
                    </a:cubicBezTo>
                    <a:cubicBezTo>
                      <a:pt x="152" y="21"/>
                      <a:pt x="137" y="16"/>
                      <a:pt x="135" y="16"/>
                    </a:cubicBezTo>
                    <a:cubicBezTo>
                      <a:pt x="133" y="16"/>
                      <a:pt x="127" y="15"/>
                      <a:pt x="128" y="16"/>
                    </a:cubicBezTo>
                    <a:cubicBezTo>
                      <a:pt x="128" y="17"/>
                      <a:pt x="130" y="21"/>
                      <a:pt x="132" y="22"/>
                    </a:cubicBezTo>
                    <a:cubicBezTo>
                      <a:pt x="134" y="23"/>
                      <a:pt x="136" y="24"/>
                      <a:pt x="134" y="24"/>
                    </a:cubicBezTo>
                    <a:cubicBezTo>
                      <a:pt x="132" y="24"/>
                      <a:pt x="127" y="23"/>
                      <a:pt x="128" y="24"/>
                    </a:cubicBezTo>
                    <a:cubicBezTo>
                      <a:pt x="128" y="25"/>
                      <a:pt x="132" y="26"/>
                      <a:pt x="132" y="27"/>
                    </a:cubicBezTo>
                    <a:cubicBezTo>
                      <a:pt x="133" y="28"/>
                      <a:pt x="133" y="28"/>
                      <a:pt x="131" y="27"/>
                    </a:cubicBezTo>
                    <a:cubicBezTo>
                      <a:pt x="129" y="26"/>
                      <a:pt x="118" y="22"/>
                      <a:pt x="117" y="22"/>
                    </a:cubicBezTo>
                    <a:cubicBezTo>
                      <a:pt x="116" y="22"/>
                      <a:pt x="116" y="25"/>
                      <a:pt x="116" y="25"/>
                    </a:cubicBezTo>
                    <a:cubicBezTo>
                      <a:pt x="115" y="26"/>
                      <a:pt x="114" y="26"/>
                      <a:pt x="113" y="27"/>
                    </a:cubicBezTo>
                    <a:cubicBezTo>
                      <a:pt x="113" y="27"/>
                      <a:pt x="112" y="31"/>
                      <a:pt x="112" y="30"/>
                    </a:cubicBezTo>
                    <a:cubicBezTo>
                      <a:pt x="111" y="29"/>
                      <a:pt x="111" y="27"/>
                      <a:pt x="112" y="25"/>
                    </a:cubicBezTo>
                    <a:cubicBezTo>
                      <a:pt x="113" y="24"/>
                      <a:pt x="112" y="19"/>
                      <a:pt x="110" y="19"/>
                    </a:cubicBezTo>
                    <a:cubicBezTo>
                      <a:pt x="107" y="18"/>
                      <a:pt x="106" y="18"/>
                      <a:pt x="102" y="19"/>
                    </a:cubicBezTo>
                    <a:cubicBezTo>
                      <a:pt x="98" y="20"/>
                      <a:pt x="89" y="21"/>
                      <a:pt x="86" y="21"/>
                    </a:cubicBezTo>
                    <a:cubicBezTo>
                      <a:pt x="82" y="22"/>
                      <a:pt x="79" y="23"/>
                      <a:pt x="80" y="23"/>
                    </a:cubicBezTo>
                    <a:cubicBezTo>
                      <a:pt x="82" y="23"/>
                      <a:pt x="84" y="24"/>
                      <a:pt x="85" y="25"/>
                    </a:cubicBezTo>
                    <a:cubicBezTo>
                      <a:pt x="87" y="27"/>
                      <a:pt x="88" y="27"/>
                      <a:pt x="90" y="27"/>
                    </a:cubicBezTo>
                    <a:cubicBezTo>
                      <a:pt x="91" y="28"/>
                      <a:pt x="96" y="32"/>
                      <a:pt x="92" y="30"/>
                    </a:cubicBezTo>
                    <a:cubicBezTo>
                      <a:pt x="89" y="28"/>
                      <a:pt x="87" y="29"/>
                      <a:pt x="86" y="28"/>
                    </a:cubicBezTo>
                    <a:cubicBezTo>
                      <a:pt x="84" y="27"/>
                      <a:pt x="84" y="25"/>
                      <a:pt x="82" y="25"/>
                    </a:cubicBezTo>
                    <a:cubicBezTo>
                      <a:pt x="79" y="24"/>
                      <a:pt x="73" y="25"/>
                      <a:pt x="70" y="25"/>
                    </a:cubicBezTo>
                    <a:cubicBezTo>
                      <a:pt x="67" y="26"/>
                      <a:pt x="67" y="26"/>
                      <a:pt x="69" y="27"/>
                    </a:cubicBezTo>
                    <a:cubicBezTo>
                      <a:pt x="70" y="29"/>
                      <a:pt x="70" y="31"/>
                      <a:pt x="70" y="32"/>
                    </a:cubicBezTo>
                    <a:cubicBezTo>
                      <a:pt x="69" y="32"/>
                      <a:pt x="70" y="36"/>
                      <a:pt x="68" y="35"/>
                    </a:cubicBezTo>
                    <a:cubicBezTo>
                      <a:pt x="67" y="34"/>
                      <a:pt x="60" y="33"/>
                      <a:pt x="58" y="33"/>
                    </a:cubicBezTo>
                    <a:cubicBezTo>
                      <a:pt x="57" y="34"/>
                      <a:pt x="58" y="38"/>
                      <a:pt x="58" y="38"/>
                    </a:cubicBezTo>
                    <a:cubicBezTo>
                      <a:pt x="59" y="39"/>
                      <a:pt x="58" y="40"/>
                      <a:pt x="57" y="38"/>
                    </a:cubicBezTo>
                    <a:cubicBezTo>
                      <a:pt x="55" y="37"/>
                      <a:pt x="53" y="34"/>
                      <a:pt x="50" y="36"/>
                    </a:cubicBezTo>
                    <a:cubicBezTo>
                      <a:pt x="46" y="38"/>
                      <a:pt x="40" y="42"/>
                      <a:pt x="38" y="43"/>
                    </a:cubicBezTo>
                    <a:cubicBezTo>
                      <a:pt x="36" y="43"/>
                      <a:pt x="32" y="45"/>
                      <a:pt x="32" y="46"/>
                    </a:cubicBezTo>
                    <a:cubicBezTo>
                      <a:pt x="31" y="46"/>
                      <a:pt x="33" y="48"/>
                      <a:pt x="34" y="48"/>
                    </a:cubicBezTo>
                    <a:cubicBezTo>
                      <a:pt x="35" y="48"/>
                      <a:pt x="40" y="49"/>
                      <a:pt x="43" y="49"/>
                    </a:cubicBezTo>
                    <a:cubicBezTo>
                      <a:pt x="46" y="49"/>
                      <a:pt x="53" y="47"/>
                      <a:pt x="52" y="48"/>
                    </a:cubicBezTo>
                    <a:cubicBezTo>
                      <a:pt x="50" y="48"/>
                      <a:pt x="46" y="50"/>
                      <a:pt x="46" y="53"/>
                    </a:cubicBezTo>
                    <a:cubicBezTo>
                      <a:pt x="47" y="55"/>
                      <a:pt x="49" y="55"/>
                      <a:pt x="46" y="58"/>
                    </a:cubicBezTo>
                    <a:cubicBezTo>
                      <a:pt x="43" y="60"/>
                      <a:pt x="41" y="61"/>
                      <a:pt x="40" y="61"/>
                    </a:cubicBezTo>
                    <a:cubicBezTo>
                      <a:pt x="39" y="61"/>
                      <a:pt x="39" y="60"/>
                      <a:pt x="38" y="61"/>
                    </a:cubicBezTo>
                    <a:cubicBezTo>
                      <a:pt x="36" y="61"/>
                      <a:pt x="35" y="61"/>
                      <a:pt x="34" y="61"/>
                    </a:cubicBezTo>
                    <a:cubicBezTo>
                      <a:pt x="33" y="61"/>
                      <a:pt x="33" y="61"/>
                      <a:pt x="32" y="61"/>
                    </a:cubicBezTo>
                    <a:cubicBezTo>
                      <a:pt x="30" y="61"/>
                      <a:pt x="26" y="62"/>
                      <a:pt x="24" y="63"/>
                    </a:cubicBezTo>
                    <a:cubicBezTo>
                      <a:pt x="23" y="64"/>
                      <a:pt x="24" y="64"/>
                      <a:pt x="22" y="65"/>
                    </a:cubicBezTo>
                    <a:cubicBezTo>
                      <a:pt x="19" y="65"/>
                      <a:pt x="10" y="68"/>
                      <a:pt x="9" y="67"/>
                    </a:cubicBezTo>
                    <a:cubicBezTo>
                      <a:pt x="8" y="67"/>
                      <a:pt x="6" y="67"/>
                      <a:pt x="5" y="67"/>
                    </a:cubicBezTo>
                    <a:cubicBezTo>
                      <a:pt x="5" y="68"/>
                      <a:pt x="4" y="69"/>
                      <a:pt x="3" y="69"/>
                    </a:cubicBezTo>
                    <a:cubicBezTo>
                      <a:pt x="2" y="69"/>
                      <a:pt x="0" y="71"/>
                      <a:pt x="2" y="71"/>
                    </a:cubicBezTo>
                    <a:cubicBezTo>
                      <a:pt x="3" y="71"/>
                      <a:pt x="1" y="73"/>
                      <a:pt x="1" y="73"/>
                    </a:cubicBezTo>
                    <a:cubicBezTo>
                      <a:pt x="1" y="73"/>
                      <a:pt x="1" y="73"/>
                      <a:pt x="2" y="74"/>
                    </a:cubicBezTo>
                    <a:cubicBezTo>
                      <a:pt x="4" y="75"/>
                      <a:pt x="4" y="77"/>
                      <a:pt x="5" y="77"/>
                    </a:cubicBezTo>
                    <a:cubicBezTo>
                      <a:pt x="6" y="76"/>
                      <a:pt x="6" y="75"/>
                      <a:pt x="8" y="76"/>
                    </a:cubicBezTo>
                    <a:cubicBezTo>
                      <a:pt x="10" y="78"/>
                      <a:pt x="12" y="78"/>
                      <a:pt x="13" y="78"/>
                    </a:cubicBezTo>
                    <a:cubicBezTo>
                      <a:pt x="15" y="77"/>
                      <a:pt x="17" y="76"/>
                      <a:pt x="16" y="77"/>
                    </a:cubicBezTo>
                    <a:cubicBezTo>
                      <a:pt x="15" y="78"/>
                      <a:pt x="15" y="78"/>
                      <a:pt x="17" y="80"/>
                    </a:cubicBezTo>
                    <a:cubicBezTo>
                      <a:pt x="19" y="81"/>
                      <a:pt x="23" y="82"/>
                      <a:pt x="24" y="82"/>
                    </a:cubicBezTo>
                    <a:cubicBezTo>
                      <a:pt x="24" y="81"/>
                      <a:pt x="25" y="80"/>
                      <a:pt x="26" y="80"/>
                    </a:cubicBezTo>
                    <a:cubicBezTo>
                      <a:pt x="28" y="81"/>
                      <a:pt x="33" y="81"/>
                      <a:pt x="34" y="80"/>
                    </a:cubicBezTo>
                    <a:cubicBezTo>
                      <a:pt x="35" y="80"/>
                      <a:pt x="35" y="78"/>
                      <a:pt x="37" y="79"/>
                    </a:cubicBezTo>
                    <a:cubicBezTo>
                      <a:pt x="39" y="80"/>
                      <a:pt x="41" y="81"/>
                      <a:pt x="39" y="82"/>
                    </a:cubicBezTo>
                    <a:cubicBezTo>
                      <a:pt x="38" y="83"/>
                      <a:pt x="27" y="82"/>
                      <a:pt x="25" y="83"/>
                    </a:cubicBezTo>
                    <a:cubicBezTo>
                      <a:pt x="24" y="84"/>
                      <a:pt x="32" y="85"/>
                      <a:pt x="34" y="85"/>
                    </a:cubicBezTo>
                    <a:cubicBezTo>
                      <a:pt x="36" y="85"/>
                      <a:pt x="29" y="86"/>
                      <a:pt x="24" y="85"/>
                    </a:cubicBezTo>
                    <a:cubicBezTo>
                      <a:pt x="20" y="84"/>
                      <a:pt x="15" y="84"/>
                      <a:pt x="14" y="85"/>
                    </a:cubicBezTo>
                    <a:cubicBezTo>
                      <a:pt x="12" y="85"/>
                      <a:pt x="9" y="87"/>
                      <a:pt x="12" y="88"/>
                    </a:cubicBezTo>
                    <a:cubicBezTo>
                      <a:pt x="15" y="89"/>
                      <a:pt x="16" y="90"/>
                      <a:pt x="17" y="89"/>
                    </a:cubicBezTo>
                    <a:cubicBezTo>
                      <a:pt x="19" y="87"/>
                      <a:pt x="19" y="88"/>
                      <a:pt x="18" y="89"/>
                    </a:cubicBezTo>
                    <a:cubicBezTo>
                      <a:pt x="18" y="90"/>
                      <a:pt x="20" y="91"/>
                      <a:pt x="22" y="91"/>
                    </a:cubicBezTo>
                    <a:cubicBezTo>
                      <a:pt x="25" y="91"/>
                      <a:pt x="26" y="91"/>
                      <a:pt x="29" y="91"/>
                    </a:cubicBezTo>
                    <a:cubicBezTo>
                      <a:pt x="32" y="91"/>
                      <a:pt x="29" y="91"/>
                      <a:pt x="27" y="92"/>
                    </a:cubicBezTo>
                    <a:cubicBezTo>
                      <a:pt x="25" y="92"/>
                      <a:pt x="22" y="92"/>
                      <a:pt x="22" y="94"/>
                    </a:cubicBezTo>
                    <a:cubicBezTo>
                      <a:pt x="21" y="95"/>
                      <a:pt x="22" y="95"/>
                      <a:pt x="25" y="96"/>
                    </a:cubicBezTo>
                    <a:cubicBezTo>
                      <a:pt x="28" y="98"/>
                      <a:pt x="37" y="100"/>
                      <a:pt x="36" y="99"/>
                    </a:cubicBezTo>
                    <a:cubicBezTo>
                      <a:pt x="36" y="99"/>
                      <a:pt x="33" y="97"/>
                      <a:pt x="35" y="97"/>
                    </a:cubicBezTo>
                    <a:cubicBezTo>
                      <a:pt x="36" y="96"/>
                      <a:pt x="37" y="98"/>
                      <a:pt x="38" y="97"/>
                    </a:cubicBezTo>
                    <a:cubicBezTo>
                      <a:pt x="39" y="97"/>
                      <a:pt x="42" y="93"/>
                      <a:pt x="42" y="95"/>
                    </a:cubicBezTo>
                    <a:cubicBezTo>
                      <a:pt x="43" y="97"/>
                      <a:pt x="41" y="99"/>
                      <a:pt x="43" y="98"/>
                    </a:cubicBezTo>
                    <a:cubicBezTo>
                      <a:pt x="44" y="98"/>
                      <a:pt x="46" y="97"/>
                      <a:pt x="48" y="96"/>
                    </a:cubicBezTo>
                    <a:cubicBezTo>
                      <a:pt x="50" y="95"/>
                      <a:pt x="50" y="95"/>
                      <a:pt x="51" y="96"/>
                    </a:cubicBezTo>
                    <a:cubicBezTo>
                      <a:pt x="52" y="97"/>
                      <a:pt x="52" y="97"/>
                      <a:pt x="54" y="96"/>
                    </a:cubicBezTo>
                    <a:cubicBezTo>
                      <a:pt x="55" y="95"/>
                      <a:pt x="54" y="95"/>
                      <a:pt x="57" y="95"/>
                    </a:cubicBezTo>
                    <a:cubicBezTo>
                      <a:pt x="60" y="95"/>
                      <a:pt x="64" y="96"/>
                      <a:pt x="65" y="97"/>
                    </a:cubicBezTo>
                    <a:cubicBezTo>
                      <a:pt x="67" y="97"/>
                      <a:pt x="73" y="98"/>
                      <a:pt x="76" y="100"/>
                    </a:cubicBezTo>
                    <a:cubicBezTo>
                      <a:pt x="78" y="101"/>
                      <a:pt x="76" y="99"/>
                      <a:pt x="79" y="101"/>
                    </a:cubicBezTo>
                    <a:cubicBezTo>
                      <a:pt x="81" y="102"/>
                      <a:pt x="83" y="102"/>
                      <a:pt x="84" y="103"/>
                    </a:cubicBezTo>
                    <a:cubicBezTo>
                      <a:pt x="86" y="104"/>
                      <a:pt x="84" y="106"/>
                      <a:pt x="84" y="106"/>
                    </a:cubicBezTo>
                    <a:cubicBezTo>
                      <a:pt x="84" y="107"/>
                      <a:pt x="86" y="109"/>
                      <a:pt x="88" y="109"/>
                    </a:cubicBezTo>
                    <a:cubicBezTo>
                      <a:pt x="89" y="110"/>
                      <a:pt x="91" y="110"/>
                      <a:pt x="92" y="111"/>
                    </a:cubicBezTo>
                    <a:cubicBezTo>
                      <a:pt x="93" y="112"/>
                      <a:pt x="95" y="114"/>
                      <a:pt x="95" y="115"/>
                    </a:cubicBezTo>
                    <a:cubicBezTo>
                      <a:pt x="96" y="116"/>
                      <a:pt x="96" y="118"/>
                      <a:pt x="97" y="120"/>
                    </a:cubicBezTo>
                    <a:cubicBezTo>
                      <a:pt x="98" y="122"/>
                      <a:pt x="100" y="124"/>
                      <a:pt x="99" y="125"/>
                    </a:cubicBezTo>
                    <a:cubicBezTo>
                      <a:pt x="98" y="126"/>
                      <a:pt x="100" y="127"/>
                      <a:pt x="100" y="128"/>
                    </a:cubicBezTo>
                    <a:cubicBezTo>
                      <a:pt x="101" y="128"/>
                      <a:pt x="100" y="126"/>
                      <a:pt x="101" y="127"/>
                    </a:cubicBezTo>
                    <a:cubicBezTo>
                      <a:pt x="102" y="128"/>
                      <a:pt x="103" y="129"/>
                      <a:pt x="103" y="129"/>
                    </a:cubicBezTo>
                    <a:cubicBezTo>
                      <a:pt x="103" y="130"/>
                      <a:pt x="101" y="131"/>
                      <a:pt x="101" y="131"/>
                    </a:cubicBezTo>
                    <a:cubicBezTo>
                      <a:pt x="101" y="132"/>
                      <a:pt x="101" y="133"/>
                      <a:pt x="101" y="133"/>
                    </a:cubicBezTo>
                    <a:cubicBezTo>
                      <a:pt x="102" y="133"/>
                      <a:pt x="103" y="131"/>
                      <a:pt x="104" y="132"/>
                    </a:cubicBezTo>
                    <a:cubicBezTo>
                      <a:pt x="105" y="133"/>
                      <a:pt x="106" y="137"/>
                      <a:pt x="105" y="137"/>
                    </a:cubicBezTo>
                    <a:cubicBezTo>
                      <a:pt x="104" y="137"/>
                      <a:pt x="105" y="137"/>
                      <a:pt x="106" y="138"/>
                    </a:cubicBezTo>
                    <a:cubicBezTo>
                      <a:pt x="108" y="138"/>
                      <a:pt x="107" y="138"/>
                      <a:pt x="106" y="139"/>
                    </a:cubicBezTo>
                    <a:cubicBezTo>
                      <a:pt x="104" y="139"/>
                      <a:pt x="105" y="142"/>
                      <a:pt x="104" y="141"/>
                    </a:cubicBezTo>
                    <a:cubicBezTo>
                      <a:pt x="103" y="140"/>
                      <a:pt x="103" y="140"/>
                      <a:pt x="103" y="139"/>
                    </a:cubicBezTo>
                    <a:cubicBezTo>
                      <a:pt x="104" y="139"/>
                      <a:pt x="104" y="139"/>
                      <a:pt x="103" y="139"/>
                    </a:cubicBezTo>
                    <a:cubicBezTo>
                      <a:pt x="102" y="138"/>
                      <a:pt x="100" y="138"/>
                      <a:pt x="101" y="139"/>
                    </a:cubicBezTo>
                    <a:cubicBezTo>
                      <a:pt x="102" y="139"/>
                      <a:pt x="103" y="140"/>
                      <a:pt x="102" y="140"/>
                    </a:cubicBezTo>
                    <a:cubicBezTo>
                      <a:pt x="101" y="140"/>
                      <a:pt x="100" y="141"/>
                      <a:pt x="100" y="141"/>
                    </a:cubicBezTo>
                    <a:cubicBezTo>
                      <a:pt x="101" y="142"/>
                      <a:pt x="103" y="142"/>
                      <a:pt x="103" y="143"/>
                    </a:cubicBezTo>
                    <a:cubicBezTo>
                      <a:pt x="102" y="143"/>
                      <a:pt x="102" y="144"/>
                      <a:pt x="103" y="145"/>
                    </a:cubicBezTo>
                    <a:cubicBezTo>
                      <a:pt x="104" y="145"/>
                      <a:pt x="105" y="144"/>
                      <a:pt x="106" y="143"/>
                    </a:cubicBezTo>
                    <a:cubicBezTo>
                      <a:pt x="105" y="144"/>
                      <a:pt x="104" y="145"/>
                      <a:pt x="103" y="145"/>
                    </a:cubicBezTo>
                    <a:cubicBezTo>
                      <a:pt x="102" y="145"/>
                      <a:pt x="101" y="144"/>
                      <a:pt x="101" y="145"/>
                    </a:cubicBezTo>
                    <a:cubicBezTo>
                      <a:pt x="100" y="145"/>
                      <a:pt x="101" y="146"/>
                      <a:pt x="101" y="146"/>
                    </a:cubicBezTo>
                    <a:cubicBezTo>
                      <a:pt x="100" y="146"/>
                      <a:pt x="98" y="147"/>
                      <a:pt x="99" y="147"/>
                    </a:cubicBezTo>
                    <a:cubicBezTo>
                      <a:pt x="100" y="147"/>
                      <a:pt x="101" y="148"/>
                      <a:pt x="101" y="149"/>
                    </a:cubicBezTo>
                    <a:cubicBezTo>
                      <a:pt x="101" y="150"/>
                      <a:pt x="102" y="150"/>
                      <a:pt x="102" y="149"/>
                    </a:cubicBezTo>
                    <a:cubicBezTo>
                      <a:pt x="103" y="148"/>
                      <a:pt x="104" y="149"/>
                      <a:pt x="105" y="150"/>
                    </a:cubicBezTo>
                    <a:cubicBezTo>
                      <a:pt x="106" y="150"/>
                      <a:pt x="109" y="150"/>
                      <a:pt x="109" y="149"/>
                    </a:cubicBezTo>
                    <a:cubicBezTo>
                      <a:pt x="110" y="149"/>
                      <a:pt x="109" y="147"/>
                      <a:pt x="110" y="146"/>
                    </a:cubicBezTo>
                    <a:cubicBezTo>
                      <a:pt x="112" y="146"/>
                      <a:pt x="114" y="146"/>
                      <a:pt x="113" y="144"/>
                    </a:cubicBezTo>
                    <a:cubicBezTo>
                      <a:pt x="111" y="142"/>
                      <a:pt x="111" y="141"/>
                      <a:pt x="111" y="140"/>
                    </a:cubicBezTo>
                    <a:cubicBezTo>
                      <a:pt x="111" y="139"/>
                      <a:pt x="111" y="141"/>
                      <a:pt x="112" y="142"/>
                    </a:cubicBezTo>
                    <a:cubicBezTo>
                      <a:pt x="112" y="143"/>
                      <a:pt x="113" y="144"/>
                      <a:pt x="114" y="145"/>
                    </a:cubicBezTo>
                    <a:cubicBezTo>
                      <a:pt x="115" y="145"/>
                      <a:pt x="116" y="145"/>
                      <a:pt x="116" y="144"/>
                    </a:cubicBezTo>
                    <a:cubicBezTo>
                      <a:pt x="117" y="143"/>
                      <a:pt x="117" y="144"/>
                      <a:pt x="116" y="145"/>
                    </a:cubicBezTo>
                    <a:cubicBezTo>
                      <a:pt x="115" y="146"/>
                      <a:pt x="115" y="147"/>
                      <a:pt x="114" y="148"/>
                    </a:cubicBezTo>
                    <a:cubicBezTo>
                      <a:pt x="112" y="148"/>
                      <a:pt x="114" y="148"/>
                      <a:pt x="115" y="148"/>
                    </a:cubicBezTo>
                    <a:cubicBezTo>
                      <a:pt x="115" y="147"/>
                      <a:pt x="118" y="147"/>
                      <a:pt x="119" y="147"/>
                    </a:cubicBezTo>
                    <a:cubicBezTo>
                      <a:pt x="121" y="148"/>
                      <a:pt x="124" y="145"/>
                      <a:pt x="123" y="146"/>
                    </a:cubicBezTo>
                    <a:cubicBezTo>
                      <a:pt x="122" y="147"/>
                      <a:pt x="123" y="148"/>
                      <a:pt x="121" y="148"/>
                    </a:cubicBezTo>
                    <a:cubicBezTo>
                      <a:pt x="119" y="148"/>
                      <a:pt x="118" y="148"/>
                      <a:pt x="118" y="149"/>
                    </a:cubicBezTo>
                    <a:cubicBezTo>
                      <a:pt x="117" y="149"/>
                      <a:pt x="115" y="151"/>
                      <a:pt x="119" y="150"/>
                    </a:cubicBezTo>
                    <a:cubicBezTo>
                      <a:pt x="123" y="149"/>
                      <a:pt x="127" y="149"/>
                      <a:pt x="125" y="149"/>
                    </a:cubicBezTo>
                    <a:cubicBezTo>
                      <a:pt x="122" y="150"/>
                      <a:pt x="118" y="150"/>
                      <a:pt x="119" y="151"/>
                    </a:cubicBezTo>
                    <a:cubicBezTo>
                      <a:pt x="120" y="151"/>
                      <a:pt x="121" y="151"/>
                      <a:pt x="122" y="152"/>
                    </a:cubicBezTo>
                    <a:cubicBezTo>
                      <a:pt x="122" y="152"/>
                      <a:pt x="122" y="153"/>
                      <a:pt x="122" y="153"/>
                    </a:cubicBezTo>
                    <a:cubicBezTo>
                      <a:pt x="123" y="154"/>
                      <a:pt x="123" y="155"/>
                      <a:pt x="122" y="155"/>
                    </a:cubicBezTo>
                    <a:cubicBezTo>
                      <a:pt x="121" y="155"/>
                      <a:pt x="121" y="156"/>
                      <a:pt x="122" y="156"/>
                    </a:cubicBezTo>
                    <a:cubicBezTo>
                      <a:pt x="123" y="155"/>
                      <a:pt x="124" y="155"/>
                      <a:pt x="125" y="155"/>
                    </a:cubicBezTo>
                    <a:cubicBezTo>
                      <a:pt x="126" y="155"/>
                      <a:pt x="126" y="155"/>
                      <a:pt x="126" y="156"/>
                    </a:cubicBezTo>
                    <a:cubicBezTo>
                      <a:pt x="127" y="157"/>
                      <a:pt x="129" y="160"/>
                      <a:pt x="128" y="160"/>
                    </a:cubicBezTo>
                    <a:cubicBezTo>
                      <a:pt x="127" y="161"/>
                      <a:pt x="126" y="161"/>
                      <a:pt x="125" y="160"/>
                    </a:cubicBezTo>
                    <a:cubicBezTo>
                      <a:pt x="124" y="160"/>
                      <a:pt x="120" y="157"/>
                      <a:pt x="118" y="157"/>
                    </a:cubicBezTo>
                    <a:cubicBezTo>
                      <a:pt x="116" y="157"/>
                      <a:pt x="111" y="156"/>
                      <a:pt x="109" y="156"/>
                    </a:cubicBezTo>
                    <a:cubicBezTo>
                      <a:pt x="108" y="156"/>
                      <a:pt x="106" y="156"/>
                      <a:pt x="109" y="158"/>
                    </a:cubicBezTo>
                    <a:cubicBezTo>
                      <a:pt x="111" y="160"/>
                      <a:pt x="114" y="160"/>
                      <a:pt x="116" y="161"/>
                    </a:cubicBezTo>
                    <a:cubicBezTo>
                      <a:pt x="118" y="162"/>
                      <a:pt x="119" y="164"/>
                      <a:pt x="121" y="164"/>
                    </a:cubicBezTo>
                    <a:cubicBezTo>
                      <a:pt x="122" y="164"/>
                      <a:pt x="126" y="163"/>
                      <a:pt x="127" y="164"/>
                    </a:cubicBezTo>
                    <a:cubicBezTo>
                      <a:pt x="128" y="164"/>
                      <a:pt x="129" y="164"/>
                      <a:pt x="130" y="164"/>
                    </a:cubicBezTo>
                    <a:cubicBezTo>
                      <a:pt x="131" y="164"/>
                      <a:pt x="131" y="167"/>
                      <a:pt x="130" y="167"/>
                    </a:cubicBezTo>
                    <a:cubicBezTo>
                      <a:pt x="129" y="167"/>
                      <a:pt x="128" y="167"/>
                      <a:pt x="129" y="168"/>
                    </a:cubicBezTo>
                    <a:cubicBezTo>
                      <a:pt x="130" y="169"/>
                      <a:pt x="131" y="169"/>
                      <a:pt x="129" y="170"/>
                    </a:cubicBezTo>
                    <a:cubicBezTo>
                      <a:pt x="128" y="170"/>
                      <a:pt x="127" y="171"/>
                      <a:pt x="127" y="172"/>
                    </a:cubicBezTo>
                    <a:cubicBezTo>
                      <a:pt x="127" y="173"/>
                      <a:pt x="127" y="173"/>
                      <a:pt x="128" y="172"/>
                    </a:cubicBezTo>
                    <a:cubicBezTo>
                      <a:pt x="130" y="172"/>
                      <a:pt x="130" y="173"/>
                      <a:pt x="129" y="173"/>
                    </a:cubicBezTo>
                    <a:cubicBezTo>
                      <a:pt x="127" y="173"/>
                      <a:pt x="126" y="173"/>
                      <a:pt x="126" y="174"/>
                    </a:cubicBezTo>
                    <a:cubicBezTo>
                      <a:pt x="126" y="176"/>
                      <a:pt x="125" y="177"/>
                      <a:pt x="126" y="177"/>
                    </a:cubicBezTo>
                    <a:cubicBezTo>
                      <a:pt x="126" y="176"/>
                      <a:pt x="128" y="176"/>
                      <a:pt x="127" y="177"/>
                    </a:cubicBezTo>
                    <a:cubicBezTo>
                      <a:pt x="127" y="178"/>
                      <a:pt x="126" y="179"/>
                      <a:pt x="125" y="179"/>
                    </a:cubicBezTo>
                    <a:cubicBezTo>
                      <a:pt x="123" y="179"/>
                      <a:pt x="121" y="179"/>
                      <a:pt x="120" y="178"/>
                    </a:cubicBezTo>
                    <a:cubicBezTo>
                      <a:pt x="119" y="178"/>
                      <a:pt x="118" y="180"/>
                      <a:pt x="117" y="180"/>
                    </a:cubicBezTo>
                    <a:cubicBezTo>
                      <a:pt x="116" y="180"/>
                      <a:pt x="115" y="179"/>
                      <a:pt x="115" y="180"/>
                    </a:cubicBezTo>
                    <a:cubicBezTo>
                      <a:pt x="116" y="181"/>
                      <a:pt x="117" y="181"/>
                      <a:pt x="117" y="182"/>
                    </a:cubicBezTo>
                    <a:cubicBezTo>
                      <a:pt x="118" y="182"/>
                      <a:pt x="120" y="183"/>
                      <a:pt x="119" y="183"/>
                    </a:cubicBezTo>
                    <a:cubicBezTo>
                      <a:pt x="119" y="182"/>
                      <a:pt x="119" y="182"/>
                      <a:pt x="120" y="182"/>
                    </a:cubicBezTo>
                    <a:cubicBezTo>
                      <a:pt x="122" y="182"/>
                      <a:pt x="122" y="183"/>
                      <a:pt x="123" y="182"/>
                    </a:cubicBezTo>
                    <a:cubicBezTo>
                      <a:pt x="125" y="181"/>
                      <a:pt x="126" y="181"/>
                      <a:pt x="126" y="181"/>
                    </a:cubicBezTo>
                    <a:cubicBezTo>
                      <a:pt x="127" y="181"/>
                      <a:pt x="128" y="181"/>
                      <a:pt x="127" y="181"/>
                    </a:cubicBezTo>
                    <a:cubicBezTo>
                      <a:pt x="125" y="181"/>
                      <a:pt x="124" y="182"/>
                      <a:pt x="125" y="182"/>
                    </a:cubicBezTo>
                    <a:cubicBezTo>
                      <a:pt x="126" y="182"/>
                      <a:pt x="127" y="183"/>
                      <a:pt x="127" y="183"/>
                    </a:cubicBezTo>
                    <a:cubicBezTo>
                      <a:pt x="126" y="184"/>
                      <a:pt x="127" y="184"/>
                      <a:pt x="128" y="184"/>
                    </a:cubicBezTo>
                    <a:cubicBezTo>
                      <a:pt x="130" y="184"/>
                      <a:pt x="133" y="185"/>
                      <a:pt x="131" y="185"/>
                    </a:cubicBezTo>
                    <a:cubicBezTo>
                      <a:pt x="130" y="185"/>
                      <a:pt x="128" y="184"/>
                      <a:pt x="130" y="186"/>
                    </a:cubicBezTo>
                    <a:cubicBezTo>
                      <a:pt x="132" y="187"/>
                      <a:pt x="134" y="189"/>
                      <a:pt x="132" y="188"/>
                    </a:cubicBezTo>
                    <a:cubicBezTo>
                      <a:pt x="130" y="187"/>
                      <a:pt x="129" y="185"/>
                      <a:pt x="128" y="184"/>
                    </a:cubicBezTo>
                    <a:cubicBezTo>
                      <a:pt x="127" y="184"/>
                      <a:pt x="126" y="184"/>
                      <a:pt x="125" y="184"/>
                    </a:cubicBezTo>
                    <a:cubicBezTo>
                      <a:pt x="123" y="184"/>
                      <a:pt x="122" y="184"/>
                      <a:pt x="121" y="184"/>
                    </a:cubicBezTo>
                    <a:cubicBezTo>
                      <a:pt x="119" y="184"/>
                      <a:pt x="119" y="183"/>
                      <a:pt x="117" y="183"/>
                    </a:cubicBezTo>
                    <a:cubicBezTo>
                      <a:pt x="116" y="183"/>
                      <a:pt x="116" y="185"/>
                      <a:pt x="115" y="185"/>
                    </a:cubicBezTo>
                    <a:cubicBezTo>
                      <a:pt x="114" y="186"/>
                      <a:pt x="112" y="186"/>
                      <a:pt x="112" y="187"/>
                    </a:cubicBezTo>
                    <a:cubicBezTo>
                      <a:pt x="112" y="188"/>
                      <a:pt x="112" y="189"/>
                      <a:pt x="113" y="189"/>
                    </a:cubicBezTo>
                    <a:cubicBezTo>
                      <a:pt x="114" y="188"/>
                      <a:pt x="117" y="186"/>
                      <a:pt x="118" y="186"/>
                    </a:cubicBezTo>
                    <a:cubicBezTo>
                      <a:pt x="119" y="185"/>
                      <a:pt x="119" y="184"/>
                      <a:pt x="119" y="184"/>
                    </a:cubicBezTo>
                    <a:cubicBezTo>
                      <a:pt x="119" y="185"/>
                      <a:pt x="119" y="185"/>
                      <a:pt x="120" y="185"/>
                    </a:cubicBezTo>
                    <a:cubicBezTo>
                      <a:pt x="121" y="185"/>
                      <a:pt x="122" y="185"/>
                      <a:pt x="122" y="186"/>
                    </a:cubicBezTo>
                    <a:cubicBezTo>
                      <a:pt x="122" y="187"/>
                      <a:pt x="124" y="188"/>
                      <a:pt x="124" y="187"/>
                    </a:cubicBezTo>
                    <a:cubicBezTo>
                      <a:pt x="124" y="186"/>
                      <a:pt x="124" y="185"/>
                      <a:pt x="124" y="186"/>
                    </a:cubicBezTo>
                    <a:cubicBezTo>
                      <a:pt x="125" y="186"/>
                      <a:pt x="125" y="186"/>
                      <a:pt x="126" y="187"/>
                    </a:cubicBezTo>
                    <a:cubicBezTo>
                      <a:pt x="127" y="187"/>
                      <a:pt x="127" y="187"/>
                      <a:pt x="127" y="187"/>
                    </a:cubicBezTo>
                    <a:cubicBezTo>
                      <a:pt x="128" y="186"/>
                      <a:pt x="129" y="187"/>
                      <a:pt x="130" y="188"/>
                    </a:cubicBezTo>
                    <a:cubicBezTo>
                      <a:pt x="131" y="188"/>
                      <a:pt x="131" y="188"/>
                      <a:pt x="130" y="188"/>
                    </a:cubicBezTo>
                    <a:cubicBezTo>
                      <a:pt x="128" y="188"/>
                      <a:pt x="129" y="189"/>
                      <a:pt x="130" y="189"/>
                    </a:cubicBezTo>
                    <a:cubicBezTo>
                      <a:pt x="131" y="189"/>
                      <a:pt x="132" y="190"/>
                      <a:pt x="131" y="189"/>
                    </a:cubicBezTo>
                    <a:cubicBezTo>
                      <a:pt x="129" y="189"/>
                      <a:pt x="128" y="189"/>
                      <a:pt x="127" y="188"/>
                    </a:cubicBezTo>
                    <a:cubicBezTo>
                      <a:pt x="126" y="188"/>
                      <a:pt x="125" y="187"/>
                      <a:pt x="125" y="188"/>
                    </a:cubicBezTo>
                    <a:cubicBezTo>
                      <a:pt x="125" y="189"/>
                      <a:pt x="125" y="189"/>
                      <a:pt x="125" y="188"/>
                    </a:cubicBezTo>
                    <a:cubicBezTo>
                      <a:pt x="125" y="188"/>
                      <a:pt x="124" y="188"/>
                      <a:pt x="123" y="188"/>
                    </a:cubicBezTo>
                    <a:cubicBezTo>
                      <a:pt x="123" y="188"/>
                      <a:pt x="122" y="187"/>
                      <a:pt x="121" y="187"/>
                    </a:cubicBezTo>
                    <a:cubicBezTo>
                      <a:pt x="120" y="187"/>
                      <a:pt x="118" y="187"/>
                      <a:pt x="117" y="187"/>
                    </a:cubicBezTo>
                    <a:cubicBezTo>
                      <a:pt x="116" y="188"/>
                      <a:pt x="111" y="189"/>
                      <a:pt x="111" y="190"/>
                    </a:cubicBezTo>
                    <a:cubicBezTo>
                      <a:pt x="111" y="191"/>
                      <a:pt x="110" y="192"/>
                      <a:pt x="112" y="192"/>
                    </a:cubicBezTo>
                    <a:cubicBezTo>
                      <a:pt x="113" y="191"/>
                      <a:pt x="117" y="191"/>
                      <a:pt x="118" y="191"/>
                    </a:cubicBezTo>
                    <a:cubicBezTo>
                      <a:pt x="119" y="190"/>
                      <a:pt x="123" y="190"/>
                      <a:pt x="124" y="191"/>
                    </a:cubicBezTo>
                    <a:cubicBezTo>
                      <a:pt x="125" y="191"/>
                      <a:pt x="125" y="193"/>
                      <a:pt x="127" y="192"/>
                    </a:cubicBezTo>
                    <a:cubicBezTo>
                      <a:pt x="129" y="192"/>
                      <a:pt x="129" y="193"/>
                      <a:pt x="127" y="193"/>
                    </a:cubicBezTo>
                    <a:cubicBezTo>
                      <a:pt x="126" y="193"/>
                      <a:pt x="126" y="193"/>
                      <a:pt x="124" y="192"/>
                    </a:cubicBezTo>
                    <a:cubicBezTo>
                      <a:pt x="122" y="191"/>
                      <a:pt x="120" y="191"/>
                      <a:pt x="118" y="191"/>
                    </a:cubicBezTo>
                    <a:cubicBezTo>
                      <a:pt x="117" y="191"/>
                      <a:pt x="113" y="192"/>
                      <a:pt x="112" y="193"/>
                    </a:cubicBezTo>
                    <a:cubicBezTo>
                      <a:pt x="111" y="193"/>
                      <a:pt x="112" y="195"/>
                      <a:pt x="113" y="195"/>
                    </a:cubicBezTo>
                    <a:cubicBezTo>
                      <a:pt x="115" y="195"/>
                      <a:pt x="120" y="195"/>
                      <a:pt x="119" y="195"/>
                    </a:cubicBezTo>
                    <a:cubicBezTo>
                      <a:pt x="117" y="195"/>
                      <a:pt x="117" y="196"/>
                      <a:pt x="117" y="196"/>
                    </a:cubicBezTo>
                    <a:cubicBezTo>
                      <a:pt x="116" y="197"/>
                      <a:pt x="114" y="197"/>
                      <a:pt x="113" y="197"/>
                    </a:cubicBezTo>
                    <a:cubicBezTo>
                      <a:pt x="113" y="198"/>
                      <a:pt x="113" y="198"/>
                      <a:pt x="115" y="198"/>
                    </a:cubicBezTo>
                    <a:cubicBezTo>
                      <a:pt x="117" y="198"/>
                      <a:pt x="118" y="199"/>
                      <a:pt x="116" y="199"/>
                    </a:cubicBezTo>
                    <a:cubicBezTo>
                      <a:pt x="114" y="199"/>
                      <a:pt x="112" y="199"/>
                      <a:pt x="112" y="200"/>
                    </a:cubicBezTo>
                    <a:cubicBezTo>
                      <a:pt x="112" y="202"/>
                      <a:pt x="112" y="203"/>
                      <a:pt x="114" y="203"/>
                    </a:cubicBezTo>
                    <a:cubicBezTo>
                      <a:pt x="115" y="202"/>
                      <a:pt x="119" y="199"/>
                      <a:pt x="122" y="197"/>
                    </a:cubicBezTo>
                    <a:cubicBezTo>
                      <a:pt x="125" y="195"/>
                      <a:pt x="126" y="194"/>
                      <a:pt x="129" y="194"/>
                    </a:cubicBezTo>
                    <a:cubicBezTo>
                      <a:pt x="131" y="194"/>
                      <a:pt x="133" y="195"/>
                      <a:pt x="130" y="195"/>
                    </a:cubicBezTo>
                    <a:cubicBezTo>
                      <a:pt x="127" y="195"/>
                      <a:pt x="126" y="195"/>
                      <a:pt x="129" y="195"/>
                    </a:cubicBezTo>
                    <a:cubicBezTo>
                      <a:pt x="131" y="195"/>
                      <a:pt x="132" y="196"/>
                      <a:pt x="129" y="196"/>
                    </a:cubicBezTo>
                    <a:cubicBezTo>
                      <a:pt x="126" y="196"/>
                      <a:pt x="117" y="201"/>
                      <a:pt x="115" y="203"/>
                    </a:cubicBezTo>
                    <a:cubicBezTo>
                      <a:pt x="113" y="206"/>
                      <a:pt x="116" y="204"/>
                      <a:pt x="117" y="204"/>
                    </a:cubicBezTo>
                    <a:cubicBezTo>
                      <a:pt x="119" y="204"/>
                      <a:pt x="123" y="203"/>
                      <a:pt x="122" y="203"/>
                    </a:cubicBezTo>
                    <a:cubicBezTo>
                      <a:pt x="121" y="204"/>
                      <a:pt x="120" y="204"/>
                      <a:pt x="119" y="204"/>
                    </a:cubicBezTo>
                    <a:cubicBezTo>
                      <a:pt x="118" y="205"/>
                      <a:pt x="116" y="204"/>
                      <a:pt x="117" y="205"/>
                    </a:cubicBezTo>
                    <a:cubicBezTo>
                      <a:pt x="117" y="207"/>
                      <a:pt x="119" y="209"/>
                      <a:pt x="119" y="209"/>
                    </a:cubicBezTo>
                    <a:cubicBezTo>
                      <a:pt x="120" y="208"/>
                      <a:pt x="122" y="206"/>
                      <a:pt x="123" y="206"/>
                    </a:cubicBezTo>
                    <a:cubicBezTo>
                      <a:pt x="124" y="206"/>
                      <a:pt x="130" y="206"/>
                      <a:pt x="128" y="206"/>
                    </a:cubicBezTo>
                    <a:cubicBezTo>
                      <a:pt x="127" y="206"/>
                      <a:pt x="124" y="206"/>
                      <a:pt x="123" y="206"/>
                    </a:cubicBezTo>
                    <a:cubicBezTo>
                      <a:pt x="122" y="206"/>
                      <a:pt x="120" y="208"/>
                      <a:pt x="120" y="209"/>
                    </a:cubicBezTo>
                    <a:cubicBezTo>
                      <a:pt x="120" y="210"/>
                      <a:pt x="120" y="209"/>
                      <a:pt x="120" y="210"/>
                    </a:cubicBezTo>
                    <a:cubicBezTo>
                      <a:pt x="120" y="211"/>
                      <a:pt x="120" y="213"/>
                      <a:pt x="121" y="214"/>
                    </a:cubicBezTo>
                    <a:cubicBezTo>
                      <a:pt x="121" y="215"/>
                      <a:pt x="122" y="215"/>
                      <a:pt x="123" y="214"/>
                    </a:cubicBezTo>
                    <a:cubicBezTo>
                      <a:pt x="123" y="213"/>
                      <a:pt x="124" y="214"/>
                      <a:pt x="123" y="214"/>
                    </a:cubicBezTo>
                    <a:cubicBezTo>
                      <a:pt x="122" y="215"/>
                      <a:pt x="121" y="220"/>
                      <a:pt x="122" y="220"/>
                    </a:cubicBezTo>
                    <a:cubicBezTo>
                      <a:pt x="123" y="219"/>
                      <a:pt x="125" y="216"/>
                      <a:pt x="126" y="216"/>
                    </a:cubicBezTo>
                    <a:cubicBezTo>
                      <a:pt x="127" y="215"/>
                      <a:pt x="126" y="216"/>
                      <a:pt x="126" y="217"/>
                    </a:cubicBezTo>
                    <a:cubicBezTo>
                      <a:pt x="126" y="218"/>
                      <a:pt x="127" y="220"/>
                      <a:pt x="127" y="219"/>
                    </a:cubicBezTo>
                    <a:cubicBezTo>
                      <a:pt x="128" y="218"/>
                      <a:pt x="129" y="218"/>
                      <a:pt x="129" y="217"/>
                    </a:cubicBezTo>
                    <a:cubicBezTo>
                      <a:pt x="129" y="217"/>
                      <a:pt x="130" y="216"/>
                      <a:pt x="129" y="214"/>
                    </a:cubicBezTo>
                    <a:cubicBezTo>
                      <a:pt x="127" y="212"/>
                      <a:pt x="126" y="211"/>
                      <a:pt x="128" y="213"/>
                    </a:cubicBezTo>
                    <a:cubicBezTo>
                      <a:pt x="130" y="215"/>
                      <a:pt x="130" y="217"/>
                      <a:pt x="131" y="216"/>
                    </a:cubicBezTo>
                    <a:cubicBezTo>
                      <a:pt x="131" y="215"/>
                      <a:pt x="132" y="214"/>
                      <a:pt x="132" y="215"/>
                    </a:cubicBezTo>
                    <a:cubicBezTo>
                      <a:pt x="131" y="215"/>
                      <a:pt x="135" y="219"/>
                      <a:pt x="134" y="219"/>
                    </a:cubicBezTo>
                    <a:cubicBezTo>
                      <a:pt x="133" y="218"/>
                      <a:pt x="133" y="218"/>
                      <a:pt x="132" y="217"/>
                    </a:cubicBezTo>
                    <a:cubicBezTo>
                      <a:pt x="132" y="217"/>
                      <a:pt x="131" y="217"/>
                      <a:pt x="131" y="218"/>
                    </a:cubicBezTo>
                    <a:cubicBezTo>
                      <a:pt x="131" y="219"/>
                      <a:pt x="132" y="222"/>
                      <a:pt x="132" y="223"/>
                    </a:cubicBezTo>
                    <a:cubicBezTo>
                      <a:pt x="131" y="224"/>
                      <a:pt x="131" y="224"/>
                      <a:pt x="131" y="222"/>
                    </a:cubicBezTo>
                    <a:cubicBezTo>
                      <a:pt x="131" y="221"/>
                      <a:pt x="132" y="219"/>
                      <a:pt x="130" y="220"/>
                    </a:cubicBezTo>
                    <a:cubicBezTo>
                      <a:pt x="129" y="220"/>
                      <a:pt x="129" y="221"/>
                      <a:pt x="128" y="221"/>
                    </a:cubicBezTo>
                    <a:cubicBezTo>
                      <a:pt x="127" y="221"/>
                      <a:pt x="125" y="224"/>
                      <a:pt x="125" y="225"/>
                    </a:cubicBezTo>
                    <a:cubicBezTo>
                      <a:pt x="125" y="226"/>
                      <a:pt x="127" y="226"/>
                      <a:pt x="128" y="226"/>
                    </a:cubicBezTo>
                    <a:cubicBezTo>
                      <a:pt x="129" y="225"/>
                      <a:pt x="127" y="228"/>
                      <a:pt x="127" y="229"/>
                    </a:cubicBezTo>
                    <a:cubicBezTo>
                      <a:pt x="127" y="229"/>
                      <a:pt x="129" y="227"/>
                      <a:pt x="129" y="228"/>
                    </a:cubicBezTo>
                    <a:cubicBezTo>
                      <a:pt x="130" y="230"/>
                      <a:pt x="129" y="231"/>
                      <a:pt x="131" y="231"/>
                    </a:cubicBezTo>
                    <a:cubicBezTo>
                      <a:pt x="132" y="232"/>
                      <a:pt x="133" y="232"/>
                      <a:pt x="132" y="233"/>
                    </a:cubicBezTo>
                    <a:cubicBezTo>
                      <a:pt x="132" y="234"/>
                      <a:pt x="130" y="235"/>
                      <a:pt x="132" y="237"/>
                    </a:cubicBezTo>
                    <a:cubicBezTo>
                      <a:pt x="134" y="238"/>
                      <a:pt x="135" y="239"/>
                      <a:pt x="136" y="240"/>
                    </a:cubicBezTo>
                    <a:cubicBezTo>
                      <a:pt x="137" y="241"/>
                      <a:pt x="138" y="240"/>
                      <a:pt x="138" y="240"/>
                    </a:cubicBezTo>
                    <a:cubicBezTo>
                      <a:pt x="139" y="239"/>
                      <a:pt x="139" y="239"/>
                      <a:pt x="139" y="240"/>
                    </a:cubicBezTo>
                    <a:cubicBezTo>
                      <a:pt x="139" y="242"/>
                      <a:pt x="139" y="243"/>
                      <a:pt x="139" y="244"/>
                    </a:cubicBezTo>
                    <a:cubicBezTo>
                      <a:pt x="139" y="245"/>
                      <a:pt x="140" y="246"/>
                      <a:pt x="141" y="246"/>
                    </a:cubicBezTo>
                    <a:cubicBezTo>
                      <a:pt x="141" y="245"/>
                      <a:pt x="141" y="245"/>
                      <a:pt x="142" y="246"/>
                    </a:cubicBezTo>
                    <a:cubicBezTo>
                      <a:pt x="143" y="247"/>
                      <a:pt x="146" y="249"/>
                      <a:pt x="147" y="250"/>
                    </a:cubicBezTo>
                    <a:cubicBezTo>
                      <a:pt x="149" y="250"/>
                      <a:pt x="151" y="250"/>
                      <a:pt x="152" y="249"/>
                    </a:cubicBezTo>
                    <a:cubicBezTo>
                      <a:pt x="153" y="249"/>
                      <a:pt x="155" y="250"/>
                      <a:pt x="156" y="249"/>
                    </a:cubicBezTo>
                    <a:cubicBezTo>
                      <a:pt x="156" y="248"/>
                      <a:pt x="156" y="248"/>
                      <a:pt x="156" y="250"/>
                    </a:cubicBezTo>
                    <a:cubicBezTo>
                      <a:pt x="156" y="251"/>
                      <a:pt x="156" y="253"/>
                      <a:pt x="157" y="251"/>
                    </a:cubicBezTo>
                    <a:cubicBezTo>
                      <a:pt x="157" y="250"/>
                      <a:pt x="159" y="247"/>
                      <a:pt x="159" y="248"/>
                    </a:cubicBezTo>
                    <a:cubicBezTo>
                      <a:pt x="158" y="250"/>
                      <a:pt x="158" y="250"/>
                      <a:pt x="159" y="251"/>
                    </a:cubicBezTo>
                    <a:cubicBezTo>
                      <a:pt x="159" y="251"/>
                      <a:pt x="159" y="251"/>
                      <a:pt x="160" y="251"/>
                    </a:cubicBezTo>
                    <a:cubicBezTo>
                      <a:pt x="159" y="251"/>
                      <a:pt x="159" y="251"/>
                      <a:pt x="159" y="251"/>
                    </a:cubicBezTo>
                    <a:cubicBezTo>
                      <a:pt x="158" y="252"/>
                      <a:pt x="157" y="253"/>
                      <a:pt x="159" y="253"/>
                    </a:cubicBezTo>
                    <a:cubicBezTo>
                      <a:pt x="160" y="252"/>
                      <a:pt x="161" y="253"/>
                      <a:pt x="160" y="254"/>
                    </a:cubicBezTo>
                    <a:cubicBezTo>
                      <a:pt x="160" y="255"/>
                      <a:pt x="160" y="255"/>
                      <a:pt x="161" y="254"/>
                    </a:cubicBezTo>
                    <a:cubicBezTo>
                      <a:pt x="163" y="253"/>
                      <a:pt x="164" y="252"/>
                      <a:pt x="163" y="254"/>
                    </a:cubicBezTo>
                    <a:cubicBezTo>
                      <a:pt x="162" y="255"/>
                      <a:pt x="159" y="258"/>
                      <a:pt x="162" y="256"/>
                    </a:cubicBezTo>
                    <a:cubicBezTo>
                      <a:pt x="164" y="254"/>
                      <a:pt x="163" y="257"/>
                      <a:pt x="163" y="256"/>
                    </a:cubicBezTo>
                    <a:cubicBezTo>
                      <a:pt x="163" y="256"/>
                      <a:pt x="163" y="257"/>
                      <a:pt x="164" y="257"/>
                    </a:cubicBezTo>
                    <a:cubicBezTo>
                      <a:pt x="166" y="256"/>
                      <a:pt x="167" y="253"/>
                      <a:pt x="167" y="255"/>
                    </a:cubicBezTo>
                    <a:cubicBezTo>
                      <a:pt x="167" y="256"/>
                      <a:pt x="166" y="259"/>
                      <a:pt x="167" y="259"/>
                    </a:cubicBezTo>
                    <a:cubicBezTo>
                      <a:pt x="167" y="258"/>
                      <a:pt x="169" y="257"/>
                      <a:pt x="170" y="257"/>
                    </a:cubicBezTo>
                    <a:cubicBezTo>
                      <a:pt x="171" y="257"/>
                      <a:pt x="172" y="256"/>
                      <a:pt x="171" y="255"/>
                    </a:cubicBezTo>
                    <a:cubicBezTo>
                      <a:pt x="170" y="254"/>
                      <a:pt x="169" y="254"/>
                      <a:pt x="169" y="253"/>
                    </a:cubicBezTo>
                    <a:cubicBezTo>
                      <a:pt x="168" y="252"/>
                      <a:pt x="169" y="253"/>
                      <a:pt x="170" y="253"/>
                    </a:cubicBezTo>
                    <a:cubicBezTo>
                      <a:pt x="171" y="253"/>
                      <a:pt x="174" y="253"/>
                      <a:pt x="173" y="252"/>
                    </a:cubicBezTo>
                    <a:cubicBezTo>
                      <a:pt x="173" y="251"/>
                      <a:pt x="171" y="251"/>
                      <a:pt x="171" y="250"/>
                    </a:cubicBezTo>
                    <a:cubicBezTo>
                      <a:pt x="172" y="250"/>
                      <a:pt x="175" y="249"/>
                      <a:pt x="174" y="249"/>
                    </a:cubicBezTo>
                    <a:cubicBezTo>
                      <a:pt x="173" y="248"/>
                      <a:pt x="171" y="248"/>
                      <a:pt x="171" y="248"/>
                    </a:cubicBezTo>
                    <a:cubicBezTo>
                      <a:pt x="172" y="248"/>
                      <a:pt x="176" y="245"/>
                      <a:pt x="175" y="245"/>
                    </a:cubicBezTo>
                    <a:cubicBezTo>
                      <a:pt x="175" y="245"/>
                      <a:pt x="172" y="244"/>
                      <a:pt x="173" y="244"/>
                    </a:cubicBezTo>
                    <a:cubicBezTo>
                      <a:pt x="174" y="243"/>
                      <a:pt x="176" y="243"/>
                      <a:pt x="176" y="242"/>
                    </a:cubicBezTo>
                    <a:cubicBezTo>
                      <a:pt x="176" y="241"/>
                      <a:pt x="176" y="238"/>
                      <a:pt x="176" y="237"/>
                    </a:cubicBezTo>
                    <a:cubicBezTo>
                      <a:pt x="175" y="237"/>
                      <a:pt x="177" y="236"/>
                      <a:pt x="176" y="236"/>
                    </a:cubicBezTo>
                    <a:cubicBezTo>
                      <a:pt x="176" y="235"/>
                      <a:pt x="173" y="233"/>
                      <a:pt x="173" y="233"/>
                    </a:cubicBezTo>
                    <a:cubicBezTo>
                      <a:pt x="174" y="233"/>
                      <a:pt x="182" y="233"/>
                      <a:pt x="181" y="232"/>
                    </a:cubicBezTo>
                    <a:cubicBezTo>
                      <a:pt x="180" y="231"/>
                      <a:pt x="177" y="230"/>
                      <a:pt x="178" y="230"/>
                    </a:cubicBezTo>
                    <a:cubicBezTo>
                      <a:pt x="179" y="230"/>
                      <a:pt x="185" y="231"/>
                      <a:pt x="183" y="230"/>
                    </a:cubicBezTo>
                    <a:cubicBezTo>
                      <a:pt x="182" y="229"/>
                      <a:pt x="179" y="228"/>
                      <a:pt x="180" y="228"/>
                    </a:cubicBezTo>
                    <a:cubicBezTo>
                      <a:pt x="181" y="228"/>
                      <a:pt x="185" y="229"/>
                      <a:pt x="184" y="228"/>
                    </a:cubicBezTo>
                    <a:cubicBezTo>
                      <a:pt x="183" y="227"/>
                      <a:pt x="186" y="227"/>
                      <a:pt x="185" y="226"/>
                    </a:cubicBezTo>
                    <a:cubicBezTo>
                      <a:pt x="184" y="225"/>
                      <a:pt x="180" y="224"/>
                      <a:pt x="182" y="224"/>
                    </a:cubicBezTo>
                    <a:cubicBezTo>
                      <a:pt x="183" y="224"/>
                      <a:pt x="187" y="225"/>
                      <a:pt x="186" y="224"/>
                    </a:cubicBezTo>
                    <a:cubicBezTo>
                      <a:pt x="186" y="222"/>
                      <a:pt x="187" y="222"/>
                      <a:pt x="185" y="221"/>
                    </a:cubicBezTo>
                    <a:cubicBezTo>
                      <a:pt x="183" y="220"/>
                      <a:pt x="181" y="220"/>
                      <a:pt x="182" y="220"/>
                    </a:cubicBezTo>
                    <a:cubicBezTo>
                      <a:pt x="183" y="219"/>
                      <a:pt x="189" y="220"/>
                      <a:pt x="189" y="218"/>
                    </a:cubicBezTo>
                    <a:cubicBezTo>
                      <a:pt x="189" y="217"/>
                      <a:pt x="188" y="216"/>
                      <a:pt x="186" y="215"/>
                    </a:cubicBezTo>
                    <a:cubicBezTo>
                      <a:pt x="185" y="215"/>
                      <a:pt x="182" y="214"/>
                      <a:pt x="184" y="213"/>
                    </a:cubicBezTo>
                    <a:cubicBezTo>
                      <a:pt x="185" y="212"/>
                      <a:pt x="186" y="212"/>
                      <a:pt x="187" y="212"/>
                    </a:cubicBezTo>
                    <a:cubicBezTo>
                      <a:pt x="188" y="212"/>
                      <a:pt x="187" y="213"/>
                      <a:pt x="188" y="213"/>
                    </a:cubicBezTo>
                    <a:cubicBezTo>
                      <a:pt x="190" y="211"/>
                      <a:pt x="192" y="211"/>
                      <a:pt x="191" y="210"/>
                    </a:cubicBezTo>
                    <a:cubicBezTo>
                      <a:pt x="190" y="210"/>
                      <a:pt x="189" y="209"/>
                      <a:pt x="189" y="208"/>
                    </a:cubicBezTo>
                    <a:cubicBezTo>
                      <a:pt x="190" y="208"/>
                      <a:pt x="192" y="207"/>
                      <a:pt x="192" y="207"/>
                    </a:cubicBezTo>
                    <a:cubicBezTo>
                      <a:pt x="192" y="206"/>
                      <a:pt x="192" y="207"/>
                      <a:pt x="194" y="207"/>
                    </a:cubicBezTo>
                    <a:cubicBezTo>
                      <a:pt x="196" y="207"/>
                      <a:pt x="200" y="208"/>
                      <a:pt x="200" y="206"/>
                    </a:cubicBezTo>
                    <a:cubicBezTo>
                      <a:pt x="200" y="205"/>
                      <a:pt x="198" y="205"/>
                      <a:pt x="199" y="204"/>
                    </a:cubicBezTo>
                    <a:cubicBezTo>
                      <a:pt x="200" y="203"/>
                      <a:pt x="201" y="202"/>
                      <a:pt x="202" y="201"/>
                    </a:cubicBezTo>
                    <a:cubicBezTo>
                      <a:pt x="202" y="200"/>
                      <a:pt x="206" y="200"/>
                      <a:pt x="205" y="200"/>
                    </a:cubicBezTo>
                    <a:cubicBezTo>
                      <a:pt x="204" y="201"/>
                      <a:pt x="203" y="202"/>
                      <a:pt x="203" y="204"/>
                    </a:cubicBezTo>
                    <a:cubicBezTo>
                      <a:pt x="202" y="205"/>
                      <a:pt x="201" y="207"/>
                      <a:pt x="202" y="207"/>
                    </a:cubicBezTo>
                    <a:cubicBezTo>
                      <a:pt x="203" y="206"/>
                      <a:pt x="204" y="206"/>
                      <a:pt x="205" y="205"/>
                    </a:cubicBezTo>
                    <a:cubicBezTo>
                      <a:pt x="206" y="205"/>
                      <a:pt x="206" y="204"/>
                      <a:pt x="207" y="204"/>
                    </a:cubicBezTo>
                    <a:cubicBezTo>
                      <a:pt x="208" y="204"/>
                      <a:pt x="209" y="206"/>
                      <a:pt x="210" y="205"/>
                    </a:cubicBezTo>
                    <a:cubicBezTo>
                      <a:pt x="210" y="204"/>
                      <a:pt x="210" y="203"/>
                      <a:pt x="210" y="203"/>
                    </a:cubicBezTo>
                    <a:cubicBezTo>
                      <a:pt x="211" y="203"/>
                      <a:pt x="212" y="204"/>
                      <a:pt x="213" y="204"/>
                    </a:cubicBezTo>
                    <a:cubicBezTo>
                      <a:pt x="214" y="203"/>
                      <a:pt x="215" y="201"/>
                      <a:pt x="216" y="201"/>
                    </a:cubicBezTo>
                    <a:cubicBezTo>
                      <a:pt x="218" y="201"/>
                      <a:pt x="219" y="200"/>
                      <a:pt x="220" y="199"/>
                    </a:cubicBezTo>
                    <a:cubicBezTo>
                      <a:pt x="221" y="198"/>
                      <a:pt x="224" y="195"/>
                      <a:pt x="225" y="194"/>
                    </a:cubicBezTo>
                    <a:cubicBezTo>
                      <a:pt x="226" y="192"/>
                      <a:pt x="228" y="189"/>
                      <a:pt x="228" y="188"/>
                    </a:cubicBezTo>
                    <a:cubicBezTo>
                      <a:pt x="229" y="188"/>
                      <a:pt x="235" y="187"/>
                      <a:pt x="235" y="185"/>
                    </a:cubicBezTo>
                    <a:cubicBezTo>
                      <a:pt x="234" y="183"/>
                      <a:pt x="232" y="178"/>
                      <a:pt x="233" y="179"/>
                    </a:cubicBezTo>
                    <a:cubicBezTo>
                      <a:pt x="235" y="180"/>
                      <a:pt x="238" y="183"/>
                      <a:pt x="240" y="183"/>
                    </a:cubicBezTo>
                    <a:cubicBezTo>
                      <a:pt x="242" y="184"/>
                      <a:pt x="244" y="183"/>
                      <a:pt x="244" y="182"/>
                    </a:cubicBezTo>
                    <a:cubicBezTo>
                      <a:pt x="244" y="181"/>
                      <a:pt x="244" y="183"/>
                      <a:pt x="245" y="183"/>
                    </a:cubicBezTo>
                    <a:cubicBezTo>
                      <a:pt x="246" y="183"/>
                      <a:pt x="248" y="183"/>
                      <a:pt x="247" y="182"/>
                    </a:cubicBezTo>
                    <a:cubicBezTo>
                      <a:pt x="247" y="182"/>
                      <a:pt x="246" y="181"/>
                      <a:pt x="247" y="180"/>
                    </a:cubicBezTo>
                    <a:cubicBezTo>
                      <a:pt x="248" y="180"/>
                      <a:pt x="248" y="181"/>
                      <a:pt x="249" y="181"/>
                    </a:cubicBezTo>
                    <a:cubicBezTo>
                      <a:pt x="251" y="181"/>
                      <a:pt x="252" y="181"/>
                      <a:pt x="255" y="180"/>
                    </a:cubicBezTo>
                    <a:cubicBezTo>
                      <a:pt x="258" y="180"/>
                      <a:pt x="264" y="179"/>
                      <a:pt x="266" y="178"/>
                    </a:cubicBezTo>
                    <a:cubicBezTo>
                      <a:pt x="269" y="176"/>
                      <a:pt x="278" y="171"/>
                      <a:pt x="280" y="170"/>
                    </a:cubicBezTo>
                    <a:cubicBezTo>
                      <a:pt x="283" y="168"/>
                      <a:pt x="293" y="163"/>
                      <a:pt x="291" y="16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31" name="Freeform 262"/>
              <p:cNvSpPr>
                <a:spLocks noChangeArrowheads="1"/>
              </p:cNvSpPr>
              <p:nvPr/>
            </p:nvSpPr>
            <p:spPr bwMode="auto">
              <a:xfrm>
                <a:off x="883" y="222"/>
                <a:ext cx="26" cy="15"/>
              </a:xfrm>
              <a:custGeom>
                <a:avLst/>
                <a:gdLst>
                  <a:gd name="T0" fmla="*/ 2 w 19"/>
                  <a:gd name="T1" fmla="*/ 7 h 11"/>
                  <a:gd name="T2" fmla="*/ 7 w 19"/>
                  <a:gd name="T3" fmla="*/ 8 h 11"/>
                  <a:gd name="T4" fmla="*/ 7 w 19"/>
                  <a:gd name="T5" fmla="*/ 10 h 11"/>
                  <a:gd name="T6" fmla="*/ 13 w 19"/>
                  <a:gd name="T7" fmla="*/ 10 h 11"/>
                  <a:gd name="T8" fmla="*/ 18 w 19"/>
                  <a:gd name="T9" fmla="*/ 7 h 11"/>
                  <a:gd name="T10" fmla="*/ 15 w 19"/>
                  <a:gd name="T11" fmla="*/ 4 h 11"/>
                  <a:gd name="T12" fmla="*/ 9 w 19"/>
                  <a:gd name="T13" fmla="*/ 1 h 11"/>
                  <a:gd name="T14" fmla="*/ 2 w 19"/>
                  <a:gd name="T15" fmla="*/ 2 h 11"/>
                  <a:gd name="T16" fmla="*/ 4 w 19"/>
                  <a:gd name="T17" fmla="*/ 4 h 11"/>
                  <a:gd name="T18" fmla="*/ 2 w 19"/>
                  <a:gd name="T19" fmla="*/ 6 h 11"/>
                  <a:gd name="T20" fmla="*/ 2 w 19"/>
                  <a:gd name="T21" fmla="*/ 7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1"/>
                  <a:gd name="T35" fmla="*/ 19 w 19"/>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1">
                    <a:moveTo>
                      <a:pt x="2" y="7"/>
                    </a:moveTo>
                    <a:cubicBezTo>
                      <a:pt x="5" y="7"/>
                      <a:pt x="7" y="7"/>
                      <a:pt x="7" y="8"/>
                    </a:cubicBezTo>
                    <a:cubicBezTo>
                      <a:pt x="8" y="9"/>
                      <a:pt x="5" y="10"/>
                      <a:pt x="7" y="10"/>
                    </a:cubicBezTo>
                    <a:cubicBezTo>
                      <a:pt x="8" y="10"/>
                      <a:pt x="11" y="11"/>
                      <a:pt x="13" y="10"/>
                    </a:cubicBezTo>
                    <a:cubicBezTo>
                      <a:pt x="16" y="8"/>
                      <a:pt x="19" y="8"/>
                      <a:pt x="18" y="7"/>
                    </a:cubicBezTo>
                    <a:cubicBezTo>
                      <a:pt x="18" y="5"/>
                      <a:pt x="17" y="6"/>
                      <a:pt x="15" y="4"/>
                    </a:cubicBezTo>
                    <a:cubicBezTo>
                      <a:pt x="13" y="3"/>
                      <a:pt x="11" y="2"/>
                      <a:pt x="9" y="1"/>
                    </a:cubicBezTo>
                    <a:cubicBezTo>
                      <a:pt x="7" y="0"/>
                      <a:pt x="1" y="0"/>
                      <a:pt x="2" y="2"/>
                    </a:cubicBezTo>
                    <a:cubicBezTo>
                      <a:pt x="3" y="3"/>
                      <a:pt x="5" y="3"/>
                      <a:pt x="4" y="4"/>
                    </a:cubicBezTo>
                    <a:cubicBezTo>
                      <a:pt x="3" y="4"/>
                      <a:pt x="1" y="5"/>
                      <a:pt x="2" y="6"/>
                    </a:cubicBezTo>
                    <a:cubicBezTo>
                      <a:pt x="3" y="6"/>
                      <a:pt x="0" y="7"/>
                      <a:pt x="2" y="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32" name="Freeform 263"/>
              <p:cNvSpPr>
                <a:spLocks noChangeArrowheads="1"/>
              </p:cNvSpPr>
              <p:nvPr/>
            </p:nvSpPr>
            <p:spPr bwMode="auto">
              <a:xfrm>
                <a:off x="892" y="208"/>
                <a:ext cx="6" cy="3"/>
              </a:xfrm>
              <a:custGeom>
                <a:avLst/>
                <a:gdLst>
                  <a:gd name="T0" fmla="*/ 2 w 4"/>
                  <a:gd name="T1" fmla="*/ 1 h 2"/>
                  <a:gd name="T2" fmla="*/ 2 w 4"/>
                  <a:gd name="T3" fmla="*/ 2 h 2"/>
                  <a:gd name="T4" fmla="*/ 2 w 4"/>
                  <a:gd name="T5" fmla="*/ 1 h 2"/>
                  <a:gd name="T6" fmla="*/ 0 60000 65536"/>
                  <a:gd name="T7" fmla="*/ 0 60000 65536"/>
                  <a:gd name="T8" fmla="*/ 0 60000 65536"/>
                  <a:gd name="T9" fmla="*/ 0 w 4"/>
                  <a:gd name="T10" fmla="*/ 0 h 2"/>
                  <a:gd name="T11" fmla="*/ 4 w 4"/>
                  <a:gd name="T12" fmla="*/ 2 h 2"/>
                </a:gdLst>
                <a:ahLst/>
                <a:cxnLst>
                  <a:cxn ang="T6">
                    <a:pos x="T0" y="T1"/>
                  </a:cxn>
                  <a:cxn ang="T7">
                    <a:pos x="T2" y="T3"/>
                  </a:cxn>
                  <a:cxn ang="T8">
                    <a:pos x="T4" y="T5"/>
                  </a:cxn>
                </a:cxnLst>
                <a:rect l="T9" t="T10" r="T11" b="T12"/>
                <a:pathLst>
                  <a:path w="4" h="2">
                    <a:moveTo>
                      <a:pt x="2" y="1"/>
                    </a:moveTo>
                    <a:cubicBezTo>
                      <a:pt x="0" y="0"/>
                      <a:pt x="0" y="2"/>
                      <a:pt x="2" y="2"/>
                    </a:cubicBezTo>
                    <a:cubicBezTo>
                      <a:pt x="4" y="2"/>
                      <a:pt x="3" y="1"/>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33" name="Freeform 264"/>
              <p:cNvSpPr>
                <a:spLocks noChangeArrowheads="1"/>
              </p:cNvSpPr>
              <p:nvPr/>
            </p:nvSpPr>
            <p:spPr bwMode="auto">
              <a:xfrm>
                <a:off x="896" y="25"/>
                <a:ext cx="18" cy="8"/>
              </a:xfrm>
              <a:custGeom>
                <a:avLst/>
                <a:gdLst>
                  <a:gd name="T0" fmla="*/ 2 w 13"/>
                  <a:gd name="T1" fmla="*/ 3 h 6"/>
                  <a:gd name="T2" fmla="*/ 10 w 13"/>
                  <a:gd name="T3" fmla="*/ 5 h 6"/>
                  <a:gd name="T4" fmla="*/ 10 w 13"/>
                  <a:gd name="T5" fmla="*/ 3 h 6"/>
                  <a:gd name="T6" fmla="*/ 2 w 13"/>
                  <a:gd name="T7" fmla="*/ 1 h 6"/>
                  <a:gd name="T8" fmla="*/ 2 w 13"/>
                  <a:gd name="T9" fmla="*/ 3 h 6"/>
                  <a:gd name="T10" fmla="*/ 0 60000 65536"/>
                  <a:gd name="T11" fmla="*/ 0 60000 65536"/>
                  <a:gd name="T12" fmla="*/ 0 60000 65536"/>
                  <a:gd name="T13" fmla="*/ 0 60000 65536"/>
                  <a:gd name="T14" fmla="*/ 0 60000 65536"/>
                  <a:gd name="T15" fmla="*/ 0 w 13"/>
                  <a:gd name="T16" fmla="*/ 0 h 6"/>
                  <a:gd name="T17" fmla="*/ 13 w 13"/>
                  <a:gd name="T18" fmla="*/ 6 h 6"/>
                </a:gdLst>
                <a:ahLst/>
                <a:cxnLst>
                  <a:cxn ang="T10">
                    <a:pos x="T0" y="T1"/>
                  </a:cxn>
                  <a:cxn ang="T11">
                    <a:pos x="T2" y="T3"/>
                  </a:cxn>
                  <a:cxn ang="T12">
                    <a:pos x="T4" y="T5"/>
                  </a:cxn>
                  <a:cxn ang="T13">
                    <a:pos x="T6" y="T7"/>
                  </a:cxn>
                  <a:cxn ang="T14">
                    <a:pos x="T8" y="T9"/>
                  </a:cxn>
                </a:cxnLst>
                <a:rect l="T15" t="T16" r="T17" b="T18"/>
                <a:pathLst>
                  <a:path w="13" h="6">
                    <a:moveTo>
                      <a:pt x="2" y="3"/>
                    </a:moveTo>
                    <a:cubicBezTo>
                      <a:pt x="4" y="4"/>
                      <a:pt x="8" y="5"/>
                      <a:pt x="10" y="5"/>
                    </a:cubicBezTo>
                    <a:cubicBezTo>
                      <a:pt x="13" y="6"/>
                      <a:pt x="13" y="4"/>
                      <a:pt x="10" y="3"/>
                    </a:cubicBezTo>
                    <a:cubicBezTo>
                      <a:pt x="8" y="2"/>
                      <a:pt x="4" y="1"/>
                      <a:pt x="2" y="1"/>
                    </a:cubicBezTo>
                    <a:cubicBezTo>
                      <a:pt x="0" y="0"/>
                      <a:pt x="1" y="2"/>
                      <a:pt x="2"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34" name="Freeform 265"/>
              <p:cNvSpPr>
                <a:spLocks noChangeArrowheads="1"/>
              </p:cNvSpPr>
              <p:nvPr/>
            </p:nvSpPr>
            <p:spPr bwMode="auto">
              <a:xfrm>
                <a:off x="935" y="14"/>
                <a:ext cx="7" cy="2"/>
              </a:xfrm>
              <a:custGeom>
                <a:avLst/>
                <a:gdLst>
                  <a:gd name="T0" fmla="*/ 4 w 5"/>
                  <a:gd name="T1" fmla="*/ 2 h 2"/>
                  <a:gd name="T2" fmla="*/ 2 w 5"/>
                  <a:gd name="T3" fmla="*/ 0 h 2"/>
                  <a:gd name="T4" fmla="*/ 4 w 5"/>
                  <a:gd name="T5" fmla="*/ 2 h 2"/>
                  <a:gd name="T6" fmla="*/ 0 60000 65536"/>
                  <a:gd name="T7" fmla="*/ 0 60000 65536"/>
                  <a:gd name="T8" fmla="*/ 0 60000 65536"/>
                  <a:gd name="T9" fmla="*/ 0 w 5"/>
                  <a:gd name="T10" fmla="*/ 0 h 2"/>
                  <a:gd name="T11" fmla="*/ 5 w 5"/>
                  <a:gd name="T12" fmla="*/ 2 h 2"/>
                </a:gdLst>
                <a:ahLst/>
                <a:cxnLst>
                  <a:cxn ang="T6">
                    <a:pos x="T0" y="T1"/>
                  </a:cxn>
                  <a:cxn ang="T7">
                    <a:pos x="T2" y="T3"/>
                  </a:cxn>
                  <a:cxn ang="T8">
                    <a:pos x="T4" y="T5"/>
                  </a:cxn>
                </a:cxnLst>
                <a:rect l="T9" t="T10" r="T11" b="T12"/>
                <a:pathLst>
                  <a:path w="5" h="2">
                    <a:moveTo>
                      <a:pt x="4" y="2"/>
                    </a:moveTo>
                    <a:cubicBezTo>
                      <a:pt x="5" y="2"/>
                      <a:pt x="4" y="0"/>
                      <a:pt x="2" y="0"/>
                    </a:cubicBezTo>
                    <a:cubicBezTo>
                      <a:pt x="0" y="0"/>
                      <a:pt x="1" y="2"/>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35" name="Freeform 266"/>
              <p:cNvSpPr>
                <a:spLocks noChangeArrowheads="1"/>
              </p:cNvSpPr>
              <p:nvPr/>
            </p:nvSpPr>
            <p:spPr bwMode="auto">
              <a:xfrm>
                <a:off x="949" y="11"/>
                <a:ext cx="12" cy="5"/>
              </a:xfrm>
              <a:custGeom>
                <a:avLst/>
                <a:gdLst>
                  <a:gd name="T0" fmla="*/ 3 w 9"/>
                  <a:gd name="T1" fmla="*/ 2 h 4"/>
                  <a:gd name="T2" fmla="*/ 9 w 9"/>
                  <a:gd name="T3" fmla="*/ 2 h 4"/>
                  <a:gd name="T4" fmla="*/ 2 w 9"/>
                  <a:gd name="T5" fmla="*/ 1 h 4"/>
                  <a:gd name="T6" fmla="*/ 3 w 9"/>
                  <a:gd name="T7" fmla="*/ 2 h 4"/>
                  <a:gd name="T8" fmla="*/ 0 60000 65536"/>
                  <a:gd name="T9" fmla="*/ 0 60000 65536"/>
                  <a:gd name="T10" fmla="*/ 0 60000 65536"/>
                  <a:gd name="T11" fmla="*/ 0 60000 65536"/>
                  <a:gd name="T12" fmla="*/ 0 w 9"/>
                  <a:gd name="T13" fmla="*/ 0 h 4"/>
                  <a:gd name="T14" fmla="*/ 9 w 9"/>
                  <a:gd name="T15" fmla="*/ 4 h 4"/>
                </a:gdLst>
                <a:ahLst/>
                <a:cxnLst>
                  <a:cxn ang="T8">
                    <a:pos x="T0" y="T1"/>
                  </a:cxn>
                  <a:cxn ang="T9">
                    <a:pos x="T2" y="T3"/>
                  </a:cxn>
                  <a:cxn ang="T10">
                    <a:pos x="T4" y="T5"/>
                  </a:cxn>
                  <a:cxn ang="T11">
                    <a:pos x="T6" y="T7"/>
                  </a:cxn>
                </a:cxnLst>
                <a:rect l="T12" t="T13" r="T14" b="T15"/>
                <a:pathLst>
                  <a:path w="9" h="4">
                    <a:moveTo>
                      <a:pt x="3" y="2"/>
                    </a:moveTo>
                    <a:cubicBezTo>
                      <a:pt x="4" y="3"/>
                      <a:pt x="9" y="4"/>
                      <a:pt x="9" y="2"/>
                    </a:cubicBezTo>
                    <a:cubicBezTo>
                      <a:pt x="9" y="1"/>
                      <a:pt x="3" y="0"/>
                      <a:pt x="2" y="1"/>
                    </a:cubicBezTo>
                    <a:cubicBezTo>
                      <a:pt x="0" y="2"/>
                      <a:pt x="1" y="2"/>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36" name="Freeform 267"/>
              <p:cNvSpPr>
                <a:spLocks noChangeArrowheads="1"/>
              </p:cNvSpPr>
              <p:nvPr/>
            </p:nvSpPr>
            <p:spPr bwMode="auto">
              <a:xfrm>
                <a:off x="997" y="5"/>
                <a:ext cx="16" cy="7"/>
              </a:xfrm>
              <a:custGeom>
                <a:avLst/>
                <a:gdLst>
                  <a:gd name="T0" fmla="*/ 2 w 12"/>
                  <a:gd name="T1" fmla="*/ 3 h 5"/>
                  <a:gd name="T2" fmla="*/ 6 w 12"/>
                  <a:gd name="T3" fmla="*/ 4 h 5"/>
                  <a:gd name="T4" fmla="*/ 7 w 12"/>
                  <a:gd name="T5" fmla="*/ 3 h 5"/>
                  <a:gd name="T6" fmla="*/ 11 w 12"/>
                  <a:gd name="T7" fmla="*/ 3 h 5"/>
                  <a:gd name="T8" fmla="*/ 7 w 12"/>
                  <a:gd name="T9" fmla="*/ 2 h 5"/>
                  <a:gd name="T10" fmla="*/ 1 w 12"/>
                  <a:gd name="T11" fmla="*/ 0 h 5"/>
                  <a:gd name="T12" fmla="*/ 6 w 12"/>
                  <a:gd name="T13" fmla="*/ 3 h 5"/>
                  <a:gd name="T14" fmla="*/ 2 w 12"/>
                  <a:gd name="T15" fmla="*/ 3 h 5"/>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5"/>
                  <a:gd name="T26" fmla="*/ 12 w 12"/>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5">
                    <a:moveTo>
                      <a:pt x="2" y="3"/>
                    </a:moveTo>
                    <a:cubicBezTo>
                      <a:pt x="1" y="3"/>
                      <a:pt x="4" y="4"/>
                      <a:pt x="6" y="4"/>
                    </a:cubicBezTo>
                    <a:cubicBezTo>
                      <a:pt x="8" y="5"/>
                      <a:pt x="8" y="4"/>
                      <a:pt x="7" y="3"/>
                    </a:cubicBezTo>
                    <a:cubicBezTo>
                      <a:pt x="7" y="3"/>
                      <a:pt x="9" y="3"/>
                      <a:pt x="11" y="3"/>
                    </a:cubicBezTo>
                    <a:cubicBezTo>
                      <a:pt x="12" y="2"/>
                      <a:pt x="9" y="2"/>
                      <a:pt x="7" y="2"/>
                    </a:cubicBezTo>
                    <a:cubicBezTo>
                      <a:pt x="5" y="1"/>
                      <a:pt x="2" y="0"/>
                      <a:pt x="1" y="0"/>
                    </a:cubicBezTo>
                    <a:cubicBezTo>
                      <a:pt x="0" y="1"/>
                      <a:pt x="4" y="2"/>
                      <a:pt x="6" y="3"/>
                    </a:cubicBezTo>
                    <a:cubicBezTo>
                      <a:pt x="8" y="3"/>
                      <a:pt x="2" y="3"/>
                      <a:pt x="2"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37" name="Freeform 268"/>
              <p:cNvSpPr>
                <a:spLocks noChangeArrowheads="1"/>
              </p:cNvSpPr>
              <p:nvPr/>
            </p:nvSpPr>
            <p:spPr bwMode="auto">
              <a:xfrm>
                <a:off x="1152" y="29"/>
                <a:ext cx="8" cy="7"/>
              </a:xfrm>
              <a:custGeom>
                <a:avLst/>
                <a:gdLst>
                  <a:gd name="T0" fmla="*/ 5 w 6"/>
                  <a:gd name="T1" fmla="*/ 4 h 5"/>
                  <a:gd name="T2" fmla="*/ 1 w 6"/>
                  <a:gd name="T3" fmla="*/ 0 h 5"/>
                  <a:gd name="T4" fmla="*/ 5 w 6"/>
                  <a:gd name="T5" fmla="*/ 4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5" y="4"/>
                    </a:moveTo>
                    <a:cubicBezTo>
                      <a:pt x="6" y="3"/>
                      <a:pt x="2" y="0"/>
                      <a:pt x="1" y="0"/>
                    </a:cubicBezTo>
                    <a:cubicBezTo>
                      <a:pt x="0" y="1"/>
                      <a:pt x="4" y="5"/>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38" name="Freeform 269"/>
              <p:cNvSpPr>
                <a:spLocks noChangeArrowheads="1"/>
              </p:cNvSpPr>
              <p:nvPr/>
            </p:nvSpPr>
            <p:spPr bwMode="auto">
              <a:xfrm>
                <a:off x="1165" y="36"/>
                <a:ext cx="8" cy="1"/>
              </a:xfrm>
              <a:custGeom>
                <a:avLst/>
                <a:gdLst>
                  <a:gd name="T0" fmla="*/ 5 w 6"/>
                  <a:gd name="T1" fmla="*/ 1 h 1"/>
                  <a:gd name="T2" fmla="*/ 2 w 6"/>
                  <a:gd name="T3" fmla="*/ 0 h 1"/>
                  <a:gd name="T4" fmla="*/ 5 w 6"/>
                  <a:gd name="T5" fmla="*/ 1 h 1"/>
                  <a:gd name="T6" fmla="*/ 0 60000 65536"/>
                  <a:gd name="T7" fmla="*/ 0 60000 65536"/>
                  <a:gd name="T8" fmla="*/ 0 60000 65536"/>
                  <a:gd name="T9" fmla="*/ 0 w 6"/>
                  <a:gd name="T10" fmla="*/ 0 h 1"/>
                  <a:gd name="T11" fmla="*/ 6 w 6"/>
                  <a:gd name="T12" fmla="*/ 1 h 1"/>
                </a:gdLst>
                <a:ahLst/>
                <a:cxnLst>
                  <a:cxn ang="T6">
                    <a:pos x="T0" y="T1"/>
                  </a:cxn>
                  <a:cxn ang="T7">
                    <a:pos x="T2" y="T3"/>
                  </a:cxn>
                  <a:cxn ang="T8">
                    <a:pos x="T4" y="T5"/>
                  </a:cxn>
                </a:cxnLst>
                <a:rect l="T9" t="T10" r="T11" b="T12"/>
                <a:pathLst>
                  <a:path w="6" h="1">
                    <a:moveTo>
                      <a:pt x="5" y="1"/>
                    </a:moveTo>
                    <a:cubicBezTo>
                      <a:pt x="6" y="1"/>
                      <a:pt x="4" y="0"/>
                      <a:pt x="2" y="0"/>
                    </a:cubicBezTo>
                    <a:cubicBezTo>
                      <a:pt x="0" y="0"/>
                      <a:pt x="2" y="1"/>
                      <a:pt x="5"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39" name="Freeform 270"/>
              <p:cNvSpPr>
                <a:spLocks noChangeArrowheads="1"/>
              </p:cNvSpPr>
              <p:nvPr/>
            </p:nvSpPr>
            <p:spPr bwMode="auto">
              <a:xfrm>
                <a:off x="1165" y="125"/>
                <a:ext cx="6" cy="11"/>
              </a:xfrm>
              <a:custGeom>
                <a:avLst/>
                <a:gdLst>
                  <a:gd name="T0" fmla="*/ 2 w 5"/>
                  <a:gd name="T1" fmla="*/ 0 h 8"/>
                  <a:gd name="T2" fmla="*/ 4 w 5"/>
                  <a:gd name="T3" fmla="*/ 8 h 8"/>
                  <a:gd name="T4" fmla="*/ 2 w 5"/>
                  <a:gd name="T5" fmla="*/ 0 h 8"/>
                  <a:gd name="T6" fmla="*/ 0 60000 65536"/>
                  <a:gd name="T7" fmla="*/ 0 60000 65536"/>
                  <a:gd name="T8" fmla="*/ 0 60000 65536"/>
                  <a:gd name="T9" fmla="*/ 0 w 5"/>
                  <a:gd name="T10" fmla="*/ 0 h 8"/>
                  <a:gd name="T11" fmla="*/ 5 w 5"/>
                  <a:gd name="T12" fmla="*/ 8 h 8"/>
                </a:gdLst>
                <a:ahLst/>
                <a:cxnLst>
                  <a:cxn ang="T6">
                    <a:pos x="T0" y="T1"/>
                  </a:cxn>
                  <a:cxn ang="T7">
                    <a:pos x="T2" y="T3"/>
                  </a:cxn>
                  <a:cxn ang="T8">
                    <a:pos x="T4" y="T5"/>
                  </a:cxn>
                </a:cxnLst>
                <a:rect l="T9" t="T10" r="T11" b="T12"/>
                <a:pathLst>
                  <a:path w="5" h="8">
                    <a:moveTo>
                      <a:pt x="2" y="0"/>
                    </a:moveTo>
                    <a:cubicBezTo>
                      <a:pt x="0" y="0"/>
                      <a:pt x="3" y="8"/>
                      <a:pt x="4" y="8"/>
                    </a:cubicBezTo>
                    <a:cubicBezTo>
                      <a:pt x="5" y="8"/>
                      <a:pt x="4"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40" name="Freeform 271"/>
              <p:cNvSpPr>
                <a:spLocks noChangeArrowheads="1"/>
              </p:cNvSpPr>
              <p:nvPr/>
            </p:nvSpPr>
            <p:spPr bwMode="auto">
              <a:xfrm>
                <a:off x="1167" y="146"/>
                <a:ext cx="10" cy="7"/>
              </a:xfrm>
              <a:custGeom>
                <a:avLst/>
                <a:gdLst>
                  <a:gd name="T0" fmla="*/ 6 w 7"/>
                  <a:gd name="T1" fmla="*/ 4 h 5"/>
                  <a:gd name="T2" fmla="*/ 1 w 7"/>
                  <a:gd name="T3" fmla="*/ 0 h 5"/>
                  <a:gd name="T4" fmla="*/ 1 w 7"/>
                  <a:gd name="T5" fmla="*/ 4 h 5"/>
                  <a:gd name="T6" fmla="*/ 6 w 7"/>
                  <a:gd name="T7" fmla="*/ 4 h 5"/>
                  <a:gd name="T8" fmla="*/ 0 60000 65536"/>
                  <a:gd name="T9" fmla="*/ 0 60000 65536"/>
                  <a:gd name="T10" fmla="*/ 0 60000 65536"/>
                  <a:gd name="T11" fmla="*/ 0 60000 65536"/>
                  <a:gd name="T12" fmla="*/ 0 w 7"/>
                  <a:gd name="T13" fmla="*/ 0 h 5"/>
                  <a:gd name="T14" fmla="*/ 7 w 7"/>
                  <a:gd name="T15" fmla="*/ 5 h 5"/>
                </a:gdLst>
                <a:ahLst/>
                <a:cxnLst>
                  <a:cxn ang="T8">
                    <a:pos x="T0" y="T1"/>
                  </a:cxn>
                  <a:cxn ang="T9">
                    <a:pos x="T2" y="T3"/>
                  </a:cxn>
                  <a:cxn ang="T10">
                    <a:pos x="T4" y="T5"/>
                  </a:cxn>
                  <a:cxn ang="T11">
                    <a:pos x="T6" y="T7"/>
                  </a:cxn>
                </a:cxnLst>
                <a:rect l="T12" t="T13" r="T14" b="T15"/>
                <a:pathLst>
                  <a:path w="7" h="5">
                    <a:moveTo>
                      <a:pt x="6" y="4"/>
                    </a:moveTo>
                    <a:cubicBezTo>
                      <a:pt x="6" y="3"/>
                      <a:pt x="1" y="0"/>
                      <a:pt x="1" y="0"/>
                    </a:cubicBezTo>
                    <a:cubicBezTo>
                      <a:pt x="1" y="1"/>
                      <a:pt x="0" y="4"/>
                      <a:pt x="1" y="4"/>
                    </a:cubicBezTo>
                    <a:cubicBezTo>
                      <a:pt x="2" y="4"/>
                      <a:pt x="7" y="5"/>
                      <a:pt x="6"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41" name="Freeform 272"/>
              <p:cNvSpPr>
                <a:spLocks noChangeArrowheads="1"/>
              </p:cNvSpPr>
              <p:nvPr/>
            </p:nvSpPr>
            <p:spPr bwMode="auto">
              <a:xfrm>
                <a:off x="1123" y="182"/>
                <a:ext cx="22" cy="14"/>
              </a:xfrm>
              <a:custGeom>
                <a:avLst/>
                <a:gdLst>
                  <a:gd name="T0" fmla="*/ 12 w 16"/>
                  <a:gd name="T1" fmla="*/ 4 h 10"/>
                  <a:gd name="T2" fmla="*/ 15 w 16"/>
                  <a:gd name="T3" fmla="*/ 2 h 10"/>
                  <a:gd name="T4" fmla="*/ 5 w 16"/>
                  <a:gd name="T5" fmla="*/ 1 h 10"/>
                  <a:gd name="T6" fmla="*/ 1 w 16"/>
                  <a:gd name="T7" fmla="*/ 4 h 10"/>
                  <a:gd name="T8" fmla="*/ 13 w 16"/>
                  <a:gd name="T9" fmla="*/ 10 h 10"/>
                  <a:gd name="T10" fmla="*/ 11 w 16"/>
                  <a:gd name="T11" fmla="*/ 7 h 10"/>
                  <a:gd name="T12" fmla="*/ 14 w 16"/>
                  <a:gd name="T13" fmla="*/ 7 h 10"/>
                  <a:gd name="T14" fmla="*/ 10 w 16"/>
                  <a:gd name="T15" fmla="*/ 4 h 10"/>
                  <a:gd name="T16" fmla="*/ 12 w 16"/>
                  <a:gd name="T17" fmla="*/ 4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12" y="4"/>
                    </a:moveTo>
                    <a:cubicBezTo>
                      <a:pt x="13" y="4"/>
                      <a:pt x="15" y="3"/>
                      <a:pt x="15" y="2"/>
                    </a:cubicBezTo>
                    <a:cubicBezTo>
                      <a:pt x="15" y="2"/>
                      <a:pt x="8" y="0"/>
                      <a:pt x="5" y="1"/>
                    </a:cubicBezTo>
                    <a:cubicBezTo>
                      <a:pt x="2" y="1"/>
                      <a:pt x="1" y="2"/>
                      <a:pt x="1" y="4"/>
                    </a:cubicBezTo>
                    <a:cubicBezTo>
                      <a:pt x="0" y="7"/>
                      <a:pt x="12" y="10"/>
                      <a:pt x="13" y="10"/>
                    </a:cubicBezTo>
                    <a:cubicBezTo>
                      <a:pt x="14" y="10"/>
                      <a:pt x="13" y="8"/>
                      <a:pt x="11" y="7"/>
                    </a:cubicBezTo>
                    <a:cubicBezTo>
                      <a:pt x="10" y="6"/>
                      <a:pt x="13" y="7"/>
                      <a:pt x="14" y="7"/>
                    </a:cubicBezTo>
                    <a:cubicBezTo>
                      <a:pt x="16" y="7"/>
                      <a:pt x="12" y="5"/>
                      <a:pt x="10" y="4"/>
                    </a:cubicBezTo>
                    <a:cubicBezTo>
                      <a:pt x="8" y="3"/>
                      <a:pt x="10" y="3"/>
                      <a:pt x="1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42" name="Freeform 273"/>
              <p:cNvSpPr>
                <a:spLocks noChangeArrowheads="1"/>
              </p:cNvSpPr>
              <p:nvPr/>
            </p:nvSpPr>
            <p:spPr bwMode="auto">
              <a:xfrm>
                <a:off x="1118" y="176"/>
                <a:ext cx="15" cy="4"/>
              </a:xfrm>
              <a:custGeom>
                <a:avLst/>
                <a:gdLst>
                  <a:gd name="T0" fmla="*/ 10 w 11"/>
                  <a:gd name="T1" fmla="*/ 2 h 3"/>
                  <a:gd name="T2" fmla="*/ 7 w 11"/>
                  <a:gd name="T3" fmla="*/ 0 h 3"/>
                  <a:gd name="T4" fmla="*/ 1 w 11"/>
                  <a:gd name="T5" fmla="*/ 1 h 3"/>
                  <a:gd name="T6" fmla="*/ 10 w 11"/>
                  <a:gd name="T7" fmla="*/ 2 h 3"/>
                  <a:gd name="T8" fmla="*/ 0 60000 65536"/>
                  <a:gd name="T9" fmla="*/ 0 60000 65536"/>
                  <a:gd name="T10" fmla="*/ 0 60000 65536"/>
                  <a:gd name="T11" fmla="*/ 0 60000 65536"/>
                  <a:gd name="T12" fmla="*/ 0 w 11"/>
                  <a:gd name="T13" fmla="*/ 0 h 3"/>
                  <a:gd name="T14" fmla="*/ 11 w 11"/>
                  <a:gd name="T15" fmla="*/ 3 h 3"/>
                </a:gdLst>
                <a:ahLst/>
                <a:cxnLst>
                  <a:cxn ang="T8">
                    <a:pos x="T0" y="T1"/>
                  </a:cxn>
                  <a:cxn ang="T9">
                    <a:pos x="T2" y="T3"/>
                  </a:cxn>
                  <a:cxn ang="T10">
                    <a:pos x="T4" y="T5"/>
                  </a:cxn>
                  <a:cxn ang="T11">
                    <a:pos x="T6" y="T7"/>
                  </a:cxn>
                </a:cxnLst>
                <a:rect l="T12" t="T13" r="T14" b="T15"/>
                <a:pathLst>
                  <a:path w="11" h="3">
                    <a:moveTo>
                      <a:pt x="10" y="2"/>
                    </a:moveTo>
                    <a:cubicBezTo>
                      <a:pt x="11" y="2"/>
                      <a:pt x="8" y="0"/>
                      <a:pt x="7" y="0"/>
                    </a:cubicBezTo>
                    <a:cubicBezTo>
                      <a:pt x="6" y="0"/>
                      <a:pt x="0" y="1"/>
                      <a:pt x="1" y="1"/>
                    </a:cubicBezTo>
                    <a:cubicBezTo>
                      <a:pt x="2" y="1"/>
                      <a:pt x="9" y="3"/>
                      <a:pt x="10"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43" name="Freeform 274"/>
              <p:cNvSpPr>
                <a:spLocks noChangeArrowheads="1"/>
              </p:cNvSpPr>
              <p:nvPr/>
            </p:nvSpPr>
            <p:spPr bwMode="auto">
              <a:xfrm>
                <a:off x="1097" y="211"/>
                <a:ext cx="21" cy="9"/>
              </a:xfrm>
              <a:custGeom>
                <a:avLst/>
                <a:gdLst>
                  <a:gd name="T0" fmla="*/ 12 w 15"/>
                  <a:gd name="T1" fmla="*/ 1 h 7"/>
                  <a:gd name="T2" fmla="*/ 4 w 15"/>
                  <a:gd name="T3" fmla="*/ 2 h 7"/>
                  <a:gd name="T4" fmla="*/ 0 w 15"/>
                  <a:gd name="T5" fmla="*/ 6 h 7"/>
                  <a:gd name="T6" fmla="*/ 14 w 15"/>
                  <a:gd name="T7" fmla="*/ 4 h 7"/>
                  <a:gd name="T8" fmla="*/ 12 w 15"/>
                  <a:gd name="T9" fmla="*/ 1 h 7"/>
                  <a:gd name="T10" fmla="*/ 0 60000 65536"/>
                  <a:gd name="T11" fmla="*/ 0 60000 65536"/>
                  <a:gd name="T12" fmla="*/ 0 60000 65536"/>
                  <a:gd name="T13" fmla="*/ 0 60000 65536"/>
                  <a:gd name="T14" fmla="*/ 0 60000 65536"/>
                  <a:gd name="T15" fmla="*/ 0 w 15"/>
                  <a:gd name="T16" fmla="*/ 0 h 7"/>
                  <a:gd name="T17" fmla="*/ 15 w 15"/>
                  <a:gd name="T18" fmla="*/ 7 h 7"/>
                </a:gdLst>
                <a:ahLst/>
                <a:cxnLst>
                  <a:cxn ang="T10">
                    <a:pos x="T0" y="T1"/>
                  </a:cxn>
                  <a:cxn ang="T11">
                    <a:pos x="T2" y="T3"/>
                  </a:cxn>
                  <a:cxn ang="T12">
                    <a:pos x="T4" y="T5"/>
                  </a:cxn>
                  <a:cxn ang="T13">
                    <a:pos x="T6" y="T7"/>
                  </a:cxn>
                  <a:cxn ang="T14">
                    <a:pos x="T8" y="T9"/>
                  </a:cxn>
                </a:cxnLst>
                <a:rect l="T15" t="T16" r="T17" b="T18"/>
                <a:pathLst>
                  <a:path w="15" h="7">
                    <a:moveTo>
                      <a:pt x="12" y="1"/>
                    </a:moveTo>
                    <a:cubicBezTo>
                      <a:pt x="10" y="1"/>
                      <a:pt x="5" y="2"/>
                      <a:pt x="4" y="2"/>
                    </a:cubicBezTo>
                    <a:cubicBezTo>
                      <a:pt x="3" y="3"/>
                      <a:pt x="0" y="5"/>
                      <a:pt x="0" y="6"/>
                    </a:cubicBezTo>
                    <a:cubicBezTo>
                      <a:pt x="0" y="6"/>
                      <a:pt x="10" y="7"/>
                      <a:pt x="14" y="4"/>
                    </a:cubicBezTo>
                    <a:cubicBezTo>
                      <a:pt x="15" y="4"/>
                      <a:pt x="15" y="0"/>
                      <a:pt x="1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44" name="Freeform 275"/>
              <p:cNvSpPr>
                <a:spLocks noChangeArrowheads="1"/>
              </p:cNvSpPr>
              <p:nvPr/>
            </p:nvSpPr>
            <p:spPr bwMode="auto">
              <a:xfrm>
                <a:off x="913" y="227"/>
                <a:ext cx="4" cy="6"/>
              </a:xfrm>
              <a:custGeom>
                <a:avLst/>
                <a:gdLst>
                  <a:gd name="T0" fmla="*/ 3 w 3"/>
                  <a:gd name="T1" fmla="*/ 2 h 4"/>
                  <a:gd name="T2" fmla="*/ 2 w 3"/>
                  <a:gd name="T3" fmla="*/ 0 h 4"/>
                  <a:gd name="T4" fmla="*/ 0 w 3"/>
                  <a:gd name="T5" fmla="*/ 3 h 4"/>
                  <a:gd name="T6" fmla="*/ 1 w 3"/>
                  <a:gd name="T7" fmla="*/ 4 h 4"/>
                  <a:gd name="T8" fmla="*/ 3 w 3"/>
                  <a:gd name="T9" fmla="*/ 2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1"/>
                      <a:pt x="2" y="0"/>
                      <a:pt x="2" y="0"/>
                    </a:cubicBezTo>
                    <a:cubicBezTo>
                      <a:pt x="1" y="0"/>
                      <a:pt x="0" y="2"/>
                      <a:pt x="0" y="3"/>
                    </a:cubicBezTo>
                    <a:cubicBezTo>
                      <a:pt x="0" y="3"/>
                      <a:pt x="1" y="4"/>
                      <a:pt x="1" y="4"/>
                    </a:cubicBezTo>
                    <a:cubicBezTo>
                      <a:pt x="2" y="4"/>
                      <a:pt x="3" y="3"/>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45" name="Freeform 276"/>
              <p:cNvSpPr>
                <a:spLocks noChangeArrowheads="1"/>
              </p:cNvSpPr>
              <p:nvPr/>
            </p:nvSpPr>
            <p:spPr bwMode="auto">
              <a:xfrm>
                <a:off x="898" y="207"/>
                <a:ext cx="7" cy="4"/>
              </a:xfrm>
              <a:custGeom>
                <a:avLst/>
                <a:gdLst>
                  <a:gd name="T0" fmla="*/ 3 w 5"/>
                  <a:gd name="T1" fmla="*/ 3 h 3"/>
                  <a:gd name="T2" fmla="*/ 4 w 5"/>
                  <a:gd name="T3" fmla="*/ 2 h 3"/>
                  <a:gd name="T4" fmla="*/ 2 w 5"/>
                  <a:gd name="T5" fmla="*/ 0 h 3"/>
                  <a:gd name="T6" fmla="*/ 1 w 5"/>
                  <a:gd name="T7" fmla="*/ 1 h 3"/>
                  <a:gd name="T8" fmla="*/ 3 w 5"/>
                  <a:gd name="T9" fmla="*/ 3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3" y="3"/>
                    </a:moveTo>
                    <a:cubicBezTo>
                      <a:pt x="4" y="2"/>
                      <a:pt x="5" y="2"/>
                      <a:pt x="4" y="2"/>
                    </a:cubicBezTo>
                    <a:cubicBezTo>
                      <a:pt x="3" y="1"/>
                      <a:pt x="3" y="0"/>
                      <a:pt x="2" y="0"/>
                    </a:cubicBezTo>
                    <a:cubicBezTo>
                      <a:pt x="1" y="0"/>
                      <a:pt x="0" y="0"/>
                      <a:pt x="1" y="1"/>
                    </a:cubicBezTo>
                    <a:cubicBezTo>
                      <a:pt x="2" y="2"/>
                      <a:pt x="2" y="3"/>
                      <a:pt x="3"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46" name="Freeform 277"/>
              <p:cNvSpPr>
                <a:spLocks noChangeArrowheads="1"/>
              </p:cNvSpPr>
              <p:nvPr/>
            </p:nvSpPr>
            <p:spPr bwMode="auto">
              <a:xfrm>
                <a:off x="1174" y="105"/>
                <a:ext cx="4" cy="4"/>
              </a:xfrm>
              <a:custGeom>
                <a:avLst/>
                <a:gdLst>
                  <a:gd name="T0" fmla="*/ 3 w 3"/>
                  <a:gd name="T1" fmla="*/ 1 h 3"/>
                  <a:gd name="T2" fmla="*/ 0 w 3"/>
                  <a:gd name="T3" fmla="*/ 2 h 3"/>
                  <a:gd name="T4" fmla="*/ 3 w 3"/>
                  <a:gd name="T5" fmla="*/ 1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3" y="1"/>
                    </a:moveTo>
                    <a:cubicBezTo>
                      <a:pt x="3" y="0"/>
                      <a:pt x="0" y="1"/>
                      <a:pt x="0" y="2"/>
                    </a:cubicBezTo>
                    <a:cubicBezTo>
                      <a:pt x="1" y="3"/>
                      <a:pt x="3" y="2"/>
                      <a:pt x="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47" name="Freeform 278"/>
              <p:cNvSpPr>
                <a:spLocks noChangeArrowheads="1"/>
              </p:cNvSpPr>
              <p:nvPr/>
            </p:nvSpPr>
            <p:spPr bwMode="auto">
              <a:xfrm>
                <a:off x="1160" y="87"/>
                <a:ext cx="6" cy="4"/>
              </a:xfrm>
              <a:custGeom>
                <a:avLst/>
                <a:gdLst>
                  <a:gd name="T0" fmla="*/ 2 w 4"/>
                  <a:gd name="T1" fmla="*/ 2 h 3"/>
                  <a:gd name="T2" fmla="*/ 3 w 4"/>
                  <a:gd name="T3" fmla="*/ 1 h 3"/>
                  <a:gd name="T4" fmla="*/ 2 w 4"/>
                  <a:gd name="T5" fmla="*/ 2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2" y="2"/>
                    </a:moveTo>
                    <a:cubicBezTo>
                      <a:pt x="3" y="3"/>
                      <a:pt x="4" y="1"/>
                      <a:pt x="3" y="1"/>
                    </a:cubicBezTo>
                    <a:cubicBezTo>
                      <a:pt x="2" y="0"/>
                      <a:pt x="0" y="2"/>
                      <a:pt x="2"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48" name="Freeform 279"/>
              <p:cNvSpPr>
                <a:spLocks noChangeArrowheads="1"/>
              </p:cNvSpPr>
              <p:nvPr/>
            </p:nvSpPr>
            <p:spPr bwMode="auto">
              <a:xfrm>
                <a:off x="1174" y="83"/>
                <a:ext cx="4" cy="2"/>
              </a:xfrm>
              <a:custGeom>
                <a:avLst/>
                <a:gdLst>
                  <a:gd name="T0" fmla="*/ 2 w 3"/>
                  <a:gd name="T1" fmla="*/ 0 h 2"/>
                  <a:gd name="T2" fmla="*/ 1 w 3"/>
                  <a:gd name="T3" fmla="*/ 1 h 2"/>
                  <a:gd name="T4" fmla="*/ 2 w 3"/>
                  <a:gd name="T5" fmla="*/ 0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2" y="0"/>
                    </a:moveTo>
                    <a:cubicBezTo>
                      <a:pt x="2" y="0"/>
                      <a:pt x="0" y="1"/>
                      <a:pt x="1" y="1"/>
                    </a:cubicBezTo>
                    <a:cubicBezTo>
                      <a:pt x="2" y="2"/>
                      <a:pt x="3" y="1"/>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49" name="Freeform 280"/>
              <p:cNvSpPr>
                <a:spLocks noChangeArrowheads="1"/>
              </p:cNvSpPr>
              <p:nvPr/>
            </p:nvSpPr>
            <p:spPr bwMode="auto">
              <a:xfrm>
                <a:off x="745" y="113"/>
                <a:ext cx="8" cy="1"/>
              </a:xfrm>
              <a:custGeom>
                <a:avLst/>
                <a:gdLst>
                  <a:gd name="T0" fmla="*/ 6 w 6"/>
                  <a:gd name="T1" fmla="*/ 1 h 1"/>
                  <a:gd name="T2" fmla="*/ 2 w 6"/>
                  <a:gd name="T3" fmla="*/ 0 h 1"/>
                  <a:gd name="T4" fmla="*/ 6 w 6"/>
                  <a:gd name="T5" fmla="*/ 1 h 1"/>
                  <a:gd name="T6" fmla="*/ 0 60000 65536"/>
                  <a:gd name="T7" fmla="*/ 0 60000 65536"/>
                  <a:gd name="T8" fmla="*/ 0 60000 65536"/>
                  <a:gd name="T9" fmla="*/ 0 w 6"/>
                  <a:gd name="T10" fmla="*/ 0 h 1"/>
                  <a:gd name="T11" fmla="*/ 6 w 6"/>
                  <a:gd name="T12" fmla="*/ 1 h 1"/>
                </a:gdLst>
                <a:ahLst/>
                <a:cxnLst>
                  <a:cxn ang="T6">
                    <a:pos x="T0" y="T1"/>
                  </a:cxn>
                  <a:cxn ang="T7">
                    <a:pos x="T2" y="T3"/>
                  </a:cxn>
                  <a:cxn ang="T8">
                    <a:pos x="T4" y="T5"/>
                  </a:cxn>
                </a:cxnLst>
                <a:rect l="T9" t="T10" r="T11" b="T12"/>
                <a:pathLst>
                  <a:path w="6" h="1">
                    <a:moveTo>
                      <a:pt x="6" y="1"/>
                    </a:moveTo>
                    <a:cubicBezTo>
                      <a:pt x="5" y="0"/>
                      <a:pt x="0" y="0"/>
                      <a:pt x="2" y="0"/>
                    </a:cubicBezTo>
                    <a:cubicBezTo>
                      <a:pt x="3" y="1"/>
                      <a:pt x="6" y="1"/>
                      <a:pt x="6"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50" name="Freeform 281"/>
              <p:cNvSpPr>
                <a:spLocks noChangeArrowheads="1"/>
              </p:cNvSpPr>
              <p:nvPr/>
            </p:nvSpPr>
            <p:spPr bwMode="auto">
              <a:xfrm>
                <a:off x="756" y="113"/>
                <a:ext cx="8" cy="1"/>
              </a:xfrm>
              <a:custGeom>
                <a:avLst/>
                <a:gdLst>
                  <a:gd name="T0" fmla="*/ 5 w 6"/>
                  <a:gd name="T1" fmla="*/ 0 h 1"/>
                  <a:gd name="T2" fmla="*/ 1 w 6"/>
                  <a:gd name="T3" fmla="*/ 0 h 1"/>
                  <a:gd name="T4" fmla="*/ 5 w 6"/>
                  <a:gd name="T5" fmla="*/ 0 h 1"/>
                  <a:gd name="T6" fmla="*/ 0 60000 65536"/>
                  <a:gd name="T7" fmla="*/ 0 60000 65536"/>
                  <a:gd name="T8" fmla="*/ 0 60000 65536"/>
                  <a:gd name="T9" fmla="*/ 0 w 6"/>
                  <a:gd name="T10" fmla="*/ 0 h 1"/>
                  <a:gd name="T11" fmla="*/ 6 w 6"/>
                  <a:gd name="T12" fmla="*/ 1 h 1"/>
                </a:gdLst>
                <a:ahLst/>
                <a:cxnLst>
                  <a:cxn ang="T6">
                    <a:pos x="T0" y="T1"/>
                  </a:cxn>
                  <a:cxn ang="T7">
                    <a:pos x="T2" y="T3"/>
                  </a:cxn>
                  <a:cxn ang="T8">
                    <a:pos x="T4" y="T5"/>
                  </a:cxn>
                </a:cxnLst>
                <a:rect l="T9" t="T10" r="T11" b="T12"/>
                <a:pathLst>
                  <a:path w="6" h="1">
                    <a:moveTo>
                      <a:pt x="5" y="0"/>
                    </a:moveTo>
                    <a:cubicBezTo>
                      <a:pt x="4" y="0"/>
                      <a:pt x="0" y="0"/>
                      <a:pt x="1" y="0"/>
                    </a:cubicBezTo>
                    <a:cubicBezTo>
                      <a:pt x="2" y="0"/>
                      <a:pt x="6" y="0"/>
                      <a:pt x="5"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51" name="Freeform 282"/>
              <p:cNvSpPr>
                <a:spLocks noChangeArrowheads="1"/>
              </p:cNvSpPr>
              <p:nvPr/>
            </p:nvSpPr>
            <p:spPr bwMode="auto">
              <a:xfrm>
                <a:off x="2189" y="980"/>
                <a:ext cx="321" cy="241"/>
              </a:xfrm>
              <a:custGeom>
                <a:avLst/>
                <a:gdLst>
                  <a:gd name="T0" fmla="*/ 230 w 233"/>
                  <a:gd name="T1" fmla="*/ 90 h 175"/>
                  <a:gd name="T2" fmla="*/ 227 w 233"/>
                  <a:gd name="T3" fmla="*/ 86 h 175"/>
                  <a:gd name="T4" fmla="*/ 216 w 233"/>
                  <a:gd name="T5" fmla="*/ 70 h 175"/>
                  <a:gd name="T6" fmla="*/ 209 w 233"/>
                  <a:gd name="T7" fmla="*/ 63 h 175"/>
                  <a:gd name="T8" fmla="*/ 203 w 233"/>
                  <a:gd name="T9" fmla="*/ 55 h 175"/>
                  <a:gd name="T10" fmla="*/ 191 w 233"/>
                  <a:gd name="T11" fmla="*/ 49 h 175"/>
                  <a:gd name="T12" fmla="*/ 188 w 233"/>
                  <a:gd name="T13" fmla="*/ 36 h 175"/>
                  <a:gd name="T14" fmla="*/ 181 w 233"/>
                  <a:gd name="T15" fmla="*/ 21 h 175"/>
                  <a:gd name="T16" fmla="*/ 173 w 233"/>
                  <a:gd name="T17" fmla="*/ 8 h 175"/>
                  <a:gd name="T18" fmla="*/ 167 w 233"/>
                  <a:gd name="T19" fmla="*/ 7 h 175"/>
                  <a:gd name="T20" fmla="*/ 165 w 233"/>
                  <a:gd name="T21" fmla="*/ 16 h 175"/>
                  <a:gd name="T22" fmla="*/ 164 w 233"/>
                  <a:gd name="T23" fmla="*/ 30 h 175"/>
                  <a:gd name="T24" fmla="*/ 149 w 233"/>
                  <a:gd name="T25" fmla="*/ 36 h 175"/>
                  <a:gd name="T26" fmla="*/ 134 w 233"/>
                  <a:gd name="T27" fmla="*/ 27 h 175"/>
                  <a:gd name="T28" fmla="*/ 132 w 233"/>
                  <a:gd name="T29" fmla="*/ 19 h 175"/>
                  <a:gd name="T30" fmla="*/ 135 w 233"/>
                  <a:gd name="T31" fmla="*/ 12 h 175"/>
                  <a:gd name="T32" fmla="*/ 133 w 233"/>
                  <a:gd name="T33" fmla="*/ 10 h 175"/>
                  <a:gd name="T34" fmla="*/ 126 w 233"/>
                  <a:gd name="T35" fmla="*/ 9 h 175"/>
                  <a:gd name="T36" fmla="*/ 109 w 233"/>
                  <a:gd name="T37" fmla="*/ 3 h 175"/>
                  <a:gd name="T38" fmla="*/ 112 w 233"/>
                  <a:gd name="T39" fmla="*/ 9 h 175"/>
                  <a:gd name="T40" fmla="*/ 102 w 233"/>
                  <a:gd name="T41" fmla="*/ 10 h 175"/>
                  <a:gd name="T42" fmla="*/ 96 w 233"/>
                  <a:gd name="T43" fmla="*/ 19 h 175"/>
                  <a:gd name="T44" fmla="*/ 94 w 233"/>
                  <a:gd name="T45" fmla="*/ 25 h 175"/>
                  <a:gd name="T46" fmla="*/ 85 w 233"/>
                  <a:gd name="T47" fmla="*/ 21 h 175"/>
                  <a:gd name="T48" fmla="*/ 79 w 233"/>
                  <a:gd name="T49" fmla="*/ 20 h 175"/>
                  <a:gd name="T50" fmla="*/ 73 w 233"/>
                  <a:gd name="T51" fmla="*/ 21 h 175"/>
                  <a:gd name="T52" fmla="*/ 70 w 233"/>
                  <a:gd name="T53" fmla="*/ 25 h 175"/>
                  <a:gd name="T54" fmla="*/ 69 w 233"/>
                  <a:gd name="T55" fmla="*/ 28 h 175"/>
                  <a:gd name="T56" fmla="*/ 68 w 233"/>
                  <a:gd name="T57" fmla="*/ 33 h 175"/>
                  <a:gd name="T58" fmla="*/ 63 w 233"/>
                  <a:gd name="T59" fmla="*/ 37 h 175"/>
                  <a:gd name="T60" fmla="*/ 59 w 233"/>
                  <a:gd name="T61" fmla="*/ 38 h 175"/>
                  <a:gd name="T62" fmla="*/ 53 w 233"/>
                  <a:gd name="T63" fmla="*/ 42 h 175"/>
                  <a:gd name="T64" fmla="*/ 42 w 233"/>
                  <a:gd name="T65" fmla="*/ 53 h 175"/>
                  <a:gd name="T66" fmla="*/ 27 w 233"/>
                  <a:gd name="T67" fmla="*/ 58 h 175"/>
                  <a:gd name="T68" fmla="*/ 13 w 233"/>
                  <a:gd name="T69" fmla="*/ 64 h 175"/>
                  <a:gd name="T70" fmla="*/ 7 w 233"/>
                  <a:gd name="T71" fmla="*/ 65 h 175"/>
                  <a:gd name="T72" fmla="*/ 4 w 233"/>
                  <a:gd name="T73" fmla="*/ 79 h 175"/>
                  <a:gd name="T74" fmla="*/ 4 w 233"/>
                  <a:gd name="T75" fmla="*/ 89 h 175"/>
                  <a:gd name="T76" fmla="*/ 1 w 233"/>
                  <a:gd name="T77" fmla="*/ 89 h 175"/>
                  <a:gd name="T78" fmla="*/ 9 w 233"/>
                  <a:gd name="T79" fmla="*/ 106 h 175"/>
                  <a:gd name="T80" fmla="*/ 17 w 233"/>
                  <a:gd name="T81" fmla="*/ 126 h 175"/>
                  <a:gd name="T82" fmla="*/ 13 w 233"/>
                  <a:gd name="T83" fmla="*/ 138 h 175"/>
                  <a:gd name="T84" fmla="*/ 25 w 233"/>
                  <a:gd name="T85" fmla="*/ 147 h 175"/>
                  <a:gd name="T86" fmla="*/ 40 w 233"/>
                  <a:gd name="T87" fmla="*/ 140 h 175"/>
                  <a:gd name="T88" fmla="*/ 63 w 233"/>
                  <a:gd name="T89" fmla="*/ 136 h 175"/>
                  <a:gd name="T90" fmla="*/ 84 w 233"/>
                  <a:gd name="T91" fmla="*/ 129 h 175"/>
                  <a:gd name="T92" fmla="*/ 112 w 233"/>
                  <a:gd name="T93" fmla="*/ 128 h 175"/>
                  <a:gd name="T94" fmla="*/ 122 w 233"/>
                  <a:gd name="T95" fmla="*/ 134 h 175"/>
                  <a:gd name="T96" fmla="*/ 128 w 233"/>
                  <a:gd name="T97" fmla="*/ 140 h 175"/>
                  <a:gd name="T98" fmla="*/ 132 w 233"/>
                  <a:gd name="T99" fmla="*/ 144 h 175"/>
                  <a:gd name="T100" fmla="*/ 143 w 233"/>
                  <a:gd name="T101" fmla="*/ 132 h 175"/>
                  <a:gd name="T102" fmla="*/ 143 w 233"/>
                  <a:gd name="T103" fmla="*/ 139 h 175"/>
                  <a:gd name="T104" fmla="*/ 139 w 233"/>
                  <a:gd name="T105" fmla="*/ 148 h 175"/>
                  <a:gd name="T106" fmla="*/ 147 w 233"/>
                  <a:gd name="T107" fmla="*/ 147 h 175"/>
                  <a:gd name="T108" fmla="*/ 153 w 233"/>
                  <a:gd name="T109" fmla="*/ 158 h 175"/>
                  <a:gd name="T110" fmla="*/ 164 w 233"/>
                  <a:gd name="T111" fmla="*/ 168 h 175"/>
                  <a:gd name="T112" fmla="*/ 180 w 233"/>
                  <a:gd name="T113" fmla="*/ 168 h 175"/>
                  <a:gd name="T114" fmla="*/ 184 w 233"/>
                  <a:gd name="T115" fmla="*/ 169 h 175"/>
                  <a:gd name="T116" fmla="*/ 192 w 233"/>
                  <a:gd name="T117" fmla="*/ 174 h 175"/>
                  <a:gd name="T118" fmla="*/ 212 w 233"/>
                  <a:gd name="T119" fmla="*/ 163 h 175"/>
                  <a:gd name="T120" fmla="*/ 221 w 233"/>
                  <a:gd name="T121" fmla="*/ 136 h 175"/>
                  <a:gd name="T122" fmla="*/ 229 w 233"/>
                  <a:gd name="T123" fmla="*/ 118 h 175"/>
                  <a:gd name="T124" fmla="*/ 232 w 233"/>
                  <a:gd name="T125" fmla="*/ 104 h 17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33"/>
                  <a:gd name="T190" fmla="*/ 0 h 175"/>
                  <a:gd name="T191" fmla="*/ 233 w 233"/>
                  <a:gd name="T192" fmla="*/ 175 h 17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33" h="175">
                    <a:moveTo>
                      <a:pt x="230" y="99"/>
                    </a:moveTo>
                    <a:cubicBezTo>
                      <a:pt x="230" y="97"/>
                      <a:pt x="230" y="96"/>
                      <a:pt x="229" y="94"/>
                    </a:cubicBezTo>
                    <a:cubicBezTo>
                      <a:pt x="229" y="92"/>
                      <a:pt x="230" y="90"/>
                      <a:pt x="230" y="90"/>
                    </a:cubicBezTo>
                    <a:cubicBezTo>
                      <a:pt x="230" y="89"/>
                      <a:pt x="230" y="88"/>
                      <a:pt x="230" y="88"/>
                    </a:cubicBezTo>
                    <a:cubicBezTo>
                      <a:pt x="231" y="87"/>
                      <a:pt x="231" y="84"/>
                      <a:pt x="231" y="84"/>
                    </a:cubicBezTo>
                    <a:cubicBezTo>
                      <a:pt x="231" y="85"/>
                      <a:pt x="229" y="89"/>
                      <a:pt x="227" y="86"/>
                    </a:cubicBezTo>
                    <a:cubicBezTo>
                      <a:pt x="225" y="83"/>
                      <a:pt x="224" y="80"/>
                      <a:pt x="223" y="79"/>
                    </a:cubicBezTo>
                    <a:cubicBezTo>
                      <a:pt x="222" y="79"/>
                      <a:pt x="218" y="77"/>
                      <a:pt x="217" y="75"/>
                    </a:cubicBezTo>
                    <a:cubicBezTo>
                      <a:pt x="216" y="73"/>
                      <a:pt x="217" y="70"/>
                      <a:pt x="216" y="70"/>
                    </a:cubicBezTo>
                    <a:cubicBezTo>
                      <a:pt x="214" y="69"/>
                      <a:pt x="212" y="67"/>
                      <a:pt x="212" y="68"/>
                    </a:cubicBezTo>
                    <a:cubicBezTo>
                      <a:pt x="212" y="68"/>
                      <a:pt x="212" y="69"/>
                      <a:pt x="211" y="69"/>
                    </a:cubicBezTo>
                    <a:cubicBezTo>
                      <a:pt x="210" y="68"/>
                      <a:pt x="210" y="65"/>
                      <a:pt x="209" y="63"/>
                    </a:cubicBezTo>
                    <a:cubicBezTo>
                      <a:pt x="207" y="61"/>
                      <a:pt x="205" y="59"/>
                      <a:pt x="205" y="59"/>
                    </a:cubicBezTo>
                    <a:cubicBezTo>
                      <a:pt x="205" y="58"/>
                      <a:pt x="205" y="57"/>
                      <a:pt x="206" y="57"/>
                    </a:cubicBezTo>
                    <a:cubicBezTo>
                      <a:pt x="206" y="57"/>
                      <a:pt x="204" y="57"/>
                      <a:pt x="203" y="55"/>
                    </a:cubicBezTo>
                    <a:cubicBezTo>
                      <a:pt x="201" y="53"/>
                      <a:pt x="201" y="54"/>
                      <a:pt x="199" y="53"/>
                    </a:cubicBezTo>
                    <a:cubicBezTo>
                      <a:pt x="198" y="52"/>
                      <a:pt x="198" y="52"/>
                      <a:pt x="196" y="52"/>
                    </a:cubicBezTo>
                    <a:cubicBezTo>
                      <a:pt x="195" y="52"/>
                      <a:pt x="191" y="50"/>
                      <a:pt x="191" y="49"/>
                    </a:cubicBezTo>
                    <a:cubicBezTo>
                      <a:pt x="191" y="47"/>
                      <a:pt x="191" y="46"/>
                      <a:pt x="190" y="45"/>
                    </a:cubicBezTo>
                    <a:cubicBezTo>
                      <a:pt x="189" y="43"/>
                      <a:pt x="190" y="43"/>
                      <a:pt x="190" y="41"/>
                    </a:cubicBezTo>
                    <a:cubicBezTo>
                      <a:pt x="189" y="39"/>
                      <a:pt x="190" y="37"/>
                      <a:pt x="188" y="36"/>
                    </a:cubicBezTo>
                    <a:cubicBezTo>
                      <a:pt x="187" y="34"/>
                      <a:pt x="186" y="35"/>
                      <a:pt x="186" y="33"/>
                    </a:cubicBezTo>
                    <a:cubicBezTo>
                      <a:pt x="186" y="31"/>
                      <a:pt x="186" y="27"/>
                      <a:pt x="185" y="26"/>
                    </a:cubicBezTo>
                    <a:cubicBezTo>
                      <a:pt x="184" y="24"/>
                      <a:pt x="181" y="22"/>
                      <a:pt x="181" y="21"/>
                    </a:cubicBezTo>
                    <a:cubicBezTo>
                      <a:pt x="180" y="20"/>
                      <a:pt x="180" y="22"/>
                      <a:pt x="179" y="22"/>
                    </a:cubicBezTo>
                    <a:cubicBezTo>
                      <a:pt x="178" y="22"/>
                      <a:pt x="176" y="19"/>
                      <a:pt x="176" y="16"/>
                    </a:cubicBezTo>
                    <a:cubicBezTo>
                      <a:pt x="176" y="12"/>
                      <a:pt x="174" y="10"/>
                      <a:pt x="173" y="8"/>
                    </a:cubicBezTo>
                    <a:cubicBezTo>
                      <a:pt x="172" y="6"/>
                      <a:pt x="170" y="2"/>
                      <a:pt x="169" y="1"/>
                    </a:cubicBezTo>
                    <a:cubicBezTo>
                      <a:pt x="169" y="0"/>
                      <a:pt x="168" y="1"/>
                      <a:pt x="168" y="2"/>
                    </a:cubicBezTo>
                    <a:cubicBezTo>
                      <a:pt x="168" y="3"/>
                      <a:pt x="168" y="5"/>
                      <a:pt x="167" y="7"/>
                    </a:cubicBezTo>
                    <a:cubicBezTo>
                      <a:pt x="166" y="9"/>
                      <a:pt x="164" y="10"/>
                      <a:pt x="164" y="10"/>
                    </a:cubicBezTo>
                    <a:cubicBezTo>
                      <a:pt x="165" y="11"/>
                      <a:pt x="167" y="11"/>
                      <a:pt x="166" y="12"/>
                    </a:cubicBezTo>
                    <a:cubicBezTo>
                      <a:pt x="165" y="13"/>
                      <a:pt x="165" y="14"/>
                      <a:pt x="165" y="16"/>
                    </a:cubicBezTo>
                    <a:cubicBezTo>
                      <a:pt x="165" y="18"/>
                      <a:pt x="163" y="18"/>
                      <a:pt x="164" y="19"/>
                    </a:cubicBezTo>
                    <a:cubicBezTo>
                      <a:pt x="164" y="20"/>
                      <a:pt x="164" y="22"/>
                      <a:pt x="164" y="22"/>
                    </a:cubicBezTo>
                    <a:cubicBezTo>
                      <a:pt x="164" y="23"/>
                      <a:pt x="164" y="26"/>
                      <a:pt x="164" y="30"/>
                    </a:cubicBezTo>
                    <a:cubicBezTo>
                      <a:pt x="163" y="33"/>
                      <a:pt x="161" y="39"/>
                      <a:pt x="159" y="41"/>
                    </a:cubicBezTo>
                    <a:cubicBezTo>
                      <a:pt x="156" y="42"/>
                      <a:pt x="155" y="42"/>
                      <a:pt x="153" y="40"/>
                    </a:cubicBezTo>
                    <a:cubicBezTo>
                      <a:pt x="151" y="39"/>
                      <a:pt x="150" y="37"/>
                      <a:pt x="149" y="36"/>
                    </a:cubicBezTo>
                    <a:cubicBezTo>
                      <a:pt x="148" y="36"/>
                      <a:pt x="143" y="34"/>
                      <a:pt x="141" y="33"/>
                    </a:cubicBezTo>
                    <a:cubicBezTo>
                      <a:pt x="140" y="31"/>
                      <a:pt x="139" y="30"/>
                      <a:pt x="138" y="30"/>
                    </a:cubicBezTo>
                    <a:cubicBezTo>
                      <a:pt x="137" y="30"/>
                      <a:pt x="135" y="29"/>
                      <a:pt x="134" y="27"/>
                    </a:cubicBezTo>
                    <a:cubicBezTo>
                      <a:pt x="133" y="26"/>
                      <a:pt x="131" y="26"/>
                      <a:pt x="130" y="25"/>
                    </a:cubicBezTo>
                    <a:cubicBezTo>
                      <a:pt x="129" y="25"/>
                      <a:pt x="128" y="24"/>
                      <a:pt x="129" y="23"/>
                    </a:cubicBezTo>
                    <a:cubicBezTo>
                      <a:pt x="129" y="22"/>
                      <a:pt x="131" y="19"/>
                      <a:pt x="132" y="19"/>
                    </a:cubicBezTo>
                    <a:cubicBezTo>
                      <a:pt x="133" y="18"/>
                      <a:pt x="134" y="18"/>
                      <a:pt x="133" y="17"/>
                    </a:cubicBezTo>
                    <a:cubicBezTo>
                      <a:pt x="132" y="17"/>
                      <a:pt x="133" y="15"/>
                      <a:pt x="134" y="15"/>
                    </a:cubicBezTo>
                    <a:cubicBezTo>
                      <a:pt x="135" y="15"/>
                      <a:pt x="134" y="14"/>
                      <a:pt x="135" y="12"/>
                    </a:cubicBezTo>
                    <a:cubicBezTo>
                      <a:pt x="137" y="11"/>
                      <a:pt x="138" y="10"/>
                      <a:pt x="138" y="9"/>
                    </a:cubicBezTo>
                    <a:cubicBezTo>
                      <a:pt x="137" y="8"/>
                      <a:pt x="136" y="7"/>
                      <a:pt x="135" y="8"/>
                    </a:cubicBezTo>
                    <a:cubicBezTo>
                      <a:pt x="134" y="9"/>
                      <a:pt x="134" y="10"/>
                      <a:pt x="133" y="10"/>
                    </a:cubicBezTo>
                    <a:cubicBezTo>
                      <a:pt x="133" y="9"/>
                      <a:pt x="132" y="9"/>
                      <a:pt x="132" y="8"/>
                    </a:cubicBezTo>
                    <a:cubicBezTo>
                      <a:pt x="132" y="7"/>
                      <a:pt x="132" y="6"/>
                      <a:pt x="131" y="8"/>
                    </a:cubicBezTo>
                    <a:cubicBezTo>
                      <a:pt x="129" y="9"/>
                      <a:pt x="128" y="9"/>
                      <a:pt x="126" y="9"/>
                    </a:cubicBezTo>
                    <a:cubicBezTo>
                      <a:pt x="124" y="9"/>
                      <a:pt x="118" y="6"/>
                      <a:pt x="116" y="6"/>
                    </a:cubicBezTo>
                    <a:cubicBezTo>
                      <a:pt x="114" y="5"/>
                      <a:pt x="113" y="5"/>
                      <a:pt x="113" y="4"/>
                    </a:cubicBezTo>
                    <a:cubicBezTo>
                      <a:pt x="112" y="3"/>
                      <a:pt x="109" y="2"/>
                      <a:pt x="109" y="3"/>
                    </a:cubicBezTo>
                    <a:cubicBezTo>
                      <a:pt x="108" y="3"/>
                      <a:pt x="109" y="4"/>
                      <a:pt x="111" y="5"/>
                    </a:cubicBezTo>
                    <a:cubicBezTo>
                      <a:pt x="112" y="5"/>
                      <a:pt x="112" y="4"/>
                      <a:pt x="112" y="6"/>
                    </a:cubicBezTo>
                    <a:cubicBezTo>
                      <a:pt x="112" y="8"/>
                      <a:pt x="114" y="9"/>
                      <a:pt x="112" y="9"/>
                    </a:cubicBezTo>
                    <a:cubicBezTo>
                      <a:pt x="111" y="9"/>
                      <a:pt x="107" y="10"/>
                      <a:pt x="106" y="9"/>
                    </a:cubicBezTo>
                    <a:cubicBezTo>
                      <a:pt x="105" y="9"/>
                      <a:pt x="105" y="9"/>
                      <a:pt x="104" y="9"/>
                    </a:cubicBezTo>
                    <a:cubicBezTo>
                      <a:pt x="103" y="10"/>
                      <a:pt x="102" y="10"/>
                      <a:pt x="102" y="10"/>
                    </a:cubicBezTo>
                    <a:cubicBezTo>
                      <a:pt x="101" y="11"/>
                      <a:pt x="101" y="12"/>
                      <a:pt x="100" y="13"/>
                    </a:cubicBezTo>
                    <a:cubicBezTo>
                      <a:pt x="99" y="14"/>
                      <a:pt x="99" y="16"/>
                      <a:pt x="98" y="16"/>
                    </a:cubicBezTo>
                    <a:cubicBezTo>
                      <a:pt x="98" y="16"/>
                      <a:pt x="97" y="18"/>
                      <a:pt x="96" y="19"/>
                    </a:cubicBezTo>
                    <a:cubicBezTo>
                      <a:pt x="95" y="20"/>
                      <a:pt x="95" y="20"/>
                      <a:pt x="95" y="21"/>
                    </a:cubicBezTo>
                    <a:cubicBezTo>
                      <a:pt x="95" y="22"/>
                      <a:pt x="97" y="24"/>
                      <a:pt x="96" y="25"/>
                    </a:cubicBezTo>
                    <a:cubicBezTo>
                      <a:pt x="96" y="26"/>
                      <a:pt x="96" y="26"/>
                      <a:pt x="94" y="25"/>
                    </a:cubicBezTo>
                    <a:cubicBezTo>
                      <a:pt x="93" y="24"/>
                      <a:pt x="90" y="24"/>
                      <a:pt x="90" y="24"/>
                    </a:cubicBezTo>
                    <a:cubicBezTo>
                      <a:pt x="89" y="25"/>
                      <a:pt x="87" y="29"/>
                      <a:pt x="87" y="27"/>
                    </a:cubicBezTo>
                    <a:cubicBezTo>
                      <a:pt x="87" y="26"/>
                      <a:pt x="86" y="22"/>
                      <a:pt x="85" y="21"/>
                    </a:cubicBezTo>
                    <a:cubicBezTo>
                      <a:pt x="83" y="19"/>
                      <a:pt x="82" y="20"/>
                      <a:pt x="82" y="19"/>
                    </a:cubicBezTo>
                    <a:cubicBezTo>
                      <a:pt x="81" y="18"/>
                      <a:pt x="81" y="17"/>
                      <a:pt x="80" y="18"/>
                    </a:cubicBezTo>
                    <a:cubicBezTo>
                      <a:pt x="80" y="19"/>
                      <a:pt x="80" y="20"/>
                      <a:pt x="79" y="20"/>
                    </a:cubicBezTo>
                    <a:cubicBezTo>
                      <a:pt x="78" y="20"/>
                      <a:pt x="77" y="19"/>
                      <a:pt x="76" y="20"/>
                    </a:cubicBezTo>
                    <a:cubicBezTo>
                      <a:pt x="76" y="21"/>
                      <a:pt x="76" y="23"/>
                      <a:pt x="75" y="23"/>
                    </a:cubicBezTo>
                    <a:cubicBezTo>
                      <a:pt x="74" y="22"/>
                      <a:pt x="74" y="22"/>
                      <a:pt x="73" y="21"/>
                    </a:cubicBezTo>
                    <a:cubicBezTo>
                      <a:pt x="73" y="21"/>
                      <a:pt x="73" y="22"/>
                      <a:pt x="72" y="23"/>
                    </a:cubicBezTo>
                    <a:cubicBezTo>
                      <a:pt x="72" y="23"/>
                      <a:pt x="71" y="22"/>
                      <a:pt x="71" y="23"/>
                    </a:cubicBezTo>
                    <a:cubicBezTo>
                      <a:pt x="70" y="23"/>
                      <a:pt x="70" y="25"/>
                      <a:pt x="70" y="25"/>
                    </a:cubicBezTo>
                    <a:cubicBezTo>
                      <a:pt x="71" y="25"/>
                      <a:pt x="71" y="26"/>
                      <a:pt x="70" y="26"/>
                    </a:cubicBezTo>
                    <a:cubicBezTo>
                      <a:pt x="69" y="26"/>
                      <a:pt x="68" y="26"/>
                      <a:pt x="69" y="27"/>
                    </a:cubicBezTo>
                    <a:cubicBezTo>
                      <a:pt x="70" y="27"/>
                      <a:pt x="70" y="28"/>
                      <a:pt x="69" y="28"/>
                    </a:cubicBezTo>
                    <a:cubicBezTo>
                      <a:pt x="68" y="27"/>
                      <a:pt x="67" y="28"/>
                      <a:pt x="67" y="29"/>
                    </a:cubicBezTo>
                    <a:cubicBezTo>
                      <a:pt x="67" y="30"/>
                      <a:pt x="67" y="32"/>
                      <a:pt x="68" y="32"/>
                    </a:cubicBezTo>
                    <a:cubicBezTo>
                      <a:pt x="69" y="32"/>
                      <a:pt x="69" y="33"/>
                      <a:pt x="68" y="33"/>
                    </a:cubicBezTo>
                    <a:cubicBezTo>
                      <a:pt x="66" y="33"/>
                      <a:pt x="63" y="33"/>
                      <a:pt x="62" y="32"/>
                    </a:cubicBezTo>
                    <a:cubicBezTo>
                      <a:pt x="61" y="32"/>
                      <a:pt x="60" y="34"/>
                      <a:pt x="61" y="35"/>
                    </a:cubicBezTo>
                    <a:cubicBezTo>
                      <a:pt x="62" y="36"/>
                      <a:pt x="63" y="36"/>
                      <a:pt x="63" y="37"/>
                    </a:cubicBezTo>
                    <a:cubicBezTo>
                      <a:pt x="63" y="38"/>
                      <a:pt x="63" y="38"/>
                      <a:pt x="62" y="38"/>
                    </a:cubicBezTo>
                    <a:cubicBezTo>
                      <a:pt x="62" y="37"/>
                      <a:pt x="61" y="38"/>
                      <a:pt x="61" y="39"/>
                    </a:cubicBezTo>
                    <a:cubicBezTo>
                      <a:pt x="61" y="40"/>
                      <a:pt x="60" y="39"/>
                      <a:pt x="59" y="38"/>
                    </a:cubicBezTo>
                    <a:cubicBezTo>
                      <a:pt x="59" y="37"/>
                      <a:pt x="58" y="34"/>
                      <a:pt x="58" y="34"/>
                    </a:cubicBezTo>
                    <a:cubicBezTo>
                      <a:pt x="57" y="34"/>
                      <a:pt x="55" y="36"/>
                      <a:pt x="54" y="38"/>
                    </a:cubicBezTo>
                    <a:cubicBezTo>
                      <a:pt x="54" y="40"/>
                      <a:pt x="53" y="41"/>
                      <a:pt x="53" y="42"/>
                    </a:cubicBezTo>
                    <a:cubicBezTo>
                      <a:pt x="54" y="43"/>
                      <a:pt x="54" y="44"/>
                      <a:pt x="53" y="44"/>
                    </a:cubicBezTo>
                    <a:cubicBezTo>
                      <a:pt x="53" y="45"/>
                      <a:pt x="50" y="48"/>
                      <a:pt x="49" y="49"/>
                    </a:cubicBezTo>
                    <a:cubicBezTo>
                      <a:pt x="48" y="51"/>
                      <a:pt x="44" y="53"/>
                      <a:pt x="42" y="53"/>
                    </a:cubicBezTo>
                    <a:cubicBezTo>
                      <a:pt x="39" y="54"/>
                      <a:pt x="36" y="54"/>
                      <a:pt x="35" y="54"/>
                    </a:cubicBezTo>
                    <a:cubicBezTo>
                      <a:pt x="34" y="55"/>
                      <a:pt x="35" y="55"/>
                      <a:pt x="33" y="56"/>
                    </a:cubicBezTo>
                    <a:cubicBezTo>
                      <a:pt x="32" y="57"/>
                      <a:pt x="28" y="57"/>
                      <a:pt x="27" y="58"/>
                    </a:cubicBezTo>
                    <a:cubicBezTo>
                      <a:pt x="26" y="58"/>
                      <a:pt x="26" y="58"/>
                      <a:pt x="25" y="58"/>
                    </a:cubicBezTo>
                    <a:cubicBezTo>
                      <a:pt x="24" y="58"/>
                      <a:pt x="19" y="60"/>
                      <a:pt x="18" y="61"/>
                    </a:cubicBezTo>
                    <a:cubicBezTo>
                      <a:pt x="16" y="63"/>
                      <a:pt x="14" y="64"/>
                      <a:pt x="13" y="64"/>
                    </a:cubicBezTo>
                    <a:cubicBezTo>
                      <a:pt x="12" y="64"/>
                      <a:pt x="9" y="66"/>
                      <a:pt x="9" y="67"/>
                    </a:cubicBezTo>
                    <a:cubicBezTo>
                      <a:pt x="9" y="68"/>
                      <a:pt x="9" y="70"/>
                      <a:pt x="8" y="69"/>
                    </a:cubicBezTo>
                    <a:cubicBezTo>
                      <a:pt x="7" y="67"/>
                      <a:pt x="9" y="64"/>
                      <a:pt x="7" y="65"/>
                    </a:cubicBezTo>
                    <a:cubicBezTo>
                      <a:pt x="6" y="66"/>
                      <a:pt x="5" y="70"/>
                      <a:pt x="5" y="71"/>
                    </a:cubicBezTo>
                    <a:cubicBezTo>
                      <a:pt x="5" y="72"/>
                      <a:pt x="6" y="72"/>
                      <a:pt x="5" y="73"/>
                    </a:cubicBezTo>
                    <a:cubicBezTo>
                      <a:pt x="4" y="75"/>
                      <a:pt x="4" y="77"/>
                      <a:pt x="4" y="79"/>
                    </a:cubicBezTo>
                    <a:cubicBezTo>
                      <a:pt x="4" y="81"/>
                      <a:pt x="6" y="85"/>
                      <a:pt x="7" y="87"/>
                    </a:cubicBezTo>
                    <a:cubicBezTo>
                      <a:pt x="7" y="89"/>
                      <a:pt x="8" y="94"/>
                      <a:pt x="7" y="93"/>
                    </a:cubicBezTo>
                    <a:cubicBezTo>
                      <a:pt x="6" y="92"/>
                      <a:pt x="4" y="88"/>
                      <a:pt x="4" y="89"/>
                    </a:cubicBezTo>
                    <a:cubicBezTo>
                      <a:pt x="4" y="89"/>
                      <a:pt x="6" y="92"/>
                      <a:pt x="6" y="93"/>
                    </a:cubicBezTo>
                    <a:cubicBezTo>
                      <a:pt x="6" y="93"/>
                      <a:pt x="5" y="94"/>
                      <a:pt x="4" y="93"/>
                    </a:cubicBezTo>
                    <a:cubicBezTo>
                      <a:pt x="3" y="92"/>
                      <a:pt x="0" y="88"/>
                      <a:pt x="1" y="89"/>
                    </a:cubicBezTo>
                    <a:cubicBezTo>
                      <a:pt x="1" y="90"/>
                      <a:pt x="3" y="93"/>
                      <a:pt x="5" y="95"/>
                    </a:cubicBezTo>
                    <a:cubicBezTo>
                      <a:pt x="6" y="96"/>
                      <a:pt x="7" y="99"/>
                      <a:pt x="8" y="101"/>
                    </a:cubicBezTo>
                    <a:cubicBezTo>
                      <a:pt x="8" y="103"/>
                      <a:pt x="8" y="105"/>
                      <a:pt x="9" y="106"/>
                    </a:cubicBezTo>
                    <a:cubicBezTo>
                      <a:pt x="10" y="107"/>
                      <a:pt x="13" y="110"/>
                      <a:pt x="13" y="112"/>
                    </a:cubicBezTo>
                    <a:cubicBezTo>
                      <a:pt x="12" y="114"/>
                      <a:pt x="12" y="117"/>
                      <a:pt x="13" y="119"/>
                    </a:cubicBezTo>
                    <a:cubicBezTo>
                      <a:pt x="14" y="120"/>
                      <a:pt x="17" y="124"/>
                      <a:pt x="17" y="126"/>
                    </a:cubicBezTo>
                    <a:cubicBezTo>
                      <a:pt x="17" y="129"/>
                      <a:pt x="16" y="131"/>
                      <a:pt x="16" y="133"/>
                    </a:cubicBezTo>
                    <a:cubicBezTo>
                      <a:pt x="16" y="134"/>
                      <a:pt x="17" y="136"/>
                      <a:pt x="16" y="136"/>
                    </a:cubicBezTo>
                    <a:cubicBezTo>
                      <a:pt x="16" y="137"/>
                      <a:pt x="14" y="136"/>
                      <a:pt x="13" y="138"/>
                    </a:cubicBezTo>
                    <a:cubicBezTo>
                      <a:pt x="12" y="139"/>
                      <a:pt x="11" y="141"/>
                      <a:pt x="12" y="142"/>
                    </a:cubicBezTo>
                    <a:cubicBezTo>
                      <a:pt x="14" y="142"/>
                      <a:pt x="16" y="144"/>
                      <a:pt x="18" y="145"/>
                    </a:cubicBezTo>
                    <a:cubicBezTo>
                      <a:pt x="19" y="146"/>
                      <a:pt x="22" y="147"/>
                      <a:pt x="25" y="147"/>
                    </a:cubicBezTo>
                    <a:cubicBezTo>
                      <a:pt x="28" y="147"/>
                      <a:pt x="31" y="145"/>
                      <a:pt x="34" y="144"/>
                    </a:cubicBezTo>
                    <a:cubicBezTo>
                      <a:pt x="36" y="143"/>
                      <a:pt x="37" y="143"/>
                      <a:pt x="37" y="143"/>
                    </a:cubicBezTo>
                    <a:cubicBezTo>
                      <a:pt x="38" y="142"/>
                      <a:pt x="39" y="140"/>
                      <a:pt x="40" y="140"/>
                    </a:cubicBezTo>
                    <a:cubicBezTo>
                      <a:pt x="42" y="140"/>
                      <a:pt x="44" y="139"/>
                      <a:pt x="47" y="139"/>
                    </a:cubicBezTo>
                    <a:cubicBezTo>
                      <a:pt x="50" y="139"/>
                      <a:pt x="58" y="141"/>
                      <a:pt x="60" y="140"/>
                    </a:cubicBezTo>
                    <a:cubicBezTo>
                      <a:pt x="62" y="139"/>
                      <a:pt x="62" y="138"/>
                      <a:pt x="63" y="136"/>
                    </a:cubicBezTo>
                    <a:cubicBezTo>
                      <a:pt x="65" y="134"/>
                      <a:pt x="67" y="134"/>
                      <a:pt x="70" y="132"/>
                    </a:cubicBezTo>
                    <a:cubicBezTo>
                      <a:pt x="73" y="131"/>
                      <a:pt x="74" y="130"/>
                      <a:pt x="76" y="130"/>
                    </a:cubicBezTo>
                    <a:cubicBezTo>
                      <a:pt x="77" y="130"/>
                      <a:pt x="81" y="130"/>
                      <a:pt x="84" y="129"/>
                    </a:cubicBezTo>
                    <a:cubicBezTo>
                      <a:pt x="86" y="127"/>
                      <a:pt x="91" y="125"/>
                      <a:pt x="96" y="125"/>
                    </a:cubicBezTo>
                    <a:cubicBezTo>
                      <a:pt x="100" y="125"/>
                      <a:pt x="103" y="124"/>
                      <a:pt x="105" y="124"/>
                    </a:cubicBezTo>
                    <a:cubicBezTo>
                      <a:pt x="106" y="125"/>
                      <a:pt x="110" y="128"/>
                      <a:pt x="112" y="128"/>
                    </a:cubicBezTo>
                    <a:cubicBezTo>
                      <a:pt x="114" y="128"/>
                      <a:pt x="116" y="128"/>
                      <a:pt x="118" y="129"/>
                    </a:cubicBezTo>
                    <a:cubicBezTo>
                      <a:pt x="120" y="130"/>
                      <a:pt x="123" y="129"/>
                      <a:pt x="122" y="131"/>
                    </a:cubicBezTo>
                    <a:cubicBezTo>
                      <a:pt x="121" y="133"/>
                      <a:pt x="121" y="135"/>
                      <a:pt x="122" y="134"/>
                    </a:cubicBezTo>
                    <a:cubicBezTo>
                      <a:pt x="123" y="134"/>
                      <a:pt x="122" y="134"/>
                      <a:pt x="123" y="135"/>
                    </a:cubicBezTo>
                    <a:cubicBezTo>
                      <a:pt x="124" y="136"/>
                      <a:pt x="125" y="136"/>
                      <a:pt x="126" y="137"/>
                    </a:cubicBezTo>
                    <a:cubicBezTo>
                      <a:pt x="126" y="139"/>
                      <a:pt x="128" y="139"/>
                      <a:pt x="128" y="140"/>
                    </a:cubicBezTo>
                    <a:cubicBezTo>
                      <a:pt x="128" y="140"/>
                      <a:pt x="128" y="142"/>
                      <a:pt x="128" y="143"/>
                    </a:cubicBezTo>
                    <a:cubicBezTo>
                      <a:pt x="128" y="144"/>
                      <a:pt x="130" y="146"/>
                      <a:pt x="131" y="147"/>
                    </a:cubicBezTo>
                    <a:cubicBezTo>
                      <a:pt x="132" y="147"/>
                      <a:pt x="130" y="145"/>
                      <a:pt x="132" y="144"/>
                    </a:cubicBezTo>
                    <a:cubicBezTo>
                      <a:pt x="133" y="143"/>
                      <a:pt x="137" y="139"/>
                      <a:pt x="138" y="139"/>
                    </a:cubicBezTo>
                    <a:cubicBezTo>
                      <a:pt x="139" y="138"/>
                      <a:pt x="139" y="137"/>
                      <a:pt x="140" y="136"/>
                    </a:cubicBezTo>
                    <a:cubicBezTo>
                      <a:pt x="141" y="135"/>
                      <a:pt x="143" y="133"/>
                      <a:pt x="143" y="132"/>
                    </a:cubicBezTo>
                    <a:cubicBezTo>
                      <a:pt x="143" y="132"/>
                      <a:pt x="143" y="132"/>
                      <a:pt x="143" y="134"/>
                    </a:cubicBezTo>
                    <a:cubicBezTo>
                      <a:pt x="143" y="136"/>
                      <a:pt x="143" y="135"/>
                      <a:pt x="143" y="137"/>
                    </a:cubicBezTo>
                    <a:cubicBezTo>
                      <a:pt x="143" y="138"/>
                      <a:pt x="144" y="138"/>
                      <a:pt x="143" y="139"/>
                    </a:cubicBezTo>
                    <a:cubicBezTo>
                      <a:pt x="141" y="141"/>
                      <a:pt x="141" y="142"/>
                      <a:pt x="141" y="144"/>
                    </a:cubicBezTo>
                    <a:cubicBezTo>
                      <a:pt x="140" y="145"/>
                      <a:pt x="140" y="146"/>
                      <a:pt x="139" y="147"/>
                    </a:cubicBezTo>
                    <a:cubicBezTo>
                      <a:pt x="137" y="147"/>
                      <a:pt x="138" y="148"/>
                      <a:pt x="139" y="148"/>
                    </a:cubicBezTo>
                    <a:cubicBezTo>
                      <a:pt x="140" y="148"/>
                      <a:pt x="142" y="148"/>
                      <a:pt x="142" y="146"/>
                    </a:cubicBezTo>
                    <a:cubicBezTo>
                      <a:pt x="143" y="144"/>
                      <a:pt x="143" y="141"/>
                      <a:pt x="143" y="142"/>
                    </a:cubicBezTo>
                    <a:cubicBezTo>
                      <a:pt x="144" y="142"/>
                      <a:pt x="147" y="145"/>
                      <a:pt x="147" y="147"/>
                    </a:cubicBezTo>
                    <a:cubicBezTo>
                      <a:pt x="146" y="149"/>
                      <a:pt x="143" y="151"/>
                      <a:pt x="145" y="151"/>
                    </a:cubicBezTo>
                    <a:cubicBezTo>
                      <a:pt x="147" y="151"/>
                      <a:pt x="148" y="150"/>
                      <a:pt x="149" y="151"/>
                    </a:cubicBezTo>
                    <a:cubicBezTo>
                      <a:pt x="151" y="152"/>
                      <a:pt x="154" y="156"/>
                      <a:pt x="153" y="158"/>
                    </a:cubicBezTo>
                    <a:cubicBezTo>
                      <a:pt x="153" y="160"/>
                      <a:pt x="152" y="161"/>
                      <a:pt x="154" y="163"/>
                    </a:cubicBezTo>
                    <a:cubicBezTo>
                      <a:pt x="155" y="164"/>
                      <a:pt x="155" y="164"/>
                      <a:pt x="158" y="166"/>
                    </a:cubicBezTo>
                    <a:cubicBezTo>
                      <a:pt x="161" y="167"/>
                      <a:pt x="162" y="167"/>
                      <a:pt x="164" y="168"/>
                    </a:cubicBezTo>
                    <a:cubicBezTo>
                      <a:pt x="165" y="169"/>
                      <a:pt x="164" y="168"/>
                      <a:pt x="167" y="169"/>
                    </a:cubicBezTo>
                    <a:cubicBezTo>
                      <a:pt x="170" y="170"/>
                      <a:pt x="173" y="173"/>
                      <a:pt x="175" y="172"/>
                    </a:cubicBezTo>
                    <a:cubicBezTo>
                      <a:pt x="177" y="172"/>
                      <a:pt x="179" y="170"/>
                      <a:pt x="180" y="168"/>
                    </a:cubicBezTo>
                    <a:cubicBezTo>
                      <a:pt x="181" y="166"/>
                      <a:pt x="183" y="165"/>
                      <a:pt x="184" y="166"/>
                    </a:cubicBezTo>
                    <a:cubicBezTo>
                      <a:pt x="184" y="167"/>
                      <a:pt x="182" y="168"/>
                      <a:pt x="183" y="169"/>
                    </a:cubicBezTo>
                    <a:cubicBezTo>
                      <a:pt x="183" y="170"/>
                      <a:pt x="184" y="170"/>
                      <a:pt x="184" y="169"/>
                    </a:cubicBezTo>
                    <a:cubicBezTo>
                      <a:pt x="184" y="169"/>
                      <a:pt x="184" y="167"/>
                      <a:pt x="185" y="168"/>
                    </a:cubicBezTo>
                    <a:cubicBezTo>
                      <a:pt x="186" y="169"/>
                      <a:pt x="188" y="171"/>
                      <a:pt x="190" y="172"/>
                    </a:cubicBezTo>
                    <a:cubicBezTo>
                      <a:pt x="192" y="174"/>
                      <a:pt x="192" y="175"/>
                      <a:pt x="192" y="174"/>
                    </a:cubicBezTo>
                    <a:cubicBezTo>
                      <a:pt x="192" y="172"/>
                      <a:pt x="194" y="172"/>
                      <a:pt x="196" y="170"/>
                    </a:cubicBezTo>
                    <a:cubicBezTo>
                      <a:pt x="197" y="168"/>
                      <a:pt x="198" y="166"/>
                      <a:pt x="202" y="166"/>
                    </a:cubicBezTo>
                    <a:cubicBezTo>
                      <a:pt x="205" y="166"/>
                      <a:pt x="211" y="165"/>
                      <a:pt x="212" y="163"/>
                    </a:cubicBezTo>
                    <a:cubicBezTo>
                      <a:pt x="212" y="162"/>
                      <a:pt x="212" y="159"/>
                      <a:pt x="212" y="157"/>
                    </a:cubicBezTo>
                    <a:cubicBezTo>
                      <a:pt x="213" y="156"/>
                      <a:pt x="215" y="149"/>
                      <a:pt x="216" y="146"/>
                    </a:cubicBezTo>
                    <a:cubicBezTo>
                      <a:pt x="217" y="144"/>
                      <a:pt x="218" y="139"/>
                      <a:pt x="221" y="136"/>
                    </a:cubicBezTo>
                    <a:cubicBezTo>
                      <a:pt x="224" y="133"/>
                      <a:pt x="226" y="131"/>
                      <a:pt x="226" y="130"/>
                    </a:cubicBezTo>
                    <a:cubicBezTo>
                      <a:pt x="226" y="128"/>
                      <a:pt x="227" y="126"/>
                      <a:pt x="228" y="125"/>
                    </a:cubicBezTo>
                    <a:cubicBezTo>
                      <a:pt x="229" y="123"/>
                      <a:pt x="229" y="120"/>
                      <a:pt x="229" y="118"/>
                    </a:cubicBezTo>
                    <a:cubicBezTo>
                      <a:pt x="230" y="116"/>
                      <a:pt x="231" y="114"/>
                      <a:pt x="231" y="112"/>
                    </a:cubicBezTo>
                    <a:cubicBezTo>
                      <a:pt x="231" y="111"/>
                      <a:pt x="230" y="111"/>
                      <a:pt x="231" y="110"/>
                    </a:cubicBezTo>
                    <a:cubicBezTo>
                      <a:pt x="232" y="109"/>
                      <a:pt x="233" y="106"/>
                      <a:pt x="232" y="104"/>
                    </a:cubicBezTo>
                    <a:cubicBezTo>
                      <a:pt x="231" y="102"/>
                      <a:pt x="230" y="101"/>
                      <a:pt x="230" y="9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52" name="Freeform 283"/>
              <p:cNvSpPr>
                <a:spLocks noChangeArrowheads="1"/>
              </p:cNvSpPr>
              <p:nvPr/>
            </p:nvSpPr>
            <p:spPr bwMode="auto">
              <a:xfrm>
                <a:off x="1276" y="371"/>
                <a:ext cx="60" cy="95"/>
              </a:xfrm>
              <a:custGeom>
                <a:avLst/>
                <a:gdLst>
                  <a:gd name="T0" fmla="*/ 3 w 44"/>
                  <a:gd name="T1" fmla="*/ 16 h 69"/>
                  <a:gd name="T2" fmla="*/ 4 w 44"/>
                  <a:gd name="T3" fmla="*/ 16 h 69"/>
                  <a:gd name="T4" fmla="*/ 4 w 44"/>
                  <a:gd name="T5" fmla="*/ 18 h 69"/>
                  <a:gd name="T6" fmla="*/ 0 w 44"/>
                  <a:gd name="T7" fmla="*/ 21 h 69"/>
                  <a:gd name="T8" fmla="*/ 2 w 44"/>
                  <a:gd name="T9" fmla="*/ 22 h 69"/>
                  <a:gd name="T10" fmla="*/ 1 w 44"/>
                  <a:gd name="T11" fmla="*/ 27 h 69"/>
                  <a:gd name="T12" fmla="*/ 5 w 44"/>
                  <a:gd name="T13" fmla="*/ 26 h 69"/>
                  <a:gd name="T14" fmla="*/ 4 w 44"/>
                  <a:gd name="T15" fmla="*/ 22 h 69"/>
                  <a:gd name="T16" fmla="*/ 7 w 44"/>
                  <a:gd name="T17" fmla="*/ 22 h 69"/>
                  <a:gd name="T18" fmla="*/ 7 w 44"/>
                  <a:gd name="T19" fmla="*/ 22 h 69"/>
                  <a:gd name="T20" fmla="*/ 7 w 44"/>
                  <a:gd name="T21" fmla="*/ 28 h 69"/>
                  <a:gd name="T22" fmla="*/ 8 w 44"/>
                  <a:gd name="T23" fmla="*/ 31 h 69"/>
                  <a:gd name="T24" fmla="*/ 14 w 44"/>
                  <a:gd name="T25" fmla="*/ 29 h 69"/>
                  <a:gd name="T26" fmla="*/ 15 w 44"/>
                  <a:gd name="T27" fmla="*/ 34 h 69"/>
                  <a:gd name="T28" fmla="*/ 18 w 44"/>
                  <a:gd name="T29" fmla="*/ 37 h 69"/>
                  <a:gd name="T30" fmla="*/ 17 w 44"/>
                  <a:gd name="T31" fmla="*/ 43 h 69"/>
                  <a:gd name="T32" fmla="*/ 10 w 44"/>
                  <a:gd name="T33" fmla="*/ 44 h 69"/>
                  <a:gd name="T34" fmla="*/ 11 w 44"/>
                  <a:gd name="T35" fmla="*/ 47 h 69"/>
                  <a:gd name="T36" fmla="*/ 10 w 44"/>
                  <a:gd name="T37" fmla="*/ 49 h 69"/>
                  <a:gd name="T38" fmla="*/ 5 w 44"/>
                  <a:gd name="T39" fmla="*/ 54 h 69"/>
                  <a:gd name="T40" fmla="*/ 9 w 44"/>
                  <a:gd name="T41" fmla="*/ 54 h 69"/>
                  <a:gd name="T42" fmla="*/ 13 w 44"/>
                  <a:gd name="T43" fmla="*/ 56 h 69"/>
                  <a:gd name="T44" fmla="*/ 20 w 44"/>
                  <a:gd name="T45" fmla="*/ 55 h 69"/>
                  <a:gd name="T46" fmla="*/ 16 w 44"/>
                  <a:gd name="T47" fmla="*/ 59 h 69"/>
                  <a:gd name="T48" fmla="*/ 10 w 44"/>
                  <a:gd name="T49" fmla="*/ 59 h 69"/>
                  <a:gd name="T50" fmla="*/ 8 w 44"/>
                  <a:gd name="T51" fmla="*/ 62 h 69"/>
                  <a:gd name="T52" fmla="*/ 3 w 44"/>
                  <a:gd name="T53" fmla="*/ 67 h 69"/>
                  <a:gd name="T54" fmla="*/ 5 w 44"/>
                  <a:gd name="T55" fmla="*/ 67 h 69"/>
                  <a:gd name="T56" fmla="*/ 12 w 44"/>
                  <a:gd name="T57" fmla="*/ 65 h 69"/>
                  <a:gd name="T58" fmla="*/ 17 w 44"/>
                  <a:gd name="T59" fmla="*/ 62 h 69"/>
                  <a:gd name="T60" fmla="*/ 25 w 44"/>
                  <a:gd name="T61" fmla="*/ 62 h 69"/>
                  <a:gd name="T62" fmla="*/ 34 w 44"/>
                  <a:gd name="T63" fmla="*/ 62 h 69"/>
                  <a:gd name="T64" fmla="*/ 41 w 44"/>
                  <a:gd name="T65" fmla="*/ 58 h 69"/>
                  <a:gd name="T66" fmla="*/ 41 w 44"/>
                  <a:gd name="T67" fmla="*/ 53 h 69"/>
                  <a:gd name="T68" fmla="*/ 40 w 44"/>
                  <a:gd name="T69" fmla="*/ 46 h 69"/>
                  <a:gd name="T70" fmla="*/ 35 w 44"/>
                  <a:gd name="T71" fmla="*/ 45 h 69"/>
                  <a:gd name="T72" fmla="*/ 31 w 44"/>
                  <a:gd name="T73" fmla="*/ 40 h 69"/>
                  <a:gd name="T74" fmla="*/ 32 w 44"/>
                  <a:gd name="T75" fmla="*/ 36 h 69"/>
                  <a:gd name="T76" fmla="*/ 23 w 44"/>
                  <a:gd name="T77" fmla="*/ 24 h 69"/>
                  <a:gd name="T78" fmla="*/ 14 w 44"/>
                  <a:gd name="T79" fmla="*/ 22 h 69"/>
                  <a:gd name="T80" fmla="*/ 18 w 44"/>
                  <a:gd name="T81" fmla="*/ 19 h 69"/>
                  <a:gd name="T82" fmla="*/ 21 w 44"/>
                  <a:gd name="T83" fmla="*/ 15 h 69"/>
                  <a:gd name="T84" fmla="*/ 21 w 44"/>
                  <a:gd name="T85" fmla="*/ 7 h 69"/>
                  <a:gd name="T86" fmla="*/ 10 w 44"/>
                  <a:gd name="T87" fmla="*/ 9 h 69"/>
                  <a:gd name="T88" fmla="*/ 12 w 44"/>
                  <a:gd name="T89" fmla="*/ 7 h 69"/>
                  <a:gd name="T90" fmla="*/ 15 w 44"/>
                  <a:gd name="T91" fmla="*/ 3 h 69"/>
                  <a:gd name="T92" fmla="*/ 12 w 44"/>
                  <a:gd name="T93" fmla="*/ 0 h 69"/>
                  <a:gd name="T94" fmla="*/ 5 w 44"/>
                  <a:gd name="T95" fmla="*/ 1 h 69"/>
                  <a:gd name="T96" fmla="*/ 5 w 44"/>
                  <a:gd name="T97" fmla="*/ 4 h 69"/>
                  <a:gd name="T98" fmla="*/ 1 w 44"/>
                  <a:gd name="T99" fmla="*/ 8 h 69"/>
                  <a:gd name="T100" fmla="*/ 2 w 44"/>
                  <a:gd name="T101" fmla="*/ 15 h 6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4"/>
                  <a:gd name="T154" fmla="*/ 0 h 69"/>
                  <a:gd name="T155" fmla="*/ 44 w 44"/>
                  <a:gd name="T156" fmla="*/ 69 h 6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4" h="69">
                    <a:moveTo>
                      <a:pt x="2" y="15"/>
                    </a:moveTo>
                    <a:cubicBezTo>
                      <a:pt x="2" y="15"/>
                      <a:pt x="2" y="16"/>
                      <a:pt x="3" y="16"/>
                    </a:cubicBezTo>
                    <a:cubicBezTo>
                      <a:pt x="3" y="17"/>
                      <a:pt x="4" y="16"/>
                      <a:pt x="5" y="16"/>
                    </a:cubicBezTo>
                    <a:cubicBezTo>
                      <a:pt x="5" y="15"/>
                      <a:pt x="5" y="16"/>
                      <a:pt x="4" y="16"/>
                    </a:cubicBezTo>
                    <a:cubicBezTo>
                      <a:pt x="4" y="16"/>
                      <a:pt x="4" y="17"/>
                      <a:pt x="4" y="18"/>
                    </a:cubicBezTo>
                    <a:cubicBezTo>
                      <a:pt x="5" y="18"/>
                      <a:pt x="5" y="18"/>
                      <a:pt x="4" y="18"/>
                    </a:cubicBezTo>
                    <a:cubicBezTo>
                      <a:pt x="3" y="18"/>
                      <a:pt x="3" y="20"/>
                      <a:pt x="2" y="20"/>
                    </a:cubicBezTo>
                    <a:cubicBezTo>
                      <a:pt x="2" y="21"/>
                      <a:pt x="0" y="21"/>
                      <a:pt x="0" y="21"/>
                    </a:cubicBezTo>
                    <a:cubicBezTo>
                      <a:pt x="0" y="22"/>
                      <a:pt x="0" y="23"/>
                      <a:pt x="0" y="23"/>
                    </a:cubicBezTo>
                    <a:cubicBezTo>
                      <a:pt x="0" y="22"/>
                      <a:pt x="2" y="21"/>
                      <a:pt x="2" y="22"/>
                    </a:cubicBezTo>
                    <a:cubicBezTo>
                      <a:pt x="2" y="23"/>
                      <a:pt x="3" y="24"/>
                      <a:pt x="2" y="24"/>
                    </a:cubicBezTo>
                    <a:cubicBezTo>
                      <a:pt x="1" y="25"/>
                      <a:pt x="1" y="27"/>
                      <a:pt x="1" y="27"/>
                    </a:cubicBezTo>
                    <a:cubicBezTo>
                      <a:pt x="2" y="26"/>
                      <a:pt x="3" y="25"/>
                      <a:pt x="4" y="25"/>
                    </a:cubicBezTo>
                    <a:cubicBezTo>
                      <a:pt x="4" y="25"/>
                      <a:pt x="5" y="27"/>
                      <a:pt x="5" y="26"/>
                    </a:cubicBezTo>
                    <a:cubicBezTo>
                      <a:pt x="5" y="25"/>
                      <a:pt x="5" y="25"/>
                      <a:pt x="5" y="24"/>
                    </a:cubicBezTo>
                    <a:cubicBezTo>
                      <a:pt x="5" y="23"/>
                      <a:pt x="4" y="22"/>
                      <a:pt x="4" y="22"/>
                    </a:cubicBezTo>
                    <a:cubicBezTo>
                      <a:pt x="3" y="21"/>
                      <a:pt x="5" y="22"/>
                      <a:pt x="5" y="22"/>
                    </a:cubicBezTo>
                    <a:cubicBezTo>
                      <a:pt x="6" y="22"/>
                      <a:pt x="6" y="22"/>
                      <a:pt x="7" y="22"/>
                    </a:cubicBezTo>
                    <a:cubicBezTo>
                      <a:pt x="7" y="22"/>
                      <a:pt x="7" y="22"/>
                      <a:pt x="7" y="22"/>
                    </a:cubicBezTo>
                    <a:cubicBezTo>
                      <a:pt x="7" y="22"/>
                      <a:pt x="7" y="22"/>
                      <a:pt x="7" y="22"/>
                    </a:cubicBezTo>
                    <a:cubicBezTo>
                      <a:pt x="6" y="23"/>
                      <a:pt x="6" y="23"/>
                      <a:pt x="7" y="24"/>
                    </a:cubicBezTo>
                    <a:cubicBezTo>
                      <a:pt x="7" y="26"/>
                      <a:pt x="8" y="27"/>
                      <a:pt x="7" y="28"/>
                    </a:cubicBezTo>
                    <a:cubicBezTo>
                      <a:pt x="6" y="29"/>
                      <a:pt x="6" y="30"/>
                      <a:pt x="6" y="31"/>
                    </a:cubicBezTo>
                    <a:cubicBezTo>
                      <a:pt x="6" y="31"/>
                      <a:pt x="7" y="31"/>
                      <a:pt x="8" y="31"/>
                    </a:cubicBezTo>
                    <a:cubicBezTo>
                      <a:pt x="9" y="31"/>
                      <a:pt x="9" y="31"/>
                      <a:pt x="10" y="31"/>
                    </a:cubicBezTo>
                    <a:cubicBezTo>
                      <a:pt x="12" y="31"/>
                      <a:pt x="12" y="29"/>
                      <a:pt x="14" y="29"/>
                    </a:cubicBezTo>
                    <a:cubicBezTo>
                      <a:pt x="16" y="30"/>
                      <a:pt x="17" y="29"/>
                      <a:pt x="16" y="30"/>
                    </a:cubicBezTo>
                    <a:cubicBezTo>
                      <a:pt x="15" y="31"/>
                      <a:pt x="14" y="32"/>
                      <a:pt x="15" y="34"/>
                    </a:cubicBezTo>
                    <a:cubicBezTo>
                      <a:pt x="15" y="35"/>
                      <a:pt x="16" y="37"/>
                      <a:pt x="16" y="37"/>
                    </a:cubicBezTo>
                    <a:cubicBezTo>
                      <a:pt x="16" y="36"/>
                      <a:pt x="18" y="37"/>
                      <a:pt x="18" y="37"/>
                    </a:cubicBezTo>
                    <a:cubicBezTo>
                      <a:pt x="18" y="37"/>
                      <a:pt x="17" y="39"/>
                      <a:pt x="17" y="40"/>
                    </a:cubicBezTo>
                    <a:cubicBezTo>
                      <a:pt x="17" y="42"/>
                      <a:pt x="19" y="42"/>
                      <a:pt x="17" y="43"/>
                    </a:cubicBezTo>
                    <a:cubicBezTo>
                      <a:pt x="16" y="43"/>
                      <a:pt x="14" y="44"/>
                      <a:pt x="12" y="44"/>
                    </a:cubicBezTo>
                    <a:cubicBezTo>
                      <a:pt x="11" y="44"/>
                      <a:pt x="10" y="43"/>
                      <a:pt x="10" y="44"/>
                    </a:cubicBezTo>
                    <a:cubicBezTo>
                      <a:pt x="9" y="45"/>
                      <a:pt x="8" y="45"/>
                      <a:pt x="8" y="45"/>
                    </a:cubicBezTo>
                    <a:cubicBezTo>
                      <a:pt x="9" y="46"/>
                      <a:pt x="11" y="46"/>
                      <a:pt x="11" y="47"/>
                    </a:cubicBezTo>
                    <a:cubicBezTo>
                      <a:pt x="12" y="47"/>
                      <a:pt x="10" y="47"/>
                      <a:pt x="9" y="48"/>
                    </a:cubicBezTo>
                    <a:cubicBezTo>
                      <a:pt x="9" y="48"/>
                      <a:pt x="9" y="48"/>
                      <a:pt x="10" y="49"/>
                    </a:cubicBezTo>
                    <a:cubicBezTo>
                      <a:pt x="11" y="49"/>
                      <a:pt x="10" y="50"/>
                      <a:pt x="8" y="51"/>
                    </a:cubicBezTo>
                    <a:cubicBezTo>
                      <a:pt x="7" y="52"/>
                      <a:pt x="6" y="53"/>
                      <a:pt x="5" y="54"/>
                    </a:cubicBezTo>
                    <a:cubicBezTo>
                      <a:pt x="4" y="55"/>
                      <a:pt x="5" y="56"/>
                      <a:pt x="7" y="56"/>
                    </a:cubicBezTo>
                    <a:cubicBezTo>
                      <a:pt x="8" y="56"/>
                      <a:pt x="9" y="55"/>
                      <a:pt x="9" y="54"/>
                    </a:cubicBezTo>
                    <a:cubicBezTo>
                      <a:pt x="10" y="54"/>
                      <a:pt x="9" y="55"/>
                      <a:pt x="10" y="55"/>
                    </a:cubicBezTo>
                    <a:cubicBezTo>
                      <a:pt x="11" y="56"/>
                      <a:pt x="11" y="56"/>
                      <a:pt x="13" y="56"/>
                    </a:cubicBezTo>
                    <a:cubicBezTo>
                      <a:pt x="15" y="57"/>
                      <a:pt x="15" y="57"/>
                      <a:pt x="16" y="57"/>
                    </a:cubicBezTo>
                    <a:cubicBezTo>
                      <a:pt x="18" y="56"/>
                      <a:pt x="20" y="54"/>
                      <a:pt x="20" y="55"/>
                    </a:cubicBezTo>
                    <a:cubicBezTo>
                      <a:pt x="19" y="56"/>
                      <a:pt x="19" y="57"/>
                      <a:pt x="18" y="58"/>
                    </a:cubicBezTo>
                    <a:cubicBezTo>
                      <a:pt x="17" y="59"/>
                      <a:pt x="17" y="59"/>
                      <a:pt x="16" y="59"/>
                    </a:cubicBezTo>
                    <a:cubicBezTo>
                      <a:pt x="14" y="59"/>
                      <a:pt x="14" y="58"/>
                      <a:pt x="13" y="59"/>
                    </a:cubicBezTo>
                    <a:cubicBezTo>
                      <a:pt x="12" y="59"/>
                      <a:pt x="11" y="60"/>
                      <a:pt x="10" y="59"/>
                    </a:cubicBezTo>
                    <a:cubicBezTo>
                      <a:pt x="8" y="59"/>
                      <a:pt x="9" y="57"/>
                      <a:pt x="8" y="58"/>
                    </a:cubicBezTo>
                    <a:cubicBezTo>
                      <a:pt x="8" y="59"/>
                      <a:pt x="9" y="61"/>
                      <a:pt x="8" y="62"/>
                    </a:cubicBezTo>
                    <a:cubicBezTo>
                      <a:pt x="6" y="63"/>
                      <a:pt x="5" y="66"/>
                      <a:pt x="4" y="66"/>
                    </a:cubicBezTo>
                    <a:cubicBezTo>
                      <a:pt x="2" y="66"/>
                      <a:pt x="1" y="67"/>
                      <a:pt x="3" y="67"/>
                    </a:cubicBezTo>
                    <a:cubicBezTo>
                      <a:pt x="4" y="67"/>
                      <a:pt x="5" y="67"/>
                      <a:pt x="5" y="67"/>
                    </a:cubicBezTo>
                    <a:cubicBezTo>
                      <a:pt x="4" y="68"/>
                      <a:pt x="4" y="69"/>
                      <a:pt x="5" y="67"/>
                    </a:cubicBezTo>
                    <a:cubicBezTo>
                      <a:pt x="6" y="66"/>
                      <a:pt x="8" y="65"/>
                      <a:pt x="9" y="65"/>
                    </a:cubicBezTo>
                    <a:cubicBezTo>
                      <a:pt x="10" y="65"/>
                      <a:pt x="11" y="65"/>
                      <a:pt x="12" y="65"/>
                    </a:cubicBezTo>
                    <a:cubicBezTo>
                      <a:pt x="12" y="65"/>
                      <a:pt x="13" y="66"/>
                      <a:pt x="14" y="65"/>
                    </a:cubicBezTo>
                    <a:cubicBezTo>
                      <a:pt x="15" y="63"/>
                      <a:pt x="15" y="62"/>
                      <a:pt x="17" y="62"/>
                    </a:cubicBezTo>
                    <a:cubicBezTo>
                      <a:pt x="19" y="62"/>
                      <a:pt x="20" y="64"/>
                      <a:pt x="21" y="63"/>
                    </a:cubicBezTo>
                    <a:cubicBezTo>
                      <a:pt x="22" y="62"/>
                      <a:pt x="23" y="62"/>
                      <a:pt x="25" y="62"/>
                    </a:cubicBezTo>
                    <a:cubicBezTo>
                      <a:pt x="26" y="62"/>
                      <a:pt x="26" y="63"/>
                      <a:pt x="27" y="63"/>
                    </a:cubicBezTo>
                    <a:cubicBezTo>
                      <a:pt x="29" y="62"/>
                      <a:pt x="32" y="62"/>
                      <a:pt x="34" y="62"/>
                    </a:cubicBezTo>
                    <a:cubicBezTo>
                      <a:pt x="37" y="62"/>
                      <a:pt x="39" y="61"/>
                      <a:pt x="41" y="60"/>
                    </a:cubicBezTo>
                    <a:cubicBezTo>
                      <a:pt x="42" y="58"/>
                      <a:pt x="43" y="58"/>
                      <a:pt x="41" y="58"/>
                    </a:cubicBezTo>
                    <a:cubicBezTo>
                      <a:pt x="40" y="58"/>
                      <a:pt x="36" y="58"/>
                      <a:pt x="37" y="57"/>
                    </a:cubicBezTo>
                    <a:cubicBezTo>
                      <a:pt x="38" y="56"/>
                      <a:pt x="40" y="54"/>
                      <a:pt x="41" y="53"/>
                    </a:cubicBezTo>
                    <a:cubicBezTo>
                      <a:pt x="43" y="52"/>
                      <a:pt x="44" y="50"/>
                      <a:pt x="44" y="48"/>
                    </a:cubicBezTo>
                    <a:cubicBezTo>
                      <a:pt x="43" y="47"/>
                      <a:pt x="41" y="45"/>
                      <a:pt x="40" y="46"/>
                    </a:cubicBezTo>
                    <a:cubicBezTo>
                      <a:pt x="39" y="46"/>
                      <a:pt x="37" y="47"/>
                      <a:pt x="36" y="46"/>
                    </a:cubicBezTo>
                    <a:cubicBezTo>
                      <a:pt x="34" y="46"/>
                      <a:pt x="35" y="46"/>
                      <a:pt x="35" y="45"/>
                    </a:cubicBezTo>
                    <a:cubicBezTo>
                      <a:pt x="36" y="44"/>
                      <a:pt x="36" y="42"/>
                      <a:pt x="34" y="41"/>
                    </a:cubicBezTo>
                    <a:cubicBezTo>
                      <a:pt x="33" y="40"/>
                      <a:pt x="32" y="40"/>
                      <a:pt x="31" y="40"/>
                    </a:cubicBezTo>
                    <a:cubicBezTo>
                      <a:pt x="30" y="39"/>
                      <a:pt x="32" y="39"/>
                      <a:pt x="33" y="39"/>
                    </a:cubicBezTo>
                    <a:cubicBezTo>
                      <a:pt x="34" y="39"/>
                      <a:pt x="34" y="37"/>
                      <a:pt x="32" y="36"/>
                    </a:cubicBezTo>
                    <a:cubicBezTo>
                      <a:pt x="31" y="34"/>
                      <a:pt x="29" y="34"/>
                      <a:pt x="27" y="32"/>
                    </a:cubicBezTo>
                    <a:cubicBezTo>
                      <a:pt x="26" y="31"/>
                      <a:pt x="25" y="26"/>
                      <a:pt x="23" y="24"/>
                    </a:cubicBezTo>
                    <a:cubicBezTo>
                      <a:pt x="21" y="22"/>
                      <a:pt x="20" y="21"/>
                      <a:pt x="19" y="21"/>
                    </a:cubicBezTo>
                    <a:cubicBezTo>
                      <a:pt x="18" y="21"/>
                      <a:pt x="17" y="23"/>
                      <a:pt x="14" y="22"/>
                    </a:cubicBezTo>
                    <a:cubicBezTo>
                      <a:pt x="12" y="21"/>
                      <a:pt x="13" y="21"/>
                      <a:pt x="15" y="21"/>
                    </a:cubicBezTo>
                    <a:cubicBezTo>
                      <a:pt x="16" y="21"/>
                      <a:pt x="20" y="19"/>
                      <a:pt x="18" y="19"/>
                    </a:cubicBezTo>
                    <a:cubicBezTo>
                      <a:pt x="17" y="19"/>
                      <a:pt x="14" y="19"/>
                      <a:pt x="16" y="18"/>
                    </a:cubicBezTo>
                    <a:cubicBezTo>
                      <a:pt x="19" y="17"/>
                      <a:pt x="19" y="19"/>
                      <a:pt x="21" y="15"/>
                    </a:cubicBezTo>
                    <a:cubicBezTo>
                      <a:pt x="22" y="11"/>
                      <a:pt x="24" y="10"/>
                      <a:pt x="24" y="9"/>
                    </a:cubicBezTo>
                    <a:cubicBezTo>
                      <a:pt x="23" y="8"/>
                      <a:pt x="22" y="7"/>
                      <a:pt x="21" y="7"/>
                    </a:cubicBezTo>
                    <a:cubicBezTo>
                      <a:pt x="19" y="7"/>
                      <a:pt x="14" y="7"/>
                      <a:pt x="14" y="8"/>
                    </a:cubicBezTo>
                    <a:cubicBezTo>
                      <a:pt x="13" y="8"/>
                      <a:pt x="11" y="9"/>
                      <a:pt x="10" y="9"/>
                    </a:cubicBezTo>
                    <a:cubicBezTo>
                      <a:pt x="10" y="9"/>
                      <a:pt x="9" y="9"/>
                      <a:pt x="10" y="8"/>
                    </a:cubicBezTo>
                    <a:cubicBezTo>
                      <a:pt x="12" y="7"/>
                      <a:pt x="13" y="8"/>
                      <a:pt x="12" y="7"/>
                    </a:cubicBezTo>
                    <a:cubicBezTo>
                      <a:pt x="10" y="6"/>
                      <a:pt x="8" y="7"/>
                      <a:pt x="10" y="6"/>
                    </a:cubicBezTo>
                    <a:cubicBezTo>
                      <a:pt x="11" y="5"/>
                      <a:pt x="13" y="4"/>
                      <a:pt x="15" y="3"/>
                    </a:cubicBezTo>
                    <a:cubicBezTo>
                      <a:pt x="16" y="2"/>
                      <a:pt x="18" y="1"/>
                      <a:pt x="16" y="0"/>
                    </a:cubicBezTo>
                    <a:cubicBezTo>
                      <a:pt x="15" y="0"/>
                      <a:pt x="13" y="0"/>
                      <a:pt x="12" y="0"/>
                    </a:cubicBezTo>
                    <a:cubicBezTo>
                      <a:pt x="11" y="1"/>
                      <a:pt x="11" y="1"/>
                      <a:pt x="9" y="1"/>
                    </a:cubicBezTo>
                    <a:cubicBezTo>
                      <a:pt x="7" y="1"/>
                      <a:pt x="5" y="0"/>
                      <a:pt x="5" y="1"/>
                    </a:cubicBezTo>
                    <a:cubicBezTo>
                      <a:pt x="5" y="2"/>
                      <a:pt x="6" y="3"/>
                      <a:pt x="4" y="3"/>
                    </a:cubicBezTo>
                    <a:cubicBezTo>
                      <a:pt x="3" y="3"/>
                      <a:pt x="4" y="3"/>
                      <a:pt x="5" y="4"/>
                    </a:cubicBezTo>
                    <a:cubicBezTo>
                      <a:pt x="5" y="4"/>
                      <a:pt x="5" y="6"/>
                      <a:pt x="3" y="6"/>
                    </a:cubicBezTo>
                    <a:cubicBezTo>
                      <a:pt x="2" y="6"/>
                      <a:pt x="1" y="7"/>
                      <a:pt x="1" y="8"/>
                    </a:cubicBezTo>
                    <a:cubicBezTo>
                      <a:pt x="2" y="9"/>
                      <a:pt x="3" y="9"/>
                      <a:pt x="3" y="11"/>
                    </a:cubicBezTo>
                    <a:cubicBezTo>
                      <a:pt x="3" y="12"/>
                      <a:pt x="2" y="14"/>
                      <a:pt x="2" y="1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53" name="Freeform 284"/>
              <p:cNvSpPr>
                <a:spLocks noChangeArrowheads="1"/>
              </p:cNvSpPr>
              <p:nvPr/>
            </p:nvSpPr>
            <p:spPr bwMode="auto">
              <a:xfrm>
                <a:off x="1132" y="273"/>
                <a:ext cx="85" cy="41"/>
              </a:xfrm>
              <a:custGeom>
                <a:avLst/>
                <a:gdLst>
                  <a:gd name="T0" fmla="*/ 56 w 62"/>
                  <a:gd name="T1" fmla="*/ 19 h 30"/>
                  <a:gd name="T2" fmla="*/ 60 w 62"/>
                  <a:gd name="T3" fmla="*/ 15 h 30"/>
                  <a:gd name="T4" fmla="*/ 61 w 62"/>
                  <a:gd name="T5" fmla="*/ 13 h 30"/>
                  <a:gd name="T6" fmla="*/ 61 w 62"/>
                  <a:gd name="T7" fmla="*/ 10 h 30"/>
                  <a:gd name="T8" fmla="*/ 57 w 62"/>
                  <a:gd name="T9" fmla="*/ 9 h 30"/>
                  <a:gd name="T10" fmla="*/ 55 w 62"/>
                  <a:gd name="T11" fmla="*/ 7 h 30"/>
                  <a:gd name="T12" fmla="*/ 53 w 62"/>
                  <a:gd name="T13" fmla="*/ 4 h 30"/>
                  <a:gd name="T14" fmla="*/ 50 w 62"/>
                  <a:gd name="T15" fmla="*/ 3 h 30"/>
                  <a:gd name="T16" fmla="*/ 45 w 62"/>
                  <a:gd name="T17" fmla="*/ 1 h 30"/>
                  <a:gd name="T18" fmla="*/ 43 w 62"/>
                  <a:gd name="T19" fmla="*/ 4 h 30"/>
                  <a:gd name="T20" fmla="*/ 39 w 62"/>
                  <a:gd name="T21" fmla="*/ 6 h 30"/>
                  <a:gd name="T22" fmla="*/ 37 w 62"/>
                  <a:gd name="T23" fmla="*/ 9 h 30"/>
                  <a:gd name="T24" fmla="*/ 30 w 62"/>
                  <a:gd name="T25" fmla="*/ 6 h 30"/>
                  <a:gd name="T26" fmla="*/ 26 w 62"/>
                  <a:gd name="T27" fmla="*/ 6 h 30"/>
                  <a:gd name="T28" fmla="*/ 25 w 62"/>
                  <a:gd name="T29" fmla="*/ 7 h 30"/>
                  <a:gd name="T30" fmla="*/ 23 w 62"/>
                  <a:gd name="T31" fmla="*/ 9 h 30"/>
                  <a:gd name="T32" fmla="*/ 18 w 62"/>
                  <a:gd name="T33" fmla="*/ 11 h 30"/>
                  <a:gd name="T34" fmla="*/ 18 w 62"/>
                  <a:gd name="T35" fmla="*/ 7 h 30"/>
                  <a:gd name="T36" fmla="*/ 9 w 62"/>
                  <a:gd name="T37" fmla="*/ 2 h 30"/>
                  <a:gd name="T38" fmla="*/ 10 w 62"/>
                  <a:gd name="T39" fmla="*/ 4 h 30"/>
                  <a:gd name="T40" fmla="*/ 12 w 62"/>
                  <a:gd name="T41" fmla="*/ 6 h 30"/>
                  <a:gd name="T42" fmla="*/ 9 w 62"/>
                  <a:gd name="T43" fmla="*/ 6 h 30"/>
                  <a:gd name="T44" fmla="*/ 5 w 62"/>
                  <a:gd name="T45" fmla="*/ 5 h 30"/>
                  <a:gd name="T46" fmla="*/ 4 w 62"/>
                  <a:gd name="T47" fmla="*/ 6 h 30"/>
                  <a:gd name="T48" fmla="*/ 5 w 62"/>
                  <a:gd name="T49" fmla="*/ 8 h 30"/>
                  <a:gd name="T50" fmla="*/ 1 w 62"/>
                  <a:gd name="T51" fmla="*/ 9 h 30"/>
                  <a:gd name="T52" fmla="*/ 7 w 62"/>
                  <a:gd name="T53" fmla="*/ 10 h 30"/>
                  <a:gd name="T54" fmla="*/ 14 w 62"/>
                  <a:gd name="T55" fmla="*/ 11 h 30"/>
                  <a:gd name="T56" fmla="*/ 13 w 62"/>
                  <a:gd name="T57" fmla="*/ 14 h 30"/>
                  <a:gd name="T58" fmla="*/ 7 w 62"/>
                  <a:gd name="T59" fmla="*/ 15 h 30"/>
                  <a:gd name="T60" fmla="*/ 13 w 62"/>
                  <a:gd name="T61" fmla="*/ 18 h 30"/>
                  <a:gd name="T62" fmla="*/ 17 w 62"/>
                  <a:gd name="T63" fmla="*/ 19 h 30"/>
                  <a:gd name="T64" fmla="*/ 17 w 62"/>
                  <a:gd name="T65" fmla="*/ 21 h 30"/>
                  <a:gd name="T66" fmla="*/ 11 w 62"/>
                  <a:gd name="T67" fmla="*/ 25 h 30"/>
                  <a:gd name="T68" fmla="*/ 20 w 62"/>
                  <a:gd name="T69" fmla="*/ 25 h 30"/>
                  <a:gd name="T70" fmla="*/ 24 w 62"/>
                  <a:gd name="T71" fmla="*/ 27 h 30"/>
                  <a:gd name="T72" fmla="*/ 37 w 62"/>
                  <a:gd name="T73" fmla="*/ 27 h 30"/>
                  <a:gd name="T74" fmla="*/ 51 w 62"/>
                  <a:gd name="T75" fmla="*/ 21 h 3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2"/>
                  <a:gd name="T115" fmla="*/ 0 h 30"/>
                  <a:gd name="T116" fmla="*/ 62 w 62"/>
                  <a:gd name="T117" fmla="*/ 30 h 3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2" h="30">
                    <a:moveTo>
                      <a:pt x="51" y="21"/>
                    </a:moveTo>
                    <a:cubicBezTo>
                      <a:pt x="54" y="21"/>
                      <a:pt x="56" y="20"/>
                      <a:pt x="56" y="19"/>
                    </a:cubicBezTo>
                    <a:cubicBezTo>
                      <a:pt x="57" y="18"/>
                      <a:pt x="58" y="17"/>
                      <a:pt x="59" y="17"/>
                    </a:cubicBezTo>
                    <a:cubicBezTo>
                      <a:pt x="60" y="17"/>
                      <a:pt x="60" y="16"/>
                      <a:pt x="60" y="15"/>
                    </a:cubicBezTo>
                    <a:cubicBezTo>
                      <a:pt x="59" y="14"/>
                      <a:pt x="60" y="14"/>
                      <a:pt x="61" y="14"/>
                    </a:cubicBezTo>
                    <a:cubicBezTo>
                      <a:pt x="62" y="14"/>
                      <a:pt x="62" y="14"/>
                      <a:pt x="61" y="13"/>
                    </a:cubicBezTo>
                    <a:cubicBezTo>
                      <a:pt x="60" y="13"/>
                      <a:pt x="60" y="12"/>
                      <a:pt x="60" y="12"/>
                    </a:cubicBezTo>
                    <a:cubicBezTo>
                      <a:pt x="60" y="11"/>
                      <a:pt x="62" y="11"/>
                      <a:pt x="61" y="10"/>
                    </a:cubicBezTo>
                    <a:cubicBezTo>
                      <a:pt x="59" y="10"/>
                      <a:pt x="58" y="9"/>
                      <a:pt x="57" y="9"/>
                    </a:cubicBezTo>
                    <a:cubicBezTo>
                      <a:pt x="57" y="10"/>
                      <a:pt x="56" y="9"/>
                      <a:pt x="57" y="9"/>
                    </a:cubicBezTo>
                    <a:cubicBezTo>
                      <a:pt x="57" y="8"/>
                      <a:pt x="57" y="8"/>
                      <a:pt x="56" y="8"/>
                    </a:cubicBezTo>
                    <a:cubicBezTo>
                      <a:pt x="54" y="8"/>
                      <a:pt x="54" y="8"/>
                      <a:pt x="55" y="7"/>
                    </a:cubicBezTo>
                    <a:cubicBezTo>
                      <a:pt x="56" y="6"/>
                      <a:pt x="56" y="6"/>
                      <a:pt x="55" y="5"/>
                    </a:cubicBezTo>
                    <a:cubicBezTo>
                      <a:pt x="54" y="4"/>
                      <a:pt x="52" y="5"/>
                      <a:pt x="53" y="4"/>
                    </a:cubicBezTo>
                    <a:cubicBezTo>
                      <a:pt x="54" y="3"/>
                      <a:pt x="56" y="2"/>
                      <a:pt x="55" y="2"/>
                    </a:cubicBezTo>
                    <a:cubicBezTo>
                      <a:pt x="54" y="3"/>
                      <a:pt x="51" y="4"/>
                      <a:pt x="50" y="3"/>
                    </a:cubicBezTo>
                    <a:cubicBezTo>
                      <a:pt x="49" y="3"/>
                      <a:pt x="49" y="1"/>
                      <a:pt x="47" y="1"/>
                    </a:cubicBezTo>
                    <a:cubicBezTo>
                      <a:pt x="46" y="0"/>
                      <a:pt x="44" y="0"/>
                      <a:pt x="45" y="1"/>
                    </a:cubicBezTo>
                    <a:cubicBezTo>
                      <a:pt x="45" y="2"/>
                      <a:pt x="46" y="3"/>
                      <a:pt x="45" y="4"/>
                    </a:cubicBezTo>
                    <a:cubicBezTo>
                      <a:pt x="45" y="4"/>
                      <a:pt x="44" y="5"/>
                      <a:pt x="43" y="4"/>
                    </a:cubicBezTo>
                    <a:cubicBezTo>
                      <a:pt x="43" y="4"/>
                      <a:pt x="42" y="4"/>
                      <a:pt x="42" y="4"/>
                    </a:cubicBezTo>
                    <a:cubicBezTo>
                      <a:pt x="41" y="5"/>
                      <a:pt x="40" y="6"/>
                      <a:pt x="39" y="6"/>
                    </a:cubicBezTo>
                    <a:cubicBezTo>
                      <a:pt x="39" y="5"/>
                      <a:pt x="37" y="4"/>
                      <a:pt x="36" y="4"/>
                    </a:cubicBezTo>
                    <a:cubicBezTo>
                      <a:pt x="36" y="5"/>
                      <a:pt x="38" y="10"/>
                      <a:pt x="37" y="9"/>
                    </a:cubicBezTo>
                    <a:cubicBezTo>
                      <a:pt x="37" y="8"/>
                      <a:pt x="32" y="3"/>
                      <a:pt x="31" y="4"/>
                    </a:cubicBezTo>
                    <a:cubicBezTo>
                      <a:pt x="29" y="5"/>
                      <a:pt x="30" y="5"/>
                      <a:pt x="30" y="6"/>
                    </a:cubicBezTo>
                    <a:cubicBezTo>
                      <a:pt x="29" y="7"/>
                      <a:pt x="30" y="8"/>
                      <a:pt x="29" y="8"/>
                    </a:cubicBezTo>
                    <a:cubicBezTo>
                      <a:pt x="28" y="8"/>
                      <a:pt x="27" y="7"/>
                      <a:pt x="26" y="6"/>
                    </a:cubicBezTo>
                    <a:cubicBezTo>
                      <a:pt x="25" y="5"/>
                      <a:pt x="25" y="5"/>
                      <a:pt x="24" y="5"/>
                    </a:cubicBezTo>
                    <a:cubicBezTo>
                      <a:pt x="24" y="5"/>
                      <a:pt x="24" y="6"/>
                      <a:pt x="25" y="7"/>
                    </a:cubicBezTo>
                    <a:cubicBezTo>
                      <a:pt x="25" y="7"/>
                      <a:pt x="26" y="9"/>
                      <a:pt x="25" y="9"/>
                    </a:cubicBezTo>
                    <a:cubicBezTo>
                      <a:pt x="24" y="10"/>
                      <a:pt x="24" y="10"/>
                      <a:pt x="23" y="9"/>
                    </a:cubicBezTo>
                    <a:cubicBezTo>
                      <a:pt x="22" y="9"/>
                      <a:pt x="21" y="10"/>
                      <a:pt x="20" y="12"/>
                    </a:cubicBezTo>
                    <a:cubicBezTo>
                      <a:pt x="19" y="13"/>
                      <a:pt x="20" y="12"/>
                      <a:pt x="18" y="11"/>
                    </a:cubicBezTo>
                    <a:cubicBezTo>
                      <a:pt x="17" y="9"/>
                      <a:pt x="15" y="8"/>
                      <a:pt x="16" y="8"/>
                    </a:cubicBezTo>
                    <a:cubicBezTo>
                      <a:pt x="17" y="8"/>
                      <a:pt x="19" y="8"/>
                      <a:pt x="18" y="7"/>
                    </a:cubicBezTo>
                    <a:cubicBezTo>
                      <a:pt x="17" y="6"/>
                      <a:pt x="13" y="1"/>
                      <a:pt x="11" y="1"/>
                    </a:cubicBezTo>
                    <a:cubicBezTo>
                      <a:pt x="10" y="1"/>
                      <a:pt x="8" y="0"/>
                      <a:pt x="9" y="2"/>
                    </a:cubicBezTo>
                    <a:cubicBezTo>
                      <a:pt x="10" y="3"/>
                      <a:pt x="10" y="2"/>
                      <a:pt x="11" y="3"/>
                    </a:cubicBezTo>
                    <a:cubicBezTo>
                      <a:pt x="11" y="3"/>
                      <a:pt x="11" y="4"/>
                      <a:pt x="10" y="4"/>
                    </a:cubicBezTo>
                    <a:cubicBezTo>
                      <a:pt x="9" y="4"/>
                      <a:pt x="10" y="4"/>
                      <a:pt x="11" y="4"/>
                    </a:cubicBezTo>
                    <a:cubicBezTo>
                      <a:pt x="12" y="4"/>
                      <a:pt x="12" y="5"/>
                      <a:pt x="12" y="6"/>
                    </a:cubicBezTo>
                    <a:cubicBezTo>
                      <a:pt x="11" y="7"/>
                      <a:pt x="12" y="9"/>
                      <a:pt x="11" y="7"/>
                    </a:cubicBezTo>
                    <a:cubicBezTo>
                      <a:pt x="10" y="6"/>
                      <a:pt x="10" y="6"/>
                      <a:pt x="9" y="6"/>
                    </a:cubicBezTo>
                    <a:cubicBezTo>
                      <a:pt x="8" y="5"/>
                      <a:pt x="8" y="4"/>
                      <a:pt x="7" y="4"/>
                    </a:cubicBezTo>
                    <a:cubicBezTo>
                      <a:pt x="6" y="4"/>
                      <a:pt x="4" y="4"/>
                      <a:pt x="5" y="5"/>
                    </a:cubicBezTo>
                    <a:cubicBezTo>
                      <a:pt x="6" y="6"/>
                      <a:pt x="7" y="5"/>
                      <a:pt x="6" y="6"/>
                    </a:cubicBezTo>
                    <a:cubicBezTo>
                      <a:pt x="5" y="6"/>
                      <a:pt x="3" y="6"/>
                      <a:pt x="4" y="6"/>
                    </a:cubicBezTo>
                    <a:cubicBezTo>
                      <a:pt x="5" y="7"/>
                      <a:pt x="7" y="7"/>
                      <a:pt x="6" y="7"/>
                    </a:cubicBezTo>
                    <a:cubicBezTo>
                      <a:pt x="5" y="7"/>
                      <a:pt x="7" y="9"/>
                      <a:pt x="5" y="8"/>
                    </a:cubicBezTo>
                    <a:cubicBezTo>
                      <a:pt x="4" y="8"/>
                      <a:pt x="4" y="8"/>
                      <a:pt x="3" y="8"/>
                    </a:cubicBezTo>
                    <a:cubicBezTo>
                      <a:pt x="2" y="8"/>
                      <a:pt x="3" y="10"/>
                      <a:pt x="1" y="9"/>
                    </a:cubicBezTo>
                    <a:cubicBezTo>
                      <a:pt x="0" y="9"/>
                      <a:pt x="2" y="10"/>
                      <a:pt x="3" y="11"/>
                    </a:cubicBezTo>
                    <a:cubicBezTo>
                      <a:pt x="5" y="11"/>
                      <a:pt x="5" y="11"/>
                      <a:pt x="7" y="10"/>
                    </a:cubicBezTo>
                    <a:cubicBezTo>
                      <a:pt x="9" y="10"/>
                      <a:pt x="10" y="10"/>
                      <a:pt x="11" y="10"/>
                    </a:cubicBezTo>
                    <a:cubicBezTo>
                      <a:pt x="12" y="10"/>
                      <a:pt x="13" y="10"/>
                      <a:pt x="14" y="11"/>
                    </a:cubicBezTo>
                    <a:cubicBezTo>
                      <a:pt x="14" y="11"/>
                      <a:pt x="16" y="11"/>
                      <a:pt x="14" y="12"/>
                    </a:cubicBezTo>
                    <a:cubicBezTo>
                      <a:pt x="12" y="12"/>
                      <a:pt x="12" y="13"/>
                      <a:pt x="13" y="14"/>
                    </a:cubicBezTo>
                    <a:cubicBezTo>
                      <a:pt x="15" y="15"/>
                      <a:pt x="15" y="14"/>
                      <a:pt x="12" y="15"/>
                    </a:cubicBezTo>
                    <a:cubicBezTo>
                      <a:pt x="10" y="15"/>
                      <a:pt x="10" y="15"/>
                      <a:pt x="7" y="15"/>
                    </a:cubicBezTo>
                    <a:cubicBezTo>
                      <a:pt x="5" y="15"/>
                      <a:pt x="2" y="16"/>
                      <a:pt x="5" y="17"/>
                    </a:cubicBezTo>
                    <a:cubicBezTo>
                      <a:pt x="7" y="17"/>
                      <a:pt x="13" y="17"/>
                      <a:pt x="13" y="18"/>
                    </a:cubicBezTo>
                    <a:cubicBezTo>
                      <a:pt x="13" y="19"/>
                      <a:pt x="13" y="20"/>
                      <a:pt x="14" y="19"/>
                    </a:cubicBezTo>
                    <a:cubicBezTo>
                      <a:pt x="15" y="19"/>
                      <a:pt x="18" y="18"/>
                      <a:pt x="17" y="19"/>
                    </a:cubicBezTo>
                    <a:cubicBezTo>
                      <a:pt x="16" y="19"/>
                      <a:pt x="14" y="20"/>
                      <a:pt x="15" y="20"/>
                    </a:cubicBezTo>
                    <a:cubicBezTo>
                      <a:pt x="17" y="20"/>
                      <a:pt x="19" y="20"/>
                      <a:pt x="17" y="21"/>
                    </a:cubicBezTo>
                    <a:cubicBezTo>
                      <a:pt x="16" y="22"/>
                      <a:pt x="15" y="23"/>
                      <a:pt x="14" y="23"/>
                    </a:cubicBezTo>
                    <a:cubicBezTo>
                      <a:pt x="13" y="24"/>
                      <a:pt x="11" y="24"/>
                      <a:pt x="11" y="25"/>
                    </a:cubicBezTo>
                    <a:cubicBezTo>
                      <a:pt x="11" y="25"/>
                      <a:pt x="11" y="26"/>
                      <a:pt x="14" y="26"/>
                    </a:cubicBezTo>
                    <a:cubicBezTo>
                      <a:pt x="16" y="26"/>
                      <a:pt x="18" y="25"/>
                      <a:pt x="20" y="25"/>
                    </a:cubicBezTo>
                    <a:cubicBezTo>
                      <a:pt x="22" y="26"/>
                      <a:pt x="24" y="26"/>
                      <a:pt x="24" y="26"/>
                    </a:cubicBezTo>
                    <a:cubicBezTo>
                      <a:pt x="23" y="26"/>
                      <a:pt x="23" y="27"/>
                      <a:pt x="24" y="27"/>
                    </a:cubicBezTo>
                    <a:cubicBezTo>
                      <a:pt x="25" y="28"/>
                      <a:pt x="31" y="30"/>
                      <a:pt x="34" y="29"/>
                    </a:cubicBezTo>
                    <a:cubicBezTo>
                      <a:pt x="36" y="29"/>
                      <a:pt x="37" y="28"/>
                      <a:pt x="37" y="27"/>
                    </a:cubicBezTo>
                    <a:cubicBezTo>
                      <a:pt x="38" y="27"/>
                      <a:pt x="43" y="28"/>
                      <a:pt x="45" y="26"/>
                    </a:cubicBezTo>
                    <a:cubicBezTo>
                      <a:pt x="47" y="24"/>
                      <a:pt x="49" y="22"/>
                      <a:pt x="51" y="2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54" name="Freeform 285"/>
              <p:cNvSpPr>
                <a:spLocks noChangeArrowheads="1"/>
              </p:cNvSpPr>
              <p:nvPr/>
            </p:nvSpPr>
            <p:spPr bwMode="auto">
              <a:xfrm>
                <a:off x="1405" y="66"/>
                <a:ext cx="86" cy="62"/>
              </a:xfrm>
              <a:custGeom>
                <a:avLst/>
                <a:gdLst>
                  <a:gd name="T0" fmla="*/ 8 w 62"/>
                  <a:gd name="T1" fmla="*/ 11 h 45"/>
                  <a:gd name="T2" fmla="*/ 10 w 62"/>
                  <a:gd name="T3" fmla="*/ 15 h 45"/>
                  <a:gd name="T4" fmla="*/ 3 w 62"/>
                  <a:gd name="T5" fmla="*/ 15 h 45"/>
                  <a:gd name="T6" fmla="*/ 9 w 62"/>
                  <a:gd name="T7" fmla="*/ 19 h 45"/>
                  <a:gd name="T8" fmla="*/ 10 w 62"/>
                  <a:gd name="T9" fmla="*/ 23 h 45"/>
                  <a:gd name="T10" fmla="*/ 22 w 62"/>
                  <a:gd name="T11" fmla="*/ 21 h 45"/>
                  <a:gd name="T12" fmla="*/ 24 w 62"/>
                  <a:gd name="T13" fmla="*/ 18 h 45"/>
                  <a:gd name="T14" fmla="*/ 27 w 62"/>
                  <a:gd name="T15" fmla="*/ 18 h 45"/>
                  <a:gd name="T16" fmla="*/ 32 w 62"/>
                  <a:gd name="T17" fmla="*/ 19 h 45"/>
                  <a:gd name="T18" fmla="*/ 33 w 62"/>
                  <a:gd name="T19" fmla="*/ 22 h 45"/>
                  <a:gd name="T20" fmla="*/ 29 w 62"/>
                  <a:gd name="T21" fmla="*/ 23 h 45"/>
                  <a:gd name="T22" fmla="*/ 17 w 62"/>
                  <a:gd name="T23" fmla="*/ 27 h 45"/>
                  <a:gd name="T24" fmla="*/ 26 w 62"/>
                  <a:gd name="T25" fmla="*/ 28 h 45"/>
                  <a:gd name="T26" fmla="*/ 33 w 62"/>
                  <a:gd name="T27" fmla="*/ 29 h 45"/>
                  <a:gd name="T28" fmla="*/ 24 w 62"/>
                  <a:gd name="T29" fmla="*/ 31 h 45"/>
                  <a:gd name="T30" fmla="*/ 27 w 62"/>
                  <a:gd name="T31" fmla="*/ 33 h 45"/>
                  <a:gd name="T32" fmla="*/ 19 w 62"/>
                  <a:gd name="T33" fmla="*/ 34 h 45"/>
                  <a:gd name="T34" fmla="*/ 31 w 62"/>
                  <a:gd name="T35" fmla="*/ 38 h 45"/>
                  <a:gd name="T36" fmla="*/ 30 w 62"/>
                  <a:gd name="T37" fmla="*/ 41 h 45"/>
                  <a:gd name="T38" fmla="*/ 36 w 62"/>
                  <a:gd name="T39" fmla="*/ 39 h 45"/>
                  <a:gd name="T40" fmla="*/ 43 w 62"/>
                  <a:gd name="T41" fmla="*/ 28 h 45"/>
                  <a:gd name="T42" fmla="*/ 46 w 62"/>
                  <a:gd name="T43" fmla="*/ 22 h 45"/>
                  <a:gd name="T44" fmla="*/ 57 w 62"/>
                  <a:gd name="T45" fmla="*/ 18 h 45"/>
                  <a:gd name="T46" fmla="*/ 55 w 62"/>
                  <a:gd name="T47" fmla="*/ 15 h 45"/>
                  <a:gd name="T48" fmla="*/ 53 w 62"/>
                  <a:gd name="T49" fmla="*/ 13 h 45"/>
                  <a:gd name="T50" fmla="*/ 45 w 62"/>
                  <a:gd name="T51" fmla="*/ 8 h 45"/>
                  <a:gd name="T52" fmla="*/ 40 w 62"/>
                  <a:gd name="T53" fmla="*/ 8 h 45"/>
                  <a:gd name="T54" fmla="*/ 38 w 62"/>
                  <a:gd name="T55" fmla="*/ 3 h 45"/>
                  <a:gd name="T56" fmla="*/ 34 w 62"/>
                  <a:gd name="T57" fmla="*/ 3 h 45"/>
                  <a:gd name="T58" fmla="*/ 31 w 62"/>
                  <a:gd name="T59" fmla="*/ 3 h 45"/>
                  <a:gd name="T60" fmla="*/ 30 w 62"/>
                  <a:gd name="T61" fmla="*/ 7 h 45"/>
                  <a:gd name="T62" fmla="*/ 30 w 62"/>
                  <a:gd name="T63" fmla="*/ 13 h 45"/>
                  <a:gd name="T64" fmla="*/ 23 w 62"/>
                  <a:gd name="T65" fmla="*/ 5 h 45"/>
                  <a:gd name="T66" fmla="*/ 21 w 62"/>
                  <a:gd name="T67" fmla="*/ 9 h 45"/>
                  <a:gd name="T68" fmla="*/ 15 w 62"/>
                  <a:gd name="T69" fmla="*/ 6 h 45"/>
                  <a:gd name="T70" fmla="*/ 19 w 62"/>
                  <a:gd name="T71" fmla="*/ 3 h 45"/>
                  <a:gd name="T72" fmla="*/ 10 w 62"/>
                  <a:gd name="T73" fmla="*/ 4 h 45"/>
                  <a:gd name="T74" fmla="*/ 6 w 62"/>
                  <a:gd name="T75" fmla="*/ 4 h 45"/>
                  <a:gd name="T76" fmla="*/ 2 w 62"/>
                  <a:gd name="T77" fmla="*/ 5 h 45"/>
                  <a:gd name="T78" fmla="*/ 2 w 62"/>
                  <a:gd name="T79" fmla="*/ 9 h 4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2"/>
                  <a:gd name="T121" fmla="*/ 0 h 45"/>
                  <a:gd name="T122" fmla="*/ 62 w 62"/>
                  <a:gd name="T123" fmla="*/ 45 h 4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2" h="45">
                    <a:moveTo>
                      <a:pt x="5" y="12"/>
                    </a:moveTo>
                    <a:cubicBezTo>
                      <a:pt x="6" y="12"/>
                      <a:pt x="7" y="10"/>
                      <a:pt x="8" y="11"/>
                    </a:cubicBezTo>
                    <a:cubicBezTo>
                      <a:pt x="10" y="11"/>
                      <a:pt x="9" y="11"/>
                      <a:pt x="8" y="12"/>
                    </a:cubicBezTo>
                    <a:cubicBezTo>
                      <a:pt x="8" y="13"/>
                      <a:pt x="9" y="14"/>
                      <a:pt x="10" y="15"/>
                    </a:cubicBezTo>
                    <a:cubicBezTo>
                      <a:pt x="11" y="15"/>
                      <a:pt x="10" y="15"/>
                      <a:pt x="8" y="15"/>
                    </a:cubicBezTo>
                    <a:cubicBezTo>
                      <a:pt x="5" y="15"/>
                      <a:pt x="1" y="14"/>
                      <a:pt x="3" y="15"/>
                    </a:cubicBezTo>
                    <a:cubicBezTo>
                      <a:pt x="5" y="16"/>
                      <a:pt x="5" y="17"/>
                      <a:pt x="6" y="18"/>
                    </a:cubicBezTo>
                    <a:cubicBezTo>
                      <a:pt x="7" y="19"/>
                      <a:pt x="8" y="19"/>
                      <a:pt x="9" y="19"/>
                    </a:cubicBezTo>
                    <a:cubicBezTo>
                      <a:pt x="11" y="19"/>
                      <a:pt x="14" y="21"/>
                      <a:pt x="12" y="21"/>
                    </a:cubicBezTo>
                    <a:cubicBezTo>
                      <a:pt x="11" y="21"/>
                      <a:pt x="8" y="22"/>
                      <a:pt x="10" y="23"/>
                    </a:cubicBezTo>
                    <a:cubicBezTo>
                      <a:pt x="13" y="24"/>
                      <a:pt x="15" y="25"/>
                      <a:pt x="17" y="24"/>
                    </a:cubicBezTo>
                    <a:cubicBezTo>
                      <a:pt x="18" y="24"/>
                      <a:pt x="22" y="22"/>
                      <a:pt x="22" y="21"/>
                    </a:cubicBezTo>
                    <a:cubicBezTo>
                      <a:pt x="21" y="20"/>
                      <a:pt x="20" y="18"/>
                      <a:pt x="21" y="18"/>
                    </a:cubicBezTo>
                    <a:cubicBezTo>
                      <a:pt x="22" y="18"/>
                      <a:pt x="24" y="19"/>
                      <a:pt x="24" y="18"/>
                    </a:cubicBezTo>
                    <a:cubicBezTo>
                      <a:pt x="25" y="18"/>
                      <a:pt x="25" y="16"/>
                      <a:pt x="26" y="16"/>
                    </a:cubicBezTo>
                    <a:cubicBezTo>
                      <a:pt x="26" y="16"/>
                      <a:pt x="27" y="17"/>
                      <a:pt x="27" y="18"/>
                    </a:cubicBezTo>
                    <a:cubicBezTo>
                      <a:pt x="26" y="19"/>
                      <a:pt x="24" y="20"/>
                      <a:pt x="26" y="21"/>
                    </a:cubicBezTo>
                    <a:cubicBezTo>
                      <a:pt x="27" y="21"/>
                      <a:pt x="31" y="20"/>
                      <a:pt x="32" y="19"/>
                    </a:cubicBezTo>
                    <a:cubicBezTo>
                      <a:pt x="32" y="18"/>
                      <a:pt x="34" y="17"/>
                      <a:pt x="34" y="18"/>
                    </a:cubicBezTo>
                    <a:cubicBezTo>
                      <a:pt x="34" y="19"/>
                      <a:pt x="32" y="22"/>
                      <a:pt x="33" y="22"/>
                    </a:cubicBezTo>
                    <a:cubicBezTo>
                      <a:pt x="35" y="22"/>
                      <a:pt x="38" y="22"/>
                      <a:pt x="36" y="22"/>
                    </a:cubicBezTo>
                    <a:cubicBezTo>
                      <a:pt x="34" y="22"/>
                      <a:pt x="30" y="22"/>
                      <a:pt x="29" y="23"/>
                    </a:cubicBezTo>
                    <a:cubicBezTo>
                      <a:pt x="28" y="23"/>
                      <a:pt x="26" y="25"/>
                      <a:pt x="24" y="25"/>
                    </a:cubicBezTo>
                    <a:cubicBezTo>
                      <a:pt x="22" y="25"/>
                      <a:pt x="18" y="25"/>
                      <a:pt x="17" y="27"/>
                    </a:cubicBezTo>
                    <a:cubicBezTo>
                      <a:pt x="17" y="29"/>
                      <a:pt x="16" y="30"/>
                      <a:pt x="18" y="29"/>
                    </a:cubicBezTo>
                    <a:cubicBezTo>
                      <a:pt x="20" y="29"/>
                      <a:pt x="23" y="29"/>
                      <a:pt x="26" y="28"/>
                    </a:cubicBezTo>
                    <a:cubicBezTo>
                      <a:pt x="30" y="28"/>
                      <a:pt x="33" y="28"/>
                      <a:pt x="34" y="28"/>
                    </a:cubicBezTo>
                    <a:cubicBezTo>
                      <a:pt x="35" y="28"/>
                      <a:pt x="35" y="28"/>
                      <a:pt x="33" y="29"/>
                    </a:cubicBezTo>
                    <a:cubicBezTo>
                      <a:pt x="31" y="29"/>
                      <a:pt x="29" y="30"/>
                      <a:pt x="27" y="30"/>
                    </a:cubicBezTo>
                    <a:cubicBezTo>
                      <a:pt x="25" y="30"/>
                      <a:pt x="23" y="30"/>
                      <a:pt x="24" y="31"/>
                    </a:cubicBezTo>
                    <a:cubicBezTo>
                      <a:pt x="25" y="32"/>
                      <a:pt x="29" y="32"/>
                      <a:pt x="30" y="32"/>
                    </a:cubicBezTo>
                    <a:cubicBezTo>
                      <a:pt x="31" y="33"/>
                      <a:pt x="30" y="33"/>
                      <a:pt x="27" y="33"/>
                    </a:cubicBezTo>
                    <a:cubicBezTo>
                      <a:pt x="24" y="33"/>
                      <a:pt x="21" y="32"/>
                      <a:pt x="20" y="32"/>
                    </a:cubicBezTo>
                    <a:cubicBezTo>
                      <a:pt x="19" y="32"/>
                      <a:pt x="18" y="33"/>
                      <a:pt x="19" y="34"/>
                    </a:cubicBezTo>
                    <a:cubicBezTo>
                      <a:pt x="21" y="35"/>
                      <a:pt x="21" y="38"/>
                      <a:pt x="24" y="38"/>
                    </a:cubicBezTo>
                    <a:cubicBezTo>
                      <a:pt x="27" y="38"/>
                      <a:pt x="30" y="37"/>
                      <a:pt x="31" y="38"/>
                    </a:cubicBezTo>
                    <a:cubicBezTo>
                      <a:pt x="31" y="39"/>
                      <a:pt x="29" y="39"/>
                      <a:pt x="28" y="39"/>
                    </a:cubicBezTo>
                    <a:cubicBezTo>
                      <a:pt x="27" y="39"/>
                      <a:pt x="29" y="40"/>
                      <a:pt x="30" y="41"/>
                    </a:cubicBezTo>
                    <a:cubicBezTo>
                      <a:pt x="31" y="41"/>
                      <a:pt x="33" y="45"/>
                      <a:pt x="34" y="43"/>
                    </a:cubicBezTo>
                    <a:cubicBezTo>
                      <a:pt x="36" y="41"/>
                      <a:pt x="35" y="41"/>
                      <a:pt x="36" y="39"/>
                    </a:cubicBezTo>
                    <a:cubicBezTo>
                      <a:pt x="37" y="37"/>
                      <a:pt x="39" y="33"/>
                      <a:pt x="40" y="33"/>
                    </a:cubicBezTo>
                    <a:cubicBezTo>
                      <a:pt x="41" y="32"/>
                      <a:pt x="43" y="30"/>
                      <a:pt x="43" y="28"/>
                    </a:cubicBezTo>
                    <a:cubicBezTo>
                      <a:pt x="43" y="25"/>
                      <a:pt x="45" y="27"/>
                      <a:pt x="46" y="26"/>
                    </a:cubicBezTo>
                    <a:cubicBezTo>
                      <a:pt x="46" y="25"/>
                      <a:pt x="45" y="24"/>
                      <a:pt x="46" y="22"/>
                    </a:cubicBezTo>
                    <a:cubicBezTo>
                      <a:pt x="48" y="21"/>
                      <a:pt x="49" y="20"/>
                      <a:pt x="51" y="19"/>
                    </a:cubicBezTo>
                    <a:cubicBezTo>
                      <a:pt x="53" y="18"/>
                      <a:pt x="55" y="18"/>
                      <a:pt x="57" y="18"/>
                    </a:cubicBezTo>
                    <a:cubicBezTo>
                      <a:pt x="60" y="18"/>
                      <a:pt x="62" y="17"/>
                      <a:pt x="60" y="16"/>
                    </a:cubicBezTo>
                    <a:cubicBezTo>
                      <a:pt x="59" y="15"/>
                      <a:pt x="56" y="16"/>
                      <a:pt x="55" y="15"/>
                    </a:cubicBezTo>
                    <a:cubicBezTo>
                      <a:pt x="55" y="14"/>
                      <a:pt x="56" y="13"/>
                      <a:pt x="56" y="13"/>
                    </a:cubicBezTo>
                    <a:cubicBezTo>
                      <a:pt x="55" y="13"/>
                      <a:pt x="54" y="14"/>
                      <a:pt x="53" y="13"/>
                    </a:cubicBezTo>
                    <a:cubicBezTo>
                      <a:pt x="51" y="13"/>
                      <a:pt x="49" y="12"/>
                      <a:pt x="47" y="12"/>
                    </a:cubicBezTo>
                    <a:cubicBezTo>
                      <a:pt x="45" y="12"/>
                      <a:pt x="46" y="10"/>
                      <a:pt x="45" y="8"/>
                    </a:cubicBezTo>
                    <a:cubicBezTo>
                      <a:pt x="44" y="7"/>
                      <a:pt x="44" y="6"/>
                      <a:pt x="43" y="6"/>
                    </a:cubicBezTo>
                    <a:cubicBezTo>
                      <a:pt x="42" y="7"/>
                      <a:pt x="41" y="9"/>
                      <a:pt x="40" y="8"/>
                    </a:cubicBezTo>
                    <a:cubicBezTo>
                      <a:pt x="40" y="7"/>
                      <a:pt x="40" y="6"/>
                      <a:pt x="40" y="6"/>
                    </a:cubicBezTo>
                    <a:cubicBezTo>
                      <a:pt x="40" y="5"/>
                      <a:pt x="40" y="4"/>
                      <a:pt x="38" y="3"/>
                    </a:cubicBezTo>
                    <a:cubicBezTo>
                      <a:pt x="36" y="2"/>
                      <a:pt x="36" y="1"/>
                      <a:pt x="35" y="2"/>
                    </a:cubicBezTo>
                    <a:cubicBezTo>
                      <a:pt x="35" y="3"/>
                      <a:pt x="36" y="4"/>
                      <a:pt x="34" y="3"/>
                    </a:cubicBezTo>
                    <a:cubicBezTo>
                      <a:pt x="32" y="2"/>
                      <a:pt x="31" y="0"/>
                      <a:pt x="31" y="1"/>
                    </a:cubicBezTo>
                    <a:cubicBezTo>
                      <a:pt x="32" y="2"/>
                      <a:pt x="33" y="3"/>
                      <a:pt x="31" y="3"/>
                    </a:cubicBezTo>
                    <a:cubicBezTo>
                      <a:pt x="30" y="3"/>
                      <a:pt x="30" y="3"/>
                      <a:pt x="30" y="4"/>
                    </a:cubicBezTo>
                    <a:cubicBezTo>
                      <a:pt x="30" y="5"/>
                      <a:pt x="30" y="6"/>
                      <a:pt x="30" y="7"/>
                    </a:cubicBezTo>
                    <a:cubicBezTo>
                      <a:pt x="30" y="8"/>
                      <a:pt x="33" y="14"/>
                      <a:pt x="32" y="14"/>
                    </a:cubicBezTo>
                    <a:cubicBezTo>
                      <a:pt x="32" y="13"/>
                      <a:pt x="31" y="14"/>
                      <a:pt x="30" y="13"/>
                    </a:cubicBezTo>
                    <a:cubicBezTo>
                      <a:pt x="28" y="11"/>
                      <a:pt x="27" y="9"/>
                      <a:pt x="26" y="7"/>
                    </a:cubicBezTo>
                    <a:cubicBezTo>
                      <a:pt x="25" y="6"/>
                      <a:pt x="24" y="4"/>
                      <a:pt x="23" y="5"/>
                    </a:cubicBezTo>
                    <a:cubicBezTo>
                      <a:pt x="22" y="5"/>
                      <a:pt x="22" y="7"/>
                      <a:pt x="21" y="7"/>
                    </a:cubicBezTo>
                    <a:cubicBezTo>
                      <a:pt x="19" y="7"/>
                      <a:pt x="20" y="8"/>
                      <a:pt x="21" y="9"/>
                    </a:cubicBezTo>
                    <a:cubicBezTo>
                      <a:pt x="22" y="10"/>
                      <a:pt x="21" y="11"/>
                      <a:pt x="19" y="9"/>
                    </a:cubicBezTo>
                    <a:cubicBezTo>
                      <a:pt x="17" y="8"/>
                      <a:pt x="17" y="7"/>
                      <a:pt x="15" y="6"/>
                    </a:cubicBezTo>
                    <a:cubicBezTo>
                      <a:pt x="12" y="6"/>
                      <a:pt x="13" y="6"/>
                      <a:pt x="15" y="6"/>
                    </a:cubicBezTo>
                    <a:cubicBezTo>
                      <a:pt x="18" y="5"/>
                      <a:pt x="21" y="3"/>
                      <a:pt x="19" y="3"/>
                    </a:cubicBezTo>
                    <a:cubicBezTo>
                      <a:pt x="17" y="3"/>
                      <a:pt x="17" y="4"/>
                      <a:pt x="14" y="4"/>
                    </a:cubicBezTo>
                    <a:cubicBezTo>
                      <a:pt x="12" y="4"/>
                      <a:pt x="10" y="3"/>
                      <a:pt x="10" y="4"/>
                    </a:cubicBezTo>
                    <a:cubicBezTo>
                      <a:pt x="10" y="6"/>
                      <a:pt x="12" y="7"/>
                      <a:pt x="10" y="6"/>
                    </a:cubicBezTo>
                    <a:cubicBezTo>
                      <a:pt x="8" y="4"/>
                      <a:pt x="8" y="4"/>
                      <a:pt x="6" y="4"/>
                    </a:cubicBezTo>
                    <a:cubicBezTo>
                      <a:pt x="5" y="5"/>
                      <a:pt x="5" y="7"/>
                      <a:pt x="4" y="6"/>
                    </a:cubicBezTo>
                    <a:cubicBezTo>
                      <a:pt x="3" y="5"/>
                      <a:pt x="2" y="4"/>
                      <a:pt x="2" y="5"/>
                    </a:cubicBezTo>
                    <a:cubicBezTo>
                      <a:pt x="2" y="6"/>
                      <a:pt x="4" y="7"/>
                      <a:pt x="2" y="7"/>
                    </a:cubicBezTo>
                    <a:cubicBezTo>
                      <a:pt x="1" y="8"/>
                      <a:pt x="0" y="6"/>
                      <a:pt x="2" y="9"/>
                    </a:cubicBezTo>
                    <a:cubicBezTo>
                      <a:pt x="4" y="11"/>
                      <a:pt x="4" y="13"/>
                      <a:pt x="5" y="1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55" name="Freeform 286"/>
              <p:cNvSpPr>
                <a:spLocks noChangeArrowheads="1"/>
              </p:cNvSpPr>
              <p:nvPr/>
            </p:nvSpPr>
            <p:spPr bwMode="auto">
              <a:xfrm>
                <a:off x="1477" y="92"/>
                <a:ext cx="18" cy="7"/>
              </a:xfrm>
              <a:custGeom>
                <a:avLst/>
                <a:gdLst>
                  <a:gd name="T0" fmla="*/ 12 w 13"/>
                  <a:gd name="T1" fmla="*/ 4 h 5"/>
                  <a:gd name="T2" fmla="*/ 11 w 13"/>
                  <a:gd name="T3" fmla="*/ 0 h 5"/>
                  <a:gd name="T4" fmla="*/ 7 w 13"/>
                  <a:gd name="T5" fmla="*/ 0 h 5"/>
                  <a:gd name="T6" fmla="*/ 1 w 13"/>
                  <a:gd name="T7" fmla="*/ 2 h 5"/>
                  <a:gd name="T8" fmla="*/ 5 w 13"/>
                  <a:gd name="T9" fmla="*/ 5 h 5"/>
                  <a:gd name="T10" fmla="*/ 12 w 13"/>
                  <a:gd name="T11" fmla="*/ 4 h 5"/>
                  <a:gd name="T12" fmla="*/ 0 60000 65536"/>
                  <a:gd name="T13" fmla="*/ 0 60000 65536"/>
                  <a:gd name="T14" fmla="*/ 0 60000 65536"/>
                  <a:gd name="T15" fmla="*/ 0 60000 65536"/>
                  <a:gd name="T16" fmla="*/ 0 60000 65536"/>
                  <a:gd name="T17" fmla="*/ 0 60000 65536"/>
                  <a:gd name="T18" fmla="*/ 0 w 13"/>
                  <a:gd name="T19" fmla="*/ 0 h 5"/>
                  <a:gd name="T20" fmla="*/ 13 w 13"/>
                  <a:gd name="T21" fmla="*/ 5 h 5"/>
                </a:gdLst>
                <a:ahLst/>
                <a:cxnLst>
                  <a:cxn ang="T12">
                    <a:pos x="T0" y="T1"/>
                  </a:cxn>
                  <a:cxn ang="T13">
                    <a:pos x="T2" y="T3"/>
                  </a:cxn>
                  <a:cxn ang="T14">
                    <a:pos x="T4" y="T5"/>
                  </a:cxn>
                  <a:cxn ang="T15">
                    <a:pos x="T6" y="T7"/>
                  </a:cxn>
                  <a:cxn ang="T16">
                    <a:pos x="T8" y="T9"/>
                  </a:cxn>
                  <a:cxn ang="T17">
                    <a:pos x="T10" y="T11"/>
                  </a:cxn>
                </a:cxnLst>
                <a:rect l="T18" t="T19" r="T20" b="T21"/>
                <a:pathLst>
                  <a:path w="13" h="5">
                    <a:moveTo>
                      <a:pt x="12" y="4"/>
                    </a:moveTo>
                    <a:cubicBezTo>
                      <a:pt x="13" y="3"/>
                      <a:pt x="12" y="0"/>
                      <a:pt x="11" y="0"/>
                    </a:cubicBezTo>
                    <a:cubicBezTo>
                      <a:pt x="10" y="0"/>
                      <a:pt x="8" y="0"/>
                      <a:pt x="7" y="0"/>
                    </a:cubicBezTo>
                    <a:cubicBezTo>
                      <a:pt x="6" y="0"/>
                      <a:pt x="0" y="2"/>
                      <a:pt x="1" y="2"/>
                    </a:cubicBezTo>
                    <a:cubicBezTo>
                      <a:pt x="2" y="2"/>
                      <a:pt x="4" y="5"/>
                      <a:pt x="5" y="5"/>
                    </a:cubicBezTo>
                    <a:cubicBezTo>
                      <a:pt x="5" y="5"/>
                      <a:pt x="11" y="5"/>
                      <a:pt x="1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56" name="Freeform 287"/>
              <p:cNvSpPr>
                <a:spLocks noChangeArrowheads="1"/>
              </p:cNvSpPr>
              <p:nvPr/>
            </p:nvSpPr>
            <p:spPr bwMode="auto">
              <a:xfrm>
                <a:off x="1482" y="99"/>
                <a:ext cx="32" cy="15"/>
              </a:xfrm>
              <a:custGeom>
                <a:avLst/>
                <a:gdLst>
                  <a:gd name="T0" fmla="*/ 11 w 23"/>
                  <a:gd name="T1" fmla="*/ 11 h 11"/>
                  <a:gd name="T2" fmla="*/ 18 w 23"/>
                  <a:gd name="T3" fmla="*/ 8 h 11"/>
                  <a:gd name="T4" fmla="*/ 20 w 23"/>
                  <a:gd name="T5" fmla="*/ 6 h 11"/>
                  <a:gd name="T6" fmla="*/ 22 w 23"/>
                  <a:gd name="T7" fmla="*/ 5 h 11"/>
                  <a:gd name="T8" fmla="*/ 14 w 23"/>
                  <a:gd name="T9" fmla="*/ 2 h 11"/>
                  <a:gd name="T10" fmla="*/ 15 w 23"/>
                  <a:gd name="T11" fmla="*/ 0 h 11"/>
                  <a:gd name="T12" fmla="*/ 3 w 23"/>
                  <a:gd name="T13" fmla="*/ 0 h 11"/>
                  <a:gd name="T14" fmla="*/ 2 w 23"/>
                  <a:gd name="T15" fmla="*/ 1 h 11"/>
                  <a:gd name="T16" fmla="*/ 4 w 23"/>
                  <a:gd name="T17" fmla="*/ 4 h 11"/>
                  <a:gd name="T18" fmla="*/ 2 w 23"/>
                  <a:gd name="T19" fmla="*/ 8 h 11"/>
                  <a:gd name="T20" fmla="*/ 8 w 23"/>
                  <a:gd name="T21" fmla="*/ 8 h 11"/>
                  <a:gd name="T22" fmla="*/ 11 w 23"/>
                  <a:gd name="T23" fmla="*/ 9 h 11"/>
                  <a:gd name="T24" fmla="*/ 11 w 23"/>
                  <a:gd name="T25" fmla="*/ 11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1"/>
                  <a:gd name="T41" fmla="*/ 23 w 23"/>
                  <a:gd name="T42" fmla="*/ 11 h 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1">
                    <a:moveTo>
                      <a:pt x="11" y="11"/>
                    </a:moveTo>
                    <a:cubicBezTo>
                      <a:pt x="13" y="10"/>
                      <a:pt x="16" y="10"/>
                      <a:pt x="18" y="8"/>
                    </a:cubicBezTo>
                    <a:cubicBezTo>
                      <a:pt x="19" y="7"/>
                      <a:pt x="18" y="6"/>
                      <a:pt x="20" y="6"/>
                    </a:cubicBezTo>
                    <a:cubicBezTo>
                      <a:pt x="22" y="5"/>
                      <a:pt x="23" y="5"/>
                      <a:pt x="22" y="5"/>
                    </a:cubicBezTo>
                    <a:cubicBezTo>
                      <a:pt x="21" y="4"/>
                      <a:pt x="14" y="4"/>
                      <a:pt x="14" y="2"/>
                    </a:cubicBezTo>
                    <a:cubicBezTo>
                      <a:pt x="14" y="0"/>
                      <a:pt x="16" y="0"/>
                      <a:pt x="15" y="0"/>
                    </a:cubicBezTo>
                    <a:cubicBezTo>
                      <a:pt x="14" y="0"/>
                      <a:pt x="4" y="0"/>
                      <a:pt x="3" y="0"/>
                    </a:cubicBezTo>
                    <a:cubicBezTo>
                      <a:pt x="2" y="0"/>
                      <a:pt x="1" y="0"/>
                      <a:pt x="2" y="1"/>
                    </a:cubicBezTo>
                    <a:cubicBezTo>
                      <a:pt x="4" y="3"/>
                      <a:pt x="5" y="3"/>
                      <a:pt x="4" y="4"/>
                    </a:cubicBezTo>
                    <a:cubicBezTo>
                      <a:pt x="3" y="4"/>
                      <a:pt x="0" y="8"/>
                      <a:pt x="2" y="8"/>
                    </a:cubicBezTo>
                    <a:cubicBezTo>
                      <a:pt x="3" y="8"/>
                      <a:pt x="6" y="9"/>
                      <a:pt x="8" y="8"/>
                    </a:cubicBezTo>
                    <a:cubicBezTo>
                      <a:pt x="10" y="8"/>
                      <a:pt x="11" y="7"/>
                      <a:pt x="11" y="9"/>
                    </a:cubicBezTo>
                    <a:cubicBezTo>
                      <a:pt x="11" y="10"/>
                      <a:pt x="8" y="11"/>
                      <a:pt x="11" y="1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57" name="Freeform 288"/>
              <p:cNvSpPr>
                <a:spLocks noChangeArrowheads="1"/>
              </p:cNvSpPr>
              <p:nvPr/>
            </p:nvSpPr>
            <p:spPr bwMode="auto">
              <a:xfrm>
                <a:off x="1458" y="59"/>
                <a:ext cx="75" cy="22"/>
              </a:xfrm>
              <a:custGeom>
                <a:avLst/>
                <a:gdLst>
                  <a:gd name="T0" fmla="*/ 6 w 55"/>
                  <a:gd name="T1" fmla="*/ 5 h 16"/>
                  <a:gd name="T2" fmla="*/ 5 w 55"/>
                  <a:gd name="T3" fmla="*/ 7 h 16"/>
                  <a:gd name="T4" fmla="*/ 6 w 55"/>
                  <a:gd name="T5" fmla="*/ 8 h 16"/>
                  <a:gd name="T6" fmla="*/ 12 w 55"/>
                  <a:gd name="T7" fmla="*/ 9 h 16"/>
                  <a:gd name="T8" fmla="*/ 20 w 55"/>
                  <a:gd name="T9" fmla="*/ 9 h 16"/>
                  <a:gd name="T10" fmla="*/ 26 w 55"/>
                  <a:gd name="T11" fmla="*/ 9 h 16"/>
                  <a:gd name="T12" fmla="*/ 20 w 55"/>
                  <a:gd name="T13" fmla="*/ 10 h 16"/>
                  <a:gd name="T14" fmla="*/ 21 w 55"/>
                  <a:gd name="T15" fmla="*/ 12 h 16"/>
                  <a:gd name="T16" fmla="*/ 17 w 55"/>
                  <a:gd name="T17" fmla="*/ 12 h 16"/>
                  <a:gd name="T18" fmla="*/ 15 w 55"/>
                  <a:gd name="T19" fmla="*/ 13 h 16"/>
                  <a:gd name="T20" fmla="*/ 24 w 55"/>
                  <a:gd name="T21" fmla="*/ 14 h 16"/>
                  <a:gd name="T22" fmla="*/ 30 w 55"/>
                  <a:gd name="T23" fmla="*/ 15 h 16"/>
                  <a:gd name="T24" fmla="*/ 38 w 55"/>
                  <a:gd name="T25" fmla="*/ 15 h 16"/>
                  <a:gd name="T26" fmla="*/ 44 w 55"/>
                  <a:gd name="T27" fmla="*/ 14 h 16"/>
                  <a:gd name="T28" fmla="*/ 48 w 55"/>
                  <a:gd name="T29" fmla="*/ 10 h 16"/>
                  <a:gd name="T30" fmla="*/ 55 w 55"/>
                  <a:gd name="T31" fmla="*/ 6 h 16"/>
                  <a:gd name="T32" fmla="*/ 51 w 55"/>
                  <a:gd name="T33" fmla="*/ 4 h 16"/>
                  <a:gd name="T34" fmla="*/ 42 w 55"/>
                  <a:gd name="T35" fmla="*/ 3 h 16"/>
                  <a:gd name="T36" fmla="*/ 37 w 55"/>
                  <a:gd name="T37" fmla="*/ 2 h 16"/>
                  <a:gd name="T38" fmla="*/ 34 w 55"/>
                  <a:gd name="T39" fmla="*/ 3 h 16"/>
                  <a:gd name="T40" fmla="*/ 32 w 55"/>
                  <a:gd name="T41" fmla="*/ 3 h 16"/>
                  <a:gd name="T42" fmla="*/ 33 w 55"/>
                  <a:gd name="T43" fmla="*/ 1 h 16"/>
                  <a:gd name="T44" fmla="*/ 30 w 55"/>
                  <a:gd name="T45" fmla="*/ 0 h 16"/>
                  <a:gd name="T46" fmla="*/ 27 w 55"/>
                  <a:gd name="T47" fmla="*/ 1 h 16"/>
                  <a:gd name="T48" fmla="*/ 28 w 55"/>
                  <a:gd name="T49" fmla="*/ 3 h 16"/>
                  <a:gd name="T50" fmla="*/ 27 w 55"/>
                  <a:gd name="T51" fmla="*/ 6 h 16"/>
                  <a:gd name="T52" fmla="*/ 25 w 55"/>
                  <a:gd name="T53" fmla="*/ 4 h 16"/>
                  <a:gd name="T54" fmla="*/ 23 w 55"/>
                  <a:gd name="T55" fmla="*/ 3 h 16"/>
                  <a:gd name="T56" fmla="*/ 19 w 55"/>
                  <a:gd name="T57" fmla="*/ 3 h 16"/>
                  <a:gd name="T58" fmla="*/ 12 w 55"/>
                  <a:gd name="T59" fmla="*/ 0 h 16"/>
                  <a:gd name="T60" fmla="*/ 12 w 55"/>
                  <a:gd name="T61" fmla="*/ 0 h 16"/>
                  <a:gd name="T62" fmla="*/ 13 w 55"/>
                  <a:gd name="T63" fmla="*/ 2 h 16"/>
                  <a:gd name="T64" fmla="*/ 12 w 55"/>
                  <a:gd name="T65" fmla="*/ 3 h 16"/>
                  <a:gd name="T66" fmla="*/ 9 w 55"/>
                  <a:gd name="T67" fmla="*/ 1 h 16"/>
                  <a:gd name="T68" fmla="*/ 9 w 55"/>
                  <a:gd name="T69" fmla="*/ 3 h 16"/>
                  <a:gd name="T70" fmla="*/ 9 w 55"/>
                  <a:gd name="T71" fmla="*/ 4 h 16"/>
                  <a:gd name="T72" fmla="*/ 7 w 55"/>
                  <a:gd name="T73" fmla="*/ 3 h 16"/>
                  <a:gd name="T74" fmla="*/ 6 w 55"/>
                  <a:gd name="T75" fmla="*/ 2 h 16"/>
                  <a:gd name="T76" fmla="*/ 6 w 55"/>
                  <a:gd name="T77" fmla="*/ 2 h 16"/>
                  <a:gd name="T78" fmla="*/ 4 w 55"/>
                  <a:gd name="T79" fmla="*/ 2 h 16"/>
                  <a:gd name="T80" fmla="*/ 5 w 55"/>
                  <a:gd name="T81" fmla="*/ 3 h 16"/>
                  <a:gd name="T82" fmla="*/ 1 w 55"/>
                  <a:gd name="T83" fmla="*/ 4 h 16"/>
                  <a:gd name="T84" fmla="*/ 6 w 55"/>
                  <a:gd name="T85" fmla="*/ 5 h 1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5"/>
                  <a:gd name="T130" fmla="*/ 0 h 16"/>
                  <a:gd name="T131" fmla="*/ 55 w 55"/>
                  <a:gd name="T132" fmla="*/ 16 h 1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5" h="16">
                    <a:moveTo>
                      <a:pt x="6" y="5"/>
                    </a:moveTo>
                    <a:cubicBezTo>
                      <a:pt x="5" y="6"/>
                      <a:pt x="6" y="7"/>
                      <a:pt x="5" y="7"/>
                    </a:cubicBezTo>
                    <a:cubicBezTo>
                      <a:pt x="5" y="7"/>
                      <a:pt x="4" y="7"/>
                      <a:pt x="6" y="8"/>
                    </a:cubicBezTo>
                    <a:cubicBezTo>
                      <a:pt x="7" y="9"/>
                      <a:pt x="10" y="9"/>
                      <a:pt x="12" y="9"/>
                    </a:cubicBezTo>
                    <a:cubicBezTo>
                      <a:pt x="14" y="9"/>
                      <a:pt x="18" y="9"/>
                      <a:pt x="20" y="9"/>
                    </a:cubicBezTo>
                    <a:cubicBezTo>
                      <a:pt x="21" y="8"/>
                      <a:pt x="27" y="8"/>
                      <a:pt x="26" y="9"/>
                    </a:cubicBezTo>
                    <a:cubicBezTo>
                      <a:pt x="25" y="9"/>
                      <a:pt x="21" y="10"/>
                      <a:pt x="20" y="10"/>
                    </a:cubicBezTo>
                    <a:cubicBezTo>
                      <a:pt x="19" y="10"/>
                      <a:pt x="20" y="12"/>
                      <a:pt x="21" y="12"/>
                    </a:cubicBezTo>
                    <a:cubicBezTo>
                      <a:pt x="21" y="12"/>
                      <a:pt x="21" y="12"/>
                      <a:pt x="17" y="12"/>
                    </a:cubicBezTo>
                    <a:cubicBezTo>
                      <a:pt x="13" y="12"/>
                      <a:pt x="11" y="11"/>
                      <a:pt x="15" y="13"/>
                    </a:cubicBezTo>
                    <a:cubicBezTo>
                      <a:pt x="20" y="14"/>
                      <a:pt x="20" y="15"/>
                      <a:pt x="24" y="14"/>
                    </a:cubicBezTo>
                    <a:cubicBezTo>
                      <a:pt x="28" y="14"/>
                      <a:pt x="27" y="14"/>
                      <a:pt x="30" y="15"/>
                    </a:cubicBezTo>
                    <a:cubicBezTo>
                      <a:pt x="33" y="16"/>
                      <a:pt x="35" y="16"/>
                      <a:pt x="38" y="15"/>
                    </a:cubicBezTo>
                    <a:cubicBezTo>
                      <a:pt x="40" y="14"/>
                      <a:pt x="42" y="14"/>
                      <a:pt x="44" y="14"/>
                    </a:cubicBezTo>
                    <a:cubicBezTo>
                      <a:pt x="46" y="13"/>
                      <a:pt x="47" y="11"/>
                      <a:pt x="48" y="10"/>
                    </a:cubicBezTo>
                    <a:cubicBezTo>
                      <a:pt x="50" y="9"/>
                      <a:pt x="55" y="7"/>
                      <a:pt x="55" y="6"/>
                    </a:cubicBezTo>
                    <a:cubicBezTo>
                      <a:pt x="54" y="5"/>
                      <a:pt x="53" y="4"/>
                      <a:pt x="51" y="4"/>
                    </a:cubicBezTo>
                    <a:cubicBezTo>
                      <a:pt x="50" y="4"/>
                      <a:pt x="45" y="4"/>
                      <a:pt x="42" y="3"/>
                    </a:cubicBezTo>
                    <a:cubicBezTo>
                      <a:pt x="40" y="2"/>
                      <a:pt x="38" y="1"/>
                      <a:pt x="37" y="2"/>
                    </a:cubicBezTo>
                    <a:cubicBezTo>
                      <a:pt x="36" y="2"/>
                      <a:pt x="36" y="3"/>
                      <a:pt x="34" y="3"/>
                    </a:cubicBezTo>
                    <a:cubicBezTo>
                      <a:pt x="33" y="4"/>
                      <a:pt x="32" y="4"/>
                      <a:pt x="32" y="3"/>
                    </a:cubicBezTo>
                    <a:cubicBezTo>
                      <a:pt x="32" y="3"/>
                      <a:pt x="33" y="2"/>
                      <a:pt x="33" y="1"/>
                    </a:cubicBezTo>
                    <a:cubicBezTo>
                      <a:pt x="32" y="0"/>
                      <a:pt x="31" y="0"/>
                      <a:pt x="30" y="0"/>
                    </a:cubicBezTo>
                    <a:cubicBezTo>
                      <a:pt x="30" y="1"/>
                      <a:pt x="26" y="0"/>
                      <a:pt x="27" y="1"/>
                    </a:cubicBezTo>
                    <a:cubicBezTo>
                      <a:pt x="28" y="2"/>
                      <a:pt x="29" y="2"/>
                      <a:pt x="28" y="3"/>
                    </a:cubicBezTo>
                    <a:cubicBezTo>
                      <a:pt x="28" y="4"/>
                      <a:pt x="29" y="7"/>
                      <a:pt x="27" y="6"/>
                    </a:cubicBezTo>
                    <a:cubicBezTo>
                      <a:pt x="26" y="5"/>
                      <a:pt x="25" y="4"/>
                      <a:pt x="25" y="4"/>
                    </a:cubicBezTo>
                    <a:cubicBezTo>
                      <a:pt x="25" y="3"/>
                      <a:pt x="24" y="3"/>
                      <a:pt x="23" y="3"/>
                    </a:cubicBezTo>
                    <a:cubicBezTo>
                      <a:pt x="22" y="3"/>
                      <a:pt x="20" y="3"/>
                      <a:pt x="19" y="3"/>
                    </a:cubicBezTo>
                    <a:cubicBezTo>
                      <a:pt x="18" y="2"/>
                      <a:pt x="14" y="0"/>
                      <a:pt x="12" y="0"/>
                    </a:cubicBezTo>
                    <a:cubicBezTo>
                      <a:pt x="11" y="0"/>
                      <a:pt x="11" y="0"/>
                      <a:pt x="12" y="0"/>
                    </a:cubicBezTo>
                    <a:cubicBezTo>
                      <a:pt x="13" y="0"/>
                      <a:pt x="14" y="1"/>
                      <a:pt x="13" y="2"/>
                    </a:cubicBezTo>
                    <a:cubicBezTo>
                      <a:pt x="13" y="2"/>
                      <a:pt x="14" y="3"/>
                      <a:pt x="12" y="3"/>
                    </a:cubicBezTo>
                    <a:cubicBezTo>
                      <a:pt x="11" y="2"/>
                      <a:pt x="9" y="1"/>
                      <a:pt x="9" y="1"/>
                    </a:cubicBezTo>
                    <a:cubicBezTo>
                      <a:pt x="9" y="2"/>
                      <a:pt x="8" y="1"/>
                      <a:pt x="9" y="3"/>
                    </a:cubicBezTo>
                    <a:cubicBezTo>
                      <a:pt x="10" y="4"/>
                      <a:pt x="10" y="5"/>
                      <a:pt x="9" y="4"/>
                    </a:cubicBezTo>
                    <a:cubicBezTo>
                      <a:pt x="8" y="4"/>
                      <a:pt x="7" y="3"/>
                      <a:pt x="7" y="3"/>
                    </a:cubicBezTo>
                    <a:cubicBezTo>
                      <a:pt x="6" y="3"/>
                      <a:pt x="5" y="3"/>
                      <a:pt x="6" y="2"/>
                    </a:cubicBezTo>
                    <a:cubicBezTo>
                      <a:pt x="7" y="2"/>
                      <a:pt x="7" y="2"/>
                      <a:pt x="6" y="2"/>
                    </a:cubicBezTo>
                    <a:cubicBezTo>
                      <a:pt x="4" y="2"/>
                      <a:pt x="2" y="2"/>
                      <a:pt x="4" y="2"/>
                    </a:cubicBezTo>
                    <a:cubicBezTo>
                      <a:pt x="5" y="2"/>
                      <a:pt x="6" y="3"/>
                      <a:pt x="5" y="3"/>
                    </a:cubicBezTo>
                    <a:cubicBezTo>
                      <a:pt x="4" y="3"/>
                      <a:pt x="0" y="3"/>
                      <a:pt x="1" y="4"/>
                    </a:cubicBezTo>
                    <a:cubicBezTo>
                      <a:pt x="3" y="4"/>
                      <a:pt x="6" y="5"/>
                      <a:pt x="6"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58" name="Freeform 289"/>
              <p:cNvSpPr>
                <a:spLocks noChangeArrowheads="1"/>
              </p:cNvSpPr>
              <p:nvPr/>
            </p:nvSpPr>
            <p:spPr bwMode="auto">
              <a:xfrm>
                <a:off x="1405" y="88"/>
                <a:ext cx="14" cy="11"/>
              </a:xfrm>
              <a:custGeom>
                <a:avLst/>
                <a:gdLst>
                  <a:gd name="T0" fmla="*/ 4 w 10"/>
                  <a:gd name="T1" fmla="*/ 4 h 8"/>
                  <a:gd name="T2" fmla="*/ 7 w 10"/>
                  <a:gd name="T3" fmla="*/ 7 h 8"/>
                  <a:gd name="T4" fmla="*/ 9 w 10"/>
                  <a:gd name="T5" fmla="*/ 7 h 8"/>
                  <a:gd name="T6" fmla="*/ 4 w 10"/>
                  <a:gd name="T7" fmla="*/ 3 h 8"/>
                  <a:gd name="T8" fmla="*/ 2 w 10"/>
                  <a:gd name="T9" fmla="*/ 1 h 8"/>
                  <a:gd name="T10" fmla="*/ 0 w 10"/>
                  <a:gd name="T11" fmla="*/ 1 h 8"/>
                  <a:gd name="T12" fmla="*/ 4 w 10"/>
                  <a:gd name="T13" fmla="*/ 4 h 8"/>
                  <a:gd name="T14" fmla="*/ 0 60000 65536"/>
                  <a:gd name="T15" fmla="*/ 0 60000 65536"/>
                  <a:gd name="T16" fmla="*/ 0 60000 65536"/>
                  <a:gd name="T17" fmla="*/ 0 60000 65536"/>
                  <a:gd name="T18" fmla="*/ 0 60000 65536"/>
                  <a:gd name="T19" fmla="*/ 0 60000 65536"/>
                  <a:gd name="T20" fmla="*/ 0 60000 65536"/>
                  <a:gd name="T21" fmla="*/ 0 w 10"/>
                  <a:gd name="T22" fmla="*/ 0 h 8"/>
                  <a:gd name="T23" fmla="*/ 10 w 10"/>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8">
                    <a:moveTo>
                      <a:pt x="4" y="4"/>
                    </a:moveTo>
                    <a:cubicBezTo>
                      <a:pt x="4" y="6"/>
                      <a:pt x="6" y="7"/>
                      <a:pt x="7" y="7"/>
                    </a:cubicBezTo>
                    <a:cubicBezTo>
                      <a:pt x="8" y="8"/>
                      <a:pt x="10" y="8"/>
                      <a:pt x="9" y="7"/>
                    </a:cubicBezTo>
                    <a:cubicBezTo>
                      <a:pt x="8" y="7"/>
                      <a:pt x="5" y="4"/>
                      <a:pt x="4" y="3"/>
                    </a:cubicBezTo>
                    <a:cubicBezTo>
                      <a:pt x="4" y="2"/>
                      <a:pt x="3" y="1"/>
                      <a:pt x="2" y="1"/>
                    </a:cubicBezTo>
                    <a:cubicBezTo>
                      <a:pt x="1" y="0"/>
                      <a:pt x="0" y="1"/>
                      <a:pt x="0" y="1"/>
                    </a:cubicBezTo>
                    <a:cubicBezTo>
                      <a:pt x="1" y="2"/>
                      <a:pt x="3" y="3"/>
                      <a:pt x="4"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59" name="Freeform 290"/>
              <p:cNvSpPr>
                <a:spLocks noChangeArrowheads="1"/>
              </p:cNvSpPr>
              <p:nvPr/>
            </p:nvSpPr>
            <p:spPr bwMode="auto">
              <a:xfrm>
                <a:off x="1738" y="215"/>
                <a:ext cx="1" cy="1"/>
              </a:xfrm>
              <a:custGeom>
                <a:avLst/>
                <a:gdLst>
                  <a:gd name="T0" fmla="*/ 1 w 1"/>
                  <a:gd name="T1" fmla="*/ 0 h 1"/>
                  <a:gd name="T2" fmla="*/ 1 w 1"/>
                  <a:gd name="T3" fmla="*/ 0 h 1"/>
                  <a:gd name="T4" fmla="*/ 1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1" y="0"/>
                      <a:pt x="1" y="0"/>
                    </a:cubicBezTo>
                    <a:cubicBezTo>
                      <a:pt x="0" y="0"/>
                      <a:pt x="0"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60" name="Freeform 291"/>
              <p:cNvSpPr>
                <a:spLocks noChangeArrowheads="1"/>
              </p:cNvSpPr>
              <p:nvPr/>
            </p:nvSpPr>
            <p:spPr bwMode="auto">
              <a:xfrm>
                <a:off x="1723" y="121"/>
                <a:ext cx="140" cy="98"/>
              </a:xfrm>
              <a:custGeom>
                <a:avLst/>
                <a:gdLst>
                  <a:gd name="T0" fmla="*/ 2 w 102"/>
                  <a:gd name="T1" fmla="*/ 61 h 71"/>
                  <a:gd name="T2" fmla="*/ 8 w 102"/>
                  <a:gd name="T3" fmla="*/ 62 h 71"/>
                  <a:gd name="T4" fmla="*/ 11 w 102"/>
                  <a:gd name="T5" fmla="*/ 62 h 71"/>
                  <a:gd name="T6" fmla="*/ 13 w 102"/>
                  <a:gd name="T7" fmla="*/ 63 h 71"/>
                  <a:gd name="T8" fmla="*/ 13 w 102"/>
                  <a:gd name="T9" fmla="*/ 65 h 71"/>
                  <a:gd name="T10" fmla="*/ 12 w 102"/>
                  <a:gd name="T11" fmla="*/ 68 h 71"/>
                  <a:gd name="T12" fmla="*/ 20 w 102"/>
                  <a:gd name="T13" fmla="*/ 70 h 71"/>
                  <a:gd name="T14" fmla="*/ 29 w 102"/>
                  <a:gd name="T15" fmla="*/ 70 h 71"/>
                  <a:gd name="T16" fmla="*/ 35 w 102"/>
                  <a:gd name="T17" fmla="*/ 70 h 71"/>
                  <a:gd name="T18" fmla="*/ 24 w 102"/>
                  <a:gd name="T19" fmla="*/ 58 h 71"/>
                  <a:gd name="T20" fmla="*/ 22 w 102"/>
                  <a:gd name="T21" fmla="*/ 52 h 71"/>
                  <a:gd name="T22" fmla="*/ 24 w 102"/>
                  <a:gd name="T23" fmla="*/ 49 h 71"/>
                  <a:gd name="T24" fmla="*/ 27 w 102"/>
                  <a:gd name="T25" fmla="*/ 46 h 71"/>
                  <a:gd name="T26" fmla="*/ 29 w 102"/>
                  <a:gd name="T27" fmla="*/ 43 h 71"/>
                  <a:gd name="T28" fmla="*/ 26 w 102"/>
                  <a:gd name="T29" fmla="*/ 41 h 71"/>
                  <a:gd name="T30" fmla="*/ 33 w 102"/>
                  <a:gd name="T31" fmla="*/ 41 h 71"/>
                  <a:gd name="T32" fmla="*/ 35 w 102"/>
                  <a:gd name="T33" fmla="*/ 39 h 71"/>
                  <a:gd name="T34" fmla="*/ 32 w 102"/>
                  <a:gd name="T35" fmla="*/ 36 h 71"/>
                  <a:gd name="T36" fmla="*/ 36 w 102"/>
                  <a:gd name="T37" fmla="*/ 34 h 71"/>
                  <a:gd name="T38" fmla="*/ 40 w 102"/>
                  <a:gd name="T39" fmla="*/ 32 h 71"/>
                  <a:gd name="T40" fmla="*/ 41 w 102"/>
                  <a:gd name="T41" fmla="*/ 29 h 71"/>
                  <a:gd name="T42" fmla="*/ 46 w 102"/>
                  <a:gd name="T43" fmla="*/ 26 h 71"/>
                  <a:gd name="T44" fmla="*/ 48 w 102"/>
                  <a:gd name="T45" fmla="*/ 25 h 71"/>
                  <a:gd name="T46" fmla="*/ 51 w 102"/>
                  <a:gd name="T47" fmla="*/ 23 h 71"/>
                  <a:gd name="T48" fmla="*/ 60 w 102"/>
                  <a:gd name="T49" fmla="*/ 18 h 71"/>
                  <a:gd name="T50" fmla="*/ 94 w 102"/>
                  <a:gd name="T51" fmla="*/ 9 h 71"/>
                  <a:gd name="T52" fmla="*/ 97 w 102"/>
                  <a:gd name="T53" fmla="*/ 1 h 71"/>
                  <a:gd name="T54" fmla="*/ 84 w 102"/>
                  <a:gd name="T55" fmla="*/ 3 h 71"/>
                  <a:gd name="T56" fmla="*/ 83 w 102"/>
                  <a:gd name="T57" fmla="*/ 5 h 71"/>
                  <a:gd name="T58" fmla="*/ 64 w 102"/>
                  <a:gd name="T59" fmla="*/ 9 h 71"/>
                  <a:gd name="T60" fmla="*/ 54 w 102"/>
                  <a:gd name="T61" fmla="*/ 10 h 71"/>
                  <a:gd name="T62" fmla="*/ 49 w 102"/>
                  <a:gd name="T63" fmla="*/ 12 h 71"/>
                  <a:gd name="T64" fmla="*/ 43 w 102"/>
                  <a:gd name="T65" fmla="*/ 13 h 71"/>
                  <a:gd name="T66" fmla="*/ 36 w 102"/>
                  <a:gd name="T67" fmla="*/ 17 h 71"/>
                  <a:gd name="T68" fmla="*/ 31 w 102"/>
                  <a:gd name="T69" fmla="*/ 20 h 71"/>
                  <a:gd name="T70" fmla="*/ 26 w 102"/>
                  <a:gd name="T71" fmla="*/ 21 h 71"/>
                  <a:gd name="T72" fmla="*/ 30 w 102"/>
                  <a:gd name="T73" fmla="*/ 23 h 71"/>
                  <a:gd name="T74" fmla="*/ 31 w 102"/>
                  <a:gd name="T75" fmla="*/ 26 h 71"/>
                  <a:gd name="T76" fmla="*/ 25 w 102"/>
                  <a:gd name="T77" fmla="*/ 28 h 71"/>
                  <a:gd name="T78" fmla="*/ 23 w 102"/>
                  <a:gd name="T79" fmla="*/ 31 h 71"/>
                  <a:gd name="T80" fmla="*/ 22 w 102"/>
                  <a:gd name="T81" fmla="*/ 32 h 71"/>
                  <a:gd name="T82" fmla="*/ 19 w 102"/>
                  <a:gd name="T83" fmla="*/ 35 h 71"/>
                  <a:gd name="T84" fmla="*/ 15 w 102"/>
                  <a:gd name="T85" fmla="*/ 38 h 71"/>
                  <a:gd name="T86" fmla="*/ 21 w 102"/>
                  <a:gd name="T87" fmla="*/ 38 h 71"/>
                  <a:gd name="T88" fmla="*/ 17 w 102"/>
                  <a:gd name="T89" fmla="*/ 42 h 71"/>
                  <a:gd name="T90" fmla="*/ 10 w 102"/>
                  <a:gd name="T91" fmla="*/ 44 h 71"/>
                  <a:gd name="T92" fmla="*/ 6 w 102"/>
                  <a:gd name="T93" fmla="*/ 47 h 71"/>
                  <a:gd name="T94" fmla="*/ 8 w 102"/>
                  <a:gd name="T95" fmla="*/ 49 h 71"/>
                  <a:gd name="T96" fmla="*/ 6 w 102"/>
                  <a:gd name="T97" fmla="*/ 53 h 71"/>
                  <a:gd name="T98" fmla="*/ 0 w 102"/>
                  <a:gd name="T99" fmla="*/ 56 h 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2"/>
                  <a:gd name="T151" fmla="*/ 0 h 71"/>
                  <a:gd name="T152" fmla="*/ 102 w 102"/>
                  <a:gd name="T153" fmla="*/ 71 h 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2" h="71">
                    <a:moveTo>
                      <a:pt x="0" y="56"/>
                    </a:moveTo>
                    <a:cubicBezTo>
                      <a:pt x="0" y="58"/>
                      <a:pt x="0" y="61"/>
                      <a:pt x="2" y="61"/>
                    </a:cubicBezTo>
                    <a:cubicBezTo>
                      <a:pt x="4" y="61"/>
                      <a:pt x="5" y="60"/>
                      <a:pt x="6" y="61"/>
                    </a:cubicBezTo>
                    <a:cubicBezTo>
                      <a:pt x="8" y="61"/>
                      <a:pt x="7" y="62"/>
                      <a:pt x="8" y="62"/>
                    </a:cubicBezTo>
                    <a:cubicBezTo>
                      <a:pt x="10" y="62"/>
                      <a:pt x="11" y="61"/>
                      <a:pt x="11" y="61"/>
                    </a:cubicBezTo>
                    <a:cubicBezTo>
                      <a:pt x="11" y="61"/>
                      <a:pt x="11" y="61"/>
                      <a:pt x="11" y="62"/>
                    </a:cubicBezTo>
                    <a:cubicBezTo>
                      <a:pt x="12" y="62"/>
                      <a:pt x="13" y="62"/>
                      <a:pt x="14" y="62"/>
                    </a:cubicBezTo>
                    <a:cubicBezTo>
                      <a:pt x="14" y="62"/>
                      <a:pt x="13" y="63"/>
                      <a:pt x="13" y="63"/>
                    </a:cubicBezTo>
                    <a:cubicBezTo>
                      <a:pt x="12" y="63"/>
                      <a:pt x="12" y="64"/>
                      <a:pt x="14" y="64"/>
                    </a:cubicBezTo>
                    <a:cubicBezTo>
                      <a:pt x="16" y="64"/>
                      <a:pt x="14" y="65"/>
                      <a:pt x="13" y="65"/>
                    </a:cubicBezTo>
                    <a:cubicBezTo>
                      <a:pt x="12" y="65"/>
                      <a:pt x="12" y="66"/>
                      <a:pt x="12" y="67"/>
                    </a:cubicBezTo>
                    <a:cubicBezTo>
                      <a:pt x="12" y="68"/>
                      <a:pt x="12" y="68"/>
                      <a:pt x="12" y="68"/>
                    </a:cubicBezTo>
                    <a:cubicBezTo>
                      <a:pt x="12" y="68"/>
                      <a:pt x="13" y="68"/>
                      <a:pt x="14" y="69"/>
                    </a:cubicBezTo>
                    <a:cubicBezTo>
                      <a:pt x="16" y="69"/>
                      <a:pt x="18" y="70"/>
                      <a:pt x="20" y="70"/>
                    </a:cubicBezTo>
                    <a:cubicBezTo>
                      <a:pt x="22" y="71"/>
                      <a:pt x="20" y="70"/>
                      <a:pt x="23" y="70"/>
                    </a:cubicBezTo>
                    <a:cubicBezTo>
                      <a:pt x="25" y="70"/>
                      <a:pt x="28" y="70"/>
                      <a:pt x="29" y="70"/>
                    </a:cubicBezTo>
                    <a:cubicBezTo>
                      <a:pt x="31" y="70"/>
                      <a:pt x="30" y="70"/>
                      <a:pt x="32" y="70"/>
                    </a:cubicBezTo>
                    <a:cubicBezTo>
                      <a:pt x="34" y="71"/>
                      <a:pt x="35" y="71"/>
                      <a:pt x="35" y="70"/>
                    </a:cubicBezTo>
                    <a:cubicBezTo>
                      <a:pt x="34" y="69"/>
                      <a:pt x="33" y="69"/>
                      <a:pt x="32" y="68"/>
                    </a:cubicBezTo>
                    <a:cubicBezTo>
                      <a:pt x="30" y="67"/>
                      <a:pt x="24" y="60"/>
                      <a:pt x="24" y="58"/>
                    </a:cubicBezTo>
                    <a:cubicBezTo>
                      <a:pt x="24" y="56"/>
                      <a:pt x="23" y="56"/>
                      <a:pt x="23" y="55"/>
                    </a:cubicBezTo>
                    <a:cubicBezTo>
                      <a:pt x="23" y="54"/>
                      <a:pt x="23" y="53"/>
                      <a:pt x="22" y="52"/>
                    </a:cubicBezTo>
                    <a:cubicBezTo>
                      <a:pt x="21" y="51"/>
                      <a:pt x="21" y="51"/>
                      <a:pt x="22" y="50"/>
                    </a:cubicBezTo>
                    <a:cubicBezTo>
                      <a:pt x="23" y="50"/>
                      <a:pt x="25" y="49"/>
                      <a:pt x="24" y="49"/>
                    </a:cubicBezTo>
                    <a:cubicBezTo>
                      <a:pt x="23" y="48"/>
                      <a:pt x="23" y="47"/>
                      <a:pt x="25" y="47"/>
                    </a:cubicBezTo>
                    <a:cubicBezTo>
                      <a:pt x="27" y="47"/>
                      <a:pt x="29" y="47"/>
                      <a:pt x="27" y="46"/>
                    </a:cubicBezTo>
                    <a:cubicBezTo>
                      <a:pt x="26" y="45"/>
                      <a:pt x="24" y="45"/>
                      <a:pt x="26" y="45"/>
                    </a:cubicBezTo>
                    <a:cubicBezTo>
                      <a:pt x="27" y="44"/>
                      <a:pt x="32" y="44"/>
                      <a:pt x="29" y="43"/>
                    </a:cubicBezTo>
                    <a:cubicBezTo>
                      <a:pt x="27" y="42"/>
                      <a:pt x="26" y="42"/>
                      <a:pt x="25" y="42"/>
                    </a:cubicBezTo>
                    <a:cubicBezTo>
                      <a:pt x="23" y="41"/>
                      <a:pt x="24" y="40"/>
                      <a:pt x="26" y="41"/>
                    </a:cubicBezTo>
                    <a:cubicBezTo>
                      <a:pt x="28" y="42"/>
                      <a:pt x="29" y="42"/>
                      <a:pt x="30" y="41"/>
                    </a:cubicBezTo>
                    <a:cubicBezTo>
                      <a:pt x="32" y="41"/>
                      <a:pt x="34" y="42"/>
                      <a:pt x="33" y="41"/>
                    </a:cubicBezTo>
                    <a:cubicBezTo>
                      <a:pt x="32" y="39"/>
                      <a:pt x="30" y="38"/>
                      <a:pt x="32" y="38"/>
                    </a:cubicBezTo>
                    <a:cubicBezTo>
                      <a:pt x="34" y="39"/>
                      <a:pt x="35" y="40"/>
                      <a:pt x="35" y="39"/>
                    </a:cubicBezTo>
                    <a:cubicBezTo>
                      <a:pt x="35" y="38"/>
                      <a:pt x="37" y="38"/>
                      <a:pt x="34" y="37"/>
                    </a:cubicBezTo>
                    <a:cubicBezTo>
                      <a:pt x="32" y="36"/>
                      <a:pt x="29" y="36"/>
                      <a:pt x="32" y="36"/>
                    </a:cubicBezTo>
                    <a:cubicBezTo>
                      <a:pt x="34" y="36"/>
                      <a:pt x="36" y="37"/>
                      <a:pt x="37" y="36"/>
                    </a:cubicBezTo>
                    <a:cubicBezTo>
                      <a:pt x="37" y="36"/>
                      <a:pt x="38" y="36"/>
                      <a:pt x="36" y="34"/>
                    </a:cubicBezTo>
                    <a:cubicBezTo>
                      <a:pt x="35" y="33"/>
                      <a:pt x="35" y="32"/>
                      <a:pt x="36" y="33"/>
                    </a:cubicBezTo>
                    <a:cubicBezTo>
                      <a:pt x="37" y="34"/>
                      <a:pt x="40" y="33"/>
                      <a:pt x="40" y="32"/>
                    </a:cubicBezTo>
                    <a:cubicBezTo>
                      <a:pt x="41" y="30"/>
                      <a:pt x="44" y="31"/>
                      <a:pt x="42" y="30"/>
                    </a:cubicBezTo>
                    <a:cubicBezTo>
                      <a:pt x="41" y="29"/>
                      <a:pt x="39" y="29"/>
                      <a:pt x="41" y="29"/>
                    </a:cubicBezTo>
                    <a:cubicBezTo>
                      <a:pt x="43" y="29"/>
                      <a:pt x="45" y="28"/>
                      <a:pt x="45" y="27"/>
                    </a:cubicBezTo>
                    <a:cubicBezTo>
                      <a:pt x="45" y="26"/>
                      <a:pt x="45" y="26"/>
                      <a:pt x="46" y="26"/>
                    </a:cubicBezTo>
                    <a:cubicBezTo>
                      <a:pt x="47" y="27"/>
                      <a:pt x="48" y="28"/>
                      <a:pt x="48" y="27"/>
                    </a:cubicBezTo>
                    <a:cubicBezTo>
                      <a:pt x="48" y="26"/>
                      <a:pt x="46" y="25"/>
                      <a:pt x="48" y="25"/>
                    </a:cubicBezTo>
                    <a:cubicBezTo>
                      <a:pt x="50" y="25"/>
                      <a:pt x="52" y="25"/>
                      <a:pt x="52" y="25"/>
                    </a:cubicBezTo>
                    <a:cubicBezTo>
                      <a:pt x="53" y="24"/>
                      <a:pt x="52" y="23"/>
                      <a:pt x="51" y="23"/>
                    </a:cubicBezTo>
                    <a:cubicBezTo>
                      <a:pt x="50" y="23"/>
                      <a:pt x="50" y="23"/>
                      <a:pt x="52" y="22"/>
                    </a:cubicBezTo>
                    <a:cubicBezTo>
                      <a:pt x="54" y="21"/>
                      <a:pt x="57" y="19"/>
                      <a:pt x="60" y="18"/>
                    </a:cubicBezTo>
                    <a:cubicBezTo>
                      <a:pt x="63" y="18"/>
                      <a:pt x="72" y="16"/>
                      <a:pt x="75" y="15"/>
                    </a:cubicBezTo>
                    <a:cubicBezTo>
                      <a:pt x="77" y="13"/>
                      <a:pt x="90" y="11"/>
                      <a:pt x="94" y="9"/>
                    </a:cubicBezTo>
                    <a:cubicBezTo>
                      <a:pt x="98" y="7"/>
                      <a:pt x="102" y="4"/>
                      <a:pt x="101" y="3"/>
                    </a:cubicBezTo>
                    <a:cubicBezTo>
                      <a:pt x="100" y="2"/>
                      <a:pt x="99" y="0"/>
                      <a:pt x="97" y="1"/>
                    </a:cubicBezTo>
                    <a:cubicBezTo>
                      <a:pt x="94" y="1"/>
                      <a:pt x="92" y="0"/>
                      <a:pt x="90" y="1"/>
                    </a:cubicBezTo>
                    <a:cubicBezTo>
                      <a:pt x="88" y="1"/>
                      <a:pt x="85" y="3"/>
                      <a:pt x="84" y="3"/>
                    </a:cubicBezTo>
                    <a:cubicBezTo>
                      <a:pt x="83" y="4"/>
                      <a:pt x="84" y="4"/>
                      <a:pt x="84" y="4"/>
                    </a:cubicBezTo>
                    <a:cubicBezTo>
                      <a:pt x="84" y="5"/>
                      <a:pt x="85" y="4"/>
                      <a:pt x="83" y="5"/>
                    </a:cubicBezTo>
                    <a:cubicBezTo>
                      <a:pt x="81" y="5"/>
                      <a:pt x="77" y="6"/>
                      <a:pt x="75" y="7"/>
                    </a:cubicBezTo>
                    <a:cubicBezTo>
                      <a:pt x="73" y="7"/>
                      <a:pt x="66" y="9"/>
                      <a:pt x="64" y="9"/>
                    </a:cubicBezTo>
                    <a:cubicBezTo>
                      <a:pt x="61" y="9"/>
                      <a:pt x="57" y="8"/>
                      <a:pt x="56" y="8"/>
                    </a:cubicBezTo>
                    <a:cubicBezTo>
                      <a:pt x="55" y="8"/>
                      <a:pt x="52" y="10"/>
                      <a:pt x="54" y="10"/>
                    </a:cubicBezTo>
                    <a:cubicBezTo>
                      <a:pt x="55" y="10"/>
                      <a:pt x="56" y="10"/>
                      <a:pt x="53" y="10"/>
                    </a:cubicBezTo>
                    <a:cubicBezTo>
                      <a:pt x="51" y="10"/>
                      <a:pt x="52" y="12"/>
                      <a:pt x="49" y="12"/>
                    </a:cubicBezTo>
                    <a:cubicBezTo>
                      <a:pt x="46" y="12"/>
                      <a:pt x="46" y="13"/>
                      <a:pt x="45" y="12"/>
                    </a:cubicBezTo>
                    <a:cubicBezTo>
                      <a:pt x="44" y="12"/>
                      <a:pt x="44" y="12"/>
                      <a:pt x="43" y="13"/>
                    </a:cubicBezTo>
                    <a:cubicBezTo>
                      <a:pt x="41" y="14"/>
                      <a:pt x="41" y="16"/>
                      <a:pt x="39" y="16"/>
                    </a:cubicBezTo>
                    <a:cubicBezTo>
                      <a:pt x="37" y="16"/>
                      <a:pt x="36" y="15"/>
                      <a:pt x="36" y="17"/>
                    </a:cubicBezTo>
                    <a:cubicBezTo>
                      <a:pt x="35" y="18"/>
                      <a:pt x="35" y="19"/>
                      <a:pt x="34" y="19"/>
                    </a:cubicBezTo>
                    <a:cubicBezTo>
                      <a:pt x="32" y="19"/>
                      <a:pt x="32" y="18"/>
                      <a:pt x="31" y="20"/>
                    </a:cubicBezTo>
                    <a:cubicBezTo>
                      <a:pt x="30" y="21"/>
                      <a:pt x="31" y="22"/>
                      <a:pt x="29" y="22"/>
                    </a:cubicBezTo>
                    <a:cubicBezTo>
                      <a:pt x="28" y="22"/>
                      <a:pt x="27" y="20"/>
                      <a:pt x="26" y="21"/>
                    </a:cubicBezTo>
                    <a:cubicBezTo>
                      <a:pt x="26" y="22"/>
                      <a:pt x="26" y="23"/>
                      <a:pt x="27" y="23"/>
                    </a:cubicBezTo>
                    <a:cubicBezTo>
                      <a:pt x="28" y="23"/>
                      <a:pt x="32" y="23"/>
                      <a:pt x="30" y="23"/>
                    </a:cubicBezTo>
                    <a:cubicBezTo>
                      <a:pt x="28" y="24"/>
                      <a:pt x="24" y="25"/>
                      <a:pt x="26" y="25"/>
                    </a:cubicBezTo>
                    <a:cubicBezTo>
                      <a:pt x="28" y="25"/>
                      <a:pt x="33" y="26"/>
                      <a:pt x="31" y="26"/>
                    </a:cubicBezTo>
                    <a:cubicBezTo>
                      <a:pt x="30" y="26"/>
                      <a:pt x="25" y="27"/>
                      <a:pt x="24" y="27"/>
                    </a:cubicBezTo>
                    <a:cubicBezTo>
                      <a:pt x="24" y="27"/>
                      <a:pt x="24" y="28"/>
                      <a:pt x="25" y="28"/>
                    </a:cubicBezTo>
                    <a:cubicBezTo>
                      <a:pt x="26" y="28"/>
                      <a:pt x="27" y="29"/>
                      <a:pt x="25" y="29"/>
                    </a:cubicBezTo>
                    <a:cubicBezTo>
                      <a:pt x="24" y="29"/>
                      <a:pt x="22" y="30"/>
                      <a:pt x="23" y="31"/>
                    </a:cubicBezTo>
                    <a:cubicBezTo>
                      <a:pt x="24" y="31"/>
                      <a:pt x="24" y="31"/>
                      <a:pt x="23" y="31"/>
                    </a:cubicBezTo>
                    <a:cubicBezTo>
                      <a:pt x="21" y="31"/>
                      <a:pt x="20" y="32"/>
                      <a:pt x="22" y="32"/>
                    </a:cubicBezTo>
                    <a:cubicBezTo>
                      <a:pt x="24" y="33"/>
                      <a:pt x="25" y="33"/>
                      <a:pt x="22" y="33"/>
                    </a:cubicBezTo>
                    <a:cubicBezTo>
                      <a:pt x="19" y="33"/>
                      <a:pt x="19" y="33"/>
                      <a:pt x="19" y="35"/>
                    </a:cubicBezTo>
                    <a:cubicBezTo>
                      <a:pt x="18" y="36"/>
                      <a:pt x="17" y="35"/>
                      <a:pt x="16" y="36"/>
                    </a:cubicBezTo>
                    <a:cubicBezTo>
                      <a:pt x="15" y="36"/>
                      <a:pt x="14" y="37"/>
                      <a:pt x="15" y="38"/>
                    </a:cubicBezTo>
                    <a:cubicBezTo>
                      <a:pt x="16" y="38"/>
                      <a:pt x="17" y="37"/>
                      <a:pt x="19" y="37"/>
                    </a:cubicBezTo>
                    <a:cubicBezTo>
                      <a:pt x="21" y="37"/>
                      <a:pt x="23" y="38"/>
                      <a:pt x="21" y="38"/>
                    </a:cubicBezTo>
                    <a:cubicBezTo>
                      <a:pt x="19" y="38"/>
                      <a:pt x="18" y="38"/>
                      <a:pt x="17" y="39"/>
                    </a:cubicBezTo>
                    <a:cubicBezTo>
                      <a:pt x="16" y="41"/>
                      <a:pt x="18" y="41"/>
                      <a:pt x="17" y="42"/>
                    </a:cubicBezTo>
                    <a:cubicBezTo>
                      <a:pt x="15" y="42"/>
                      <a:pt x="16" y="42"/>
                      <a:pt x="14" y="42"/>
                    </a:cubicBezTo>
                    <a:cubicBezTo>
                      <a:pt x="12" y="42"/>
                      <a:pt x="10" y="43"/>
                      <a:pt x="10" y="44"/>
                    </a:cubicBezTo>
                    <a:cubicBezTo>
                      <a:pt x="11" y="45"/>
                      <a:pt x="11" y="46"/>
                      <a:pt x="10" y="46"/>
                    </a:cubicBezTo>
                    <a:cubicBezTo>
                      <a:pt x="9" y="46"/>
                      <a:pt x="6" y="47"/>
                      <a:pt x="6" y="47"/>
                    </a:cubicBezTo>
                    <a:cubicBezTo>
                      <a:pt x="6" y="47"/>
                      <a:pt x="5" y="48"/>
                      <a:pt x="6" y="48"/>
                    </a:cubicBezTo>
                    <a:cubicBezTo>
                      <a:pt x="8" y="49"/>
                      <a:pt x="9" y="47"/>
                      <a:pt x="8" y="49"/>
                    </a:cubicBezTo>
                    <a:cubicBezTo>
                      <a:pt x="8" y="51"/>
                      <a:pt x="7" y="51"/>
                      <a:pt x="7" y="51"/>
                    </a:cubicBezTo>
                    <a:cubicBezTo>
                      <a:pt x="7" y="52"/>
                      <a:pt x="7" y="53"/>
                      <a:pt x="6" y="53"/>
                    </a:cubicBezTo>
                    <a:cubicBezTo>
                      <a:pt x="5" y="54"/>
                      <a:pt x="6" y="54"/>
                      <a:pt x="4" y="54"/>
                    </a:cubicBezTo>
                    <a:cubicBezTo>
                      <a:pt x="2" y="54"/>
                      <a:pt x="1" y="55"/>
                      <a:pt x="0" y="5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61" name="Freeform 292"/>
              <p:cNvSpPr>
                <a:spLocks noChangeArrowheads="1"/>
              </p:cNvSpPr>
              <p:nvPr/>
            </p:nvSpPr>
            <p:spPr bwMode="auto">
              <a:xfrm>
                <a:off x="2086" y="80"/>
                <a:ext cx="48" cy="25"/>
              </a:xfrm>
              <a:custGeom>
                <a:avLst/>
                <a:gdLst>
                  <a:gd name="T0" fmla="*/ 1 w 35"/>
                  <a:gd name="T1" fmla="*/ 18 h 18"/>
                  <a:gd name="T2" fmla="*/ 8 w 35"/>
                  <a:gd name="T3" fmla="*/ 17 h 18"/>
                  <a:gd name="T4" fmla="*/ 13 w 35"/>
                  <a:gd name="T5" fmla="*/ 15 h 18"/>
                  <a:gd name="T6" fmla="*/ 25 w 35"/>
                  <a:gd name="T7" fmla="*/ 15 h 18"/>
                  <a:gd name="T8" fmla="*/ 34 w 35"/>
                  <a:gd name="T9" fmla="*/ 12 h 18"/>
                  <a:gd name="T10" fmla="*/ 34 w 35"/>
                  <a:gd name="T11" fmla="*/ 8 h 18"/>
                  <a:gd name="T12" fmla="*/ 30 w 35"/>
                  <a:gd name="T13" fmla="*/ 6 h 18"/>
                  <a:gd name="T14" fmla="*/ 25 w 35"/>
                  <a:gd name="T15" fmla="*/ 3 h 18"/>
                  <a:gd name="T16" fmla="*/ 19 w 35"/>
                  <a:gd name="T17" fmla="*/ 7 h 18"/>
                  <a:gd name="T18" fmla="*/ 21 w 35"/>
                  <a:gd name="T19" fmla="*/ 2 h 18"/>
                  <a:gd name="T20" fmla="*/ 18 w 35"/>
                  <a:gd name="T21" fmla="*/ 0 h 18"/>
                  <a:gd name="T22" fmla="*/ 17 w 35"/>
                  <a:gd name="T23" fmla="*/ 1 h 18"/>
                  <a:gd name="T24" fmla="*/ 17 w 35"/>
                  <a:gd name="T25" fmla="*/ 2 h 18"/>
                  <a:gd name="T26" fmla="*/ 14 w 35"/>
                  <a:gd name="T27" fmla="*/ 1 h 18"/>
                  <a:gd name="T28" fmla="*/ 12 w 35"/>
                  <a:gd name="T29" fmla="*/ 2 h 18"/>
                  <a:gd name="T30" fmla="*/ 11 w 35"/>
                  <a:gd name="T31" fmla="*/ 4 h 18"/>
                  <a:gd name="T32" fmla="*/ 13 w 35"/>
                  <a:gd name="T33" fmla="*/ 5 h 18"/>
                  <a:gd name="T34" fmla="*/ 9 w 35"/>
                  <a:gd name="T35" fmla="*/ 6 h 18"/>
                  <a:gd name="T36" fmla="*/ 9 w 35"/>
                  <a:gd name="T37" fmla="*/ 8 h 18"/>
                  <a:gd name="T38" fmla="*/ 10 w 35"/>
                  <a:gd name="T39" fmla="*/ 8 h 18"/>
                  <a:gd name="T40" fmla="*/ 6 w 35"/>
                  <a:gd name="T41" fmla="*/ 11 h 18"/>
                  <a:gd name="T42" fmla="*/ 2 w 35"/>
                  <a:gd name="T43" fmla="*/ 15 h 18"/>
                  <a:gd name="T44" fmla="*/ 1 w 35"/>
                  <a:gd name="T45" fmla="*/ 18 h 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5"/>
                  <a:gd name="T70" fmla="*/ 0 h 18"/>
                  <a:gd name="T71" fmla="*/ 35 w 35"/>
                  <a:gd name="T72" fmla="*/ 18 h 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5" h="18">
                    <a:moveTo>
                      <a:pt x="1" y="18"/>
                    </a:moveTo>
                    <a:cubicBezTo>
                      <a:pt x="2" y="18"/>
                      <a:pt x="7" y="18"/>
                      <a:pt x="8" y="17"/>
                    </a:cubicBezTo>
                    <a:cubicBezTo>
                      <a:pt x="10" y="16"/>
                      <a:pt x="10" y="16"/>
                      <a:pt x="13" y="15"/>
                    </a:cubicBezTo>
                    <a:cubicBezTo>
                      <a:pt x="16" y="15"/>
                      <a:pt x="20" y="16"/>
                      <a:pt x="25" y="15"/>
                    </a:cubicBezTo>
                    <a:cubicBezTo>
                      <a:pt x="30" y="14"/>
                      <a:pt x="34" y="14"/>
                      <a:pt x="34" y="12"/>
                    </a:cubicBezTo>
                    <a:cubicBezTo>
                      <a:pt x="35" y="11"/>
                      <a:pt x="35" y="9"/>
                      <a:pt x="34" y="8"/>
                    </a:cubicBezTo>
                    <a:cubicBezTo>
                      <a:pt x="32" y="7"/>
                      <a:pt x="32" y="8"/>
                      <a:pt x="30" y="6"/>
                    </a:cubicBezTo>
                    <a:cubicBezTo>
                      <a:pt x="29" y="4"/>
                      <a:pt x="27" y="3"/>
                      <a:pt x="25" y="3"/>
                    </a:cubicBezTo>
                    <a:cubicBezTo>
                      <a:pt x="24" y="3"/>
                      <a:pt x="19" y="7"/>
                      <a:pt x="19" y="7"/>
                    </a:cubicBezTo>
                    <a:cubicBezTo>
                      <a:pt x="18" y="6"/>
                      <a:pt x="21" y="2"/>
                      <a:pt x="21" y="2"/>
                    </a:cubicBezTo>
                    <a:cubicBezTo>
                      <a:pt x="21" y="1"/>
                      <a:pt x="19" y="0"/>
                      <a:pt x="18" y="0"/>
                    </a:cubicBezTo>
                    <a:cubicBezTo>
                      <a:pt x="17" y="0"/>
                      <a:pt x="17" y="1"/>
                      <a:pt x="17" y="1"/>
                    </a:cubicBezTo>
                    <a:cubicBezTo>
                      <a:pt x="17" y="2"/>
                      <a:pt x="18" y="3"/>
                      <a:pt x="17" y="2"/>
                    </a:cubicBezTo>
                    <a:cubicBezTo>
                      <a:pt x="15" y="1"/>
                      <a:pt x="15" y="1"/>
                      <a:pt x="14" y="1"/>
                    </a:cubicBezTo>
                    <a:cubicBezTo>
                      <a:pt x="13" y="1"/>
                      <a:pt x="12" y="2"/>
                      <a:pt x="12" y="2"/>
                    </a:cubicBezTo>
                    <a:cubicBezTo>
                      <a:pt x="11" y="3"/>
                      <a:pt x="9" y="4"/>
                      <a:pt x="11" y="4"/>
                    </a:cubicBezTo>
                    <a:cubicBezTo>
                      <a:pt x="12" y="5"/>
                      <a:pt x="15" y="5"/>
                      <a:pt x="13" y="5"/>
                    </a:cubicBezTo>
                    <a:cubicBezTo>
                      <a:pt x="11" y="5"/>
                      <a:pt x="10" y="5"/>
                      <a:pt x="9" y="6"/>
                    </a:cubicBezTo>
                    <a:cubicBezTo>
                      <a:pt x="9" y="7"/>
                      <a:pt x="8" y="7"/>
                      <a:pt x="9" y="8"/>
                    </a:cubicBezTo>
                    <a:cubicBezTo>
                      <a:pt x="10" y="8"/>
                      <a:pt x="13" y="9"/>
                      <a:pt x="10" y="8"/>
                    </a:cubicBezTo>
                    <a:cubicBezTo>
                      <a:pt x="7" y="8"/>
                      <a:pt x="7" y="9"/>
                      <a:pt x="6" y="11"/>
                    </a:cubicBezTo>
                    <a:cubicBezTo>
                      <a:pt x="5" y="12"/>
                      <a:pt x="3" y="15"/>
                      <a:pt x="2" y="15"/>
                    </a:cubicBezTo>
                    <a:cubicBezTo>
                      <a:pt x="1" y="16"/>
                      <a:pt x="0" y="17"/>
                      <a:pt x="1" y="1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62" name="Freeform 293"/>
              <p:cNvSpPr>
                <a:spLocks noChangeArrowheads="1"/>
              </p:cNvSpPr>
              <p:nvPr/>
            </p:nvSpPr>
            <p:spPr bwMode="auto">
              <a:xfrm>
                <a:off x="2043" y="66"/>
                <a:ext cx="50" cy="25"/>
              </a:xfrm>
              <a:custGeom>
                <a:avLst/>
                <a:gdLst>
                  <a:gd name="T0" fmla="*/ 23 w 36"/>
                  <a:gd name="T1" fmla="*/ 1 h 18"/>
                  <a:gd name="T2" fmla="*/ 19 w 36"/>
                  <a:gd name="T3" fmla="*/ 1 h 18"/>
                  <a:gd name="T4" fmla="*/ 13 w 36"/>
                  <a:gd name="T5" fmla="*/ 2 h 18"/>
                  <a:gd name="T6" fmla="*/ 10 w 36"/>
                  <a:gd name="T7" fmla="*/ 2 h 18"/>
                  <a:gd name="T8" fmla="*/ 8 w 36"/>
                  <a:gd name="T9" fmla="*/ 4 h 18"/>
                  <a:gd name="T10" fmla="*/ 9 w 36"/>
                  <a:gd name="T11" fmla="*/ 5 h 18"/>
                  <a:gd name="T12" fmla="*/ 5 w 36"/>
                  <a:gd name="T13" fmla="*/ 7 h 18"/>
                  <a:gd name="T14" fmla="*/ 2 w 36"/>
                  <a:gd name="T15" fmla="*/ 8 h 18"/>
                  <a:gd name="T16" fmla="*/ 2 w 36"/>
                  <a:gd name="T17" fmla="*/ 9 h 18"/>
                  <a:gd name="T18" fmla="*/ 7 w 36"/>
                  <a:gd name="T19" fmla="*/ 11 h 18"/>
                  <a:gd name="T20" fmla="*/ 10 w 36"/>
                  <a:gd name="T21" fmla="*/ 14 h 18"/>
                  <a:gd name="T22" fmla="*/ 15 w 36"/>
                  <a:gd name="T23" fmla="*/ 15 h 18"/>
                  <a:gd name="T24" fmla="*/ 23 w 36"/>
                  <a:gd name="T25" fmla="*/ 18 h 18"/>
                  <a:gd name="T26" fmla="*/ 34 w 36"/>
                  <a:gd name="T27" fmla="*/ 16 h 18"/>
                  <a:gd name="T28" fmla="*/ 31 w 36"/>
                  <a:gd name="T29" fmla="*/ 11 h 18"/>
                  <a:gd name="T30" fmla="*/ 33 w 36"/>
                  <a:gd name="T31" fmla="*/ 11 h 18"/>
                  <a:gd name="T32" fmla="*/ 33 w 36"/>
                  <a:gd name="T33" fmla="*/ 7 h 18"/>
                  <a:gd name="T34" fmla="*/ 34 w 36"/>
                  <a:gd name="T35" fmla="*/ 4 h 18"/>
                  <a:gd name="T36" fmla="*/ 29 w 36"/>
                  <a:gd name="T37" fmla="*/ 2 h 18"/>
                  <a:gd name="T38" fmla="*/ 26 w 36"/>
                  <a:gd name="T39" fmla="*/ 3 h 18"/>
                  <a:gd name="T40" fmla="*/ 23 w 36"/>
                  <a:gd name="T41" fmla="*/ 4 h 18"/>
                  <a:gd name="T42" fmla="*/ 21 w 36"/>
                  <a:gd name="T43" fmla="*/ 4 h 18"/>
                  <a:gd name="T44" fmla="*/ 23 w 36"/>
                  <a:gd name="T45" fmla="*/ 1 h 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6"/>
                  <a:gd name="T70" fmla="*/ 0 h 18"/>
                  <a:gd name="T71" fmla="*/ 36 w 36"/>
                  <a:gd name="T72" fmla="*/ 18 h 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6" h="18">
                    <a:moveTo>
                      <a:pt x="23" y="1"/>
                    </a:moveTo>
                    <a:cubicBezTo>
                      <a:pt x="22" y="1"/>
                      <a:pt x="20" y="0"/>
                      <a:pt x="19" y="1"/>
                    </a:cubicBezTo>
                    <a:cubicBezTo>
                      <a:pt x="18" y="1"/>
                      <a:pt x="13" y="1"/>
                      <a:pt x="13" y="2"/>
                    </a:cubicBezTo>
                    <a:cubicBezTo>
                      <a:pt x="12" y="2"/>
                      <a:pt x="10" y="2"/>
                      <a:pt x="10" y="2"/>
                    </a:cubicBezTo>
                    <a:cubicBezTo>
                      <a:pt x="10" y="2"/>
                      <a:pt x="6" y="4"/>
                      <a:pt x="8" y="4"/>
                    </a:cubicBezTo>
                    <a:cubicBezTo>
                      <a:pt x="10" y="4"/>
                      <a:pt x="10" y="5"/>
                      <a:pt x="9" y="5"/>
                    </a:cubicBezTo>
                    <a:cubicBezTo>
                      <a:pt x="7" y="5"/>
                      <a:pt x="5" y="6"/>
                      <a:pt x="5" y="7"/>
                    </a:cubicBezTo>
                    <a:cubicBezTo>
                      <a:pt x="4" y="7"/>
                      <a:pt x="3" y="8"/>
                      <a:pt x="2" y="8"/>
                    </a:cubicBezTo>
                    <a:cubicBezTo>
                      <a:pt x="1" y="8"/>
                      <a:pt x="0" y="9"/>
                      <a:pt x="2" y="9"/>
                    </a:cubicBezTo>
                    <a:cubicBezTo>
                      <a:pt x="4" y="9"/>
                      <a:pt x="7" y="10"/>
                      <a:pt x="7" y="11"/>
                    </a:cubicBezTo>
                    <a:cubicBezTo>
                      <a:pt x="7" y="12"/>
                      <a:pt x="8" y="14"/>
                      <a:pt x="10" y="14"/>
                    </a:cubicBezTo>
                    <a:cubicBezTo>
                      <a:pt x="12" y="15"/>
                      <a:pt x="12" y="14"/>
                      <a:pt x="15" y="15"/>
                    </a:cubicBezTo>
                    <a:cubicBezTo>
                      <a:pt x="18" y="16"/>
                      <a:pt x="20" y="18"/>
                      <a:pt x="23" y="18"/>
                    </a:cubicBezTo>
                    <a:cubicBezTo>
                      <a:pt x="26" y="18"/>
                      <a:pt x="35" y="18"/>
                      <a:pt x="34" y="16"/>
                    </a:cubicBezTo>
                    <a:cubicBezTo>
                      <a:pt x="33" y="14"/>
                      <a:pt x="30" y="11"/>
                      <a:pt x="31" y="11"/>
                    </a:cubicBezTo>
                    <a:cubicBezTo>
                      <a:pt x="32" y="11"/>
                      <a:pt x="33" y="12"/>
                      <a:pt x="33" y="11"/>
                    </a:cubicBezTo>
                    <a:cubicBezTo>
                      <a:pt x="34" y="10"/>
                      <a:pt x="33" y="8"/>
                      <a:pt x="33" y="7"/>
                    </a:cubicBezTo>
                    <a:cubicBezTo>
                      <a:pt x="34" y="6"/>
                      <a:pt x="36" y="5"/>
                      <a:pt x="34" y="4"/>
                    </a:cubicBezTo>
                    <a:cubicBezTo>
                      <a:pt x="33" y="4"/>
                      <a:pt x="31" y="2"/>
                      <a:pt x="29" y="2"/>
                    </a:cubicBezTo>
                    <a:cubicBezTo>
                      <a:pt x="27" y="2"/>
                      <a:pt x="27" y="3"/>
                      <a:pt x="26" y="3"/>
                    </a:cubicBezTo>
                    <a:cubicBezTo>
                      <a:pt x="26" y="4"/>
                      <a:pt x="24" y="3"/>
                      <a:pt x="23" y="4"/>
                    </a:cubicBezTo>
                    <a:cubicBezTo>
                      <a:pt x="22" y="4"/>
                      <a:pt x="20" y="5"/>
                      <a:pt x="21" y="4"/>
                    </a:cubicBezTo>
                    <a:cubicBezTo>
                      <a:pt x="22" y="3"/>
                      <a:pt x="24" y="2"/>
                      <a:pt x="2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63" name="Freeform 294"/>
              <p:cNvSpPr>
                <a:spLocks noChangeArrowheads="1"/>
              </p:cNvSpPr>
              <p:nvPr/>
            </p:nvSpPr>
            <p:spPr bwMode="auto">
              <a:xfrm>
                <a:off x="2031" y="67"/>
                <a:ext cx="19" cy="9"/>
              </a:xfrm>
              <a:custGeom>
                <a:avLst/>
                <a:gdLst>
                  <a:gd name="T0" fmla="*/ 1 w 14"/>
                  <a:gd name="T1" fmla="*/ 4 h 6"/>
                  <a:gd name="T2" fmla="*/ 6 w 14"/>
                  <a:gd name="T3" fmla="*/ 5 h 6"/>
                  <a:gd name="T4" fmla="*/ 10 w 14"/>
                  <a:gd name="T5" fmla="*/ 5 h 6"/>
                  <a:gd name="T6" fmla="*/ 13 w 14"/>
                  <a:gd name="T7" fmla="*/ 3 h 6"/>
                  <a:gd name="T8" fmla="*/ 11 w 14"/>
                  <a:gd name="T9" fmla="*/ 2 h 6"/>
                  <a:gd name="T10" fmla="*/ 6 w 14"/>
                  <a:gd name="T11" fmla="*/ 1 h 6"/>
                  <a:gd name="T12" fmla="*/ 0 w 14"/>
                  <a:gd name="T13" fmla="*/ 1 h 6"/>
                  <a:gd name="T14" fmla="*/ 1 w 14"/>
                  <a:gd name="T15" fmla="*/ 4 h 6"/>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6"/>
                  <a:gd name="T26" fmla="*/ 14 w 14"/>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6">
                    <a:moveTo>
                      <a:pt x="1" y="4"/>
                    </a:moveTo>
                    <a:cubicBezTo>
                      <a:pt x="3" y="4"/>
                      <a:pt x="4" y="5"/>
                      <a:pt x="6" y="5"/>
                    </a:cubicBezTo>
                    <a:cubicBezTo>
                      <a:pt x="7" y="6"/>
                      <a:pt x="9" y="6"/>
                      <a:pt x="10" y="5"/>
                    </a:cubicBezTo>
                    <a:cubicBezTo>
                      <a:pt x="12" y="4"/>
                      <a:pt x="14" y="3"/>
                      <a:pt x="13" y="3"/>
                    </a:cubicBezTo>
                    <a:cubicBezTo>
                      <a:pt x="13" y="2"/>
                      <a:pt x="11" y="2"/>
                      <a:pt x="11" y="2"/>
                    </a:cubicBezTo>
                    <a:cubicBezTo>
                      <a:pt x="9" y="1"/>
                      <a:pt x="8" y="2"/>
                      <a:pt x="6" y="1"/>
                    </a:cubicBezTo>
                    <a:cubicBezTo>
                      <a:pt x="4" y="1"/>
                      <a:pt x="0" y="0"/>
                      <a:pt x="0" y="1"/>
                    </a:cubicBezTo>
                    <a:cubicBezTo>
                      <a:pt x="1" y="2"/>
                      <a:pt x="0" y="3"/>
                      <a:pt x="1"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64" name="Freeform 295"/>
              <p:cNvSpPr>
                <a:spLocks noChangeArrowheads="1"/>
              </p:cNvSpPr>
              <p:nvPr/>
            </p:nvSpPr>
            <p:spPr bwMode="auto">
              <a:xfrm>
                <a:off x="2035" y="45"/>
                <a:ext cx="40" cy="25"/>
              </a:xfrm>
              <a:custGeom>
                <a:avLst/>
                <a:gdLst>
                  <a:gd name="T0" fmla="*/ 2 w 29"/>
                  <a:gd name="T1" fmla="*/ 14 h 18"/>
                  <a:gd name="T2" fmla="*/ 5 w 29"/>
                  <a:gd name="T3" fmla="*/ 14 h 18"/>
                  <a:gd name="T4" fmla="*/ 4 w 29"/>
                  <a:gd name="T5" fmla="*/ 15 h 18"/>
                  <a:gd name="T6" fmla="*/ 8 w 29"/>
                  <a:gd name="T7" fmla="*/ 17 h 18"/>
                  <a:gd name="T8" fmla="*/ 15 w 29"/>
                  <a:gd name="T9" fmla="*/ 16 h 18"/>
                  <a:gd name="T10" fmla="*/ 20 w 29"/>
                  <a:gd name="T11" fmla="*/ 15 h 18"/>
                  <a:gd name="T12" fmla="*/ 25 w 29"/>
                  <a:gd name="T13" fmla="*/ 13 h 18"/>
                  <a:gd name="T14" fmla="*/ 25 w 29"/>
                  <a:gd name="T15" fmla="*/ 10 h 18"/>
                  <a:gd name="T16" fmla="*/ 26 w 29"/>
                  <a:gd name="T17" fmla="*/ 9 h 18"/>
                  <a:gd name="T18" fmla="*/ 29 w 29"/>
                  <a:gd name="T19" fmla="*/ 8 h 18"/>
                  <a:gd name="T20" fmla="*/ 23 w 29"/>
                  <a:gd name="T21" fmla="*/ 4 h 18"/>
                  <a:gd name="T22" fmla="*/ 22 w 29"/>
                  <a:gd name="T23" fmla="*/ 1 h 18"/>
                  <a:gd name="T24" fmla="*/ 19 w 29"/>
                  <a:gd name="T25" fmla="*/ 1 h 18"/>
                  <a:gd name="T26" fmla="*/ 12 w 29"/>
                  <a:gd name="T27" fmla="*/ 4 h 18"/>
                  <a:gd name="T28" fmla="*/ 7 w 29"/>
                  <a:gd name="T29" fmla="*/ 6 h 18"/>
                  <a:gd name="T30" fmla="*/ 7 w 29"/>
                  <a:gd name="T31" fmla="*/ 7 h 18"/>
                  <a:gd name="T32" fmla="*/ 7 w 29"/>
                  <a:gd name="T33" fmla="*/ 8 h 18"/>
                  <a:gd name="T34" fmla="*/ 4 w 29"/>
                  <a:gd name="T35" fmla="*/ 11 h 18"/>
                  <a:gd name="T36" fmla="*/ 4 w 29"/>
                  <a:gd name="T37" fmla="*/ 12 h 18"/>
                  <a:gd name="T38" fmla="*/ 2 w 29"/>
                  <a:gd name="T39" fmla="*/ 12 h 18"/>
                  <a:gd name="T40" fmla="*/ 2 w 29"/>
                  <a:gd name="T41" fmla="*/ 14 h 1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9"/>
                  <a:gd name="T64" fmla="*/ 0 h 18"/>
                  <a:gd name="T65" fmla="*/ 29 w 29"/>
                  <a:gd name="T66" fmla="*/ 18 h 1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9" h="18">
                    <a:moveTo>
                      <a:pt x="2" y="14"/>
                    </a:moveTo>
                    <a:cubicBezTo>
                      <a:pt x="4" y="14"/>
                      <a:pt x="6" y="14"/>
                      <a:pt x="5" y="14"/>
                    </a:cubicBezTo>
                    <a:cubicBezTo>
                      <a:pt x="4" y="14"/>
                      <a:pt x="3" y="14"/>
                      <a:pt x="4" y="15"/>
                    </a:cubicBezTo>
                    <a:cubicBezTo>
                      <a:pt x="4" y="16"/>
                      <a:pt x="7" y="16"/>
                      <a:pt x="8" y="17"/>
                    </a:cubicBezTo>
                    <a:cubicBezTo>
                      <a:pt x="11" y="18"/>
                      <a:pt x="13" y="17"/>
                      <a:pt x="15" y="16"/>
                    </a:cubicBezTo>
                    <a:cubicBezTo>
                      <a:pt x="16" y="16"/>
                      <a:pt x="19" y="15"/>
                      <a:pt x="20" y="15"/>
                    </a:cubicBezTo>
                    <a:cubicBezTo>
                      <a:pt x="21" y="15"/>
                      <a:pt x="24" y="14"/>
                      <a:pt x="25" y="13"/>
                    </a:cubicBezTo>
                    <a:cubicBezTo>
                      <a:pt x="27" y="13"/>
                      <a:pt x="26" y="12"/>
                      <a:pt x="25" y="10"/>
                    </a:cubicBezTo>
                    <a:cubicBezTo>
                      <a:pt x="23" y="9"/>
                      <a:pt x="25" y="9"/>
                      <a:pt x="26" y="9"/>
                    </a:cubicBezTo>
                    <a:cubicBezTo>
                      <a:pt x="27" y="9"/>
                      <a:pt x="29" y="8"/>
                      <a:pt x="29" y="8"/>
                    </a:cubicBezTo>
                    <a:cubicBezTo>
                      <a:pt x="29" y="7"/>
                      <a:pt x="25" y="6"/>
                      <a:pt x="23" y="4"/>
                    </a:cubicBezTo>
                    <a:cubicBezTo>
                      <a:pt x="21" y="3"/>
                      <a:pt x="22" y="2"/>
                      <a:pt x="22" y="1"/>
                    </a:cubicBezTo>
                    <a:cubicBezTo>
                      <a:pt x="21" y="0"/>
                      <a:pt x="20" y="0"/>
                      <a:pt x="19" y="1"/>
                    </a:cubicBezTo>
                    <a:cubicBezTo>
                      <a:pt x="17" y="1"/>
                      <a:pt x="15" y="3"/>
                      <a:pt x="12" y="4"/>
                    </a:cubicBezTo>
                    <a:cubicBezTo>
                      <a:pt x="10" y="4"/>
                      <a:pt x="8" y="5"/>
                      <a:pt x="7" y="6"/>
                    </a:cubicBezTo>
                    <a:cubicBezTo>
                      <a:pt x="5" y="7"/>
                      <a:pt x="6" y="7"/>
                      <a:pt x="7" y="7"/>
                    </a:cubicBezTo>
                    <a:cubicBezTo>
                      <a:pt x="8" y="7"/>
                      <a:pt x="8" y="7"/>
                      <a:pt x="7" y="8"/>
                    </a:cubicBezTo>
                    <a:cubicBezTo>
                      <a:pt x="6" y="9"/>
                      <a:pt x="6" y="10"/>
                      <a:pt x="4" y="11"/>
                    </a:cubicBezTo>
                    <a:cubicBezTo>
                      <a:pt x="2" y="11"/>
                      <a:pt x="2" y="12"/>
                      <a:pt x="4" y="12"/>
                    </a:cubicBezTo>
                    <a:cubicBezTo>
                      <a:pt x="5" y="12"/>
                      <a:pt x="4" y="12"/>
                      <a:pt x="2" y="12"/>
                    </a:cubicBezTo>
                    <a:cubicBezTo>
                      <a:pt x="1" y="12"/>
                      <a:pt x="0" y="14"/>
                      <a:pt x="2" y="1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65" name="Freeform 296"/>
              <p:cNvSpPr>
                <a:spLocks noChangeArrowheads="1"/>
              </p:cNvSpPr>
              <p:nvPr/>
            </p:nvSpPr>
            <p:spPr bwMode="auto">
              <a:xfrm>
                <a:off x="2452" y="143"/>
                <a:ext cx="40" cy="15"/>
              </a:xfrm>
              <a:custGeom>
                <a:avLst/>
                <a:gdLst>
                  <a:gd name="T0" fmla="*/ 5 w 29"/>
                  <a:gd name="T1" fmla="*/ 6 h 11"/>
                  <a:gd name="T2" fmla="*/ 8 w 29"/>
                  <a:gd name="T3" fmla="*/ 8 h 11"/>
                  <a:gd name="T4" fmla="*/ 15 w 29"/>
                  <a:gd name="T5" fmla="*/ 10 h 11"/>
                  <a:gd name="T6" fmla="*/ 24 w 29"/>
                  <a:gd name="T7" fmla="*/ 10 h 11"/>
                  <a:gd name="T8" fmla="*/ 28 w 29"/>
                  <a:gd name="T9" fmla="*/ 7 h 11"/>
                  <a:gd name="T10" fmla="*/ 27 w 29"/>
                  <a:gd name="T11" fmla="*/ 7 h 11"/>
                  <a:gd name="T12" fmla="*/ 24 w 29"/>
                  <a:gd name="T13" fmla="*/ 6 h 11"/>
                  <a:gd name="T14" fmla="*/ 19 w 29"/>
                  <a:gd name="T15" fmla="*/ 5 h 11"/>
                  <a:gd name="T16" fmla="*/ 17 w 29"/>
                  <a:gd name="T17" fmla="*/ 5 h 11"/>
                  <a:gd name="T18" fmla="*/ 14 w 29"/>
                  <a:gd name="T19" fmla="*/ 3 h 11"/>
                  <a:gd name="T20" fmla="*/ 10 w 29"/>
                  <a:gd name="T21" fmla="*/ 3 h 11"/>
                  <a:gd name="T22" fmla="*/ 6 w 29"/>
                  <a:gd name="T23" fmla="*/ 4 h 11"/>
                  <a:gd name="T24" fmla="*/ 5 w 29"/>
                  <a:gd name="T25" fmla="*/ 2 h 11"/>
                  <a:gd name="T26" fmla="*/ 4 w 29"/>
                  <a:gd name="T27" fmla="*/ 2 h 11"/>
                  <a:gd name="T28" fmla="*/ 2 w 29"/>
                  <a:gd name="T29" fmla="*/ 5 h 11"/>
                  <a:gd name="T30" fmla="*/ 5 w 29"/>
                  <a:gd name="T31" fmla="*/ 6 h 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
                  <a:gd name="T49" fmla="*/ 0 h 11"/>
                  <a:gd name="T50" fmla="*/ 29 w 29"/>
                  <a:gd name="T51" fmla="*/ 11 h 1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 h="11">
                    <a:moveTo>
                      <a:pt x="5" y="6"/>
                    </a:moveTo>
                    <a:cubicBezTo>
                      <a:pt x="6" y="8"/>
                      <a:pt x="6" y="8"/>
                      <a:pt x="8" y="8"/>
                    </a:cubicBezTo>
                    <a:cubicBezTo>
                      <a:pt x="10" y="8"/>
                      <a:pt x="12" y="10"/>
                      <a:pt x="15" y="10"/>
                    </a:cubicBezTo>
                    <a:cubicBezTo>
                      <a:pt x="18" y="11"/>
                      <a:pt x="22" y="11"/>
                      <a:pt x="24" y="10"/>
                    </a:cubicBezTo>
                    <a:cubicBezTo>
                      <a:pt x="26" y="9"/>
                      <a:pt x="29" y="7"/>
                      <a:pt x="28" y="7"/>
                    </a:cubicBezTo>
                    <a:cubicBezTo>
                      <a:pt x="28" y="6"/>
                      <a:pt x="28" y="7"/>
                      <a:pt x="27" y="7"/>
                    </a:cubicBezTo>
                    <a:cubicBezTo>
                      <a:pt x="26" y="7"/>
                      <a:pt x="25" y="6"/>
                      <a:pt x="24" y="6"/>
                    </a:cubicBezTo>
                    <a:cubicBezTo>
                      <a:pt x="24" y="6"/>
                      <a:pt x="20" y="4"/>
                      <a:pt x="19" y="5"/>
                    </a:cubicBezTo>
                    <a:cubicBezTo>
                      <a:pt x="18" y="5"/>
                      <a:pt x="18" y="5"/>
                      <a:pt x="17" y="5"/>
                    </a:cubicBezTo>
                    <a:cubicBezTo>
                      <a:pt x="15" y="4"/>
                      <a:pt x="16" y="3"/>
                      <a:pt x="14" y="3"/>
                    </a:cubicBezTo>
                    <a:cubicBezTo>
                      <a:pt x="13" y="3"/>
                      <a:pt x="10" y="3"/>
                      <a:pt x="10" y="3"/>
                    </a:cubicBezTo>
                    <a:cubicBezTo>
                      <a:pt x="9" y="3"/>
                      <a:pt x="7" y="4"/>
                      <a:pt x="6" y="4"/>
                    </a:cubicBezTo>
                    <a:cubicBezTo>
                      <a:pt x="5" y="4"/>
                      <a:pt x="6" y="2"/>
                      <a:pt x="5" y="2"/>
                    </a:cubicBezTo>
                    <a:cubicBezTo>
                      <a:pt x="5" y="2"/>
                      <a:pt x="5" y="0"/>
                      <a:pt x="4" y="2"/>
                    </a:cubicBezTo>
                    <a:cubicBezTo>
                      <a:pt x="2" y="3"/>
                      <a:pt x="0" y="5"/>
                      <a:pt x="2" y="5"/>
                    </a:cubicBezTo>
                    <a:cubicBezTo>
                      <a:pt x="4" y="5"/>
                      <a:pt x="4" y="5"/>
                      <a:pt x="5"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66" name="Freeform 297"/>
              <p:cNvSpPr>
                <a:spLocks noChangeArrowheads="1"/>
              </p:cNvSpPr>
              <p:nvPr/>
            </p:nvSpPr>
            <p:spPr bwMode="auto">
              <a:xfrm>
                <a:off x="2404" y="171"/>
                <a:ext cx="33" cy="11"/>
              </a:xfrm>
              <a:custGeom>
                <a:avLst/>
                <a:gdLst>
                  <a:gd name="T0" fmla="*/ 2 w 24"/>
                  <a:gd name="T1" fmla="*/ 6 h 8"/>
                  <a:gd name="T2" fmla="*/ 8 w 24"/>
                  <a:gd name="T3" fmla="*/ 6 h 8"/>
                  <a:gd name="T4" fmla="*/ 19 w 24"/>
                  <a:gd name="T5" fmla="*/ 8 h 8"/>
                  <a:gd name="T6" fmla="*/ 21 w 24"/>
                  <a:gd name="T7" fmla="*/ 5 h 8"/>
                  <a:gd name="T8" fmla="*/ 11 w 24"/>
                  <a:gd name="T9" fmla="*/ 0 h 8"/>
                  <a:gd name="T10" fmla="*/ 6 w 24"/>
                  <a:gd name="T11" fmla="*/ 2 h 8"/>
                  <a:gd name="T12" fmla="*/ 3 w 24"/>
                  <a:gd name="T13" fmla="*/ 4 h 8"/>
                  <a:gd name="T14" fmla="*/ 2 w 24"/>
                  <a:gd name="T15" fmla="*/ 6 h 8"/>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8"/>
                  <a:gd name="T26" fmla="*/ 24 w 24"/>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8">
                    <a:moveTo>
                      <a:pt x="2" y="6"/>
                    </a:moveTo>
                    <a:cubicBezTo>
                      <a:pt x="4" y="6"/>
                      <a:pt x="6" y="5"/>
                      <a:pt x="8" y="6"/>
                    </a:cubicBezTo>
                    <a:cubicBezTo>
                      <a:pt x="11" y="7"/>
                      <a:pt x="17" y="8"/>
                      <a:pt x="19" y="8"/>
                    </a:cubicBezTo>
                    <a:cubicBezTo>
                      <a:pt x="22" y="7"/>
                      <a:pt x="24" y="7"/>
                      <a:pt x="21" y="5"/>
                    </a:cubicBezTo>
                    <a:cubicBezTo>
                      <a:pt x="18" y="3"/>
                      <a:pt x="14" y="0"/>
                      <a:pt x="11" y="0"/>
                    </a:cubicBezTo>
                    <a:cubicBezTo>
                      <a:pt x="8" y="1"/>
                      <a:pt x="7" y="2"/>
                      <a:pt x="6" y="2"/>
                    </a:cubicBezTo>
                    <a:cubicBezTo>
                      <a:pt x="5" y="3"/>
                      <a:pt x="5" y="4"/>
                      <a:pt x="3" y="4"/>
                    </a:cubicBezTo>
                    <a:cubicBezTo>
                      <a:pt x="0" y="5"/>
                      <a:pt x="0" y="6"/>
                      <a:pt x="2"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67" name="Freeform 298"/>
              <p:cNvSpPr>
                <a:spLocks noChangeArrowheads="1"/>
              </p:cNvSpPr>
              <p:nvPr/>
            </p:nvSpPr>
            <p:spPr bwMode="auto">
              <a:xfrm>
                <a:off x="2405" y="165"/>
                <a:ext cx="11" cy="6"/>
              </a:xfrm>
              <a:custGeom>
                <a:avLst/>
                <a:gdLst>
                  <a:gd name="T0" fmla="*/ 3 w 8"/>
                  <a:gd name="T1" fmla="*/ 4 h 4"/>
                  <a:gd name="T2" fmla="*/ 7 w 8"/>
                  <a:gd name="T3" fmla="*/ 2 h 4"/>
                  <a:gd name="T4" fmla="*/ 3 w 8"/>
                  <a:gd name="T5" fmla="*/ 0 h 4"/>
                  <a:gd name="T6" fmla="*/ 1 w 8"/>
                  <a:gd name="T7" fmla="*/ 1 h 4"/>
                  <a:gd name="T8" fmla="*/ 3 w 8"/>
                  <a:gd name="T9" fmla="*/ 4 h 4"/>
                  <a:gd name="T10" fmla="*/ 0 60000 65536"/>
                  <a:gd name="T11" fmla="*/ 0 60000 65536"/>
                  <a:gd name="T12" fmla="*/ 0 60000 65536"/>
                  <a:gd name="T13" fmla="*/ 0 60000 65536"/>
                  <a:gd name="T14" fmla="*/ 0 60000 65536"/>
                  <a:gd name="T15" fmla="*/ 0 w 8"/>
                  <a:gd name="T16" fmla="*/ 0 h 4"/>
                  <a:gd name="T17" fmla="*/ 8 w 8"/>
                  <a:gd name="T18" fmla="*/ 4 h 4"/>
                </a:gdLst>
                <a:ahLst/>
                <a:cxnLst>
                  <a:cxn ang="T10">
                    <a:pos x="T0" y="T1"/>
                  </a:cxn>
                  <a:cxn ang="T11">
                    <a:pos x="T2" y="T3"/>
                  </a:cxn>
                  <a:cxn ang="T12">
                    <a:pos x="T4" y="T5"/>
                  </a:cxn>
                  <a:cxn ang="T13">
                    <a:pos x="T6" y="T7"/>
                  </a:cxn>
                  <a:cxn ang="T14">
                    <a:pos x="T8" y="T9"/>
                  </a:cxn>
                </a:cxnLst>
                <a:rect l="T15" t="T16" r="T17" b="T18"/>
                <a:pathLst>
                  <a:path w="8" h="4">
                    <a:moveTo>
                      <a:pt x="3" y="4"/>
                    </a:moveTo>
                    <a:cubicBezTo>
                      <a:pt x="5" y="4"/>
                      <a:pt x="7" y="2"/>
                      <a:pt x="7" y="2"/>
                    </a:cubicBezTo>
                    <a:cubicBezTo>
                      <a:pt x="8" y="1"/>
                      <a:pt x="5" y="0"/>
                      <a:pt x="3" y="0"/>
                    </a:cubicBezTo>
                    <a:cubicBezTo>
                      <a:pt x="2" y="0"/>
                      <a:pt x="2" y="0"/>
                      <a:pt x="1" y="1"/>
                    </a:cubicBezTo>
                    <a:cubicBezTo>
                      <a:pt x="0" y="2"/>
                      <a:pt x="1" y="4"/>
                      <a:pt x="3"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68" name="Freeform 299"/>
              <p:cNvSpPr>
                <a:spLocks noChangeArrowheads="1"/>
              </p:cNvSpPr>
              <p:nvPr/>
            </p:nvSpPr>
            <p:spPr bwMode="auto">
              <a:xfrm>
                <a:off x="2371" y="142"/>
                <a:ext cx="4" cy="8"/>
              </a:xfrm>
              <a:custGeom>
                <a:avLst/>
                <a:gdLst>
                  <a:gd name="T0" fmla="*/ 0 w 3"/>
                  <a:gd name="T1" fmla="*/ 5 h 6"/>
                  <a:gd name="T2" fmla="*/ 3 w 3"/>
                  <a:gd name="T3" fmla="*/ 3 h 6"/>
                  <a:gd name="T4" fmla="*/ 2 w 3"/>
                  <a:gd name="T5" fmla="*/ 0 h 6"/>
                  <a:gd name="T6" fmla="*/ 0 w 3"/>
                  <a:gd name="T7" fmla="*/ 2 h 6"/>
                  <a:gd name="T8" fmla="*/ 0 w 3"/>
                  <a:gd name="T9" fmla="*/ 5 h 6"/>
                  <a:gd name="T10" fmla="*/ 0 60000 65536"/>
                  <a:gd name="T11" fmla="*/ 0 60000 65536"/>
                  <a:gd name="T12" fmla="*/ 0 60000 65536"/>
                  <a:gd name="T13" fmla="*/ 0 60000 65536"/>
                  <a:gd name="T14" fmla="*/ 0 60000 65536"/>
                  <a:gd name="T15" fmla="*/ 0 w 3"/>
                  <a:gd name="T16" fmla="*/ 0 h 6"/>
                  <a:gd name="T17" fmla="*/ 3 w 3"/>
                  <a:gd name="T18" fmla="*/ 6 h 6"/>
                </a:gdLst>
                <a:ahLst/>
                <a:cxnLst>
                  <a:cxn ang="T10">
                    <a:pos x="T0" y="T1"/>
                  </a:cxn>
                  <a:cxn ang="T11">
                    <a:pos x="T2" y="T3"/>
                  </a:cxn>
                  <a:cxn ang="T12">
                    <a:pos x="T4" y="T5"/>
                  </a:cxn>
                  <a:cxn ang="T13">
                    <a:pos x="T6" y="T7"/>
                  </a:cxn>
                  <a:cxn ang="T14">
                    <a:pos x="T8" y="T9"/>
                  </a:cxn>
                </a:cxnLst>
                <a:rect l="T15" t="T16" r="T17" b="T18"/>
                <a:pathLst>
                  <a:path w="3" h="6">
                    <a:moveTo>
                      <a:pt x="0" y="5"/>
                    </a:moveTo>
                    <a:cubicBezTo>
                      <a:pt x="0" y="6"/>
                      <a:pt x="2" y="4"/>
                      <a:pt x="3" y="3"/>
                    </a:cubicBezTo>
                    <a:cubicBezTo>
                      <a:pt x="3" y="2"/>
                      <a:pt x="2" y="1"/>
                      <a:pt x="2" y="0"/>
                    </a:cubicBezTo>
                    <a:cubicBezTo>
                      <a:pt x="1" y="0"/>
                      <a:pt x="0" y="2"/>
                      <a:pt x="0" y="2"/>
                    </a:cubicBezTo>
                    <a:cubicBezTo>
                      <a:pt x="1" y="3"/>
                      <a:pt x="1" y="3"/>
                      <a:pt x="0"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69" name="Freeform 300"/>
              <p:cNvSpPr>
                <a:spLocks noChangeArrowheads="1"/>
              </p:cNvSpPr>
              <p:nvPr/>
            </p:nvSpPr>
            <p:spPr bwMode="auto">
              <a:xfrm>
                <a:off x="2369" y="165"/>
                <a:ext cx="7" cy="7"/>
              </a:xfrm>
              <a:custGeom>
                <a:avLst/>
                <a:gdLst>
                  <a:gd name="T0" fmla="*/ 5 w 5"/>
                  <a:gd name="T1" fmla="*/ 4 h 5"/>
                  <a:gd name="T2" fmla="*/ 1 w 5"/>
                  <a:gd name="T3" fmla="*/ 0 h 5"/>
                  <a:gd name="T4" fmla="*/ 5 w 5"/>
                  <a:gd name="T5" fmla="*/ 4 h 5"/>
                  <a:gd name="T6" fmla="*/ 0 60000 65536"/>
                  <a:gd name="T7" fmla="*/ 0 60000 65536"/>
                  <a:gd name="T8" fmla="*/ 0 60000 65536"/>
                  <a:gd name="T9" fmla="*/ 0 w 5"/>
                  <a:gd name="T10" fmla="*/ 0 h 5"/>
                  <a:gd name="T11" fmla="*/ 5 w 5"/>
                  <a:gd name="T12" fmla="*/ 5 h 5"/>
                </a:gdLst>
                <a:ahLst/>
                <a:cxnLst>
                  <a:cxn ang="T6">
                    <a:pos x="T0" y="T1"/>
                  </a:cxn>
                  <a:cxn ang="T7">
                    <a:pos x="T2" y="T3"/>
                  </a:cxn>
                  <a:cxn ang="T8">
                    <a:pos x="T4" y="T5"/>
                  </a:cxn>
                </a:cxnLst>
                <a:rect l="T9" t="T10" r="T11" b="T12"/>
                <a:pathLst>
                  <a:path w="5" h="5">
                    <a:moveTo>
                      <a:pt x="5" y="4"/>
                    </a:moveTo>
                    <a:cubicBezTo>
                      <a:pt x="5" y="3"/>
                      <a:pt x="2" y="0"/>
                      <a:pt x="1" y="0"/>
                    </a:cubicBezTo>
                    <a:cubicBezTo>
                      <a:pt x="0" y="1"/>
                      <a:pt x="4" y="5"/>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70" name="Freeform 301"/>
              <p:cNvSpPr>
                <a:spLocks noChangeArrowheads="1"/>
              </p:cNvSpPr>
              <p:nvPr/>
            </p:nvSpPr>
            <p:spPr bwMode="auto">
              <a:xfrm>
                <a:off x="2473" y="124"/>
                <a:ext cx="6" cy="4"/>
              </a:xfrm>
              <a:custGeom>
                <a:avLst/>
                <a:gdLst>
                  <a:gd name="T0" fmla="*/ 5 w 5"/>
                  <a:gd name="T1" fmla="*/ 2 h 3"/>
                  <a:gd name="T2" fmla="*/ 0 w 5"/>
                  <a:gd name="T3" fmla="*/ 2 h 3"/>
                  <a:gd name="T4" fmla="*/ 5 w 5"/>
                  <a:gd name="T5" fmla="*/ 2 h 3"/>
                  <a:gd name="T6" fmla="*/ 0 60000 65536"/>
                  <a:gd name="T7" fmla="*/ 0 60000 65536"/>
                  <a:gd name="T8" fmla="*/ 0 60000 65536"/>
                  <a:gd name="T9" fmla="*/ 0 w 5"/>
                  <a:gd name="T10" fmla="*/ 0 h 3"/>
                  <a:gd name="T11" fmla="*/ 5 w 5"/>
                  <a:gd name="T12" fmla="*/ 3 h 3"/>
                </a:gdLst>
                <a:ahLst/>
                <a:cxnLst>
                  <a:cxn ang="T6">
                    <a:pos x="T0" y="T1"/>
                  </a:cxn>
                  <a:cxn ang="T7">
                    <a:pos x="T2" y="T3"/>
                  </a:cxn>
                  <a:cxn ang="T8">
                    <a:pos x="T4" y="T5"/>
                  </a:cxn>
                </a:cxnLst>
                <a:rect l="T9" t="T10" r="T11" b="T12"/>
                <a:pathLst>
                  <a:path w="5" h="3">
                    <a:moveTo>
                      <a:pt x="5" y="2"/>
                    </a:moveTo>
                    <a:cubicBezTo>
                      <a:pt x="5" y="0"/>
                      <a:pt x="0" y="2"/>
                      <a:pt x="0" y="2"/>
                    </a:cubicBezTo>
                    <a:cubicBezTo>
                      <a:pt x="0" y="3"/>
                      <a:pt x="5" y="3"/>
                      <a:pt x="5"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71" name="Freeform 302"/>
              <p:cNvSpPr>
                <a:spLocks noChangeArrowheads="1"/>
              </p:cNvSpPr>
              <p:nvPr/>
            </p:nvSpPr>
            <p:spPr bwMode="auto">
              <a:xfrm>
                <a:off x="2382" y="134"/>
                <a:ext cx="66" cy="26"/>
              </a:xfrm>
              <a:custGeom>
                <a:avLst/>
                <a:gdLst>
                  <a:gd name="T0" fmla="*/ 5 w 48"/>
                  <a:gd name="T1" fmla="*/ 15 h 19"/>
                  <a:gd name="T2" fmla="*/ 14 w 48"/>
                  <a:gd name="T3" fmla="*/ 18 h 19"/>
                  <a:gd name="T4" fmla="*/ 16 w 48"/>
                  <a:gd name="T5" fmla="*/ 16 h 19"/>
                  <a:gd name="T6" fmla="*/ 17 w 48"/>
                  <a:gd name="T7" fmla="*/ 17 h 19"/>
                  <a:gd name="T8" fmla="*/ 22 w 48"/>
                  <a:gd name="T9" fmla="*/ 16 h 19"/>
                  <a:gd name="T10" fmla="*/ 29 w 48"/>
                  <a:gd name="T11" fmla="*/ 15 h 19"/>
                  <a:gd name="T12" fmla="*/ 31 w 48"/>
                  <a:gd name="T13" fmla="*/ 17 h 19"/>
                  <a:gd name="T14" fmla="*/ 37 w 48"/>
                  <a:gd name="T15" fmla="*/ 16 h 19"/>
                  <a:gd name="T16" fmla="*/ 37 w 48"/>
                  <a:gd name="T17" fmla="*/ 15 h 19"/>
                  <a:gd name="T18" fmla="*/ 43 w 48"/>
                  <a:gd name="T19" fmla="*/ 14 h 19"/>
                  <a:gd name="T20" fmla="*/ 45 w 48"/>
                  <a:gd name="T21" fmla="*/ 12 h 19"/>
                  <a:gd name="T22" fmla="*/ 45 w 48"/>
                  <a:gd name="T23" fmla="*/ 11 h 19"/>
                  <a:gd name="T24" fmla="*/ 46 w 48"/>
                  <a:gd name="T25" fmla="*/ 10 h 19"/>
                  <a:gd name="T26" fmla="*/ 47 w 48"/>
                  <a:gd name="T27" fmla="*/ 8 h 19"/>
                  <a:gd name="T28" fmla="*/ 38 w 48"/>
                  <a:gd name="T29" fmla="*/ 5 h 19"/>
                  <a:gd name="T30" fmla="*/ 35 w 48"/>
                  <a:gd name="T31" fmla="*/ 5 h 19"/>
                  <a:gd name="T32" fmla="*/ 27 w 48"/>
                  <a:gd name="T33" fmla="*/ 2 h 19"/>
                  <a:gd name="T34" fmla="*/ 26 w 48"/>
                  <a:gd name="T35" fmla="*/ 2 h 19"/>
                  <a:gd name="T36" fmla="*/ 23 w 48"/>
                  <a:gd name="T37" fmla="*/ 4 h 19"/>
                  <a:gd name="T38" fmla="*/ 22 w 48"/>
                  <a:gd name="T39" fmla="*/ 7 h 19"/>
                  <a:gd name="T40" fmla="*/ 18 w 48"/>
                  <a:gd name="T41" fmla="*/ 5 h 19"/>
                  <a:gd name="T42" fmla="*/ 14 w 48"/>
                  <a:gd name="T43" fmla="*/ 3 h 19"/>
                  <a:gd name="T44" fmla="*/ 10 w 48"/>
                  <a:gd name="T45" fmla="*/ 1 h 19"/>
                  <a:gd name="T46" fmla="*/ 5 w 48"/>
                  <a:gd name="T47" fmla="*/ 3 h 19"/>
                  <a:gd name="T48" fmla="*/ 4 w 48"/>
                  <a:gd name="T49" fmla="*/ 5 h 19"/>
                  <a:gd name="T50" fmla="*/ 2 w 48"/>
                  <a:gd name="T51" fmla="*/ 6 h 19"/>
                  <a:gd name="T52" fmla="*/ 2 w 48"/>
                  <a:gd name="T53" fmla="*/ 8 h 19"/>
                  <a:gd name="T54" fmla="*/ 1 w 48"/>
                  <a:gd name="T55" fmla="*/ 11 h 19"/>
                  <a:gd name="T56" fmla="*/ 5 w 48"/>
                  <a:gd name="T57" fmla="*/ 15 h 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8"/>
                  <a:gd name="T88" fmla="*/ 0 h 19"/>
                  <a:gd name="T89" fmla="*/ 48 w 48"/>
                  <a:gd name="T90" fmla="*/ 19 h 1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8" h="19">
                    <a:moveTo>
                      <a:pt x="5" y="15"/>
                    </a:moveTo>
                    <a:cubicBezTo>
                      <a:pt x="6" y="16"/>
                      <a:pt x="11" y="18"/>
                      <a:pt x="14" y="18"/>
                    </a:cubicBezTo>
                    <a:cubicBezTo>
                      <a:pt x="16" y="19"/>
                      <a:pt x="15" y="16"/>
                      <a:pt x="16" y="16"/>
                    </a:cubicBezTo>
                    <a:cubicBezTo>
                      <a:pt x="17" y="15"/>
                      <a:pt x="17" y="16"/>
                      <a:pt x="17" y="17"/>
                    </a:cubicBezTo>
                    <a:cubicBezTo>
                      <a:pt x="18" y="18"/>
                      <a:pt x="21" y="16"/>
                      <a:pt x="22" y="16"/>
                    </a:cubicBezTo>
                    <a:cubicBezTo>
                      <a:pt x="24" y="16"/>
                      <a:pt x="27" y="15"/>
                      <a:pt x="29" y="15"/>
                    </a:cubicBezTo>
                    <a:cubicBezTo>
                      <a:pt x="30" y="15"/>
                      <a:pt x="30" y="16"/>
                      <a:pt x="31" y="17"/>
                    </a:cubicBezTo>
                    <a:cubicBezTo>
                      <a:pt x="32" y="17"/>
                      <a:pt x="34" y="16"/>
                      <a:pt x="37" y="16"/>
                    </a:cubicBezTo>
                    <a:cubicBezTo>
                      <a:pt x="39" y="16"/>
                      <a:pt x="37" y="15"/>
                      <a:pt x="37" y="15"/>
                    </a:cubicBezTo>
                    <a:cubicBezTo>
                      <a:pt x="37" y="14"/>
                      <a:pt x="40" y="14"/>
                      <a:pt x="43" y="14"/>
                    </a:cubicBezTo>
                    <a:cubicBezTo>
                      <a:pt x="45" y="14"/>
                      <a:pt x="44" y="13"/>
                      <a:pt x="45" y="12"/>
                    </a:cubicBezTo>
                    <a:cubicBezTo>
                      <a:pt x="45" y="11"/>
                      <a:pt x="46" y="11"/>
                      <a:pt x="45" y="11"/>
                    </a:cubicBezTo>
                    <a:cubicBezTo>
                      <a:pt x="44" y="11"/>
                      <a:pt x="44" y="10"/>
                      <a:pt x="46" y="10"/>
                    </a:cubicBezTo>
                    <a:cubicBezTo>
                      <a:pt x="47" y="10"/>
                      <a:pt x="46" y="8"/>
                      <a:pt x="47" y="8"/>
                    </a:cubicBezTo>
                    <a:cubicBezTo>
                      <a:pt x="48" y="8"/>
                      <a:pt x="41" y="6"/>
                      <a:pt x="38" y="5"/>
                    </a:cubicBezTo>
                    <a:cubicBezTo>
                      <a:pt x="36" y="5"/>
                      <a:pt x="37" y="6"/>
                      <a:pt x="35" y="5"/>
                    </a:cubicBezTo>
                    <a:cubicBezTo>
                      <a:pt x="33" y="5"/>
                      <a:pt x="29" y="3"/>
                      <a:pt x="27" y="2"/>
                    </a:cubicBezTo>
                    <a:cubicBezTo>
                      <a:pt x="25" y="0"/>
                      <a:pt x="26" y="1"/>
                      <a:pt x="26" y="2"/>
                    </a:cubicBezTo>
                    <a:cubicBezTo>
                      <a:pt x="26" y="3"/>
                      <a:pt x="24" y="2"/>
                      <a:pt x="23" y="4"/>
                    </a:cubicBezTo>
                    <a:cubicBezTo>
                      <a:pt x="22" y="5"/>
                      <a:pt x="23" y="7"/>
                      <a:pt x="22" y="7"/>
                    </a:cubicBezTo>
                    <a:cubicBezTo>
                      <a:pt x="22" y="8"/>
                      <a:pt x="20" y="6"/>
                      <a:pt x="18" y="5"/>
                    </a:cubicBezTo>
                    <a:cubicBezTo>
                      <a:pt x="17" y="5"/>
                      <a:pt x="17" y="4"/>
                      <a:pt x="14" y="3"/>
                    </a:cubicBezTo>
                    <a:cubicBezTo>
                      <a:pt x="12" y="2"/>
                      <a:pt x="11" y="1"/>
                      <a:pt x="10" y="1"/>
                    </a:cubicBezTo>
                    <a:cubicBezTo>
                      <a:pt x="9" y="1"/>
                      <a:pt x="7" y="2"/>
                      <a:pt x="5" y="3"/>
                    </a:cubicBezTo>
                    <a:cubicBezTo>
                      <a:pt x="3" y="3"/>
                      <a:pt x="4" y="4"/>
                      <a:pt x="4" y="5"/>
                    </a:cubicBezTo>
                    <a:cubicBezTo>
                      <a:pt x="4" y="6"/>
                      <a:pt x="3" y="6"/>
                      <a:pt x="2" y="6"/>
                    </a:cubicBezTo>
                    <a:cubicBezTo>
                      <a:pt x="0" y="7"/>
                      <a:pt x="1" y="7"/>
                      <a:pt x="2" y="8"/>
                    </a:cubicBezTo>
                    <a:cubicBezTo>
                      <a:pt x="2" y="8"/>
                      <a:pt x="1" y="10"/>
                      <a:pt x="1" y="11"/>
                    </a:cubicBezTo>
                    <a:cubicBezTo>
                      <a:pt x="0" y="12"/>
                      <a:pt x="4" y="14"/>
                      <a:pt x="5" y="1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72" name="Freeform 303"/>
              <p:cNvSpPr>
                <a:spLocks noChangeArrowheads="1"/>
              </p:cNvSpPr>
              <p:nvPr/>
            </p:nvSpPr>
            <p:spPr bwMode="auto">
              <a:xfrm>
                <a:off x="2624" y="229"/>
                <a:ext cx="14" cy="5"/>
              </a:xfrm>
              <a:custGeom>
                <a:avLst/>
                <a:gdLst>
                  <a:gd name="T0" fmla="*/ 3 w 10"/>
                  <a:gd name="T1" fmla="*/ 4 h 4"/>
                  <a:gd name="T2" fmla="*/ 8 w 10"/>
                  <a:gd name="T3" fmla="*/ 4 h 4"/>
                  <a:gd name="T4" fmla="*/ 9 w 10"/>
                  <a:gd name="T5" fmla="*/ 2 h 4"/>
                  <a:gd name="T6" fmla="*/ 3 w 10"/>
                  <a:gd name="T7" fmla="*/ 0 h 4"/>
                  <a:gd name="T8" fmla="*/ 1 w 10"/>
                  <a:gd name="T9" fmla="*/ 2 h 4"/>
                  <a:gd name="T10" fmla="*/ 3 w 10"/>
                  <a:gd name="T11" fmla="*/ 4 h 4"/>
                  <a:gd name="T12" fmla="*/ 0 60000 65536"/>
                  <a:gd name="T13" fmla="*/ 0 60000 65536"/>
                  <a:gd name="T14" fmla="*/ 0 60000 65536"/>
                  <a:gd name="T15" fmla="*/ 0 60000 65536"/>
                  <a:gd name="T16" fmla="*/ 0 60000 65536"/>
                  <a:gd name="T17" fmla="*/ 0 60000 65536"/>
                  <a:gd name="T18" fmla="*/ 0 w 10"/>
                  <a:gd name="T19" fmla="*/ 0 h 4"/>
                  <a:gd name="T20" fmla="*/ 10 w 10"/>
                  <a:gd name="T21" fmla="*/ 4 h 4"/>
                </a:gdLst>
                <a:ahLst/>
                <a:cxnLst>
                  <a:cxn ang="T12">
                    <a:pos x="T0" y="T1"/>
                  </a:cxn>
                  <a:cxn ang="T13">
                    <a:pos x="T2" y="T3"/>
                  </a:cxn>
                  <a:cxn ang="T14">
                    <a:pos x="T4" y="T5"/>
                  </a:cxn>
                  <a:cxn ang="T15">
                    <a:pos x="T6" y="T7"/>
                  </a:cxn>
                  <a:cxn ang="T16">
                    <a:pos x="T8" y="T9"/>
                  </a:cxn>
                  <a:cxn ang="T17">
                    <a:pos x="T10" y="T11"/>
                  </a:cxn>
                </a:cxnLst>
                <a:rect l="T18" t="T19" r="T20" b="T21"/>
                <a:pathLst>
                  <a:path w="10" h="4">
                    <a:moveTo>
                      <a:pt x="3" y="4"/>
                    </a:moveTo>
                    <a:cubicBezTo>
                      <a:pt x="5" y="4"/>
                      <a:pt x="6" y="4"/>
                      <a:pt x="8" y="4"/>
                    </a:cubicBezTo>
                    <a:cubicBezTo>
                      <a:pt x="10" y="4"/>
                      <a:pt x="9" y="3"/>
                      <a:pt x="9" y="2"/>
                    </a:cubicBezTo>
                    <a:cubicBezTo>
                      <a:pt x="9" y="1"/>
                      <a:pt x="5" y="0"/>
                      <a:pt x="3" y="0"/>
                    </a:cubicBezTo>
                    <a:cubicBezTo>
                      <a:pt x="1" y="0"/>
                      <a:pt x="1" y="1"/>
                      <a:pt x="1" y="2"/>
                    </a:cubicBezTo>
                    <a:cubicBezTo>
                      <a:pt x="0" y="3"/>
                      <a:pt x="2" y="3"/>
                      <a:pt x="3"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73" name="Freeform 304"/>
              <p:cNvSpPr>
                <a:spLocks noChangeArrowheads="1"/>
              </p:cNvSpPr>
              <p:nvPr/>
            </p:nvSpPr>
            <p:spPr bwMode="auto">
              <a:xfrm>
                <a:off x="2709" y="205"/>
                <a:ext cx="32" cy="13"/>
              </a:xfrm>
              <a:custGeom>
                <a:avLst/>
                <a:gdLst>
                  <a:gd name="T0" fmla="*/ 4 w 23"/>
                  <a:gd name="T1" fmla="*/ 8 h 9"/>
                  <a:gd name="T2" fmla="*/ 10 w 23"/>
                  <a:gd name="T3" fmla="*/ 8 h 9"/>
                  <a:gd name="T4" fmla="*/ 22 w 23"/>
                  <a:gd name="T5" fmla="*/ 4 h 9"/>
                  <a:gd name="T6" fmla="*/ 13 w 23"/>
                  <a:gd name="T7" fmla="*/ 1 h 9"/>
                  <a:gd name="T8" fmla="*/ 2 w 23"/>
                  <a:gd name="T9" fmla="*/ 5 h 9"/>
                  <a:gd name="T10" fmla="*/ 4 w 23"/>
                  <a:gd name="T11" fmla="*/ 8 h 9"/>
                  <a:gd name="T12" fmla="*/ 0 60000 65536"/>
                  <a:gd name="T13" fmla="*/ 0 60000 65536"/>
                  <a:gd name="T14" fmla="*/ 0 60000 65536"/>
                  <a:gd name="T15" fmla="*/ 0 60000 65536"/>
                  <a:gd name="T16" fmla="*/ 0 60000 65536"/>
                  <a:gd name="T17" fmla="*/ 0 60000 65536"/>
                  <a:gd name="T18" fmla="*/ 0 w 23"/>
                  <a:gd name="T19" fmla="*/ 0 h 9"/>
                  <a:gd name="T20" fmla="*/ 23 w 23"/>
                  <a:gd name="T21" fmla="*/ 9 h 9"/>
                </a:gdLst>
                <a:ahLst/>
                <a:cxnLst>
                  <a:cxn ang="T12">
                    <a:pos x="T0" y="T1"/>
                  </a:cxn>
                  <a:cxn ang="T13">
                    <a:pos x="T2" y="T3"/>
                  </a:cxn>
                  <a:cxn ang="T14">
                    <a:pos x="T4" y="T5"/>
                  </a:cxn>
                  <a:cxn ang="T15">
                    <a:pos x="T6" y="T7"/>
                  </a:cxn>
                  <a:cxn ang="T16">
                    <a:pos x="T8" y="T9"/>
                  </a:cxn>
                  <a:cxn ang="T17">
                    <a:pos x="T10" y="T11"/>
                  </a:cxn>
                </a:cxnLst>
                <a:rect l="T18" t="T19" r="T20" b="T21"/>
                <a:pathLst>
                  <a:path w="23" h="9">
                    <a:moveTo>
                      <a:pt x="4" y="8"/>
                    </a:moveTo>
                    <a:cubicBezTo>
                      <a:pt x="6" y="9"/>
                      <a:pt x="7" y="7"/>
                      <a:pt x="10" y="8"/>
                    </a:cubicBezTo>
                    <a:cubicBezTo>
                      <a:pt x="23" y="8"/>
                      <a:pt x="22" y="4"/>
                      <a:pt x="22" y="4"/>
                    </a:cubicBezTo>
                    <a:cubicBezTo>
                      <a:pt x="22" y="4"/>
                      <a:pt x="17" y="1"/>
                      <a:pt x="13" y="1"/>
                    </a:cubicBezTo>
                    <a:cubicBezTo>
                      <a:pt x="10" y="0"/>
                      <a:pt x="4" y="3"/>
                      <a:pt x="2" y="5"/>
                    </a:cubicBezTo>
                    <a:cubicBezTo>
                      <a:pt x="0" y="7"/>
                      <a:pt x="1" y="8"/>
                      <a:pt x="4" y="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74" name="Freeform 305"/>
              <p:cNvSpPr>
                <a:spLocks noChangeArrowheads="1"/>
              </p:cNvSpPr>
              <p:nvPr/>
            </p:nvSpPr>
            <p:spPr bwMode="auto">
              <a:xfrm>
                <a:off x="2783" y="313"/>
                <a:ext cx="29" cy="9"/>
              </a:xfrm>
              <a:custGeom>
                <a:avLst/>
                <a:gdLst>
                  <a:gd name="T0" fmla="*/ 14 w 21"/>
                  <a:gd name="T1" fmla="*/ 1 h 7"/>
                  <a:gd name="T2" fmla="*/ 9 w 21"/>
                  <a:gd name="T3" fmla="*/ 0 h 7"/>
                  <a:gd name="T4" fmla="*/ 3 w 21"/>
                  <a:gd name="T5" fmla="*/ 0 h 7"/>
                  <a:gd name="T6" fmla="*/ 2 w 21"/>
                  <a:gd name="T7" fmla="*/ 3 h 7"/>
                  <a:gd name="T8" fmla="*/ 6 w 21"/>
                  <a:gd name="T9" fmla="*/ 3 h 7"/>
                  <a:gd name="T10" fmla="*/ 12 w 21"/>
                  <a:gd name="T11" fmla="*/ 6 h 7"/>
                  <a:gd name="T12" fmla="*/ 18 w 21"/>
                  <a:gd name="T13" fmla="*/ 5 h 7"/>
                  <a:gd name="T14" fmla="*/ 14 w 21"/>
                  <a:gd name="T15" fmla="*/ 1 h 7"/>
                  <a:gd name="T16" fmla="*/ 0 60000 65536"/>
                  <a:gd name="T17" fmla="*/ 0 60000 65536"/>
                  <a:gd name="T18" fmla="*/ 0 60000 65536"/>
                  <a:gd name="T19" fmla="*/ 0 60000 65536"/>
                  <a:gd name="T20" fmla="*/ 0 60000 65536"/>
                  <a:gd name="T21" fmla="*/ 0 60000 65536"/>
                  <a:gd name="T22" fmla="*/ 0 60000 65536"/>
                  <a:gd name="T23" fmla="*/ 0 60000 65536"/>
                  <a:gd name="T24" fmla="*/ 0 w 21"/>
                  <a:gd name="T25" fmla="*/ 0 h 7"/>
                  <a:gd name="T26" fmla="*/ 21 w 21"/>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 h="7">
                    <a:moveTo>
                      <a:pt x="14" y="1"/>
                    </a:moveTo>
                    <a:cubicBezTo>
                      <a:pt x="11" y="1"/>
                      <a:pt x="11" y="0"/>
                      <a:pt x="9" y="0"/>
                    </a:cubicBezTo>
                    <a:cubicBezTo>
                      <a:pt x="7" y="0"/>
                      <a:pt x="6" y="0"/>
                      <a:pt x="3" y="0"/>
                    </a:cubicBezTo>
                    <a:cubicBezTo>
                      <a:pt x="0" y="0"/>
                      <a:pt x="2" y="1"/>
                      <a:pt x="2" y="3"/>
                    </a:cubicBezTo>
                    <a:cubicBezTo>
                      <a:pt x="3" y="4"/>
                      <a:pt x="4" y="3"/>
                      <a:pt x="6" y="3"/>
                    </a:cubicBezTo>
                    <a:cubicBezTo>
                      <a:pt x="9" y="3"/>
                      <a:pt x="10" y="5"/>
                      <a:pt x="12" y="6"/>
                    </a:cubicBezTo>
                    <a:cubicBezTo>
                      <a:pt x="14" y="7"/>
                      <a:pt x="16" y="5"/>
                      <a:pt x="18" y="5"/>
                    </a:cubicBezTo>
                    <a:cubicBezTo>
                      <a:pt x="21" y="4"/>
                      <a:pt x="16" y="2"/>
                      <a:pt x="14"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75" name="Freeform 306"/>
              <p:cNvSpPr>
                <a:spLocks noChangeArrowheads="1"/>
              </p:cNvSpPr>
              <p:nvPr/>
            </p:nvSpPr>
            <p:spPr bwMode="auto">
              <a:xfrm>
                <a:off x="2592" y="367"/>
                <a:ext cx="8" cy="5"/>
              </a:xfrm>
              <a:custGeom>
                <a:avLst/>
                <a:gdLst>
                  <a:gd name="T0" fmla="*/ 4 w 6"/>
                  <a:gd name="T1" fmla="*/ 0 h 4"/>
                  <a:gd name="T2" fmla="*/ 0 w 6"/>
                  <a:gd name="T3" fmla="*/ 2 h 4"/>
                  <a:gd name="T4" fmla="*/ 0 w 6"/>
                  <a:gd name="T5" fmla="*/ 4 h 4"/>
                  <a:gd name="T6" fmla="*/ 5 w 6"/>
                  <a:gd name="T7" fmla="*/ 2 h 4"/>
                  <a:gd name="T8" fmla="*/ 4 w 6"/>
                  <a:gd name="T9" fmla="*/ 0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4" y="0"/>
                    </a:moveTo>
                    <a:cubicBezTo>
                      <a:pt x="3" y="1"/>
                      <a:pt x="0" y="0"/>
                      <a:pt x="0" y="2"/>
                    </a:cubicBezTo>
                    <a:cubicBezTo>
                      <a:pt x="0" y="3"/>
                      <a:pt x="0" y="4"/>
                      <a:pt x="0" y="4"/>
                    </a:cubicBezTo>
                    <a:cubicBezTo>
                      <a:pt x="1" y="3"/>
                      <a:pt x="3" y="3"/>
                      <a:pt x="5" y="2"/>
                    </a:cubicBezTo>
                    <a:cubicBezTo>
                      <a:pt x="6" y="2"/>
                      <a:pt x="5" y="0"/>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76" name="Freeform 307"/>
              <p:cNvSpPr>
                <a:spLocks noChangeArrowheads="1"/>
              </p:cNvSpPr>
              <p:nvPr/>
            </p:nvSpPr>
            <p:spPr bwMode="auto">
              <a:xfrm>
                <a:off x="2591" y="372"/>
                <a:ext cx="1" cy="1"/>
              </a:xfrm>
              <a:custGeom>
                <a:avLst/>
                <a:gdLst>
                  <a:gd name="T0" fmla="*/ 0 w 1"/>
                  <a:gd name="T1" fmla="*/ 1 h 1"/>
                  <a:gd name="T2" fmla="*/ 1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1"/>
                      <a:pt x="1" y="0"/>
                      <a:pt x="1" y="0"/>
                    </a:cubicBezTo>
                    <a:cubicBezTo>
                      <a:pt x="0" y="1"/>
                      <a:pt x="0" y="1"/>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77" name="Freeform 308"/>
              <p:cNvSpPr>
                <a:spLocks noChangeArrowheads="1"/>
              </p:cNvSpPr>
              <p:nvPr/>
            </p:nvSpPr>
            <p:spPr bwMode="auto">
              <a:xfrm>
                <a:off x="2383" y="412"/>
                <a:ext cx="7" cy="4"/>
              </a:xfrm>
              <a:custGeom>
                <a:avLst/>
                <a:gdLst>
                  <a:gd name="T0" fmla="*/ 3 w 5"/>
                  <a:gd name="T1" fmla="*/ 3 h 3"/>
                  <a:gd name="T2" fmla="*/ 4 w 5"/>
                  <a:gd name="T3" fmla="*/ 0 h 3"/>
                  <a:gd name="T4" fmla="*/ 1 w 5"/>
                  <a:gd name="T5" fmla="*/ 1 h 3"/>
                  <a:gd name="T6" fmla="*/ 3 w 5"/>
                  <a:gd name="T7" fmla="*/ 3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3" y="3"/>
                    </a:moveTo>
                    <a:cubicBezTo>
                      <a:pt x="4" y="3"/>
                      <a:pt x="5" y="0"/>
                      <a:pt x="4" y="0"/>
                    </a:cubicBezTo>
                    <a:cubicBezTo>
                      <a:pt x="3" y="0"/>
                      <a:pt x="2" y="0"/>
                      <a:pt x="1" y="1"/>
                    </a:cubicBezTo>
                    <a:cubicBezTo>
                      <a:pt x="0" y="2"/>
                      <a:pt x="2" y="3"/>
                      <a:pt x="3"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78" name="Freeform 309"/>
              <p:cNvSpPr>
                <a:spLocks noChangeArrowheads="1"/>
              </p:cNvSpPr>
              <p:nvPr/>
            </p:nvSpPr>
            <p:spPr bwMode="auto">
              <a:xfrm>
                <a:off x="2523" y="459"/>
                <a:ext cx="10" cy="8"/>
              </a:xfrm>
              <a:custGeom>
                <a:avLst/>
                <a:gdLst>
                  <a:gd name="T0" fmla="*/ 4 w 7"/>
                  <a:gd name="T1" fmla="*/ 2 h 6"/>
                  <a:gd name="T2" fmla="*/ 2 w 7"/>
                  <a:gd name="T3" fmla="*/ 5 h 6"/>
                  <a:gd name="T4" fmla="*/ 5 w 7"/>
                  <a:gd name="T5" fmla="*/ 3 h 6"/>
                  <a:gd name="T6" fmla="*/ 6 w 7"/>
                  <a:gd name="T7" fmla="*/ 1 h 6"/>
                  <a:gd name="T8" fmla="*/ 4 w 7"/>
                  <a:gd name="T9" fmla="*/ 2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4" y="2"/>
                    </a:moveTo>
                    <a:cubicBezTo>
                      <a:pt x="3" y="2"/>
                      <a:pt x="0" y="6"/>
                      <a:pt x="2" y="5"/>
                    </a:cubicBezTo>
                    <a:cubicBezTo>
                      <a:pt x="3" y="4"/>
                      <a:pt x="4" y="4"/>
                      <a:pt x="5" y="3"/>
                    </a:cubicBezTo>
                    <a:cubicBezTo>
                      <a:pt x="6" y="2"/>
                      <a:pt x="7" y="0"/>
                      <a:pt x="6" y="1"/>
                    </a:cubicBezTo>
                    <a:cubicBezTo>
                      <a:pt x="5" y="1"/>
                      <a:pt x="4" y="2"/>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79" name="Freeform 310"/>
              <p:cNvSpPr>
                <a:spLocks noChangeArrowheads="1"/>
              </p:cNvSpPr>
              <p:nvPr/>
            </p:nvSpPr>
            <p:spPr bwMode="auto">
              <a:xfrm>
                <a:off x="2518" y="471"/>
                <a:ext cx="4" cy="3"/>
              </a:xfrm>
              <a:custGeom>
                <a:avLst/>
                <a:gdLst>
                  <a:gd name="T0" fmla="*/ 2 w 3"/>
                  <a:gd name="T1" fmla="*/ 0 h 2"/>
                  <a:gd name="T2" fmla="*/ 1 w 3"/>
                  <a:gd name="T3" fmla="*/ 1 h 2"/>
                  <a:gd name="T4" fmla="*/ 2 w 3"/>
                  <a:gd name="T5" fmla="*/ 0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2" y="0"/>
                    </a:moveTo>
                    <a:cubicBezTo>
                      <a:pt x="2" y="1"/>
                      <a:pt x="0" y="2"/>
                      <a:pt x="1" y="1"/>
                    </a:cubicBezTo>
                    <a:cubicBezTo>
                      <a:pt x="2" y="1"/>
                      <a:pt x="3"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80" name="Freeform 311"/>
              <p:cNvSpPr>
                <a:spLocks noChangeArrowheads="1"/>
              </p:cNvSpPr>
              <p:nvPr/>
            </p:nvSpPr>
            <p:spPr bwMode="auto">
              <a:xfrm>
                <a:off x="2497" y="496"/>
                <a:ext cx="4" cy="1"/>
              </a:xfrm>
              <a:custGeom>
                <a:avLst/>
                <a:gdLst>
                  <a:gd name="T0" fmla="*/ 2 w 3"/>
                  <a:gd name="T1" fmla="*/ 0 h 1"/>
                  <a:gd name="T2" fmla="*/ 1 w 3"/>
                  <a:gd name="T3" fmla="*/ 1 h 1"/>
                  <a:gd name="T4" fmla="*/ 2 w 3"/>
                  <a:gd name="T5" fmla="*/ 0 h 1"/>
                  <a:gd name="T6" fmla="*/ 0 60000 65536"/>
                  <a:gd name="T7" fmla="*/ 0 60000 65536"/>
                  <a:gd name="T8" fmla="*/ 0 60000 65536"/>
                  <a:gd name="T9" fmla="*/ 0 w 3"/>
                  <a:gd name="T10" fmla="*/ 0 h 1"/>
                  <a:gd name="T11" fmla="*/ 3 w 3"/>
                  <a:gd name="T12" fmla="*/ 1 h 1"/>
                </a:gdLst>
                <a:ahLst/>
                <a:cxnLst>
                  <a:cxn ang="T6">
                    <a:pos x="T0" y="T1"/>
                  </a:cxn>
                  <a:cxn ang="T7">
                    <a:pos x="T2" y="T3"/>
                  </a:cxn>
                  <a:cxn ang="T8">
                    <a:pos x="T4" y="T5"/>
                  </a:cxn>
                </a:cxnLst>
                <a:rect l="T9" t="T10" r="T11" b="T12"/>
                <a:pathLst>
                  <a:path w="3" h="1">
                    <a:moveTo>
                      <a:pt x="2" y="0"/>
                    </a:moveTo>
                    <a:cubicBezTo>
                      <a:pt x="2" y="0"/>
                      <a:pt x="0" y="1"/>
                      <a:pt x="1" y="1"/>
                    </a:cubicBezTo>
                    <a:cubicBezTo>
                      <a:pt x="2" y="1"/>
                      <a:pt x="3"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81" name="Freeform 312"/>
              <p:cNvSpPr>
                <a:spLocks noChangeArrowheads="1"/>
              </p:cNvSpPr>
              <p:nvPr/>
            </p:nvSpPr>
            <p:spPr bwMode="auto">
              <a:xfrm>
                <a:off x="2478" y="504"/>
                <a:ext cx="11" cy="6"/>
              </a:xfrm>
              <a:custGeom>
                <a:avLst/>
                <a:gdLst>
                  <a:gd name="T0" fmla="*/ 7 w 8"/>
                  <a:gd name="T1" fmla="*/ 0 h 4"/>
                  <a:gd name="T2" fmla="*/ 1 w 8"/>
                  <a:gd name="T3" fmla="*/ 4 h 4"/>
                  <a:gd name="T4" fmla="*/ 7 w 8"/>
                  <a:gd name="T5" fmla="*/ 0 h 4"/>
                  <a:gd name="T6" fmla="*/ 0 60000 65536"/>
                  <a:gd name="T7" fmla="*/ 0 60000 65536"/>
                  <a:gd name="T8" fmla="*/ 0 60000 65536"/>
                  <a:gd name="T9" fmla="*/ 0 w 8"/>
                  <a:gd name="T10" fmla="*/ 0 h 4"/>
                  <a:gd name="T11" fmla="*/ 8 w 8"/>
                  <a:gd name="T12" fmla="*/ 4 h 4"/>
                </a:gdLst>
                <a:ahLst/>
                <a:cxnLst>
                  <a:cxn ang="T6">
                    <a:pos x="T0" y="T1"/>
                  </a:cxn>
                  <a:cxn ang="T7">
                    <a:pos x="T2" y="T3"/>
                  </a:cxn>
                  <a:cxn ang="T8">
                    <a:pos x="T4" y="T5"/>
                  </a:cxn>
                </a:cxnLst>
                <a:rect l="T9" t="T10" r="T11" b="T12"/>
                <a:pathLst>
                  <a:path w="8" h="4">
                    <a:moveTo>
                      <a:pt x="7" y="0"/>
                    </a:moveTo>
                    <a:cubicBezTo>
                      <a:pt x="5" y="0"/>
                      <a:pt x="0" y="3"/>
                      <a:pt x="1" y="4"/>
                    </a:cubicBezTo>
                    <a:cubicBezTo>
                      <a:pt x="2" y="4"/>
                      <a:pt x="8" y="0"/>
                      <a:pt x="7"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82" name="Freeform 313"/>
              <p:cNvSpPr>
                <a:spLocks noChangeArrowheads="1"/>
              </p:cNvSpPr>
              <p:nvPr/>
            </p:nvSpPr>
            <p:spPr bwMode="auto">
              <a:xfrm>
                <a:off x="2467" y="511"/>
                <a:ext cx="8" cy="6"/>
              </a:xfrm>
              <a:custGeom>
                <a:avLst/>
                <a:gdLst>
                  <a:gd name="T0" fmla="*/ 3 w 6"/>
                  <a:gd name="T1" fmla="*/ 1 h 4"/>
                  <a:gd name="T2" fmla="*/ 1 w 6"/>
                  <a:gd name="T3" fmla="*/ 1 h 4"/>
                  <a:gd name="T4" fmla="*/ 1 w 6"/>
                  <a:gd name="T5" fmla="*/ 3 h 4"/>
                  <a:gd name="T6" fmla="*/ 4 w 6"/>
                  <a:gd name="T7" fmla="*/ 2 h 4"/>
                  <a:gd name="T8" fmla="*/ 5 w 6"/>
                  <a:gd name="T9" fmla="*/ 0 h 4"/>
                  <a:gd name="T10" fmla="*/ 3 w 6"/>
                  <a:gd name="T11" fmla="*/ 1 h 4"/>
                  <a:gd name="T12" fmla="*/ 0 60000 65536"/>
                  <a:gd name="T13" fmla="*/ 0 60000 65536"/>
                  <a:gd name="T14" fmla="*/ 0 60000 65536"/>
                  <a:gd name="T15" fmla="*/ 0 60000 65536"/>
                  <a:gd name="T16" fmla="*/ 0 60000 65536"/>
                  <a:gd name="T17" fmla="*/ 0 60000 65536"/>
                  <a:gd name="T18" fmla="*/ 0 w 6"/>
                  <a:gd name="T19" fmla="*/ 0 h 4"/>
                  <a:gd name="T20" fmla="*/ 6 w 6"/>
                  <a:gd name="T21" fmla="*/ 4 h 4"/>
                </a:gdLst>
                <a:ahLst/>
                <a:cxnLst>
                  <a:cxn ang="T12">
                    <a:pos x="T0" y="T1"/>
                  </a:cxn>
                  <a:cxn ang="T13">
                    <a:pos x="T2" y="T3"/>
                  </a:cxn>
                  <a:cxn ang="T14">
                    <a:pos x="T4" y="T5"/>
                  </a:cxn>
                  <a:cxn ang="T15">
                    <a:pos x="T6" y="T7"/>
                  </a:cxn>
                  <a:cxn ang="T16">
                    <a:pos x="T8" y="T9"/>
                  </a:cxn>
                  <a:cxn ang="T17">
                    <a:pos x="T10" y="T11"/>
                  </a:cxn>
                </a:cxnLst>
                <a:rect l="T18" t="T19" r="T20" b="T21"/>
                <a:pathLst>
                  <a:path w="6" h="4">
                    <a:moveTo>
                      <a:pt x="3" y="1"/>
                    </a:moveTo>
                    <a:cubicBezTo>
                      <a:pt x="3" y="1"/>
                      <a:pt x="2" y="1"/>
                      <a:pt x="1" y="1"/>
                    </a:cubicBezTo>
                    <a:cubicBezTo>
                      <a:pt x="1" y="1"/>
                      <a:pt x="0" y="4"/>
                      <a:pt x="1" y="3"/>
                    </a:cubicBezTo>
                    <a:cubicBezTo>
                      <a:pt x="2" y="2"/>
                      <a:pt x="3" y="2"/>
                      <a:pt x="4" y="2"/>
                    </a:cubicBezTo>
                    <a:cubicBezTo>
                      <a:pt x="5" y="1"/>
                      <a:pt x="6" y="0"/>
                      <a:pt x="5" y="0"/>
                    </a:cubicBezTo>
                    <a:cubicBezTo>
                      <a:pt x="5" y="0"/>
                      <a:pt x="4" y="1"/>
                      <a:pt x="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83" name="Freeform 314"/>
              <p:cNvSpPr>
                <a:spLocks noChangeArrowheads="1"/>
              </p:cNvSpPr>
              <p:nvPr/>
            </p:nvSpPr>
            <p:spPr bwMode="auto">
              <a:xfrm>
                <a:off x="2457" y="515"/>
                <a:ext cx="9" cy="7"/>
              </a:xfrm>
              <a:custGeom>
                <a:avLst/>
                <a:gdLst>
                  <a:gd name="T0" fmla="*/ 2 w 6"/>
                  <a:gd name="T1" fmla="*/ 4 h 5"/>
                  <a:gd name="T2" fmla="*/ 5 w 6"/>
                  <a:gd name="T3" fmla="*/ 0 h 5"/>
                  <a:gd name="T4" fmla="*/ 1 w 6"/>
                  <a:gd name="T5" fmla="*/ 4 h 5"/>
                  <a:gd name="T6" fmla="*/ 2 w 6"/>
                  <a:gd name="T7" fmla="*/ 4 h 5"/>
                  <a:gd name="T8" fmla="*/ 0 60000 65536"/>
                  <a:gd name="T9" fmla="*/ 0 60000 65536"/>
                  <a:gd name="T10" fmla="*/ 0 60000 65536"/>
                  <a:gd name="T11" fmla="*/ 0 60000 65536"/>
                  <a:gd name="T12" fmla="*/ 0 w 6"/>
                  <a:gd name="T13" fmla="*/ 0 h 5"/>
                  <a:gd name="T14" fmla="*/ 6 w 6"/>
                  <a:gd name="T15" fmla="*/ 5 h 5"/>
                </a:gdLst>
                <a:ahLst/>
                <a:cxnLst>
                  <a:cxn ang="T8">
                    <a:pos x="T0" y="T1"/>
                  </a:cxn>
                  <a:cxn ang="T9">
                    <a:pos x="T2" y="T3"/>
                  </a:cxn>
                  <a:cxn ang="T10">
                    <a:pos x="T4" y="T5"/>
                  </a:cxn>
                  <a:cxn ang="T11">
                    <a:pos x="T6" y="T7"/>
                  </a:cxn>
                </a:cxnLst>
                <a:rect l="T12" t="T13" r="T14" b="T15"/>
                <a:pathLst>
                  <a:path w="6" h="5">
                    <a:moveTo>
                      <a:pt x="2" y="4"/>
                    </a:moveTo>
                    <a:cubicBezTo>
                      <a:pt x="3" y="4"/>
                      <a:pt x="6" y="0"/>
                      <a:pt x="5" y="0"/>
                    </a:cubicBezTo>
                    <a:cubicBezTo>
                      <a:pt x="4" y="0"/>
                      <a:pt x="1" y="4"/>
                      <a:pt x="1" y="4"/>
                    </a:cubicBezTo>
                    <a:cubicBezTo>
                      <a:pt x="0" y="4"/>
                      <a:pt x="1" y="5"/>
                      <a:pt x="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84" name="Freeform 315"/>
              <p:cNvSpPr>
                <a:spLocks noChangeArrowheads="1"/>
              </p:cNvSpPr>
              <p:nvPr/>
            </p:nvSpPr>
            <p:spPr bwMode="auto">
              <a:xfrm>
                <a:off x="2457" y="526"/>
                <a:ext cx="2" cy="2"/>
              </a:xfrm>
              <a:custGeom>
                <a:avLst/>
                <a:gdLst>
                  <a:gd name="T0" fmla="*/ 0 w 1"/>
                  <a:gd name="T1" fmla="*/ 1 h 1"/>
                  <a:gd name="T2" fmla="*/ 0 w 1"/>
                  <a:gd name="T3" fmla="*/ 0 h 1"/>
                  <a:gd name="T4" fmla="*/ 0 w 1"/>
                  <a:gd name="T5" fmla="*/ 1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1" y="0"/>
                      <a:pt x="0" y="0"/>
                    </a:cubicBezTo>
                    <a:cubicBezTo>
                      <a:pt x="0" y="0"/>
                      <a:pt x="0" y="1"/>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85" name="Freeform 316"/>
              <p:cNvSpPr>
                <a:spLocks noChangeArrowheads="1"/>
              </p:cNvSpPr>
              <p:nvPr/>
            </p:nvSpPr>
            <p:spPr bwMode="auto">
              <a:xfrm>
                <a:off x="2446" y="521"/>
                <a:ext cx="10" cy="7"/>
              </a:xfrm>
              <a:custGeom>
                <a:avLst/>
                <a:gdLst>
                  <a:gd name="T0" fmla="*/ 3 w 7"/>
                  <a:gd name="T1" fmla="*/ 2 h 5"/>
                  <a:gd name="T2" fmla="*/ 1 w 7"/>
                  <a:gd name="T3" fmla="*/ 4 h 5"/>
                  <a:gd name="T4" fmla="*/ 6 w 7"/>
                  <a:gd name="T5" fmla="*/ 0 h 5"/>
                  <a:gd name="T6" fmla="*/ 3 w 7"/>
                  <a:gd name="T7" fmla="*/ 2 h 5"/>
                  <a:gd name="T8" fmla="*/ 0 60000 65536"/>
                  <a:gd name="T9" fmla="*/ 0 60000 65536"/>
                  <a:gd name="T10" fmla="*/ 0 60000 65536"/>
                  <a:gd name="T11" fmla="*/ 0 60000 65536"/>
                  <a:gd name="T12" fmla="*/ 0 w 7"/>
                  <a:gd name="T13" fmla="*/ 0 h 5"/>
                  <a:gd name="T14" fmla="*/ 7 w 7"/>
                  <a:gd name="T15" fmla="*/ 5 h 5"/>
                </a:gdLst>
                <a:ahLst/>
                <a:cxnLst>
                  <a:cxn ang="T8">
                    <a:pos x="T0" y="T1"/>
                  </a:cxn>
                  <a:cxn ang="T9">
                    <a:pos x="T2" y="T3"/>
                  </a:cxn>
                  <a:cxn ang="T10">
                    <a:pos x="T4" y="T5"/>
                  </a:cxn>
                  <a:cxn ang="T11">
                    <a:pos x="T6" y="T7"/>
                  </a:cxn>
                </a:cxnLst>
                <a:rect l="T12" t="T13" r="T14" b="T15"/>
                <a:pathLst>
                  <a:path w="7" h="5">
                    <a:moveTo>
                      <a:pt x="3" y="2"/>
                    </a:moveTo>
                    <a:cubicBezTo>
                      <a:pt x="2" y="3"/>
                      <a:pt x="0" y="5"/>
                      <a:pt x="1" y="4"/>
                    </a:cubicBezTo>
                    <a:cubicBezTo>
                      <a:pt x="2" y="4"/>
                      <a:pt x="7" y="0"/>
                      <a:pt x="6" y="0"/>
                    </a:cubicBezTo>
                    <a:cubicBezTo>
                      <a:pt x="5" y="1"/>
                      <a:pt x="4" y="1"/>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86" name="Freeform 317"/>
              <p:cNvSpPr>
                <a:spLocks noChangeArrowheads="1"/>
              </p:cNvSpPr>
              <p:nvPr/>
            </p:nvSpPr>
            <p:spPr bwMode="auto">
              <a:xfrm>
                <a:off x="2390" y="579"/>
                <a:ext cx="3" cy="4"/>
              </a:xfrm>
              <a:custGeom>
                <a:avLst/>
                <a:gdLst>
                  <a:gd name="T0" fmla="*/ 2 w 2"/>
                  <a:gd name="T1" fmla="*/ 0 h 3"/>
                  <a:gd name="T2" fmla="*/ 1 w 2"/>
                  <a:gd name="T3" fmla="*/ 3 h 3"/>
                  <a:gd name="T4" fmla="*/ 2 w 2"/>
                  <a:gd name="T5" fmla="*/ 0 h 3"/>
                  <a:gd name="T6" fmla="*/ 0 60000 65536"/>
                  <a:gd name="T7" fmla="*/ 0 60000 65536"/>
                  <a:gd name="T8" fmla="*/ 0 60000 65536"/>
                  <a:gd name="T9" fmla="*/ 0 w 2"/>
                  <a:gd name="T10" fmla="*/ 0 h 3"/>
                  <a:gd name="T11" fmla="*/ 2 w 2"/>
                  <a:gd name="T12" fmla="*/ 3 h 3"/>
                </a:gdLst>
                <a:ahLst/>
                <a:cxnLst>
                  <a:cxn ang="T6">
                    <a:pos x="T0" y="T1"/>
                  </a:cxn>
                  <a:cxn ang="T7">
                    <a:pos x="T2" y="T3"/>
                  </a:cxn>
                  <a:cxn ang="T8">
                    <a:pos x="T4" y="T5"/>
                  </a:cxn>
                </a:cxnLst>
                <a:rect l="T9" t="T10" r="T11" b="T12"/>
                <a:pathLst>
                  <a:path w="2" h="3">
                    <a:moveTo>
                      <a:pt x="2" y="0"/>
                    </a:moveTo>
                    <a:cubicBezTo>
                      <a:pt x="1" y="0"/>
                      <a:pt x="0" y="3"/>
                      <a:pt x="1" y="3"/>
                    </a:cubicBezTo>
                    <a:cubicBezTo>
                      <a:pt x="2" y="3"/>
                      <a:pt x="2"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87" name="Freeform 318"/>
              <p:cNvSpPr>
                <a:spLocks noChangeArrowheads="1"/>
              </p:cNvSpPr>
              <p:nvPr/>
            </p:nvSpPr>
            <p:spPr bwMode="auto">
              <a:xfrm>
                <a:off x="2402" y="511"/>
                <a:ext cx="49" cy="39"/>
              </a:xfrm>
              <a:custGeom>
                <a:avLst/>
                <a:gdLst>
                  <a:gd name="T0" fmla="*/ 0 w 35"/>
                  <a:gd name="T1" fmla="*/ 21 h 28"/>
                  <a:gd name="T2" fmla="*/ 2 w 35"/>
                  <a:gd name="T3" fmla="*/ 24 h 28"/>
                  <a:gd name="T4" fmla="*/ 1 w 35"/>
                  <a:gd name="T5" fmla="*/ 27 h 28"/>
                  <a:gd name="T6" fmla="*/ 4 w 35"/>
                  <a:gd name="T7" fmla="*/ 28 h 28"/>
                  <a:gd name="T8" fmla="*/ 5 w 35"/>
                  <a:gd name="T9" fmla="*/ 26 h 28"/>
                  <a:gd name="T10" fmla="*/ 7 w 35"/>
                  <a:gd name="T11" fmla="*/ 26 h 28"/>
                  <a:gd name="T12" fmla="*/ 4 w 35"/>
                  <a:gd name="T13" fmla="*/ 22 h 28"/>
                  <a:gd name="T14" fmla="*/ 6 w 35"/>
                  <a:gd name="T15" fmla="*/ 21 h 28"/>
                  <a:gd name="T16" fmla="*/ 7 w 35"/>
                  <a:gd name="T17" fmla="*/ 22 h 28"/>
                  <a:gd name="T18" fmla="*/ 12 w 35"/>
                  <a:gd name="T19" fmla="*/ 20 h 28"/>
                  <a:gd name="T20" fmla="*/ 20 w 35"/>
                  <a:gd name="T21" fmla="*/ 24 h 28"/>
                  <a:gd name="T22" fmla="*/ 24 w 35"/>
                  <a:gd name="T23" fmla="*/ 18 h 28"/>
                  <a:gd name="T24" fmla="*/ 31 w 35"/>
                  <a:gd name="T25" fmla="*/ 17 h 28"/>
                  <a:gd name="T26" fmla="*/ 34 w 35"/>
                  <a:gd name="T27" fmla="*/ 16 h 28"/>
                  <a:gd name="T28" fmla="*/ 31 w 35"/>
                  <a:gd name="T29" fmla="*/ 15 h 28"/>
                  <a:gd name="T30" fmla="*/ 33 w 35"/>
                  <a:gd name="T31" fmla="*/ 13 h 28"/>
                  <a:gd name="T32" fmla="*/ 31 w 35"/>
                  <a:gd name="T33" fmla="*/ 12 h 28"/>
                  <a:gd name="T34" fmla="*/ 31 w 35"/>
                  <a:gd name="T35" fmla="*/ 11 h 28"/>
                  <a:gd name="T36" fmla="*/ 32 w 35"/>
                  <a:gd name="T37" fmla="*/ 8 h 28"/>
                  <a:gd name="T38" fmla="*/ 29 w 35"/>
                  <a:gd name="T39" fmla="*/ 11 h 28"/>
                  <a:gd name="T40" fmla="*/ 25 w 35"/>
                  <a:gd name="T41" fmla="*/ 10 h 28"/>
                  <a:gd name="T42" fmla="*/ 21 w 35"/>
                  <a:gd name="T43" fmla="*/ 8 h 28"/>
                  <a:gd name="T44" fmla="*/ 12 w 35"/>
                  <a:gd name="T45" fmla="*/ 0 h 28"/>
                  <a:gd name="T46" fmla="*/ 11 w 35"/>
                  <a:gd name="T47" fmla="*/ 4 h 28"/>
                  <a:gd name="T48" fmla="*/ 11 w 35"/>
                  <a:gd name="T49" fmla="*/ 8 h 28"/>
                  <a:gd name="T50" fmla="*/ 9 w 35"/>
                  <a:gd name="T51" fmla="*/ 13 h 28"/>
                  <a:gd name="T52" fmla="*/ 9 w 35"/>
                  <a:gd name="T53" fmla="*/ 16 h 28"/>
                  <a:gd name="T54" fmla="*/ 6 w 35"/>
                  <a:gd name="T55" fmla="*/ 16 h 28"/>
                  <a:gd name="T56" fmla="*/ 4 w 35"/>
                  <a:gd name="T57" fmla="*/ 17 h 28"/>
                  <a:gd name="T58" fmla="*/ 5 w 35"/>
                  <a:gd name="T59" fmla="*/ 18 h 28"/>
                  <a:gd name="T60" fmla="*/ 0 w 35"/>
                  <a:gd name="T61" fmla="*/ 21 h 2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5"/>
                  <a:gd name="T94" fmla="*/ 0 h 28"/>
                  <a:gd name="T95" fmla="*/ 35 w 35"/>
                  <a:gd name="T96" fmla="*/ 28 h 2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5" h="28">
                    <a:moveTo>
                      <a:pt x="0" y="21"/>
                    </a:moveTo>
                    <a:cubicBezTo>
                      <a:pt x="0" y="22"/>
                      <a:pt x="2" y="24"/>
                      <a:pt x="2" y="24"/>
                    </a:cubicBezTo>
                    <a:cubicBezTo>
                      <a:pt x="2" y="25"/>
                      <a:pt x="1" y="26"/>
                      <a:pt x="1" y="27"/>
                    </a:cubicBezTo>
                    <a:cubicBezTo>
                      <a:pt x="1" y="28"/>
                      <a:pt x="3" y="28"/>
                      <a:pt x="4" y="28"/>
                    </a:cubicBezTo>
                    <a:cubicBezTo>
                      <a:pt x="4" y="27"/>
                      <a:pt x="5" y="26"/>
                      <a:pt x="5" y="26"/>
                    </a:cubicBezTo>
                    <a:cubicBezTo>
                      <a:pt x="6" y="26"/>
                      <a:pt x="7" y="27"/>
                      <a:pt x="7" y="26"/>
                    </a:cubicBezTo>
                    <a:cubicBezTo>
                      <a:pt x="7" y="25"/>
                      <a:pt x="4" y="23"/>
                      <a:pt x="4" y="22"/>
                    </a:cubicBezTo>
                    <a:cubicBezTo>
                      <a:pt x="4" y="21"/>
                      <a:pt x="5" y="21"/>
                      <a:pt x="6" y="21"/>
                    </a:cubicBezTo>
                    <a:cubicBezTo>
                      <a:pt x="7" y="21"/>
                      <a:pt x="6" y="22"/>
                      <a:pt x="7" y="22"/>
                    </a:cubicBezTo>
                    <a:cubicBezTo>
                      <a:pt x="9" y="21"/>
                      <a:pt x="11" y="20"/>
                      <a:pt x="12" y="20"/>
                    </a:cubicBezTo>
                    <a:cubicBezTo>
                      <a:pt x="13" y="21"/>
                      <a:pt x="19" y="25"/>
                      <a:pt x="20" y="24"/>
                    </a:cubicBezTo>
                    <a:cubicBezTo>
                      <a:pt x="21" y="24"/>
                      <a:pt x="22" y="18"/>
                      <a:pt x="24" y="18"/>
                    </a:cubicBezTo>
                    <a:cubicBezTo>
                      <a:pt x="27" y="18"/>
                      <a:pt x="30" y="18"/>
                      <a:pt x="31" y="17"/>
                    </a:cubicBezTo>
                    <a:cubicBezTo>
                      <a:pt x="31" y="17"/>
                      <a:pt x="35" y="16"/>
                      <a:pt x="34" y="16"/>
                    </a:cubicBezTo>
                    <a:cubicBezTo>
                      <a:pt x="33" y="16"/>
                      <a:pt x="31" y="16"/>
                      <a:pt x="31" y="15"/>
                    </a:cubicBezTo>
                    <a:cubicBezTo>
                      <a:pt x="32" y="14"/>
                      <a:pt x="33" y="13"/>
                      <a:pt x="33" y="13"/>
                    </a:cubicBezTo>
                    <a:cubicBezTo>
                      <a:pt x="32" y="13"/>
                      <a:pt x="31" y="13"/>
                      <a:pt x="31" y="12"/>
                    </a:cubicBezTo>
                    <a:cubicBezTo>
                      <a:pt x="31" y="12"/>
                      <a:pt x="31" y="12"/>
                      <a:pt x="31" y="11"/>
                    </a:cubicBezTo>
                    <a:cubicBezTo>
                      <a:pt x="33" y="7"/>
                      <a:pt x="32" y="8"/>
                      <a:pt x="32" y="8"/>
                    </a:cubicBezTo>
                    <a:cubicBezTo>
                      <a:pt x="31" y="9"/>
                      <a:pt x="31" y="11"/>
                      <a:pt x="29" y="11"/>
                    </a:cubicBezTo>
                    <a:cubicBezTo>
                      <a:pt x="27" y="11"/>
                      <a:pt x="27" y="10"/>
                      <a:pt x="25" y="10"/>
                    </a:cubicBezTo>
                    <a:cubicBezTo>
                      <a:pt x="24" y="9"/>
                      <a:pt x="22" y="10"/>
                      <a:pt x="21" y="8"/>
                    </a:cubicBezTo>
                    <a:cubicBezTo>
                      <a:pt x="20" y="7"/>
                      <a:pt x="14" y="1"/>
                      <a:pt x="12" y="0"/>
                    </a:cubicBezTo>
                    <a:cubicBezTo>
                      <a:pt x="11" y="0"/>
                      <a:pt x="10" y="2"/>
                      <a:pt x="11" y="4"/>
                    </a:cubicBezTo>
                    <a:cubicBezTo>
                      <a:pt x="11" y="5"/>
                      <a:pt x="11" y="7"/>
                      <a:pt x="11" y="8"/>
                    </a:cubicBezTo>
                    <a:cubicBezTo>
                      <a:pt x="11" y="9"/>
                      <a:pt x="10" y="12"/>
                      <a:pt x="9" y="13"/>
                    </a:cubicBezTo>
                    <a:cubicBezTo>
                      <a:pt x="9" y="14"/>
                      <a:pt x="10" y="16"/>
                      <a:pt x="9" y="16"/>
                    </a:cubicBezTo>
                    <a:cubicBezTo>
                      <a:pt x="7" y="16"/>
                      <a:pt x="7" y="16"/>
                      <a:pt x="6" y="16"/>
                    </a:cubicBezTo>
                    <a:cubicBezTo>
                      <a:pt x="4" y="15"/>
                      <a:pt x="4" y="16"/>
                      <a:pt x="4" y="17"/>
                    </a:cubicBezTo>
                    <a:cubicBezTo>
                      <a:pt x="4" y="17"/>
                      <a:pt x="6" y="18"/>
                      <a:pt x="5" y="18"/>
                    </a:cubicBezTo>
                    <a:cubicBezTo>
                      <a:pt x="4" y="18"/>
                      <a:pt x="0" y="20"/>
                      <a:pt x="0" y="2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88" name="Freeform 319"/>
              <p:cNvSpPr>
                <a:spLocks noChangeArrowheads="1"/>
              </p:cNvSpPr>
              <p:nvPr/>
            </p:nvSpPr>
            <p:spPr bwMode="auto">
              <a:xfrm>
                <a:off x="2332" y="548"/>
                <a:ext cx="88" cy="75"/>
              </a:xfrm>
              <a:custGeom>
                <a:avLst/>
                <a:gdLst>
                  <a:gd name="T0" fmla="*/ 20 w 64"/>
                  <a:gd name="T1" fmla="*/ 40 h 54"/>
                  <a:gd name="T2" fmla="*/ 12 w 64"/>
                  <a:gd name="T3" fmla="*/ 40 h 54"/>
                  <a:gd name="T4" fmla="*/ 1 w 64"/>
                  <a:gd name="T5" fmla="*/ 48 h 54"/>
                  <a:gd name="T6" fmla="*/ 2 w 64"/>
                  <a:gd name="T7" fmla="*/ 50 h 54"/>
                  <a:gd name="T8" fmla="*/ 6 w 64"/>
                  <a:gd name="T9" fmla="*/ 51 h 54"/>
                  <a:gd name="T10" fmla="*/ 13 w 64"/>
                  <a:gd name="T11" fmla="*/ 48 h 54"/>
                  <a:gd name="T12" fmla="*/ 21 w 64"/>
                  <a:gd name="T13" fmla="*/ 45 h 54"/>
                  <a:gd name="T14" fmla="*/ 25 w 64"/>
                  <a:gd name="T15" fmla="*/ 48 h 54"/>
                  <a:gd name="T16" fmla="*/ 28 w 64"/>
                  <a:gd name="T17" fmla="*/ 53 h 54"/>
                  <a:gd name="T18" fmla="*/ 34 w 64"/>
                  <a:gd name="T19" fmla="*/ 48 h 54"/>
                  <a:gd name="T20" fmla="*/ 34 w 64"/>
                  <a:gd name="T21" fmla="*/ 44 h 54"/>
                  <a:gd name="T22" fmla="*/ 39 w 64"/>
                  <a:gd name="T23" fmla="*/ 46 h 54"/>
                  <a:gd name="T24" fmla="*/ 44 w 64"/>
                  <a:gd name="T25" fmla="*/ 43 h 54"/>
                  <a:gd name="T26" fmla="*/ 48 w 64"/>
                  <a:gd name="T27" fmla="*/ 42 h 54"/>
                  <a:gd name="T28" fmla="*/ 51 w 64"/>
                  <a:gd name="T29" fmla="*/ 40 h 54"/>
                  <a:gd name="T30" fmla="*/ 55 w 64"/>
                  <a:gd name="T31" fmla="*/ 42 h 54"/>
                  <a:gd name="T32" fmla="*/ 57 w 64"/>
                  <a:gd name="T33" fmla="*/ 38 h 54"/>
                  <a:gd name="T34" fmla="*/ 58 w 64"/>
                  <a:gd name="T35" fmla="*/ 29 h 54"/>
                  <a:gd name="T36" fmla="*/ 60 w 64"/>
                  <a:gd name="T37" fmla="*/ 21 h 54"/>
                  <a:gd name="T38" fmla="*/ 63 w 64"/>
                  <a:gd name="T39" fmla="*/ 16 h 54"/>
                  <a:gd name="T40" fmla="*/ 61 w 64"/>
                  <a:gd name="T41" fmla="*/ 4 h 54"/>
                  <a:gd name="T42" fmla="*/ 58 w 64"/>
                  <a:gd name="T43" fmla="*/ 1 h 54"/>
                  <a:gd name="T44" fmla="*/ 59 w 64"/>
                  <a:gd name="T45" fmla="*/ 4 h 54"/>
                  <a:gd name="T46" fmla="*/ 56 w 64"/>
                  <a:gd name="T47" fmla="*/ 4 h 54"/>
                  <a:gd name="T48" fmla="*/ 54 w 64"/>
                  <a:gd name="T49" fmla="*/ 5 h 54"/>
                  <a:gd name="T50" fmla="*/ 52 w 64"/>
                  <a:gd name="T51" fmla="*/ 8 h 54"/>
                  <a:gd name="T52" fmla="*/ 52 w 64"/>
                  <a:gd name="T53" fmla="*/ 11 h 54"/>
                  <a:gd name="T54" fmla="*/ 49 w 64"/>
                  <a:gd name="T55" fmla="*/ 21 h 54"/>
                  <a:gd name="T56" fmla="*/ 41 w 64"/>
                  <a:gd name="T57" fmla="*/ 30 h 54"/>
                  <a:gd name="T58" fmla="*/ 35 w 64"/>
                  <a:gd name="T59" fmla="*/ 30 h 54"/>
                  <a:gd name="T60" fmla="*/ 37 w 64"/>
                  <a:gd name="T61" fmla="*/ 27 h 54"/>
                  <a:gd name="T62" fmla="*/ 33 w 64"/>
                  <a:gd name="T63" fmla="*/ 30 h 54"/>
                  <a:gd name="T64" fmla="*/ 29 w 64"/>
                  <a:gd name="T65" fmla="*/ 37 h 54"/>
                  <a:gd name="T66" fmla="*/ 28 w 64"/>
                  <a:gd name="T67" fmla="*/ 40 h 54"/>
                  <a:gd name="T68" fmla="*/ 25 w 64"/>
                  <a:gd name="T69" fmla="*/ 40 h 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4"/>
                  <a:gd name="T106" fmla="*/ 0 h 54"/>
                  <a:gd name="T107" fmla="*/ 64 w 64"/>
                  <a:gd name="T108" fmla="*/ 54 h 5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4" h="54">
                    <a:moveTo>
                      <a:pt x="25" y="40"/>
                    </a:moveTo>
                    <a:cubicBezTo>
                      <a:pt x="24" y="39"/>
                      <a:pt x="22" y="39"/>
                      <a:pt x="20" y="40"/>
                    </a:cubicBezTo>
                    <a:cubicBezTo>
                      <a:pt x="19" y="40"/>
                      <a:pt x="17" y="41"/>
                      <a:pt x="15" y="41"/>
                    </a:cubicBezTo>
                    <a:cubicBezTo>
                      <a:pt x="14" y="40"/>
                      <a:pt x="14" y="40"/>
                      <a:pt x="12" y="40"/>
                    </a:cubicBezTo>
                    <a:cubicBezTo>
                      <a:pt x="11" y="41"/>
                      <a:pt x="7" y="44"/>
                      <a:pt x="5" y="46"/>
                    </a:cubicBezTo>
                    <a:cubicBezTo>
                      <a:pt x="3" y="47"/>
                      <a:pt x="2" y="47"/>
                      <a:pt x="1" y="48"/>
                    </a:cubicBezTo>
                    <a:cubicBezTo>
                      <a:pt x="1" y="48"/>
                      <a:pt x="0" y="49"/>
                      <a:pt x="0" y="49"/>
                    </a:cubicBezTo>
                    <a:cubicBezTo>
                      <a:pt x="0" y="50"/>
                      <a:pt x="1" y="51"/>
                      <a:pt x="2" y="50"/>
                    </a:cubicBezTo>
                    <a:cubicBezTo>
                      <a:pt x="2" y="50"/>
                      <a:pt x="2" y="49"/>
                      <a:pt x="3" y="50"/>
                    </a:cubicBezTo>
                    <a:cubicBezTo>
                      <a:pt x="4" y="50"/>
                      <a:pt x="5" y="51"/>
                      <a:pt x="6" y="51"/>
                    </a:cubicBezTo>
                    <a:cubicBezTo>
                      <a:pt x="7" y="50"/>
                      <a:pt x="7" y="50"/>
                      <a:pt x="9" y="49"/>
                    </a:cubicBezTo>
                    <a:cubicBezTo>
                      <a:pt x="10" y="49"/>
                      <a:pt x="12" y="49"/>
                      <a:pt x="13" y="48"/>
                    </a:cubicBezTo>
                    <a:cubicBezTo>
                      <a:pt x="14" y="48"/>
                      <a:pt x="17" y="47"/>
                      <a:pt x="18" y="47"/>
                    </a:cubicBezTo>
                    <a:cubicBezTo>
                      <a:pt x="19" y="46"/>
                      <a:pt x="19" y="45"/>
                      <a:pt x="21" y="45"/>
                    </a:cubicBezTo>
                    <a:cubicBezTo>
                      <a:pt x="23" y="46"/>
                      <a:pt x="25" y="46"/>
                      <a:pt x="26" y="46"/>
                    </a:cubicBezTo>
                    <a:cubicBezTo>
                      <a:pt x="27" y="46"/>
                      <a:pt x="26" y="47"/>
                      <a:pt x="25" y="48"/>
                    </a:cubicBezTo>
                    <a:cubicBezTo>
                      <a:pt x="25" y="49"/>
                      <a:pt x="24" y="49"/>
                      <a:pt x="25" y="50"/>
                    </a:cubicBezTo>
                    <a:cubicBezTo>
                      <a:pt x="25" y="52"/>
                      <a:pt x="26" y="54"/>
                      <a:pt x="28" y="53"/>
                    </a:cubicBezTo>
                    <a:cubicBezTo>
                      <a:pt x="29" y="53"/>
                      <a:pt x="31" y="49"/>
                      <a:pt x="32" y="49"/>
                    </a:cubicBezTo>
                    <a:cubicBezTo>
                      <a:pt x="34" y="48"/>
                      <a:pt x="35" y="49"/>
                      <a:pt x="34" y="48"/>
                    </a:cubicBezTo>
                    <a:cubicBezTo>
                      <a:pt x="34" y="47"/>
                      <a:pt x="33" y="47"/>
                      <a:pt x="33" y="46"/>
                    </a:cubicBezTo>
                    <a:cubicBezTo>
                      <a:pt x="33" y="45"/>
                      <a:pt x="33" y="43"/>
                      <a:pt x="34" y="44"/>
                    </a:cubicBezTo>
                    <a:cubicBezTo>
                      <a:pt x="35" y="45"/>
                      <a:pt x="36" y="46"/>
                      <a:pt x="36" y="47"/>
                    </a:cubicBezTo>
                    <a:cubicBezTo>
                      <a:pt x="36" y="47"/>
                      <a:pt x="38" y="46"/>
                      <a:pt x="39" y="46"/>
                    </a:cubicBezTo>
                    <a:cubicBezTo>
                      <a:pt x="40" y="46"/>
                      <a:pt x="42" y="46"/>
                      <a:pt x="43" y="45"/>
                    </a:cubicBezTo>
                    <a:cubicBezTo>
                      <a:pt x="43" y="44"/>
                      <a:pt x="44" y="43"/>
                      <a:pt x="44" y="43"/>
                    </a:cubicBezTo>
                    <a:cubicBezTo>
                      <a:pt x="45" y="44"/>
                      <a:pt x="46" y="47"/>
                      <a:pt x="46" y="46"/>
                    </a:cubicBezTo>
                    <a:cubicBezTo>
                      <a:pt x="47" y="46"/>
                      <a:pt x="48" y="43"/>
                      <a:pt x="48" y="42"/>
                    </a:cubicBezTo>
                    <a:cubicBezTo>
                      <a:pt x="48" y="41"/>
                      <a:pt x="50" y="42"/>
                      <a:pt x="51" y="41"/>
                    </a:cubicBezTo>
                    <a:cubicBezTo>
                      <a:pt x="51" y="41"/>
                      <a:pt x="51" y="39"/>
                      <a:pt x="51" y="40"/>
                    </a:cubicBezTo>
                    <a:cubicBezTo>
                      <a:pt x="52" y="41"/>
                      <a:pt x="51" y="44"/>
                      <a:pt x="52" y="44"/>
                    </a:cubicBezTo>
                    <a:cubicBezTo>
                      <a:pt x="52" y="44"/>
                      <a:pt x="55" y="43"/>
                      <a:pt x="55" y="42"/>
                    </a:cubicBezTo>
                    <a:cubicBezTo>
                      <a:pt x="55" y="40"/>
                      <a:pt x="55" y="40"/>
                      <a:pt x="56" y="40"/>
                    </a:cubicBezTo>
                    <a:cubicBezTo>
                      <a:pt x="57" y="39"/>
                      <a:pt x="58" y="39"/>
                      <a:pt x="57" y="38"/>
                    </a:cubicBezTo>
                    <a:cubicBezTo>
                      <a:pt x="57" y="37"/>
                      <a:pt x="55" y="37"/>
                      <a:pt x="56" y="34"/>
                    </a:cubicBezTo>
                    <a:cubicBezTo>
                      <a:pt x="57" y="32"/>
                      <a:pt x="58" y="30"/>
                      <a:pt x="58" y="29"/>
                    </a:cubicBezTo>
                    <a:cubicBezTo>
                      <a:pt x="58" y="27"/>
                      <a:pt x="58" y="25"/>
                      <a:pt x="58" y="24"/>
                    </a:cubicBezTo>
                    <a:cubicBezTo>
                      <a:pt x="58" y="23"/>
                      <a:pt x="59" y="21"/>
                      <a:pt x="60" y="21"/>
                    </a:cubicBezTo>
                    <a:cubicBezTo>
                      <a:pt x="61" y="22"/>
                      <a:pt x="61" y="22"/>
                      <a:pt x="61" y="21"/>
                    </a:cubicBezTo>
                    <a:cubicBezTo>
                      <a:pt x="62" y="20"/>
                      <a:pt x="63" y="19"/>
                      <a:pt x="63" y="16"/>
                    </a:cubicBezTo>
                    <a:cubicBezTo>
                      <a:pt x="64" y="14"/>
                      <a:pt x="64" y="10"/>
                      <a:pt x="63" y="9"/>
                    </a:cubicBezTo>
                    <a:cubicBezTo>
                      <a:pt x="62" y="7"/>
                      <a:pt x="61" y="6"/>
                      <a:pt x="61" y="4"/>
                    </a:cubicBezTo>
                    <a:cubicBezTo>
                      <a:pt x="61" y="3"/>
                      <a:pt x="60" y="1"/>
                      <a:pt x="59" y="2"/>
                    </a:cubicBezTo>
                    <a:cubicBezTo>
                      <a:pt x="59" y="2"/>
                      <a:pt x="58" y="0"/>
                      <a:pt x="58" y="1"/>
                    </a:cubicBezTo>
                    <a:cubicBezTo>
                      <a:pt x="57" y="1"/>
                      <a:pt x="57" y="2"/>
                      <a:pt x="58" y="3"/>
                    </a:cubicBezTo>
                    <a:cubicBezTo>
                      <a:pt x="58" y="3"/>
                      <a:pt x="59" y="3"/>
                      <a:pt x="59" y="4"/>
                    </a:cubicBezTo>
                    <a:cubicBezTo>
                      <a:pt x="59" y="4"/>
                      <a:pt x="60" y="5"/>
                      <a:pt x="58" y="5"/>
                    </a:cubicBezTo>
                    <a:cubicBezTo>
                      <a:pt x="57" y="5"/>
                      <a:pt x="56" y="4"/>
                      <a:pt x="56" y="4"/>
                    </a:cubicBezTo>
                    <a:cubicBezTo>
                      <a:pt x="56" y="3"/>
                      <a:pt x="56" y="2"/>
                      <a:pt x="55" y="3"/>
                    </a:cubicBezTo>
                    <a:cubicBezTo>
                      <a:pt x="54" y="3"/>
                      <a:pt x="54" y="4"/>
                      <a:pt x="54" y="5"/>
                    </a:cubicBezTo>
                    <a:cubicBezTo>
                      <a:pt x="53" y="5"/>
                      <a:pt x="52" y="7"/>
                      <a:pt x="52" y="7"/>
                    </a:cubicBezTo>
                    <a:cubicBezTo>
                      <a:pt x="51" y="8"/>
                      <a:pt x="52" y="9"/>
                      <a:pt x="52" y="8"/>
                    </a:cubicBezTo>
                    <a:cubicBezTo>
                      <a:pt x="52" y="8"/>
                      <a:pt x="53" y="8"/>
                      <a:pt x="53" y="9"/>
                    </a:cubicBezTo>
                    <a:cubicBezTo>
                      <a:pt x="53" y="10"/>
                      <a:pt x="52" y="11"/>
                      <a:pt x="52" y="11"/>
                    </a:cubicBezTo>
                    <a:cubicBezTo>
                      <a:pt x="52" y="12"/>
                      <a:pt x="53" y="12"/>
                      <a:pt x="53" y="14"/>
                    </a:cubicBezTo>
                    <a:cubicBezTo>
                      <a:pt x="52" y="15"/>
                      <a:pt x="50" y="19"/>
                      <a:pt x="49" y="21"/>
                    </a:cubicBezTo>
                    <a:cubicBezTo>
                      <a:pt x="48" y="23"/>
                      <a:pt x="48" y="24"/>
                      <a:pt x="46" y="25"/>
                    </a:cubicBezTo>
                    <a:cubicBezTo>
                      <a:pt x="45" y="27"/>
                      <a:pt x="42" y="30"/>
                      <a:pt x="41" y="30"/>
                    </a:cubicBezTo>
                    <a:cubicBezTo>
                      <a:pt x="40" y="30"/>
                      <a:pt x="38" y="31"/>
                      <a:pt x="37" y="31"/>
                    </a:cubicBezTo>
                    <a:cubicBezTo>
                      <a:pt x="36" y="31"/>
                      <a:pt x="36" y="30"/>
                      <a:pt x="35" y="30"/>
                    </a:cubicBezTo>
                    <a:cubicBezTo>
                      <a:pt x="35" y="30"/>
                      <a:pt x="35" y="29"/>
                      <a:pt x="36" y="29"/>
                    </a:cubicBezTo>
                    <a:cubicBezTo>
                      <a:pt x="36" y="28"/>
                      <a:pt x="38" y="27"/>
                      <a:pt x="37" y="27"/>
                    </a:cubicBezTo>
                    <a:cubicBezTo>
                      <a:pt x="36" y="27"/>
                      <a:pt x="35" y="28"/>
                      <a:pt x="34" y="29"/>
                    </a:cubicBezTo>
                    <a:cubicBezTo>
                      <a:pt x="33" y="29"/>
                      <a:pt x="33" y="29"/>
                      <a:pt x="33" y="30"/>
                    </a:cubicBezTo>
                    <a:cubicBezTo>
                      <a:pt x="33" y="30"/>
                      <a:pt x="33" y="32"/>
                      <a:pt x="33" y="33"/>
                    </a:cubicBezTo>
                    <a:cubicBezTo>
                      <a:pt x="32" y="34"/>
                      <a:pt x="30" y="37"/>
                      <a:pt x="29" y="37"/>
                    </a:cubicBezTo>
                    <a:cubicBezTo>
                      <a:pt x="28" y="38"/>
                      <a:pt x="29" y="37"/>
                      <a:pt x="29" y="38"/>
                    </a:cubicBezTo>
                    <a:cubicBezTo>
                      <a:pt x="29" y="40"/>
                      <a:pt x="29" y="40"/>
                      <a:pt x="28" y="40"/>
                    </a:cubicBezTo>
                    <a:cubicBezTo>
                      <a:pt x="27" y="40"/>
                      <a:pt x="26" y="41"/>
                      <a:pt x="26" y="41"/>
                    </a:cubicBezTo>
                    <a:cubicBezTo>
                      <a:pt x="25" y="41"/>
                      <a:pt x="26" y="40"/>
                      <a:pt x="25" y="4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89" name="Freeform 320"/>
              <p:cNvSpPr>
                <a:spLocks noChangeArrowheads="1"/>
              </p:cNvSpPr>
              <p:nvPr/>
            </p:nvSpPr>
            <p:spPr bwMode="auto">
              <a:xfrm>
                <a:off x="2363" y="612"/>
                <a:ext cx="2" cy="4"/>
              </a:xfrm>
              <a:custGeom>
                <a:avLst/>
                <a:gdLst>
                  <a:gd name="T0" fmla="*/ 2 w 2"/>
                  <a:gd name="T1" fmla="*/ 1 h 3"/>
                  <a:gd name="T2" fmla="*/ 0 w 2"/>
                  <a:gd name="T3" fmla="*/ 2 h 3"/>
                  <a:gd name="T4" fmla="*/ 2 w 2"/>
                  <a:gd name="T5" fmla="*/ 2 h 3"/>
                  <a:gd name="T6" fmla="*/ 2 w 2"/>
                  <a:gd name="T7" fmla="*/ 1 h 3"/>
                  <a:gd name="T8" fmla="*/ 0 60000 65536"/>
                  <a:gd name="T9" fmla="*/ 0 60000 65536"/>
                  <a:gd name="T10" fmla="*/ 0 60000 65536"/>
                  <a:gd name="T11" fmla="*/ 0 60000 65536"/>
                  <a:gd name="T12" fmla="*/ 0 w 2"/>
                  <a:gd name="T13" fmla="*/ 0 h 3"/>
                  <a:gd name="T14" fmla="*/ 2 w 2"/>
                  <a:gd name="T15" fmla="*/ 3 h 3"/>
                </a:gdLst>
                <a:ahLst/>
                <a:cxnLst>
                  <a:cxn ang="T8">
                    <a:pos x="T0" y="T1"/>
                  </a:cxn>
                  <a:cxn ang="T9">
                    <a:pos x="T2" y="T3"/>
                  </a:cxn>
                  <a:cxn ang="T10">
                    <a:pos x="T4" y="T5"/>
                  </a:cxn>
                  <a:cxn ang="T11">
                    <a:pos x="T6" y="T7"/>
                  </a:cxn>
                </a:cxnLst>
                <a:rect l="T12" t="T13" r="T14" b="T15"/>
                <a:pathLst>
                  <a:path w="2" h="3">
                    <a:moveTo>
                      <a:pt x="2" y="1"/>
                    </a:moveTo>
                    <a:cubicBezTo>
                      <a:pt x="2" y="0"/>
                      <a:pt x="0" y="2"/>
                      <a:pt x="0" y="2"/>
                    </a:cubicBezTo>
                    <a:cubicBezTo>
                      <a:pt x="0" y="2"/>
                      <a:pt x="1" y="3"/>
                      <a:pt x="2" y="2"/>
                    </a:cubicBezTo>
                    <a:cubicBezTo>
                      <a:pt x="2" y="2"/>
                      <a:pt x="2" y="1"/>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90" name="Freeform 321"/>
              <p:cNvSpPr>
                <a:spLocks noChangeArrowheads="1"/>
              </p:cNvSpPr>
              <p:nvPr/>
            </p:nvSpPr>
            <p:spPr bwMode="auto">
              <a:xfrm>
                <a:off x="2343" y="613"/>
                <a:ext cx="20" cy="15"/>
              </a:xfrm>
              <a:custGeom>
                <a:avLst/>
                <a:gdLst>
                  <a:gd name="T0" fmla="*/ 2 w 14"/>
                  <a:gd name="T1" fmla="*/ 9 h 11"/>
                  <a:gd name="T2" fmla="*/ 4 w 14"/>
                  <a:gd name="T3" fmla="*/ 10 h 11"/>
                  <a:gd name="T4" fmla="*/ 7 w 14"/>
                  <a:gd name="T5" fmla="*/ 7 h 11"/>
                  <a:gd name="T6" fmla="*/ 10 w 14"/>
                  <a:gd name="T7" fmla="*/ 7 h 11"/>
                  <a:gd name="T8" fmla="*/ 12 w 14"/>
                  <a:gd name="T9" fmla="*/ 6 h 11"/>
                  <a:gd name="T10" fmla="*/ 14 w 14"/>
                  <a:gd name="T11" fmla="*/ 4 h 11"/>
                  <a:gd name="T12" fmla="*/ 12 w 14"/>
                  <a:gd name="T13" fmla="*/ 2 h 11"/>
                  <a:gd name="T14" fmla="*/ 11 w 14"/>
                  <a:gd name="T15" fmla="*/ 1 h 11"/>
                  <a:gd name="T16" fmla="*/ 8 w 14"/>
                  <a:gd name="T17" fmla="*/ 2 h 11"/>
                  <a:gd name="T18" fmla="*/ 6 w 14"/>
                  <a:gd name="T19" fmla="*/ 4 h 11"/>
                  <a:gd name="T20" fmla="*/ 5 w 14"/>
                  <a:gd name="T21" fmla="*/ 3 h 11"/>
                  <a:gd name="T22" fmla="*/ 2 w 14"/>
                  <a:gd name="T23" fmla="*/ 6 h 11"/>
                  <a:gd name="T24" fmla="*/ 0 w 14"/>
                  <a:gd name="T25" fmla="*/ 7 h 11"/>
                  <a:gd name="T26" fmla="*/ 2 w 14"/>
                  <a:gd name="T27" fmla="*/ 9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
                  <a:gd name="T43" fmla="*/ 0 h 11"/>
                  <a:gd name="T44" fmla="*/ 14 w 14"/>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 h="11">
                    <a:moveTo>
                      <a:pt x="2" y="9"/>
                    </a:moveTo>
                    <a:cubicBezTo>
                      <a:pt x="2" y="10"/>
                      <a:pt x="3" y="11"/>
                      <a:pt x="4" y="10"/>
                    </a:cubicBezTo>
                    <a:cubicBezTo>
                      <a:pt x="4" y="10"/>
                      <a:pt x="5" y="7"/>
                      <a:pt x="7" y="7"/>
                    </a:cubicBezTo>
                    <a:cubicBezTo>
                      <a:pt x="8" y="6"/>
                      <a:pt x="10" y="6"/>
                      <a:pt x="10" y="7"/>
                    </a:cubicBezTo>
                    <a:cubicBezTo>
                      <a:pt x="10" y="7"/>
                      <a:pt x="11" y="7"/>
                      <a:pt x="12" y="6"/>
                    </a:cubicBezTo>
                    <a:cubicBezTo>
                      <a:pt x="12" y="6"/>
                      <a:pt x="13" y="5"/>
                      <a:pt x="14" y="4"/>
                    </a:cubicBezTo>
                    <a:cubicBezTo>
                      <a:pt x="14" y="4"/>
                      <a:pt x="13" y="2"/>
                      <a:pt x="12" y="2"/>
                    </a:cubicBezTo>
                    <a:cubicBezTo>
                      <a:pt x="12" y="2"/>
                      <a:pt x="12" y="2"/>
                      <a:pt x="11" y="1"/>
                    </a:cubicBezTo>
                    <a:cubicBezTo>
                      <a:pt x="10" y="0"/>
                      <a:pt x="9" y="1"/>
                      <a:pt x="8" y="2"/>
                    </a:cubicBezTo>
                    <a:cubicBezTo>
                      <a:pt x="7" y="2"/>
                      <a:pt x="6" y="4"/>
                      <a:pt x="6" y="4"/>
                    </a:cubicBezTo>
                    <a:cubicBezTo>
                      <a:pt x="5" y="3"/>
                      <a:pt x="5" y="3"/>
                      <a:pt x="5" y="3"/>
                    </a:cubicBezTo>
                    <a:cubicBezTo>
                      <a:pt x="4" y="3"/>
                      <a:pt x="2" y="6"/>
                      <a:pt x="2" y="6"/>
                    </a:cubicBezTo>
                    <a:cubicBezTo>
                      <a:pt x="1" y="6"/>
                      <a:pt x="0" y="6"/>
                      <a:pt x="0" y="7"/>
                    </a:cubicBezTo>
                    <a:cubicBezTo>
                      <a:pt x="1" y="7"/>
                      <a:pt x="2" y="8"/>
                      <a:pt x="2" y="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91" name="Freeform 322"/>
              <p:cNvSpPr>
                <a:spLocks noChangeArrowheads="1"/>
              </p:cNvSpPr>
              <p:nvPr/>
            </p:nvSpPr>
            <p:spPr bwMode="auto">
              <a:xfrm>
                <a:off x="2323" y="619"/>
                <a:ext cx="18" cy="25"/>
              </a:xfrm>
              <a:custGeom>
                <a:avLst/>
                <a:gdLst>
                  <a:gd name="T0" fmla="*/ 5 w 13"/>
                  <a:gd name="T1" fmla="*/ 1 h 18"/>
                  <a:gd name="T2" fmla="*/ 2 w 13"/>
                  <a:gd name="T3" fmla="*/ 2 h 18"/>
                  <a:gd name="T4" fmla="*/ 1 w 13"/>
                  <a:gd name="T5" fmla="*/ 3 h 18"/>
                  <a:gd name="T6" fmla="*/ 0 w 13"/>
                  <a:gd name="T7" fmla="*/ 4 h 18"/>
                  <a:gd name="T8" fmla="*/ 1 w 13"/>
                  <a:gd name="T9" fmla="*/ 6 h 18"/>
                  <a:gd name="T10" fmla="*/ 1 w 13"/>
                  <a:gd name="T11" fmla="*/ 7 h 18"/>
                  <a:gd name="T12" fmla="*/ 2 w 13"/>
                  <a:gd name="T13" fmla="*/ 6 h 18"/>
                  <a:gd name="T14" fmla="*/ 3 w 13"/>
                  <a:gd name="T15" fmla="*/ 7 h 18"/>
                  <a:gd name="T16" fmla="*/ 3 w 13"/>
                  <a:gd name="T17" fmla="*/ 5 h 18"/>
                  <a:gd name="T18" fmla="*/ 5 w 13"/>
                  <a:gd name="T19" fmla="*/ 6 h 18"/>
                  <a:gd name="T20" fmla="*/ 5 w 13"/>
                  <a:gd name="T21" fmla="*/ 8 h 18"/>
                  <a:gd name="T22" fmla="*/ 3 w 13"/>
                  <a:gd name="T23" fmla="*/ 12 h 18"/>
                  <a:gd name="T24" fmla="*/ 4 w 13"/>
                  <a:gd name="T25" fmla="*/ 13 h 18"/>
                  <a:gd name="T26" fmla="*/ 4 w 13"/>
                  <a:gd name="T27" fmla="*/ 17 h 18"/>
                  <a:gd name="T28" fmla="*/ 5 w 13"/>
                  <a:gd name="T29" fmla="*/ 16 h 18"/>
                  <a:gd name="T30" fmla="*/ 6 w 13"/>
                  <a:gd name="T31" fmla="*/ 13 h 18"/>
                  <a:gd name="T32" fmla="*/ 6 w 13"/>
                  <a:gd name="T33" fmla="*/ 14 h 18"/>
                  <a:gd name="T34" fmla="*/ 6 w 13"/>
                  <a:gd name="T35" fmla="*/ 15 h 18"/>
                  <a:gd name="T36" fmla="*/ 7 w 13"/>
                  <a:gd name="T37" fmla="*/ 18 h 18"/>
                  <a:gd name="T38" fmla="*/ 8 w 13"/>
                  <a:gd name="T39" fmla="*/ 17 h 18"/>
                  <a:gd name="T40" fmla="*/ 9 w 13"/>
                  <a:gd name="T41" fmla="*/ 15 h 18"/>
                  <a:gd name="T42" fmla="*/ 11 w 13"/>
                  <a:gd name="T43" fmla="*/ 12 h 18"/>
                  <a:gd name="T44" fmla="*/ 13 w 13"/>
                  <a:gd name="T45" fmla="*/ 7 h 18"/>
                  <a:gd name="T46" fmla="*/ 12 w 13"/>
                  <a:gd name="T47" fmla="*/ 4 h 18"/>
                  <a:gd name="T48" fmla="*/ 11 w 13"/>
                  <a:gd name="T49" fmla="*/ 2 h 18"/>
                  <a:gd name="T50" fmla="*/ 9 w 13"/>
                  <a:gd name="T51" fmla="*/ 1 h 18"/>
                  <a:gd name="T52" fmla="*/ 8 w 13"/>
                  <a:gd name="T53" fmla="*/ 0 h 18"/>
                  <a:gd name="T54" fmla="*/ 7 w 13"/>
                  <a:gd name="T55" fmla="*/ 0 h 18"/>
                  <a:gd name="T56" fmla="*/ 5 w 13"/>
                  <a:gd name="T57" fmla="*/ 1 h 1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
                  <a:gd name="T88" fmla="*/ 0 h 18"/>
                  <a:gd name="T89" fmla="*/ 13 w 13"/>
                  <a:gd name="T90" fmla="*/ 18 h 1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 h="18">
                    <a:moveTo>
                      <a:pt x="5" y="1"/>
                    </a:moveTo>
                    <a:cubicBezTo>
                      <a:pt x="4" y="2"/>
                      <a:pt x="2" y="2"/>
                      <a:pt x="2" y="2"/>
                    </a:cubicBezTo>
                    <a:cubicBezTo>
                      <a:pt x="2" y="3"/>
                      <a:pt x="2" y="3"/>
                      <a:pt x="1" y="3"/>
                    </a:cubicBezTo>
                    <a:cubicBezTo>
                      <a:pt x="1" y="3"/>
                      <a:pt x="0" y="4"/>
                      <a:pt x="0" y="4"/>
                    </a:cubicBezTo>
                    <a:cubicBezTo>
                      <a:pt x="1" y="5"/>
                      <a:pt x="1" y="5"/>
                      <a:pt x="1" y="6"/>
                    </a:cubicBezTo>
                    <a:cubicBezTo>
                      <a:pt x="1" y="7"/>
                      <a:pt x="0" y="8"/>
                      <a:pt x="1" y="7"/>
                    </a:cubicBezTo>
                    <a:cubicBezTo>
                      <a:pt x="1" y="7"/>
                      <a:pt x="2" y="6"/>
                      <a:pt x="2" y="6"/>
                    </a:cubicBezTo>
                    <a:cubicBezTo>
                      <a:pt x="2" y="7"/>
                      <a:pt x="3" y="7"/>
                      <a:pt x="3" y="7"/>
                    </a:cubicBezTo>
                    <a:cubicBezTo>
                      <a:pt x="3" y="6"/>
                      <a:pt x="3" y="5"/>
                      <a:pt x="3" y="5"/>
                    </a:cubicBezTo>
                    <a:cubicBezTo>
                      <a:pt x="4" y="5"/>
                      <a:pt x="5" y="5"/>
                      <a:pt x="5" y="6"/>
                    </a:cubicBezTo>
                    <a:cubicBezTo>
                      <a:pt x="5" y="7"/>
                      <a:pt x="5" y="7"/>
                      <a:pt x="5" y="8"/>
                    </a:cubicBezTo>
                    <a:cubicBezTo>
                      <a:pt x="5" y="9"/>
                      <a:pt x="4" y="11"/>
                      <a:pt x="3" y="12"/>
                    </a:cubicBezTo>
                    <a:cubicBezTo>
                      <a:pt x="3" y="12"/>
                      <a:pt x="4" y="12"/>
                      <a:pt x="4" y="13"/>
                    </a:cubicBezTo>
                    <a:cubicBezTo>
                      <a:pt x="4" y="14"/>
                      <a:pt x="3" y="17"/>
                      <a:pt x="4" y="17"/>
                    </a:cubicBezTo>
                    <a:cubicBezTo>
                      <a:pt x="5" y="17"/>
                      <a:pt x="5" y="16"/>
                      <a:pt x="5" y="16"/>
                    </a:cubicBezTo>
                    <a:cubicBezTo>
                      <a:pt x="5" y="15"/>
                      <a:pt x="6" y="13"/>
                      <a:pt x="6" y="13"/>
                    </a:cubicBezTo>
                    <a:cubicBezTo>
                      <a:pt x="6" y="14"/>
                      <a:pt x="6" y="14"/>
                      <a:pt x="6" y="14"/>
                    </a:cubicBezTo>
                    <a:cubicBezTo>
                      <a:pt x="6" y="15"/>
                      <a:pt x="6" y="14"/>
                      <a:pt x="6" y="15"/>
                    </a:cubicBezTo>
                    <a:cubicBezTo>
                      <a:pt x="6" y="16"/>
                      <a:pt x="7" y="17"/>
                      <a:pt x="7" y="18"/>
                    </a:cubicBezTo>
                    <a:cubicBezTo>
                      <a:pt x="7" y="18"/>
                      <a:pt x="7" y="18"/>
                      <a:pt x="8" y="17"/>
                    </a:cubicBezTo>
                    <a:cubicBezTo>
                      <a:pt x="8" y="17"/>
                      <a:pt x="8" y="16"/>
                      <a:pt x="9" y="15"/>
                    </a:cubicBezTo>
                    <a:cubicBezTo>
                      <a:pt x="9" y="15"/>
                      <a:pt x="11" y="13"/>
                      <a:pt x="11" y="12"/>
                    </a:cubicBezTo>
                    <a:cubicBezTo>
                      <a:pt x="11" y="11"/>
                      <a:pt x="12" y="8"/>
                      <a:pt x="13" y="7"/>
                    </a:cubicBezTo>
                    <a:cubicBezTo>
                      <a:pt x="13" y="6"/>
                      <a:pt x="12" y="4"/>
                      <a:pt x="12" y="4"/>
                    </a:cubicBezTo>
                    <a:cubicBezTo>
                      <a:pt x="11" y="3"/>
                      <a:pt x="12" y="3"/>
                      <a:pt x="11" y="2"/>
                    </a:cubicBezTo>
                    <a:cubicBezTo>
                      <a:pt x="11" y="1"/>
                      <a:pt x="9" y="2"/>
                      <a:pt x="9" y="1"/>
                    </a:cubicBezTo>
                    <a:cubicBezTo>
                      <a:pt x="8" y="1"/>
                      <a:pt x="8" y="0"/>
                      <a:pt x="8" y="0"/>
                    </a:cubicBezTo>
                    <a:cubicBezTo>
                      <a:pt x="8" y="0"/>
                      <a:pt x="7" y="0"/>
                      <a:pt x="7" y="0"/>
                    </a:cubicBezTo>
                    <a:cubicBezTo>
                      <a:pt x="6" y="0"/>
                      <a:pt x="5" y="1"/>
                      <a:pt x="5"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92" name="Freeform 323"/>
              <p:cNvSpPr>
                <a:spLocks noChangeArrowheads="1"/>
              </p:cNvSpPr>
              <p:nvPr/>
            </p:nvSpPr>
            <p:spPr bwMode="auto">
              <a:xfrm>
                <a:off x="2306" y="679"/>
                <a:ext cx="7" cy="7"/>
              </a:xfrm>
              <a:custGeom>
                <a:avLst/>
                <a:gdLst>
                  <a:gd name="T0" fmla="*/ 1 w 5"/>
                  <a:gd name="T1" fmla="*/ 4 h 5"/>
                  <a:gd name="T2" fmla="*/ 3 w 5"/>
                  <a:gd name="T3" fmla="*/ 2 h 5"/>
                  <a:gd name="T4" fmla="*/ 5 w 5"/>
                  <a:gd name="T5" fmla="*/ 0 h 5"/>
                  <a:gd name="T6" fmla="*/ 2 w 5"/>
                  <a:gd name="T7" fmla="*/ 1 h 5"/>
                  <a:gd name="T8" fmla="*/ 1 w 5"/>
                  <a:gd name="T9" fmla="*/ 4 h 5"/>
                  <a:gd name="T10" fmla="*/ 0 60000 65536"/>
                  <a:gd name="T11" fmla="*/ 0 60000 65536"/>
                  <a:gd name="T12" fmla="*/ 0 60000 65536"/>
                  <a:gd name="T13" fmla="*/ 0 60000 65536"/>
                  <a:gd name="T14" fmla="*/ 0 60000 65536"/>
                  <a:gd name="T15" fmla="*/ 0 w 5"/>
                  <a:gd name="T16" fmla="*/ 0 h 5"/>
                  <a:gd name="T17" fmla="*/ 5 w 5"/>
                  <a:gd name="T18" fmla="*/ 5 h 5"/>
                </a:gdLst>
                <a:ahLst/>
                <a:cxnLst>
                  <a:cxn ang="T10">
                    <a:pos x="T0" y="T1"/>
                  </a:cxn>
                  <a:cxn ang="T11">
                    <a:pos x="T2" y="T3"/>
                  </a:cxn>
                  <a:cxn ang="T12">
                    <a:pos x="T4" y="T5"/>
                  </a:cxn>
                  <a:cxn ang="T13">
                    <a:pos x="T6" y="T7"/>
                  </a:cxn>
                  <a:cxn ang="T14">
                    <a:pos x="T8" y="T9"/>
                  </a:cxn>
                </a:cxnLst>
                <a:rect l="T15" t="T16" r="T17" b="T18"/>
                <a:pathLst>
                  <a:path w="5" h="5">
                    <a:moveTo>
                      <a:pt x="1" y="4"/>
                    </a:moveTo>
                    <a:cubicBezTo>
                      <a:pt x="2" y="3"/>
                      <a:pt x="3" y="3"/>
                      <a:pt x="3" y="2"/>
                    </a:cubicBezTo>
                    <a:cubicBezTo>
                      <a:pt x="4" y="1"/>
                      <a:pt x="5" y="0"/>
                      <a:pt x="5" y="0"/>
                    </a:cubicBezTo>
                    <a:cubicBezTo>
                      <a:pt x="3" y="0"/>
                      <a:pt x="3" y="0"/>
                      <a:pt x="2" y="1"/>
                    </a:cubicBezTo>
                    <a:cubicBezTo>
                      <a:pt x="2" y="2"/>
                      <a:pt x="0" y="5"/>
                      <a:pt x="1"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93" name="Freeform 324"/>
              <p:cNvSpPr>
                <a:spLocks noChangeArrowheads="1"/>
              </p:cNvSpPr>
              <p:nvPr/>
            </p:nvSpPr>
            <p:spPr bwMode="auto">
              <a:xfrm>
                <a:off x="2320" y="666"/>
                <a:ext cx="3" cy="1"/>
              </a:xfrm>
              <a:custGeom>
                <a:avLst/>
                <a:gdLst>
                  <a:gd name="T0" fmla="*/ 2 w 2"/>
                  <a:gd name="T1" fmla="*/ 0 h 1"/>
                  <a:gd name="T2" fmla="*/ 0 w 2"/>
                  <a:gd name="T3" fmla="*/ 1 h 1"/>
                  <a:gd name="T4" fmla="*/ 2 w 2"/>
                  <a:gd name="T5" fmla="*/ 0 h 1"/>
                  <a:gd name="T6" fmla="*/ 0 60000 65536"/>
                  <a:gd name="T7" fmla="*/ 0 60000 65536"/>
                  <a:gd name="T8" fmla="*/ 0 60000 65536"/>
                  <a:gd name="T9" fmla="*/ 0 w 2"/>
                  <a:gd name="T10" fmla="*/ 0 h 1"/>
                  <a:gd name="T11" fmla="*/ 2 w 2"/>
                  <a:gd name="T12" fmla="*/ 1 h 1"/>
                </a:gdLst>
                <a:ahLst/>
                <a:cxnLst>
                  <a:cxn ang="T6">
                    <a:pos x="T0" y="T1"/>
                  </a:cxn>
                  <a:cxn ang="T7">
                    <a:pos x="T2" y="T3"/>
                  </a:cxn>
                  <a:cxn ang="T8">
                    <a:pos x="T4" y="T5"/>
                  </a:cxn>
                </a:cxnLst>
                <a:rect l="T9" t="T10" r="T11" b="T12"/>
                <a:pathLst>
                  <a:path w="2" h="1">
                    <a:moveTo>
                      <a:pt x="2" y="0"/>
                    </a:moveTo>
                    <a:cubicBezTo>
                      <a:pt x="2" y="0"/>
                      <a:pt x="0" y="1"/>
                      <a:pt x="0" y="1"/>
                    </a:cubicBezTo>
                    <a:cubicBezTo>
                      <a:pt x="0" y="1"/>
                      <a:pt x="2"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94" name="Freeform 325"/>
              <p:cNvSpPr>
                <a:spLocks noChangeArrowheads="1"/>
              </p:cNvSpPr>
              <p:nvPr/>
            </p:nvSpPr>
            <p:spPr bwMode="auto">
              <a:xfrm>
                <a:off x="2279" y="697"/>
                <a:ext cx="2" cy="3"/>
              </a:xfrm>
              <a:custGeom>
                <a:avLst/>
                <a:gdLst>
                  <a:gd name="T0" fmla="*/ 1 w 2"/>
                  <a:gd name="T1" fmla="*/ 0 h 2"/>
                  <a:gd name="T2" fmla="*/ 1 w 2"/>
                  <a:gd name="T3" fmla="*/ 2 h 2"/>
                  <a:gd name="T4" fmla="*/ 1 w 2"/>
                  <a:gd name="T5" fmla="*/ 0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1" y="0"/>
                    </a:moveTo>
                    <a:cubicBezTo>
                      <a:pt x="0" y="0"/>
                      <a:pt x="0" y="2"/>
                      <a:pt x="1" y="2"/>
                    </a:cubicBezTo>
                    <a:cubicBezTo>
                      <a:pt x="1" y="2"/>
                      <a:pt x="2"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95" name="Freeform 326"/>
              <p:cNvSpPr>
                <a:spLocks noChangeArrowheads="1"/>
              </p:cNvSpPr>
              <p:nvPr/>
            </p:nvSpPr>
            <p:spPr bwMode="auto">
              <a:xfrm>
                <a:off x="2246" y="693"/>
                <a:ext cx="15" cy="26"/>
              </a:xfrm>
              <a:custGeom>
                <a:avLst/>
                <a:gdLst>
                  <a:gd name="T0" fmla="*/ 5 w 11"/>
                  <a:gd name="T1" fmla="*/ 19 h 19"/>
                  <a:gd name="T2" fmla="*/ 9 w 11"/>
                  <a:gd name="T3" fmla="*/ 11 h 19"/>
                  <a:gd name="T4" fmla="*/ 11 w 11"/>
                  <a:gd name="T5" fmla="*/ 4 h 19"/>
                  <a:gd name="T6" fmla="*/ 10 w 11"/>
                  <a:gd name="T7" fmla="*/ 0 h 19"/>
                  <a:gd name="T8" fmla="*/ 5 w 11"/>
                  <a:gd name="T9" fmla="*/ 3 h 19"/>
                  <a:gd name="T10" fmla="*/ 2 w 11"/>
                  <a:gd name="T11" fmla="*/ 13 h 19"/>
                  <a:gd name="T12" fmla="*/ 5 w 11"/>
                  <a:gd name="T13" fmla="*/ 19 h 19"/>
                  <a:gd name="T14" fmla="*/ 0 60000 65536"/>
                  <a:gd name="T15" fmla="*/ 0 60000 65536"/>
                  <a:gd name="T16" fmla="*/ 0 60000 65536"/>
                  <a:gd name="T17" fmla="*/ 0 60000 65536"/>
                  <a:gd name="T18" fmla="*/ 0 60000 65536"/>
                  <a:gd name="T19" fmla="*/ 0 60000 65536"/>
                  <a:gd name="T20" fmla="*/ 0 60000 65536"/>
                  <a:gd name="T21" fmla="*/ 0 w 11"/>
                  <a:gd name="T22" fmla="*/ 0 h 19"/>
                  <a:gd name="T23" fmla="*/ 11 w 11"/>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9">
                    <a:moveTo>
                      <a:pt x="5" y="19"/>
                    </a:moveTo>
                    <a:cubicBezTo>
                      <a:pt x="5" y="18"/>
                      <a:pt x="8" y="12"/>
                      <a:pt x="9" y="11"/>
                    </a:cubicBezTo>
                    <a:cubicBezTo>
                      <a:pt x="10" y="10"/>
                      <a:pt x="10" y="6"/>
                      <a:pt x="11" y="4"/>
                    </a:cubicBezTo>
                    <a:cubicBezTo>
                      <a:pt x="11" y="3"/>
                      <a:pt x="11" y="0"/>
                      <a:pt x="10" y="0"/>
                    </a:cubicBezTo>
                    <a:cubicBezTo>
                      <a:pt x="9" y="0"/>
                      <a:pt x="6" y="2"/>
                      <a:pt x="5" y="3"/>
                    </a:cubicBezTo>
                    <a:cubicBezTo>
                      <a:pt x="3" y="5"/>
                      <a:pt x="0" y="10"/>
                      <a:pt x="2" y="13"/>
                    </a:cubicBezTo>
                    <a:cubicBezTo>
                      <a:pt x="3" y="16"/>
                      <a:pt x="5" y="19"/>
                      <a:pt x="5" y="1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96" name="Freeform 327"/>
              <p:cNvSpPr>
                <a:spLocks noChangeArrowheads="1"/>
              </p:cNvSpPr>
              <p:nvPr/>
            </p:nvSpPr>
            <p:spPr bwMode="auto">
              <a:xfrm>
                <a:off x="2158" y="733"/>
                <a:ext cx="20" cy="18"/>
              </a:xfrm>
              <a:custGeom>
                <a:avLst/>
                <a:gdLst>
                  <a:gd name="T0" fmla="*/ 11 w 15"/>
                  <a:gd name="T1" fmla="*/ 8 h 13"/>
                  <a:gd name="T2" fmla="*/ 13 w 15"/>
                  <a:gd name="T3" fmla="*/ 3 h 13"/>
                  <a:gd name="T4" fmla="*/ 5 w 15"/>
                  <a:gd name="T5" fmla="*/ 3 h 13"/>
                  <a:gd name="T6" fmla="*/ 0 w 15"/>
                  <a:gd name="T7" fmla="*/ 9 h 13"/>
                  <a:gd name="T8" fmla="*/ 6 w 15"/>
                  <a:gd name="T9" fmla="*/ 12 h 13"/>
                  <a:gd name="T10" fmla="*/ 11 w 15"/>
                  <a:gd name="T11" fmla="*/ 8 h 13"/>
                  <a:gd name="T12" fmla="*/ 0 60000 65536"/>
                  <a:gd name="T13" fmla="*/ 0 60000 65536"/>
                  <a:gd name="T14" fmla="*/ 0 60000 65536"/>
                  <a:gd name="T15" fmla="*/ 0 60000 65536"/>
                  <a:gd name="T16" fmla="*/ 0 60000 65536"/>
                  <a:gd name="T17" fmla="*/ 0 60000 65536"/>
                  <a:gd name="T18" fmla="*/ 0 w 15"/>
                  <a:gd name="T19" fmla="*/ 0 h 13"/>
                  <a:gd name="T20" fmla="*/ 15 w 15"/>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15" h="13">
                    <a:moveTo>
                      <a:pt x="11" y="8"/>
                    </a:moveTo>
                    <a:cubicBezTo>
                      <a:pt x="12" y="6"/>
                      <a:pt x="15" y="3"/>
                      <a:pt x="13" y="3"/>
                    </a:cubicBezTo>
                    <a:cubicBezTo>
                      <a:pt x="11" y="3"/>
                      <a:pt x="8" y="0"/>
                      <a:pt x="5" y="3"/>
                    </a:cubicBezTo>
                    <a:cubicBezTo>
                      <a:pt x="3" y="5"/>
                      <a:pt x="0" y="7"/>
                      <a:pt x="0" y="9"/>
                    </a:cubicBezTo>
                    <a:cubicBezTo>
                      <a:pt x="1" y="10"/>
                      <a:pt x="3" y="13"/>
                      <a:pt x="6" y="12"/>
                    </a:cubicBezTo>
                    <a:cubicBezTo>
                      <a:pt x="9" y="11"/>
                      <a:pt x="10" y="10"/>
                      <a:pt x="11" y="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97" name="Freeform 328"/>
              <p:cNvSpPr>
                <a:spLocks noChangeArrowheads="1"/>
              </p:cNvSpPr>
              <p:nvPr/>
            </p:nvSpPr>
            <p:spPr bwMode="auto">
              <a:xfrm>
                <a:off x="2246" y="748"/>
                <a:ext cx="27" cy="43"/>
              </a:xfrm>
              <a:custGeom>
                <a:avLst/>
                <a:gdLst>
                  <a:gd name="T0" fmla="*/ 0 w 20"/>
                  <a:gd name="T1" fmla="*/ 14 h 31"/>
                  <a:gd name="T2" fmla="*/ 2 w 20"/>
                  <a:gd name="T3" fmla="*/ 21 h 31"/>
                  <a:gd name="T4" fmla="*/ 3 w 20"/>
                  <a:gd name="T5" fmla="*/ 23 h 31"/>
                  <a:gd name="T6" fmla="*/ 5 w 20"/>
                  <a:gd name="T7" fmla="*/ 22 h 31"/>
                  <a:gd name="T8" fmla="*/ 7 w 20"/>
                  <a:gd name="T9" fmla="*/ 24 h 31"/>
                  <a:gd name="T10" fmla="*/ 4 w 20"/>
                  <a:gd name="T11" fmla="*/ 25 h 31"/>
                  <a:gd name="T12" fmla="*/ 7 w 20"/>
                  <a:gd name="T13" fmla="*/ 29 h 31"/>
                  <a:gd name="T14" fmla="*/ 11 w 20"/>
                  <a:gd name="T15" fmla="*/ 27 h 31"/>
                  <a:gd name="T16" fmla="*/ 14 w 20"/>
                  <a:gd name="T17" fmla="*/ 29 h 31"/>
                  <a:gd name="T18" fmla="*/ 16 w 20"/>
                  <a:gd name="T19" fmla="*/ 30 h 31"/>
                  <a:gd name="T20" fmla="*/ 15 w 20"/>
                  <a:gd name="T21" fmla="*/ 27 h 31"/>
                  <a:gd name="T22" fmla="*/ 18 w 20"/>
                  <a:gd name="T23" fmla="*/ 29 h 31"/>
                  <a:gd name="T24" fmla="*/ 19 w 20"/>
                  <a:gd name="T25" fmla="*/ 27 h 31"/>
                  <a:gd name="T26" fmla="*/ 14 w 20"/>
                  <a:gd name="T27" fmla="*/ 25 h 31"/>
                  <a:gd name="T28" fmla="*/ 10 w 20"/>
                  <a:gd name="T29" fmla="*/ 24 h 31"/>
                  <a:gd name="T30" fmla="*/ 9 w 20"/>
                  <a:gd name="T31" fmla="*/ 19 h 31"/>
                  <a:gd name="T32" fmla="*/ 10 w 20"/>
                  <a:gd name="T33" fmla="*/ 16 h 31"/>
                  <a:gd name="T34" fmla="*/ 13 w 20"/>
                  <a:gd name="T35" fmla="*/ 14 h 31"/>
                  <a:gd name="T36" fmla="*/ 15 w 20"/>
                  <a:gd name="T37" fmla="*/ 8 h 31"/>
                  <a:gd name="T38" fmla="*/ 13 w 20"/>
                  <a:gd name="T39" fmla="*/ 4 h 31"/>
                  <a:gd name="T40" fmla="*/ 13 w 20"/>
                  <a:gd name="T41" fmla="*/ 1 h 31"/>
                  <a:gd name="T42" fmla="*/ 11 w 20"/>
                  <a:gd name="T43" fmla="*/ 2 h 31"/>
                  <a:gd name="T44" fmla="*/ 8 w 20"/>
                  <a:gd name="T45" fmla="*/ 0 h 31"/>
                  <a:gd name="T46" fmla="*/ 4 w 20"/>
                  <a:gd name="T47" fmla="*/ 2 h 31"/>
                  <a:gd name="T48" fmla="*/ 3 w 20"/>
                  <a:gd name="T49" fmla="*/ 9 h 31"/>
                  <a:gd name="T50" fmla="*/ 3 w 20"/>
                  <a:gd name="T51" fmla="*/ 13 h 31"/>
                  <a:gd name="T52" fmla="*/ 1 w 20"/>
                  <a:gd name="T53" fmla="*/ 14 h 31"/>
                  <a:gd name="T54" fmla="*/ 0 w 20"/>
                  <a:gd name="T55" fmla="*/ 14 h 3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
                  <a:gd name="T85" fmla="*/ 0 h 31"/>
                  <a:gd name="T86" fmla="*/ 20 w 20"/>
                  <a:gd name="T87" fmla="*/ 31 h 3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 h="31">
                    <a:moveTo>
                      <a:pt x="0" y="14"/>
                    </a:moveTo>
                    <a:cubicBezTo>
                      <a:pt x="0" y="16"/>
                      <a:pt x="1" y="19"/>
                      <a:pt x="2" y="21"/>
                    </a:cubicBezTo>
                    <a:cubicBezTo>
                      <a:pt x="2" y="23"/>
                      <a:pt x="2" y="24"/>
                      <a:pt x="3" y="23"/>
                    </a:cubicBezTo>
                    <a:cubicBezTo>
                      <a:pt x="3" y="23"/>
                      <a:pt x="4" y="21"/>
                      <a:pt x="5" y="22"/>
                    </a:cubicBezTo>
                    <a:cubicBezTo>
                      <a:pt x="6" y="22"/>
                      <a:pt x="8" y="24"/>
                      <a:pt x="7" y="24"/>
                    </a:cubicBezTo>
                    <a:cubicBezTo>
                      <a:pt x="5" y="24"/>
                      <a:pt x="4" y="24"/>
                      <a:pt x="4" y="25"/>
                    </a:cubicBezTo>
                    <a:cubicBezTo>
                      <a:pt x="4" y="26"/>
                      <a:pt x="6" y="29"/>
                      <a:pt x="7" y="29"/>
                    </a:cubicBezTo>
                    <a:cubicBezTo>
                      <a:pt x="9" y="29"/>
                      <a:pt x="10" y="27"/>
                      <a:pt x="11" y="27"/>
                    </a:cubicBezTo>
                    <a:cubicBezTo>
                      <a:pt x="11" y="27"/>
                      <a:pt x="13" y="28"/>
                      <a:pt x="14" y="29"/>
                    </a:cubicBezTo>
                    <a:cubicBezTo>
                      <a:pt x="16" y="30"/>
                      <a:pt x="17" y="31"/>
                      <a:pt x="16" y="30"/>
                    </a:cubicBezTo>
                    <a:cubicBezTo>
                      <a:pt x="15" y="28"/>
                      <a:pt x="14" y="27"/>
                      <a:pt x="15" y="27"/>
                    </a:cubicBezTo>
                    <a:cubicBezTo>
                      <a:pt x="17" y="28"/>
                      <a:pt x="17" y="30"/>
                      <a:pt x="18" y="29"/>
                    </a:cubicBezTo>
                    <a:cubicBezTo>
                      <a:pt x="18" y="29"/>
                      <a:pt x="20" y="29"/>
                      <a:pt x="19" y="27"/>
                    </a:cubicBezTo>
                    <a:cubicBezTo>
                      <a:pt x="17" y="24"/>
                      <a:pt x="16" y="25"/>
                      <a:pt x="14" y="25"/>
                    </a:cubicBezTo>
                    <a:cubicBezTo>
                      <a:pt x="13" y="25"/>
                      <a:pt x="11" y="26"/>
                      <a:pt x="10" y="24"/>
                    </a:cubicBezTo>
                    <a:cubicBezTo>
                      <a:pt x="9" y="22"/>
                      <a:pt x="9" y="20"/>
                      <a:pt x="9" y="19"/>
                    </a:cubicBezTo>
                    <a:cubicBezTo>
                      <a:pt x="9" y="17"/>
                      <a:pt x="9" y="17"/>
                      <a:pt x="10" y="16"/>
                    </a:cubicBezTo>
                    <a:cubicBezTo>
                      <a:pt x="11" y="15"/>
                      <a:pt x="12" y="15"/>
                      <a:pt x="13" y="14"/>
                    </a:cubicBezTo>
                    <a:cubicBezTo>
                      <a:pt x="14" y="12"/>
                      <a:pt x="16" y="10"/>
                      <a:pt x="15" y="8"/>
                    </a:cubicBezTo>
                    <a:cubicBezTo>
                      <a:pt x="14" y="7"/>
                      <a:pt x="13" y="6"/>
                      <a:pt x="13" y="4"/>
                    </a:cubicBezTo>
                    <a:cubicBezTo>
                      <a:pt x="13" y="3"/>
                      <a:pt x="14" y="1"/>
                      <a:pt x="13" y="1"/>
                    </a:cubicBezTo>
                    <a:cubicBezTo>
                      <a:pt x="12" y="1"/>
                      <a:pt x="11" y="3"/>
                      <a:pt x="11" y="2"/>
                    </a:cubicBezTo>
                    <a:cubicBezTo>
                      <a:pt x="10" y="1"/>
                      <a:pt x="10" y="0"/>
                      <a:pt x="8" y="0"/>
                    </a:cubicBezTo>
                    <a:cubicBezTo>
                      <a:pt x="7" y="0"/>
                      <a:pt x="4" y="0"/>
                      <a:pt x="4" y="2"/>
                    </a:cubicBezTo>
                    <a:cubicBezTo>
                      <a:pt x="3" y="3"/>
                      <a:pt x="4" y="7"/>
                      <a:pt x="3" y="9"/>
                    </a:cubicBezTo>
                    <a:cubicBezTo>
                      <a:pt x="3" y="11"/>
                      <a:pt x="2" y="12"/>
                      <a:pt x="3" y="13"/>
                    </a:cubicBezTo>
                    <a:cubicBezTo>
                      <a:pt x="3" y="14"/>
                      <a:pt x="3" y="14"/>
                      <a:pt x="1" y="14"/>
                    </a:cubicBezTo>
                    <a:cubicBezTo>
                      <a:pt x="0" y="14"/>
                      <a:pt x="0" y="12"/>
                      <a:pt x="0" y="1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98" name="Freeform 329"/>
              <p:cNvSpPr>
                <a:spLocks noChangeArrowheads="1"/>
              </p:cNvSpPr>
              <p:nvPr/>
            </p:nvSpPr>
            <p:spPr bwMode="auto">
              <a:xfrm>
                <a:off x="2270" y="785"/>
                <a:ext cx="10" cy="12"/>
              </a:xfrm>
              <a:custGeom>
                <a:avLst/>
                <a:gdLst>
                  <a:gd name="T0" fmla="*/ 4 w 7"/>
                  <a:gd name="T1" fmla="*/ 0 h 8"/>
                  <a:gd name="T2" fmla="*/ 2 w 7"/>
                  <a:gd name="T3" fmla="*/ 0 h 8"/>
                  <a:gd name="T4" fmla="*/ 0 w 7"/>
                  <a:gd name="T5" fmla="*/ 2 h 8"/>
                  <a:gd name="T6" fmla="*/ 1 w 7"/>
                  <a:gd name="T7" fmla="*/ 3 h 8"/>
                  <a:gd name="T8" fmla="*/ 2 w 7"/>
                  <a:gd name="T9" fmla="*/ 5 h 8"/>
                  <a:gd name="T10" fmla="*/ 3 w 7"/>
                  <a:gd name="T11" fmla="*/ 6 h 8"/>
                  <a:gd name="T12" fmla="*/ 6 w 7"/>
                  <a:gd name="T13" fmla="*/ 7 h 8"/>
                  <a:gd name="T14" fmla="*/ 7 w 7"/>
                  <a:gd name="T15" fmla="*/ 7 h 8"/>
                  <a:gd name="T16" fmla="*/ 6 w 7"/>
                  <a:gd name="T17" fmla="*/ 4 h 8"/>
                  <a:gd name="T18" fmla="*/ 4 w 7"/>
                  <a:gd name="T19" fmla="*/ 3 h 8"/>
                  <a:gd name="T20" fmla="*/ 4 w 7"/>
                  <a:gd name="T21" fmla="*/ 1 h 8"/>
                  <a:gd name="T22" fmla="*/ 4 w 7"/>
                  <a:gd name="T23" fmla="*/ 0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
                  <a:gd name="T37" fmla="*/ 0 h 8"/>
                  <a:gd name="T38" fmla="*/ 7 w 7"/>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 h="8">
                    <a:moveTo>
                      <a:pt x="4" y="0"/>
                    </a:moveTo>
                    <a:cubicBezTo>
                      <a:pt x="3" y="1"/>
                      <a:pt x="3" y="0"/>
                      <a:pt x="2" y="0"/>
                    </a:cubicBezTo>
                    <a:cubicBezTo>
                      <a:pt x="2" y="1"/>
                      <a:pt x="0" y="2"/>
                      <a:pt x="0" y="2"/>
                    </a:cubicBezTo>
                    <a:cubicBezTo>
                      <a:pt x="0" y="2"/>
                      <a:pt x="1" y="3"/>
                      <a:pt x="1" y="3"/>
                    </a:cubicBezTo>
                    <a:cubicBezTo>
                      <a:pt x="1" y="4"/>
                      <a:pt x="2" y="5"/>
                      <a:pt x="2" y="5"/>
                    </a:cubicBezTo>
                    <a:cubicBezTo>
                      <a:pt x="2" y="6"/>
                      <a:pt x="3" y="6"/>
                      <a:pt x="3" y="6"/>
                    </a:cubicBezTo>
                    <a:cubicBezTo>
                      <a:pt x="4" y="6"/>
                      <a:pt x="5" y="7"/>
                      <a:pt x="6" y="7"/>
                    </a:cubicBezTo>
                    <a:cubicBezTo>
                      <a:pt x="6" y="8"/>
                      <a:pt x="7" y="7"/>
                      <a:pt x="7" y="7"/>
                    </a:cubicBezTo>
                    <a:cubicBezTo>
                      <a:pt x="7" y="7"/>
                      <a:pt x="6" y="5"/>
                      <a:pt x="6" y="4"/>
                    </a:cubicBezTo>
                    <a:cubicBezTo>
                      <a:pt x="5" y="4"/>
                      <a:pt x="5" y="4"/>
                      <a:pt x="4" y="3"/>
                    </a:cubicBezTo>
                    <a:cubicBezTo>
                      <a:pt x="3" y="3"/>
                      <a:pt x="3" y="2"/>
                      <a:pt x="4" y="1"/>
                    </a:cubicBezTo>
                    <a:cubicBezTo>
                      <a:pt x="4" y="0"/>
                      <a:pt x="5" y="0"/>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899" name="Freeform 330"/>
              <p:cNvSpPr>
                <a:spLocks noChangeArrowheads="1"/>
              </p:cNvSpPr>
              <p:nvPr/>
            </p:nvSpPr>
            <p:spPr bwMode="auto">
              <a:xfrm>
                <a:off x="2280" y="795"/>
                <a:ext cx="14" cy="21"/>
              </a:xfrm>
              <a:custGeom>
                <a:avLst/>
                <a:gdLst>
                  <a:gd name="T0" fmla="*/ 6 w 10"/>
                  <a:gd name="T1" fmla="*/ 0 h 15"/>
                  <a:gd name="T2" fmla="*/ 3 w 10"/>
                  <a:gd name="T3" fmla="*/ 0 h 15"/>
                  <a:gd name="T4" fmla="*/ 1 w 10"/>
                  <a:gd name="T5" fmla="*/ 1 h 15"/>
                  <a:gd name="T6" fmla="*/ 0 w 10"/>
                  <a:gd name="T7" fmla="*/ 2 h 15"/>
                  <a:gd name="T8" fmla="*/ 2 w 10"/>
                  <a:gd name="T9" fmla="*/ 4 h 15"/>
                  <a:gd name="T10" fmla="*/ 3 w 10"/>
                  <a:gd name="T11" fmla="*/ 6 h 15"/>
                  <a:gd name="T12" fmla="*/ 1 w 10"/>
                  <a:gd name="T13" fmla="*/ 7 h 15"/>
                  <a:gd name="T14" fmla="*/ 1 w 10"/>
                  <a:gd name="T15" fmla="*/ 10 h 15"/>
                  <a:gd name="T16" fmla="*/ 3 w 10"/>
                  <a:gd name="T17" fmla="*/ 11 h 15"/>
                  <a:gd name="T18" fmla="*/ 3 w 10"/>
                  <a:gd name="T19" fmla="*/ 14 h 15"/>
                  <a:gd name="T20" fmla="*/ 5 w 10"/>
                  <a:gd name="T21" fmla="*/ 14 h 15"/>
                  <a:gd name="T22" fmla="*/ 4 w 10"/>
                  <a:gd name="T23" fmla="*/ 11 h 15"/>
                  <a:gd name="T24" fmla="*/ 4 w 10"/>
                  <a:gd name="T25" fmla="*/ 8 h 15"/>
                  <a:gd name="T26" fmla="*/ 7 w 10"/>
                  <a:gd name="T27" fmla="*/ 9 h 15"/>
                  <a:gd name="T28" fmla="*/ 8 w 10"/>
                  <a:gd name="T29" fmla="*/ 8 h 15"/>
                  <a:gd name="T30" fmla="*/ 7 w 10"/>
                  <a:gd name="T31" fmla="*/ 6 h 15"/>
                  <a:gd name="T32" fmla="*/ 8 w 10"/>
                  <a:gd name="T33" fmla="*/ 5 h 15"/>
                  <a:gd name="T34" fmla="*/ 6 w 10"/>
                  <a:gd name="T35" fmla="*/ 2 h 15"/>
                  <a:gd name="T36" fmla="*/ 6 w 10"/>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
                  <a:gd name="T58" fmla="*/ 0 h 15"/>
                  <a:gd name="T59" fmla="*/ 10 w 10"/>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 h="15">
                    <a:moveTo>
                      <a:pt x="6" y="0"/>
                    </a:moveTo>
                    <a:cubicBezTo>
                      <a:pt x="5" y="0"/>
                      <a:pt x="3" y="0"/>
                      <a:pt x="3" y="0"/>
                    </a:cubicBezTo>
                    <a:cubicBezTo>
                      <a:pt x="2" y="0"/>
                      <a:pt x="2" y="0"/>
                      <a:pt x="1" y="1"/>
                    </a:cubicBezTo>
                    <a:cubicBezTo>
                      <a:pt x="1" y="2"/>
                      <a:pt x="0" y="1"/>
                      <a:pt x="0" y="2"/>
                    </a:cubicBezTo>
                    <a:cubicBezTo>
                      <a:pt x="0" y="3"/>
                      <a:pt x="2" y="4"/>
                      <a:pt x="2" y="4"/>
                    </a:cubicBezTo>
                    <a:cubicBezTo>
                      <a:pt x="2" y="4"/>
                      <a:pt x="4" y="6"/>
                      <a:pt x="3" y="6"/>
                    </a:cubicBezTo>
                    <a:cubicBezTo>
                      <a:pt x="2" y="6"/>
                      <a:pt x="1" y="6"/>
                      <a:pt x="1" y="7"/>
                    </a:cubicBezTo>
                    <a:cubicBezTo>
                      <a:pt x="1" y="7"/>
                      <a:pt x="0" y="9"/>
                      <a:pt x="1" y="10"/>
                    </a:cubicBezTo>
                    <a:cubicBezTo>
                      <a:pt x="2" y="11"/>
                      <a:pt x="3" y="10"/>
                      <a:pt x="3" y="11"/>
                    </a:cubicBezTo>
                    <a:cubicBezTo>
                      <a:pt x="3" y="13"/>
                      <a:pt x="3" y="14"/>
                      <a:pt x="3" y="14"/>
                    </a:cubicBezTo>
                    <a:cubicBezTo>
                      <a:pt x="3" y="14"/>
                      <a:pt x="5" y="15"/>
                      <a:pt x="5" y="14"/>
                    </a:cubicBezTo>
                    <a:cubicBezTo>
                      <a:pt x="5" y="13"/>
                      <a:pt x="4" y="12"/>
                      <a:pt x="4" y="11"/>
                    </a:cubicBezTo>
                    <a:cubicBezTo>
                      <a:pt x="4" y="10"/>
                      <a:pt x="4" y="8"/>
                      <a:pt x="4" y="8"/>
                    </a:cubicBezTo>
                    <a:cubicBezTo>
                      <a:pt x="5" y="9"/>
                      <a:pt x="6" y="9"/>
                      <a:pt x="7" y="9"/>
                    </a:cubicBezTo>
                    <a:cubicBezTo>
                      <a:pt x="8" y="9"/>
                      <a:pt x="9" y="9"/>
                      <a:pt x="8" y="8"/>
                    </a:cubicBezTo>
                    <a:cubicBezTo>
                      <a:pt x="7" y="8"/>
                      <a:pt x="6" y="7"/>
                      <a:pt x="7" y="6"/>
                    </a:cubicBezTo>
                    <a:cubicBezTo>
                      <a:pt x="8" y="6"/>
                      <a:pt x="10" y="7"/>
                      <a:pt x="8" y="5"/>
                    </a:cubicBezTo>
                    <a:cubicBezTo>
                      <a:pt x="7" y="4"/>
                      <a:pt x="6" y="3"/>
                      <a:pt x="6" y="2"/>
                    </a:cubicBezTo>
                    <a:cubicBezTo>
                      <a:pt x="6" y="2"/>
                      <a:pt x="7" y="1"/>
                      <a:pt x="6"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00" name="Freeform 331"/>
              <p:cNvSpPr>
                <a:spLocks noChangeArrowheads="1"/>
              </p:cNvSpPr>
              <p:nvPr/>
            </p:nvSpPr>
            <p:spPr bwMode="auto">
              <a:xfrm>
                <a:off x="2248" y="788"/>
                <a:ext cx="10" cy="10"/>
              </a:xfrm>
              <a:custGeom>
                <a:avLst/>
                <a:gdLst>
                  <a:gd name="T0" fmla="*/ 1 w 7"/>
                  <a:gd name="T1" fmla="*/ 1 h 7"/>
                  <a:gd name="T2" fmla="*/ 4 w 7"/>
                  <a:gd name="T3" fmla="*/ 5 h 7"/>
                  <a:gd name="T4" fmla="*/ 6 w 7"/>
                  <a:gd name="T5" fmla="*/ 7 h 7"/>
                  <a:gd name="T6" fmla="*/ 7 w 7"/>
                  <a:gd name="T7" fmla="*/ 4 h 7"/>
                  <a:gd name="T8" fmla="*/ 6 w 7"/>
                  <a:gd name="T9" fmla="*/ 2 h 7"/>
                  <a:gd name="T10" fmla="*/ 3 w 7"/>
                  <a:gd name="T11" fmla="*/ 0 h 7"/>
                  <a:gd name="T12" fmla="*/ 1 w 7"/>
                  <a:gd name="T13" fmla="*/ 1 h 7"/>
                  <a:gd name="T14" fmla="*/ 0 60000 65536"/>
                  <a:gd name="T15" fmla="*/ 0 60000 65536"/>
                  <a:gd name="T16" fmla="*/ 0 60000 65536"/>
                  <a:gd name="T17" fmla="*/ 0 60000 65536"/>
                  <a:gd name="T18" fmla="*/ 0 60000 65536"/>
                  <a:gd name="T19" fmla="*/ 0 60000 65536"/>
                  <a:gd name="T20" fmla="*/ 0 60000 65536"/>
                  <a:gd name="T21" fmla="*/ 0 w 7"/>
                  <a:gd name="T22" fmla="*/ 0 h 7"/>
                  <a:gd name="T23" fmla="*/ 7 w 7"/>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7">
                    <a:moveTo>
                      <a:pt x="1" y="1"/>
                    </a:moveTo>
                    <a:cubicBezTo>
                      <a:pt x="2" y="1"/>
                      <a:pt x="4" y="4"/>
                      <a:pt x="4" y="5"/>
                    </a:cubicBezTo>
                    <a:cubicBezTo>
                      <a:pt x="4" y="5"/>
                      <a:pt x="5" y="7"/>
                      <a:pt x="6" y="7"/>
                    </a:cubicBezTo>
                    <a:cubicBezTo>
                      <a:pt x="7" y="7"/>
                      <a:pt x="7" y="5"/>
                      <a:pt x="7" y="4"/>
                    </a:cubicBezTo>
                    <a:cubicBezTo>
                      <a:pt x="7" y="4"/>
                      <a:pt x="7" y="3"/>
                      <a:pt x="6" y="2"/>
                    </a:cubicBezTo>
                    <a:cubicBezTo>
                      <a:pt x="5" y="1"/>
                      <a:pt x="5" y="0"/>
                      <a:pt x="3" y="0"/>
                    </a:cubicBezTo>
                    <a:cubicBezTo>
                      <a:pt x="2" y="0"/>
                      <a:pt x="0"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01" name="Freeform 332"/>
              <p:cNvSpPr>
                <a:spLocks noChangeArrowheads="1"/>
              </p:cNvSpPr>
              <p:nvPr/>
            </p:nvSpPr>
            <p:spPr bwMode="auto">
              <a:xfrm>
                <a:off x="2259" y="799"/>
                <a:ext cx="13" cy="15"/>
              </a:xfrm>
              <a:custGeom>
                <a:avLst/>
                <a:gdLst>
                  <a:gd name="T0" fmla="*/ 2 w 9"/>
                  <a:gd name="T1" fmla="*/ 8 h 11"/>
                  <a:gd name="T2" fmla="*/ 2 w 9"/>
                  <a:gd name="T3" fmla="*/ 10 h 11"/>
                  <a:gd name="T4" fmla="*/ 5 w 9"/>
                  <a:gd name="T5" fmla="*/ 8 h 11"/>
                  <a:gd name="T6" fmla="*/ 7 w 9"/>
                  <a:gd name="T7" fmla="*/ 6 h 11"/>
                  <a:gd name="T8" fmla="*/ 8 w 9"/>
                  <a:gd name="T9" fmla="*/ 4 h 11"/>
                  <a:gd name="T10" fmla="*/ 3 w 9"/>
                  <a:gd name="T11" fmla="*/ 1 h 11"/>
                  <a:gd name="T12" fmla="*/ 1 w 9"/>
                  <a:gd name="T13" fmla="*/ 2 h 11"/>
                  <a:gd name="T14" fmla="*/ 3 w 9"/>
                  <a:gd name="T15" fmla="*/ 5 h 11"/>
                  <a:gd name="T16" fmla="*/ 2 w 9"/>
                  <a:gd name="T17" fmla="*/ 8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1"/>
                  <a:gd name="T29" fmla="*/ 9 w 9"/>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1">
                    <a:moveTo>
                      <a:pt x="2" y="8"/>
                    </a:moveTo>
                    <a:cubicBezTo>
                      <a:pt x="1" y="9"/>
                      <a:pt x="1" y="11"/>
                      <a:pt x="2" y="10"/>
                    </a:cubicBezTo>
                    <a:cubicBezTo>
                      <a:pt x="3" y="9"/>
                      <a:pt x="4" y="8"/>
                      <a:pt x="5" y="8"/>
                    </a:cubicBezTo>
                    <a:cubicBezTo>
                      <a:pt x="6" y="7"/>
                      <a:pt x="7" y="6"/>
                      <a:pt x="7" y="6"/>
                    </a:cubicBezTo>
                    <a:cubicBezTo>
                      <a:pt x="8" y="6"/>
                      <a:pt x="9" y="5"/>
                      <a:pt x="8" y="4"/>
                    </a:cubicBezTo>
                    <a:cubicBezTo>
                      <a:pt x="6" y="3"/>
                      <a:pt x="4" y="2"/>
                      <a:pt x="3" y="1"/>
                    </a:cubicBezTo>
                    <a:cubicBezTo>
                      <a:pt x="2" y="0"/>
                      <a:pt x="0" y="1"/>
                      <a:pt x="1" y="2"/>
                    </a:cubicBezTo>
                    <a:cubicBezTo>
                      <a:pt x="2" y="3"/>
                      <a:pt x="3" y="3"/>
                      <a:pt x="3" y="5"/>
                    </a:cubicBezTo>
                    <a:cubicBezTo>
                      <a:pt x="2" y="6"/>
                      <a:pt x="2" y="7"/>
                      <a:pt x="2" y="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02" name="Freeform 333"/>
              <p:cNvSpPr>
                <a:spLocks noChangeArrowheads="1"/>
              </p:cNvSpPr>
              <p:nvPr/>
            </p:nvSpPr>
            <p:spPr bwMode="auto">
              <a:xfrm>
                <a:off x="2265" y="809"/>
                <a:ext cx="8" cy="15"/>
              </a:xfrm>
              <a:custGeom>
                <a:avLst/>
                <a:gdLst>
                  <a:gd name="T0" fmla="*/ 5 w 6"/>
                  <a:gd name="T1" fmla="*/ 0 h 11"/>
                  <a:gd name="T2" fmla="*/ 4 w 6"/>
                  <a:gd name="T3" fmla="*/ 1 h 11"/>
                  <a:gd name="T4" fmla="*/ 2 w 6"/>
                  <a:gd name="T5" fmla="*/ 4 h 11"/>
                  <a:gd name="T6" fmla="*/ 0 w 6"/>
                  <a:gd name="T7" fmla="*/ 7 h 11"/>
                  <a:gd name="T8" fmla="*/ 4 w 6"/>
                  <a:gd name="T9" fmla="*/ 10 h 11"/>
                  <a:gd name="T10" fmla="*/ 5 w 6"/>
                  <a:gd name="T11" fmla="*/ 10 h 11"/>
                  <a:gd name="T12" fmla="*/ 4 w 6"/>
                  <a:gd name="T13" fmla="*/ 7 h 11"/>
                  <a:gd name="T14" fmla="*/ 6 w 6"/>
                  <a:gd name="T15" fmla="*/ 3 h 11"/>
                  <a:gd name="T16" fmla="*/ 5 w 6"/>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11"/>
                  <a:gd name="T29" fmla="*/ 6 w 6"/>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11">
                    <a:moveTo>
                      <a:pt x="5" y="0"/>
                    </a:moveTo>
                    <a:cubicBezTo>
                      <a:pt x="4" y="0"/>
                      <a:pt x="4" y="0"/>
                      <a:pt x="4" y="1"/>
                    </a:cubicBezTo>
                    <a:cubicBezTo>
                      <a:pt x="3" y="2"/>
                      <a:pt x="3" y="3"/>
                      <a:pt x="2" y="4"/>
                    </a:cubicBezTo>
                    <a:cubicBezTo>
                      <a:pt x="2" y="5"/>
                      <a:pt x="0" y="6"/>
                      <a:pt x="0" y="7"/>
                    </a:cubicBezTo>
                    <a:cubicBezTo>
                      <a:pt x="1" y="8"/>
                      <a:pt x="3" y="10"/>
                      <a:pt x="4" y="10"/>
                    </a:cubicBezTo>
                    <a:cubicBezTo>
                      <a:pt x="4" y="11"/>
                      <a:pt x="5" y="11"/>
                      <a:pt x="5" y="10"/>
                    </a:cubicBezTo>
                    <a:cubicBezTo>
                      <a:pt x="5" y="9"/>
                      <a:pt x="4" y="8"/>
                      <a:pt x="4" y="7"/>
                    </a:cubicBezTo>
                    <a:cubicBezTo>
                      <a:pt x="5" y="6"/>
                      <a:pt x="5" y="4"/>
                      <a:pt x="6" y="3"/>
                    </a:cubicBezTo>
                    <a:cubicBezTo>
                      <a:pt x="6" y="3"/>
                      <a:pt x="6" y="0"/>
                      <a:pt x="5"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03" name="Freeform 334"/>
              <p:cNvSpPr>
                <a:spLocks noChangeArrowheads="1"/>
              </p:cNvSpPr>
              <p:nvPr/>
            </p:nvSpPr>
            <p:spPr bwMode="auto">
              <a:xfrm>
                <a:off x="2272" y="808"/>
                <a:ext cx="7" cy="12"/>
              </a:xfrm>
              <a:custGeom>
                <a:avLst/>
                <a:gdLst>
                  <a:gd name="T0" fmla="*/ 4 w 5"/>
                  <a:gd name="T1" fmla="*/ 0 h 9"/>
                  <a:gd name="T2" fmla="*/ 0 w 5"/>
                  <a:gd name="T3" fmla="*/ 9 h 9"/>
                  <a:gd name="T4" fmla="*/ 5 w 5"/>
                  <a:gd name="T5" fmla="*/ 3 h 9"/>
                  <a:gd name="T6" fmla="*/ 4 w 5"/>
                  <a:gd name="T7" fmla="*/ 0 h 9"/>
                  <a:gd name="T8" fmla="*/ 0 60000 65536"/>
                  <a:gd name="T9" fmla="*/ 0 60000 65536"/>
                  <a:gd name="T10" fmla="*/ 0 60000 65536"/>
                  <a:gd name="T11" fmla="*/ 0 60000 65536"/>
                  <a:gd name="T12" fmla="*/ 0 w 5"/>
                  <a:gd name="T13" fmla="*/ 0 h 9"/>
                  <a:gd name="T14" fmla="*/ 5 w 5"/>
                  <a:gd name="T15" fmla="*/ 9 h 9"/>
                </a:gdLst>
                <a:ahLst/>
                <a:cxnLst>
                  <a:cxn ang="T8">
                    <a:pos x="T0" y="T1"/>
                  </a:cxn>
                  <a:cxn ang="T9">
                    <a:pos x="T2" y="T3"/>
                  </a:cxn>
                  <a:cxn ang="T10">
                    <a:pos x="T4" y="T5"/>
                  </a:cxn>
                  <a:cxn ang="T11">
                    <a:pos x="T6" y="T7"/>
                  </a:cxn>
                </a:cxnLst>
                <a:rect l="T12" t="T13" r="T14" b="T15"/>
                <a:pathLst>
                  <a:path w="5" h="9">
                    <a:moveTo>
                      <a:pt x="4" y="0"/>
                    </a:moveTo>
                    <a:cubicBezTo>
                      <a:pt x="3" y="0"/>
                      <a:pt x="0" y="9"/>
                      <a:pt x="0" y="9"/>
                    </a:cubicBezTo>
                    <a:cubicBezTo>
                      <a:pt x="1" y="8"/>
                      <a:pt x="5" y="5"/>
                      <a:pt x="5" y="3"/>
                    </a:cubicBezTo>
                    <a:cubicBezTo>
                      <a:pt x="5" y="2"/>
                      <a:pt x="4" y="0"/>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04" name="Freeform 335"/>
              <p:cNvSpPr>
                <a:spLocks noChangeArrowheads="1"/>
              </p:cNvSpPr>
              <p:nvPr/>
            </p:nvSpPr>
            <p:spPr bwMode="auto">
              <a:xfrm>
                <a:off x="2276" y="814"/>
                <a:ext cx="7" cy="6"/>
              </a:xfrm>
              <a:custGeom>
                <a:avLst/>
                <a:gdLst>
                  <a:gd name="T0" fmla="*/ 1 w 5"/>
                  <a:gd name="T1" fmla="*/ 4 h 4"/>
                  <a:gd name="T2" fmla="*/ 5 w 5"/>
                  <a:gd name="T3" fmla="*/ 3 h 4"/>
                  <a:gd name="T4" fmla="*/ 2 w 5"/>
                  <a:gd name="T5" fmla="*/ 1 h 4"/>
                  <a:gd name="T6" fmla="*/ 1 w 5"/>
                  <a:gd name="T7" fmla="*/ 4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1" y="4"/>
                    </a:moveTo>
                    <a:cubicBezTo>
                      <a:pt x="2" y="4"/>
                      <a:pt x="5" y="4"/>
                      <a:pt x="5" y="3"/>
                    </a:cubicBezTo>
                    <a:cubicBezTo>
                      <a:pt x="4" y="2"/>
                      <a:pt x="2" y="0"/>
                      <a:pt x="2" y="1"/>
                    </a:cubicBezTo>
                    <a:cubicBezTo>
                      <a:pt x="1" y="2"/>
                      <a:pt x="0" y="3"/>
                      <a:pt x="1"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05" name="Freeform 336"/>
              <p:cNvSpPr>
                <a:spLocks noChangeArrowheads="1"/>
              </p:cNvSpPr>
              <p:nvPr/>
            </p:nvSpPr>
            <p:spPr bwMode="auto">
              <a:xfrm>
                <a:off x="2277" y="819"/>
                <a:ext cx="21" cy="33"/>
              </a:xfrm>
              <a:custGeom>
                <a:avLst/>
                <a:gdLst>
                  <a:gd name="T0" fmla="*/ 13 w 15"/>
                  <a:gd name="T1" fmla="*/ 6 h 24"/>
                  <a:gd name="T2" fmla="*/ 11 w 15"/>
                  <a:gd name="T3" fmla="*/ 2 h 24"/>
                  <a:gd name="T4" fmla="*/ 10 w 15"/>
                  <a:gd name="T5" fmla="*/ 1 h 24"/>
                  <a:gd name="T6" fmla="*/ 9 w 15"/>
                  <a:gd name="T7" fmla="*/ 2 h 24"/>
                  <a:gd name="T8" fmla="*/ 9 w 15"/>
                  <a:gd name="T9" fmla="*/ 4 h 24"/>
                  <a:gd name="T10" fmla="*/ 5 w 15"/>
                  <a:gd name="T11" fmla="*/ 6 h 24"/>
                  <a:gd name="T12" fmla="*/ 2 w 15"/>
                  <a:gd name="T13" fmla="*/ 8 h 24"/>
                  <a:gd name="T14" fmla="*/ 1 w 15"/>
                  <a:gd name="T15" fmla="*/ 9 h 24"/>
                  <a:gd name="T16" fmla="*/ 0 w 15"/>
                  <a:gd name="T17" fmla="*/ 11 h 24"/>
                  <a:gd name="T18" fmla="*/ 2 w 15"/>
                  <a:gd name="T19" fmla="*/ 14 h 24"/>
                  <a:gd name="T20" fmla="*/ 1 w 15"/>
                  <a:gd name="T21" fmla="*/ 19 h 24"/>
                  <a:gd name="T22" fmla="*/ 5 w 15"/>
                  <a:gd name="T23" fmla="*/ 22 h 24"/>
                  <a:gd name="T24" fmla="*/ 8 w 15"/>
                  <a:gd name="T25" fmla="*/ 22 h 24"/>
                  <a:gd name="T26" fmla="*/ 10 w 15"/>
                  <a:gd name="T27" fmla="*/ 22 h 24"/>
                  <a:gd name="T28" fmla="*/ 8 w 15"/>
                  <a:gd name="T29" fmla="*/ 17 h 24"/>
                  <a:gd name="T30" fmla="*/ 10 w 15"/>
                  <a:gd name="T31" fmla="*/ 15 h 24"/>
                  <a:gd name="T32" fmla="*/ 13 w 15"/>
                  <a:gd name="T33" fmla="*/ 19 h 24"/>
                  <a:gd name="T34" fmla="*/ 14 w 15"/>
                  <a:gd name="T35" fmla="*/ 16 h 24"/>
                  <a:gd name="T36" fmla="*/ 15 w 15"/>
                  <a:gd name="T37" fmla="*/ 12 h 24"/>
                  <a:gd name="T38" fmla="*/ 13 w 15"/>
                  <a:gd name="T39" fmla="*/ 6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
                  <a:gd name="T61" fmla="*/ 0 h 24"/>
                  <a:gd name="T62" fmla="*/ 15 w 15"/>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 h="24">
                    <a:moveTo>
                      <a:pt x="13" y="6"/>
                    </a:moveTo>
                    <a:cubicBezTo>
                      <a:pt x="13" y="4"/>
                      <a:pt x="12" y="3"/>
                      <a:pt x="11" y="2"/>
                    </a:cubicBezTo>
                    <a:cubicBezTo>
                      <a:pt x="11" y="1"/>
                      <a:pt x="11" y="1"/>
                      <a:pt x="10" y="1"/>
                    </a:cubicBezTo>
                    <a:cubicBezTo>
                      <a:pt x="9" y="0"/>
                      <a:pt x="9" y="1"/>
                      <a:pt x="9" y="2"/>
                    </a:cubicBezTo>
                    <a:cubicBezTo>
                      <a:pt x="9" y="3"/>
                      <a:pt x="10" y="4"/>
                      <a:pt x="9" y="4"/>
                    </a:cubicBezTo>
                    <a:cubicBezTo>
                      <a:pt x="7" y="4"/>
                      <a:pt x="6" y="5"/>
                      <a:pt x="5" y="6"/>
                    </a:cubicBezTo>
                    <a:cubicBezTo>
                      <a:pt x="5" y="7"/>
                      <a:pt x="3" y="7"/>
                      <a:pt x="2" y="8"/>
                    </a:cubicBezTo>
                    <a:cubicBezTo>
                      <a:pt x="2" y="8"/>
                      <a:pt x="1" y="9"/>
                      <a:pt x="1" y="9"/>
                    </a:cubicBezTo>
                    <a:cubicBezTo>
                      <a:pt x="0" y="10"/>
                      <a:pt x="0" y="10"/>
                      <a:pt x="0" y="11"/>
                    </a:cubicBezTo>
                    <a:cubicBezTo>
                      <a:pt x="0" y="12"/>
                      <a:pt x="2" y="14"/>
                      <a:pt x="2" y="14"/>
                    </a:cubicBezTo>
                    <a:cubicBezTo>
                      <a:pt x="1" y="15"/>
                      <a:pt x="0" y="17"/>
                      <a:pt x="1" y="19"/>
                    </a:cubicBezTo>
                    <a:cubicBezTo>
                      <a:pt x="2" y="20"/>
                      <a:pt x="4" y="21"/>
                      <a:pt x="5" y="22"/>
                    </a:cubicBezTo>
                    <a:cubicBezTo>
                      <a:pt x="7" y="22"/>
                      <a:pt x="7" y="22"/>
                      <a:pt x="8" y="22"/>
                    </a:cubicBezTo>
                    <a:cubicBezTo>
                      <a:pt x="9" y="22"/>
                      <a:pt x="11" y="24"/>
                      <a:pt x="10" y="22"/>
                    </a:cubicBezTo>
                    <a:cubicBezTo>
                      <a:pt x="10" y="20"/>
                      <a:pt x="8" y="18"/>
                      <a:pt x="8" y="17"/>
                    </a:cubicBezTo>
                    <a:cubicBezTo>
                      <a:pt x="9" y="16"/>
                      <a:pt x="10" y="13"/>
                      <a:pt x="10" y="15"/>
                    </a:cubicBezTo>
                    <a:cubicBezTo>
                      <a:pt x="11" y="16"/>
                      <a:pt x="12" y="20"/>
                      <a:pt x="13" y="19"/>
                    </a:cubicBezTo>
                    <a:cubicBezTo>
                      <a:pt x="13" y="18"/>
                      <a:pt x="13" y="17"/>
                      <a:pt x="14" y="16"/>
                    </a:cubicBezTo>
                    <a:cubicBezTo>
                      <a:pt x="14" y="15"/>
                      <a:pt x="15" y="13"/>
                      <a:pt x="15" y="12"/>
                    </a:cubicBezTo>
                    <a:cubicBezTo>
                      <a:pt x="14" y="11"/>
                      <a:pt x="14" y="7"/>
                      <a:pt x="13"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06" name="Freeform 337"/>
              <p:cNvSpPr>
                <a:spLocks noChangeArrowheads="1"/>
              </p:cNvSpPr>
              <p:nvPr/>
            </p:nvSpPr>
            <p:spPr bwMode="auto">
              <a:xfrm>
                <a:off x="2261" y="825"/>
                <a:ext cx="19" cy="16"/>
              </a:xfrm>
              <a:custGeom>
                <a:avLst/>
                <a:gdLst>
                  <a:gd name="T0" fmla="*/ 10 w 14"/>
                  <a:gd name="T1" fmla="*/ 1 h 11"/>
                  <a:gd name="T2" fmla="*/ 7 w 14"/>
                  <a:gd name="T3" fmla="*/ 3 h 11"/>
                  <a:gd name="T4" fmla="*/ 3 w 14"/>
                  <a:gd name="T5" fmla="*/ 5 h 11"/>
                  <a:gd name="T6" fmla="*/ 1 w 14"/>
                  <a:gd name="T7" fmla="*/ 8 h 11"/>
                  <a:gd name="T8" fmla="*/ 1 w 14"/>
                  <a:gd name="T9" fmla="*/ 11 h 11"/>
                  <a:gd name="T10" fmla="*/ 3 w 14"/>
                  <a:gd name="T11" fmla="*/ 7 h 11"/>
                  <a:gd name="T12" fmla="*/ 5 w 14"/>
                  <a:gd name="T13" fmla="*/ 7 h 11"/>
                  <a:gd name="T14" fmla="*/ 7 w 14"/>
                  <a:gd name="T15" fmla="*/ 8 h 11"/>
                  <a:gd name="T16" fmla="*/ 8 w 14"/>
                  <a:gd name="T17" fmla="*/ 8 h 11"/>
                  <a:gd name="T18" fmla="*/ 10 w 14"/>
                  <a:gd name="T19" fmla="*/ 8 h 11"/>
                  <a:gd name="T20" fmla="*/ 10 w 14"/>
                  <a:gd name="T21" fmla="*/ 5 h 11"/>
                  <a:gd name="T22" fmla="*/ 10 w 14"/>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
                  <a:gd name="T37" fmla="*/ 0 h 11"/>
                  <a:gd name="T38" fmla="*/ 14 w 14"/>
                  <a:gd name="T39" fmla="*/ 11 h 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 h="11">
                    <a:moveTo>
                      <a:pt x="10" y="1"/>
                    </a:moveTo>
                    <a:cubicBezTo>
                      <a:pt x="9" y="0"/>
                      <a:pt x="7" y="2"/>
                      <a:pt x="7" y="3"/>
                    </a:cubicBezTo>
                    <a:cubicBezTo>
                      <a:pt x="6" y="4"/>
                      <a:pt x="4" y="4"/>
                      <a:pt x="3" y="5"/>
                    </a:cubicBezTo>
                    <a:cubicBezTo>
                      <a:pt x="2" y="5"/>
                      <a:pt x="2" y="7"/>
                      <a:pt x="1" y="8"/>
                    </a:cubicBezTo>
                    <a:cubicBezTo>
                      <a:pt x="0" y="9"/>
                      <a:pt x="0" y="11"/>
                      <a:pt x="1" y="11"/>
                    </a:cubicBezTo>
                    <a:cubicBezTo>
                      <a:pt x="1" y="11"/>
                      <a:pt x="3" y="8"/>
                      <a:pt x="3" y="7"/>
                    </a:cubicBezTo>
                    <a:cubicBezTo>
                      <a:pt x="4" y="7"/>
                      <a:pt x="5" y="6"/>
                      <a:pt x="5" y="7"/>
                    </a:cubicBezTo>
                    <a:cubicBezTo>
                      <a:pt x="5" y="8"/>
                      <a:pt x="6" y="8"/>
                      <a:pt x="7" y="8"/>
                    </a:cubicBezTo>
                    <a:cubicBezTo>
                      <a:pt x="7" y="7"/>
                      <a:pt x="8" y="7"/>
                      <a:pt x="8" y="8"/>
                    </a:cubicBezTo>
                    <a:cubicBezTo>
                      <a:pt x="9" y="8"/>
                      <a:pt x="10" y="9"/>
                      <a:pt x="10" y="8"/>
                    </a:cubicBezTo>
                    <a:cubicBezTo>
                      <a:pt x="10" y="6"/>
                      <a:pt x="9" y="6"/>
                      <a:pt x="10" y="5"/>
                    </a:cubicBezTo>
                    <a:cubicBezTo>
                      <a:pt x="11" y="4"/>
                      <a:pt x="14" y="3"/>
                      <a:pt x="1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07" name="Freeform 338"/>
              <p:cNvSpPr>
                <a:spLocks noChangeArrowheads="1"/>
              </p:cNvSpPr>
              <p:nvPr/>
            </p:nvSpPr>
            <p:spPr bwMode="auto">
              <a:xfrm>
                <a:off x="2224" y="809"/>
                <a:ext cx="19" cy="21"/>
              </a:xfrm>
              <a:custGeom>
                <a:avLst/>
                <a:gdLst>
                  <a:gd name="T0" fmla="*/ 9 w 14"/>
                  <a:gd name="T1" fmla="*/ 8 h 15"/>
                  <a:gd name="T2" fmla="*/ 12 w 14"/>
                  <a:gd name="T3" fmla="*/ 4 h 15"/>
                  <a:gd name="T4" fmla="*/ 13 w 14"/>
                  <a:gd name="T5" fmla="*/ 0 h 15"/>
                  <a:gd name="T6" fmla="*/ 8 w 14"/>
                  <a:gd name="T7" fmla="*/ 6 h 15"/>
                  <a:gd name="T8" fmla="*/ 4 w 14"/>
                  <a:gd name="T9" fmla="*/ 10 h 15"/>
                  <a:gd name="T10" fmla="*/ 1 w 14"/>
                  <a:gd name="T11" fmla="*/ 14 h 15"/>
                  <a:gd name="T12" fmla="*/ 5 w 14"/>
                  <a:gd name="T13" fmla="*/ 12 h 15"/>
                  <a:gd name="T14" fmla="*/ 9 w 14"/>
                  <a:gd name="T15" fmla="*/ 8 h 15"/>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15"/>
                  <a:gd name="T26" fmla="*/ 14 w 14"/>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15">
                    <a:moveTo>
                      <a:pt x="9" y="8"/>
                    </a:moveTo>
                    <a:cubicBezTo>
                      <a:pt x="10" y="6"/>
                      <a:pt x="10" y="5"/>
                      <a:pt x="12" y="4"/>
                    </a:cubicBezTo>
                    <a:cubicBezTo>
                      <a:pt x="13" y="3"/>
                      <a:pt x="14" y="0"/>
                      <a:pt x="13" y="0"/>
                    </a:cubicBezTo>
                    <a:cubicBezTo>
                      <a:pt x="12" y="1"/>
                      <a:pt x="9" y="5"/>
                      <a:pt x="8" y="6"/>
                    </a:cubicBezTo>
                    <a:cubicBezTo>
                      <a:pt x="7" y="7"/>
                      <a:pt x="5" y="9"/>
                      <a:pt x="4" y="10"/>
                    </a:cubicBezTo>
                    <a:cubicBezTo>
                      <a:pt x="3" y="10"/>
                      <a:pt x="0" y="15"/>
                      <a:pt x="1" y="14"/>
                    </a:cubicBezTo>
                    <a:cubicBezTo>
                      <a:pt x="2" y="14"/>
                      <a:pt x="3" y="13"/>
                      <a:pt x="5" y="12"/>
                    </a:cubicBezTo>
                    <a:cubicBezTo>
                      <a:pt x="6" y="11"/>
                      <a:pt x="8" y="10"/>
                      <a:pt x="9" y="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08" name="Freeform 339"/>
              <p:cNvSpPr>
                <a:spLocks noChangeArrowheads="1"/>
              </p:cNvSpPr>
              <p:nvPr/>
            </p:nvSpPr>
            <p:spPr bwMode="auto">
              <a:xfrm>
                <a:off x="2279" y="785"/>
                <a:ext cx="4" cy="3"/>
              </a:xfrm>
              <a:custGeom>
                <a:avLst/>
                <a:gdLst>
                  <a:gd name="T0" fmla="*/ 1 w 3"/>
                  <a:gd name="T1" fmla="*/ 2 h 2"/>
                  <a:gd name="T2" fmla="*/ 1 w 3"/>
                  <a:gd name="T3" fmla="*/ 0 h 2"/>
                  <a:gd name="T4" fmla="*/ 1 w 3"/>
                  <a:gd name="T5" fmla="*/ 2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1" y="2"/>
                    </a:moveTo>
                    <a:cubicBezTo>
                      <a:pt x="1" y="2"/>
                      <a:pt x="3" y="0"/>
                      <a:pt x="1" y="0"/>
                    </a:cubicBezTo>
                    <a:cubicBezTo>
                      <a:pt x="0" y="0"/>
                      <a:pt x="0" y="2"/>
                      <a:pt x="1"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09" name="Freeform 340"/>
              <p:cNvSpPr>
                <a:spLocks noChangeArrowheads="1"/>
              </p:cNvSpPr>
              <p:nvPr/>
            </p:nvSpPr>
            <p:spPr bwMode="auto">
              <a:xfrm>
                <a:off x="2050" y="848"/>
                <a:ext cx="88" cy="93"/>
              </a:xfrm>
              <a:custGeom>
                <a:avLst/>
                <a:gdLst>
                  <a:gd name="T0" fmla="*/ 62 w 64"/>
                  <a:gd name="T1" fmla="*/ 67 h 68"/>
                  <a:gd name="T2" fmla="*/ 63 w 64"/>
                  <a:gd name="T3" fmla="*/ 54 h 68"/>
                  <a:gd name="T4" fmla="*/ 64 w 64"/>
                  <a:gd name="T5" fmla="*/ 52 h 68"/>
                  <a:gd name="T6" fmla="*/ 57 w 64"/>
                  <a:gd name="T7" fmla="*/ 48 h 68"/>
                  <a:gd name="T8" fmla="*/ 56 w 64"/>
                  <a:gd name="T9" fmla="*/ 50 h 68"/>
                  <a:gd name="T10" fmla="*/ 56 w 64"/>
                  <a:gd name="T11" fmla="*/ 47 h 68"/>
                  <a:gd name="T12" fmla="*/ 54 w 64"/>
                  <a:gd name="T13" fmla="*/ 44 h 68"/>
                  <a:gd name="T14" fmla="*/ 53 w 64"/>
                  <a:gd name="T15" fmla="*/ 41 h 68"/>
                  <a:gd name="T16" fmla="*/ 48 w 64"/>
                  <a:gd name="T17" fmla="*/ 38 h 68"/>
                  <a:gd name="T18" fmla="*/ 49 w 64"/>
                  <a:gd name="T19" fmla="*/ 36 h 68"/>
                  <a:gd name="T20" fmla="*/ 49 w 64"/>
                  <a:gd name="T21" fmla="*/ 34 h 68"/>
                  <a:gd name="T22" fmla="*/ 50 w 64"/>
                  <a:gd name="T23" fmla="*/ 33 h 68"/>
                  <a:gd name="T24" fmla="*/ 46 w 64"/>
                  <a:gd name="T25" fmla="*/ 32 h 68"/>
                  <a:gd name="T26" fmla="*/ 44 w 64"/>
                  <a:gd name="T27" fmla="*/ 33 h 68"/>
                  <a:gd name="T28" fmla="*/ 46 w 64"/>
                  <a:gd name="T29" fmla="*/ 30 h 68"/>
                  <a:gd name="T30" fmla="*/ 42 w 64"/>
                  <a:gd name="T31" fmla="*/ 29 h 68"/>
                  <a:gd name="T32" fmla="*/ 43 w 64"/>
                  <a:gd name="T33" fmla="*/ 27 h 68"/>
                  <a:gd name="T34" fmla="*/ 41 w 64"/>
                  <a:gd name="T35" fmla="*/ 27 h 68"/>
                  <a:gd name="T36" fmla="*/ 40 w 64"/>
                  <a:gd name="T37" fmla="*/ 25 h 68"/>
                  <a:gd name="T38" fmla="*/ 37 w 64"/>
                  <a:gd name="T39" fmla="*/ 25 h 68"/>
                  <a:gd name="T40" fmla="*/ 34 w 64"/>
                  <a:gd name="T41" fmla="*/ 22 h 68"/>
                  <a:gd name="T42" fmla="*/ 34 w 64"/>
                  <a:gd name="T43" fmla="*/ 24 h 68"/>
                  <a:gd name="T44" fmla="*/ 29 w 64"/>
                  <a:gd name="T45" fmla="*/ 19 h 68"/>
                  <a:gd name="T46" fmla="*/ 26 w 64"/>
                  <a:gd name="T47" fmla="*/ 15 h 68"/>
                  <a:gd name="T48" fmla="*/ 21 w 64"/>
                  <a:gd name="T49" fmla="*/ 12 h 68"/>
                  <a:gd name="T50" fmla="*/ 15 w 64"/>
                  <a:gd name="T51" fmla="*/ 6 h 68"/>
                  <a:gd name="T52" fmla="*/ 8 w 64"/>
                  <a:gd name="T53" fmla="*/ 5 h 68"/>
                  <a:gd name="T54" fmla="*/ 3 w 64"/>
                  <a:gd name="T55" fmla="*/ 5 h 68"/>
                  <a:gd name="T56" fmla="*/ 9 w 64"/>
                  <a:gd name="T57" fmla="*/ 13 h 68"/>
                  <a:gd name="T58" fmla="*/ 13 w 64"/>
                  <a:gd name="T59" fmla="*/ 16 h 68"/>
                  <a:gd name="T60" fmla="*/ 17 w 64"/>
                  <a:gd name="T61" fmla="*/ 22 h 68"/>
                  <a:gd name="T62" fmla="*/ 21 w 64"/>
                  <a:gd name="T63" fmla="*/ 25 h 68"/>
                  <a:gd name="T64" fmla="*/ 24 w 64"/>
                  <a:gd name="T65" fmla="*/ 32 h 68"/>
                  <a:gd name="T66" fmla="*/ 27 w 64"/>
                  <a:gd name="T67" fmla="*/ 35 h 68"/>
                  <a:gd name="T68" fmla="*/ 32 w 64"/>
                  <a:gd name="T69" fmla="*/ 42 h 68"/>
                  <a:gd name="T70" fmla="*/ 34 w 64"/>
                  <a:gd name="T71" fmla="*/ 48 h 68"/>
                  <a:gd name="T72" fmla="*/ 41 w 64"/>
                  <a:gd name="T73" fmla="*/ 55 h 68"/>
                  <a:gd name="T74" fmla="*/ 45 w 64"/>
                  <a:gd name="T75" fmla="*/ 59 h 68"/>
                  <a:gd name="T76" fmla="*/ 53 w 64"/>
                  <a:gd name="T77" fmla="*/ 66 h 68"/>
                  <a:gd name="T78" fmla="*/ 55 w 64"/>
                  <a:gd name="T79" fmla="*/ 67 h 68"/>
                  <a:gd name="T80" fmla="*/ 58 w 64"/>
                  <a:gd name="T81" fmla="*/ 67 h 68"/>
                  <a:gd name="T82" fmla="*/ 61 w 64"/>
                  <a:gd name="T83" fmla="*/ 67 h 68"/>
                  <a:gd name="T84" fmla="*/ 62 w 64"/>
                  <a:gd name="T85" fmla="*/ 67 h 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4"/>
                  <a:gd name="T130" fmla="*/ 0 h 68"/>
                  <a:gd name="T131" fmla="*/ 64 w 64"/>
                  <a:gd name="T132" fmla="*/ 68 h 6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4" h="68">
                    <a:moveTo>
                      <a:pt x="62" y="67"/>
                    </a:moveTo>
                    <a:cubicBezTo>
                      <a:pt x="62" y="65"/>
                      <a:pt x="62" y="55"/>
                      <a:pt x="63" y="54"/>
                    </a:cubicBezTo>
                    <a:cubicBezTo>
                      <a:pt x="64" y="53"/>
                      <a:pt x="64" y="53"/>
                      <a:pt x="64" y="52"/>
                    </a:cubicBezTo>
                    <a:cubicBezTo>
                      <a:pt x="63" y="51"/>
                      <a:pt x="58" y="48"/>
                      <a:pt x="57" y="48"/>
                    </a:cubicBezTo>
                    <a:cubicBezTo>
                      <a:pt x="57" y="49"/>
                      <a:pt x="56" y="51"/>
                      <a:pt x="56" y="50"/>
                    </a:cubicBezTo>
                    <a:cubicBezTo>
                      <a:pt x="55" y="48"/>
                      <a:pt x="56" y="48"/>
                      <a:pt x="56" y="47"/>
                    </a:cubicBezTo>
                    <a:cubicBezTo>
                      <a:pt x="56" y="47"/>
                      <a:pt x="55" y="45"/>
                      <a:pt x="54" y="44"/>
                    </a:cubicBezTo>
                    <a:cubicBezTo>
                      <a:pt x="54" y="43"/>
                      <a:pt x="55" y="42"/>
                      <a:pt x="53" y="41"/>
                    </a:cubicBezTo>
                    <a:cubicBezTo>
                      <a:pt x="52" y="41"/>
                      <a:pt x="48" y="39"/>
                      <a:pt x="48" y="38"/>
                    </a:cubicBezTo>
                    <a:cubicBezTo>
                      <a:pt x="48" y="37"/>
                      <a:pt x="49" y="37"/>
                      <a:pt x="49" y="36"/>
                    </a:cubicBezTo>
                    <a:cubicBezTo>
                      <a:pt x="48" y="35"/>
                      <a:pt x="49" y="34"/>
                      <a:pt x="49" y="34"/>
                    </a:cubicBezTo>
                    <a:cubicBezTo>
                      <a:pt x="50" y="34"/>
                      <a:pt x="51" y="34"/>
                      <a:pt x="50" y="33"/>
                    </a:cubicBezTo>
                    <a:cubicBezTo>
                      <a:pt x="49" y="32"/>
                      <a:pt x="47" y="31"/>
                      <a:pt x="46" y="32"/>
                    </a:cubicBezTo>
                    <a:cubicBezTo>
                      <a:pt x="44" y="34"/>
                      <a:pt x="43" y="34"/>
                      <a:pt x="44" y="33"/>
                    </a:cubicBezTo>
                    <a:cubicBezTo>
                      <a:pt x="45" y="32"/>
                      <a:pt x="47" y="31"/>
                      <a:pt x="46" y="30"/>
                    </a:cubicBezTo>
                    <a:cubicBezTo>
                      <a:pt x="44" y="30"/>
                      <a:pt x="42" y="30"/>
                      <a:pt x="42" y="29"/>
                    </a:cubicBezTo>
                    <a:cubicBezTo>
                      <a:pt x="41" y="28"/>
                      <a:pt x="44" y="28"/>
                      <a:pt x="43" y="27"/>
                    </a:cubicBezTo>
                    <a:cubicBezTo>
                      <a:pt x="41" y="27"/>
                      <a:pt x="40" y="27"/>
                      <a:pt x="41" y="27"/>
                    </a:cubicBezTo>
                    <a:cubicBezTo>
                      <a:pt x="41" y="26"/>
                      <a:pt x="41" y="26"/>
                      <a:pt x="40" y="25"/>
                    </a:cubicBezTo>
                    <a:cubicBezTo>
                      <a:pt x="39" y="25"/>
                      <a:pt x="39" y="26"/>
                      <a:pt x="37" y="25"/>
                    </a:cubicBezTo>
                    <a:cubicBezTo>
                      <a:pt x="36" y="23"/>
                      <a:pt x="34" y="21"/>
                      <a:pt x="34" y="22"/>
                    </a:cubicBezTo>
                    <a:cubicBezTo>
                      <a:pt x="34" y="22"/>
                      <a:pt x="36" y="25"/>
                      <a:pt x="34" y="24"/>
                    </a:cubicBezTo>
                    <a:cubicBezTo>
                      <a:pt x="33" y="23"/>
                      <a:pt x="30" y="21"/>
                      <a:pt x="29" y="19"/>
                    </a:cubicBezTo>
                    <a:cubicBezTo>
                      <a:pt x="28" y="17"/>
                      <a:pt x="28" y="16"/>
                      <a:pt x="26" y="15"/>
                    </a:cubicBezTo>
                    <a:cubicBezTo>
                      <a:pt x="25" y="14"/>
                      <a:pt x="23" y="14"/>
                      <a:pt x="21" y="12"/>
                    </a:cubicBezTo>
                    <a:cubicBezTo>
                      <a:pt x="20" y="11"/>
                      <a:pt x="17" y="6"/>
                      <a:pt x="15" y="6"/>
                    </a:cubicBezTo>
                    <a:cubicBezTo>
                      <a:pt x="14" y="5"/>
                      <a:pt x="11" y="6"/>
                      <a:pt x="8" y="5"/>
                    </a:cubicBezTo>
                    <a:cubicBezTo>
                      <a:pt x="5" y="4"/>
                      <a:pt x="0" y="0"/>
                      <a:pt x="3" y="5"/>
                    </a:cubicBezTo>
                    <a:cubicBezTo>
                      <a:pt x="5" y="10"/>
                      <a:pt x="7" y="12"/>
                      <a:pt x="9" y="13"/>
                    </a:cubicBezTo>
                    <a:cubicBezTo>
                      <a:pt x="10" y="13"/>
                      <a:pt x="11" y="14"/>
                      <a:pt x="13" y="16"/>
                    </a:cubicBezTo>
                    <a:cubicBezTo>
                      <a:pt x="15" y="18"/>
                      <a:pt x="15" y="21"/>
                      <a:pt x="17" y="22"/>
                    </a:cubicBezTo>
                    <a:cubicBezTo>
                      <a:pt x="19" y="23"/>
                      <a:pt x="21" y="24"/>
                      <a:pt x="21" y="25"/>
                    </a:cubicBezTo>
                    <a:cubicBezTo>
                      <a:pt x="22" y="26"/>
                      <a:pt x="23" y="31"/>
                      <a:pt x="24" y="32"/>
                    </a:cubicBezTo>
                    <a:cubicBezTo>
                      <a:pt x="25" y="34"/>
                      <a:pt x="26" y="34"/>
                      <a:pt x="27" y="35"/>
                    </a:cubicBezTo>
                    <a:cubicBezTo>
                      <a:pt x="29" y="37"/>
                      <a:pt x="31" y="40"/>
                      <a:pt x="32" y="42"/>
                    </a:cubicBezTo>
                    <a:cubicBezTo>
                      <a:pt x="32" y="44"/>
                      <a:pt x="32" y="46"/>
                      <a:pt x="34" y="48"/>
                    </a:cubicBezTo>
                    <a:cubicBezTo>
                      <a:pt x="36" y="51"/>
                      <a:pt x="40" y="54"/>
                      <a:pt x="41" y="55"/>
                    </a:cubicBezTo>
                    <a:cubicBezTo>
                      <a:pt x="42" y="56"/>
                      <a:pt x="43" y="58"/>
                      <a:pt x="45" y="59"/>
                    </a:cubicBezTo>
                    <a:cubicBezTo>
                      <a:pt x="46" y="61"/>
                      <a:pt x="52" y="64"/>
                      <a:pt x="53" y="66"/>
                    </a:cubicBezTo>
                    <a:cubicBezTo>
                      <a:pt x="54" y="67"/>
                      <a:pt x="54" y="67"/>
                      <a:pt x="55" y="67"/>
                    </a:cubicBezTo>
                    <a:cubicBezTo>
                      <a:pt x="57" y="67"/>
                      <a:pt x="58" y="67"/>
                      <a:pt x="58" y="67"/>
                    </a:cubicBezTo>
                    <a:cubicBezTo>
                      <a:pt x="58" y="67"/>
                      <a:pt x="60" y="67"/>
                      <a:pt x="61" y="67"/>
                    </a:cubicBezTo>
                    <a:cubicBezTo>
                      <a:pt x="62" y="67"/>
                      <a:pt x="62" y="68"/>
                      <a:pt x="62" y="6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10" name="Freeform 341"/>
              <p:cNvSpPr>
                <a:spLocks noChangeArrowheads="1"/>
              </p:cNvSpPr>
              <p:nvPr/>
            </p:nvSpPr>
            <p:spPr bwMode="auto">
              <a:xfrm>
                <a:off x="2068" y="883"/>
                <a:ext cx="7" cy="9"/>
              </a:xfrm>
              <a:custGeom>
                <a:avLst/>
                <a:gdLst>
                  <a:gd name="T0" fmla="*/ 1 w 5"/>
                  <a:gd name="T1" fmla="*/ 0 h 6"/>
                  <a:gd name="T2" fmla="*/ 3 w 5"/>
                  <a:gd name="T3" fmla="*/ 5 h 6"/>
                  <a:gd name="T4" fmla="*/ 1 w 5"/>
                  <a:gd name="T5" fmla="*/ 0 h 6"/>
                  <a:gd name="T6" fmla="*/ 0 60000 65536"/>
                  <a:gd name="T7" fmla="*/ 0 60000 65536"/>
                  <a:gd name="T8" fmla="*/ 0 60000 65536"/>
                  <a:gd name="T9" fmla="*/ 0 w 5"/>
                  <a:gd name="T10" fmla="*/ 0 h 6"/>
                  <a:gd name="T11" fmla="*/ 5 w 5"/>
                  <a:gd name="T12" fmla="*/ 6 h 6"/>
                </a:gdLst>
                <a:ahLst/>
                <a:cxnLst>
                  <a:cxn ang="T6">
                    <a:pos x="T0" y="T1"/>
                  </a:cxn>
                  <a:cxn ang="T7">
                    <a:pos x="T2" y="T3"/>
                  </a:cxn>
                  <a:cxn ang="T8">
                    <a:pos x="T4" y="T5"/>
                  </a:cxn>
                </a:cxnLst>
                <a:rect l="T9" t="T10" r="T11" b="T12"/>
                <a:pathLst>
                  <a:path w="5" h="6">
                    <a:moveTo>
                      <a:pt x="1" y="0"/>
                    </a:moveTo>
                    <a:cubicBezTo>
                      <a:pt x="0" y="1"/>
                      <a:pt x="2" y="6"/>
                      <a:pt x="3" y="5"/>
                    </a:cubicBezTo>
                    <a:cubicBezTo>
                      <a:pt x="5" y="4"/>
                      <a:pt x="2"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11" name="Freeform 342"/>
              <p:cNvSpPr>
                <a:spLocks noChangeArrowheads="1"/>
              </p:cNvSpPr>
              <p:nvPr/>
            </p:nvSpPr>
            <p:spPr bwMode="auto">
              <a:xfrm>
                <a:off x="2078" y="903"/>
                <a:ext cx="7" cy="8"/>
              </a:xfrm>
              <a:custGeom>
                <a:avLst/>
                <a:gdLst>
                  <a:gd name="T0" fmla="*/ 1 w 5"/>
                  <a:gd name="T1" fmla="*/ 0 h 6"/>
                  <a:gd name="T2" fmla="*/ 4 w 5"/>
                  <a:gd name="T3" fmla="*/ 5 h 6"/>
                  <a:gd name="T4" fmla="*/ 1 w 5"/>
                  <a:gd name="T5" fmla="*/ 0 h 6"/>
                  <a:gd name="T6" fmla="*/ 0 60000 65536"/>
                  <a:gd name="T7" fmla="*/ 0 60000 65536"/>
                  <a:gd name="T8" fmla="*/ 0 60000 65536"/>
                  <a:gd name="T9" fmla="*/ 0 w 5"/>
                  <a:gd name="T10" fmla="*/ 0 h 6"/>
                  <a:gd name="T11" fmla="*/ 5 w 5"/>
                  <a:gd name="T12" fmla="*/ 6 h 6"/>
                </a:gdLst>
                <a:ahLst/>
                <a:cxnLst>
                  <a:cxn ang="T6">
                    <a:pos x="T0" y="T1"/>
                  </a:cxn>
                  <a:cxn ang="T7">
                    <a:pos x="T2" y="T3"/>
                  </a:cxn>
                  <a:cxn ang="T8">
                    <a:pos x="T4" y="T5"/>
                  </a:cxn>
                </a:cxnLst>
                <a:rect l="T9" t="T10" r="T11" b="T12"/>
                <a:pathLst>
                  <a:path w="5" h="6">
                    <a:moveTo>
                      <a:pt x="1" y="0"/>
                    </a:moveTo>
                    <a:cubicBezTo>
                      <a:pt x="0" y="0"/>
                      <a:pt x="3" y="6"/>
                      <a:pt x="4" y="5"/>
                    </a:cubicBezTo>
                    <a:cubicBezTo>
                      <a:pt x="5" y="4"/>
                      <a:pt x="2"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12" name="Freeform 343"/>
              <p:cNvSpPr>
                <a:spLocks noChangeArrowheads="1"/>
              </p:cNvSpPr>
              <p:nvPr/>
            </p:nvSpPr>
            <p:spPr bwMode="auto">
              <a:xfrm>
                <a:off x="2130" y="907"/>
                <a:ext cx="12" cy="12"/>
              </a:xfrm>
              <a:custGeom>
                <a:avLst/>
                <a:gdLst>
                  <a:gd name="T0" fmla="*/ 4 w 9"/>
                  <a:gd name="T1" fmla="*/ 6 h 9"/>
                  <a:gd name="T2" fmla="*/ 9 w 9"/>
                  <a:gd name="T3" fmla="*/ 8 h 9"/>
                  <a:gd name="T4" fmla="*/ 7 w 9"/>
                  <a:gd name="T5" fmla="*/ 6 h 9"/>
                  <a:gd name="T6" fmla="*/ 6 w 9"/>
                  <a:gd name="T7" fmla="*/ 3 h 9"/>
                  <a:gd name="T8" fmla="*/ 5 w 9"/>
                  <a:gd name="T9" fmla="*/ 1 h 9"/>
                  <a:gd name="T10" fmla="*/ 2 w 9"/>
                  <a:gd name="T11" fmla="*/ 1 h 9"/>
                  <a:gd name="T12" fmla="*/ 1 w 9"/>
                  <a:gd name="T13" fmla="*/ 3 h 9"/>
                  <a:gd name="T14" fmla="*/ 4 w 9"/>
                  <a:gd name="T15" fmla="*/ 4 h 9"/>
                  <a:gd name="T16" fmla="*/ 4 w 9"/>
                  <a:gd name="T17" fmla="*/ 6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9"/>
                  <a:gd name="T29" fmla="*/ 9 w 9"/>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9">
                    <a:moveTo>
                      <a:pt x="4" y="6"/>
                    </a:moveTo>
                    <a:cubicBezTo>
                      <a:pt x="5" y="7"/>
                      <a:pt x="9" y="9"/>
                      <a:pt x="9" y="8"/>
                    </a:cubicBezTo>
                    <a:cubicBezTo>
                      <a:pt x="9" y="7"/>
                      <a:pt x="9" y="7"/>
                      <a:pt x="7" y="6"/>
                    </a:cubicBezTo>
                    <a:cubicBezTo>
                      <a:pt x="6" y="4"/>
                      <a:pt x="6" y="4"/>
                      <a:pt x="6" y="3"/>
                    </a:cubicBezTo>
                    <a:cubicBezTo>
                      <a:pt x="6" y="2"/>
                      <a:pt x="6" y="1"/>
                      <a:pt x="5" y="1"/>
                    </a:cubicBezTo>
                    <a:cubicBezTo>
                      <a:pt x="4" y="1"/>
                      <a:pt x="3" y="0"/>
                      <a:pt x="2" y="1"/>
                    </a:cubicBezTo>
                    <a:cubicBezTo>
                      <a:pt x="2" y="2"/>
                      <a:pt x="0" y="2"/>
                      <a:pt x="1" y="3"/>
                    </a:cubicBezTo>
                    <a:cubicBezTo>
                      <a:pt x="3" y="4"/>
                      <a:pt x="4" y="3"/>
                      <a:pt x="4" y="4"/>
                    </a:cubicBezTo>
                    <a:cubicBezTo>
                      <a:pt x="4" y="5"/>
                      <a:pt x="4" y="6"/>
                      <a:pt x="4"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13" name="Freeform 344"/>
              <p:cNvSpPr>
                <a:spLocks noChangeArrowheads="1"/>
              </p:cNvSpPr>
              <p:nvPr/>
            </p:nvSpPr>
            <p:spPr bwMode="auto">
              <a:xfrm>
                <a:off x="2149" y="915"/>
                <a:ext cx="6" cy="6"/>
              </a:xfrm>
              <a:custGeom>
                <a:avLst/>
                <a:gdLst>
                  <a:gd name="T0" fmla="*/ 2 w 4"/>
                  <a:gd name="T1" fmla="*/ 4 h 4"/>
                  <a:gd name="T2" fmla="*/ 4 w 4"/>
                  <a:gd name="T3" fmla="*/ 3 h 4"/>
                  <a:gd name="T4" fmla="*/ 2 w 4"/>
                  <a:gd name="T5" fmla="*/ 0 h 4"/>
                  <a:gd name="T6" fmla="*/ 0 w 4"/>
                  <a:gd name="T7" fmla="*/ 2 h 4"/>
                  <a:gd name="T8" fmla="*/ 2 w 4"/>
                  <a:gd name="T9" fmla="*/ 4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4"/>
                    </a:moveTo>
                    <a:cubicBezTo>
                      <a:pt x="3" y="3"/>
                      <a:pt x="3" y="3"/>
                      <a:pt x="4" y="3"/>
                    </a:cubicBezTo>
                    <a:cubicBezTo>
                      <a:pt x="4" y="2"/>
                      <a:pt x="3" y="0"/>
                      <a:pt x="2" y="0"/>
                    </a:cubicBezTo>
                    <a:cubicBezTo>
                      <a:pt x="2" y="0"/>
                      <a:pt x="1" y="1"/>
                      <a:pt x="0" y="2"/>
                    </a:cubicBezTo>
                    <a:cubicBezTo>
                      <a:pt x="0" y="3"/>
                      <a:pt x="0" y="4"/>
                      <a:pt x="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14" name="Freeform 345"/>
              <p:cNvSpPr>
                <a:spLocks noChangeArrowheads="1"/>
              </p:cNvSpPr>
              <p:nvPr/>
            </p:nvSpPr>
            <p:spPr bwMode="auto">
              <a:xfrm>
                <a:off x="2133" y="941"/>
                <a:ext cx="73" cy="22"/>
              </a:xfrm>
              <a:custGeom>
                <a:avLst/>
                <a:gdLst>
                  <a:gd name="T0" fmla="*/ 44 w 53"/>
                  <a:gd name="T1" fmla="*/ 14 h 16"/>
                  <a:gd name="T2" fmla="*/ 51 w 53"/>
                  <a:gd name="T3" fmla="*/ 16 h 16"/>
                  <a:gd name="T4" fmla="*/ 51 w 53"/>
                  <a:gd name="T5" fmla="*/ 14 h 16"/>
                  <a:gd name="T6" fmla="*/ 51 w 53"/>
                  <a:gd name="T7" fmla="*/ 12 h 16"/>
                  <a:gd name="T8" fmla="*/ 49 w 53"/>
                  <a:gd name="T9" fmla="*/ 10 h 16"/>
                  <a:gd name="T10" fmla="*/ 44 w 53"/>
                  <a:gd name="T11" fmla="*/ 11 h 16"/>
                  <a:gd name="T12" fmla="*/ 41 w 53"/>
                  <a:gd name="T13" fmla="*/ 9 h 16"/>
                  <a:gd name="T14" fmla="*/ 39 w 53"/>
                  <a:gd name="T15" fmla="*/ 6 h 16"/>
                  <a:gd name="T16" fmla="*/ 32 w 53"/>
                  <a:gd name="T17" fmla="*/ 4 h 16"/>
                  <a:gd name="T18" fmla="*/ 29 w 53"/>
                  <a:gd name="T19" fmla="*/ 4 h 16"/>
                  <a:gd name="T20" fmla="*/ 23 w 53"/>
                  <a:gd name="T21" fmla="*/ 6 h 16"/>
                  <a:gd name="T22" fmla="*/ 17 w 53"/>
                  <a:gd name="T23" fmla="*/ 3 h 16"/>
                  <a:gd name="T24" fmla="*/ 14 w 53"/>
                  <a:gd name="T25" fmla="*/ 2 h 16"/>
                  <a:gd name="T26" fmla="*/ 10 w 53"/>
                  <a:gd name="T27" fmla="*/ 1 h 16"/>
                  <a:gd name="T28" fmla="*/ 8 w 53"/>
                  <a:gd name="T29" fmla="*/ 1 h 16"/>
                  <a:gd name="T30" fmla="*/ 4 w 53"/>
                  <a:gd name="T31" fmla="*/ 1 h 16"/>
                  <a:gd name="T32" fmla="*/ 2 w 53"/>
                  <a:gd name="T33" fmla="*/ 2 h 16"/>
                  <a:gd name="T34" fmla="*/ 0 w 53"/>
                  <a:gd name="T35" fmla="*/ 5 h 16"/>
                  <a:gd name="T36" fmla="*/ 4 w 53"/>
                  <a:gd name="T37" fmla="*/ 6 h 16"/>
                  <a:gd name="T38" fmla="*/ 6 w 53"/>
                  <a:gd name="T39" fmla="*/ 7 h 16"/>
                  <a:gd name="T40" fmla="*/ 10 w 53"/>
                  <a:gd name="T41" fmla="*/ 9 h 16"/>
                  <a:gd name="T42" fmla="*/ 15 w 53"/>
                  <a:gd name="T43" fmla="*/ 11 h 16"/>
                  <a:gd name="T44" fmla="*/ 19 w 53"/>
                  <a:gd name="T45" fmla="*/ 10 h 16"/>
                  <a:gd name="T46" fmla="*/ 29 w 53"/>
                  <a:gd name="T47" fmla="*/ 13 h 16"/>
                  <a:gd name="T48" fmla="*/ 40 w 53"/>
                  <a:gd name="T49" fmla="*/ 14 h 16"/>
                  <a:gd name="T50" fmla="*/ 44 w 53"/>
                  <a:gd name="T51" fmla="*/ 14 h 1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3"/>
                  <a:gd name="T79" fmla="*/ 0 h 16"/>
                  <a:gd name="T80" fmla="*/ 53 w 53"/>
                  <a:gd name="T81" fmla="*/ 16 h 1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3" h="16">
                    <a:moveTo>
                      <a:pt x="44" y="14"/>
                    </a:moveTo>
                    <a:cubicBezTo>
                      <a:pt x="47" y="15"/>
                      <a:pt x="51" y="16"/>
                      <a:pt x="51" y="16"/>
                    </a:cubicBezTo>
                    <a:cubicBezTo>
                      <a:pt x="52" y="16"/>
                      <a:pt x="53" y="15"/>
                      <a:pt x="51" y="14"/>
                    </a:cubicBezTo>
                    <a:cubicBezTo>
                      <a:pt x="50" y="13"/>
                      <a:pt x="51" y="12"/>
                      <a:pt x="51" y="12"/>
                    </a:cubicBezTo>
                    <a:cubicBezTo>
                      <a:pt x="50" y="11"/>
                      <a:pt x="50" y="10"/>
                      <a:pt x="49" y="10"/>
                    </a:cubicBezTo>
                    <a:cubicBezTo>
                      <a:pt x="48" y="10"/>
                      <a:pt x="46" y="11"/>
                      <a:pt x="44" y="11"/>
                    </a:cubicBezTo>
                    <a:cubicBezTo>
                      <a:pt x="43" y="10"/>
                      <a:pt x="41" y="10"/>
                      <a:pt x="41" y="9"/>
                    </a:cubicBezTo>
                    <a:cubicBezTo>
                      <a:pt x="41" y="8"/>
                      <a:pt x="40" y="6"/>
                      <a:pt x="39" y="6"/>
                    </a:cubicBezTo>
                    <a:cubicBezTo>
                      <a:pt x="37" y="5"/>
                      <a:pt x="33" y="4"/>
                      <a:pt x="32" y="4"/>
                    </a:cubicBezTo>
                    <a:cubicBezTo>
                      <a:pt x="31" y="3"/>
                      <a:pt x="30" y="3"/>
                      <a:pt x="29" y="4"/>
                    </a:cubicBezTo>
                    <a:cubicBezTo>
                      <a:pt x="28" y="6"/>
                      <a:pt x="26" y="6"/>
                      <a:pt x="23" y="6"/>
                    </a:cubicBezTo>
                    <a:cubicBezTo>
                      <a:pt x="20" y="5"/>
                      <a:pt x="18" y="4"/>
                      <a:pt x="17" y="3"/>
                    </a:cubicBezTo>
                    <a:cubicBezTo>
                      <a:pt x="16" y="2"/>
                      <a:pt x="15" y="2"/>
                      <a:pt x="14" y="2"/>
                    </a:cubicBezTo>
                    <a:cubicBezTo>
                      <a:pt x="12" y="2"/>
                      <a:pt x="11" y="0"/>
                      <a:pt x="10" y="1"/>
                    </a:cubicBezTo>
                    <a:cubicBezTo>
                      <a:pt x="10" y="1"/>
                      <a:pt x="9" y="1"/>
                      <a:pt x="8" y="1"/>
                    </a:cubicBezTo>
                    <a:cubicBezTo>
                      <a:pt x="7" y="1"/>
                      <a:pt x="5" y="1"/>
                      <a:pt x="4" y="1"/>
                    </a:cubicBezTo>
                    <a:cubicBezTo>
                      <a:pt x="3" y="1"/>
                      <a:pt x="2" y="2"/>
                      <a:pt x="2" y="2"/>
                    </a:cubicBezTo>
                    <a:cubicBezTo>
                      <a:pt x="1" y="3"/>
                      <a:pt x="0" y="4"/>
                      <a:pt x="0" y="5"/>
                    </a:cubicBezTo>
                    <a:cubicBezTo>
                      <a:pt x="0" y="5"/>
                      <a:pt x="3" y="5"/>
                      <a:pt x="4" y="6"/>
                    </a:cubicBezTo>
                    <a:cubicBezTo>
                      <a:pt x="5" y="6"/>
                      <a:pt x="6" y="7"/>
                      <a:pt x="6" y="7"/>
                    </a:cubicBezTo>
                    <a:cubicBezTo>
                      <a:pt x="6" y="8"/>
                      <a:pt x="8" y="8"/>
                      <a:pt x="10" y="9"/>
                    </a:cubicBezTo>
                    <a:cubicBezTo>
                      <a:pt x="12" y="9"/>
                      <a:pt x="14" y="11"/>
                      <a:pt x="15" y="11"/>
                    </a:cubicBezTo>
                    <a:cubicBezTo>
                      <a:pt x="16" y="11"/>
                      <a:pt x="16" y="10"/>
                      <a:pt x="19" y="10"/>
                    </a:cubicBezTo>
                    <a:cubicBezTo>
                      <a:pt x="23" y="11"/>
                      <a:pt x="25" y="12"/>
                      <a:pt x="29" y="13"/>
                    </a:cubicBezTo>
                    <a:cubicBezTo>
                      <a:pt x="33" y="14"/>
                      <a:pt x="38" y="13"/>
                      <a:pt x="40" y="14"/>
                    </a:cubicBezTo>
                    <a:cubicBezTo>
                      <a:pt x="42" y="14"/>
                      <a:pt x="42" y="13"/>
                      <a:pt x="44" y="1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15" name="Freeform 346"/>
              <p:cNvSpPr>
                <a:spLocks noChangeArrowheads="1"/>
              </p:cNvSpPr>
              <p:nvPr/>
            </p:nvSpPr>
            <p:spPr bwMode="auto">
              <a:xfrm>
                <a:off x="2189" y="950"/>
                <a:ext cx="10" cy="2"/>
              </a:xfrm>
              <a:custGeom>
                <a:avLst/>
                <a:gdLst>
                  <a:gd name="T0" fmla="*/ 1 w 7"/>
                  <a:gd name="T1" fmla="*/ 0 h 2"/>
                  <a:gd name="T2" fmla="*/ 2 w 7"/>
                  <a:gd name="T3" fmla="*/ 2 h 2"/>
                  <a:gd name="T4" fmla="*/ 5 w 7"/>
                  <a:gd name="T5" fmla="*/ 1 h 2"/>
                  <a:gd name="T6" fmla="*/ 7 w 7"/>
                  <a:gd name="T7" fmla="*/ 0 h 2"/>
                  <a:gd name="T8" fmla="*/ 1 w 7"/>
                  <a:gd name="T9" fmla="*/ 0 h 2"/>
                  <a:gd name="T10" fmla="*/ 0 60000 65536"/>
                  <a:gd name="T11" fmla="*/ 0 60000 65536"/>
                  <a:gd name="T12" fmla="*/ 0 60000 65536"/>
                  <a:gd name="T13" fmla="*/ 0 60000 65536"/>
                  <a:gd name="T14" fmla="*/ 0 60000 65536"/>
                  <a:gd name="T15" fmla="*/ 0 w 7"/>
                  <a:gd name="T16" fmla="*/ 0 h 2"/>
                  <a:gd name="T17" fmla="*/ 7 w 7"/>
                  <a:gd name="T18" fmla="*/ 2 h 2"/>
                </a:gdLst>
                <a:ahLst/>
                <a:cxnLst>
                  <a:cxn ang="T10">
                    <a:pos x="T0" y="T1"/>
                  </a:cxn>
                  <a:cxn ang="T11">
                    <a:pos x="T2" y="T3"/>
                  </a:cxn>
                  <a:cxn ang="T12">
                    <a:pos x="T4" y="T5"/>
                  </a:cxn>
                  <a:cxn ang="T13">
                    <a:pos x="T6" y="T7"/>
                  </a:cxn>
                  <a:cxn ang="T14">
                    <a:pos x="T8" y="T9"/>
                  </a:cxn>
                </a:cxnLst>
                <a:rect l="T15" t="T16" r="T17" b="T18"/>
                <a:pathLst>
                  <a:path w="7" h="2">
                    <a:moveTo>
                      <a:pt x="1" y="0"/>
                    </a:moveTo>
                    <a:cubicBezTo>
                      <a:pt x="0" y="1"/>
                      <a:pt x="1" y="2"/>
                      <a:pt x="2" y="2"/>
                    </a:cubicBezTo>
                    <a:cubicBezTo>
                      <a:pt x="3" y="2"/>
                      <a:pt x="4" y="1"/>
                      <a:pt x="5" y="1"/>
                    </a:cubicBezTo>
                    <a:cubicBezTo>
                      <a:pt x="6" y="1"/>
                      <a:pt x="7" y="1"/>
                      <a:pt x="7" y="0"/>
                    </a:cubicBezTo>
                    <a:cubicBezTo>
                      <a:pt x="7" y="0"/>
                      <a:pt x="2"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16" name="Freeform 347"/>
              <p:cNvSpPr>
                <a:spLocks noChangeArrowheads="1"/>
              </p:cNvSpPr>
              <p:nvPr/>
            </p:nvSpPr>
            <p:spPr bwMode="auto">
              <a:xfrm>
                <a:off x="2203" y="958"/>
                <a:ext cx="10" cy="8"/>
              </a:xfrm>
              <a:custGeom>
                <a:avLst/>
                <a:gdLst>
                  <a:gd name="T0" fmla="*/ 1 w 7"/>
                  <a:gd name="T1" fmla="*/ 1 h 6"/>
                  <a:gd name="T2" fmla="*/ 2 w 7"/>
                  <a:gd name="T3" fmla="*/ 3 h 6"/>
                  <a:gd name="T4" fmla="*/ 4 w 7"/>
                  <a:gd name="T5" fmla="*/ 5 h 6"/>
                  <a:gd name="T6" fmla="*/ 6 w 7"/>
                  <a:gd name="T7" fmla="*/ 2 h 6"/>
                  <a:gd name="T8" fmla="*/ 4 w 7"/>
                  <a:gd name="T9" fmla="*/ 0 h 6"/>
                  <a:gd name="T10" fmla="*/ 1 w 7"/>
                  <a:gd name="T11" fmla="*/ 1 h 6"/>
                  <a:gd name="T12" fmla="*/ 0 60000 65536"/>
                  <a:gd name="T13" fmla="*/ 0 60000 65536"/>
                  <a:gd name="T14" fmla="*/ 0 60000 65536"/>
                  <a:gd name="T15" fmla="*/ 0 60000 65536"/>
                  <a:gd name="T16" fmla="*/ 0 60000 65536"/>
                  <a:gd name="T17" fmla="*/ 0 60000 65536"/>
                  <a:gd name="T18" fmla="*/ 0 w 7"/>
                  <a:gd name="T19" fmla="*/ 0 h 6"/>
                  <a:gd name="T20" fmla="*/ 7 w 7"/>
                  <a:gd name="T21" fmla="*/ 6 h 6"/>
                </a:gdLst>
                <a:ahLst/>
                <a:cxnLst>
                  <a:cxn ang="T12">
                    <a:pos x="T0" y="T1"/>
                  </a:cxn>
                  <a:cxn ang="T13">
                    <a:pos x="T2" y="T3"/>
                  </a:cxn>
                  <a:cxn ang="T14">
                    <a:pos x="T4" y="T5"/>
                  </a:cxn>
                  <a:cxn ang="T15">
                    <a:pos x="T6" y="T7"/>
                  </a:cxn>
                  <a:cxn ang="T16">
                    <a:pos x="T8" y="T9"/>
                  </a:cxn>
                  <a:cxn ang="T17">
                    <a:pos x="T10" y="T11"/>
                  </a:cxn>
                </a:cxnLst>
                <a:rect l="T18" t="T19" r="T20" b="T21"/>
                <a:pathLst>
                  <a:path w="7" h="6">
                    <a:moveTo>
                      <a:pt x="1" y="1"/>
                    </a:moveTo>
                    <a:cubicBezTo>
                      <a:pt x="1" y="2"/>
                      <a:pt x="1" y="2"/>
                      <a:pt x="2" y="3"/>
                    </a:cubicBezTo>
                    <a:cubicBezTo>
                      <a:pt x="4" y="4"/>
                      <a:pt x="3" y="6"/>
                      <a:pt x="4" y="5"/>
                    </a:cubicBezTo>
                    <a:cubicBezTo>
                      <a:pt x="6" y="4"/>
                      <a:pt x="7" y="3"/>
                      <a:pt x="6" y="2"/>
                    </a:cubicBezTo>
                    <a:cubicBezTo>
                      <a:pt x="6" y="2"/>
                      <a:pt x="4" y="0"/>
                      <a:pt x="4" y="0"/>
                    </a:cubicBezTo>
                    <a:cubicBezTo>
                      <a:pt x="2" y="0"/>
                      <a:pt x="0" y="1"/>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17" name="Freeform 348"/>
              <p:cNvSpPr>
                <a:spLocks noChangeArrowheads="1"/>
              </p:cNvSpPr>
              <p:nvPr/>
            </p:nvSpPr>
            <p:spPr bwMode="auto">
              <a:xfrm>
                <a:off x="2213" y="961"/>
                <a:ext cx="8" cy="4"/>
              </a:xfrm>
              <a:custGeom>
                <a:avLst/>
                <a:gdLst>
                  <a:gd name="T0" fmla="*/ 3 w 6"/>
                  <a:gd name="T1" fmla="*/ 0 h 3"/>
                  <a:gd name="T2" fmla="*/ 1 w 6"/>
                  <a:gd name="T3" fmla="*/ 3 h 3"/>
                  <a:gd name="T4" fmla="*/ 3 w 6"/>
                  <a:gd name="T5" fmla="*/ 3 h 3"/>
                  <a:gd name="T6" fmla="*/ 5 w 6"/>
                  <a:gd name="T7" fmla="*/ 1 h 3"/>
                  <a:gd name="T8" fmla="*/ 3 w 6"/>
                  <a:gd name="T9" fmla="*/ 0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3" y="0"/>
                    </a:moveTo>
                    <a:cubicBezTo>
                      <a:pt x="2" y="1"/>
                      <a:pt x="0" y="3"/>
                      <a:pt x="1" y="3"/>
                    </a:cubicBezTo>
                    <a:cubicBezTo>
                      <a:pt x="2" y="3"/>
                      <a:pt x="2" y="3"/>
                      <a:pt x="3" y="3"/>
                    </a:cubicBezTo>
                    <a:cubicBezTo>
                      <a:pt x="4" y="2"/>
                      <a:pt x="6" y="2"/>
                      <a:pt x="5" y="1"/>
                    </a:cubicBezTo>
                    <a:cubicBezTo>
                      <a:pt x="4" y="1"/>
                      <a:pt x="3" y="0"/>
                      <a:pt x="3"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18" name="Freeform 349"/>
              <p:cNvSpPr>
                <a:spLocks noChangeArrowheads="1"/>
              </p:cNvSpPr>
              <p:nvPr/>
            </p:nvSpPr>
            <p:spPr bwMode="auto">
              <a:xfrm>
                <a:off x="2221" y="961"/>
                <a:ext cx="9" cy="6"/>
              </a:xfrm>
              <a:custGeom>
                <a:avLst/>
                <a:gdLst>
                  <a:gd name="T0" fmla="*/ 4 w 7"/>
                  <a:gd name="T1" fmla="*/ 1 h 5"/>
                  <a:gd name="T2" fmla="*/ 3 w 7"/>
                  <a:gd name="T3" fmla="*/ 0 h 5"/>
                  <a:gd name="T4" fmla="*/ 1 w 7"/>
                  <a:gd name="T5" fmla="*/ 1 h 5"/>
                  <a:gd name="T6" fmla="*/ 0 w 7"/>
                  <a:gd name="T7" fmla="*/ 3 h 5"/>
                  <a:gd name="T8" fmla="*/ 1 w 7"/>
                  <a:gd name="T9" fmla="*/ 5 h 5"/>
                  <a:gd name="T10" fmla="*/ 5 w 7"/>
                  <a:gd name="T11" fmla="*/ 4 h 5"/>
                  <a:gd name="T12" fmla="*/ 6 w 7"/>
                  <a:gd name="T13" fmla="*/ 3 h 5"/>
                  <a:gd name="T14" fmla="*/ 4 w 7"/>
                  <a:gd name="T15" fmla="*/ 1 h 5"/>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5"/>
                  <a:gd name="T26" fmla="*/ 7 w 7"/>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5">
                    <a:moveTo>
                      <a:pt x="4" y="1"/>
                    </a:moveTo>
                    <a:cubicBezTo>
                      <a:pt x="4" y="0"/>
                      <a:pt x="4" y="0"/>
                      <a:pt x="3" y="0"/>
                    </a:cubicBezTo>
                    <a:cubicBezTo>
                      <a:pt x="2" y="1"/>
                      <a:pt x="1" y="1"/>
                      <a:pt x="1" y="1"/>
                    </a:cubicBezTo>
                    <a:cubicBezTo>
                      <a:pt x="1" y="1"/>
                      <a:pt x="0" y="2"/>
                      <a:pt x="0" y="3"/>
                    </a:cubicBezTo>
                    <a:cubicBezTo>
                      <a:pt x="0" y="4"/>
                      <a:pt x="0" y="5"/>
                      <a:pt x="1" y="5"/>
                    </a:cubicBezTo>
                    <a:cubicBezTo>
                      <a:pt x="3" y="5"/>
                      <a:pt x="5" y="4"/>
                      <a:pt x="5" y="4"/>
                    </a:cubicBezTo>
                    <a:cubicBezTo>
                      <a:pt x="6" y="3"/>
                      <a:pt x="7" y="4"/>
                      <a:pt x="6" y="3"/>
                    </a:cubicBezTo>
                    <a:cubicBezTo>
                      <a:pt x="4" y="1"/>
                      <a:pt x="4" y="1"/>
                      <a:pt x="4"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19" name="Freeform 350"/>
              <p:cNvSpPr>
                <a:spLocks noChangeArrowheads="1"/>
              </p:cNvSpPr>
              <p:nvPr/>
            </p:nvSpPr>
            <p:spPr bwMode="auto">
              <a:xfrm>
                <a:off x="2226" y="959"/>
                <a:ext cx="15" cy="7"/>
              </a:xfrm>
              <a:custGeom>
                <a:avLst/>
                <a:gdLst>
                  <a:gd name="T0" fmla="*/ 5 w 11"/>
                  <a:gd name="T1" fmla="*/ 4 h 5"/>
                  <a:gd name="T2" fmla="*/ 9 w 11"/>
                  <a:gd name="T3" fmla="*/ 4 h 5"/>
                  <a:gd name="T4" fmla="*/ 8 w 11"/>
                  <a:gd name="T5" fmla="*/ 1 h 5"/>
                  <a:gd name="T6" fmla="*/ 2 w 11"/>
                  <a:gd name="T7" fmla="*/ 0 h 5"/>
                  <a:gd name="T8" fmla="*/ 1 w 11"/>
                  <a:gd name="T9" fmla="*/ 1 h 5"/>
                  <a:gd name="T10" fmla="*/ 3 w 11"/>
                  <a:gd name="T11" fmla="*/ 2 h 5"/>
                  <a:gd name="T12" fmla="*/ 5 w 11"/>
                  <a:gd name="T13" fmla="*/ 4 h 5"/>
                  <a:gd name="T14" fmla="*/ 0 60000 65536"/>
                  <a:gd name="T15" fmla="*/ 0 60000 65536"/>
                  <a:gd name="T16" fmla="*/ 0 60000 65536"/>
                  <a:gd name="T17" fmla="*/ 0 60000 65536"/>
                  <a:gd name="T18" fmla="*/ 0 60000 65536"/>
                  <a:gd name="T19" fmla="*/ 0 60000 65536"/>
                  <a:gd name="T20" fmla="*/ 0 60000 65536"/>
                  <a:gd name="T21" fmla="*/ 0 w 11"/>
                  <a:gd name="T22" fmla="*/ 0 h 5"/>
                  <a:gd name="T23" fmla="*/ 11 w 11"/>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5">
                    <a:moveTo>
                      <a:pt x="5" y="4"/>
                    </a:moveTo>
                    <a:cubicBezTo>
                      <a:pt x="7" y="4"/>
                      <a:pt x="9" y="5"/>
                      <a:pt x="9" y="4"/>
                    </a:cubicBezTo>
                    <a:cubicBezTo>
                      <a:pt x="9" y="2"/>
                      <a:pt x="11" y="2"/>
                      <a:pt x="8" y="1"/>
                    </a:cubicBezTo>
                    <a:cubicBezTo>
                      <a:pt x="5" y="1"/>
                      <a:pt x="2" y="0"/>
                      <a:pt x="2" y="0"/>
                    </a:cubicBezTo>
                    <a:cubicBezTo>
                      <a:pt x="1" y="0"/>
                      <a:pt x="0" y="1"/>
                      <a:pt x="1" y="1"/>
                    </a:cubicBezTo>
                    <a:cubicBezTo>
                      <a:pt x="2" y="1"/>
                      <a:pt x="3" y="1"/>
                      <a:pt x="3" y="2"/>
                    </a:cubicBezTo>
                    <a:cubicBezTo>
                      <a:pt x="3" y="3"/>
                      <a:pt x="2" y="4"/>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20" name="Freeform 351"/>
              <p:cNvSpPr>
                <a:spLocks noChangeArrowheads="1"/>
              </p:cNvSpPr>
              <p:nvPr/>
            </p:nvSpPr>
            <p:spPr bwMode="auto">
              <a:xfrm>
                <a:off x="2244" y="961"/>
                <a:ext cx="20" cy="5"/>
              </a:xfrm>
              <a:custGeom>
                <a:avLst/>
                <a:gdLst>
                  <a:gd name="T0" fmla="*/ 13 w 14"/>
                  <a:gd name="T1" fmla="*/ 3 h 4"/>
                  <a:gd name="T2" fmla="*/ 13 w 14"/>
                  <a:gd name="T3" fmla="*/ 1 h 4"/>
                  <a:gd name="T4" fmla="*/ 10 w 14"/>
                  <a:gd name="T5" fmla="*/ 2 h 4"/>
                  <a:gd name="T6" fmla="*/ 6 w 14"/>
                  <a:gd name="T7" fmla="*/ 1 h 4"/>
                  <a:gd name="T8" fmla="*/ 3 w 14"/>
                  <a:gd name="T9" fmla="*/ 0 h 4"/>
                  <a:gd name="T10" fmla="*/ 0 w 14"/>
                  <a:gd name="T11" fmla="*/ 2 h 4"/>
                  <a:gd name="T12" fmla="*/ 1 w 14"/>
                  <a:gd name="T13" fmla="*/ 2 h 4"/>
                  <a:gd name="T14" fmla="*/ 7 w 14"/>
                  <a:gd name="T15" fmla="*/ 3 h 4"/>
                  <a:gd name="T16" fmla="*/ 13 w 14"/>
                  <a:gd name="T17" fmla="*/ 3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4"/>
                  <a:gd name="T29" fmla="*/ 14 w 1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4">
                    <a:moveTo>
                      <a:pt x="13" y="3"/>
                    </a:moveTo>
                    <a:cubicBezTo>
                      <a:pt x="14" y="2"/>
                      <a:pt x="14" y="1"/>
                      <a:pt x="13" y="1"/>
                    </a:cubicBezTo>
                    <a:cubicBezTo>
                      <a:pt x="12" y="2"/>
                      <a:pt x="12" y="2"/>
                      <a:pt x="10" y="2"/>
                    </a:cubicBezTo>
                    <a:cubicBezTo>
                      <a:pt x="8" y="2"/>
                      <a:pt x="7" y="1"/>
                      <a:pt x="6" y="1"/>
                    </a:cubicBezTo>
                    <a:cubicBezTo>
                      <a:pt x="4" y="1"/>
                      <a:pt x="3" y="0"/>
                      <a:pt x="3" y="0"/>
                    </a:cubicBezTo>
                    <a:cubicBezTo>
                      <a:pt x="2" y="0"/>
                      <a:pt x="1" y="1"/>
                      <a:pt x="0" y="2"/>
                    </a:cubicBezTo>
                    <a:cubicBezTo>
                      <a:pt x="0" y="2"/>
                      <a:pt x="0" y="2"/>
                      <a:pt x="1" y="2"/>
                    </a:cubicBezTo>
                    <a:cubicBezTo>
                      <a:pt x="3" y="2"/>
                      <a:pt x="4" y="3"/>
                      <a:pt x="7" y="3"/>
                    </a:cubicBezTo>
                    <a:cubicBezTo>
                      <a:pt x="9" y="3"/>
                      <a:pt x="12" y="4"/>
                      <a:pt x="13"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21" name="Freeform 352"/>
              <p:cNvSpPr>
                <a:spLocks noChangeArrowheads="1"/>
              </p:cNvSpPr>
              <p:nvPr/>
            </p:nvSpPr>
            <p:spPr bwMode="auto">
              <a:xfrm>
                <a:off x="2236" y="970"/>
                <a:ext cx="18" cy="7"/>
              </a:xfrm>
              <a:custGeom>
                <a:avLst/>
                <a:gdLst>
                  <a:gd name="T0" fmla="*/ 10 w 13"/>
                  <a:gd name="T1" fmla="*/ 4 h 5"/>
                  <a:gd name="T2" fmla="*/ 8 w 13"/>
                  <a:gd name="T3" fmla="*/ 1 h 5"/>
                  <a:gd name="T4" fmla="*/ 1 w 13"/>
                  <a:gd name="T5" fmla="*/ 0 h 5"/>
                  <a:gd name="T6" fmla="*/ 5 w 13"/>
                  <a:gd name="T7" fmla="*/ 1 h 5"/>
                  <a:gd name="T8" fmla="*/ 10 w 13"/>
                  <a:gd name="T9" fmla="*/ 4 h 5"/>
                  <a:gd name="T10" fmla="*/ 0 60000 65536"/>
                  <a:gd name="T11" fmla="*/ 0 60000 65536"/>
                  <a:gd name="T12" fmla="*/ 0 60000 65536"/>
                  <a:gd name="T13" fmla="*/ 0 60000 65536"/>
                  <a:gd name="T14" fmla="*/ 0 60000 65536"/>
                  <a:gd name="T15" fmla="*/ 0 w 13"/>
                  <a:gd name="T16" fmla="*/ 0 h 5"/>
                  <a:gd name="T17" fmla="*/ 13 w 13"/>
                  <a:gd name="T18" fmla="*/ 5 h 5"/>
                </a:gdLst>
                <a:ahLst/>
                <a:cxnLst>
                  <a:cxn ang="T10">
                    <a:pos x="T0" y="T1"/>
                  </a:cxn>
                  <a:cxn ang="T11">
                    <a:pos x="T2" y="T3"/>
                  </a:cxn>
                  <a:cxn ang="T12">
                    <a:pos x="T4" y="T5"/>
                  </a:cxn>
                  <a:cxn ang="T13">
                    <a:pos x="T6" y="T7"/>
                  </a:cxn>
                  <a:cxn ang="T14">
                    <a:pos x="T8" y="T9"/>
                  </a:cxn>
                </a:cxnLst>
                <a:rect l="T15" t="T16" r="T17" b="T18"/>
                <a:pathLst>
                  <a:path w="13" h="5">
                    <a:moveTo>
                      <a:pt x="10" y="4"/>
                    </a:moveTo>
                    <a:cubicBezTo>
                      <a:pt x="13" y="3"/>
                      <a:pt x="10" y="1"/>
                      <a:pt x="8" y="1"/>
                    </a:cubicBezTo>
                    <a:cubicBezTo>
                      <a:pt x="6" y="0"/>
                      <a:pt x="2" y="0"/>
                      <a:pt x="1" y="0"/>
                    </a:cubicBezTo>
                    <a:cubicBezTo>
                      <a:pt x="0" y="0"/>
                      <a:pt x="3" y="0"/>
                      <a:pt x="5" y="1"/>
                    </a:cubicBezTo>
                    <a:cubicBezTo>
                      <a:pt x="7" y="3"/>
                      <a:pt x="10" y="5"/>
                      <a:pt x="10"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22" name="Freeform 353"/>
              <p:cNvSpPr>
                <a:spLocks noChangeArrowheads="1"/>
              </p:cNvSpPr>
              <p:nvPr/>
            </p:nvSpPr>
            <p:spPr bwMode="auto">
              <a:xfrm>
                <a:off x="2294" y="919"/>
                <a:ext cx="8" cy="6"/>
              </a:xfrm>
              <a:custGeom>
                <a:avLst/>
                <a:gdLst>
                  <a:gd name="T0" fmla="*/ 1 w 6"/>
                  <a:gd name="T1" fmla="*/ 1 h 4"/>
                  <a:gd name="T2" fmla="*/ 3 w 6"/>
                  <a:gd name="T3" fmla="*/ 4 h 4"/>
                  <a:gd name="T4" fmla="*/ 5 w 6"/>
                  <a:gd name="T5" fmla="*/ 1 h 4"/>
                  <a:gd name="T6" fmla="*/ 1 w 6"/>
                  <a:gd name="T7" fmla="*/ 1 h 4"/>
                  <a:gd name="T8" fmla="*/ 0 60000 65536"/>
                  <a:gd name="T9" fmla="*/ 0 60000 65536"/>
                  <a:gd name="T10" fmla="*/ 0 60000 65536"/>
                  <a:gd name="T11" fmla="*/ 0 60000 65536"/>
                  <a:gd name="T12" fmla="*/ 0 w 6"/>
                  <a:gd name="T13" fmla="*/ 0 h 4"/>
                  <a:gd name="T14" fmla="*/ 6 w 6"/>
                  <a:gd name="T15" fmla="*/ 4 h 4"/>
                </a:gdLst>
                <a:ahLst/>
                <a:cxnLst>
                  <a:cxn ang="T8">
                    <a:pos x="T0" y="T1"/>
                  </a:cxn>
                  <a:cxn ang="T9">
                    <a:pos x="T2" y="T3"/>
                  </a:cxn>
                  <a:cxn ang="T10">
                    <a:pos x="T4" y="T5"/>
                  </a:cxn>
                  <a:cxn ang="T11">
                    <a:pos x="T6" y="T7"/>
                  </a:cxn>
                </a:cxnLst>
                <a:rect l="T12" t="T13" r="T14" b="T15"/>
                <a:pathLst>
                  <a:path w="6" h="4">
                    <a:moveTo>
                      <a:pt x="1" y="1"/>
                    </a:moveTo>
                    <a:cubicBezTo>
                      <a:pt x="0" y="3"/>
                      <a:pt x="1" y="4"/>
                      <a:pt x="3" y="4"/>
                    </a:cubicBezTo>
                    <a:cubicBezTo>
                      <a:pt x="5" y="4"/>
                      <a:pt x="6" y="1"/>
                      <a:pt x="5" y="1"/>
                    </a:cubicBezTo>
                    <a:cubicBezTo>
                      <a:pt x="4" y="0"/>
                      <a:pt x="1"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23" name="Freeform 354"/>
              <p:cNvSpPr>
                <a:spLocks noChangeArrowheads="1"/>
              </p:cNvSpPr>
              <p:nvPr/>
            </p:nvSpPr>
            <p:spPr bwMode="auto">
              <a:xfrm>
                <a:off x="2309" y="918"/>
                <a:ext cx="23" cy="8"/>
              </a:xfrm>
              <a:custGeom>
                <a:avLst/>
                <a:gdLst>
                  <a:gd name="T0" fmla="*/ 4 w 17"/>
                  <a:gd name="T1" fmla="*/ 0 h 6"/>
                  <a:gd name="T2" fmla="*/ 1 w 17"/>
                  <a:gd name="T3" fmla="*/ 1 h 6"/>
                  <a:gd name="T4" fmla="*/ 2 w 17"/>
                  <a:gd name="T5" fmla="*/ 3 h 6"/>
                  <a:gd name="T6" fmla="*/ 8 w 17"/>
                  <a:gd name="T7" fmla="*/ 3 h 6"/>
                  <a:gd name="T8" fmla="*/ 15 w 17"/>
                  <a:gd name="T9" fmla="*/ 5 h 6"/>
                  <a:gd name="T10" fmla="*/ 16 w 17"/>
                  <a:gd name="T11" fmla="*/ 4 h 6"/>
                  <a:gd name="T12" fmla="*/ 10 w 17"/>
                  <a:gd name="T13" fmla="*/ 0 h 6"/>
                  <a:gd name="T14" fmla="*/ 4 w 17"/>
                  <a:gd name="T15" fmla="*/ 0 h 6"/>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6"/>
                  <a:gd name="T26" fmla="*/ 17 w 17"/>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6">
                    <a:moveTo>
                      <a:pt x="4" y="0"/>
                    </a:moveTo>
                    <a:cubicBezTo>
                      <a:pt x="2" y="0"/>
                      <a:pt x="2" y="0"/>
                      <a:pt x="1" y="1"/>
                    </a:cubicBezTo>
                    <a:cubicBezTo>
                      <a:pt x="0" y="2"/>
                      <a:pt x="1" y="3"/>
                      <a:pt x="2" y="3"/>
                    </a:cubicBezTo>
                    <a:cubicBezTo>
                      <a:pt x="4" y="3"/>
                      <a:pt x="5" y="3"/>
                      <a:pt x="8" y="3"/>
                    </a:cubicBezTo>
                    <a:cubicBezTo>
                      <a:pt x="11" y="3"/>
                      <a:pt x="14" y="4"/>
                      <a:pt x="15" y="5"/>
                    </a:cubicBezTo>
                    <a:cubicBezTo>
                      <a:pt x="17" y="6"/>
                      <a:pt x="17" y="5"/>
                      <a:pt x="16" y="4"/>
                    </a:cubicBezTo>
                    <a:cubicBezTo>
                      <a:pt x="15" y="2"/>
                      <a:pt x="12" y="1"/>
                      <a:pt x="10" y="0"/>
                    </a:cubicBezTo>
                    <a:cubicBezTo>
                      <a:pt x="7" y="0"/>
                      <a:pt x="7" y="1"/>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24" name="Freeform 355"/>
              <p:cNvSpPr>
                <a:spLocks noChangeArrowheads="1"/>
              </p:cNvSpPr>
              <p:nvPr/>
            </p:nvSpPr>
            <p:spPr bwMode="auto">
              <a:xfrm>
                <a:off x="2237" y="882"/>
                <a:ext cx="51" cy="56"/>
              </a:xfrm>
              <a:custGeom>
                <a:avLst/>
                <a:gdLst>
                  <a:gd name="T0" fmla="*/ 2 w 37"/>
                  <a:gd name="T1" fmla="*/ 18 h 41"/>
                  <a:gd name="T2" fmla="*/ 1 w 37"/>
                  <a:gd name="T3" fmla="*/ 24 h 41"/>
                  <a:gd name="T4" fmla="*/ 0 w 37"/>
                  <a:gd name="T5" fmla="*/ 27 h 41"/>
                  <a:gd name="T6" fmla="*/ 2 w 37"/>
                  <a:gd name="T7" fmla="*/ 30 h 41"/>
                  <a:gd name="T8" fmla="*/ 4 w 37"/>
                  <a:gd name="T9" fmla="*/ 33 h 41"/>
                  <a:gd name="T10" fmla="*/ 3 w 37"/>
                  <a:gd name="T11" fmla="*/ 39 h 41"/>
                  <a:gd name="T12" fmla="*/ 6 w 37"/>
                  <a:gd name="T13" fmla="*/ 41 h 41"/>
                  <a:gd name="T14" fmla="*/ 7 w 37"/>
                  <a:gd name="T15" fmla="*/ 39 h 41"/>
                  <a:gd name="T16" fmla="*/ 8 w 37"/>
                  <a:gd name="T17" fmla="*/ 36 h 41"/>
                  <a:gd name="T18" fmla="*/ 8 w 37"/>
                  <a:gd name="T19" fmla="*/ 33 h 41"/>
                  <a:gd name="T20" fmla="*/ 8 w 37"/>
                  <a:gd name="T21" fmla="*/ 30 h 41"/>
                  <a:gd name="T22" fmla="*/ 8 w 37"/>
                  <a:gd name="T23" fmla="*/ 26 h 41"/>
                  <a:gd name="T24" fmla="*/ 13 w 37"/>
                  <a:gd name="T25" fmla="*/ 25 h 41"/>
                  <a:gd name="T26" fmla="*/ 12 w 37"/>
                  <a:gd name="T27" fmla="*/ 30 h 41"/>
                  <a:gd name="T28" fmla="*/ 15 w 37"/>
                  <a:gd name="T29" fmla="*/ 34 h 41"/>
                  <a:gd name="T30" fmla="*/ 15 w 37"/>
                  <a:gd name="T31" fmla="*/ 36 h 41"/>
                  <a:gd name="T32" fmla="*/ 18 w 37"/>
                  <a:gd name="T33" fmla="*/ 36 h 41"/>
                  <a:gd name="T34" fmla="*/ 20 w 37"/>
                  <a:gd name="T35" fmla="*/ 36 h 41"/>
                  <a:gd name="T36" fmla="*/ 23 w 37"/>
                  <a:gd name="T37" fmla="*/ 34 h 41"/>
                  <a:gd name="T38" fmla="*/ 22 w 37"/>
                  <a:gd name="T39" fmla="*/ 33 h 41"/>
                  <a:gd name="T40" fmla="*/ 20 w 37"/>
                  <a:gd name="T41" fmla="*/ 31 h 41"/>
                  <a:gd name="T42" fmla="*/ 20 w 37"/>
                  <a:gd name="T43" fmla="*/ 28 h 41"/>
                  <a:gd name="T44" fmla="*/ 17 w 37"/>
                  <a:gd name="T45" fmla="*/ 24 h 41"/>
                  <a:gd name="T46" fmla="*/ 14 w 37"/>
                  <a:gd name="T47" fmla="*/ 20 h 41"/>
                  <a:gd name="T48" fmla="*/ 15 w 37"/>
                  <a:gd name="T49" fmla="*/ 21 h 41"/>
                  <a:gd name="T50" fmla="*/ 20 w 37"/>
                  <a:gd name="T51" fmla="*/ 17 h 41"/>
                  <a:gd name="T52" fmla="*/ 23 w 37"/>
                  <a:gd name="T53" fmla="*/ 15 h 41"/>
                  <a:gd name="T54" fmla="*/ 20 w 37"/>
                  <a:gd name="T55" fmla="*/ 15 h 41"/>
                  <a:gd name="T56" fmla="*/ 15 w 37"/>
                  <a:gd name="T57" fmla="*/ 15 h 41"/>
                  <a:gd name="T58" fmla="*/ 12 w 37"/>
                  <a:gd name="T59" fmla="*/ 18 h 41"/>
                  <a:gd name="T60" fmla="*/ 9 w 37"/>
                  <a:gd name="T61" fmla="*/ 15 h 41"/>
                  <a:gd name="T62" fmla="*/ 7 w 37"/>
                  <a:gd name="T63" fmla="*/ 11 h 41"/>
                  <a:gd name="T64" fmla="*/ 8 w 37"/>
                  <a:gd name="T65" fmla="*/ 8 h 41"/>
                  <a:gd name="T66" fmla="*/ 12 w 37"/>
                  <a:gd name="T67" fmla="*/ 7 h 41"/>
                  <a:gd name="T68" fmla="*/ 22 w 37"/>
                  <a:gd name="T69" fmla="*/ 7 h 41"/>
                  <a:gd name="T70" fmla="*/ 28 w 37"/>
                  <a:gd name="T71" fmla="*/ 8 h 41"/>
                  <a:gd name="T72" fmla="*/ 32 w 37"/>
                  <a:gd name="T73" fmla="*/ 6 h 41"/>
                  <a:gd name="T74" fmla="*/ 36 w 37"/>
                  <a:gd name="T75" fmla="*/ 1 h 41"/>
                  <a:gd name="T76" fmla="*/ 32 w 37"/>
                  <a:gd name="T77" fmla="*/ 2 h 41"/>
                  <a:gd name="T78" fmla="*/ 26 w 37"/>
                  <a:gd name="T79" fmla="*/ 5 h 41"/>
                  <a:gd name="T80" fmla="*/ 18 w 37"/>
                  <a:gd name="T81" fmla="*/ 4 h 41"/>
                  <a:gd name="T82" fmla="*/ 12 w 37"/>
                  <a:gd name="T83" fmla="*/ 2 h 41"/>
                  <a:gd name="T84" fmla="*/ 11 w 37"/>
                  <a:gd name="T85" fmla="*/ 5 h 41"/>
                  <a:gd name="T86" fmla="*/ 7 w 37"/>
                  <a:gd name="T87" fmla="*/ 5 h 41"/>
                  <a:gd name="T88" fmla="*/ 5 w 37"/>
                  <a:gd name="T89" fmla="*/ 9 h 41"/>
                  <a:gd name="T90" fmla="*/ 5 w 37"/>
                  <a:gd name="T91" fmla="*/ 13 h 41"/>
                  <a:gd name="T92" fmla="*/ 2 w 37"/>
                  <a:gd name="T93" fmla="*/ 18 h 4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7"/>
                  <a:gd name="T142" fmla="*/ 0 h 41"/>
                  <a:gd name="T143" fmla="*/ 37 w 37"/>
                  <a:gd name="T144" fmla="*/ 41 h 4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7" h="41">
                    <a:moveTo>
                      <a:pt x="2" y="18"/>
                    </a:moveTo>
                    <a:cubicBezTo>
                      <a:pt x="1" y="21"/>
                      <a:pt x="1" y="23"/>
                      <a:pt x="1" y="24"/>
                    </a:cubicBezTo>
                    <a:cubicBezTo>
                      <a:pt x="0" y="24"/>
                      <a:pt x="0" y="26"/>
                      <a:pt x="0" y="27"/>
                    </a:cubicBezTo>
                    <a:cubicBezTo>
                      <a:pt x="0" y="28"/>
                      <a:pt x="1" y="29"/>
                      <a:pt x="2" y="30"/>
                    </a:cubicBezTo>
                    <a:cubicBezTo>
                      <a:pt x="3" y="30"/>
                      <a:pt x="3" y="31"/>
                      <a:pt x="4" y="33"/>
                    </a:cubicBezTo>
                    <a:cubicBezTo>
                      <a:pt x="5" y="35"/>
                      <a:pt x="3" y="38"/>
                      <a:pt x="3" y="39"/>
                    </a:cubicBezTo>
                    <a:cubicBezTo>
                      <a:pt x="2" y="41"/>
                      <a:pt x="4" y="41"/>
                      <a:pt x="6" y="41"/>
                    </a:cubicBezTo>
                    <a:cubicBezTo>
                      <a:pt x="8" y="41"/>
                      <a:pt x="7" y="40"/>
                      <a:pt x="7" y="39"/>
                    </a:cubicBezTo>
                    <a:cubicBezTo>
                      <a:pt x="7" y="38"/>
                      <a:pt x="8" y="38"/>
                      <a:pt x="8" y="36"/>
                    </a:cubicBezTo>
                    <a:cubicBezTo>
                      <a:pt x="9" y="35"/>
                      <a:pt x="8" y="34"/>
                      <a:pt x="8" y="33"/>
                    </a:cubicBezTo>
                    <a:cubicBezTo>
                      <a:pt x="8" y="33"/>
                      <a:pt x="8" y="31"/>
                      <a:pt x="8" y="30"/>
                    </a:cubicBezTo>
                    <a:cubicBezTo>
                      <a:pt x="8" y="29"/>
                      <a:pt x="8" y="28"/>
                      <a:pt x="8" y="26"/>
                    </a:cubicBezTo>
                    <a:cubicBezTo>
                      <a:pt x="8" y="24"/>
                      <a:pt x="11" y="25"/>
                      <a:pt x="13" y="25"/>
                    </a:cubicBezTo>
                    <a:cubicBezTo>
                      <a:pt x="14" y="25"/>
                      <a:pt x="12" y="28"/>
                      <a:pt x="12" y="30"/>
                    </a:cubicBezTo>
                    <a:cubicBezTo>
                      <a:pt x="11" y="31"/>
                      <a:pt x="14" y="33"/>
                      <a:pt x="15" y="34"/>
                    </a:cubicBezTo>
                    <a:cubicBezTo>
                      <a:pt x="16" y="34"/>
                      <a:pt x="14" y="35"/>
                      <a:pt x="15" y="36"/>
                    </a:cubicBezTo>
                    <a:cubicBezTo>
                      <a:pt x="16" y="37"/>
                      <a:pt x="17" y="37"/>
                      <a:pt x="18" y="36"/>
                    </a:cubicBezTo>
                    <a:cubicBezTo>
                      <a:pt x="19" y="35"/>
                      <a:pt x="19" y="36"/>
                      <a:pt x="20" y="36"/>
                    </a:cubicBezTo>
                    <a:cubicBezTo>
                      <a:pt x="21" y="36"/>
                      <a:pt x="22" y="34"/>
                      <a:pt x="23" y="34"/>
                    </a:cubicBezTo>
                    <a:cubicBezTo>
                      <a:pt x="25" y="33"/>
                      <a:pt x="24" y="33"/>
                      <a:pt x="22" y="33"/>
                    </a:cubicBezTo>
                    <a:cubicBezTo>
                      <a:pt x="21" y="33"/>
                      <a:pt x="21" y="32"/>
                      <a:pt x="20" y="31"/>
                    </a:cubicBezTo>
                    <a:cubicBezTo>
                      <a:pt x="20" y="31"/>
                      <a:pt x="20" y="29"/>
                      <a:pt x="20" y="28"/>
                    </a:cubicBezTo>
                    <a:cubicBezTo>
                      <a:pt x="20" y="27"/>
                      <a:pt x="18" y="25"/>
                      <a:pt x="17" y="24"/>
                    </a:cubicBezTo>
                    <a:cubicBezTo>
                      <a:pt x="15" y="22"/>
                      <a:pt x="14" y="21"/>
                      <a:pt x="14" y="20"/>
                    </a:cubicBezTo>
                    <a:cubicBezTo>
                      <a:pt x="14" y="19"/>
                      <a:pt x="15" y="20"/>
                      <a:pt x="15" y="21"/>
                    </a:cubicBezTo>
                    <a:cubicBezTo>
                      <a:pt x="16" y="21"/>
                      <a:pt x="19" y="18"/>
                      <a:pt x="20" y="17"/>
                    </a:cubicBezTo>
                    <a:cubicBezTo>
                      <a:pt x="21" y="17"/>
                      <a:pt x="22" y="16"/>
                      <a:pt x="23" y="15"/>
                    </a:cubicBezTo>
                    <a:cubicBezTo>
                      <a:pt x="23" y="14"/>
                      <a:pt x="21" y="14"/>
                      <a:pt x="20" y="15"/>
                    </a:cubicBezTo>
                    <a:cubicBezTo>
                      <a:pt x="19" y="15"/>
                      <a:pt x="17" y="15"/>
                      <a:pt x="15" y="15"/>
                    </a:cubicBezTo>
                    <a:cubicBezTo>
                      <a:pt x="14" y="15"/>
                      <a:pt x="14" y="17"/>
                      <a:pt x="12" y="18"/>
                    </a:cubicBezTo>
                    <a:cubicBezTo>
                      <a:pt x="11" y="18"/>
                      <a:pt x="11" y="16"/>
                      <a:pt x="9" y="15"/>
                    </a:cubicBezTo>
                    <a:cubicBezTo>
                      <a:pt x="7" y="14"/>
                      <a:pt x="7" y="13"/>
                      <a:pt x="7" y="11"/>
                    </a:cubicBezTo>
                    <a:cubicBezTo>
                      <a:pt x="7" y="10"/>
                      <a:pt x="7" y="8"/>
                      <a:pt x="8" y="8"/>
                    </a:cubicBezTo>
                    <a:cubicBezTo>
                      <a:pt x="8" y="7"/>
                      <a:pt x="11" y="7"/>
                      <a:pt x="12" y="7"/>
                    </a:cubicBezTo>
                    <a:cubicBezTo>
                      <a:pt x="14" y="7"/>
                      <a:pt x="19" y="7"/>
                      <a:pt x="22" y="7"/>
                    </a:cubicBezTo>
                    <a:cubicBezTo>
                      <a:pt x="24" y="7"/>
                      <a:pt x="25" y="8"/>
                      <a:pt x="28" y="8"/>
                    </a:cubicBezTo>
                    <a:cubicBezTo>
                      <a:pt x="31" y="8"/>
                      <a:pt x="31" y="7"/>
                      <a:pt x="32" y="6"/>
                    </a:cubicBezTo>
                    <a:cubicBezTo>
                      <a:pt x="33" y="6"/>
                      <a:pt x="35" y="2"/>
                      <a:pt x="36" y="1"/>
                    </a:cubicBezTo>
                    <a:cubicBezTo>
                      <a:pt x="37" y="0"/>
                      <a:pt x="35" y="0"/>
                      <a:pt x="32" y="2"/>
                    </a:cubicBezTo>
                    <a:cubicBezTo>
                      <a:pt x="30" y="4"/>
                      <a:pt x="28" y="5"/>
                      <a:pt x="26" y="5"/>
                    </a:cubicBezTo>
                    <a:cubicBezTo>
                      <a:pt x="24" y="5"/>
                      <a:pt x="20" y="5"/>
                      <a:pt x="18" y="4"/>
                    </a:cubicBezTo>
                    <a:cubicBezTo>
                      <a:pt x="15" y="4"/>
                      <a:pt x="14" y="3"/>
                      <a:pt x="12" y="2"/>
                    </a:cubicBezTo>
                    <a:cubicBezTo>
                      <a:pt x="11" y="2"/>
                      <a:pt x="11" y="4"/>
                      <a:pt x="11" y="5"/>
                    </a:cubicBezTo>
                    <a:cubicBezTo>
                      <a:pt x="10" y="6"/>
                      <a:pt x="8" y="5"/>
                      <a:pt x="7" y="5"/>
                    </a:cubicBezTo>
                    <a:cubicBezTo>
                      <a:pt x="7" y="5"/>
                      <a:pt x="6" y="7"/>
                      <a:pt x="5" y="9"/>
                    </a:cubicBezTo>
                    <a:cubicBezTo>
                      <a:pt x="4" y="11"/>
                      <a:pt x="5" y="11"/>
                      <a:pt x="5" y="13"/>
                    </a:cubicBezTo>
                    <a:cubicBezTo>
                      <a:pt x="4" y="15"/>
                      <a:pt x="3" y="15"/>
                      <a:pt x="2" y="1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25" name="Freeform 356"/>
              <p:cNvSpPr>
                <a:spLocks noChangeArrowheads="1"/>
              </p:cNvSpPr>
              <p:nvPr/>
            </p:nvSpPr>
            <p:spPr bwMode="auto">
              <a:xfrm>
                <a:off x="2303" y="878"/>
                <a:ext cx="14" cy="25"/>
              </a:xfrm>
              <a:custGeom>
                <a:avLst/>
                <a:gdLst>
                  <a:gd name="T0" fmla="*/ 1 w 10"/>
                  <a:gd name="T1" fmla="*/ 6 h 18"/>
                  <a:gd name="T2" fmla="*/ 1 w 10"/>
                  <a:gd name="T3" fmla="*/ 9 h 18"/>
                  <a:gd name="T4" fmla="*/ 3 w 10"/>
                  <a:gd name="T5" fmla="*/ 16 h 18"/>
                  <a:gd name="T6" fmla="*/ 6 w 10"/>
                  <a:gd name="T7" fmla="*/ 17 h 18"/>
                  <a:gd name="T8" fmla="*/ 4 w 10"/>
                  <a:gd name="T9" fmla="*/ 12 h 18"/>
                  <a:gd name="T10" fmla="*/ 6 w 10"/>
                  <a:gd name="T11" fmla="*/ 10 h 18"/>
                  <a:gd name="T12" fmla="*/ 9 w 10"/>
                  <a:gd name="T13" fmla="*/ 11 h 18"/>
                  <a:gd name="T14" fmla="*/ 7 w 10"/>
                  <a:gd name="T15" fmla="*/ 8 h 18"/>
                  <a:gd name="T16" fmla="*/ 8 w 10"/>
                  <a:gd name="T17" fmla="*/ 6 h 18"/>
                  <a:gd name="T18" fmla="*/ 5 w 10"/>
                  <a:gd name="T19" fmla="*/ 5 h 18"/>
                  <a:gd name="T20" fmla="*/ 3 w 10"/>
                  <a:gd name="T21" fmla="*/ 7 h 18"/>
                  <a:gd name="T22" fmla="*/ 4 w 10"/>
                  <a:gd name="T23" fmla="*/ 3 h 18"/>
                  <a:gd name="T24" fmla="*/ 3 w 10"/>
                  <a:gd name="T25" fmla="*/ 1 h 18"/>
                  <a:gd name="T26" fmla="*/ 2 w 10"/>
                  <a:gd name="T27" fmla="*/ 1 h 18"/>
                  <a:gd name="T28" fmla="*/ 1 w 10"/>
                  <a:gd name="T29" fmla="*/ 6 h 1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
                  <a:gd name="T46" fmla="*/ 0 h 18"/>
                  <a:gd name="T47" fmla="*/ 10 w 10"/>
                  <a:gd name="T48" fmla="*/ 18 h 1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 h="18">
                    <a:moveTo>
                      <a:pt x="1" y="6"/>
                    </a:moveTo>
                    <a:cubicBezTo>
                      <a:pt x="1" y="8"/>
                      <a:pt x="1" y="8"/>
                      <a:pt x="1" y="9"/>
                    </a:cubicBezTo>
                    <a:cubicBezTo>
                      <a:pt x="1" y="11"/>
                      <a:pt x="2" y="14"/>
                      <a:pt x="3" y="16"/>
                    </a:cubicBezTo>
                    <a:cubicBezTo>
                      <a:pt x="5" y="17"/>
                      <a:pt x="7" y="18"/>
                      <a:pt x="6" y="17"/>
                    </a:cubicBezTo>
                    <a:cubicBezTo>
                      <a:pt x="5" y="16"/>
                      <a:pt x="3" y="13"/>
                      <a:pt x="4" y="12"/>
                    </a:cubicBezTo>
                    <a:cubicBezTo>
                      <a:pt x="4" y="10"/>
                      <a:pt x="4" y="10"/>
                      <a:pt x="6" y="10"/>
                    </a:cubicBezTo>
                    <a:cubicBezTo>
                      <a:pt x="8" y="10"/>
                      <a:pt x="10" y="12"/>
                      <a:pt x="9" y="11"/>
                    </a:cubicBezTo>
                    <a:cubicBezTo>
                      <a:pt x="8" y="9"/>
                      <a:pt x="6" y="9"/>
                      <a:pt x="7" y="8"/>
                    </a:cubicBezTo>
                    <a:cubicBezTo>
                      <a:pt x="8" y="7"/>
                      <a:pt x="7" y="7"/>
                      <a:pt x="8" y="6"/>
                    </a:cubicBezTo>
                    <a:cubicBezTo>
                      <a:pt x="8" y="5"/>
                      <a:pt x="6" y="4"/>
                      <a:pt x="5" y="5"/>
                    </a:cubicBezTo>
                    <a:cubicBezTo>
                      <a:pt x="4" y="6"/>
                      <a:pt x="2" y="8"/>
                      <a:pt x="3" y="7"/>
                    </a:cubicBezTo>
                    <a:cubicBezTo>
                      <a:pt x="3" y="6"/>
                      <a:pt x="5" y="4"/>
                      <a:pt x="4" y="3"/>
                    </a:cubicBezTo>
                    <a:cubicBezTo>
                      <a:pt x="3" y="2"/>
                      <a:pt x="3" y="2"/>
                      <a:pt x="3" y="1"/>
                    </a:cubicBezTo>
                    <a:cubicBezTo>
                      <a:pt x="3" y="0"/>
                      <a:pt x="3" y="0"/>
                      <a:pt x="2" y="1"/>
                    </a:cubicBezTo>
                    <a:cubicBezTo>
                      <a:pt x="2" y="3"/>
                      <a:pt x="0" y="5"/>
                      <a:pt x="1"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26" name="Freeform 357"/>
              <p:cNvSpPr>
                <a:spLocks noChangeArrowheads="1"/>
              </p:cNvSpPr>
              <p:nvPr/>
            </p:nvSpPr>
            <p:spPr bwMode="auto">
              <a:xfrm>
                <a:off x="2310" y="875"/>
                <a:ext cx="6" cy="4"/>
              </a:xfrm>
              <a:custGeom>
                <a:avLst/>
                <a:gdLst>
                  <a:gd name="T0" fmla="*/ 1 w 4"/>
                  <a:gd name="T1" fmla="*/ 3 h 3"/>
                  <a:gd name="T2" fmla="*/ 3 w 4"/>
                  <a:gd name="T3" fmla="*/ 1 h 3"/>
                  <a:gd name="T4" fmla="*/ 2 w 4"/>
                  <a:gd name="T5" fmla="*/ 1 h 3"/>
                  <a:gd name="T6" fmla="*/ 1 w 4"/>
                  <a:gd name="T7" fmla="*/ 3 h 3"/>
                  <a:gd name="T8" fmla="*/ 0 60000 65536"/>
                  <a:gd name="T9" fmla="*/ 0 60000 65536"/>
                  <a:gd name="T10" fmla="*/ 0 60000 65536"/>
                  <a:gd name="T11" fmla="*/ 0 60000 65536"/>
                  <a:gd name="T12" fmla="*/ 0 w 4"/>
                  <a:gd name="T13" fmla="*/ 0 h 3"/>
                  <a:gd name="T14" fmla="*/ 4 w 4"/>
                  <a:gd name="T15" fmla="*/ 3 h 3"/>
                </a:gdLst>
                <a:ahLst/>
                <a:cxnLst>
                  <a:cxn ang="T8">
                    <a:pos x="T0" y="T1"/>
                  </a:cxn>
                  <a:cxn ang="T9">
                    <a:pos x="T2" y="T3"/>
                  </a:cxn>
                  <a:cxn ang="T10">
                    <a:pos x="T4" y="T5"/>
                  </a:cxn>
                  <a:cxn ang="T11">
                    <a:pos x="T6" y="T7"/>
                  </a:cxn>
                </a:cxnLst>
                <a:rect l="T12" t="T13" r="T14" b="T15"/>
                <a:pathLst>
                  <a:path w="4" h="3">
                    <a:moveTo>
                      <a:pt x="1" y="3"/>
                    </a:moveTo>
                    <a:cubicBezTo>
                      <a:pt x="2" y="3"/>
                      <a:pt x="4" y="2"/>
                      <a:pt x="3" y="1"/>
                    </a:cubicBezTo>
                    <a:cubicBezTo>
                      <a:pt x="2" y="0"/>
                      <a:pt x="2" y="0"/>
                      <a:pt x="2" y="1"/>
                    </a:cubicBezTo>
                    <a:cubicBezTo>
                      <a:pt x="1" y="1"/>
                      <a:pt x="0" y="3"/>
                      <a:pt x="1"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27" name="Freeform 358"/>
              <p:cNvSpPr>
                <a:spLocks noChangeArrowheads="1"/>
              </p:cNvSpPr>
              <p:nvPr/>
            </p:nvSpPr>
            <p:spPr bwMode="auto">
              <a:xfrm>
                <a:off x="2328" y="896"/>
                <a:ext cx="7" cy="3"/>
              </a:xfrm>
              <a:custGeom>
                <a:avLst/>
                <a:gdLst>
                  <a:gd name="T0" fmla="*/ 5 w 5"/>
                  <a:gd name="T1" fmla="*/ 2 h 2"/>
                  <a:gd name="T2" fmla="*/ 0 w 5"/>
                  <a:gd name="T3" fmla="*/ 1 h 2"/>
                  <a:gd name="T4" fmla="*/ 5 w 5"/>
                  <a:gd name="T5" fmla="*/ 2 h 2"/>
                  <a:gd name="T6" fmla="*/ 0 60000 65536"/>
                  <a:gd name="T7" fmla="*/ 0 60000 65536"/>
                  <a:gd name="T8" fmla="*/ 0 60000 65536"/>
                  <a:gd name="T9" fmla="*/ 0 w 5"/>
                  <a:gd name="T10" fmla="*/ 0 h 2"/>
                  <a:gd name="T11" fmla="*/ 5 w 5"/>
                  <a:gd name="T12" fmla="*/ 2 h 2"/>
                </a:gdLst>
                <a:ahLst/>
                <a:cxnLst>
                  <a:cxn ang="T6">
                    <a:pos x="T0" y="T1"/>
                  </a:cxn>
                  <a:cxn ang="T7">
                    <a:pos x="T2" y="T3"/>
                  </a:cxn>
                  <a:cxn ang="T8">
                    <a:pos x="T4" y="T5"/>
                  </a:cxn>
                </a:cxnLst>
                <a:rect l="T9" t="T10" r="T11" b="T12"/>
                <a:pathLst>
                  <a:path w="5" h="2">
                    <a:moveTo>
                      <a:pt x="5" y="2"/>
                    </a:moveTo>
                    <a:cubicBezTo>
                      <a:pt x="5" y="1"/>
                      <a:pt x="0" y="0"/>
                      <a:pt x="0" y="1"/>
                    </a:cubicBezTo>
                    <a:cubicBezTo>
                      <a:pt x="0" y="2"/>
                      <a:pt x="5" y="2"/>
                      <a:pt x="5"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28" name="Freeform 359"/>
              <p:cNvSpPr>
                <a:spLocks noChangeArrowheads="1"/>
              </p:cNvSpPr>
              <p:nvPr/>
            </p:nvSpPr>
            <p:spPr bwMode="auto">
              <a:xfrm>
                <a:off x="2330" y="899"/>
                <a:ext cx="28" cy="15"/>
              </a:xfrm>
              <a:custGeom>
                <a:avLst/>
                <a:gdLst>
                  <a:gd name="T0" fmla="*/ 4 w 21"/>
                  <a:gd name="T1" fmla="*/ 7 h 11"/>
                  <a:gd name="T2" fmla="*/ 8 w 21"/>
                  <a:gd name="T3" fmla="*/ 8 h 11"/>
                  <a:gd name="T4" fmla="*/ 11 w 21"/>
                  <a:gd name="T5" fmla="*/ 11 h 11"/>
                  <a:gd name="T6" fmla="*/ 19 w 21"/>
                  <a:gd name="T7" fmla="*/ 11 h 11"/>
                  <a:gd name="T8" fmla="*/ 20 w 21"/>
                  <a:gd name="T9" fmla="*/ 8 h 11"/>
                  <a:gd name="T10" fmla="*/ 21 w 21"/>
                  <a:gd name="T11" fmla="*/ 6 h 11"/>
                  <a:gd name="T12" fmla="*/ 20 w 21"/>
                  <a:gd name="T13" fmla="*/ 2 h 11"/>
                  <a:gd name="T14" fmla="*/ 15 w 21"/>
                  <a:gd name="T15" fmla="*/ 1 h 11"/>
                  <a:gd name="T16" fmla="*/ 11 w 21"/>
                  <a:gd name="T17" fmla="*/ 0 h 11"/>
                  <a:gd name="T18" fmla="*/ 8 w 21"/>
                  <a:gd name="T19" fmla="*/ 1 h 11"/>
                  <a:gd name="T20" fmla="*/ 4 w 21"/>
                  <a:gd name="T21" fmla="*/ 3 h 11"/>
                  <a:gd name="T22" fmla="*/ 3 w 21"/>
                  <a:gd name="T23" fmla="*/ 4 h 11"/>
                  <a:gd name="T24" fmla="*/ 1 w 21"/>
                  <a:gd name="T25" fmla="*/ 3 h 11"/>
                  <a:gd name="T26" fmla="*/ 2 w 21"/>
                  <a:gd name="T27" fmla="*/ 6 h 11"/>
                  <a:gd name="T28" fmla="*/ 4 w 21"/>
                  <a:gd name="T29" fmla="*/ 7 h 1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
                  <a:gd name="T46" fmla="*/ 0 h 11"/>
                  <a:gd name="T47" fmla="*/ 21 w 21"/>
                  <a:gd name="T48" fmla="*/ 11 h 1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 h="11">
                    <a:moveTo>
                      <a:pt x="4" y="7"/>
                    </a:moveTo>
                    <a:cubicBezTo>
                      <a:pt x="6" y="7"/>
                      <a:pt x="8" y="7"/>
                      <a:pt x="8" y="8"/>
                    </a:cubicBezTo>
                    <a:cubicBezTo>
                      <a:pt x="9" y="9"/>
                      <a:pt x="9" y="11"/>
                      <a:pt x="11" y="11"/>
                    </a:cubicBezTo>
                    <a:cubicBezTo>
                      <a:pt x="13" y="11"/>
                      <a:pt x="17" y="11"/>
                      <a:pt x="19" y="11"/>
                    </a:cubicBezTo>
                    <a:cubicBezTo>
                      <a:pt x="20" y="10"/>
                      <a:pt x="20" y="9"/>
                      <a:pt x="20" y="8"/>
                    </a:cubicBezTo>
                    <a:cubicBezTo>
                      <a:pt x="20" y="7"/>
                      <a:pt x="21" y="7"/>
                      <a:pt x="21" y="6"/>
                    </a:cubicBezTo>
                    <a:cubicBezTo>
                      <a:pt x="20" y="5"/>
                      <a:pt x="21" y="3"/>
                      <a:pt x="20" y="2"/>
                    </a:cubicBezTo>
                    <a:cubicBezTo>
                      <a:pt x="18" y="1"/>
                      <a:pt x="16" y="2"/>
                      <a:pt x="15" y="1"/>
                    </a:cubicBezTo>
                    <a:cubicBezTo>
                      <a:pt x="14" y="0"/>
                      <a:pt x="12" y="0"/>
                      <a:pt x="11" y="0"/>
                    </a:cubicBezTo>
                    <a:cubicBezTo>
                      <a:pt x="11" y="0"/>
                      <a:pt x="10" y="0"/>
                      <a:pt x="8" y="1"/>
                    </a:cubicBezTo>
                    <a:cubicBezTo>
                      <a:pt x="6" y="2"/>
                      <a:pt x="4" y="3"/>
                      <a:pt x="4" y="3"/>
                    </a:cubicBezTo>
                    <a:cubicBezTo>
                      <a:pt x="4" y="4"/>
                      <a:pt x="3" y="5"/>
                      <a:pt x="3" y="4"/>
                    </a:cubicBezTo>
                    <a:cubicBezTo>
                      <a:pt x="2" y="3"/>
                      <a:pt x="1" y="2"/>
                      <a:pt x="1" y="3"/>
                    </a:cubicBezTo>
                    <a:cubicBezTo>
                      <a:pt x="0" y="4"/>
                      <a:pt x="2" y="5"/>
                      <a:pt x="2" y="6"/>
                    </a:cubicBezTo>
                    <a:cubicBezTo>
                      <a:pt x="3" y="7"/>
                      <a:pt x="3" y="7"/>
                      <a:pt x="4" y="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29" name="Freeform 360"/>
              <p:cNvSpPr>
                <a:spLocks noChangeArrowheads="1"/>
              </p:cNvSpPr>
              <p:nvPr/>
            </p:nvSpPr>
            <p:spPr bwMode="auto">
              <a:xfrm>
                <a:off x="2470" y="930"/>
                <a:ext cx="30" cy="15"/>
              </a:xfrm>
              <a:custGeom>
                <a:avLst/>
                <a:gdLst>
                  <a:gd name="T0" fmla="*/ 2 w 22"/>
                  <a:gd name="T1" fmla="*/ 6 h 11"/>
                  <a:gd name="T2" fmla="*/ 0 w 22"/>
                  <a:gd name="T3" fmla="*/ 7 h 11"/>
                  <a:gd name="T4" fmla="*/ 10 w 22"/>
                  <a:gd name="T5" fmla="*/ 11 h 11"/>
                  <a:gd name="T6" fmla="*/ 16 w 22"/>
                  <a:gd name="T7" fmla="*/ 8 h 11"/>
                  <a:gd name="T8" fmla="*/ 20 w 22"/>
                  <a:gd name="T9" fmla="*/ 6 h 11"/>
                  <a:gd name="T10" fmla="*/ 20 w 22"/>
                  <a:gd name="T11" fmla="*/ 4 h 11"/>
                  <a:gd name="T12" fmla="*/ 22 w 22"/>
                  <a:gd name="T13" fmla="*/ 2 h 11"/>
                  <a:gd name="T14" fmla="*/ 20 w 22"/>
                  <a:gd name="T15" fmla="*/ 0 h 11"/>
                  <a:gd name="T16" fmla="*/ 18 w 22"/>
                  <a:gd name="T17" fmla="*/ 1 h 11"/>
                  <a:gd name="T18" fmla="*/ 17 w 22"/>
                  <a:gd name="T19" fmla="*/ 3 h 11"/>
                  <a:gd name="T20" fmla="*/ 14 w 22"/>
                  <a:gd name="T21" fmla="*/ 6 h 11"/>
                  <a:gd name="T22" fmla="*/ 9 w 22"/>
                  <a:gd name="T23" fmla="*/ 6 h 11"/>
                  <a:gd name="T24" fmla="*/ 7 w 22"/>
                  <a:gd name="T25" fmla="*/ 7 h 11"/>
                  <a:gd name="T26" fmla="*/ 2 w 22"/>
                  <a:gd name="T27" fmla="*/ 6 h 1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11"/>
                  <a:gd name="T44" fmla="*/ 22 w 22"/>
                  <a:gd name="T45" fmla="*/ 11 h 1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11">
                    <a:moveTo>
                      <a:pt x="2" y="6"/>
                    </a:moveTo>
                    <a:cubicBezTo>
                      <a:pt x="1" y="6"/>
                      <a:pt x="0" y="6"/>
                      <a:pt x="0" y="7"/>
                    </a:cubicBezTo>
                    <a:cubicBezTo>
                      <a:pt x="0" y="10"/>
                      <a:pt x="7" y="11"/>
                      <a:pt x="10" y="11"/>
                    </a:cubicBezTo>
                    <a:cubicBezTo>
                      <a:pt x="13" y="11"/>
                      <a:pt x="15" y="9"/>
                      <a:pt x="16" y="8"/>
                    </a:cubicBezTo>
                    <a:cubicBezTo>
                      <a:pt x="17" y="7"/>
                      <a:pt x="18" y="6"/>
                      <a:pt x="20" y="6"/>
                    </a:cubicBezTo>
                    <a:cubicBezTo>
                      <a:pt x="21" y="6"/>
                      <a:pt x="20" y="5"/>
                      <a:pt x="20" y="4"/>
                    </a:cubicBezTo>
                    <a:cubicBezTo>
                      <a:pt x="20" y="4"/>
                      <a:pt x="22" y="3"/>
                      <a:pt x="22" y="2"/>
                    </a:cubicBezTo>
                    <a:cubicBezTo>
                      <a:pt x="22" y="1"/>
                      <a:pt x="21" y="0"/>
                      <a:pt x="20" y="0"/>
                    </a:cubicBezTo>
                    <a:cubicBezTo>
                      <a:pt x="19" y="0"/>
                      <a:pt x="18" y="0"/>
                      <a:pt x="18" y="1"/>
                    </a:cubicBezTo>
                    <a:cubicBezTo>
                      <a:pt x="18" y="2"/>
                      <a:pt x="19" y="3"/>
                      <a:pt x="17" y="3"/>
                    </a:cubicBezTo>
                    <a:cubicBezTo>
                      <a:pt x="15" y="4"/>
                      <a:pt x="15" y="4"/>
                      <a:pt x="14" y="6"/>
                    </a:cubicBezTo>
                    <a:cubicBezTo>
                      <a:pt x="13" y="7"/>
                      <a:pt x="11" y="6"/>
                      <a:pt x="9" y="6"/>
                    </a:cubicBezTo>
                    <a:cubicBezTo>
                      <a:pt x="8" y="5"/>
                      <a:pt x="8" y="6"/>
                      <a:pt x="7" y="7"/>
                    </a:cubicBezTo>
                    <a:cubicBezTo>
                      <a:pt x="6" y="7"/>
                      <a:pt x="3" y="7"/>
                      <a:pt x="2"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30" name="Freeform 361"/>
              <p:cNvSpPr>
                <a:spLocks noChangeArrowheads="1"/>
              </p:cNvSpPr>
              <p:nvPr/>
            </p:nvSpPr>
            <p:spPr bwMode="auto">
              <a:xfrm>
                <a:off x="2517" y="937"/>
                <a:ext cx="12" cy="14"/>
              </a:xfrm>
              <a:custGeom>
                <a:avLst/>
                <a:gdLst>
                  <a:gd name="T0" fmla="*/ 6 w 9"/>
                  <a:gd name="T1" fmla="*/ 5 h 10"/>
                  <a:gd name="T2" fmla="*/ 3 w 9"/>
                  <a:gd name="T3" fmla="*/ 2 h 10"/>
                  <a:gd name="T4" fmla="*/ 1 w 9"/>
                  <a:gd name="T5" fmla="*/ 0 h 10"/>
                  <a:gd name="T6" fmla="*/ 2 w 9"/>
                  <a:gd name="T7" fmla="*/ 5 h 10"/>
                  <a:gd name="T8" fmla="*/ 7 w 9"/>
                  <a:gd name="T9" fmla="*/ 9 h 10"/>
                  <a:gd name="T10" fmla="*/ 9 w 9"/>
                  <a:gd name="T11" fmla="*/ 8 h 10"/>
                  <a:gd name="T12" fmla="*/ 6 w 9"/>
                  <a:gd name="T13" fmla="*/ 5 h 10"/>
                  <a:gd name="T14" fmla="*/ 0 60000 65536"/>
                  <a:gd name="T15" fmla="*/ 0 60000 65536"/>
                  <a:gd name="T16" fmla="*/ 0 60000 65536"/>
                  <a:gd name="T17" fmla="*/ 0 60000 65536"/>
                  <a:gd name="T18" fmla="*/ 0 60000 65536"/>
                  <a:gd name="T19" fmla="*/ 0 60000 65536"/>
                  <a:gd name="T20" fmla="*/ 0 60000 65536"/>
                  <a:gd name="T21" fmla="*/ 0 w 9"/>
                  <a:gd name="T22" fmla="*/ 0 h 10"/>
                  <a:gd name="T23" fmla="*/ 9 w 9"/>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10">
                    <a:moveTo>
                      <a:pt x="6" y="5"/>
                    </a:moveTo>
                    <a:cubicBezTo>
                      <a:pt x="4" y="3"/>
                      <a:pt x="4" y="3"/>
                      <a:pt x="3" y="2"/>
                    </a:cubicBezTo>
                    <a:cubicBezTo>
                      <a:pt x="2" y="1"/>
                      <a:pt x="2" y="0"/>
                      <a:pt x="1" y="0"/>
                    </a:cubicBezTo>
                    <a:cubicBezTo>
                      <a:pt x="0" y="0"/>
                      <a:pt x="1" y="3"/>
                      <a:pt x="2" y="5"/>
                    </a:cubicBezTo>
                    <a:cubicBezTo>
                      <a:pt x="3" y="6"/>
                      <a:pt x="5" y="9"/>
                      <a:pt x="7" y="9"/>
                    </a:cubicBezTo>
                    <a:cubicBezTo>
                      <a:pt x="8" y="10"/>
                      <a:pt x="9" y="9"/>
                      <a:pt x="9" y="8"/>
                    </a:cubicBezTo>
                    <a:cubicBezTo>
                      <a:pt x="9" y="7"/>
                      <a:pt x="8" y="6"/>
                      <a:pt x="6"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31" name="Freeform 362"/>
              <p:cNvSpPr>
                <a:spLocks noChangeArrowheads="1"/>
              </p:cNvSpPr>
              <p:nvPr/>
            </p:nvSpPr>
            <p:spPr bwMode="auto">
              <a:xfrm>
                <a:off x="2558" y="969"/>
                <a:ext cx="8" cy="8"/>
              </a:xfrm>
              <a:custGeom>
                <a:avLst/>
                <a:gdLst>
                  <a:gd name="T0" fmla="*/ 3 w 6"/>
                  <a:gd name="T1" fmla="*/ 1 h 6"/>
                  <a:gd name="T2" fmla="*/ 0 w 6"/>
                  <a:gd name="T3" fmla="*/ 1 h 6"/>
                  <a:gd name="T4" fmla="*/ 2 w 6"/>
                  <a:gd name="T5" fmla="*/ 3 h 6"/>
                  <a:gd name="T6" fmla="*/ 6 w 6"/>
                  <a:gd name="T7" fmla="*/ 4 h 6"/>
                  <a:gd name="T8" fmla="*/ 3 w 6"/>
                  <a:gd name="T9" fmla="*/ 1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3" y="1"/>
                    </a:moveTo>
                    <a:cubicBezTo>
                      <a:pt x="2" y="1"/>
                      <a:pt x="0" y="0"/>
                      <a:pt x="0" y="1"/>
                    </a:cubicBezTo>
                    <a:cubicBezTo>
                      <a:pt x="0" y="1"/>
                      <a:pt x="0" y="3"/>
                      <a:pt x="2" y="3"/>
                    </a:cubicBezTo>
                    <a:cubicBezTo>
                      <a:pt x="4" y="3"/>
                      <a:pt x="6" y="6"/>
                      <a:pt x="6" y="4"/>
                    </a:cubicBezTo>
                    <a:cubicBezTo>
                      <a:pt x="6" y="3"/>
                      <a:pt x="4" y="1"/>
                      <a:pt x="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32" name="Freeform 363"/>
              <p:cNvSpPr>
                <a:spLocks noChangeArrowheads="1"/>
              </p:cNvSpPr>
              <p:nvPr/>
            </p:nvSpPr>
            <p:spPr bwMode="auto">
              <a:xfrm>
                <a:off x="2545" y="956"/>
                <a:ext cx="17" cy="7"/>
              </a:xfrm>
              <a:custGeom>
                <a:avLst/>
                <a:gdLst>
                  <a:gd name="T0" fmla="*/ 2 w 12"/>
                  <a:gd name="T1" fmla="*/ 0 h 5"/>
                  <a:gd name="T2" fmla="*/ 3 w 12"/>
                  <a:gd name="T3" fmla="*/ 1 h 5"/>
                  <a:gd name="T4" fmla="*/ 10 w 12"/>
                  <a:gd name="T5" fmla="*/ 5 h 5"/>
                  <a:gd name="T6" fmla="*/ 2 w 12"/>
                  <a:gd name="T7" fmla="*/ 0 h 5"/>
                  <a:gd name="T8" fmla="*/ 0 60000 65536"/>
                  <a:gd name="T9" fmla="*/ 0 60000 65536"/>
                  <a:gd name="T10" fmla="*/ 0 60000 65536"/>
                  <a:gd name="T11" fmla="*/ 0 60000 65536"/>
                  <a:gd name="T12" fmla="*/ 0 w 12"/>
                  <a:gd name="T13" fmla="*/ 0 h 5"/>
                  <a:gd name="T14" fmla="*/ 12 w 12"/>
                  <a:gd name="T15" fmla="*/ 5 h 5"/>
                </a:gdLst>
                <a:ahLst/>
                <a:cxnLst>
                  <a:cxn ang="T8">
                    <a:pos x="T0" y="T1"/>
                  </a:cxn>
                  <a:cxn ang="T9">
                    <a:pos x="T2" y="T3"/>
                  </a:cxn>
                  <a:cxn ang="T10">
                    <a:pos x="T4" y="T5"/>
                  </a:cxn>
                  <a:cxn ang="T11">
                    <a:pos x="T6" y="T7"/>
                  </a:cxn>
                </a:cxnLst>
                <a:rect l="T12" t="T13" r="T14" b="T15"/>
                <a:pathLst>
                  <a:path w="12" h="5">
                    <a:moveTo>
                      <a:pt x="2" y="0"/>
                    </a:moveTo>
                    <a:cubicBezTo>
                      <a:pt x="0" y="0"/>
                      <a:pt x="2" y="1"/>
                      <a:pt x="3" y="1"/>
                    </a:cubicBezTo>
                    <a:cubicBezTo>
                      <a:pt x="4" y="2"/>
                      <a:pt x="9" y="4"/>
                      <a:pt x="10" y="5"/>
                    </a:cubicBezTo>
                    <a:cubicBezTo>
                      <a:pt x="12" y="5"/>
                      <a:pt x="4"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33" name="Freeform 364"/>
              <p:cNvSpPr>
                <a:spLocks noChangeArrowheads="1"/>
              </p:cNvSpPr>
              <p:nvPr/>
            </p:nvSpPr>
            <p:spPr bwMode="auto">
              <a:xfrm>
                <a:off x="2533" y="947"/>
                <a:ext cx="7" cy="8"/>
              </a:xfrm>
              <a:custGeom>
                <a:avLst/>
                <a:gdLst>
                  <a:gd name="T0" fmla="*/ 0 w 5"/>
                  <a:gd name="T1" fmla="*/ 1 h 6"/>
                  <a:gd name="T2" fmla="*/ 5 w 5"/>
                  <a:gd name="T3" fmla="*/ 5 h 6"/>
                  <a:gd name="T4" fmla="*/ 0 w 5"/>
                  <a:gd name="T5" fmla="*/ 1 h 6"/>
                  <a:gd name="T6" fmla="*/ 0 60000 65536"/>
                  <a:gd name="T7" fmla="*/ 0 60000 65536"/>
                  <a:gd name="T8" fmla="*/ 0 60000 65536"/>
                  <a:gd name="T9" fmla="*/ 0 w 5"/>
                  <a:gd name="T10" fmla="*/ 0 h 6"/>
                  <a:gd name="T11" fmla="*/ 5 w 5"/>
                  <a:gd name="T12" fmla="*/ 6 h 6"/>
                </a:gdLst>
                <a:ahLst/>
                <a:cxnLst>
                  <a:cxn ang="T6">
                    <a:pos x="T0" y="T1"/>
                  </a:cxn>
                  <a:cxn ang="T7">
                    <a:pos x="T2" y="T3"/>
                  </a:cxn>
                  <a:cxn ang="T8">
                    <a:pos x="T4" y="T5"/>
                  </a:cxn>
                </a:cxnLst>
                <a:rect l="T9" t="T10" r="T11" b="T12"/>
                <a:pathLst>
                  <a:path w="5" h="6">
                    <a:moveTo>
                      <a:pt x="0" y="1"/>
                    </a:moveTo>
                    <a:cubicBezTo>
                      <a:pt x="0" y="2"/>
                      <a:pt x="5" y="6"/>
                      <a:pt x="5" y="5"/>
                    </a:cubicBezTo>
                    <a:cubicBezTo>
                      <a:pt x="4" y="3"/>
                      <a:pt x="0" y="0"/>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34" name="Freeform 365"/>
              <p:cNvSpPr>
                <a:spLocks noChangeArrowheads="1"/>
              </p:cNvSpPr>
              <p:nvPr/>
            </p:nvSpPr>
            <p:spPr bwMode="auto">
              <a:xfrm>
                <a:off x="2591" y="1058"/>
                <a:ext cx="26" cy="18"/>
              </a:xfrm>
              <a:custGeom>
                <a:avLst/>
                <a:gdLst>
                  <a:gd name="T0" fmla="*/ 2 w 19"/>
                  <a:gd name="T1" fmla="*/ 0 h 13"/>
                  <a:gd name="T2" fmla="*/ 17 w 19"/>
                  <a:gd name="T3" fmla="*/ 12 h 13"/>
                  <a:gd name="T4" fmla="*/ 2 w 19"/>
                  <a:gd name="T5" fmla="*/ 0 h 13"/>
                  <a:gd name="T6" fmla="*/ 0 60000 65536"/>
                  <a:gd name="T7" fmla="*/ 0 60000 65536"/>
                  <a:gd name="T8" fmla="*/ 0 60000 65536"/>
                  <a:gd name="T9" fmla="*/ 0 w 19"/>
                  <a:gd name="T10" fmla="*/ 0 h 13"/>
                  <a:gd name="T11" fmla="*/ 19 w 19"/>
                  <a:gd name="T12" fmla="*/ 13 h 13"/>
                </a:gdLst>
                <a:ahLst/>
                <a:cxnLst>
                  <a:cxn ang="T6">
                    <a:pos x="T0" y="T1"/>
                  </a:cxn>
                  <a:cxn ang="T7">
                    <a:pos x="T2" y="T3"/>
                  </a:cxn>
                  <a:cxn ang="T8">
                    <a:pos x="T4" y="T5"/>
                  </a:cxn>
                </a:cxnLst>
                <a:rect l="T9" t="T10" r="T11" b="T12"/>
                <a:pathLst>
                  <a:path w="19" h="13">
                    <a:moveTo>
                      <a:pt x="2" y="0"/>
                    </a:moveTo>
                    <a:cubicBezTo>
                      <a:pt x="0" y="0"/>
                      <a:pt x="9" y="10"/>
                      <a:pt x="17" y="12"/>
                    </a:cubicBezTo>
                    <a:cubicBezTo>
                      <a:pt x="19" y="13"/>
                      <a:pt x="4"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35" name="Freeform 366"/>
              <p:cNvSpPr>
                <a:spLocks noChangeArrowheads="1"/>
              </p:cNvSpPr>
              <p:nvPr/>
            </p:nvSpPr>
            <p:spPr bwMode="auto">
              <a:xfrm>
                <a:off x="2658" y="1177"/>
                <a:ext cx="18" cy="22"/>
              </a:xfrm>
              <a:custGeom>
                <a:avLst/>
                <a:gdLst>
                  <a:gd name="T0" fmla="*/ 10 w 13"/>
                  <a:gd name="T1" fmla="*/ 7 h 16"/>
                  <a:gd name="T2" fmla="*/ 5 w 13"/>
                  <a:gd name="T3" fmla="*/ 4 h 16"/>
                  <a:gd name="T4" fmla="*/ 1 w 13"/>
                  <a:gd name="T5" fmla="*/ 1 h 16"/>
                  <a:gd name="T6" fmla="*/ 4 w 13"/>
                  <a:gd name="T7" fmla="*/ 6 h 16"/>
                  <a:gd name="T8" fmla="*/ 6 w 13"/>
                  <a:gd name="T9" fmla="*/ 9 h 16"/>
                  <a:gd name="T10" fmla="*/ 9 w 13"/>
                  <a:gd name="T11" fmla="*/ 12 h 16"/>
                  <a:gd name="T12" fmla="*/ 10 w 13"/>
                  <a:gd name="T13" fmla="*/ 14 h 16"/>
                  <a:gd name="T14" fmla="*/ 13 w 13"/>
                  <a:gd name="T15" fmla="*/ 16 h 16"/>
                  <a:gd name="T16" fmla="*/ 12 w 13"/>
                  <a:gd name="T17" fmla="*/ 12 h 16"/>
                  <a:gd name="T18" fmla="*/ 10 w 13"/>
                  <a:gd name="T19" fmla="*/ 10 h 16"/>
                  <a:gd name="T20" fmla="*/ 10 w 13"/>
                  <a:gd name="T21" fmla="*/ 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
                  <a:gd name="T34" fmla="*/ 0 h 16"/>
                  <a:gd name="T35" fmla="*/ 13 w 13"/>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 h="16">
                    <a:moveTo>
                      <a:pt x="10" y="7"/>
                    </a:moveTo>
                    <a:cubicBezTo>
                      <a:pt x="8" y="6"/>
                      <a:pt x="7" y="6"/>
                      <a:pt x="5" y="4"/>
                    </a:cubicBezTo>
                    <a:cubicBezTo>
                      <a:pt x="3" y="2"/>
                      <a:pt x="0" y="0"/>
                      <a:pt x="1" y="1"/>
                    </a:cubicBezTo>
                    <a:cubicBezTo>
                      <a:pt x="2" y="3"/>
                      <a:pt x="4" y="4"/>
                      <a:pt x="4" y="6"/>
                    </a:cubicBezTo>
                    <a:cubicBezTo>
                      <a:pt x="4" y="7"/>
                      <a:pt x="4" y="7"/>
                      <a:pt x="6" y="9"/>
                    </a:cubicBezTo>
                    <a:cubicBezTo>
                      <a:pt x="7" y="11"/>
                      <a:pt x="8" y="12"/>
                      <a:pt x="9" y="12"/>
                    </a:cubicBezTo>
                    <a:cubicBezTo>
                      <a:pt x="10" y="12"/>
                      <a:pt x="10" y="12"/>
                      <a:pt x="10" y="14"/>
                    </a:cubicBezTo>
                    <a:cubicBezTo>
                      <a:pt x="10" y="15"/>
                      <a:pt x="13" y="16"/>
                      <a:pt x="13" y="16"/>
                    </a:cubicBezTo>
                    <a:cubicBezTo>
                      <a:pt x="12" y="14"/>
                      <a:pt x="13" y="14"/>
                      <a:pt x="12" y="12"/>
                    </a:cubicBezTo>
                    <a:cubicBezTo>
                      <a:pt x="10" y="11"/>
                      <a:pt x="10" y="11"/>
                      <a:pt x="10" y="10"/>
                    </a:cubicBezTo>
                    <a:cubicBezTo>
                      <a:pt x="10" y="9"/>
                      <a:pt x="11" y="9"/>
                      <a:pt x="10" y="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36" name="Freeform 367"/>
              <p:cNvSpPr>
                <a:spLocks noChangeArrowheads="1"/>
              </p:cNvSpPr>
              <p:nvPr/>
            </p:nvSpPr>
            <p:spPr bwMode="auto">
              <a:xfrm>
                <a:off x="2666" y="1198"/>
                <a:ext cx="39" cy="45"/>
              </a:xfrm>
              <a:custGeom>
                <a:avLst/>
                <a:gdLst>
                  <a:gd name="T0" fmla="*/ 27 w 28"/>
                  <a:gd name="T1" fmla="*/ 7 h 33"/>
                  <a:gd name="T2" fmla="*/ 22 w 28"/>
                  <a:gd name="T3" fmla="*/ 8 h 33"/>
                  <a:gd name="T4" fmla="*/ 19 w 28"/>
                  <a:gd name="T5" fmla="*/ 9 h 33"/>
                  <a:gd name="T6" fmla="*/ 13 w 28"/>
                  <a:gd name="T7" fmla="*/ 6 h 33"/>
                  <a:gd name="T8" fmla="*/ 11 w 28"/>
                  <a:gd name="T9" fmla="*/ 1 h 33"/>
                  <a:gd name="T10" fmla="*/ 10 w 28"/>
                  <a:gd name="T11" fmla="*/ 1 h 33"/>
                  <a:gd name="T12" fmla="*/ 9 w 28"/>
                  <a:gd name="T13" fmla="*/ 3 h 33"/>
                  <a:gd name="T14" fmla="*/ 7 w 28"/>
                  <a:gd name="T15" fmla="*/ 2 h 33"/>
                  <a:gd name="T16" fmla="*/ 6 w 28"/>
                  <a:gd name="T17" fmla="*/ 10 h 33"/>
                  <a:gd name="T18" fmla="*/ 5 w 28"/>
                  <a:gd name="T19" fmla="*/ 14 h 33"/>
                  <a:gd name="T20" fmla="*/ 2 w 28"/>
                  <a:gd name="T21" fmla="*/ 16 h 33"/>
                  <a:gd name="T22" fmla="*/ 1 w 28"/>
                  <a:gd name="T23" fmla="*/ 20 h 33"/>
                  <a:gd name="T24" fmla="*/ 8 w 28"/>
                  <a:gd name="T25" fmla="*/ 24 h 33"/>
                  <a:gd name="T26" fmla="*/ 7 w 28"/>
                  <a:gd name="T27" fmla="*/ 29 h 33"/>
                  <a:gd name="T28" fmla="*/ 7 w 28"/>
                  <a:gd name="T29" fmla="*/ 32 h 33"/>
                  <a:gd name="T30" fmla="*/ 11 w 28"/>
                  <a:gd name="T31" fmla="*/ 32 h 33"/>
                  <a:gd name="T32" fmla="*/ 17 w 28"/>
                  <a:gd name="T33" fmla="*/ 25 h 33"/>
                  <a:gd name="T34" fmla="*/ 19 w 28"/>
                  <a:gd name="T35" fmla="*/ 21 h 33"/>
                  <a:gd name="T36" fmla="*/ 19 w 28"/>
                  <a:gd name="T37" fmla="*/ 18 h 33"/>
                  <a:gd name="T38" fmla="*/ 22 w 28"/>
                  <a:gd name="T39" fmla="*/ 16 h 33"/>
                  <a:gd name="T40" fmla="*/ 24 w 28"/>
                  <a:gd name="T41" fmla="*/ 16 h 33"/>
                  <a:gd name="T42" fmla="*/ 27 w 28"/>
                  <a:gd name="T43" fmla="*/ 12 h 33"/>
                  <a:gd name="T44" fmla="*/ 27 w 28"/>
                  <a:gd name="T45" fmla="*/ 8 h 33"/>
                  <a:gd name="T46" fmla="*/ 27 w 28"/>
                  <a:gd name="T47" fmla="*/ 7 h 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
                  <a:gd name="T73" fmla="*/ 0 h 33"/>
                  <a:gd name="T74" fmla="*/ 28 w 28"/>
                  <a:gd name="T75" fmla="*/ 33 h 3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 h="33">
                    <a:moveTo>
                      <a:pt x="27" y="7"/>
                    </a:moveTo>
                    <a:cubicBezTo>
                      <a:pt x="25" y="7"/>
                      <a:pt x="23" y="7"/>
                      <a:pt x="22" y="8"/>
                    </a:cubicBezTo>
                    <a:cubicBezTo>
                      <a:pt x="21" y="9"/>
                      <a:pt x="21" y="10"/>
                      <a:pt x="19" y="9"/>
                    </a:cubicBezTo>
                    <a:cubicBezTo>
                      <a:pt x="17" y="8"/>
                      <a:pt x="13" y="7"/>
                      <a:pt x="13" y="6"/>
                    </a:cubicBezTo>
                    <a:cubicBezTo>
                      <a:pt x="13" y="4"/>
                      <a:pt x="13" y="2"/>
                      <a:pt x="11" y="1"/>
                    </a:cubicBezTo>
                    <a:cubicBezTo>
                      <a:pt x="10" y="0"/>
                      <a:pt x="10" y="0"/>
                      <a:pt x="10" y="1"/>
                    </a:cubicBezTo>
                    <a:cubicBezTo>
                      <a:pt x="11" y="3"/>
                      <a:pt x="10" y="4"/>
                      <a:pt x="9" y="3"/>
                    </a:cubicBezTo>
                    <a:cubicBezTo>
                      <a:pt x="9" y="2"/>
                      <a:pt x="8" y="2"/>
                      <a:pt x="7" y="2"/>
                    </a:cubicBezTo>
                    <a:cubicBezTo>
                      <a:pt x="6" y="2"/>
                      <a:pt x="6" y="8"/>
                      <a:pt x="6" y="10"/>
                    </a:cubicBezTo>
                    <a:cubicBezTo>
                      <a:pt x="6" y="11"/>
                      <a:pt x="5" y="13"/>
                      <a:pt x="5" y="14"/>
                    </a:cubicBezTo>
                    <a:cubicBezTo>
                      <a:pt x="4" y="15"/>
                      <a:pt x="3" y="15"/>
                      <a:pt x="2" y="16"/>
                    </a:cubicBezTo>
                    <a:cubicBezTo>
                      <a:pt x="1" y="17"/>
                      <a:pt x="0" y="19"/>
                      <a:pt x="1" y="20"/>
                    </a:cubicBezTo>
                    <a:cubicBezTo>
                      <a:pt x="2" y="20"/>
                      <a:pt x="8" y="22"/>
                      <a:pt x="8" y="24"/>
                    </a:cubicBezTo>
                    <a:cubicBezTo>
                      <a:pt x="8" y="25"/>
                      <a:pt x="8" y="28"/>
                      <a:pt x="7" y="29"/>
                    </a:cubicBezTo>
                    <a:cubicBezTo>
                      <a:pt x="6" y="30"/>
                      <a:pt x="6" y="32"/>
                      <a:pt x="7" y="32"/>
                    </a:cubicBezTo>
                    <a:cubicBezTo>
                      <a:pt x="8" y="32"/>
                      <a:pt x="10" y="33"/>
                      <a:pt x="11" y="32"/>
                    </a:cubicBezTo>
                    <a:cubicBezTo>
                      <a:pt x="12" y="31"/>
                      <a:pt x="16" y="26"/>
                      <a:pt x="17" y="25"/>
                    </a:cubicBezTo>
                    <a:cubicBezTo>
                      <a:pt x="18" y="23"/>
                      <a:pt x="19" y="22"/>
                      <a:pt x="19" y="21"/>
                    </a:cubicBezTo>
                    <a:cubicBezTo>
                      <a:pt x="19" y="19"/>
                      <a:pt x="18" y="19"/>
                      <a:pt x="19" y="18"/>
                    </a:cubicBezTo>
                    <a:cubicBezTo>
                      <a:pt x="20" y="17"/>
                      <a:pt x="20" y="16"/>
                      <a:pt x="22" y="16"/>
                    </a:cubicBezTo>
                    <a:cubicBezTo>
                      <a:pt x="23" y="16"/>
                      <a:pt x="24" y="17"/>
                      <a:pt x="24" y="16"/>
                    </a:cubicBezTo>
                    <a:cubicBezTo>
                      <a:pt x="25" y="15"/>
                      <a:pt x="26" y="14"/>
                      <a:pt x="27" y="12"/>
                    </a:cubicBezTo>
                    <a:cubicBezTo>
                      <a:pt x="28" y="10"/>
                      <a:pt x="26" y="9"/>
                      <a:pt x="27" y="8"/>
                    </a:cubicBezTo>
                    <a:cubicBezTo>
                      <a:pt x="28" y="7"/>
                      <a:pt x="28" y="7"/>
                      <a:pt x="27" y="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37" name="Freeform 368"/>
              <p:cNvSpPr>
                <a:spLocks noChangeArrowheads="1"/>
              </p:cNvSpPr>
              <p:nvPr/>
            </p:nvSpPr>
            <p:spPr bwMode="auto">
              <a:xfrm>
                <a:off x="2610" y="1233"/>
                <a:ext cx="61" cy="58"/>
              </a:xfrm>
              <a:custGeom>
                <a:avLst/>
                <a:gdLst>
                  <a:gd name="T0" fmla="*/ 42 w 44"/>
                  <a:gd name="T1" fmla="*/ 2 h 42"/>
                  <a:gd name="T2" fmla="*/ 40 w 44"/>
                  <a:gd name="T3" fmla="*/ 4 h 42"/>
                  <a:gd name="T4" fmla="*/ 38 w 44"/>
                  <a:gd name="T5" fmla="*/ 4 h 42"/>
                  <a:gd name="T6" fmla="*/ 37 w 44"/>
                  <a:gd name="T7" fmla="*/ 2 h 42"/>
                  <a:gd name="T8" fmla="*/ 35 w 44"/>
                  <a:gd name="T9" fmla="*/ 1 h 42"/>
                  <a:gd name="T10" fmla="*/ 31 w 44"/>
                  <a:gd name="T11" fmla="*/ 4 h 42"/>
                  <a:gd name="T12" fmla="*/ 31 w 44"/>
                  <a:gd name="T13" fmla="*/ 7 h 42"/>
                  <a:gd name="T14" fmla="*/ 27 w 44"/>
                  <a:gd name="T15" fmla="*/ 13 h 42"/>
                  <a:gd name="T16" fmla="*/ 21 w 44"/>
                  <a:gd name="T17" fmla="*/ 19 h 42"/>
                  <a:gd name="T18" fmla="*/ 14 w 44"/>
                  <a:gd name="T19" fmla="*/ 22 h 42"/>
                  <a:gd name="T20" fmla="*/ 11 w 44"/>
                  <a:gd name="T21" fmla="*/ 24 h 42"/>
                  <a:gd name="T22" fmla="*/ 6 w 44"/>
                  <a:gd name="T23" fmla="*/ 30 h 42"/>
                  <a:gd name="T24" fmla="*/ 3 w 44"/>
                  <a:gd name="T25" fmla="*/ 31 h 42"/>
                  <a:gd name="T26" fmla="*/ 2 w 44"/>
                  <a:gd name="T27" fmla="*/ 35 h 42"/>
                  <a:gd name="T28" fmla="*/ 1 w 44"/>
                  <a:gd name="T29" fmla="*/ 37 h 42"/>
                  <a:gd name="T30" fmla="*/ 1 w 44"/>
                  <a:gd name="T31" fmla="*/ 39 h 42"/>
                  <a:gd name="T32" fmla="*/ 6 w 44"/>
                  <a:gd name="T33" fmla="*/ 40 h 42"/>
                  <a:gd name="T34" fmla="*/ 11 w 44"/>
                  <a:gd name="T35" fmla="*/ 42 h 42"/>
                  <a:gd name="T36" fmla="*/ 20 w 44"/>
                  <a:gd name="T37" fmla="*/ 40 h 42"/>
                  <a:gd name="T38" fmla="*/ 25 w 44"/>
                  <a:gd name="T39" fmla="*/ 32 h 42"/>
                  <a:gd name="T40" fmla="*/ 29 w 44"/>
                  <a:gd name="T41" fmla="*/ 25 h 42"/>
                  <a:gd name="T42" fmla="*/ 34 w 44"/>
                  <a:gd name="T43" fmla="*/ 23 h 42"/>
                  <a:gd name="T44" fmla="*/ 38 w 44"/>
                  <a:gd name="T45" fmla="*/ 21 h 42"/>
                  <a:gd name="T46" fmla="*/ 36 w 44"/>
                  <a:gd name="T47" fmla="*/ 19 h 42"/>
                  <a:gd name="T48" fmla="*/ 41 w 44"/>
                  <a:gd name="T49" fmla="*/ 13 h 42"/>
                  <a:gd name="T50" fmla="*/ 44 w 44"/>
                  <a:gd name="T51" fmla="*/ 7 h 42"/>
                  <a:gd name="T52" fmla="*/ 44 w 44"/>
                  <a:gd name="T53" fmla="*/ 5 h 42"/>
                  <a:gd name="T54" fmla="*/ 43 w 44"/>
                  <a:gd name="T55" fmla="*/ 4 h 42"/>
                  <a:gd name="T56" fmla="*/ 42 w 44"/>
                  <a:gd name="T57" fmla="*/ 2 h 4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4"/>
                  <a:gd name="T88" fmla="*/ 0 h 42"/>
                  <a:gd name="T89" fmla="*/ 44 w 44"/>
                  <a:gd name="T90" fmla="*/ 42 h 4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4" h="42">
                    <a:moveTo>
                      <a:pt x="42" y="2"/>
                    </a:moveTo>
                    <a:cubicBezTo>
                      <a:pt x="43" y="1"/>
                      <a:pt x="41" y="3"/>
                      <a:pt x="40" y="4"/>
                    </a:cubicBezTo>
                    <a:cubicBezTo>
                      <a:pt x="39" y="5"/>
                      <a:pt x="38" y="4"/>
                      <a:pt x="38" y="4"/>
                    </a:cubicBezTo>
                    <a:cubicBezTo>
                      <a:pt x="37" y="3"/>
                      <a:pt x="38" y="3"/>
                      <a:pt x="37" y="2"/>
                    </a:cubicBezTo>
                    <a:cubicBezTo>
                      <a:pt x="35" y="1"/>
                      <a:pt x="37" y="0"/>
                      <a:pt x="35" y="1"/>
                    </a:cubicBezTo>
                    <a:cubicBezTo>
                      <a:pt x="33" y="2"/>
                      <a:pt x="31" y="3"/>
                      <a:pt x="31" y="4"/>
                    </a:cubicBezTo>
                    <a:cubicBezTo>
                      <a:pt x="31" y="6"/>
                      <a:pt x="32" y="6"/>
                      <a:pt x="31" y="7"/>
                    </a:cubicBezTo>
                    <a:cubicBezTo>
                      <a:pt x="29" y="8"/>
                      <a:pt x="28" y="12"/>
                      <a:pt x="27" y="13"/>
                    </a:cubicBezTo>
                    <a:cubicBezTo>
                      <a:pt x="26" y="14"/>
                      <a:pt x="22" y="18"/>
                      <a:pt x="21" y="19"/>
                    </a:cubicBezTo>
                    <a:cubicBezTo>
                      <a:pt x="19" y="19"/>
                      <a:pt x="15" y="21"/>
                      <a:pt x="14" y="22"/>
                    </a:cubicBezTo>
                    <a:cubicBezTo>
                      <a:pt x="14" y="23"/>
                      <a:pt x="12" y="24"/>
                      <a:pt x="11" y="24"/>
                    </a:cubicBezTo>
                    <a:cubicBezTo>
                      <a:pt x="9" y="25"/>
                      <a:pt x="8" y="29"/>
                      <a:pt x="6" y="30"/>
                    </a:cubicBezTo>
                    <a:cubicBezTo>
                      <a:pt x="5" y="31"/>
                      <a:pt x="4" y="30"/>
                      <a:pt x="3" y="31"/>
                    </a:cubicBezTo>
                    <a:cubicBezTo>
                      <a:pt x="2" y="32"/>
                      <a:pt x="2" y="34"/>
                      <a:pt x="2" y="35"/>
                    </a:cubicBezTo>
                    <a:cubicBezTo>
                      <a:pt x="2" y="36"/>
                      <a:pt x="2" y="37"/>
                      <a:pt x="1" y="37"/>
                    </a:cubicBezTo>
                    <a:cubicBezTo>
                      <a:pt x="0" y="37"/>
                      <a:pt x="1" y="39"/>
                      <a:pt x="1" y="39"/>
                    </a:cubicBezTo>
                    <a:cubicBezTo>
                      <a:pt x="1" y="39"/>
                      <a:pt x="3" y="39"/>
                      <a:pt x="6" y="40"/>
                    </a:cubicBezTo>
                    <a:cubicBezTo>
                      <a:pt x="8" y="40"/>
                      <a:pt x="9" y="41"/>
                      <a:pt x="11" y="42"/>
                    </a:cubicBezTo>
                    <a:cubicBezTo>
                      <a:pt x="13" y="42"/>
                      <a:pt x="17" y="42"/>
                      <a:pt x="20" y="40"/>
                    </a:cubicBezTo>
                    <a:cubicBezTo>
                      <a:pt x="22" y="37"/>
                      <a:pt x="25" y="36"/>
                      <a:pt x="25" y="32"/>
                    </a:cubicBezTo>
                    <a:cubicBezTo>
                      <a:pt x="26" y="28"/>
                      <a:pt x="26" y="26"/>
                      <a:pt x="29" y="25"/>
                    </a:cubicBezTo>
                    <a:cubicBezTo>
                      <a:pt x="32" y="24"/>
                      <a:pt x="32" y="23"/>
                      <a:pt x="34" y="23"/>
                    </a:cubicBezTo>
                    <a:cubicBezTo>
                      <a:pt x="36" y="23"/>
                      <a:pt x="39" y="23"/>
                      <a:pt x="38" y="21"/>
                    </a:cubicBezTo>
                    <a:cubicBezTo>
                      <a:pt x="36" y="20"/>
                      <a:pt x="35" y="21"/>
                      <a:pt x="36" y="19"/>
                    </a:cubicBezTo>
                    <a:cubicBezTo>
                      <a:pt x="37" y="17"/>
                      <a:pt x="40" y="15"/>
                      <a:pt x="41" y="13"/>
                    </a:cubicBezTo>
                    <a:cubicBezTo>
                      <a:pt x="42" y="11"/>
                      <a:pt x="44" y="9"/>
                      <a:pt x="44" y="7"/>
                    </a:cubicBezTo>
                    <a:cubicBezTo>
                      <a:pt x="44" y="6"/>
                      <a:pt x="43" y="6"/>
                      <a:pt x="44" y="5"/>
                    </a:cubicBezTo>
                    <a:cubicBezTo>
                      <a:pt x="44" y="4"/>
                      <a:pt x="44" y="3"/>
                      <a:pt x="43" y="4"/>
                    </a:cubicBezTo>
                    <a:cubicBezTo>
                      <a:pt x="42" y="4"/>
                      <a:pt x="42" y="3"/>
                      <a:pt x="42"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38" name="Freeform 369"/>
              <p:cNvSpPr>
                <a:spLocks noChangeArrowheads="1"/>
              </p:cNvSpPr>
              <p:nvPr/>
            </p:nvSpPr>
            <p:spPr bwMode="auto">
              <a:xfrm>
                <a:off x="2620" y="1291"/>
                <a:ext cx="4" cy="4"/>
              </a:xfrm>
              <a:custGeom>
                <a:avLst/>
                <a:gdLst>
                  <a:gd name="T0" fmla="*/ 0 w 3"/>
                  <a:gd name="T1" fmla="*/ 0 h 3"/>
                  <a:gd name="T2" fmla="*/ 0 w 3"/>
                  <a:gd name="T3" fmla="*/ 3 h 3"/>
                  <a:gd name="T4" fmla="*/ 3 w 3"/>
                  <a:gd name="T5" fmla="*/ 3 h 3"/>
                  <a:gd name="T6" fmla="*/ 0 w 3"/>
                  <a:gd name="T7" fmla="*/ 0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0" y="0"/>
                    </a:moveTo>
                    <a:cubicBezTo>
                      <a:pt x="0" y="3"/>
                      <a:pt x="0" y="3"/>
                      <a:pt x="0" y="3"/>
                    </a:cubicBezTo>
                    <a:cubicBezTo>
                      <a:pt x="3" y="3"/>
                      <a:pt x="3" y="3"/>
                      <a:pt x="3" y="3"/>
                    </a:cubicBezTo>
                    <a:cubicBezTo>
                      <a:pt x="1" y="2"/>
                      <a:pt x="0" y="0"/>
                      <a:pt x="0"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39" name="Freeform 370"/>
              <p:cNvSpPr>
                <a:spLocks noChangeArrowheads="1"/>
              </p:cNvSpPr>
              <p:nvPr/>
            </p:nvSpPr>
            <p:spPr bwMode="auto">
              <a:xfrm>
                <a:off x="2438" y="1233"/>
                <a:ext cx="30" cy="29"/>
              </a:xfrm>
              <a:custGeom>
                <a:avLst/>
                <a:gdLst>
                  <a:gd name="T0" fmla="*/ 18 w 22"/>
                  <a:gd name="T1" fmla="*/ 2 h 21"/>
                  <a:gd name="T2" fmla="*/ 10 w 22"/>
                  <a:gd name="T3" fmla="*/ 4 h 21"/>
                  <a:gd name="T4" fmla="*/ 1 w 22"/>
                  <a:gd name="T5" fmla="*/ 2 h 21"/>
                  <a:gd name="T6" fmla="*/ 5 w 22"/>
                  <a:gd name="T7" fmla="*/ 12 h 21"/>
                  <a:gd name="T8" fmla="*/ 4 w 22"/>
                  <a:gd name="T9" fmla="*/ 13 h 21"/>
                  <a:gd name="T10" fmla="*/ 6 w 22"/>
                  <a:gd name="T11" fmla="*/ 17 h 21"/>
                  <a:gd name="T12" fmla="*/ 12 w 22"/>
                  <a:gd name="T13" fmla="*/ 21 h 21"/>
                  <a:gd name="T14" fmla="*/ 14 w 22"/>
                  <a:gd name="T15" fmla="*/ 18 h 21"/>
                  <a:gd name="T16" fmla="*/ 16 w 22"/>
                  <a:gd name="T17" fmla="*/ 19 h 21"/>
                  <a:gd name="T18" fmla="*/ 16 w 22"/>
                  <a:gd name="T19" fmla="*/ 17 h 21"/>
                  <a:gd name="T20" fmla="*/ 18 w 22"/>
                  <a:gd name="T21" fmla="*/ 17 h 21"/>
                  <a:gd name="T22" fmla="*/ 19 w 22"/>
                  <a:gd name="T23" fmla="*/ 16 h 21"/>
                  <a:gd name="T24" fmla="*/ 20 w 22"/>
                  <a:gd name="T25" fmla="*/ 11 h 21"/>
                  <a:gd name="T26" fmla="*/ 21 w 22"/>
                  <a:gd name="T27" fmla="*/ 9 h 21"/>
                  <a:gd name="T28" fmla="*/ 21 w 22"/>
                  <a:gd name="T29" fmla="*/ 2 h 21"/>
                  <a:gd name="T30" fmla="*/ 18 w 22"/>
                  <a:gd name="T31" fmla="*/ 2 h 2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
                  <a:gd name="T49" fmla="*/ 0 h 21"/>
                  <a:gd name="T50" fmla="*/ 22 w 22"/>
                  <a:gd name="T51" fmla="*/ 21 h 2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 h="21">
                    <a:moveTo>
                      <a:pt x="18" y="2"/>
                    </a:moveTo>
                    <a:cubicBezTo>
                      <a:pt x="16" y="3"/>
                      <a:pt x="12" y="4"/>
                      <a:pt x="10" y="4"/>
                    </a:cubicBezTo>
                    <a:cubicBezTo>
                      <a:pt x="7" y="3"/>
                      <a:pt x="2" y="0"/>
                      <a:pt x="1" y="2"/>
                    </a:cubicBezTo>
                    <a:cubicBezTo>
                      <a:pt x="0" y="4"/>
                      <a:pt x="5" y="11"/>
                      <a:pt x="5" y="12"/>
                    </a:cubicBezTo>
                    <a:cubicBezTo>
                      <a:pt x="5" y="13"/>
                      <a:pt x="4" y="12"/>
                      <a:pt x="4" y="13"/>
                    </a:cubicBezTo>
                    <a:cubicBezTo>
                      <a:pt x="4" y="13"/>
                      <a:pt x="5" y="16"/>
                      <a:pt x="6" y="17"/>
                    </a:cubicBezTo>
                    <a:cubicBezTo>
                      <a:pt x="7" y="18"/>
                      <a:pt x="11" y="21"/>
                      <a:pt x="12" y="21"/>
                    </a:cubicBezTo>
                    <a:cubicBezTo>
                      <a:pt x="14" y="20"/>
                      <a:pt x="13" y="19"/>
                      <a:pt x="14" y="18"/>
                    </a:cubicBezTo>
                    <a:cubicBezTo>
                      <a:pt x="15" y="17"/>
                      <a:pt x="15" y="20"/>
                      <a:pt x="16" y="19"/>
                    </a:cubicBezTo>
                    <a:cubicBezTo>
                      <a:pt x="16" y="19"/>
                      <a:pt x="16" y="18"/>
                      <a:pt x="16" y="17"/>
                    </a:cubicBezTo>
                    <a:cubicBezTo>
                      <a:pt x="16" y="15"/>
                      <a:pt x="17" y="16"/>
                      <a:pt x="18" y="17"/>
                    </a:cubicBezTo>
                    <a:cubicBezTo>
                      <a:pt x="19" y="18"/>
                      <a:pt x="19" y="18"/>
                      <a:pt x="19" y="16"/>
                    </a:cubicBezTo>
                    <a:cubicBezTo>
                      <a:pt x="19" y="14"/>
                      <a:pt x="19" y="11"/>
                      <a:pt x="20" y="11"/>
                    </a:cubicBezTo>
                    <a:cubicBezTo>
                      <a:pt x="21" y="10"/>
                      <a:pt x="21" y="10"/>
                      <a:pt x="21" y="9"/>
                    </a:cubicBezTo>
                    <a:cubicBezTo>
                      <a:pt x="21" y="7"/>
                      <a:pt x="22" y="3"/>
                      <a:pt x="21" y="2"/>
                    </a:cubicBezTo>
                    <a:cubicBezTo>
                      <a:pt x="19" y="2"/>
                      <a:pt x="19" y="2"/>
                      <a:pt x="18"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40" name="Freeform 371"/>
              <p:cNvSpPr>
                <a:spLocks noChangeArrowheads="1"/>
              </p:cNvSpPr>
              <p:nvPr/>
            </p:nvSpPr>
            <p:spPr bwMode="auto">
              <a:xfrm>
                <a:off x="2463" y="1227"/>
                <a:ext cx="5" cy="8"/>
              </a:xfrm>
              <a:custGeom>
                <a:avLst/>
                <a:gdLst>
                  <a:gd name="T0" fmla="*/ 3 w 4"/>
                  <a:gd name="T1" fmla="*/ 5 h 6"/>
                  <a:gd name="T2" fmla="*/ 1 w 4"/>
                  <a:gd name="T3" fmla="*/ 0 h 6"/>
                  <a:gd name="T4" fmla="*/ 3 w 4"/>
                  <a:gd name="T5" fmla="*/ 5 h 6"/>
                  <a:gd name="T6" fmla="*/ 0 60000 65536"/>
                  <a:gd name="T7" fmla="*/ 0 60000 65536"/>
                  <a:gd name="T8" fmla="*/ 0 60000 65536"/>
                  <a:gd name="T9" fmla="*/ 0 w 4"/>
                  <a:gd name="T10" fmla="*/ 0 h 6"/>
                  <a:gd name="T11" fmla="*/ 4 w 4"/>
                  <a:gd name="T12" fmla="*/ 6 h 6"/>
                </a:gdLst>
                <a:ahLst/>
                <a:cxnLst>
                  <a:cxn ang="T6">
                    <a:pos x="T0" y="T1"/>
                  </a:cxn>
                  <a:cxn ang="T7">
                    <a:pos x="T2" y="T3"/>
                  </a:cxn>
                  <a:cxn ang="T8">
                    <a:pos x="T4" y="T5"/>
                  </a:cxn>
                </a:cxnLst>
                <a:rect l="T9" t="T10" r="T11" b="T12"/>
                <a:pathLst>
                  <a:path w="4" h="6">
                    <a:moveTo>
                      <a:pt x="3" y="5"/>
                    </a:moveTo>
                    <a:cubicBezTo>
                      <a:pt x="4" y="1"/>
                      <a:pt x="2" y="0"/>
                      <a:pt x="1" y="0"/>
                    </a:cubicBezTo>
                    <a:cubicBezTo>
                      <a:pt x="0" y="0"/>
                      <a:pt x="3" y="6"/>
                      <a:pt x="3"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41" name="Freeform 372"/>
              <p:cNvSpPr>
                <a:spLocks noChangeArrowheads="1"/>
              </p:cNvSpPr>
              <p:nvPr/>
            </p:nvSpPr>
            <p:spPr bwMode="auto">
              <a:xfrm>
                <a:off x="2431" y="1227"/>
                <a:ext cx="3" cy="2"/>
              </a:xfrm>
              <a:custGeom>
                <a:avLst/>
                <a:gdLst>
                  <a:gd name="T0" fmla="*/ 1 w 2"/>
                  <a:gd name="T1" fmla="*/ 0 h 2"/>
                  <a:gd name="T2" fmla="*/ 1 w 2"/>
                  <a:gd name="T3" fmla="*/ 2 h 2"/>
                  <a:gd name="T4" fmla="*/ 1 w 2"/>
                  <a:gd name="T5" fmla="*/ 0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1" y="0"/>
                    </a:moveTo>
                    <a:cubicBezTo>
                      <a:pt x="0" y="0"/>
                      <a:pt x="0" y="2"/>
                      <a:pt x="1" y="2"/>
                    </a:cubicBezTo>
                    <a:cubicBezTo>
                      <a:pt x="2" y="2"/>
                      <a:pt x="2"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42" name="Freeform 373"/>
              <p:cNvSpPr>
                <a:spLocks noChangeArrowheads="1"/>
              </p:cNvSpPr>
              <p:nvPr/>
            </p:nvSpPr>
            <p:spPr bwMode="auto">
              <a:xfrm>
                <a:off x="1942" y="819"/>
                <a:ext cx="16" cy="29"/>
              </a:xfrm>
              <a:custGeom>
                <a:avLst/>
                <a:gdLst>
                  <a:gd name="T0" fmla="*/ 6 w 12"/>
                  <a:gd name="T1" fmla="*/ 3 h 21"/>
                  <a:gd name="T2" fmla="*/ 2 w 12"/>
                  <a:gd name="T3" fmla="*/ 0 h 21"/>
                  <a:gd name="T4" fmla="*/ 2 w 12"/>
                  <a:gd name="T5" fmla="*/ 1 h 21"/>
                  <a:gd name="T6" fmla="*/ 1 w 12"/>
                  <a:gd name="T7" fmla="*/ 6 h 21"/>
                  <a:gd name="T8" fmla="*/ 0 w 12"/>
                  <a:gd name="T9" fmla="*/ 12 h 21"/>
                  <a:gd name="T10" fmla="*/ 2 w 12"/>
                  <a:gd name="T11" fmla="*/ 19 h 21"/>
                  <a:gd name="T12" fmla="*/ 7 w 12"/>
                  <a:gd name="T13" fmla="*/ 20 h 21"/>
                  <a:gd name="T14" fmla="*/ 11 w 12"/>
                  <a:gd name="T15" fmla="*/ 16 h 21"/>
                  <a:gd name="T16" fmla="*/ 10 w 12"/>
                  <a:gd name="T17" fmla="*/ 11 h 21"/>
                  <a:gd name="T18" fmla="*/ 6 w 12"/>
                  <a:gd name="T19" fmla="*/ 3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21"/>
                  <a:gd name="T32" fmla="*/ 12 w 12"/>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21">
                    <a:moveTo>
                      <a:pt x="6" y="3"/>
                    </a:moveTo>
                    <a:cubicBezTo>
                      <a:pt x="5" y="2"/>
                      <a:pt x="3" y="0"/>
                      <a:pt x="2" y="0"/>
                    </a:cubicBezTo>
                    <a:cubicBezTo>
                      <a:pt x="1" y="0"/>
                      <a:pt x="2" y="0"/>
                      <a:pt x="2" y="1"/>
                    </a:cubicBezTo>
                    <a:cubicBezTo>
                      <a:pt x="2" y="2"/>
                      <a:pt x="2" y="6"/>
                      <a:pt x="1" y="6"/>
                    </a:cubicBezTo>
                    <a:cubicBezTo>
                      <a:pt x="0" y="7"/>
                      <a:pt x="0" y="10"/>
                      <a:pt x="0" y="12"/>
                    </a:cubicBezTo>
                    <a:cubicBezTo>
                      <a:pt x="0" y="13"/>
                      <a:pt x="0" y="17"/>
                      <a:pt x="2" y="19"/>
                    </a:cubicBezTo>
                    <a:cubicBezTo>
                      <a:pt x="3" y="21"/>
                      <a:pt x="5" y="21"/>
                      <a:pt x="7" y="20"/>
                    </a:cubicBezTo>
                    <a:cubicBezTo>
                      <a:pt x="9" y="19"/>
                      <a:pt x="11" y="18"/>
                      <a:pt x="11" y="16"/>
                    </a:cubicBezTo>
                    <a:cubicBezTo>
                      <a:pt x="12" y="15"/>
                      <a:pt x="11" y="13"/>
                      <a:pt x="10" y="11"/>
                    </a:cubicBezTo>
                    <a:cubicBezTo>
                      <a:pt x="9" y="9"/>
                      <a:pt x="7" y="5"/>
                      <a:pt x="6"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43" name="Freeform 374"/>
              <p:cNvSpPr>
                <a:spLocks noChangeArrowheads="1"/>
              </p:cNvSpPr>
              <p:nvPr/>
            </p:nvSpPr>
            <p:spPr bwMode="auto">
              <a:xfrm>
                <a:off x="1653" y="988"/>
                <a:ext cx="56" cy="112"/>
              </a:xfrm>
              <a:custGeom>
                <a:avLst/>
                <a:gdLst>
                  <a:gd name="T0" fmla="*/ 39 w 41"/>
                  <a:gd name="T1" fmla="*/ 9 h 81"/>
                  <a:gd name="T2" fmla="*/ 35 w 41"/>
                  <a:gd name="T3" fmla="*/ 2 h 81"/>
                  <a:gd name="T4" fmla="*/ 33 w 41"/>
                  <a:gd name="T5" fmla="*/ 1 h 81"/>
                  <a:gd name="T6" fmla="*/ 32 w 41"/>
                  <a:gd name="T7" fmla="*/ 4 h 81"/>
                  <a:gd name="T8" fmla="*/ 31 w 41"/>
                  <a:gd name="T9" fmla="*/ 8 h 81"/>
                  <a:gd name="T10" fmla="*/ 29 w 41"/>
                  <a:gd name="T11" fmla="*/ 10 h 81"/>
                  <a:gd name="T12" fmla="*/ 26 w 41"/>
                  <a:gd name="T13" fmla="*/ 10 h 81"/>
                  <a:gd name="T14" fmla="*/ 27 w 41"/>
                  <a:gd name="T15" fmla="*/ 11 h 81"/>
                  <a:gd name="T16" fmla="*/ 26 w 41"/>
                  <a:gd name="T17" fmla="*/ 13 h 81"/>
                  <a:gd name="T18" fmla="*/ 26 w 41"/>
                  <a:gd name="T19" fmla="*/ 15 h 81"/>
                  <a:gd name="T20" fmla="*/ 26 w 41"/>
                  <a:gd name="T21" fmla="*/ 16 h 81"/>
                  <a:gd name="T22" fmla="*/ 23 w 41"/>
                  <a:gd name="T23" fmla="*/ 17 h 81"/>
                  <a:gd name="T24" fmla="*/ 20 w 41"/>
                  <a:gd name="T25" fmla="*/ 19 h 81"/>
                  <a:gd name="T26" fmla="*/ 17 w 41"/>
                  <a:gd name="T27" fmla="*/ 21 h 81"/>
                  <a:gd name="T28" fmla="*/ 17 w 41"/>
                  <a:gd name="T29" fmla="*/ 22 h 81"/>
                  <a:gd name="T30" fmla="*/ 14 w 41"/>
                  <a:gd name="T31" fmla="*/ 22 h 81"/>
                  <a:gd name="T32" fmla="*/ 9 w 41"/>
                  <a:gd name="T33" fmla="*/ 24 h 81"/>
                  <a:gd name="T34" fmla="*/ 7 w 41"/>
                  <a:gd name="T35" fmla="*/ 24 h 81"/>
                  <a:gd name="T36" fmla="*/ 4 w 41"/>
                  <a:gd name="T37" fmla="*/ 33 h 81"/>
                  <a:gd name="T38" fmla="*/ 6 w 41"/>
                  <a:gd name="T39" fmla="*/ 43 h 81"/>
                  <a:gd name="T40" fmla="*/ 5 w 41"/>
                  <a:gd name="T41" fmla="*/ 50 h 81"/>
                  <a:gd name="T42" fmla="*/ 1 w 41"/>
                  <a:gd name="T43" fmla="*/ 57 h 81"/>
                  <a:gd name="T44" fmla="*/ 0 w 41"/>
                  <a:gd name="T45" fmla="*/ 64 h 81"/>
                  <a:gd name="T46" fmla="*/ 3 w 41"/>
                  <a:gd name="T47" fmla="*/ 68 h 81"/>
                  <a:gd name="T48" fmla="*/ 2 w 41"/>
                  <a:gd name="T49" fmla="*/ 71 h 81"/>
                  <a:gd name="T50" fmla="*/ 5 w 41"/>
                  <a:gd name="T51" fmla="*/ 78 h 81"/>
                  <a:gd name="T52" fmla="*/ 12 w 41"/>
                  <a:gd name="T53" fmla="*/ 80 h 81"/>
                  <a:gd name="T54" fmla="*/ 19 w 41"/>
                  <a:gd name="T55" fmla="*/ 78 h 81"/>
                  <a:gd name="T56" fmla="*/ 25 w 41"/>
                  <a:gd name="T57" fmla="*/ 66 h 81"/>
                  <a:gd name="T58" fmla="*/ 31 w 41"/>
                  <a:gd name="T59" fmla="*/ 46 h 81"/>
                  <a:gd name="T60" fmla="*/ 36 w 41"/>
                  <a:gd name="T61" fmla="*/ 30 h 81"/>
                  <a:gd name="T62" fmla="*/ 37 w 41"/>
                  <a:gd name="T63" fmla="*/ 26 h 81"/>
                  <a:gd name="T64" fmla="*/ 36 w 41"/>
                  <a:gd name="T65" fmla="*/ 21 h 81"/>
                  <a:gd name="T66" fmla="*/ 38 w 41"/>
                  <a:gd name="T67" fmla="*/ 20 h 81"/>
                  <a:gd name="T68" fmla="*/ 40 w 41"/>
                  <a:gd name="T69" fmla="*/ 22 h 81"/>
                  <a:gd name="T70" fmla="*/ 40 w 41"/>
                  <a:gd name="T71" fmla="*/ 18 h 81"/>
                  <a:gd name="T72" fmla="*/ 39 w 41"/>
                  <a:gd name="T73" fmla="*/ 9 h 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1"/>
                  <a:gd name="T112" fmla="*/ 0 h 81"/>
                  <a:gd name="T113" fmla="*/ 41 w 41"/>
                  <a:gd name="T114" fmla="*/ 81 h 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1" h="81">
                    <a:moveTo>
                      <a:pt x="39" y="9"/>
                    </a:moveTo>
                    <a:cubicBezTo>
                      <a:pt x="38" y="6"/>
                      <a:pt x="36" y="3"/>
                      <a:pt x="35" y="2"/>
                    </a:cubicBezTo>
                    <a:cubicBezTo>
                      <a:pt x="34" y="1"/>
                      <a:pt x="34" y="0"/>
                      <a:pt x="33" y="1"/>
                    </a:cubicBezTo>
                    <a:cubicBezTo>
                      <a:pt x="33" y="1"/>
                      <a:pt x="32" y="3"/>
                      <a:pt x="32" y="4"/>
                    </a:cubicBezTo>
                    <a:cubicBezTo>
                      <a:pt x="32" y="4"/>
                      <a:pt x="31" y="8"/>
                      <a:pt x="31" y="8"/>
                    </a:cubicBezTo>
                    <a:cubicBezTo>
                      <a:pt x="30" y="8"/>
                      <a:pt x="30" y="10"/>
                      <a:pt x="29" y="10"/>
                    </a:cubicBezTo>
                    <a:cubicBezTo>
                      <a:pt x="28" y="9"/>
                      <a:pt x="26" y="9"/>
                      <a:pt x="26" y="10"/>
                    </a:cubicBezTo>
                    <a:cubicBezTo>
                      <a:pt x="26" y="11"/>
                      <a:pt x="27" y="10"/>
                      <a:pt x="27" y="11"/>
                    </a:cubicBezTo>
                    <a:cubicBezTo>
                      <a:pt x="27" y="13"/>
                      <a:pt x="26" y="12"/>
                      <a:pt x="26" y="13"/>
                    </a:cubicBezTo>
                    <a:cubicBezTo>
                      <a:pt x="25" y="14"/>
                      <a:pt x="25" y="15"/>
                      <a:pt x="26" y="15"/>
                    </a:cubicBezTo>
                    <a:cubicBezTo>
                      <a:pt x="26" y="15"/>
                      <a:pt x="28" y="16"/>
                      <a:pt x="26" y="16"/>
                    </a:cubicBezTo>
                    <a:cubicBezTo>
                      <a:pt x="24" y="16"/>
                      <a:pt x="24" y="16"/>
                      <a:pt x="23" y="17"/>
                    </a:cubicBezTo>
                    <a:cubicBezTo>
                      <a:pt x="22" y="18"/>
                      <a:pt x="22" y="18"/>
                      <a:pt x="20" y="19"/>
                    </a:cubicBezTo>
                    <a:cubicBezTo>
                      <a:pt x="19" y="20"/>
                      <a:pt x="16" y="20"/>
                      <a:pt x="17" y="21"/>
                    </a:cubicBezTo>
                    <a:cubicBezTo>
                      <a:pt x="18" y="22"/>
                      <a:pt x="18" y="23"/>
                      <a:pt x="17" y="22"/>
                    </a:cubicBezTo>
                    <a:cubicBezTo>
                      <a:pt x="16" y="22"/>
                      <a:pt x="16" y="21"/>
                      <a:pt x="14" y="22"/>
                    </a:cubicBezTo>
                    <a:cubicBezTo>
                      <a:pt x="13" y="23"/>
                      <a:pt x="10" y="24"/>
                      <a:pt x="9" y="24"/>
                    </a:cubicBezTo>
                    <a:cubicBezTo>
                      <a:pt x="8" y="24"/>
                      <a:pt x="7" y="23"/>
                      <a:pt x="7" y="24"/>
                    </a:cubicBezTo>
                    <a:cubicBezTo>
                      <a:pt x="6" y="25"/>
                      <a:pt x="5" y="30"/>
                      <a:pt x="4" y="33"/>
                    </a:cubicBezTo>
                    <a:cubicBezTo>
                      <a:pt x="4" y="35"/>
                      <a:pt x="6" y="42"/>
                      <a:pt x="6" y="43"/>
                    </a:cubicBezTo>
                    <a:cubicBezTo>
                      <a:pt x="6" y="45"/>
                      <a:pt x="6" y="49"/>
                      <a:pt x="5" y="50"/>
                    </a:cubicBezTo>
                    <a:cubicBezTo>
                      <a:pt x="4" y="51"/>
                      <a:pt x="1" y="55"/>
                      <a:pt x="1" y="57"/>
                    </a:cubicBezTo>
                    <a:cubicBezTo>
                      <a:pt x="0" y="58"/>
                      <a:pt x="0" y="63"/>
                      <a:pt x="0" y="64"/>
                    </a:cubicBezTo>
                    <a:cubicBezTo>
                      <a:pt x="1" y="65"/>
                      <a:pt x="4" y="66"/>
                      <a:pt x="3" y="68"/>
                    </a:cubicBezTo>
                    <a:cubicBezTo>
                      <a:pt x="2" y="70"/>
                      <a:pt x="2" y="70"/>
                      <a:pt x="2" y="71"/>
                    </a:cubicBezTo>
                    <a:cubicBezTo>
                      <a:pt x="2" y="72"/>
                      <a:pt x="3" y="76"/>
                      <a:pt x="5" y="78"/>
                    </a:cubicBezTo>
                    <a:cubicBezTo>
                      <a:pt x="7" y="79"/>
                      <a:pt x="9" y="81"/>
                      <a:pt x="12" y="80"/>
                    </a:cubicBezTo>
                    <a:cubicBezTo>
                      <a:pt x="15" y="79"/>
                      <a:pt x="17" y="78"/>
                      <a:pt x="19" y="78"/>
                    </a:cubicBezTo>
                    <a:cubicBezTo>
                      <a:pt x="20" y="78"/>
                      <a:pt x="24" y="73"/>
                      <a:pt x="25" y="66"/>
                    </a:cubicBezTo>
                    <a:cubicBezTo>
                      <a:pt x="27" y="60"/>
                      <a:pt x="29" y="50"/>
                      <a:pt x="31" y="46"/>
                    </a:cubicBezTo>
                    <a:cubicBezTo>
                      <a:pt x="33" y="42"/>
                      <a:pt x="36" y="33"/>
                      <a:pt x="36" y="30"/>
                    </a:cubicBezTo>
                    <a:cubicBezTo>
                      <a:pt x="36" y="27"/>
                      <a:pt x="37" y="27"/>
                      <a:pt x="37" y="26"/>
                    </a:cubicBezTo>
                    <a:cubicBezTo>
                      <a:pt x="37" y="25"/>
                      <a:pt x="36" y="23"/>
                      <a:pt x="36" y="21"/>
                    </a:cubicBezTo>
                    <a:cubicBezTo>
                      <a:pt x="36" y="20"/>
                      <a:pt x="37" y="20"/>
                      <a:pt x="38" y="20"/>
                    </a:cubicBezTo>
                    <a:cubicBezTo>
                      <a:pt x="39" y="21"/>
                      <a:pt x="39" y="23"/>
                      <a:pt x="40" y="22"/>
                    </a:cubicBezTo>
                    <a:cubicBezTo>
                      <a:pt x="40" y="22"/>
                      <a:pt x="41" y="19"/>
                      <a:pt x="40" y="18"/>
                    </a:cubicBezTo>
                    <a:cubicBezTo>
                      <a:pt x="40" y="16"/>
                      <a:pt x="40" y="11"/>
                      <a:pt x="39" y="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44" name="Freeform 375"/>
              <p:cNvSpPr>
                <a:spLocks noChangeArrowheads="1"/>
              </p:cNvSpPr>
              <p:nvPr/>
            </p:nvSpPr>
            <p:spPr bwMode="auto">
              <a:xfrm>
                <a:off x="1778" y="219"/>
                <a:ext cx="18" cy="12"/>
              </a:xfrm>
              <a:custGeom>
                <a:avLst/>
                <a:gdLst>
                  <a:gd name="T0" fmla="*/ 2 w 13"/>
                  <a:gd name="T1" fmla="*/ 1 h 9"/>
                  <a:gd name="T2" fmla="*/ 2 w 13"/>
                  <a:gd name="T3" fmla="*/ 5 h 9"/>
                  <a:gd name="T4" fmla="*/ 7 w 13"/>
                  <a:gd name="T5" fmla="*/ 8 h 9"/>
                  <a:gd name="T6" fmla="*/ 10 w 13"/>
                  <a:gd name="T7" fmla="*/ 9 h 9"/>
                  <a:gd name="T8" fmla="*/ 11 w 13"/>
                  <a:gd name="T9" fmla="*/ 6 h 9"/>
                  <a:gd name="T10" fmla="*/ 5 w 13"/>
                  <a:gd name="T11" fmla="*/ 2 h 9"/>
                  <a:gd name="T12" fmla="*/ 2 w 13"/>
                  <a:gd name="T13" fmla="*/ 1 h 9"/>
                  <a:gd name="T14" fmla="*/ 0 60000 65536"/>
                  <a:gd name="T15" fmla="*/ 0 60000 65536"/>
                  <a:gd name="T16" fmla="*/ 0 60000 65536"/>
                  <a:gd name="T17" fmla="*/ 0 60000 65536"/>
                  <a:gd name="T18" fmla="*/ 0 60000 65536"/>
                  <a:gd name="T19" fmla="*/ 0 60000 65536"/>
                  <a:gd name="T20" fmla="*/ 0 60000 65536"/>
                  <a:gd name="T21" fmla="*/ 0 w 13"/>
                  <a:gd name="T22" fmla="*/ 0 h 9"/>
                  <a:gd name="T23" fmla="*/ 13 w 13"/>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9">
                    <a:moveTo>
                      <a:pt x="2" y="1"/>
                    </a:moveTo>
                    <a:cubicBezTo>
                      <a:pt x="2" y="2"/>
                      <a:pt x="0" y="4"/>
                      <a:pt x="2" y="5"/>
                    </a:cubicBezTo>
                    <a:cubicBezTo>
                      <a:pt x="5" y="7"/>
                      <a:pt x="6" y="7"/>
                      <a:pt x="7" y="8"/>
                    </a:cubicBezTo>
                    <a:cubicBezTo>
                      <a:pt x="7" y="8"/>
                      <a:pt x="9" y="9"/>
                      <a:pt x="10" y="9"/>
                    </a:cubicBezTo>
                    <a:cubicBezTo>
                      <a:pt x="11" y="9"/>
                      <a:pt x="13" y="7"/>
                      <a:pt x="11" y="6"/>
                    </a:cubicBezTo>
                    <a:cubicBezTo>
                      <a:pt x="10" y="6"/>
                      <a:pt x="7" y="4"/>
                      <a:pt x="5" y="2"/>
                    </a:cubicBezTo>
                    <a:cubicBezTo>
                      <a:pt x="4" y="1"/>
                      <a:pt x="3" y="0"/>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45" name="Freeform 376"/>
              <p:cNvSpPr>
                <a:spLocks noChangeArrowheads="1"/>
              </p:cNvSpPr>
              <p:nvPr/>
            </p:nvSpPr>
            <p:spPr bwMode="auto">
              <a:xfrm>
                <a:off x="1697" y="234"/>
                <a:ext cx="18" cy="11"/>
              </a:xfrm>
              <a:custGeom>
                <a:avLst/>
                <a:gdLst>
                  <a:gd name="T0" fmla="*/ 0 w 13"/>
                  <a:gd name="T1" fmla="*/ 3 h 8"/>
                  <a:gd name="T2" fmla="*/ 4 w 13"/>
                  <a:gd name="T3" fmla="*/ 8 h 8"/>
                  <a:gd name="T4" fmla="*/ 12 w 13"/>
                  <a:gd name="T5" fmla="*/ 4 h 8"/>
                  <a:gd name="T6" fmla="*/ 4 w 13"/>
                  <a:gd name="T7" fmla="*/ 0 h 8"/>
                  <a:gd name="T8" fmla="*/ 0 w 13"/>
                  <a:gd name="T9" fmla="*/ 3 h 8"/>
                  <a:gd name="T10" fmla="*/ 0 60000 65536"/>
                  <a:gd name="T11" fmla="*/ 0 60000 65536"/>
                  <a:gd name="T12" fmla="*/ 0 60000 65536"/>
                  <a:gd name="T13" fmla="*/ 0 60000 65536"/>
                  <a:gd name="T14" fmla="*/ 0 60000 65536"/>
                  <a:gd name="T15" fmla="*/ 0 w 13"/>
                  <a:gd name="T16" fmla="*/ 0 h 8"/>
                  <a:gd name="T17" fmla="*/ 13 w 13"/>
                  <a:gd name="T18" fmla="*/ 8 h 8"/>
                </a:gdLst>
                <a:ahLst/>
                <a:cxnLst>
                  <a:cxn ang="T10">
                    <a:pos x="T0" y="T1"/>
                  </a:cxn>
                  <a:cxn ang="T11">
                    <a:pos x="T2" y="T3"/>
                  </a:cxn>
                  <a:cxn ang="T12">
                    <a:pos x="T4" y="T5"/>
                  </a:cxn>
                  <a:cxn ang="T13">
                    <a:pos x="T6" y="T7"/>
                  </a:cxn>
                  <a:cxn ang="T14">
                    <a:pos x="T8" y="T9"/>
                  </a:cxn>
                </a:cxnLst>
                <a:rect l="T15" t="T16" r="T17" b="T18"/>
                <a:pathLst>
                  <a:path w="13" h="8">
                    <a:moveTo>
                      <a:pt x="0" y="3"/>
                    </a:moveTo>
                    <a:cubicBezTo>
                      <a:pt x="0" y="5"/>
                      <a:pt x="2" y="7"/>
                      <a:pt x="4" y="8"/>
                    </a:cubicBezTo>
                    <a:cubicBezTo>
                      <a:pt x="6" y="8"/>
                      <a:pt x="11" y="5"/>
                      <a:pt x="12" y="4"/>
                    </a:cubicBezTo>
                    <a:cubicBezTo>
                      <a:pt x="13" y="2"/>
                      <a:pt x="8" y="0"/>
                      <a:pt x="4" y="0"/>
                    </a:cubicBezTo>
                    <a:cubicBezTo>
                      <a:pt x="1" y="0"/>
                      <a:pt x="1" y="2"/>
                      <a:pt x="0"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46" name="Freeform 377"/>
              <p:cNvSpPr>
                <a:spLocks noChangeArrowheads="1"/>
              </p:cNvSpPr>
              <p:nvPr/>
            </p:nvSpPr>
            <p:spPr bwMode="auto">
              <a:xfrm>
                <a:off x="1869" y="176"/>
                <a:ext cx="14" cy="9"/>
              </a:xfrm>
              <a:custGeom>
                <a:avLst/>
                <a:gdLst>
                  <a:gd name="T0" fmla="*/ 10 w 10"/>
                  <a:gd name="T1" fmla="*/ 3 h 6"/>
                  <a:gd name="T2" fmla="*/ 7 w 10"/>
                  <a:gd name="T3" fmla="*/ 0 h 6"/>
                  <a:gd name="T4" fmla="*/ 1 w 10"/>
                  <a:gd name="T5" fmla="*/ 0 h 6"/>
                  <a:gd name="T6" fmla="*/ 1 w 10"/>
                  <a:gd name="T7" fmla="*/ 5 h 6"/>
                  <a:gd name="T8" fmla="*/ 10 w 10"/>
                  <a:gd name="T9" fmla="*/ 3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10" y="3"/>
                    </a:moveTo>
                    <a:cubicBezTo>
                      <a:pt x="10" y="3"/>
                      <a:pt x="7" y="1"/>
                      <a:pt x="7" y="0"/>
                    </a:cubicBezTo>
                    <a:cubicBezTo>
                      <a:pt x="6" y="0"/>
                      <a:pt x="2" y="0"/>
                      <a:pt x="1" y="0"/>
                    </a:cubicBezTo>
                    <a:cubicBezTo>
                      <a:pt x="0" y="1"/>
                      <a:pt x="1" y="3"/>
                      <a:pt x="1" y="5"/>
                    </a:cubicBezTo>
                    <a:cubicBezTo>
                      <a:pt x="2" y="6"/>
                      <a:pt x="8" y="4"/>
                      <a:pt x="10"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47" name="Freeform 378"/>
              <p:cNvSpPr>
                <a:spLocks noChangeArrowheads="1"/>
              </p:cNvSpPr>
              <p:nvPr/>
            </p:nvSpPr>
            <p:spPr bwMode="auto">
              <a:xfrm>
                <a:off x="2180" y="160"/>
                <a:ext cx="17" cy="8"/>
              </a:xfrm>
              <a:custGeom>
                <a:avLst/>
                <a:gdLst>
                  <a:gd name="T0" fmla="*/ 9 w 13"/>
                  <a:gd name="T1" fmla="*/ 1 h 6"/>
                  <a:gd name="T2" fmla="*/ 6 w 13"/>
                  <a:gd name="T3" fmla="*/ 1 h 6"/>
                  <a:gd name="T4" fmla="*/ 2 w 13"/>
                  <a:gd name="T5" fmla="*/ 3 h 6"/>
                  <a:gd name="T6" fmla="*/ 8 w 13"/>
                  <a:gd name="T7" fmla="*/ 6 h 6"/>
                  <a:gd name="T8" fmla="*/ 12 w 13"/>
                  <a:gd name="T9" fmla="*/ 2 h 6"/>
                  <a:gd name="T10" fmla="*/ 9 w 13"/>
                  <a:gd name="T11" fmla="*/ 1 h 6"/>
                  <a:gd name="T12" fmla="*/ 0 60000 65536"/>
                  <a:gd name="T13" fmla="*/ 0 60000 65536"/>
                  <a:gd name="T14" fmla="*/ 0 60000 65536"/>
                  <a:gd name="T15" fmla="*/ 0 60000 65536"/>
                  <a:gd name="T16" fmla="*/ 0 60000 65536"/>
                  <a:gd name="T17" fmla="*/ 0 60000 65536"/>
                  <a:gd name="T18" fmla="*/ 0 w 13"/>
                  <a:gd name="T19" fmla="*/ 0 h 6"/>
                  <a:gd name="T20" fmla="*/ 13 w 13"/>
                  <a:gd name="T21" fmla="*/ 6 h 6"/>
                </a:gdLst>
                <a:ahLst/>
                <a:cxnLst>
                  <a:cxn ang="T12">
                    <a:pos x="T0" y="T1"/>
                  </a:cxn>
                  <a:cxn ang="T13">
                    <a:pos x="T2" y="T3"/>
                  </a:cxn>
                  <a:cxn ang="T14">
                    <a:pos x="T4" y="T5"/>
                  </a:cxn>
                  <a:cxn ang="T15">
                    <a:pos x="T6" y="T7"/>
                  </a:cxn>
                  <a:cxn ang="T16">
                    <a:pos x="T8" y="T9"/>
                  </a:cxn>
                  <a:cxn ang="T17">
                    <a:pos x="T10" y="T11"/>
                  </a:cxn>
                </a:cxnLst>
                <a:rect l="T18" t="T19" r="T20" b="T21"/>
                <a:pathLst>
                  <a:path w="13" h="6">
                    <a:moveTo>
                      <a:pt x="9" y="1"/>
                    </a:moveTo>
                    <a:cubicBezTo>
                      <a:pt x="7" y="1"/>
                      <a:pt x="7" y="0"/>
                      <a:pt x="6" y="1"/>
                    </a:cubicBezTo>
                    <a:cubicBezTo>
                      <a:pt x="4" y="1"/>
                      <a:pt x="4" y="3"/>
                      <a:pt x="2" y="3"/>
                    </a:cubicBezTo>
                    <a:cubicBezTo>
                      <a:pt x="0" y="4"/>
                      <a:pt x="6" y="6"/>
                      <a:pt x="8" y="6"/>
                    </a:cubicBezTo>
                    <a:cubicBezTo>
                      <a:pt x="9" y="5"/>
                      <a:pt x="11" y="4"/>
                      <a:pt x="12" y="2"/>
                    </a:cubicBezTo>
                    <a:cubicBezTo>
                      <a:pt x="13" y="0"/>
                      <a:pt x="11" y="1"/>
                      <a:pt x="9"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48" name="Freeform 379"/>
              <p:cNvSpPr>
                <a:spLocks noChangeArrowheads="1"/>
              </p:cNvSpPr>
              <p:nvPr/>
            </p:nvSpPr>
            <p:spPr bwMode="auto">
              <a:xfrm>
                <a:off x="1812" y="47"/>
                <a:ext cx="22" cy="9"/>
              </a:xfrm>
              <a:custGeom>
                <a:avLst/>
                <a:gdLst>
                  <a:gd name="T0" fmla="*/ 1 w 16"/>
                  <a:gd name="T1" fmla="*/ 5 h 7"/>
                  <a:gd name="T2" fmla="*/ 4 w 16"/>
                  <a:gd name="T3" fmla="*/ 7 h 7"/>
                  <a:gd name="T4" fmla="*/ 12 w 16"/>
                  <a:gd name="T5" fmla="*/ 5 h 7"/>
                  <a:gd name="T6" fmla="*/ 16 w 16"/>
                  <a:gd name="T7" fmla="*/ 3 h 7"/>
                  <a:gd name="T8" fmla="*/ 13 w 16"/>
                  <a:gd name="T9" fmla="*/ 1 h 7"/>
                  <a:gd name="T10" fmla="*/ 10 w 16"/>
                  <a:gd name="T11" fmla="*/ 1 h 7"/>
                  <a:gd name="T12" fmla="*/ 5 w 16"/>
                  <a:gd name="T13" fmla="*/ 3 h 7"/>
                  <a:gd name="T14" fmla="*/ 1 w 16"/>
                  <a:gd name="T15" fmla="*/ 5 h 7"/>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7"/>
                  <a:gd name="T26" fmla="*/ 16 w 16"/>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7">
                    <a:moveTo>
                      <a:pt x="1" y="5"/>
                    </a:moveTo>
                    <a:cubicBezTo>
                      <a:pt x="0" y="5"/>
                      <a:pt x="1" y="7"/>
                      <a:pt x="4" y="7"/>
                    </a:cubicBezTo>
                    <a:cubicBezTo>
                      <a:pt x="6" y="6"/>
                      <a:pt x="10" y="7"/>
                      <a:pt x="12" y="5"/>
                    </a:cubicBezTo>
                    <a:cubicBezTo>
                      <a:pt x="15" y="4"/>
                      <a:pt x="16" y="5"/>
                      <a:pt x="16" y="3"/>
                    </a:cubicBezTo>
                    <a:cubicBezTo>
                      <a:pt x="16" y="1"/>
                      <a:pt x="15" y="1"/>
                      <a:pt x="13" y="1"/>
                    </a:cubicBezTo>
                    <a:cubicBezTo>
                      <a:pt x="11" y="1"/>
                      <a:pt x="11" y="0"/>
                      <a:pt x="10" y="1"/>
                    </a:cubicBezTo>
                    <a:cubicBezTo>
                      <a:pt x="8" y="2"/>
                      <a:pt x="6" y="3"/>
                      <a:pt x="5" y="3"/>
                    </a:cubicBezTo>
                    <a:cubicBezTo>
                      <a:pt x="4" y="3"/>
                      <a:pt x="2" y="5"/>
                      <a:pt x="1"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49" name="Freeform 380"/>
              <p:cNvSpPr>
                <a:spLocks noChangeArrowheads="1"/>
              </p:cNvSpPr>
              <p:nvPr/>
            </p:nvSpPr>
            <p:spPr bwMode="auto">
              <a:xfrm>
                <a:off x="1785" y="52"/>
                <a:ext cx="25" cy="10"/>
              </a:xfrm>
              <a:custGeom>
                <a:avLst/>
                <a:gdLst>
                  <a:gd name="T0" fmla="*/ 3 w 18"/>
                  <a:gd name="T1" fmla="*/ 6 h 7"/>
                  <a:gd name="T2" fmla="*/ 10 w 18"/>
                  <a:gd name="T3" fmla="*/ 7 h 7"/>
                  <a:gd name="T4" fmla="*/ 17 w 18"/>
                  <a:gd name="T5" fmla="*/ 1 h 7"/>
                  <a:gd name="T6" fmla="*/ 12 w 18"/>
                  <a:gd name="T7" fmla="*/ 1 h 7"/>
                  <a:gd name="T8" fmla="*/ 3 w 18"/>
                  <a:gd name="T9" fmla="*/ 1 h 7"/>
                  <a:gd name="T10" fmla="*/ 3 w 18"/>
                  <a:gd name="T11" fmla="*/ 6 h 7"/>
                  <a:gd name="T12" fmla="*/ 0 60000 65536"/>
                  <a:gd name="T13" fmla="*/ 0 60000 65536"/>
                  <a:gd name="T14" fmla="*/ 0 60000 65536"/>
                  <a:gd name="T15" fmla="*/ 0 60000 65536"/>
                  <a:gd name="T16" fmla="*/ 0 60000 65536"/>
                  <a:gd name="T17" fmla="*/ 0 60000 65536"/>
                  <a:gd name="T18" fmla="*/ 0 w 18"/>
                  <a:gd name="T19" fmla="*/ 0 h 7"/>
                  <a:gd name="T20" fmla="*/ 18 w 18"/>
                  <a:gd name="T21" fmla="*/ 7 h 7"/>
                </a:gdLst>
                <a:ahLst/>
                <a:cxnLst>
                  <a:cxn ang="T12">
                    <a:pos x="T0" y="T1"/>
                  </a:cxn>
                  <a:cxn ang="T13">
                    <a:pos x="T2" y="T3"/>
                  </a:cxn>
                  <a:cxn ang="T14">
                    <a:pos x="T4" y="T5"/>
                  </a:cxn>
                  <a:cxn ang="T15">
                    <a:pos x="T6" y="T7"/>
                  </a:cxn>
                  <a:cxn ang="T16">
                    <a:pos x="T8" y="T9"/>
                  </a:cxn>
                  <a:cxn ang="T17">
                    <a:pos x="T10" y="T11"/>
                  </a:cxn>
                </a:cxnLst>
                <a:rect l="T18" t="T19" r="T20" b="T21"/>
                <a:pathLst>
                  <a:path w="18" h="7">
                    <a:moveTo>
                      <a:pt x="3" y="6"/>
                    </a:moveTo>
                    <a:cubicBezTo>
                      <a:pt x="5" y="6"/>
                      <a:pt x="8" y="6"/>
                      <a:pt x="10" y="7"/>
                    </a:cubicBezTo>
                    <a:cubicBezTo>
                      <a:pt x="11" y="7"/>
                      <a:pt x="18" y="3"/>
                      <a:pt x="17" y="1"/>
                    </a:cubicBezTo>
                    <a:cubicBezTo>
                      <a:pt x="16" y="0"/>
                      <a:pt x="14" y="1"/>
                      <a:pt x="12" y="1"/>
                    </a:cubicBezTo>
                    <a:cubicBezTo>
                      <a:pt x="11" y="1"/>
                      <a:pt x="4" y="1"/>
                      <a:pt x="3" y="1"/>
                    </a:cubicBezTo>
                    <a:cubicBezTo>
                      <a:pt x="2" y="2"/>
                      <a:pt x="0" y="5"/>
                      <a:pt x="3"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50" name="Freeform 381"/>
              <p:cNvSpPr>
                <a:spLocks noChangeArrowheads="1"/>
              </p:cNvSpPr>
              <p:nvPr/>
            </p:nvSpPr>
            <p:spPr bwMode="auto">
              <a:xfrm>
                <a:off x="1768" y="61"/>
                <a:ext cx="18" cy="5"/>
              </a:xfrm>
              <a:custGeom>
                <a:avLst/>
                <a:gdLst>
                  <a:gd name="T0" fmla="*/ 1 w 13"/>
                  <a:gd name="T1" fmla="*/ 1 h 4"/>
                  <a:gd name="T2" fmla="*/ 2 w 13"/>
                  <a:gd name="T3" fmla="*/ 4 h 4"/>
                  <a:gd name="T4" fmla="*/ 7 w 13"/>
                  <a:gd name="T5" fmla="*/ 2 h 4"/>
                  <a:gd name="T6" fmla="*/ 11 w 13"/>
                  <a:gd name="T7" fmla="*/ 1 h 4"/>
                  <a:gd name="T8" fmla="*/ 3 w 13"/>
                  <a:gd name="T9" fmla="*/ 0 h 4"/>
                  <a:gd name="T10" fmla="*/ 1 w 13"/>
                  <a:gd name="T11" fmla="*/ 1 h 4"/>
                  <a:gd name="T12" fmla="*/ 0 60000 65536"/>
                  <a:gd name="T13" fmla="*/ 0 60000 65536"/>
                  <a:gd name="T14" fmla="*/ 0 60000 65536"/>
                  <a:gd name="T15" fmla="*/ 0 60000 65536"/>
                  <a:gd name="T16" fmla="*/ 0 60000 65536"/>
                  <a:gd name="T17" fmla="*/ 0 60000 65536"/>
                  <a:gd name="T18" fmla="*/ 0 w 13"/>
                  <a:gd name="T19" fmla="*/ 0 h 4"/>
                  <a:gd name="T20" fmla="*/ 13 w 13"/>
                  <a:gd name="T21" fmla="*/ 4 h 4"/>
                </a:gdLst>
                <a:ahLst/>
                <a:cxnLst>
                  <a:cxn ang="T12">
                    <a:pos x="T0" y="T1"/>
                  </a:cxn>
                  <a:cxn ang="T13">
                    <a:pos x="T2" y="T3"/>
                  </a:cxn>
                  <a:cxn ang="T14">
                    <a:pos x="T4" y="T5"/>
                  </a:cxn>
                  <a:cxn ang="T15">
                    <a:pos x="T6" y="T7"/>
                  </a:cxn>
                  <a:cxn ang="T16">
                    <a:pos x="T8" y="T9"/>
                  </a:cxn>
                  <a:cxn ang="T17">
                    <a:pos x="T10" y="T11"/>
                  </a:cxn>
                </a:cxnLst>
                <a:rect l="T18" t="T19" r="T20" b="T21"/>
                <a:pathLst>
                  <a:path w="13" h="4">
                    <a:moveTo>
                      <a:pt x="1" y="1"/>
                    </a:moveTo>
                    <a:cubicBezTo>
                      <a:pt x="2" y="2"/>
                      <a:pt x="2" y="4"/>
                      <a:pt x="2" y="4"/>
                    </a:cubicBezTo>
                    <a:cubicBezTo>
                      <a:pt x="2" y="4"/>
                      <a:pt x="6" y="3"/>
                      <a:pt x="7" y="2"/>
                    </a:cubicBezTo>
                    <a:cubicBezTo>
                      <a:pt x="8" y="0"/>
                      <a:pt x="10" y="1"/>
                      <a:pt x="11" y="1"/>
                    </a:cubicBezTo>
                    <a:cubicBezTo>
                      <a:pt x="13" y="1"/>
                      <a:pt x="5" y="0"/>
                      <a:pt x="3" y="0"/>
                    </a:cubicBezTo>
                    <a:cubicBezTo>
                      <a:pt x="1" y="0"/>
                      <a:pt x="0"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51" name="Freeform 382"/>
              <p:cNvSpPr>
                <a:spLocks noChangeArrowheads="1"/>
              </p:cNvSpPr>
              <p:nvPr/>
            </p:nvSpPr>
            <p:spPr bwMode="auto">
              <a:xfrm>
                <a:off x="1757" y="62"/>
                <a:ext cx="11" cy="7"/>
              </a:xfrm>
              <a:custGeom>
                <a:avLst/>
                <a:gdLst>
                  <a:gd name="T0" fmla="*/ 7 w 8"/>
                  <a:gd name="T1" fmla="*/ 4 h 5"/>
                  <a:gd name="T2" fmla="*/ 8 w 8"/>
                  <a:gd name="T3" fmla="*/ 1 h 5"/>
                  <a:gd name="T4" fmla="*/ 4 w 8"/>
                  <a:gd name="T5" fmla="*/ 0 h 5"/>
                  <a:gd name="T6" fmla="*/ 1 w 8"/>
                  <a:gd name="T7" fmla="*/ 3 h 5"/>
                  <a:gd name="T8" fmla="*/ 7 w 8"/>
                  <a:gd name="T9" fmla="*/ 4 h 5"/>
                  <a:gd name="T10" fmla="*/ 0 60000 65536"/>
                  <a:gd name="T11" fmla="*/ 0 60000 65536"/>
                  <a:gd name="T12" fmla="*/ 0 60000 65536"/>
                  <a:gd name="T13" fmla="*/ 0 60000 65536"/>
                  <a:gd name="T14" fmla="*/ 0 60000 65536"/>
                  <a:gd name="T15" fmla="*/ 0 w 8"/>
                  <a:gd name="T16" fmla="*/ 0 h 5"/>
                  <a:gd name="T17" fmla="*/ 8 w 8"/>
                  <a:gd name="T18" fmla="*/ 5 h 5"/>
                </a:gdLst>
                <a:ahLst/>
                <a:cxnLst>
                  <a:cxn ang="T10">
                    <a:pos x="T0" y="T1"/>
                  </a:cxn>
                  <a:cxn ang="T11">
                    <a:pos x="T2" y="T3"/>
                  </a:cxn>
                  <a:cxn ang="T12">
                    <a:pos x="T4" y="T5"/>
                  </a:cxn>
                  <a:cxn ang="T13">
                    <a:pos x="T6" y="T7"/>
                  </a:cxn>
                  <a:cxn ang="T14">
                    <a:pos x="T8" y="T9"/>
                  </a:cxn>
                </a:cxnLst>
                <a:rect l="T15" t="T16" r="T17" b="T18"/>
                <a:pathLst>
                  <a:path w="8" h="5">
                    <a:moveTo>
                      <a:pt x="7" y="4"/>
                    </a:moveTo>
                    <a:cubicBezTo>
                      <a:pt x="7" y="4"/>
                      <a:pt x="8" y="2"/>
                      <a:pt x="8" y="1"/>
                    </a:cubicBezTo>
                    <a:cubicBezTo>
                      <a:pt x="8" y="0"/>
                      <a:pt x="6" y="0"/>
                      <a:pt x="4" y="0"/>
                    </a:cubicBezTo>
                    <a:cubicBezTo>
                      <a:pt x="2" y="0"/>
                      <a:pt x="2" y="1"/>
                      <a:pt x="1" y="3"/>
                    </a:cubicBezTo>
                    <a:cubicBezTo>
                      <a:pt x="0" y="5"/>
                      <a:pt x="5" y="5"/>
                      <a:pt x="7"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52" name="Freeform 383"/>
              <p:cNvSpPr>
                <a:spLocks noChangeArrowheads="1"/>
              </p:cNvSpPr>
              <p:nvPr/>
            </p:nvSpPr>
            <p:spPr bwMode="auto">
              <a:xfrm>
                <a:off x="1731" y="59"/>
                <a:ext cx="10" cy="7"/>
              </a:xfrm>
              <a:custGeom>
                <a:avLst/>
                <a:gdLst>
                  <a:gd name="T0" fmla="*/ 5 w 7"/>
                  <a:gd name="T1" fmla="*/ 4 h 5"/>
                  <a:gd name="T2" fmla="*/ 4 w 7"/>
                  <a:gd name="T3" fmla="*/ 1 h 5"/>
                  <a:gd name="T4" fmla="*/ 1 w 7"/>
                  <a:gd name="T5" fmla="*/ 4 h 5"/>
                  <a:gd name="T6" fmla="*/ 5 w 7"/>
                  <a:gd name="T7" fmla="*/ 4 h 5"/>
                  <a:gd name="T8" fmla="*/ 0 60000 65536"/>
                  <a:gd name="T9" fmla="*/ 0 60000 65536"/>
                  <a:gd name="T10" fmla="*/ 0 60000 65536"/>
                  <a:gd name="T11" fmla="*/ 0 60000 65536"/>
                  <a:gd name="T12" fmla="*/ 0 w 7"/>
                  <a:gd name="T13" fmla="*/ 0 h 5"/>
                  <a:gd name="T14" fmla="*/ 7 w 7"/>
                  <a:gd name="T15" fmla="*/ 5 h 5"/>
                </a:gdLst>
                <a:ahLst/>
                <a:cxnLst>
                  <a:cxn ang="T8">
                    <a:pos x="T0" y="T1"/>
                  </a:cxn>
                  <a:cxn ang="T9">
                    <a:pos x="T2" y="T3"/>
                  </a:cxn>
                  <a:cxn ang="T10">
                    <a:pos x="T4" y="T5"/>
                  </a:cxn>
                  <a:cxn ang="T11">
                    <a:pos x="T6" y="T7"/>
                  </a:cxn>
                </a:cxnLst>
                <a:rect l="T12" t="T13" r="T14" b="T15"/>
                <a:pathLst>
                  <a:path w="7" h="5">
                    <a:moveTo>
                      <a:pt x="5" y="4"/>
                    </a:moveTo>
                    <a:cubicBezTo>
                      <a:pt x="7" y="4"/>
                      <a:pt x="5" y="2"/>
                      <a:pt x="4" y="1"/>
                    </a:cubicBezTo>
                    <a:cubicBezTo>
                      <a:pt x="2" y="0"/>
                      <a:pt x="2" y="2"/>
                      <a:pt x="1" y="4"/>
                    </a:cubicBezTo>
                    <a:cubicBezTo>
                      <a:pt x="0" y="5"/>
                      <a:pt x="4" y="4"/>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53" name="Freeform 384"/>
              <p:cNvSpPr>
                <a:spLocks noChangeArrowheads="1"/>
              </p:cNvSpPr>
              <p:nvPr/>
            </p:nvSpPr>
            <p:spPr bwMode="auto">
              <a:xfrm>
                <a:off x="1689" y="51"/>
                <a:ext cx="37" cy="15"/>
              </a:xfrm>
              <a:custGeom>
                <a:avLst/>
                <a:gdLst>
                  <a:gd name="T0" fmla="*/ 13 w 27"/>
                  <a:gd name="T1" fmla="*/ 5 h 11"/>
                  <a:gd name="T2" fmla="*/ 7 w 27"/>
                  <a:gd name="T3" fmla="*/ 6 h 11"/>
                  <a:gd name="T4" fmla="*/ 3 w 27"/>
                  <a:gd name="T5" fmla="*/ 7 h 11"/>
                  <a:gd name="T6" fmla="*/ 6 w 27"/>
                  <a:gd name="T7" fmla="*/ 7 h 11"/>
                  <a:gd name="T8" fmla="*/ 5 w 27"/>
                  <a:gd name="T9" fmla="*/ 8 h 11"/>
                  <a:gd name="T10" fmla="*/ 1 w 27"/>
                  <a:gd name="T11" fmla="*/ 8 h 11"/>
                  <a:gd name="T12" fmla="*/ 0 w 27"/>
                  <a:gd name="T13" fmla="*/ 10 h 11"/>
                  <a:gd name="T14" fmla="*/ 1 w 27"/>
                  <a:gd name="T15" fmla="*/ 11 h 11"/>
                  <a:gd name="T16" fmla="*/ 4 w 27"/>
                  <a:gd name="T17" fmla="*/ 10 h 11"/>
                  <a:gd name="T18" fmla="*/ 5 w 27"/>
                  <a:gd name="T19" fmla="*/ 11 h 11"/>
                  <a:gd name="T20" fmla="*/ 10 w 27"/>
                  <a:gd name="T21" fmla="*/ 10 h 11"/>
                  <a:gd name="T22" fmla="*/ 10 w 27"/>
                  <a:gd name="T23" fmla="*/ 9 h 11"/>
                  <a:gd name="T24" fmla="*/ 13 w 27"/>
                  <a:gd name="T25" fmla="*/ 8 h 11"/>
                  <a:gd name="T26" fmla="*/ 16 w 27"/>
                  <a:gd name="T27" fmla="*/ 7 h 11"/>
                  <a:gd name="T28" fmla="*/ 23 w 27"/>
                  <a:gd name="T29" fmla="*/ 6 h 11"/>
                  <a:gd name="T30" fmla="*/ 26 w 27"/>
                  <a:gd name="T31" fmla="*/ 4 h 11"/>
                  <a:gd name="T32" fmla="*/ 23 w 27"/>
                  <a:gd name="T33" fmla="*/ 2 h 11"/>
                  <a:gd name="T34" fmla="*/ 20 w 27"/>
                  <a:gd name="T35" fmla="*/ 2 h 11"/>
                  <a:gd name="T36" fmla="*/ 17 w 27"/>
                  <a:gd name="T37" fmla="*/ 1 h 11"/>
                  <a:gd name="T38" fmla="*/ 12 w 27"/>
                  <a:gd name="T39" fmla="*/ 2 h 11"/>
                  <a:gd name="T40" fmla="*/ 15 w 27"/>
                  <a:gd name="T41" fmla="*/ 4 h 11"/>
                  <a:gd name="T42" fmla="*/ 13 w 27"/>
                  <a:gd name="T43" fmla="*/ 5 h 1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7"/>
                  <a:gd name="T67" fmla="*/ 0 h 11"/>
                  <a:gd name="T68" fmla="*/ 27 w 27"/>
                  <a:gd name="T69" fmla="*/ 11 h 1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7" h="11">
                    <a:moveTo>
                      <a:pt x="13" y="5"/>
                    </a:moveTo>
                    <a:cubicBezTo>
                      <a:pt x="11" y="6"/>
                      <a:pt x="9" y="6"/>
                      <a:pt x="7" y="6"/>
                    </a:cubicBezTo>
                    <a:cubicBezTo>
                      <a:pt x="4" y="6"/>
                      <a:pt x="4" y="7"/>
                      <a:pt x="3" y="7"/>
                    </a:cubicBezTo>
                    <a:cubicBezTo>
                      <a:pt x="2" y="7"/>
                      <a:pt x="5" y="7"/>
                      <a:pt x="6" y="7"/>
                    </a:cubicBezTo>
                    <a:cubicBezTo>
                      <a:pt x="7" y="7"/>
                      <a:pt x="6" y="8"/>
                      <a:pt x="5" y="8"/>
                    </a:cubicBezTo>
                    <a:cubicBezTo>
                      <a:pt x="3" y="8"/>
                      <a:pt x="2" y="8"/>
                      <a:pt x="1" y="8"/>
                    </a:cubicBezTo>
                    <a:cubicBezTo>
                      <a:pt x="0" y="8"/>
                      <a:pt x="0" y="9"/>
                      <a:pt x="0" y="10"/>
                    </a:cubicBezTo>
                    <a:cubicBezTo>
                      <a:pt x="0" y="11"/>
                      <a:pt x="0" y="11"/>
                      <a:pt x="1" y="11"/>
                    </a:cubicBezTo>
                    <a:cubicBezTo>
                      <a:pt x="2" y="10"/>
                      <a:pt x="2" y="10"/>
                      <a:pt x="4" y="10"/>
                    </a:cubicBezTo>
                    <a:cubicBezTo>
                      <a:pt x="6" y="10"/>
                      <a:pt x="5" y="11"/>
                      <a:pt x="5" y="11"/>
                    </a:cubicBezTo>
                    <a:cubicBezTo>
                      <a:pt x="6" y="11"/>
                      <a:pt x="9" y="10"/>
                      <a:pt x="10" y="10"/>
                    </a:cubicBezTo>
                    <a:cubicBezTo>
                      <a:pt x="11" y="10"/>
                      <a:pt x="11" y="9"/>
                      <a:pt x="10" y="9"/>
                    </a:cubicBezTo>
                    <a:cubicBezTo>
                      <a:pt x="8" y="8"/>
                      <a:pt x="11" y="8"/>
                      <a:pt x="13" y="8"/>
                    </a:cubicBezTo>
                    <a:cubicBezTo>
                      <a:pt x="14" y="9"/>
                      <a:pt x="15" y="8"/>
                      <a:pt x="16" y="7"/>
                    </a:cubicBezTo>
                    <a:cubicBezTo>
                      <a:pt x="17" y="6"/>
                      <a:pt x="18" y="6"/>
                      <a:pt x="23" y="6"/>
                    </a:cubicBezTo>
                    <a:cubicBezTo>
                      <a:pt x="23" y="6"/>
                      <a:pt x="25" y="4"/>
                      <a:pt x="26" y="4"/>
                    </a:cubicBezTo>
                    <a:cubicBezTo>
                      <a:pt x="27" y="4"/>
                      <a:pt x="24" y="3"/>
                      <a:pt x="23" y="2"/>
                    </a:cubicBezTo>
                    <a:cubicBezTo>
                      <a:pt x="21" y="2"/>
                      <a:pt x="20" y="2"/>
                      <a:pt x="20" y="2"/>
                    </a:cubicBezTo>
                    <a:cubicBezTo>
                      <a:pt x="19" y="2"/>
                      <a:pt x="19" y="2"/>
                      <a:pt x="17" y="1"/>
                    </a:cubicBezTo>
                    <a:cubicBezTo>
                      <a:pt x="15" y="0"/>
                      <a:pt x="15" y="2"/>
                      <a:pt x="12" y="2"/>
                    </a:cubicBezTo>
                    <a:cubicBezTo>
                      <a:pt x="10" y="2"/>
                      <a:pt x="13" y="3"/>
                      <a:pt x="15" y="4"/>
                    </a:cubicBezTo>
                    <a:cubicBezTo>
                      <a:pt x="17" y="5"/>
                      <a:pt x="15" y="4"/>
                      <a:pt x="13"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54" name="Freeform 385"/>
              <p:cNvSpPr>
                <a:spLocks noChangeArrowheads="1"/>
              </p:cNvSpPr>
              <p:nvPr/>
            </p:nvSpPr>
            <p:spPr bwMode="auto">
              <a:xfrm>
                <a:off x="1671" y="52"/>
                <a:ext cx="30" cy="10"/>
              </a:xfrm>
              <a:custGeom>
                <a:avLst/>
                <a:gdLst>
                  <a:gd name="T0" fmla="*/ 6 w 22"/>
                  <a:gd name="T1" fmla="*/ 4 h 7"/>
                  <a:gd name="T2" fmla="*/ 8 w 22"/>
                  <a:gd name="T3" fmla="*/ 6 h 7"/>
                  <a:gd name="T4" fmla="*/ 10 w 22"/>
                  <a:gd name="T5" fmla="*/ 4 h 7"/>
                  <a:gd name="T6" fmla="*/ 15 w 22"/>
                  <a:gd name="T7" fmla="*/ 3 h 7"/>
                  <a:gd name="T8" fmla="*/ 18 w 22"/>
                  <a:gd name="T9" fmla="*/ 3 h 7"/>
                  <a:gd name="T10" fmla="*/ 21 w 22"/>
                  <a:gd name="T11" fmla="*/ 4 h 7"/>
                  <a:gd name="T12" fmla="*/ 22 w 22"/>
                  <a:gd name="T13" fmla="*/ 3 h 7"/>
                  <a:gd name="T14" fmla="*/ 20 w 22"/>
                  <a:gd name="T15" fmla="*/ 1 h 7"/>
                  <a:gd name="T16" fmla="*/ 15 w 22"/>
                  <a:gd name="T17" fmla="*/ 0 h 7"/>
                  <a:gd name="T18" fmla="*/ 12 w 22"/>
                  <a:gd name="T19" fmla="*/ 2 h 7"/>
                  <a:gd name="T20" fmla="*/ 6 w 22"/>
                  <a:gd name="T21" fmla="*/ 3 h 7"/>
                  <a:gd name="T22" fmla="*/ 2 w 22"/>
                  <a:gd name="T23" fmla="*/ 3 h 7"/>
                  <a:gd name="T24" fmla="*/ 6 w 22"/>
                  <a:gd name="T25" fmla="*/ 4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
                  <a:gd name="T40" fmla="*/ 0 h 7"/>
                  <a:gd name="T41" fmla="*/ 22 w 22"/>
                  <a:gd name="T42" fmla="*/ 7 h 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 h="7">
                    <a:moveTo>
                      <a:pt x="6" y="4"/>
                    </a:moveTo>
                    <a:cubicBezTo>
                      <a:pt x="7" y="4"/>
                      <a:pt x="7" y="5"/>
                      <a:pt x="8" y="6"/>
                    </a:cubicBezTo>
                    <a:cubicBezTo>
                      <a:pt x="9" y="7"/>
                      <a:pt x="9" y="5"/>
                      <a:pt x="10" y="4"/>
                    </a:cubicBezTo>
                    <a:cubicBezTo>
                      <a:pt x="12" y="4"/>
                      <a:pt x="14" y="3"/>
                      <a:pt x="15" y="3"/>
                    </a:cubicBezTo>
                    <a:cubicBezTo>
                      <a:pt x="16" y="3"/>
                      <a:pt x="16" y="3"/>
                      <a:pt x="18" y="3"/>
                    </a:cubicBezTo>
                    <a:cubicBezTo>
                      <a:pt x="19" y="2"/>
                      <a:pt x="19" y="3"/>
                      <a:pt x="21" y="4"/>
                    </a:cubicBezTo>
                    <a:cubicBezTo>
                      <a:pt x="22" y="4"/>
                      <a:pt x="22" y="4"/>
                      <a:pt x="22" y="3"/>
                    </a:cubicBezTo>
                    <a:cubicBezTo>
                      <a:pt x="22" y="2"/>
                      <a:pt x="22" y="2"/>
                      <a:pt x="20" y="1"/>
                    </a:cubicBezTo>
                    <a:cubicBezTo>
                      <a:pt x="17" y="0"/>
                      <a:pt x="17" y="0"/>
                      <a:pt x="15" y="0"/>
                    </a:cubicBezTo>
                    <a:cubicBezTo>
                      <a:pt x="14" y="0"/>
                      <a:pt x="14" y="2"/>
                      <a:pt x="12" y="2"/>
                    </a:cubicBezTo>
                    <a:cubicBezTo>
                      <a:pt x="10" y="2"/>
                      <a:pt x="8" y="3"/>
                      <a:pt x="6" y="3"/>
                    </a:cubicBezTo>
                    <a:cubicBezTo>
                      <a:pt x="4" y="3"/>
                      <a:pt x="4" y="3"/>
                      <a:pt x="2" y="3"/>
                    </a:cubicBezTo>
                    <a:cubicBezTo>
                      <a:pt x="0" y="4"/>
                      <a:pt x="4" y="4"/>
                      <a:pt x="6"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55" name="Freeform 386"/>
              <p:cNvSpPr>
                <a:spLocks noChangeArrowheads="1"/>
              </p:cNvSpPr>
              <p:nvPr/>
            </p:nvSpPr>
            <p:spPr bwMode="auto">
              <a:xfrm>
                <a:off x="1755" y="55"/>
                <a:ext cx="12" cy="3"/>
              </a:xfrm>
              <a:custGeom>
                <a:avLst/>
                <a:gdLst>
                  <a:gd name="T0" fmla="*/ 4 w 9"/>
                  <a:gd name="T1" fmla="*/ 0 h 2"/>
                  <a:gd name="T2" fmla="*/ 6 w 9"/>
                  <a:gd name="T3" fmla="*/ 1 h 2"/>
                  <a:gd name="T4" fmla="*/ 4 w 9"/>
                  <a:gd name="T5" fmla="*/ 0 h 2"/>
                  <a:gd name="T6" fmla="*/ 0 60000 65536"/>
                  <a:gd name="T7" fmla="*/ 0 60000 65536"/>
                  <a:gd name="T8" fmla="*/ 0 60000 65536"/>
                  <a:gd name="T9" fmla="*/ 0 w 9"/>
                  <a:gd name="T10" fmla="*/ 0 h 2"/>
                  <a:gd name="T11" fmla="*/ 9 w 9"/>
                  <a:gd name="T12" fmla="*/ 2 h 2"/>
                </a:gdLst>
                <a:ahLst/>
                <a:cxnLst>
                  <a:cxn ang="T6">
                    <a:pos x="T0" y="T1"/>
                  </a:cxn>
                  <a:cxn ang="T7">
                    <a:pos x="T2" y="T3"/>
                  </a:cxn>
                  <a:cxn ang="T8">
                    <a:pos x="T4" y="T5"/>
                  </a:cxn>
                </a:cxnLst>
                <a:rect l="T9" t="T10" r="T11" b="T12"/>
                <a:pathLst>
                  <a:path w="9" h="2">
                    <a:moveTo>
                      <a:pt x="4" y="0"/>
                    </a:moveTo>
                    <a:cubicBezTo>
                      <a:pt x="0" y="0"/>
                      <a:pt x="3" y="1"/>
                      <a:pt x="6" y="1"/>
                    </a:cubicBezTo>
                    <a:cubicBezTo>
                      <a:pt x="8" y="2"/>
                      <a:pt x="9" y="0"/>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56" name="Freeform 387"/>
              <p:cNvSpPr>
                <a:spLocks noChangeArrowheads="1"/>
              </p:cNvSpPr>
              <p:nvPr/>
            </p:nvSpPr>
            <p:spPr bwMode="auto">
              <a:xfrm>
                <a:off x="1739" y="52"/>
                <a:ext cx="21" cy="4"/>
              </a:xfrm>
              <a:custGeom>
                <a:avLst/>
                <a:gdLst>
                  <a:gd name="T0" fmla="*/ 9 w 15"/>
                  <a:gd name="T1" fmla="*/ 2 h 3"/>
                  <a:gd name="T2" fmla="*/ 6 w 15"/>
                  <a:gd name="T3" fmla="*/ 0 h 3"/>
                  <a:gd name="T4" fmla="*/ 9 w 15"/>
                  <a:gd name="T5" fmla="*/ 2 h 3"/>
                  <a:gd name="T6" fmla="*/ 0 60000 65536"/>
                  <a:gd name="T7" fmla="*/ 0 60000 65536"/>
                  <a:gd name="T8" fmla="*/ 0 60000 65536"/>
                  <a:gd name="T9" fmla="*/ 0 w 15"/>
                  <a:gd name="T10" fmla="*/ 0 h 3"/>
                  <a:gd name="T11" fmla="*/ 15 w 15"/>
                  <a:gd name="T12" fmla="*/ 3 h 3"/>
                </a:gdLst>
                <a:ahLst/>
                <a:cxnLst>
                  <a:cxn ang="T6">
                    <a:pos x="T0" y="T1"/>
                  </a:cxn>
                  <a:cxn ang="T7">
                    <a:pos x="T2" y="T3"/>
                  </a:cxn>
                  <a:cxn ang="T8">
                    <a:pos x="T4" y="T5"/>
                  </a:cxn>
                </a:cxnLst>
                <a:rect l="T9" t="T10" r="T11" b="T12"/>
                <a:pathLst>
                  <a:path w="15" h="3">
                    <a:moveTo>
                      <a:pt x="9" y="2"/>
                    </a:moveTo>
                    <a:cubicBezTo>
                      <a:pt x="15" y="2"/>
                      <a:pt x="12" y="0"/>
                      <a:pt x="6" y="0"/>
                    </a:cubicBezTo>
                    <a:cubicBezTo>
                      <a:pt x="0" y="0"/>
                      <a:pt x="6" y="3"/>
                      <a:pt x="9"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57" name="Freeform 388"/>
              <p:cNvSpPr>
                <a:spLocks noChangeArrowheads="1"/>
              </p:cNvSpPr>
              <p:nvPr/>
            </p:nvSpPr>
            <p:spPr bwMode="auto">
              <a:xfrm>
                <a:off x="1746" y="48"/>
                <a:ext cx="29" cy="7"/>
              </a:xfrm>
              <a:custGeom>
                <a:avLst/>
                <a:gdLst>
                  <a:gd name="T0" fmla="*/ 11 w 21"/>
                  <a:gd name="T1" fmla="*/ 3 h 5"/>
                  <a:gd name="T2" fmla="*/ 16 w 21"/>
                  <a:gd name="T3" fmla="*/ 5 h 5"/>
                  <a:gd name="T4" fmla="*/ 18 w 21"/>
                  <a:gd name="T5" fmla="*/ 4 h 5"/>
                  <a:gd name="T6" fmla="*/ 17 w 21"/>
                  <a:gd name="T7" fmla="*/ 2 h 5"/>
                  <a:gd name="T8" fmla="*/ 20 w 21"/>
                  <a:gd name="T9" fmla="*/ 2 h 5"/>
                  <a:gd name="T10" fmla="*/ 13 w 21"/>
                  <a:gd name="T11" fmla="*/ 1 h 5"/>
                  <a:gd name="T12" fmla="*/ 8 w 21"/>
                  <a:gd name="T13" fmla="*/ 1 h 5"/>
                  <a:gd name="T14" fmla="*/ 2 w 21"/>
                  <a:gd name="T15" fmla="*/ 1 h 5"/>
                  <a:gd name="T16" fmla="*/ 5 w 21"/>
                  <a:gd name="T17" fmla="*/ 2 h 5"/>
                  <a:gd name="T18" fmla="*/ 11 w 21"/>
                  <a:gd name="T19" fmla="*/ 3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5"/>
                  <a:gd name="T32" fmla="*/ 21 w 21"/>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5">
                    <a:moveTo>
                      <a:pt x="11" y="3"/>
                    </a:moveTo>
                    <a:cubicBezTo>
                      <a:pt x="12" y="4"/>
                      <a:pt x="15" y="5"/>
                      <a:pt x="16" y="5"/>
                    </a:cubicBezTo>
                    <a:cubicBezTo>
                      <a:pt x="18" y="5"/>
                      <a:pt x="17" y="4"/>
                      <a:pt x="18" y="4"/>
                    </a:cubicBezTo>
                    <a:cubicBezTo>
                      <a:pt x="20" y="4"/>
                      <a:pt x="18" y="3"/>
                      <a:pt x="17" y="2"/>
                    </a:cubicBezTo>
                    <a:cubicBezTo>
                      <a:pt x="16" y="2"/>
                      <a:pt x="21" y="2"/>
                      <a:pt x="20" y="2"/>
                    </a:cubicBezTo>
                    <a:cubicBezTo>
                      <a:pt x="19" y="1"/>
                      <a:pt x="14" y="1"/>
                      <a:pt x="13" y="1"/>
                    </a:cubicBezTo>
                    <a:cubicBezTo>
                      <a:pt x="11" y="0"/>
                      <a:pt x="10" y="1"/>
                      <a:pt x="8" y="1"/>
                    </a:cubicBezTo>
                    <a:cubicBezTo>
                      <a:pt x="6" y="1"/>
                      <a:pt x="4" y="1"/>
                      <a:pt x="2" y="1"/>
                    </a:cubicBezTo>
                    <a:cubicBezTo>
                      <a:pt x="0" y="1"/>
                      <a:pt x="3" y="2"/>
                      <a:pt x="5" y="2"/>
                    </a:cubicBezTo>
                    <a:cubicBezTo>
                      <a:pt x="7" y="2"/>
                      <a:pt x="9" y="3"/>
                      <a:pt x="11"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58" name="Freeform 389"/>
              <p:cNvSpPr>
                <a:spLocks noChangeArrowheads="1"/>
              </p:cNvSpPr>
              <p:nvPr/>
            </p:nvSpPr>
            <p:spPr bwMode="auto">
              <a:xfrm>
                <a:off x="1775" y="52"/>
                <a:ext cx="8" cy="3"/>
              </a:xfrm>
              <a:custGeom>
                <a:avLst/>
                <a:gdLst>
                  <a:gd name="T0" fmla="*/ 4 w 6"/>
                  <a:gd name="T1" fmla="*/ 2 h 2"/>
                  <a:gd name="T2" fmla="*/ 2 w 6"/>
                  <a:gd name="T3" fmla="*/ 0 h 2"/>
                  <a:gd name="T4" fmla="*/ 4 w 6"/>
                  <a:gd name="T5" fmla="*/ 2 h 2"/>
                  <a:gd name="T6" fmla="*/ 0 60000 65536"/>
                  <a:gd name="T7" fmla="*/ 0 60000 65536"/>
                  <a:gd name="T8" fmla="*/ 0 60000 65536"/>
                  <a:gd name="T9" fmla="*/ 0 w 6"/>
                  <a:gd name="T10" fmla="*/ 0 h 2"/>
                  <a:gd name="T11" fmla="*/ 6 w 6"/>
                  <a:gd name="T12" fmla="*/ 2 h 2"/>
                </a:gdLst>
                <a:ahLst/>
                <a:cxnLst>
                  <a:cxn ang="T6">
                    <a:pos x="T0" y="T1"/>
                  </a:cxn>
                  <a:cxn ang="T7">
                    <a:pos x="T2" y="T3"/>
                  </a:cxn>
                  <a:cxn ang="T8">
                    <a:pos x="T4" y="T5"/>
                  </a:cxn>
                </a:cxnLst>
                <a:rect l="T9" t="T10" r="T11" b="T12"/>
                <a:pathLst>
                  <a:path w="6" h="2">
                    <a:moveTo>
                      <a:pt x="4" y="2"/>
                    </a:moveTo>
                    <a:cubicBezTo>
                      <a:pt x="6" y="2"/>
                      <a:pt x="4" y="0"/>
                      <a:pt x="2" y="0"/>
                    </a:cubicBezTo>
                    <a:cubicBezTo>
                      <a:pt x="0" y="0"/>
                      <a:pt x="2" y="2"/>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59" name="Freeform 390"/>
              <p:cNvSpPr>
                <a:spLocks noChangeArrowheads="1"/>
              </p:cNvSpPr>
              <p:nvPr/>
            </p:nvSpPr>
            <p:spPr bwMode="auto">
              <a:xfrm>
                <a:off x="1777" y="50"/>
                <a:ext cx="2" cy="2"/>
              </a:xfrm>
              <a:custGeom>
                <a:avLst/>
                <a:gdLst>
                  <a:gd name="T0" fmla="*/ 0 w 2"/>
                  <a:gd name="T1" fmla="*/ 1 h 2"/>
                  <a:gd name="T2" fmla="*/ 1 w 2"/>
                  <a:gd name="T3" fmla="*/ 1 h 2"/>
                  <a:gd name="T4" fmla="*/ 2 w 2"/>
                  <a:gd name="T5" fmla="*/ 0 h 2"/>
                  <a:gd name="T6" fmla="*/ 0 w 2"/>
                  <a:gd name="T7" fmla="*/ 1 h 2"/>
                  <a:gd name="T8" fmla="*/ 0 60000 65536"/>
                  <a:gd name="T9" fmla="*/ 0 60000 65536"/>
                  <a:gd name="T10" fmla="*/ 0 60000 65536"/>
                  <a:gd name="T11" fmla="*/ 0 60000 65536"/>
                  <a:gd name="T12" fmla="*/ 0 w 2"/>
                  <a:gd name="T13" fmla="*/ 0 h 2"/>
                  <a:gd name="T14" fmla="*/ 2 w 2"/>
                  <a:gd name="T15" fmla="*/ 2 h 2"/>
                </a:gdLst>
                <a:ahLst/>
                <a:cxnLst>
                  <a:cxn ang="T8">
                    <a:pos x="T0" y="T1"/>
                  </a:cxn>
                  <a:cxn ang="T9">
                    <a:pos x="T2" y="T3"/>
                  </a:cxn>
                  <a:cxn ang="T10">
                    <a:pos x="T4" y="T5"/>
                  </a:cxn>
                  <a:cxn ang="T11">
                    <a:pos x="T6" y="T7"/>
                  </a:cxn>
                </a:cxnLst>
                <a:rect l="T12" t="T13" r="T14" b="T15"/>
                <a:pathLst>
                  <a:path w="2" h="2">
                    <a:moveTo>
                      <a:pt x="0" y="1"/>
                    </a:moveTo>
                    <a:cubicBezTo>
                      <a:pt x="1" y="1"/>
                      <a:pt x="1" y="1"/>
                      <a:pt x="1" y="1"/>
                    </a:cubicBezTo>
                    <a:cubicBezTo>
                      <a:pt x="2" y="2"/>
                      <a:pt x="2" y="1"/>
                      <a:pt x="2" y="0"/>
                    </a:cubicBezTo>
                    <a:cubicBezTo>
                      <a:pt x="2" y="0"/>
                      <a:pt x="0" y="0"/>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60" name="Freeform 391"/>
              <p:cNvSpPr>
                <a:spLocks noChangeArrowheads="1"/>
              </p:cNvSpPr>
              <p:nvPr/>
            </p:nvSpPr>
            <p:spPr bwMode="auto">
              <a:xfrm>
                <a:off x="1757" y="41"/>
                <a:ext cx="24" cy="7"/>
              </a:xfrm>
              <a:custGeom>
                <a:avLst/>
                <a:gdLst>
                  <a:gd name="T0" fmla="*/ 4 w 17"/>
                  <a:gd name="T1" fmla="*/ 3 h 5"/>
                  <a:gd name="T2" fmla="*/ 7 w 17"/>
                  <a:gd name="T3" fmla="*/ 3 h 5"/>
                  <a:gd name="T4" fmla="*/ 10 w 17"/>
                  <a:gd name="T5" fmla="*/ 5 h 5"/>
                  <a:gd name="T6" fmla="*/ 12 w 17"/>
                  <a:gd name="T7" fmla="*/ 5 h 5"/>
                  <a:gd name="T8" fmla="*/ 10 w 17"/>
                  <a:gd name="T9" fmla="*/ 3 h 5"/>
                  <a:gd name="T10" fmla="*/ 15 w 17"/>
                  <a:gd name="T11" fmla="*/ 2 h 5"/>
                  <a:gd name="T12" fmla="*/ 15 w 17"/>
                  <a:gd name="T13" fmla="*/ 1 h 5"/>
                  <a:gd name="T14" fmla="*/ 9 w 17"/>
                  <a:gd name="T15" fmla="*/ 0 h 5"/>
                  <a:gd name="T16" fmla="*/ 10 w 17"/>
                  <a:gd name="T17" fmla="*/ 1 h 5"/>
                  <a:gd name="T18" fmla="*/ 9 w 17"/>
                  <a:gd name="T19" fmla="*/ 2 h 5"/>
                  <a:gd name="T20" fmla="*/ 3 w 17"/>
                  <a:gd name="T21" fmla="*/ 3 h 5"/>
                  <a:gd name="T22" fmla="*/ 0 w 17"/>
                  <a:gd name="T23" fmla="*/ 4 h 5"/>
                  <a:gd name="T24" fmla="*/ 4 w 17"/>
                  <a:gd name="T25" fmla="*/ 3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5"/>
                  <a:gd name="T41" fmla="*/ 17 w 17"/>
                  <a:gd name="T42" fmla="*/ 5 h 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5">
                    <a:moveTo>
                      <a:pt x="4" y="3"/>
                    </a:moveTo>
                    <a:cubicBezTo>
                      <a:pt x="5" y="3"/>
                      <a:pt x="6" y="3"/>
                      <a:pt x="7" y="3"/>
                    </a:cubicBezTo>
                    <a:cubicBezTo>
                      <a:pt x="8" y="3"/>
                      <a:pt x="9" y="5"/>
                      <a:pt x="10" y="5"/>
                    </a:cubicBezTo>
                    <a:cubicBezTo>
                      <a:pt x="10" y="5"/>
                      <a:pt x="11" y="5"/>
                      <a:pt x="12" y="5"/>
                    </a:cubicBezTo>
                    <a:cubicBezTo>
                      <a:pt x="11" y="5"/>
                      <a:pt x="9" y="3"/>
                      <a:pt x="10" y="3"/>
                    </a:cubicBezTo>
                    <a:cubicBezTo>
                      <a:pt x="11" y="3"/>
                      <a:pt x="13" y="2"/>
                      <a:pt x="15" y="2"/>
                    </a:cubicBezTo>
                    <a:cubicBezTo>
                      <a:pt x="17" y="1"/>
                      <a:pt x="17" y="1"/>
                      <a:pt x="15" y="1"/>
                    </a:cubicBezTo>
                    <a:cubicBezTo>
                      <a:pt x="13" y="0"/>
                      <a:pt x="12" y="0"/>
                      <a:pt x="9" y="0"/>
                    </a:cubicBezTo>
                    <a:cubicBezTo>
                      <a:pt x="7" y="0"/>
                      <a:pt x="9" y="1"/>
                      <a:pt x="10" y="1"/>
                    </a:cubicBezTo>
                    <a:cubicBezTo>
                      <a:pt x="11" y="1"/>
                      <a:pt x="11" y="2"/>
                      <a:pt x="9" y="2"/>
                    </a:cubicBezTo>
                    <a:cubicBezTo>
                      <a:pt x="7" y="2"/>
                      <a:pt x="5" y="3"/>
                      <a:pt x="3" y="3"/>
                    </a:cubicBezTo>
                    <a:cubicBezTo>
                      <a:pt x="1" y="3"/>
                      <a:pt x="1" y="3"/>
                      <a:pt x="0" y="4"/>
                    </a:cubicBezTo>
                    <a:cubicBezTo>
                      <a:pt x="0" y="4"/>
                      <a:pt x="3" y="3"/>
                      <a:pt x="4"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61" name="Freeform 392"/>
              <p:cNvSpPr>
                <a:spLocks noChangeArrowheads="1"/>
              </p:cNvSpPr>
              <p:nvPr/>
            </p:nvSpPr>
            <p:spPr bwMode="auto">
              <a:xfrm>
                <a:off x="1807" y="39"/>
                <a:ext cx="16" cy="1"/>
              </a:xfrm>
              <a:custGeom>
                <a:avLst/>
                <a:gdLst>
                  <a:gd name="T0" fmla="*/ 10 w 12"/>
                  <a:gd name="T1" fmla="*/ 1 h 1"/>
                  <a:gd name="T2" fmla="*/ 3 w 12"/>
                  <a:gd name="T3" fmla="*/ 0 h 1"/>
                  <a:gd name="T4" fmla="*/ 10 w 12"/>
                  <a:gd name="T5" fmla="*/ 1 h 1"/>
                  <a:gd name="T6" fmla="*/ 0 60000 65536"/>
                  <a:gd name="T7" fmla="*/ 0 60000 65536"/>
                  <a:gd name="T8" fmla="*/ 0 60000 65536"/>
                  <a:gd name="T9" fmla="*/ 0 w 12"/>
                  <a:gd name="T10" fmla="*/ 0 h 1"/>
                  <a:gd name="T11" fmla="*/ 12 w 12"/>
                  <a:gd name="T12" fmla="*/ 1 h 1"/>
                </a:gdLst>
                <a:ahLst/>
                <a:cxnLst>
                  <a:cxn ang="T6">
                    <a:pos x="T0" y="T1"/>
                  </a:cxn>
                  <a:cxn ang="T7">
                    <a:pos x="T2" y="T3"/>
                  </a:cxn>
                  <a:cxn ang="T8">
                    <a:pos x="T4" y="T5"/>
                  </a:cxn>
                </a:cxnLst>
                <a:rect l="T9" t="T10" r="T11" b="T12"/>
                <a:pathLst>
                  <a:path w="12" h="1">
                    <a:moveTo>
                      <a:pt x="10" y="1"/>
                    </a:moveTo>
                    <a:cubicBezTo>
                      <a:pt x="12" y="0"/>
                      <a:pt x="6" y="0"/>
                      <a:pt x="3" y="0"/>
                    </a:cubicBezTo>
                    <a:cubicBezTo>
                      <a:pt x="0" y="0"/>
                      <a:pt x="8" y="1"/>
                      <a:pt x="1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62" name="Freeform 393"/>
              <p:cNvSpPr>
                <a:spLocks noChangeArrowheads="1"/>
              </p:cNvSpPr>
              <p:nvPr/>
            </p:nvSpPr>
            <p:spPr bwMode="auto">
              <a:xfrm>
                <a:off x="1777" y="34"/>
                <a:ext cx="11" cy="3"/>
              </a:xfrm>
              <a:custGeom>
                <a:avLst/>
                <a:gdLst>
                  <a:gd name="T0" fmla="*/ 4 w 8"/>
                  <a:gd name="T1" fmla="*/ 2 h 2"/>
                  <a:gd name="T2" fmla="*/ 6 w 8"/>
                  <a:gd name="T3" fmla="*/ 1 h 2"/>
                  <a:gd name="T4" fmla="*/ 0 w 8"/>
                  <a:gd name="T5" fmla="*/ 1 h 2"/>
                  <a:gd name="T6" fmla="*/ 4 w 8"/>
                  <a:gd name="T7" fmla="*/ 2 h 2"/>
                  <a:gd name="T8" fmla="*/ 0 60000 65536"/>
                  <a:gd name="T9" fmla="*/ 0 60000 65536"/>
                  <a:gd name="T10" fmla="*/ 0 60000 65536"/>
                  <a:gd name="T11" fmla="*/ 0 60000 65536"/>
                  <a:gd name="T12" fmla="*/ 0 w 8"/>
                  <a:gd name="T13" fmla="*/ 0 h 2"/>
                  <a:gd name="T14" fmla="*/ 8 w 8"/>
                  <a:gd name="T15" fmla="*/ 2 h 2"/>
                </a:gdLst>
                <a:ahLst/>
                <a:cxnLst>
                  <a:cxn ang="T8">
                    <a:pos x="T0" y="T1"/>
                  </a:cxn>
                  <a:cxn ang="T9">
                    <a:pos x="T2" y="T3"/>
                  </a:cxn>
                  <a:cxn ang="T10">
                    <a:pos x="T4" y="T5"/>
                  </a:cxn>
                  <a:cxn ang="T11">
                    <a:pos x="T6" y="T7"/>
                  </a:cxn>
                </a:cxnLst>
                <a:rect l="T12" t="T13" r="T14" b="T15"/>
                <a:pathLst>
                  <a:path w="8" h="2">
                    <a:moveTo>
                      <a:pt x="4" y="2"/>
                    </a:moveTo>
                    <a:cubicBezTo>
                      <a:pt x="5" y="2"/>
                      <a:pt x="8" y="1"/>
                      <a:pt x="6" y="1"/>
                    </a:cubicBezTo>
                    <a:cubicBezTo>
                      <a:pt x="4" y="1"/>
                      <a:pt x="0" y="0"/>
                      <a:pt x="0" y="1"/>
                    </a:cubicBezTo>
                    <a:cubicBezTo>
                      <a:pt x="0" y="2"/>
                      <a:pt x="3" y="2"/>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63" name="Freeform 394"/>
              <p:cNvSpPr>
                <a:spLocks noChangeArrowheads="1"/>
              </p:cNvSpPr>
              <p:nvPr/>
            </p:nvSpPr>
            <p:spPr bwMode="auto">
              <a:xfrm>
                <a:off x="1789" y="48"/>
                <a:ext cx="18" cy="4"/>
              </a:xfrm>
              <a:custGeom>
                <a:avLst/>
                <a:gdLst>
                  <a:gd name="T0" fmla="*/ 11 w 13"/>
                  <a:gd name="T1" fmla="*/ 1 h 3"/>
                  <a:gd name="T2" fmla="*/ 3 w 13"/>
                  <a:gd name="T3" fmla="*/ 1 h 3"/>
                  <a:gd name="T4" fmla="*/ 8 w 13"/>
                  <a:gd name="T5" fmla="*/ 3 h 3"/>
                  <a:gd name="T6" fmla="*/ 11 w 13"/>
                  <a:gd name="T7" fmla="*/ 1 h 3"/>
                  <a:gd name="T8" fmla="*/ 0 60000 65536"/>
                  <a:gd name="T9" fmla="*/ 0 60000 65536"/>
                  <a:gd name="T10" fmla="*/ 0 60000 65536"/>
                  <a:gd name="T11" fmla="*/ 0 60000 65536"/>
                  <a:gd name="T12" fmla="*/ 0 w 13"/>
                  <a:gd name="T13" fmla="*/ 0 h 3"/>
                  <a:gd name="T14" fmla="*/ 13 w 13"/>
                  <a:gd name="T15" fmla="*/ 3 h 3"/>
                </a:gdLst>
                <a:ahLst/>
                <a:cxnLst>
                  <a:cxn ang="T8">
                    <a:pos x="T0" y="T1"/>
                  </a:cxn>
                  <a:cxn ang="T9">
                    <a:pos x="T2" y="T3"/>
                  </a:cxn>
                  <a:cxn ang="T10">
                    <a:pos x="T4" y="T5"/>
                  </a:cxn>
                  <a:cxn ang="T11">
                    <a:pos x="T6" y="T7"/>
                  </a:cxn>
                </a:cxnLst>
                <a:rect l="T12" t="T13" r="T14" b="T15"/>
                <a:pathLst>
                  <a:path w="13" h="3">
                    <a:moveTo>
                      <a:pt x="11" y="1"/>
                    </a:moveTo>
                    <a:cubicBezTo>
                      <a:pt x="13" y="0"/>
                      <a:pt x="6" y="1"/>
                      <a:pt x="3" y="1"/>
                    </a:cubicBezTo>
                    <a:cubicBezTo>
                      <a:pt x="0" y="2"/>
                      <a:pt x="4" y="3"/>
                      <a:pt x="8" y="3"/>
                    </a:cubicBezTo>
                    <a:cubicBezTo>
                      <a:pt x="12" y="3"/>
                      <a:pt x="9" y="1"/>
                      <a:pt x="1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64" name="Freeform 395"/>
              <p:cNvSpPr>
                <a:spLocks noChangeArrowheads="1"/>
              </p:cNvSpPr>
              <p:nvPr/>
            </p:nvSpPr>
            <p:spPr bwMode="auto">
              <a:xfrm>
                <a:off x="1782" y="67"/>
                <a:ext cx="10" cy="3"/>
              </a:xfrm>
              <a:custGeom>
                <a:avLst/>
                <a:gdLst>
                  <a:gd name="T0" fmla="*/ 3 w 7"/>
                  <a:gd name="T1" fmla="*/ 2 h 2"/>
                  <a:gd name="T2" fmla="*/ 2 w 7"/>
                  <a:gd name="T3" fmla="*/ 0 h 2"/>
                  <a:gd name="T4" fmla="*/ 3 w 7"/>
                  <a:gd name="T5" fmla="*/ 2 h 2"/>
                  <a:gd name="T6" fmla="*/ 0 60000 65536"/>
                  <a:gd name="T7" fmla="*/ 0 60000 65536"/>
                  <a:gd name="T8" fmla="*/ 0 60000 65536"/>
                  <a:gd name="T9" fmla="*/ 0 w 7"/>
                  <a:gd name="T10" fmla="*/ 0 h 2"/>
                  <a:gd name="T11" fmla="*/ 7 w 7"/>
                  <a:gd name="T12" fmla="*/ 2 h 2"/>
                </a:gdLst>
                <a:ahLst/>
                <a:cxnLst>
                  <a:cxn ang="T6">
                    <a:pos x="T0" y="T1"/>
                  </a:cxn>
                  <a:cxn ang="T7">
                    <a:pos x="T2" y="T3"/>
                  </a:cxn>
                  <a:cxn ang="T8">
                    <a:pos x="T4" y="T5"/>
                  </a:cxn>
                </a:cxnLst>
                <a:rect l="T9" t="T10" r="T11" b="T12"/>
                <a:pathLst>
                  <a:path w="7" h="2">
                    <a:moveTo>
                      <a:pt x="3" y="2"/>
                    </a:moveTo>
                    <a:cubicBezTo>
                      <a:pt x="7" y="2"/>
                      <a:pt x="5" y="0"/>
                      <a:pt x="2" y="0"/>
                    </a:cubicBezTo>
                    <a:cubicBezTo>
                      <a:pt x="0" y="0"/>
                      <a:pt x="2" y="2"/>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65" name="Freeform 396"/>
              <p:cNvSpPr>
                <a:spLocks noChangeArrowheads="1"/>
              </p:cNvSpPr>
              <p:nvPr/>
            </p:nvSpPr>
            <p:spPr bwMode="auto">
              <a:xfrm>
                <a:off x="1939" y="51"/>
                <a:ext cx="12" cy="4"/>
              </a:xfrm>
              <a:custGeom>
                <a:avLst/>
                <a:gdLst>
                  <a:gd name="T0" fmla="*/ 5 w 9"/>
                  <a:gd name="T1" fmla="*/ 3 h 3"/>
                  <a:gd name="T2" fmla="*/ 8 w 9"/>
                  <a:gd name="T3" fmla="*/ 1 h 3"/>
                  <a:gd name="T4" fmla="*/ 2 w 9"/>
                  <a:gd name="T5" fmla="*/ 1 h 3"/>
                  <a:gd name="T6" fmla="*/ 5 w 9"/>
                  <a:gd name="T7" fmla="*/ 3 h 3"/>
                  <a:gd name="T8" fmla="*/ 0 60000 65536"/>
                  <a:gd name="T9" fmla="*/ 0 60000 65536"/>
                  <a:gd name="T10" fmla="*/ 0 60000 65536"/>
                  <a:gd name="T11" fmla="*/ 0 60000 65536"/>
                  <a:gd name="T12" fmla="*/ 0 w 9"/>
                  <a:gd name="T13" fmla="*/ 0 h 3"/>
                  <a:gd name="T14" fmla="*/ 9 w 9"/>
                  <a:gd name="T15" fmla="*/ 3 h 3"/>
                </a:gdLst>
                <a:ahLst/>
                <a:cxnLst>
                  <a:cxn ang="T8">
                    <a:pos x="T0" y="T1"/>
                  </a:cxn>
                  <a:cxn ang="T9">
                    <a:pos x="T2" y="T3"/>
                  </a:cxn>
                  <a:cxn ang="T10">
                    <a:pos x="T4" y="T5"/>
                  </a:cxn>
                  <a:cxn ang="T11">
                    <a:pos x="T6" y="T7"/>
                  </a:cxn>
                </a:cxnLst>
                <a:rect l="T12" t="T13" r="T14" b="T15"/>
                <a:pathLst>
                  <a:path w="9" h="3">
                    <a:moveTo>
                      <a:pt x="5" y="3"/>
                    </a:moveTo>
                    <a:cubicBezTo>
                      <a:pt x="5" y="3"/>
                      <a:pt x="7" y="2"/>
                      <a:pt x="8" y="1"/>
                    </a:cubicBezTo>
                    <a:cubicBezTo>
                      <a:pt x="9" y="1"/>
                      <a:pt x="5" y="0"/>
                      <a:pt x="2" y="1"/>
                    </a:cubicBezTo>
                    <a:cubicBezTo>
                      <a:pt x="0" y="2"/>
                      <a:pt x="2" y="3"/>
                      <a:pt x="5"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66" name="Freeform 397"/>
              <p:cNvSpPr>
                <a:spLocks noChangeArrowheads="1"/>
              </p:cNvSpPr>
              <p:nvPr/>
            </p:nvSpPr>
            <p:spPr bwMode="auto">
              <a:xfrm>
                <a:off x="2024" y="47"/>
                <a:ext cx="8" cy="4"/>
              </a:xfrm>
              <a:custGeom>
                <a:avLst/>
                <a:gdLst>
                  <a:gd name="T0" fmla="*/ 6 w 6"/>
                  <a:gd name="T1" fmla="*/ 1 h 3"/>
                  <a:gd name="T2" fmla="*/ 0 w 6"/>
                  <a:gd name="T3" fmla="*/ 1 h 3"/>
                  <a:gd name="T4" fmla="*/ 6 w 6"/>
                  <a:gd name="T5" fmla="*/ 1 h 3"/>
                  <a:gd name="T6" fmla="*/ 0 60000 65536"/>
                  <a:gd name="T7" fmla="*/ 0 60000 65536"/>
                  <a:gd name="T8" fmla="*/ 0 60000 65536"/>
                  <a:gd name="T9" fmla="*/ 0 w 6"/>
                  <a:gd name="T10" fmla="*/ 0 h 3"/>
                  <a:gd name="T11" fmla="*/ 6 w 6"/>
                  <a:gd name="T12" fmla="*/ 3 h 3"/>
                </a:gdLst>
                <a:ahLst/>
                <a:cxnLst>
                  <a:cxn ang="T6">
                    <a:pos x="T0" y="T1"/>
                  </a:cxn>
                  <a:cxn ang="T7">
                    <a:pos x="T2" y="T3"/>
                  </a:cxn>
                  <a:cxn ang="T8">
                    <a:pos x="T4" y="T5"/>
                  </a:cxn>
                </a:cxnLst>
                <a:rect l="T9" t="T10" r="T11" b="T12"/>
                <a:pathLst>
                  <a:path w="6" h="3">
                    <a:moveTo>
                      <a:pt x="6" y="1"/>
                    </a:moveTo>
                    <a:cubicBezTo>
                      <a:pt x="6" y="0"/>
                      <a:pt x="0" y="0"/>
                      <a:pt x="0" y="1"/>
                    </a:cubicBezTo>
                    <a:cubicBezTo>
                      <a:pt x="0" y="2"/>
                      <a:pt x="6" y="3"/>
                      <a:pt x="6"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67" name="Freeform 398"/>
              <p:cNvSpPr>
                <a:spLocks noChangeArrowheads="1"/>
              </p:cNvSpPr>
              <p:nvPr/>
            </p:nvSpPr>
            <p:spPr bwMode="auto">
              <a:xfrm>
                <a:off x="1936" y="183"/>
                <a:ext cx="8" cy="6"/>
              </a:xfrm>
              <a:custGeom>
                <a:avLst/>
                <a:gdLst>
                  <a:gd name="T0" fmla="*/ 4 w 6"/>
                  <a:gd name="T1" fmla="*/ 1 h 4"/>
                  <a:gd name="T2" fmla="*/ 1 w 6"/>
                  <a:gd name="T3" fmla="*/ 2 h 4"/>
                  <a:gd name="T4" fmla="*/ 5 w 6"/>
                  <a:gd name="T5" fmla="*/ 4 h 4"/>
                  <a:gd name="T6" fmla="*/ 4 w 6"/>
                  <a:gd name="T7" fmla="*/ 1 h 4"/>
                  <a:gd name="T8" fmla="*/ 0 60000 65536"/>
                  <a:gd name="T9" fmla="*/ 0 60000 65536"/>
                  <a:gd name="T10" fmla="*/ 0 60000 65536"/>
                  <a:gd name="T11" fmla="*/ 0 60000 65536"/>
                  <a:gd name="T12" fmla="*/ 0 w 6"/>
                  <a:gd name="T13" fmla="*/ 0 h 4"/>
                  <a:gd name="T14" fmla="*/ 6 w 6"/>
                  <a:gd name="T15" fmla="*/ 4 h 4"/>
                </a:gdLst>
                <a:ahLst/>
                <a:cxnLst>
                  <a:cxn ang="T8">
                    <a:pos x="T0" y="T1"/>
                  </a:cxn>
                  <a:cxn ang="T9">
                    <a:pos x="T2" y="T3"/>
                  </a:cxn>
                  <a:cxn ang="T10">
                    <a:pos x="T4" y="T5"/>
                  </a:cxn>
                  <a:cxn ang="T11">
                    <a:pos x="T6" y="T7"/>
                  </a:cxn>
                </a:cxnLst>
                <a:rect l="T12" t="T13" r="T14" b="T15"/>
                <a:pathLst>
                  <a:path w="6" h="4">
                    <a:moveTo>
                      <a:pt x="4" y="1"/>
                    </a:moveTo>
                    <a:cubicBezTo>
                      <a:pt x="3" y="0"/>
                      <a:pt x="2" y="0"/>
                      <a:pt x="1" y="2"/>
                    </a:cubicBezTo>
                    <a:cubicBezTo>
                      <a:pt x="0" y="3"/>
                      <a:pt x="3" y="4"/>
                      <a:pt x="5" y="4"/>
                    </a:cubicBezTo>
                    <a:cubicBezTo>
                      <a:pt x="6" y="4"/>
                      <a:pt x="5" y="1"/>
                      <a:pt x="4"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68" name="Freeform 399"/>
              <p:cNvSpPr>
                <a:spLocks noChangeArrowheads="1"/>
              </p:cNvSpPr>
              <p:nvPr/>
            </p:nvSpPr>
            <p:spPr bwMode="auto">
              <a:xfrm>
                <a:off x="2694" y="1035"/>
                <a:ext cx="12" cy="8"/>
              </a:xfrm>
              <a:custGeom>
                <a:avLst/>
                <a:gdLst>
                  <a:gd name="T0" fmla="*/ 6 w 9"/>
                  <a:gd name="T1" fmla="*/ 0 h 6"/>
                  <a:gd name="T2" fmla="*/ 2 w 9"/>
                  <a:gd name="T3" fmla="*/ 3 h 6"/>
                  <a:gd name="T4" fmla="*/ 9 w 9"/>
                  <a:gd name="T5" fmla="*/ 4 h 6"/>
                  <a:gd name="T6" fmla="*/ 6 w 9"/>
                  <a:gd name="T7" fmla="*/ 0 h 6"/>
                  <a:gd name="T8" fmla="*/ 0 60000 65536"/>
                  <a:gd name="T9" fmla="*/ 0 60000 65536"/>
                  <a:gd name="T10" fmla="*/ 0 60000 65536"/>
                  <a:gd name="T11" fmla="*/ 0 60000 65536"/>
                  <a:gd name="T12" fmla="*/ 0 w 9"/>
                  <a:gd name="T13" fmla="*/ 0 h 6"/>
                  <a:gd name="T14" fmla="*/ 9 w 9"/>
                  <a:gd name="T15" fmla="*/ 6 h 6"/>
                </a:gdLst>
                <a:ahLst/>
                <a:cxnLst>
                  <a:cxn ang="T8">
                    <a:pos x="T0" y="T1"/>
                  </a:cxn>
                  <a:cxn ang="T9">
                    <a:pos x="T2" y="T3"/>
                  </a:cxn>
                  <a:cxn ang="T10">
                    <a:pos x="T4" y="T5"/>
                  </a:cxn>
                  <a:cxn ang="T11">
                    <a:pos x="T6" y="T7"/>
                  </a:cxn>
                </a:cxnLst>
                <a:rect l="T12" t="T13" r="T14" b="T15"/>
                <a:pathLst>
                  <a:path w="9" h="6">
                    <a:moveTo>
                      <a:pt x="6" y="0"/>
                    </a:moveTo>
                    <a:cubicBezTo>
                      <a:pt x="3" y="0"/>
                      <a:pt x="0" y="2"/>
                      <a:pt x="2" y="3"/>
                    </a:cubicBezTo>
                    <a:cubicBezTo>
                      <a:pt x="3" y="4"/>
                      <a:pt x="8" y="6"/>
                      <a:pt x="9" y="4"/>
                    </a:cubicBezTo>
                    <a:cubicBezTo>
                      <a:pt x="9" y="1"/>
                      <a:pt x="8" y="0"/>
                      <a:pt x="6"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69" name="Freeform 400"/>
              <p:cNvSpPr>
                <a:spLocks noChangeArrowheads="1"/>
              </p:cNvSpPr>
              <p:nvPr/>
            </p:nvSpPr>
            <p:spPr bwMode="auto">
              <a:xfrm>
                <a:off x="2706" y="1024"/>
                <a:ext cx="13" cy="8"/>
              </a:xfrm>
              <a:custGeom>
                <a:avLst/>
                <a:gdLst>
                  <a:gd name="T0" fmla="*/ 8 w 9"/>
                  <a:gd name="T1" fmla="*/ 1 h 6"/>
                  <a:gd name="T2" fmla="*/ 6 w 9"/>
                  <a:gd name="T3" fmla="*/ 1 h 6"/>
                  <a:gd name="T4" fmla="*/ 0 w 9"/>
                  <a:gd name="T5" fmla="*/ 5 h 6"/>
                  <a:gd name="T6" fmla="*/ 5 w 9"/>
                  <a:gd name="T7" fmla="*/ 4 h 6"/>
                  <a:gd name="T8" fmla="*/ 8 w 9"/>
                  <a:gd name="T9" fmla="*/ 3 h 6"/>
                  <a:gd name="T10" fmla="*/ 8 w 9"/>
                  <a:gd name="T11" fmla="*/ 1 h 6"/>
                  <a:gd name="T12" fmla="*/ 0 60000 65536"/>
                  <a:gd name="T13" fmla="*/ 0 60000 65536"/>
                  <a:gd name="T14" fmla="*/ 0 60000 65536"/>
                  <a:gd name="T15" fmla="*/ 0 60000 65536"/>
                  <a:gd name="T16" fmla="*/ 0 60000 65536"/>
                  <a:gd name="T17" fmla="*/ 0 60000 65536"/>
                  <a:gd name="T18" fmla="*/ 0 w 9"/>
                  <a:gd name="T19" fmla="*/ 0 h 6"/>
                  <a:gd name="T20" fmla="*/ 9 w 9"/>
                  <a:gd name="T21" fmla="*/ 6 h 6"/>
                </a:gdLst>
                <a:ahLst/>
                <a:cxnLst>
                  <a:cxn ang="T12">
                    <a:pos x="T0" y="T1"/>
                  </a:cxn>
                  <a:cxn ang="T13">
                    <a:pos x="T2" y="T3"/>
                  </a:cxn>
                  <a:cxn ang="T14">
                    <a:pos x="T4" y="T5"/>
                  </a:cxn>
                  <a:cxn ang="T15">
                    <a:pos x="T6" y="T7"/>
                  </a:cxn>
                  <a:cxn ang="T16">
                    <a:pos x="T8" y="T9"/>
                  </a:cxn>
                  <a:cxn ang="T17">
                    <a:pos x="T10" y="T11"/>
                  </a:cxn>
                </a:cxnLst>
                <a:rect l="T18" t="T19" r="T20" b="T21"/>
                <a:pathLst>
                  <a:path w="9" h="6">
                    <a:moveTo>
                      <a:pt x="8" y="1"/>
                    </a:moveTo>
                    <a:cubicBezTo>
                      <a:pt x="9" y="1"/>
                      <a:pt x="7" y="0"/>
                      <a:pt x="6" y="1"/>
                    </a:cubicBezTo>
                    <a:cubicBezTo>
                      <a:pt x="4" y="2"/>
                      <a:pt x="0" y="4"/>
                      <a:pt x="0" y="5"/>
                    </a:cubicBezTo>
                    <a:cubicBezTo>
                      <a:pt x="0" y="6"/>
                      <a:pt x="3" y="4"/>
                      <a:pt x="5" y="4"/>
                    </a:cubicBezTo>
                    <a:cubicBezTo>
                      <a:pt x="6" y="4"/>
                      <a:pt x="8" y="3"/>
                      <a:pt x="8" y="3"/>
                    </a:cubicBezTo>
                    <a:cubicBezTo>
                      <a:pt x="8" y="2"/>
                      <a:pt x="7" y="2"/>
                      <a:pt x="8"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70" name="Freeform 401"/>
              <p:cNvSpPr>
                <a:spLocks noChangeArrowheads="1"/>
              </p:cNvSpPr>
              <p:nvPr/>
            </p:nvSpPr>
            <p:spPr bwMode="auto">
              <a:xfrm>
                <a:off x="1390" y="532"/>
                <a:ext cx="8" cy="19"/>
              </a:xfrm>
              <a:custGeom>
                <a:avLst/>
                <a:gdLst>
                  <a:gd name="T0" fmla="*/ 5 w 6"/>
                  <a:gd name="T1" fmla="*/ 2 h 14"/>
                  <a:gd name="T2" fmla="*/ 0 w 6"/>
                  <a:gd name="T3" fmla="*/ 6 h 14"/>
                  <a:gd name="T4" fmla="*/ 3 w 6"/>
                  <a:gd name="T5" fmla="*/ 12 h 14"/>
                  <a:gd name="T6" fmla="*/ 5 w 6"/>
                  <a:gd name="T7" fmla="*/ 9 h 14"/>
                  <a:gd name="T8" fmla="*/ 5 w 6"/>
                  <a:gd name="T9" fmla="*/ 2 h 14"/>
                  <a:gd name="T10" fmla="*/ 0 60000 65536"/>
                  <a:gd name="T11" fmla="*/ 0 60000 65536"/>
                  <a:gd name="T12" fmla="*/ 0 60000 65536"/>
                  <a:gd name="T13" fmla="*/ 0 60000 65536"/>
                  <a:gd name="T14" fmla="*/ 0 60000 65536"/>
                  <a:gd name="T15" fmla="*/ 0 w 6"/>
                  <a:gd name="T16" fmla="*/ 0 h 14"/>
                  <a:gd name="T17" fmla="*/ 6 w 6"/>
                  <a:gd name="T18" fmla="*/ 14 h 14"/>
                </a:gdLst>
                <a:ahLst/>
                <a:cxnLst>
                  <a:cxn ang="T10">
                    <a:pos x="T0" y="T1"/>
                  </a:cxn>
                  <a:cxn ang="T11">
                    <a:pos x="T2" y="T3"/>
                  </a:cxn>
                  <a:cxn ang="T12">
                    <a:pos x="T4" y="T5"/>
                  </a:cxn>
                  <a:cxn ang="T13">
                    <a:pos x="T6" y="T7"/>
                  </a:cxn>
                  <a:cxn ang="T14">
                    <a:pos x="T8" y="T9"/>
                  </a:cxn>
                </a:cxnLst>
                <a:rect l="T15" t="T16" r="T17" b="T18"/>
                <a:pathLst>
                  <a:path w="6" h="14">
                    <a:moveTo>
                      <a:pt x="5" y="2"/>
                    </a:moveTo>
                    <a:cubicBezTo>
                      <a:pt x="5" y="0"/>
                      <a:pt x="1" y="3"/>
                      <a:pt x="0" y="6"/>
                    </a:cubicBezTo>
                    <a:cubicBezTo>
                      <a:pt x="0" y="8"/>
                      <a:pt x="1" y="10"/>
                      <a:pt x="3" y="12"/>
                    </a:cubicBezTo>
                    <a:cubicBezTo>
                      <a:pt x="5" y="14"/>
                      <a:pt x="4" y="10"/>
                      <a:pt x="5" y="9"/>
                    </a:cubicBezTo>
                    <a:cubicBezTo>
                      <a:pt x="6" y="7"/>
                      <a:pt x="5" y="3"/>
                      <a:pt x="5"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71" name="Freeform 402"/>
              <p:cNvSpPr>
                <a:spLocks noChangeArrowheads="1"/>
              </p:cNvSpPr>
              <p:nvPr/>
            </p:nvSpPr>
            <p:spPr bwMode="auto">
              <a:xfrm>
                <a:off x="1386" y="550"/>
                <a:ext cx="14" cy="22"/>
              </a:xfrm>
              <a:custGeom>
                <a:avLst/>
                <a:gdLst>
                  <a:gd name="T0" fmla="*/ 2 w 10"/>
                  <a:gd name="T1" fmla="*/ 3 h 16"/>
                  <a:gd name="T2" fmla="*/ 0 w 10"/>
                  <a:gd name="T3" fmla="*/ 3 h 16"/>
                  <a:gd name="T4" fmla="*/ 1 w 10"/>
                  <a:gd name="T5" fmla="*/ 7 h 16"/>
                  <a:gd name="T6" fmla="*/ 3 w 10"/>
                  <a:gd name="T7" fmla="*/ 13 h 16"/>
                  <a:gd name="T8" fmla="*/ 4 w 10"/>
                  <a:gd name="T9" fmla="*/ 16 h 16"/>
                  <a:gd name="T10" fmla="*/ 9 w 10"/>
                  <a:gd name="T11" fmla="*/ 11 h 16"/>
                  <a:gd name="T12" fmla="*/ 9 w 10"/>
                  <a:gd name="T13" fmla="*/ 3 h 16"/>
                  <a:gd name="T14" fmla="*/ 7 w 10"/>
                  <a:gd name="T15" fmla="*/ 1 h 16"/>
                  <a:gd name="T16" fmla="*/ 2 w 10"/>
                  <a:gd name="T17" fmla="*/ 3 h 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6"/>
                  <a:gd name="T29" fmla="*/ 10 w 10"/>
                  <a:gd name="T30" fmla="*/ 16 h 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6">
                    <a:moveTo>
                      <a:pt x="2" y="3"/>
                    </a:moveTo>
                    <a:cubicBezTo>
                      <a:pt x="1" y="2"/>
                      <a:pt x="0" y="1"/>
                      <a:pt x="0" y="3"/>
                    </a:cubicBezTo>
                    <a:cubicBezTo>
                      <a:pt x="0" y="5"/>
                      <a:pt x="1" y="5"/>
                      <a:pt x="1" y="7"/>
                    </a:cubicBezTo>
                    <a:cubicBezTo>
                      <a:pt x="1" y="9"/>
                      <a:pt x="3" y="11"/>
                      <a:pt x="3" y="13"/>
                    </a:cubicBezTo>
                    <a:cubicBezTo>
                      <a:pt x="2" y="15"/>
                      <a:pt x="3" y="16"/>
                      <a:pt x="4" y="16"/>
                    </a:cubicBezTo>
                    <a:cubicBezTo>
                      <a:pt x="5" y="15"/>
                      <a:pt x="9" y="15"/>
                      <a:pt x="9" y="11"/>
                    </a:cubicBezTo>
                    <a:cubicBezTo>
                      <a:pt x="9" y="8"/>
                      <a:pt x="10" y="3"/>
                      <a:pt x="9" y="3"/>
                    </a:cubicBezTo>
                    <a:cubicBezTo>
                      <a:pt x="7" y="3"/>
                      <a:pt x="9" y="0"/>
                      <a:pt x="7" y="1"/>
                    </a:cubicBezTo>
                    <a:cubicBezTo>
                      <a:pt x="5" y="2"/>
                      <a:pt x="3" y="4"/>
                      <a:pt x="2"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72" name="Freeform 403"/>
              <p:cNvSpPr>
                <a:spLocks noChangeArrowheads="1"/>
              </p:cNvSpPr>
              <p:nvPr/>
            </p:nvSpPr>
            <p:spPr bwMode="auto">
              <a:xfrm>
                <a:off x="1419" y="577"/>
                <a:ext cx="26" cy="13"/>
              </a:xfrm>
              <a:custGeom>
                <a:avLst/>
                <a:gdLst>
                  <a:gd name="T0" fmla="*/ 17 w 19"/>
                  <a:gd name="T1" fmla="*/ 0 h 9"/>
                  <a:gd name="T2" fmla="*/ 10 w 19"/>
                  <a:gd name="T3" fmla="*/ 1 h 9"/>
                  <a:gd name="T4" fmla="*/ 5 w 19"/>
                  <a:gd name="T5" fmla="*/ 1 h 9"/>
                  <a:gd name="T6" fmla="*/ 1 w 19"/>
                  <a:gd name="T7" fmla="*/ 2 h 9"/>
                  <a:gd name="T8" fmla="*/ 6 w 19"/>
                  <a:gd name="T9" fmla="*/ 5 h 9"/>
                  <a:gd name="T10" fmla="*/ 14 w 19"/>
                  <a:gd name="T11" fmla="*/ 9 h 9"/>
                  <a:gd name="T12" fmla="*/ 16 w 19"/>
                  <a:gd name="T13" fmla="*/ 8 h 9"/>
                  <a:gd name="T14" fmla="*/ 15 w 19"/>
                  <a:gd name="T15" fmla="*/ 5 h 9"/>
                  <a:gd name="T16" fmla="*/ 17 w 19"/>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
                  <a:gd name="T28" fmla="*/ 0 h 9"/>
                  <a:gd name="T29" fmla="*/ 19 w 19"/>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 h="9">
                    <a:moveTo>
                      <a:pt x="17" y="0"/>
                    </a:moveTo>
                    <a:cubicBezTo>
                      <a:pt x="16" y="0"/>
                      <a:pt x="11" y="1"/>
                      <a:pt x="10" y="1"/>
                    </a:cubicBezTo>
                    <a:cubicBezTo>
                      <a:pt x="9" y="1"/>
                      <a:pt x="7" y="1"/>
                      <a:pt x="5" y="1"/>
                    </a:cubicBezTo>
                    <a:cubicBezTo>
                      <a:pt x="3" y="1"/>
                      <a:pt x="0" y="0"/>
                      <a:pt x="1" y="2"/>
                    </a:cubicBezTo>
                    <a:cubicBezTo>
                      <a:pt x="2" y="5"/>
                      <a:pt x="3" y="5"/>
                      <a:pt x="6" y="5"/>
                    </a:cubicBezTo>
                    <a:cubicBezTo>
                      <a:pt x="9" y="6"/>
                      <a:pt x="12" y="9"/>
                      <a:pt x="14" y="9"/>
                    </a:cubicBezTo>
                    <a:cubicBezTo>
                      <a:pt x="16" y="9"/>
                      <a:pt x="17" y="9"/>
                      <a:pt x="16" y="8"/>
                    </a:cubicBezTo>
                    <a:cubicBezTo>
                      <a:pt x="16" y="7"/>
                      <a:pt x="14" y="6"/>
                      <a:pt x="15" y="5"/>
                    </a:cubicBezTo>
                    <a:cubicBezTo>
                      <a:pt x="16" y="4"/>
                      <a:pt x="19" y="0"/>
                      <a:pt x="17"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73" name="Freeform 404"/>
              <p:cNvSpPr>
                <a:spLocks noChangeArrowheads="1"/>
              </p:cNvSpPr>
              <p:nvPr/>
            </p:nvSpPr>
            <p:spPr bwMode="auto">
              <a:xfrm>
                <a:off x="1569" y="599"/>
                <a:ext cx="21" cy="10"/>
              </a:xfrm>
              <a:custGeom>
                <a:avLst/>
                <a:gdLst>
                  <a:gd name="T0" fmla="*/ 13 w 15"/>
                  <a:gd name="T1" fmla="*/ 1 h 7"/>
                  <a:gd name="T2" fmla="*/ 7 w 15"/>
                  <a:gd name="T3" fmla="*/ 3 h 7"/>
                  <a:gd name="T4" fmla="*/ 1 w 15"/>
                  <a:gd name="T5" fmla="*/ 5 h 7"/>
                  <a:gd name="T6" fmla="*/ 4 w 15"/>
                  <a:gd name="T7" fmla="*/ 7 h 7"/>
                  <a:gd name="T8" fmla="*/ 10 w 15"/>
                  <a:gd name="T9" fmla="*/ 5 h 7"/>
                  <a:gd name="T10" fmla="*/ 10 w 15"/>
                  <a:gd name="T11" fmla="*/ 4 h 7"/>
                  <a:gd name="T12" fmla="*/ 13 w 15"/>
                  <a:gd name="T13" fmla="*/ 1 h 7"/>
                  <a:gd name="T14" fmla="*/ 0 60000 65536"/>
                  <a:gd name="T15" fmla="*/ 0 60000 65536"/>
                  <a:gd name="T16" fmla="*/ 0 60000 65536"/>
                  <a:gd name="T17" fmla="*/ 0 60000 65536"/>
                  <a:gd name="T18" fmla="*/ 0 60000 65536"/>
                  <a:gd name="T19" fmla="*/ 0 60000 65536"/>
                  <a:gd name="T20" fmla="*/ 0 60000 65536"/>
                  <a:gd name="T21" fmla="*/ 0 w 15"/>
                  <a:gd name="T22" fmla="*/ 0 h 7"/>
                  <a:gd name="T23" fmla="*/ 15 w 15"/>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7">
                    <a:moveTo>
                      <a:pt x="13" y="1"/>
                    </a:moveTo>
                    <a:cubicBezTo>
                      <a:pt x="12" y="2"/>
                      <a:pt x="9" y="3"/>
                      <a:pt x="7" y="3"/>
                    </a:cubicBezTo>
                    <a:cubicBezTo>
                      <a:pt x="5" y="3"/>
                      <a:pt x="3" y="4"/>
                      <a:pt x="1" y="5"/>
                    </a:cubicBezTo>
                    <a:cubicBezTo>
                      <a:pt x="0" y="5"/>
                      <a:pt x="3" y="7"/>
                      <a:pt x="4" y="7"/>
                    </a:cubicBezTo>
                    <a:cubicBezTo>
                      <a:pt x="6" y="7"/>
                      <a:pt x="8" y="5"/>
                      <a:pt x="10" y="5"/>
                    </a:cubicBezTo>
                    <a:cubicBezTo>
                      <a:pt x="12" y="5"/>
                      <a:pt x="11" y="4"/>
                      <a:pt x="10" y="4"/>
                    </a:cubicBezTo>
                    <a:cubicBezTo>
                      <a:pt x="9" y="3"/>
                      <a:pt x="15" y="0"/>
                      <a:pt x="1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74" name="Freeform 405"/>
              <p:cNvSpPr>
                <a:spLocks noChangeArrowheads="1"/>
              </p:cNvSpPr>
              <p:nvPr/>
            </p:nvSpPr>
            <p:spPr bwMode="auto">
              <a:xfrm>
                <a:off x="1500" y="601"/>
                <a:ext cx="25" cy="7"/>
              </a:xfrm>
              <a:custGeom>
                <a:avLst/>
                <a:gdLst>
                  <a:gd name="T0" fmla="*/ 9 w 18"/>
                  <a:gd name="T1" fmla="*/ 4 h 5"/>
                  <a:gd name="T2" fmla="*/ 13 w 18"/>
                  <a:gd name="T3" fmla="*/ 4 h 5"/>
                  <a:gd name="T4" fmla="*/ 18 w 18"/>
                  <a:gd name="T5" fmla="*/ 2 h 5"/>
                  <a:gd name="T6" fmla="*/ 14 w 18"/>
                  <a:gd name="T7" fmla="*/ 2 h 5"/>
                  <a:gd name="T8" fmla="*/ 7 w 18"/>
                  <a:gd name="T9" fmla="*/ 1 h 5"/>
                  <a:gd name="T10" fmla="*/ 2 w 18"/>
                  <a:gd name="T11" fmla="*/ 0 h 5"/>
                  <a:gd name="T12" fmla="*/ 4 w 18"/>
                  <a:gd name="T13" fmla="*/ 3 h 5"/>
                  <a:gd name="T14" fmla="*/ 9 w 18"/>
                  <a:gd name="T15" fmla="*/ 4 h 5"/>
                  <a:gd name="T16" fmla="*/ 0 60000 65536"/>
                  <a:gd name="T17" fmla="*/ 0 60000 65536"/>
                  <a:gd name="T18" fmla="*/ 0 60000 65536"/>
                  <a:gd name="T19" fmla="*/ 0 60000 65536"/>
                  <a:gd name="T20" fmla="*/ 0 60000 65536"/>
                  <a:gd name="T21" fmla="*/ 0 60000 65536"/>
                  <a:gd name="T22" fmla="*/ 0 60000 65536"/>
                  <a:gd name="T23" fmla="*/ 0 60000 65536"/>
                  <a:gd name="T24" fmla="*/ 0 w 18"/>
                  <a:gd name="T25" fmla="*/ 0 h 5"/>
                  <a:gd name="T26" fmla="*/ 18 w 18"/>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 h="5">
                    <a:moveTo>
                      <a:pt x="9" y="4"/>
                    </a:moveTo>
                    <a:cubicBezTo>
                      <a:pt x="11" y="4"/>
                      <a:pt x="12" y="4"/>
                      <a:pt x="13" y="4"/>
                    </a:cubicBezTo>
                    <a:cubicBezTo>
                      <a:pt x="15" y="4"/>
                      <a:pt x="17" y="2"/>
                      <a:pt x="18" y="2"/>
                    </a:cubicBezTo>
                    <a:cubicBezTo>
                      <a:pt x="18" y="1"/>
                      <a:pt x="16" y="2"/>
                      <a:pt x="14" y="2"/>
                    </a:cubicBezTo>
                    <a:cubicBezTo>
                      <a:pt x="12" y="2"/>
                      <a:pt x="10" y="1"/>
                      <a:pt x="7" y="1"/>
                    </a:cubicBezTo>
                    <a:cubicBezTo>
                      <a:pt x="4" y="1"/>
                      <a:pt x="4" y="1"/>
                      <a:pt x="2" y="0"/>
                    </a:cubicBezTo>
                    <a:cubicBezTo>
                      <a:pt x="0" y="0"/>
                      <a:pt x="2" y="1"/>
                      <a:pt x="4" y="3"/>
                    </a:cubicBezTo>
                    <a:cubicBezTo>
                      <a:pt x="6" y="4"/>
                      <a:pt x="8" y="5"/>
                      <a:pt x="9"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grpSp>
        <p:sp>
          <p:nvSpPr>
            <p:cNvPr id="23975" name="Freeform 407"/>
            <p:cNvSpPr>
              <a:spLocks noChangeArrowheads="1"/>
            </p:cNvSpPr>
            <p:nvPr/>
          </p:nvSpPr>
          <p:spPr bwMode="auto">
            <a:xfrm>
              <a:off x="1491" y="369"/>
              <a:ext cx="12" cy="11"/>
            </a:xfrm>
            <a:custGeom>
              <a:avLst/>
              <a:gdLst>
                <a:gd name="T0" fmla="*/ 1 w 9"/>
                <a:gd name="T1" fmla="*/ 5 h 8"/>
                <a:gd name="T2" fmla="*/ 7 w 9"/>
                <a:gd name="T3" fmla="*/ 1 h 8"/>
                <a:gd name="T4" fmla="*/ 2 w 9"/>
                <a:gd name="T5" fmla="*/ 1 h 8"/>
                <a:gd name="T6" fmla="*/ 1 w 9"/>
                <a:gd name="T7" fmla="*/ 5 h 8"/>
                <a:gd name="T8" fmla="*/ 0 60000 65536"/>
                <a:gd name="T9" fmla="*/ 0 60000 65536"/>
                <a:gd name="T10" fmla="*/ 0 60000 65536"/>
                <a:gd name="T11" fmla="*/ 0 60000 65536"/>
                <a:gd name="T12" fmla="*/ 0 w 9"/>
                <a:gd name="T13" fmla="*/ 0 h 8"/>
                <a:gd name="T14" fmla="*/ 9 w 9"/>
                <a:gd name="T15" fmla="*/ 8 h 8"/>
              </a:gdLst>
              <a:ahLst/>
              <a:cxnLst>
                <a:cxn ang="T8">
                  <a:pos x="T0" y="T1"/>
                </a:cxn>
                <a:cxn ang="T9">
                  <a:pos x="T2" y="T3"/>
                </a:cxn>
                <a:cxn ang="T10">
                  <a:pos x="T4" y="T5"/>
                </a:cxn>
                <a:cxn ang="T11">
                  <a:pos x="T6" y="T7"/>
                </a:cxn>
              </a:cxnLst>
              <a:rect l="T12" t="T13" r="T14" b="T15"/>
              <a:pathLst>
                <a:path w="9" h="8">
                  <a:moveTo>
                    <a:pt x="1" y="5"/>
                  </a:moveTo>
                  <a:cubicBezTo>
                    <a:pt x="2" y="8"/>
                    <a:pt x="5" y="2"/>
                    <a:pt x="7" y="1"/>
                  </a:cubicBezTo>
                  <a:cubicBezTo>
                    <a:pt x="9" y="0"/>
                    <a:pt x="5" y="0"/>
                    <a:pt x="2" y="1"/>
                  </a:cubicBezTo>
                  <a:cubicBezTo>
                    <a:pt x="0" y="1"/>
                    <a:pt x="0" y="1"/>
                    <a:pt x="1"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76" name="Freeform 408"/>
            <p:cNvSpPr>
              <a:spLocks noChangeArrowheads="1"/>
            </p:cNvSpPr>
            <p:nvPr/>
          </p:nvSpPr>
          <p:spPr bwMode="auto">
            <a:xfrm>
              <a:off x="1489" y="364"/>
              <a:ext cx="10" cy="5"/>
            </a:xfrm>
            <a:custGeom>
              <a:avLst/>
              <a:gdLst>
                <a:gd name="T0" fmla="*/ 2 w 7"/>
                <a:gd name="T1" fmla="*/ 2 h 4"/>
                <a:gd name="T2" fmla="*/ 5 w 7"/>
                <a:gd name="T3" fmla="*/ 3 h 4"/>
                <a:gd name="T4" fmla="*/ 6 w 7"/>
                <a:gd name="T5" fmla="*/ 1 h 4"/>
                <a:gd name="T6" fmla="*/ 2 w 7"/>
                <a:gd name="T7" fmla="*/ 2 h 4"/>
                <a:gd name="T8" fmla="*/ 0 60000 65536"/>
                <a:gd name="T9" fmla="*/ 0 60000 65536"/>
                <a:gd name="T10" fmla="*/ 0 60000 65536"/>
                <a:gd name="T11" fmla="*/ 0 60000 65536"/>
                <a:gd name="T12" fmla="*/ 0 w 7"/>
                <a:gd name="T13" fmla="*/ 0 h 4"/>
                <a:gd name="T14" fmla="*/ 7 w 7"/>
                <a:gd name="T15" fmla="*/ 4 h 4"/>
              </a:gdLst>
              <a:ahLst/>
              <a:cxnLst>
                <a:cxn ang="T8">
                  <a:pos x="T0" y="T1"/>
                </a:cxn>
                <a:cxn ang="T9">
                  <a:pos x="T2" y="T3"/>
                </a:cxn>
                <a:cxn ang="T10">
                  <a:pos x="T4" y="T5"/>
                </a:cxn>
                <a:cxn ang="T11">
                  <a:pos x="T6" y="T7"/>
                </a:cxn>
              </a:cxnLst>
              <a:rect l="T12" t="T13" r="T14" b="T15"/>
              <a:pathLst>
                <a:path w="7" h="4">
                  <a:moveTo>
                    <a:pt x="2" y="2"/>
                  </a:moveTo>
                  <a:cubicBezTo>
                    <a:pt x="0" y="2"/>
                    <a:pt x="3" y="3"/>
                    <a:pt x="5" y="3"/>
                  </a:cubicBezTo>
                  <a:cubicBezTo>
                    <a:pt x="7" y="4"/>
                    <a:pt x="7" y="2"/>
                    <a:pt x="6" y="1"/>
                  </a:cubicBezTo>
                  <a:cubicBezTo>
                    <a:pt x="6" y="0"/>
                    <a:pt x="4" y="1"/>
                    <a:pt x="2"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77" name="Freeform 409"/>
            <p:cNvSpPr>
              <a:spLocks noChangeArrowheads="1"/>
            </p:cNvSpPr>
            <p:nvPr/>
          </p:nvSpPr>
          <p:spPr bwMode="auto">
            <a:xfrm>
              <a:off x="1462" y="376"/>
              <a:ext cx="7" cy="15"/>
            </a:xfrm>
            <a:custGeom>
              <a:avLst/>
              <a:gdLst>
                <a:gd name="T0" fmla="*/ 1 w 5"/>
                <a:gd name="T1" fmla="*/ 9 h 11"/>
                <a:gd name="T2" fmla="*/ 5 w 5"/>
                <a:gd name="T3" fmla="*/ 2 h 11"/>
                <a:gd name="T4" fmla="*/ 1 w 5"/>
                <a:gd name="T5" fmla="*/ 6 h 11"/>
                <a:gd name="T6" fmla="*/ 1 w 5"/>
                <a:gd name="T7" fmla="*/ 9 h 11"/>
                <a:gd name="T8" fmla="*/ 0 60000 65536"/>
                <a:gd name="T9" fmla="*/ 0 60000 65536"/>
                <a:gd name="T10" fmla="*/ 0 60000 65536"/>
                <a:gd name="T11" fmla="*/ 0 60000 65536"/>
                <a:gd name="T12" fmla="*/ 0 w 5"/>
                <a:gd name="T13" fmla="*/ 0 h 11"/>
                <a:gd name="T14" fmla="*/ 5 w 5"/>
                <a:gd name="T15" fmla="*/ 11 h 11"/>
              </a:gdLst>
              <a:ahLst/>
              <a:cxnLst>
                <a:cxn ang="T8">
                  <a:pos x="T0" y="T1"/>
                </a:cxn>
                <a:cxn ang="T9">
                  <a:pos x="T2" y="T3"/>
                </a:cxn>
                <a:cxn ang="T10">
                  <a:pos x="T4" y="T5"/>
                </a:cxn>
                <a:cxn ang="T11">
                  <a:pos x="T6" y="T7"/>
                </a:cxn>
              </a:cxnLst>
              <a:rect l="T12" t="T13" r="T14" b="T15"/>
              <a:pathLst>
                <a:path w="5" h="11">
                  <a:moveTo>
                    <a:pt x="1" y="9"/>
                  </a:moveTo>
                  <a:cubicBezTo>
                    <a:pt x="2" y="8"/>
                    <a:pt x="5" y="3"/>
                    <a:pt x="5" y="2"/>
                  </a:cubicBezTo>
                  <a:cubicBezTo>
                    <a:pt x="4" y="0"/>
                    <a:pt x="1" y="4"/>
                    <a:pt x="1" y="6"/>
                  </a:cubicBezTo>
                  <a:cubicBezTo>
                    <a:pt x="1" y="8"/>
                    <a:pt x="0" y="11"/>
                    <a:pt x="1" y="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78" name="Freeform 410"/>
            <p:cNvSpPr>
              <a:spLocks noChangeArrowheads="1"/>
            </p:cNvSpPr>
            <p:nvPr/>
          </p:nvSpPr>
          <p:spPr bwMode="auto">
            <a:xfrm>
              <a:off x="1473" y="349"/>
              <a:ext cx="5" cy="5"/>
            </a:xfrm>
            <a:custGeom>
              <a:avLst/>
              <a:gdLst>
                <a:gd name="T0" fmla="*/ 4 w 4"/>
                <a:gd name="T1" fmla="*/ 3 h 4"/>
                <a:gd name="T2" fmla="*/ 4 w 4"/>
                <a:gd name="T3" fmla="*/ 1 h 4"/>
                <a:gd name="T4" fmla="*/ 1 w 4"/>
                <a:gd name="T5" fmla="*/ 2 h 4"/>
                <a:gd name="T6" fmla="*/ 4 w 4"/>
                <a:gd name="T7" fmla="*/ 3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4" y="3"/>
                  </a:moveTo>
                  <a:cubicBezTo>
                    <a:pt x="4" y="2"/>
                    <a:pt x="4" y="2"/>
                    <a:pt x="4" y="1"/>
                  </a:cubicBezTo>
                  <a:cubicBezTo>
                    <a:pt x="4" y="0"/>
                    <a:pt x="2" y="1"/>
                    <a:pt x="1" y="2"/>
                  </a:cubicBezTo>
                  <a:cubicBezTo>
                    <a:pt x="0" y="2"/>
                    <a:pt x="2" y="4"/>
                    <a:pt x="4"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79" name="Freeform 411"/>
            <p:cNvSpPr>
              <a:spLocks noChangeArrowheads="1"/>
            </p:cNvSpPr>
            <p:nvPr/>
          </p:nvSpPr>
          <p:spPr bwMode="auto">
            <a:xfrm>
              <a:off x="1408" y="398"/>
              <a:ext cx="11" cy="15"/>
            </a:xfrm>
            <a:custGeom>
              <a:avLst/>
              <a:gdLst>
                <a:gd name="T0" fmla="*/ 8 w 8"/>
                <a:gd name="T1" fmla="*/ 5 h 11"/>
                <a:gd name="T2" fmla="*/ 8 w 8"/>
                <a:gd name="T3" fmla="*/ 2 h 11"/>
                <a:gd name="T4" fmla="*/ 6 w 8"/>
                <a:gd name="T5" fmla="*/ 4 h 11"/>
                <a:gd name="T6" fmla="*/ 3 w 8"/>
                <a:gd name="T7" fmla="*/ 2 h 11"/>
                <a:gd name="T8" fmla="*/ 1 w 8"/>
                <a:gd name="T9" fmla="*/ 3 h 11"/>
                <a:gd name="T10" fmla="*/ 2 w 8"/>
                <a:gd name="T11" fmla="*/ 5 h 11"/>
                <a:gd name="T12" fmla="*/ 4 w 8"/>
                <a:gd name="T13" fmla="*/ 8 h 11"/>
                <a:gd name="T14" fmla="*/ 7 w 8"/>
                <a:gd name="T15" fmla="*/ 10 h 11"/>
                <a:gd name="T16" fmla="*/ 7 w 8"/>
                <a:gd name="T17" fmla="*/ 8 h 11"/>
                <a:gd name="T18" fmla="*/ 8 w 8"/>
                <a:gd name="T19" fmla="*/ 5 h 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
                <a:gd name="T31" fmla="*/ 0 h 11"/>
                <a:gd name="T32" fmla="*/ 8 w 8"/>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 h="11">
                  <a:moveTo>
                    <a:pt x="8" y="5"/>
                  </a:moveTo>
                  <a:cubicBezTo>
                    <a:pt x="8" y="4"/>
                    <a:pt x="8" y="0"/>
                    <a:pt x="8" y="2"/>
                  </a:cubicBezTo>
                  <a:cubicBezTo>
                    <a:pt x="8" y="3"/>
                    <a:pt x="7" y="5"/>
                    <a:pt x="6" y="4"/>
                  </a:cubicBezTo>
                  <a:cubicBezTo>
                    <a:pt x="5" y="3"/>
                    <a:pt x="4" y="1"/>
                    <a:pt x="3" y="2"/>
                  </a:cubicBezTo>
                  <a:cubicBezTo>
                    <a:pt x="3" y="2"/>
                    <a:pt x="2" y="3"/>
                    <a:pt x="1" y="3"/>
                  </a:cubicBezTo>
                  <a:cubicBezTo>
                    <a:pt x="0" y="3"/>
                    <a:pt x="1" y="4"/>
                    <a:pt x="2" y="5"/>
                  </a:cubicBezTo>
                  <a:cubicBezTo>
                    <a:pt x="2" y="6"/>
                    <a:pt x="3" y="7"/>
                    <a:pt x="4" y="8"/>
                  </a:cubicBezTo>
                  <a:cubicBezTo>
                    <a:pt x="5" y="9"/>
                    <a:pt x="6" y="10"/>
                    <a:pt x="7" y="10"/>
                  </a:cubicBezTo>
                  <a:cubicBezTo>
                    <a:pt x="8" y="11"/>
                    <a:pt x="7" y="9"/>
                    <a:pt x="7" y="8"/>
                  </a:cubicBezTo>
                  <a:cubicBezTo>
                    <a:pt x="7" y="7"/>
                    <a:pt x="8" y="6"/>
                    <a:pt x="8"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80" name="Freeform 412"/>
            <p:cNvSpPr>
              <a:spLocks noChangeArrowheads="1"/>
            </p:cNvSpPr>
            <p:nvPr/>
          </p:nvSpPr>
          <p:spPr bwMode="auto">
            <a:xfrm>
              <a:off x="1400" y="404"/>
              <a:ext cx="9" cy="9"/>
            </a:xfrm>
            <a:custGeom>
              <a:avLst/>
              <a:gdLst>
                <a:gd name="T0" fmla="*/ 2 w 7"/>
                <a:gd name="T1" fmla="*/ 1 h 7"/>
                <a:gd name="T2" fmla="*/ 0 w 7"/>
                <a:gd name="T3" fmla="*/ 2 h 7"/>
                <a:gd name="T4" fmla="*/ 2 w 7"/>
                <a:gd name="T5" fmla="*/ 5 h 7"/>
                <a:gd name="T6" fmla="*/ 3 w 7"/>
                <a:gd name="T7" fmla="*/ 6 h 7"/>
                <a:gd name="T8" fmla="*/ 6 w 7"/>
                <a:gd name="T9" fmla="*/ 6 h 7"/>
                <a:gd name="T10" fmla="*/ 5 w 7"/>
                <a:gd name="T11" fmla="*/ 2 h 7"/>
                <a:gd name="T12" fmla="*/ 2 w 7"/>
                <a:gd name="T13" fmla="*/ 1 h 7"/>
                <a:gd name="T14" fmla="*/ 0 60000 65536"/>
                <a:gd name="T15" fmla="*/ 0 60000 65536"/>
                <a:gd name="T16" fmla="*/ 0 60000 65536"/>
                <a:gd name="T17" fmla="*/ 0 60000 65536"/>
                <a:gd name="T18" fmla="*/ 0 60000 65536"/>
                <a:gd name="T19" fmla="*/ 0 60000 65536"/>
                <a:gd name="T20" fmla="*/ 0 60000 65536"/>
                <a:gd name="T21" fmla="*/ 0 w 7"/>
                <a:gd name="T22" fmla="*/ 0 h 7"/>
                <a:gd name="T23" fmla="*/ 7 w 7"/>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7">
                  <a:moveTo>
                    <a:pt x="2" y="1"/>
                  </a:moveTo>
                  <a:cubicBezTo>
                    <a:pt x="1" y="0"/>
                    <a:pt x="1" y="1"/>
                    <a:pt x="0" y="2"/>
                  </a:cubicBezTo>
                  <a:cubicBezTo>
                    <a:pt x="0" y="3"/>
                    <a:pt x="1" y="4"/>
                    <a:pt x="2" y="5"/>
                  </a:cubicBezTo>
                  <a:cubicBezTo>
                    <a:pt x="3" y="5"/>
                    <a:pt x="3" y="6"/>
                    <a:pt x="3" y="6"/>
                  </a:cubicBezTo>
                  <a:cubicBezTo>
                    <a:pt x="4" y="5"/>
                    <a:pt x="5" y="7"/>
                    <a:pt x="6" y="6"/>
                  </a:cubicBezTo>
                  <a:cubicBezTo>
                    <a:pt x="7" y="5"/>
                    <a:pt x="5" y="3"/>
                    <a:pt x="5" y="2"/>
                  </a:cubicBezTo>
                  <a:cubicBezTo>
                    <a:pt x="5" y="1"/>
                    <a:pt x="3" y="1"/>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81" name="Freeform 413"/>
            <p:cNvSpPr>
              <a:spLocks noChangeArrowheads="1"/>
            </p:cNvSpPr>
            <p:nvPr/>
          </p:nvSpPr>
          <p:spPr bwMode="auto">
            <a:xfrm>
              <a:off x="1341" y="561"/>
              <a:ext cx="9" cy="7"/>
            </a:xfrm>
            <a:custGeom>
              <a:avLst/>
              <a:gdLst>
                <a:gd name="T0" fmla="*/ 1 w 7"/>
                <a:gd name="T1" fmla="*/ 3 h 5"/>
                <a:gd name="T2" fmla="*/ 3 w 7"/>
                <a:gd name="T3" fmla="*/ 4 h 5"/>
                <a:gd name="T4" fmla="*/ 5 w 7"/>
                <a:gd name="T5" fmla="*/ 5 h 5"/>
                <a:gd name="T6" fmla="*/ 6 w 7"/>
                <a:gd name="T7" fmla="*/ 3 h 5"/>
                <a:gd name="T8" fmla="*/ 5 w 7"/>
                <a:gd name="T9" fmla="*/ 1 h 5"/>
                <a:gd name="T10" fmla="*/ 1 w 7"/>
                <a:gd name="T11" fmla="*/ 3 h 5"/>
                <a:gd name="T12" fmla="*/ 0 60000 65536"/>
                <a:gd name="T13" fmla="*/ 0 60000 65536"/>
                <a:gd name="T14" fmla="*/ 0 60000 65536"/>
                <a:gd name="T15" fmla="*/ 0 60000 65536"/>
                <a:gd name="T16" fmla="*/ 0 60000 65536"/>
                <a:gd name="T17" fmla="*/ 0 60000 65536"/>
                <a:gd name="T18" fmla="*/ 0 w 7"/>
                <a:gd name="T19" fmla="*/ 0 h 5"/>
                <a:gd name="T20" fmla="*/ 7 w 7"/>
                <a:gd name="T21" fmla="*/ 5 h 5"/>
              </a:gdLst>
              <a:ahLst/>
              <a:cxnLst>
                <a:cxn ang="T12">
                  <a:pos x="T0" y="T1"/>
                </a:cxn>
                <a:cxn ang="T13">
                  <a:pos x="T2" y="T3"/>
                </a:cxn>
                <a:cxn ang="T14">
                  <a:pos x="T4" y="T5"/>
                </a:cxn>
                <a:cxn ang="T15">
                  <a:pos x="T6" y="T7"/>
                </a:cxn>
                <a:cxn ang="T16">
                  <a:pos x="T8" y="T9"/>
                </a:cxn>
                <a:cxn ang="T17">
                  <a:pos x="T10" y="T11"/>
                </a:cxn>
              </a:cxnLst>
              <a:rect l="T18" t="T19" r="T20" b="T21"/>
              <a:pathLst>
                <a:path w="7" h="5">
                  <a:moveTo>
                    <a:pt x="1" y="3"/>
                  </a:moveTo>
                  <a:cubicBezTo>
                    <a:pt x="0" y="4"/>
                    <a:pt x="2" y="4"/>
                    <a:pt x="3" y="4"/>
                  </a:cubicBezTo>
                  <a:cubicBezTo>
                    <a:pt x="4" y="4"/>
                    <a:pt x="4" y="4"/>
                    <a:pt x="5" y="5"/>
                  </a:cubicBezTo>
                  <a:cubicBezTo>
                    <a:pt x="5" y="5"/>
                    <a:pt x="7" y="3"/>
                    <a:pt x="6" y="3"/>
                  </a:cubicBezTo>
                  <a:cubicBezTo>
                    <a:pt x="5" y="3"/>
                    <a:pt x="5" y="2"/>
                    <a:pt x="5" y="1"/>
                  </a:cubicBezTo>
                  <a:cubicBezTo>
                    <a:pt x="6" y="0"/>
                    <a:pt x="3" y="2"/>
                    <a:pt x="1"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82" name="Freeform 414"/>
            <p:cNvSpPr>
              <a:spLocks noChangeArrowheads="1"/>
            </p:cNvSpPr>
            <p:nvPr/>
          </p:nvSpPr>
          <p:spPr bwMode="auto">
            <a:xfrm>
              <a:off x="1266" y="371"/>
              <a:ext cx="9" cy="9"/>
            </a:xfrm>
            <a:custGeom>
              <a:avLst/>
              <a:gdLst>
                <a:gd name="T0" fmla="*/ 3 w 6"/>
                <a:gd name="T1" fmla="*/ 6 h 7"/>
                <a:gd name="T2" fmla="*/ 4 w 6"/>
                <a:gd name="T3" fmla="*/ 4 h 7"/>
                <a:gd name="T4" fmla="*/ 5 w 6"/>
                <a:gd name="T5" fmla="*/ 1 h 7"/>
                <a:gd name="T6" fmla="*/ 1 w 6"/>
                <a:gd name="T7" fmla="*/ 4 h 7"/>
                <a:gd name="T8" fmla="*/ 1 w 6"/>
                <a:gd name="T9" fmla="*/ 6 h 7"/>
                <a:gd name="T10" fmla="*/ 3 w 6"/>
                <a:gd name="T11" fmla="*/ 6 h 7"/>
                <a:gd name="T12" fmla="*/ 0 60000 65536"/>
                <a:gd name="T13" fmla="*/ 0 60000 65536"/>
                <a:gd name="T14" fmla="*/ 0 60000 65536"/>
                <a:gd name="T15" fmla="*/ 0 60000 65536"/>
                <a:gd name="T16" fmla="*/ 0 60000 65536"/>
                <a:gd name="T17" fmla="*/ 0 60000 65536"/>
                <a:gd name="T18" fmla="*/ 0 w 6"/>
                <a:gd name="T19" fmla="*/ 0 h 7"/>
                <a:gd name="T20" fmla="*/ 6 w 6"/>
                <a:gd name="T21" fmla="*/ 7 h 7"/>
              </a:gdLst>
              <a:ahLst/>
              <a:cxnLst>
                <a:cxn ang="T12">
                  <a:pos x="T0" y="T1"/>
                </a:cxn>
                <a:cxn ang="T13">
                  <a:pos x="T2" y="T3"/>
                </a:cxn>
                <a:cxn ang="T14">
                  <a:pos x="T4" y="T5"/>
                </a:cxn>
                <a:cxn ang="T15">
                  <a:pos x="T6" y="T7"/>
                </a:cxn>
                <a:cxn ang="T16">
                  <a:pos x="T8" y="T9"/>
                </a:cxn>
                <a:cxn ang="T17">
                  <a:pos x="T10" y="T11"/>
                </a:cxn>
              </a:cxnLst>
              <a:rect l="T18" t="T19" r="T20" b="T21"/>
              <a:pathLst>
                <a:path w="6" h="7">
                  <a:moveTo>
                    <a:pt x="3" y="6"/>
                  </a:moveTo>
                  <a:cubicBezTo>
                    <a:pt x="4" y="6"/>
                    <a:pt x="4" y="5"/>
                    <a:pt x="4" y="4"/>
                  </a:cubicBezTo>
                  <a:cubicBezTo>
                    <a:pt x="5" y="4"/>
                    <a:pt x="6" y="2"/>
                    <a:pt x="5" y="1"/>
                  </a:cubicBezTo>
                  <a:cubicBezTo>
                    <a:pt x="4" y="0"/>
                    <a:pt x="2" y="4"/>
                    <a:pt x="1" y="4"/>
                  </a:cubicBezTo>
                  <a:cubicBezTo>
                    <a:pt x="0" y="5"/>
                    <a:pt x="1" y="5"/>
                    <a:pt x="1" y="6"/>
                  </a:cubicBezTo>
                  <a:cubicBezTo>
                    <a:pt x="2" y="7"/>
                    <a:pt x="2" y="6"/>
                    <a:pt x="3"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83" name="Freeform 415"/>
            <p:cNvSpPr>
              <a:spLocks noChangeArrowheads="1"/>
            </p:cNvSpPr>
            <p:nvPr/>
          </p:nvSpPr>
          <p:spPr bwMode="auto">
            <a:xfrm>
              <a:off x="1269" y="382"/>
              <a:ext cx="6" cy="5"/>
            </a:xfrm>
            <a:custGeom>
              <a:avLst/>
              <a:gdLst>
                <a:gd name="T0" fmla="*/ 2 w 4"/>
                <a:gd name="T1" fmla="*/ 1 h 4"/>
                <a:gd name="T2" fmla="*/ 1 w 4"/>
                <a:gd name="T3" fmla="*/ 3 h 4"/>
                <a:gd name="T4" fmla="*/ 3 w 4"/>
                <a:gd name="T5" fmla="*/ 3 h 4"/>
                <a:gd name="T6" fmla="*/ 4 w 4"/>
                <a:gd name="T7" fmla="*/ 1 h 4"/>
                <a:gd name="T8" fmla="*/ 2 w 4"/>
                <a:gd name="T9" fmla="*/ 1 h 4"/>
                <a:gd name="T10" fmla="*/ 0 60000 65536"/>
                <a:gd name="T11" fmla="*/ 0 60000 65536"/>
                <a:gd name="T12" fmla="*/ 0 60000 65536"/>
                <a:gd name="T13" fmla="*/ 0 60000 65536"/>
                <a:gd name="T14" fmla="*/ 0 60000 65536"/>
                <a:gd name="T15" fmla="*/ 0 w 4"/>
                <a:gd name="T16" fmla="*/ 0 h 4"/>
                <a:gd name="T17" fmla="*/ 4 w 4"/>
                <a:gd name="T18" fmla="*/ 4 h 4"/>
              </a:gdLst>
              <a:ahLst/>
              <a:cxnLst>
                <a:cxn ang="T10">
                  <a:pos x="T0" y="T1"/>
                </a:cxn>
                <a:cxn ang="T11">
                  <a:pos x="T2" y="T3"/>
                </a:cxn>
                <a:cxn ang="T12">
                  <a:pos x="T4" y="T5"/>
                </a:cxn>
                <a:cxn ang="T13">
                  <a:pos x="T6" y="T7"/>
                </a:cxn>
                <a:cxn ang="T14">
                  <a:pos x="T8" y="T9"/>
                </a:cxn>
              </a:cxnLst>
              <a:rect l="T15" t="T16" r="T17" b="T18"/>
              <a:pathLst>
                <a:path w="4" h="4">
                  <a:moveTo>
                    <a:pt x="2" y="1"/>
                  </a:moveTo>
                  <a:cubicBezTo>
                    <a:pt x="1" y="2"/>
                    <a:pt x="0" y="2"/>
                    <a:pt x="1" y="3"/>
                  </a:cubicBezTo>
                  <a:cubicBezTo>
                    <a:pt x="2" y="3"/>
                    <a:pt x="2" y="4"/>
                    <a:pt x="3" y="3"/>
                  </a:cubicBezTo>
                  <a:cubicBezTo>
                    <a:pt x="4" y="3"/>
                    <a:pt x="4" y="1"/>
                    <a:pt x="4" y="1"/>
                  </a:cubicBezTo>
                  <a:cubicBezTo>
                    <a:pt x="3" y="1"/>
                    <a:pt x="3" y="0"/>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84" name="Freeform 416"/>
            <p:cNvSpPr>
              <a:spLocks noChangeArrowheads="1"/>
            </p:cNvSpPr>
            <p:nvPr/>
          </p:nvSpPr>
          <p:spPr bwMode="auto">
            <a:xfrm>
              <a:off x="1276" y="386"/>
              <a:ext cx="3" cy="3"/>
            </a:xfrm>
            <a:custGeom>
              <a:avLst/>
              <a:gdLst>
                <a:gd name="T0" fmla="*/ 1 w 2"/>
                <a:gd name="T1" fmla="*/ 1 h 2"/>
                <a:gd name="T2" fmla="*/ 0 w 2"/>
                <a:gd name="T3" fmla="*/ 1 h 2"/>
                <a:gd name="T4" fmla="*/ 1 w 2"/>
                <a:gd name="T5" fmla="*/ 1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1" y="1"/>
                  </a:moveTo>
                  <a:cubicBezTo>
                    <a:pt x="0" y="1"/>
                    <a:pt x="0" y="1"/>
                    <a:pt x="0" y="1"/>
                  </a:cubicBezTo>
                  <a:cubicBezTo>
                    <a:pt x="1" y="2"/>
                    <a:pt x="2"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85" name="Freeform 417"/>
            <p:cNvSpPr>
              <a:spLocks noChangeArrowheads="1"/>
            </p:cNvSpPr>
            <p:nvPr/>
          </p:nvSpPr>
          <p:spPr bwMode="auto">
            <a:xfrm>
              <a:off x="1275" y="391"/>
              <a:ext cx="2" cy="3"/>
            </a:xfrm>
            <a:custGeom>
              <a:avLst/>
              <a:gdLst>
                <a:gd name="T0" fmla="*/ 1 w 2"/>
                <a:gd name="T1" fmla="*/ 0 h 2"/>
                <a:gd name="T2" fmla="*/ 0 w 2"/>
                <a:gd name="T3" fmla="*/ 2 h 2"/>
                <a:gd name="T4" fmla="*/ 1 w 2"/>
                <a:gd name="T5" fmla="*/ 0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1" y="0"/>
                  </a:moveTo>
                  <a:cubicBezTo>
                    <a:pt x="1" y="1"/>
                    <a:pt x="0" y="2"/>
                    <a:pt x="0" y="2"/>
                  </a:cubicBezTo>
                  <a:cubicBezTo>
                    <a:pt x="1" y="2"/>
                    <a:pt x="2"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86" name="Freeform 418"/>
            <p:cNvSpPr>
              <a:spLocks noChangeArrowheads="1"/>
            </p:cNvSpPr>
            <p:nvPr/>
          </p:nvSpPr>
          <p:spPr bwMode="auto">
            <a:xfrm>
              <a:off x="1275" y="395"/>
              <a:ext cx="4" cy="2"/>
            </a:xfrm>
            <a:custGeom>
              <a:avLst/>
              <a:gdLst>
                <a:gd name="T0" fmla="*/ 2 w 3"/>
                <a:gd name="T1" fmla="*/ 0 h 1"/>
                <a:gd name="T2" fmla="*/ 1 w 3"/>
                <a:gd name="T3" fmla="*/ 1 h 1"/>
                <a:gd name="T4" fmla="*/ 2 w 3"/>
                <a:gd name="T5" fmla="*/ 0 h 1"/>
                <a:gd name="T6" fmla="*/ 0 60000 65536"/>
                <a:gd name="T7" fmla="*/ 0 60000 65536"/>
                <a:gd name="T8" fmla="*/ 0 60000 65536"/>
                <a:gd name="T9" fmla="*/ 0 w 3"/>
                <a:gd name="T10" fmla="*/ 0 h 1"/>
                <a:gd name="T11" fmla="*/ 3 w 3"/>
                <a:gd name="T12" fmla="*/ 1 h 1"/>
              </a:gdLst>
              <a:ahLst/>
              <a:cxnLst>
                <a:cxn ang="T6">
                  <a:pos x="T0" y="T1"/>
                </a:cxn>
                <a:cxn ang="T7">
                  <a:pos x="T2" y="T3"/>
                </a:cxn>
                <a:cxn ang="T8">
                  <a:pos x="T4" y="T5"/>
                </a:cxn>
              </a:cxnLst>
              <a:rect l="T9" t="T10" r="T11" b="T12"/>
              <a:pathLst>
                <a:path w="3" h="1">
                  <a:moveTo>
                    <a:pt x="2" y="0"/>
                  </a:moveTo>
                  <a:cubicBezTo>
                    <a:pt x="1" y="0"/>
                    <a:pt x="0" y="1"/>
                    <a:pt x="1" y="1"/>
                  </a:cubicBezTo>
                  <a:cubicBezTo>
                    <a:pt x="2" y="1"/>
                    <a:pt x="3"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87" name="Freeform 419"/>
            <p:cNvSpPr>
              <a:spLocks noChangeArrowheads="1"/>
            </p:cNvSpPr>
            <p:nvPr/>
          </p:nvSpPr>
          <p:spPr bwMode="auto">
            <a:xfrm>
              <a:off x="1287" y="418"/>
              <a:ext cx="1" cy="4"/>
            </a:xfrm>
            <a:custGeom>
              <a:avLst/>
              <a:gdLst>
                <a:gd name="T0" fmla="*/ 1 w 1"/>
                <a:gd name="T1" fmla="*/ 0 h 3"/>
                <a:gd name="T2" fmla="*/ 0 w 1"/>
                <a:gd name="T3" fmla="*/ 2 h 3"/>
                <a:gd name="T4" fmla="*/ 1 w 1"/>
                <a:gd name="T5" fmla="*/ 0 h 3"/>
                <a:gd name="T6" fmla="*/ 0 60000 65536"/>
                <a:gd name="T7" fmla="*/ 0 60000 65536"/>
                <a:gd name="T8" fmla="*/ 0 60000 65536"/>
                <a:gd name="T9" fmla="*/ 0 w 1"/>
                <a:gd name="T10" fmla="*/ 0 h 3"/>
                <a:gd name="T11" fmla="*/ 1 w 1"/>
                <a:gd name="T12" fmla="*/ 3 h 3"/>
              </a:gdLst>
              <a:ahLst/>
              <a:cxnLst>
                <a:cxn ang="T6">
                  <a:pos x="T0" y="T1"/>
                </a:cxn>
                <a:cxn ang="T7">
                  <a:pos x="T2" y="T3"/>
                </a:cxn>
                <a:cxn ang="T8">
                  <a:pos x="T4" y="T5"/>
                </a:cxn>
              </a:cxnLst>
              <a:rect l="T9" t="T10" r="T11" b="T12"/>
              <a:pathLst>
                <a:path w="1" h="3">
                  <a:moveTo>
                    <a:pt x="1" y="0"/>
                  </a:moveTo>
                  <a:cubicBezTo>
                    <a:pt x="0" y="2"/>
                    <a:pt x="0" y="2"/>
                    <a:pt x="0" y="2"/>
                  </a:cubicBezTo>
                  <a:cubicBezTo>
                    <a:pt x="0" y="3"/>
                    <a:pt x="1" y="0"/>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88" name="Freeform 420"/>
            <p:cNvSpPr>
              <a:spLocks noChangeArrowheads="1"/>
            </p:cNvSpPr>
            <p:nvPr/>
          </p:nvSpPr>
          <p:spPr bwMode="auto">
            <a:xfrm>
              <a:off x="1310" y="347"/>
              <a:ext cx="4" cy="6"/>
            </a:xfrm>
            <a:custGeom>
              <a:avLst/>
              <a:gdLst>
                <a:gd name="T0" fmla="*/ 2 w 3"/>
                <a:gd name="T1" fmla="*/ 4 h 4"/>
                <a:gd name="T2" fmla="*/ 3 w 3"/>
                <a:gd name="T3" fmla="*/ 1 h 4"/>
                <a:gd name="T4" fmla="*/ 1 w 3"/>
                <a:gd name="T5" fmla="*/ 2 h 4"/>
                <a:gd name="T6" fmla="*/ 2 w 3"/>
                <a:gd name="T7" fmla="*/ 4 h 4"/>
                <a:gd name="T8" fmla="*/ 0 60000 65536"/>
                <a:gd name="T9" fmla="*/ 0 60000 65536"/>
                <a:gd name="T10" fmla="*/ 0 60000 65536"/>
                <a:gd name="T11" fmla="*/ 0 60000 65536"/>
                <a:gd name="T12" fmla="*/ 0 w 3"/>
                <a:gd name="T13" fmla="*/ 0 h 4"/>
                <a:gd name="T14" fmla="*/ 3 w 3"/>
                <a:gd name="T15" fmla="*/ 4 h 4"/>
              </a:gdLst>
              <a:ahLst/>
              <a:cxnLst>
                <a:cxn ang="T8">
                  <a:pos x="T0" y="T1"/>
                </a:cxn>
                <a:cxn ang="T9">
                  <a:pos x="T2" y="T3"/>
                </a:cxn>
                <a:cxn ang="T10">
                  <a:pos x="T4" y="T5"/>
                </a:cxn>
                <a:cxn ang="T11">
                  <a:pos x="T6" y="T7"/>
                </a:cxn>
              </a:cxnLst>
              <a:rect l="T12" t="T13" r="T14" b="T15"/>
              <a:pathLst>
                <a:path w="3" h="4">
                  <a:moveTo>
                    <a:pt x="2" y="4"/>
                  </a:moveTo>
                  <a:cubicBezTo>
                    <a:pt x="2" y="4"/>
                    <a:pt x="3" y="2"/>
                    <a:pt x="3" y="1"/>
                  </a:cubicBezTo>
                  <a:cubicBezTo>
                    <a:pt x="3" y="0"/>
                    <a:pt x="2" y="1"/>
                    <a:pt x="1" y="2"/>
                  </a:cubicBezTo>
                  <a:cubicBezTo>
                    <a:pt x="0" y="3"/>
                    <a:pt x="1" y="4"/>
                    <a:pt x="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89" name="Freeform 421"/>
            <p:cNvSpPr>
              <a:spLocks noChangeArrowheads="1"/>
            </p:cNvSpPr>
            <p:nvPr/>
          </p:nvSpPr>
          <p:spPr bwMode="auto">
            <a:xfrm>
              <a:off x="859" y="1337"/>
              <a:ext cx="8" cy="7"/>
            </a:xfrm>
            <a:custGeom>
              <a:avLst/>
              <a:gdLst>
                <a:gd name="T0" fmla="*/ 3 w 6"/>
                <a:gd name="T1" fmla="*/ 2 h 5"/>
                <a:gd name="T2" fmla="*/ 1 w 6"/>
                <a:gd name="T3" fmla="*/ 0 h 5"/>
                <a:gd name="T4" fmla="*/ 0 w 6"/>
                <a:gd name="T5" fmla="*/ 2 h 5"/>
                <a:gd name="T6" fmla="*/ 2 w 6"/>
                <a:gd name="T7" fmla="*/ 5 h 5"/>
                <a:gd name="T8" fmla="*/ 5 w 6"/>
                <a:gd name="T9" fmla="*/ 1 h 5"/>
                <a:gd name="T10" fmla="*/ 3 w 6"/>
                <a:gd name="T11" fmla="*/ 2 h 5"/>
                <a:gd name="T12" fmla="*/ 0 60000 65536"/>
                <a:gd name="T13" fmla="*/ 0 60000 65536"/>
                <a:gd name="T14" fmla="*/ 0 60000 65536"/>
                <a:gd name="T15" fmla="*/ 0 60000 65536"/>
                <a:gd name="T16" fmla="*/ 0 60000 65536"/>
                <a:gd name="T17" fmla="*/ 0 60000 65536"/>
                <a:gd name="T18" fmla="*/ 0 w 6"/>
                <a:gd name="T19" fmla="*/ 0 h 5"/>
                <a:gd name="T20" fmla="*/ 6 w 6"/>
                <a:gd name="T21" fmla="*/ 5 h 5"/>
              </a:gdLst>
              <a:ahLst/>
              <a:cxnLst>
                <a:cxn ang="T12">
                  <a:pos x="T0" y="T1"/>
                </a:cxn>
                <a:cxn ang="T13">
                  <a:pos x="T2" y="T3"/>
                </a:cxn>
                <a:cxn ang="T14">
                  <a:pos x="T4" y="T5"/>
                </a:cxn>
                <a:cxn ang="T15">
                  <a:pos x="T6" y="T7"/>
                </a:cxn>
                <a:cxn ang="T16">
                  <a:pos x="T8" y="T9"/>
                </a:cxn>
                <a:cxn ang="T17">
                  <a:pos x="T10" y="T11"/>
                </a:cxn>
              </a:cxnLst>
              <a:rect l="T18" t="T19" r="T20" b="T21"/>
              <a:pathLst>
                <a:path w="6" h="5">
                  <a:moveTo>
                    <a:pt x="3" y="2"/>
                  </a:moveTo>
                  <a:cubicBezTo>
                    <a:pt x="3" y="1"/>
                    <a:pt x="2" y="0"/>
                    <a:pt x="1" y="0"/>
                  </a:cubicBezTo>
                  <a:cubicBezTo>
                    <a:pt x="0" y="1"/>
                    <a:pt x="0" y="1"/>
                    <a:pt x="0" y="2"/>
                  </a:cubicBezTo>
                  <a:cubicBezTo>
                    <a:pt x="0" y="4"/>
                    <a:pt x="0" y="5"/>
                    <a:pt x="2" y="5"/>
                  </a:cubicBezTo>
                  <a:cubicBezTo>
                    <a:pt x="3" y="5"/>
                    <a:pt x="6" y="2"/>
                    <a:pt x="5" y="1"/>
                  </a:cubicBezTo>
                  <a:cubicBezTo>
                    <a:pt x="5" y="1"/>
                    <a:pt x="4" y="3"/>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90" name="Freeform 422"/>
            <p:cNvSpPr>
              <a:spLocks noChangeArrowheads="1"/>
            </p:cNvSpPr>
            <p:nvPr/>
          </p:nvSpPr>
          <p:spPr bwMode="auto">
            <a:xfrm>
              <a:off x="852" y="1341"/>
              <a:ext cx="10" cy="5"/>
            </a:xfrm>
            <a:custGeom>
              <a:avLst/>
              <a:gdLst>
                <a:gd name="T0" fmla="*/ 4 w 7"/>
                <a:gd name="T1" fmla="*/ 1 h 4"/>
                <a:gd name="T2" fmla="*/ 2 w 7"/>
                <a:gd name="T3" fmla="*/ 2 h 4"/>
                <a:gd name="T4" fmla="*/ 1 w 7"/>
                <a:gd name="T5" fmla="*/ 4 h 4"/>
                <a:gd name="T6" fmla="*/ 5 w 7"/>
                <a:gd name="T7" fmla="*/ 2 h 4"/>
                <a:gd name="T8" fmla="*/ 4 w 7"/>
                <a:gd name="T9" fmla="*/ 1 h 4"/>
                <a:gd name="T10" fmla="*/ 0 60000 65536"/>
                <a:gd name="T11" fmla="*/ 0 60000 65536"/>
                <a:gd name="T12" fmla="*/ 0 60000 65536"/>
                <a:gd name="T13" fmla="*/ 0 60000 65536"/>
                <a:gd name="T14" fmla="*/ 0 60000 65536"/>
                <a:gd name="T15" fmla="*/ 0 w 7"/>
                <a:gd name="T16" fmla="*/ 0 h 4"/>
                <a:gd name="T17" fmla="*/ 7 w 7"/>
                <a:gd name="T18" fmla="*/ 4 h 4"/>
              </a:gdLst>
              <a:ahLst/>
              <a:cxnLst>
                <a:cxn ang="T10">
                  <a:pos x="T0" y="T1"/>
                </a:cxn>
                <a:cxn ang="T11">
                  <a:pos x="T2" y="T3"/>
                </a:cxn>
                <a:cxn ang="T12">
                  <a:pos x="T4" y="T5"/>
                </a:cxn>
                <a:cxn ang="T13">
                  <a:pos x="T6" y="T7"/>
                </a:cxn>
                <a:cxn ang="T14">
                  <a:pos x="T8" y="T9"/>
                </a:cxn>
              </a:cxnLst>
              <a:rect l="T15" t="T16" r="T17" b="T18"/>
              <a:pathLst>
                <a:path w="7" h="4">
                  <a:moveTo>
                    <a:pt x="4" y="1"/>
                  </a:moveTo>
                  <a:cubicBezTo>
                    <a:pt x="4" y="0"/>
                    <a:pt x="3" y="1"/>
                    <a:pt x="2" y="2"/>
                  </a:cubicBezTo>
                  <a:cubicBezTo>
                    <a:pt x="1" y="2"/>
                    <a:pt x="0" y="4"/>
                    <a:pt x="1" y="4"/>
                  </a:cubicBezTo>
                  <a:cubicBezTo>
                    <a:pt x="3" y="4"/>
                    <a:pt x="7" y="3"/>
                    <a:pt x="5" y="2"/>
                  </a:cubicBezTo>
                  <a:cubicBezTo>
                    <a:pt x="4" y="2"/>
                    <a:pt x="4" y="1"/>
                    <a:pt x="4"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91" name="Freeform 423"/>
            <p:cNvSpPr>
              <a:spLocks noChangeArrowheads="1"/>
            </p:cNvSpPr>
            <p:nvPr/>
          </p:nvSpPr>
          <p:spPr bwMode="auto">
            <a:xfrm>
              <a:off x="841" y="1337"/>
              <a:ext cx="15" cy="9"/>
            </a:xfrm>
            <a:custGeom>
              <a:avLst/>
              <a:gdLst>
                <a:gd name="T0" fmla="*/ 10 w 11"/>
                <a:gd name="T1" fmla="*/ 1 h 7"/>
                <a:gd name="T2" fmla="*/ 7 w 11"/>
                <a:gd name="T3" fmla="*/ 1 h 7"/>
                <a:gd name="T4" fmla="*/ 6 w 11"/>
                <a:gd name="T5" fmla="*/ 0 h 7"/>
                <a:gd name="T6" fmla="*/ 4 w 11"/>
                <a:gd name="T7" fmla="*/ 1 h 7"/>
                <a:gd name="T8" fmla="*/ 4 w 11"/>
                <a:gd name="T9" fmla="*/ 2 h 7"/>
                <a:gd name="T10" fmla="*/ 5 w 11"/>
                <a:gd name="T11" fmla="*/ 3 h 7"/>
                <a:gd name="T12" fmla="*/ 3 w 11"/>
                <a:gd name="T13" fmla="*/ 3 h 7"/>
                <a:gd name="T14" fmla="*/ 4 w 11"/>
                <a:gd name="T15" fmla="*/ 5 h 7"/>
                <a:gd name="T16" fmla="*/ 1 w 11"/>
                <a:gd name="T17" fmla="*/ 5 h 7"/>
                <a:gd name="T18" fmla="*/ 1 w 11"/>
                <a:gd name="T19" fmla="*/ 6 h 7"/>
                <a:gd name="T20" fmla="*/ 3 w 11"/>
                <a:gd name="T21" fmla="*/ 7 h 7"/>
                <a:gd name="T22" fmla="*/ 7 w 11"/>
                <a:gd name="T23" fmla="*/ 5 h 7"/>
                <a:gd name="T24" fmla="*/ 10 w 11"/>
                <a:gd name="T25" fmla="*/ 1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
                <a:gd name="T40" fmla="*/ 0 h 7"/>
                <a:gd name="T41" fmla="*/ 11 w 11"/>
                <a:gd name="T42" fmla="*/ 7 h 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 h="7">
                  <a:moveTo>
                    <a:pt x="10" y="1"/>
                  </a:moveTo>
                  <a:cubicBezTo>
                    <a:pt x="8" y="2"/>
                    <a:pt x="7" y="2"/>
                    <a:pt x="7" y="1"/>
                  </a:cubicBezTo>
                  <a:cubicBezTo>
                    <a:pt x="6" y="1"/>
                    <a:pt x="7" y="0"/>
                    <a:pt x="6" y="0"/>
                  </a:cubicBezTo>
                  <a:cubicBezTo>
                    <a:pt x="6" y="1"/>
                    <a:pt x="5" y="1"/>
                    <a:pt x="4" y="1"/>
                  </a:cubicBezTo>
                  <a:cubicBezTo>
                    <a:pt x="4" y="1"/>
                    <a:pt x="3" y="1"/>
                    <a:pt x="4" y="2"/>
                  </a:cubicBezTo>
                  <a:cubicBezTo>
                    <a:pt x="6" y="2"/>
                    <a:pt x="6" y="3"/>
                    <a:pt x="5" y="3"/>
                  </a:cubicBezTo>
                  <a:cubicBezTo>
                    <a:pt x="4" y="3"/>
                    <a:pt x="3" y="3"/>
                    <a:pt x="3" y="3"/>
                  </a:cubicBezTo>
                  <a:cubicBezTo>
                    <a:pt x="4" y="4"/>
                    <a:pt x="5" y="4"/>
                    <a:pt x="4" y="5"/>
                  </a:cubicBezTo>
                  <a:cubicBezTo>
                    <a:pt x="2" y="6"/>
                    <a:pt x="2" y="6"/>
                    <a:pt x="1" y="5"/>
                  </a:cubicBezTo>
                  <a:cubicBezTo>
                    <a:pt x="1" y="4"/>
                    <a:pt x="0" y="4"/>
                    <a:pt x="1" y="6"/>
                  </a:cubicBezTo>
                  <a:cubicBezTo>
                    <a:pt x="2" y="7"/>
                    <a:pt x="2" y="7"/>
                    <a:pt x="3" y="7"/>
                  </a:cubicBezTo>
                  <a:cubicBezTo>
                    <a:pt x="5" y="7"/>
                    <a:pt x="6" y="7"/>
                    <a:pt x="7" y="5"/>
                  </a:cubicBezTo>
                  <a:cubicBezTo>
                    <a:pt x="9" y="4"/>
                    <a:pt x="11" y="0"/>
                    <a:pt x="1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92" name="Freeform 424"/>
            <p:cNvSpPr>
              <a:spLocks noChangeArrowheads="1"/>
            </p:cNvSpPr>
            <p:nvPr/>
          </p:nvSpPr>
          <p:spPr bwMode="auto">
            <a:xfrm>
              <a:off x="744" y="1351"/>
              <a:ext cx="20" cy="6"/>
            </a:xfrm>
            <a:custGeom>
              <a:avLst/>
              <a:gdLst>
                <a:gd name="T0" fmla="*/ 4 w 15"/>
                <a:gd name="T1" fmla="*/ 0 h 5"/>
                <a:gd name="T2" fmla="*/ 2 w 15"/>
                <a:gd name="T3" fmla="*/ 2 h 5"/>
                <a:gd name="T4" fmla="*/ 1 w 15"/>
                <a:gd name="T5" fmla="*/ 3 h 5"/>
                <a:gd name="T6" fmla="*/ 3 w 15"/>
                <a:gd name="T7" fmla="*/ 4 h 5"/>
                <a:gd name="T8" fmla="*/ 4 w 15"/>
                <a:gd name="T9" fmla="*/ 5 h 5"/>
                <a:gd name="T10" fmla="*/ 7 w 15"/>
                <a:gd name="T11" fmla="*/ 5 h 5"/>
                <a:gd name="T12" fmla="*/ 12 w 15"/>
                <a:gd name="T13" fmla="*/ 2 h 5"/>
                <a:gd name="T14" fmla="*/ 10 w 15"/>
                <a:gd name="T15" fmla="*/ 1 h 5"/>
                <a:gd name="T16" fmla="*/ 7 w 15"/>
                <a:gd name="T17" fmla="*/ 1 h 5"/>
                <a:gd name="T18" fmla="*/ 6 w 15"/>
                <a:gd name="T19" fmla="*/ 1 h 5"/>
                <a:gd name="T20" fmla="*/ 4 w 15"/>
                <a:gd name="T21" fmla="*/ 0 h 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
                <a:gd name="T34" fmla="*/ 0 h 5"/>
                <a:gd name="T35" fmla="*/ 15 w 15"/>
                <a:gd name="T36" fmla="*/ 5 h 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 h="5">
                  <a:moveTo>
                    <a:pt x="4" y="0"/>
                  </a:moveTo>
                  <a:cubicBezTo>
                    <a:pt x="3" y="1"/>
                    <a:pt x="3" y="2"/>
                    <a:pt x="2" y="2"/>
                  </a:cubicBezTo>
                  <a:cubicBezTo>
                    <a:pt x="1" y="2"/>
                    <a:pt x="0" y="2"/>
                    <a:pt x="1" y="3"/>
                  </a:cubicBezTo>
                  <a:cubicBezTo>
                    <a:pt x="3" y="3"/>
                    <a:pt x="2" y="3"/>
                    <a:pt x="3" y="4"/>
                  </a:cubicBezTo>
                  <a:cubicBezTo>
                    <a:pt x="3" y="4"/>
                    <a:pt x="3" y="5"/>
                    <a:pt x="4" y="5"/>
                  </a:cubicBezTo>
                  <a:cubicBezTo>
                    <a:pt x="6" y="5"/>
                    <a:pt x="6" y="5"/>
                    <a:pt x="7" y="5"/>
                  </a:cubicBezTo>
                  <a:cubicBezTo>
                    <a:pt x="9" y="4"/>
                    <a:pt x="15" y="1"/>
                    <a:pt x="12" y="2"/>
                  </a:cubicBezTo>
                  <a:cubicBezTo>
                    <a:pt x="11" y="2"/>
                    <a:pt x="12" y="1"/>
                    <a:pt x="10" y="1"/>
                  </a:cubicBezTo>
                  <a:cubicBezTo>
                    <a:pt x="9" y="1"/>
                    <a:pt x="8" y="1"/>
                    <a:pt x="7" y="1"/>
                  </a:cubicBezTo>
                  <a:cubicBezTo>
                    <a:pt x="7" y="1"/>
                    <a:pt x="6" y="2"/>
                    <a:pt x="6" y="1"/>
                  </a:cubicBezTo>
                  <a:cubicBezTo>
                    <a:pt x="5" y="0"/>
                    <a:pt x="4" y="0"/>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93" name="Freeform 425"/>
            <p:cNvSpPr>
              <a:spLocks noChangeArrowheads="1"/>
            </p:cNvSpPr>
            <p:nvPr/>
          </p:nvSpPr>
          <p:spPr bwMode="auto">
            <a:xfrm>
              <a:off x="741" y="1359"/>
              <a:ext cx="15" cy="8"/>
            </a:xfrm>
            <a:custGeom>
              <a:avLst/>
              <a:gdLst>
                <a:gd name="T0" fmla="*/ 10 w 11"/>
                <a:gd name="T1" fmla="*/ 3 h 6"/>
                <a:gd name="T2" fmla="*/ 7 w 11"/>
                <a:gd name="T3" fmla="*/ 1 h 6"/>
                <a:gd name="T4" fmla="*/ 4 w 11"/>
                <a:gd name="T5" fmla="*/ 1 h 6"/>
                <a:gd name="T6" fmla="*/ 2 w 11"/>
                <a:gd name="T7" fmla="*/ 1 h 6"/>
                <a:gd name="T8" fmla="*/ 4 w 11"/>
                <a:gd name="T9" fmla="*/ 3 h 6"/>
                <a:gd name="T10" fmla="*/ 3 w 11"/>
                <a:gd name="T11" fmla="*/ 6 h 6"/>
                <a:gd name="T12" fmla="*/ 5 w 11"/>
                <a:gd name="T13" fmla="*/ 5 h 6"/>
                <a:gd name="T14" fmla="*/ 6 w 11"/>
                <a:gd name="T15" fmla="*/ 6 h 6"/>
                <a:gd name="T16" fmla="*/ 9 w 11"/>
                <a:gd name="T17" fmla="*/ 5 h 6"/>
                <a:gd name="T18" fmla="*/ 10 w 11"/>
                <a:gd name="T19" fmla="*/ 3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6"/>
                <a:gd name="T32" fmla="*/ 11 w 11"/>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6">
                  <a:moveTo>
                    <a:pt x="10" y="3"/>
                  </a:moveTo>
                  <a:cubicBezTo>
                    <a:pt x="8" y="2"/>
                    <a:pt x="9" y="1"/>
                    <a:pt x="7" y="1"/>
                  </a:cubicBezTo>
                  <a:cubicBezTo>
                    <a:pt x="6" y="1"/>
                    <a:pt x="6" y="1"/>
                    <a:pt x="4" y="1"/>
                  </a:cubicBezTo>
                  <a:cubicBezTo>
                    <a:pt x="3" y="0"/>
                    <a:pt x="0" y="0"/>
                    <a:pt x="2" y="1"/>
                  </a:cubicBezTo>
                  <a:cubicBezTo>
                    <a:pt x="3" y="1"/>
                    <a:pt x="4" y="2"/>
                    <a:pt x="4" y="3"/>
                  </a:cubicBezTo>
                  <a:cubicBezTo>
                    <a:pt x="4" y="4"/>
                    <a:pt x="3" y="6"/>
                    <a:pt x="3" y="6"/>
                  </a:cubicBezTo>
                  <a:cubicBezTo>
                    <a:pt x="4" y="5"/>
                    <a:pt x="5" y="4"/>
                    <a:pt x="5" y="5"/>
                  </a:cubicBezTo>
                  <a:cubicBezTo>
                    <a:pt x="6" y="5"/>
                    <a:pt x="6" y="6"/>
                    <a:pt x="6" y="6"/>
                  </a:cubicBezTo>
                  <a:cubicBezTo>
                    <a:pt x="7" y="5"/>
                    <a:pt x="8" y="5"/>
                    <a:pt x="9" y="5"/>
                  </a:cubicBezTo>
                  <a:cubicBezTo>
                    <a:pt x="10" y="5"/>
                    <a:pt x="11" y="3"/>
                    <a:pt x="10"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94" name="Freeform 426"/>
            <p:cNvSpPr>
              <a:spLocks noChangeArrowheads="1"/>
            </p:cNvSpPr>
            <p:nvPr/>
          </p:nvSpPr>
          <p:spPr bwMode="auto">
            <a:xfrm>
              <a:off x="740" y="1345"/>
              <a:ext cx="15" cy="7"/>
            </a:xfrm>
            <a:custGeom>
              <a:avLst/>
              <a:gdLst>
                <a:gd name="T0" fmla="*/ 8 w 11"/>
                <a:gd name="T1" fmla="*/ 0 h 5"/>
                <a:gd name="T2" fmla="*/ 6 w 11"/>
                <a:gd name="T3" fmla="*/ 1 h 5"/>
                <a:gd name="T4" fmla="*/ 4 w 11"/>
                <a:gd name="T5" fmla="*/ 1 h 5"/>
                <a:gd name="T6" fmla="*/ 2 w 11"/>
                <a:gd name="T7" fmla="*/ 1 h 5"/>
                <a:gd name="T8" fmla="*/ 1 w 11"/>
                <a:gd name="T9" fmla="*/ 2 h 5"/>
                <a:gd name="T10" fmla="*/ 1 w 11"/>
                <a:gd name="T11" fmla="*/ 4 h 5"/>
                <a:gd name="T12" fmla="*/ 1 w 11"/>
                <a:gd name="T13" fmla="*/ 4 h 5"/>
                <a:gd name="T14" fmla="*/ 5 w 11"/>
                <a:gd name="T15" fmla="*/ 4 h 5"/>
                <a:gd name="T16" fmla="*/ 7 w 11"/>
                <a:gd name="T17" fmla="*/ 3 h 5"/>
                <a:gd name="T18" fmla="*/ 8 w 11"/>
                <a:gd name="T19" fmla="*/ 0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5"/>
                <a:gd name="T32" fmla="*/ 11 w 11"/>
                <a:gd name="T33" fmla="*/ 5 h 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5">
                  <a:moveTo>
                    <a:pt x="8" y="0"/>
                  </a:moveTo>
                  <a:cubicBezTo>
                    <a:pt x="7" y="0"/>
                    <a:pt x="7" y="1"/>
                    <a:pt x="6" y="1"/>
                  </a:cubicBezTo>
                  <a:cubicBezTo>
                    <a:pt x="5" y="1"/>
                    <a:pt x="5" y="1"/>
                    <a:pt x="4" y="1"/>
                  </a:cubicBezTo>
                  <a:cubicBezTo>
                    <a:pt x="3" y="1"/>
                    <a:pt x="3" y="1"/>
                    <a:pt x="2" y="1"/>
                  </a:cubicBezTo>
                  <a:cubicBezTo>
                    <a:pt x="2" y="1"/>
                    <a:pt x="0" y="1"/>
                    <a:pt x="1" y="2"/>
                  </a:cubicBezTo>
                  <a:cubicBezTo>
                    <a:pt x="2" y="3"/>
                    <a:pt x="2" y="3"/>
                    <a:pt x="1" y="4"/>
                  </a:cubicBezTo>
                  <a:cubicBezTo>
                    <a:pt x="1" y="4"/>
                    <a:pt x="0" y="4"/>
                    <a:pt x="1" y="4"/>
                  </a:cubicBezTo>
                  <a:cubicBezTo>
                    <a:pt x="3" y="4"/>
                    <a:pt x="4" y="5"/>
                    <a:pt x="5" y="4"/>
                  </a:cubicBezTo>
                  <a:cubicBezTo>
                    <a:pt x="6" y="4"/>
                    <a:pt x="7" y="3"/>
                    <a:pt x="7" y="3"/>
                  </a:cubicBezTo>
                  <a:cubicBezTo>
                    <a:pt x="8" y="2"/>
                    <a:pt x="11" y="1"/>
                    <a:pt x="8"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95" name="Freeform 427"/>
            <p:cNvSpPr>
              <a:spLocks noChangeArrowheads="1"/>
            </p:cNvSpPr>
            <p:nvPr/>
          </p:nvSpPr>
          <p:spPr bwMode="auto">
            <a:xfrm>
              <a:off x="735" y="1352"/>
              <a:ext cx="13" cy="7"/>
            </a:xfrm>
            <a:custGeom>
              <a:avLst/>
              <a:gdLst>
                <a:gd name="T0" fmla="*/ 8 w 9"/>
                <a:gd name="T1" fmla="*/ 4 h 5"/>
                <a:gd name="T2" fmla="*/ 1 w 9"/>
                <a:gd name="T3" fmla="*/ 1 h 5"/>
                <a:gd name="T4" fmla="*/ 8 w 9"/>
                <a:gd name="T5" fmla="*/ 4 h 5"/>
                <a:gd name="T6" fmla="*/ 0 60000 65536"/>
                <a:gd name="T7" fmla="*/ 0 60000 65536"/>
                <a:gd name="T8" fmla="*/ 0 60000 65536"/>
                <a:gd name="T9" fmla="*/ 0 w 9"/>
                <a:gd name="T10" fmla="*/ 0 h 5"/>
                <a:gd name="T11" fmla="*/ 9 w 9"/>
                <a:gd name="T12" fmla="*/ 5 h 5"/>
              </a:gdLst>
              <a:ahLst/>
              <a:cxnLst>
                <a:cxn ang="T6">
                  <a:pos x="T0" y="T1"/>
                </a:cxn>
                <a:cxn ang="T7">
                  <a:pos x="T2" y="T3"/>
                </a:cxn>
                <a:cxn ang="T8">
                  <a:pos x="T4" y="T5"/>
                </a:cxn>
              </a:cxnLst>
              <a:rect l="T9" t="T10" r="T11" b="T12"/>
              <a:pathLst>
                <a:path w="9" h="5">
                  <a:moveTo>
                    <a:pt x="8" y="4"/>
                  </a:moveTo>
                  <a:cubicBezTo>
                    <a:pt x="7" y="3"/>
                    <a:pt x="0" y="0"/>
                    <a:pt x="1" y="1"/>
                  </a:cubicBezTo>
                  <a:cubicBezTo>
                    <a:pt x="2" y="2"/>
                    <a:pt x="9" y="5"/>
                    <a:pt x="8"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96" name="Freeform 428"/>
            <p:cNvSpPr>
              <a:spLocks noChangeArrowheads="1"/>
            </p:cNvSpPr>
            <p:nvPr/>
          </p:nvSpPr>
          <p:spPr bwMode="auto">
            <a:xfrm>
              <a:off x="731" y="1341"/>
              <a:ext cx="4" cy="4"/>
            </a:xfrm>
            <a:custGeom>
              <a:avLst/>
              <a:gdLst>
                <a:gd name="T0" fmla="*/ 2 w 3"/>
                <a:gd name="T1" fmla="*/ 1 h 3"/>
                <a:gd name="T2" fmla="*/ 1 w 3"/>
                <a:gd name="T3" fmla="*/ 2 h 3"/>
                <a:gd name="T4" fmla="*/ 3 w 3"/>
                <a:gd name="T5" fmla="*/ 2 h 3"/>
                <a:gd name="T6" fmla="*/ 2 w 3"/>
                <a:gd name="T7" fmla="*/ 1 h 3"/>
                <a:gd name="T8" fmla="*/ 0 60000 65536"/>
                <a:gd name="T9" fmla="*/ 0 60000 65536"/>
                <a:gd name="T10" fmla="*/ 0 60000 65536"/>
                <a:gd name="T11" fmla="*/ 0 60000 65536"/>
                <a:gd name="T12" fmla="*/ 0 w 3"/>
                <a:gd name="T13" fmla="*/ 0 h 3"/>
                <a:gd name="T14" fmla="*/ 3 w 3"/>
                <a:gd name="T15" fmla="*/ 3 h 3"/>
              </a:gdLst>
              <a:ahLst/>
              <a:cxnLst>
                <a:cxn ang="T8">
                  <a:pos x="T0" y="T1"/>
                </a:cxn>
                <a:cxn ang="T9">
                  <a:pos x="T2" y="T3"/>
                </a:cxn>
                <a:cxn ang="T10">
                  <a:pos x="T4" y="T5"/>
                </a:cxn>
                <a:cxn ang="T11">
                  <a:pos x="T6" y="T7"/>
                </a:cxn>
              </a:cxnLst>
              <a:rect l="T12" t="T13" r="T14" b="T15"/>
              <a:pathLst>
                <a:path w="3" h="3">
                  <a:moveTo>
                    <a:pt x="2" y="1"/>
                  </a:moveTo>
                  <a:cubicBezTo>
                    <a:pt x="1" y="0"/>
                    <a:pt x="0" y="1"/>
                    <a:pt x="1" y="2"/>
                  </a:cubicBezTo>
                  <a:cubicBezTo>
                    <a:pt x="3" y="3"/>
                    <a:pt x="3" y="3"/>
                    <a:pt x="3" y="2"/>
                  </a:cubicBezTo>
                  <a:cubicBezTo>
                    <a:pt x="3" y="2"/>
                    <a:pt x="3" y="1"/>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97" name="Freeform 429"/>
            <p:cNvSpPr>
              <a:spLocks noChangeArrowheads="1"/>
            </p:cNvSpPr>
            <p:nvPr/>
          </p:nvSpPr>
          <p:spPr bwMode="auto">
            <a:xfrm>
              <a:off x="731" y="1327"/>
              <a:ext cx="11" cy="11"/>
            </a:xfrm>
            <a:custGeom>
              <a:avLst/>
              <a:gdLst>
                <a:gd name="T0" fmla="*/ 5 w 8"/>
                <a:gd name="T1" fmla="*/ 4 h 8"/>
                <a:gd name="T2" fmla="*/ 5 w 8"/>
                <a:gd name="T3" fmla="*/ 4 h 8"/>
                <a:gd name="T4" fmla="*/ 6 w 8"/>
                <a:gd name="T5" fmla="*/ 4 h 8"/>
                <a:gd name="T6" fmla="*/ 7 w 8"/>
                <a:gd name="T7" fmla="*/ 3 h 8"/>
                <a:gd name="T8" fmla="*/ 4 w 8"/>
                <a:gd name="T9" fmla="*/ 1 h 8"/>
                <a:gd name="T10" fmla="*/ 3 w 8"/>
                <a:gd name="T11" fmla="*/ 2 h 8"/>
                <a:gd name="T12" fmla="*/ 3 w 8"/>
                <a:gd name="T13" fmla="*/ 3 h 8"/>
                <a:gd name="T14" fmla="*/ 2 w 8"/>
                <a:gd name="T15" fmla="*/ 3 h 8"/>
                <a:gd name="T16" fmla="*/ 1 w 8"/>
                <a:gd name="T17" fmla="*/ 3 h 8"/>
                <a:gd name="T18" fmla="*/ 3 w 8"/>
                <a:gd name="T19" fmla="*/ 5 h 8"/>
                <a:gd name="T20" fmla="*/ 3 w 8"/>
                <a:gd name="T21" fmla="*/ 7 h 8"/>
                <a:gd name="T22" fmla="*/ 1 w 8"/>
                <a:gd name="T23" fmla="*/ 7 h 8"/>
                <a:gd name="T24" fmla="*/ 2 w 8"/>
                <a:gd name="T25" fmla="*/ 8 h 8"/>
                <a:gd name="T26" fmla="*/ 4 w 8"/>
                <a:gd name="T27" fmla="*/ 7 h 8"/>
                <a:gd name="T28" fmla="*/ 4 w 8"/>
                <a:gd name="T29" fmla="*/ 6 h 8"/>
                <a:gd name="T30" fmla="*/ 5 w 8"/>
                <a:gd name="T31" fmla="*/ 4 h 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
                <a:gd name="T49" fmla="*/ 0 h 8"/>
                <a:gd name="T50" fmla="*/ 8 w 8"/>
                <a:gd name="T51" fmla="*/ 8 h 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 h="8">
                  <a:moveTo>
                    <a:pt x="5" y="4"/>
                  </a:moveTo>
                  <a:cubicBezTo>
                    <a:pt x="5" y="4"/>
                    <a:pt x="4" y="2"/>
                    <a:pt x="5" y="4"/>
                  </a:cubicBezTo>
                  <a:cubicBezTo>
                    <a:pt x="5" y="5"/>
                    <a:pt x="4" y="6"/>
                    <a:pt x="6" y="4"/>
                  </a:cubicBezTo>
                  <a:cubicBezTo>
                    <a:pt x="7" y="3"/>
                    <a:pt x="8" y="3"/>
                    <a:pt x="7" y="3"/>
                  </a:cubicBezTo>
                  <a:cubicBezTo>
                    <a:pt x="6" y="2"/>
                    <a:pt x="5" y="1"/>
                    <a:pt x="4" y="1"/>
                  </a:cubicBezTo>
                  <a:cubicBezTo>
                    <a:pt x="2" y="0"/>
                    <a:pt x="2" y="1"/>
                    <a:pt x="3" y="2"/>
                  </a:cubicBezTo>
                  <a:cubicBezTo>
                    <a:pt x="4" y="2"/>
                    <a:pt x="4" y="3"/>
                    <a:pt x="3" y="3"/>
                  </a:cubicBezTo>
                  <a:cubicBezTo>
                    <a:pt x="3" y="4"/>
                    <a:pt x="3" y="3"/>
                    <a:pt x="2" y="3"/>
                  </a:cubicBezTo>
                  <a:cubicBezTo>
                    <a:pt x="1" y="2"/>
                    <a:pt x="0" y="2"/>
                    <a:pt x="1" y="3"/>
                  </a:cubicBezTo>
                  <a:cubicBezTo>
                    <a:pt x="2" y="4"/>
                    <a:pt x="3" y="4"/>
                    <a:pt x="3" y="5"/>
                  </a:cubicBezTo>
                  <a:cubicBezTo>
                    <a:pt x="3" y="6"/>
                    <a:pt x="4" y="6"/>
                    <a:pt x="3" y="7"/>
                  </a:cubicBezTo>
                  <a:cubicBezTo>
                    <a:pt x="2" y="7"/>
                    <a:pt x="1" y="7"/>
                    <a:pt x="1" y="7"/>
                  </a:cubicBezTo>
                  <a:cubicBezTo>
                    <a:pt x="0" y="8"/>
                    <a:pt x="1" y="8"/>
                    <a:pt x="2" y="8"/>
                  </a:cubicBezTo>
                  <a:cubicBezTo>
                    <a:pt x="3" y="8"/>
                    <a:pt x="4" y="8"/>
                    <a:pt x="4" y="7"/>
                  </a:cubicBezTo>
                  <a:cubicBezTo>
                    <a:pt x="4" y="7"/>
                    <a:pt x="3" y="6"/>
                    <a:pt x="4" y="6"/>
                  </a:cubicBezTo>
                  <a:cubicBezTo>
                    <a:pt x="5" y="6"/>
                    <a:pt x="5" y="5"/>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98" name="Freeform 430"/>
            <p:cNvSpPr>
              <a:spLocks noChangeArrowheads="1"/>
            </p:cNvSpPr>
            <p:nvPr/>
          </p:nvSpPr>
          <p:spPr bwMode="auto">
            <a:xfrm>
              <a:off x="730" y="1311"/>
              <a:ext cx="8" cy="11"/>
            </a:xfrm>
            <a:custGeom>
              <a:avLst/>
              <a:gdLst>
                <a:gd name="T0" fmla="*/ 5 w 6"/>
                <a:gd name="T1" fmla="*/ 2 h 8"/>
                <a:gd name="T2" fmla="*/ 4 w 6"/>
                <a:gd name="T3" fmla="*/ 0 h 8"/>
                <a:gd name="T4" fmla="*/ 3 w 6"/>
                <a:gd name="T5" fmla="*/ 2 h 8"/>
                <a:gd name="T6" fmla="*/ 2 w 6"/>
                <a:gd name="T7" fmla="*/ 5 h 8"/>
                <a:gd name="T8" fmla="*/ 1 w 6"/>
                <a:gd name="T9" fmla="*/ 6 h 8"/>
                <a:gd name="T10" fmla="*/ 1 w 6"/>
                <a:gd name="T11" fmla="*/ 8 h 8"/>
                <a:gd name="T12" fmla="*/ 3 w 6"/>
                <a:gd name="T13" fmla="*/ 6 h 8"/>
                <a:gd name="T14" fmla="*/ 4 w 6"/>
                <a:gd name="T15" fmla="*/ 8 h 8"/>
                <a:gd name="T16" fmla="*/ 6 w 6"/>
                <a:gd name="T17" fmla="*/ 6 h 8"/>
                <a:gd name="T18" fmla="*/ 5 w 6"/>
                <a:gd name="T19" fmla="*/ 4 h 8"/>
                <a:gd name="T20" fmla="*/ 5 w 6"/>
                <a:gd name="T21" fmla="*/ 2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
                <a:gd name="T34" fmla="*/ 0 h 8"/>
                <a:gd name="T35" fmla="*/ 6 w 6"/>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 h="8">
                  <a:moveTo>
                    <a:pt x="5" y="2"/>
                  </a:moveTo>
                  <a:cubicBezTo>
                    <a:pt x="5" y="1"/>
                    <a:pt x="5" y="0"/>
                    <a:pt x="4" y="0"/>
                  </a:cubicBezTo>
                  <a:cubicBezTo>
                    <a:pt x="2" y="0"/>
                    <a:pt x="3" y="1"/>
                    <a:pt x="3" y="2"/>
                  </a:cubicBezTo>
                  <a:cubicBezTo>
                    <a:pt x="3" y="3"/>
                    <a:pt x="3" y="4"/>
                    <a:pt x="2" y="5"/>
                  </a:cubicBezTo>
                  <a:cubicBezTo>
                    <a:pt x="1" y="5"/>
                    <a:pt x="0" y="5"/>
                    <a:pt x="1" y="6"/>
                  </a:cubicBezTo>
                  <a:cubicBezTo>
                    <a:pt x="1" y="6"/>
                    <a:pt x="0" y="8"/>
                    <a:pt x="1" y="8"/>
                  </a:cubicBezTo>
                  <a:cubicBezTo>
                    <a:pt x="2" y="7"/>
                    <a:pt x="3" y="5"/>
                    <a:pt x="3" y="6"/>
                  </a:cubicBezTo>
                  <a:cubicBezTo>
                    <a:pt x="3" y="7"/>
                    <a:pt x="3" y="8"/>
                    <a:pt x="4" y="8"/>
                  </a:cubicBezTo>
                  <a:cubicBezTo>
                    <a:pt x="5" y="8"/>
                    <a:pt x="6" y="7"/>
                    <a:pt x="6" y="6"/>
                  </a:cubicBezTo>
                  <a:cubicBezTo>
                    <a:pt x="6" y="4"/>
                    <a:pt x="5" y="5"/>
                    <a:pt x="5" y="4"/>
                  </a:cubicBezTo>
                  <a:cubicBezTo>
                    <a:pt x="5" y="3"/>
                    <a:pt x="6" y="2"/>
                    <a:pt x="5"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3999" name="Freeform 431"/>
            <p:cNvSpPr>
              <a:spLocks noChangeArrowheads="1"/>
            </p:cNvSpPr>
            <p:nvPr/>
          </p:nvSpPr>
          <p:spPr bwMode="auto">
            <a:xfrm>
              <a:off x="729" y="1323"/>
              <a:ext cx="5" cy="8"/>
            </a:xfrm>
            <a:custGeom>
              <a:avLst/>
              <a:gdLst>
                <a:gd name="T0" fmla="*/ 2 w 4"/>
                <a:gd name="T1" fmla="*/ 1 h 6"/>
                <a:gd name="T2" fmla="*/ 1 w 4"/>
                <a:gd name="T3" fmla="*/ 6 h 6"/>
                <a:gd name="T4" fmla="*/ 3 w 4"/>
                <a:gd name="T5" fmla="*/ 2 h 6"/>
                <a:gd name="T6" fmla="*/ 2 w 4"/>
                <a:gd name="T7" fmla="*/ 1 h 6"/>
                <a:gd name="T8" fmla="*/ 0 60000 65536"/>
                <a:gd name="T9" fmla="*/ 0 60000 65536"/>
                <a:gd name="T10" fmla="*/ 0 60000 65536"/>
                <a:gd name="T11" fmla="*/ 0 60000 65536"/>
                <a:gd name="T12" fmla="*/ 0 w 4"/>
                <a:gd name="T13" fmla="*/ 0 h 6"/>
                <a:gd name="T14" fmla="*/ 4 w 4"/>
                <a:gd name="T15" fmla="*/ 6 h 6"/>
              </a:gdLst>
              <a:ahLst/>
              <a:cxnLst>
                <a:cxn ang="T8">
                  <a:pos x="T0" y="T1"/>
                </a:cxn>
                <a:cxn ang="T9">
                  <a:pos x="T2" y="T3"/>
                </a:cxn>
                <a:cxn ang="T10">
                  <a:pos x="T4" y="T5"/>
                </a:cxn>
                <a:cxn ang="T11">
                  <a:pos x="T6" y="T7"/>
                </a:cxn>
              </a:cxnLst>
              <a:rect l="T12" t="T13" r="T14" b="T15"/>
              <a:pathLst>
                <a:path w="4" h="6">
                  <a:moveTo>
                    <a:pt x="2" y="1"/>
                  </a:moveTo>
                  <a:cubicBezTo>
                    <a:pt x="1" y="2"/>
                    <a:pt x="0" y="6"/>
                    <a:pt x="1" y="6"/>
                  </a:cubicBezTo>
                  <a:cubicBezTo>
                    <a:pt x="2" y="5"/>
                    <a:pt x="4" y="2"/>
                    <a:pt x="3" y="2"/>
                  </a:cubicBezTo>
                  <a:cubicBezTo>
                    <a:pt x="3" y="1"/>
                    <a:pt x="3" y="0"/>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00" name="Freeform 432"/>
            <p:cNvSpPr>
              <a:spLocks noChangeArrowheads="1"/>
            </p:cNvSpPr>
            <p:nvPr/>
          </p:nvSpPr>
          <p:spPr bwMode="auto">
            <a:xfrm>
              <a:off x="729" y="1301"/>
              <a:ext cx="8" cy="11"/>
            </a:xfrm>
            <a:custGeom>
              <a:avLst/>
              <a:gdLst>
                <a:gd name="T0" fmla="*/ 2 w 6"/>
                <a:gd name="T1" fmla="*/ 6 h 8"/>
                <a:gd name="T2" fmla="*/ 2 w 6"/>
                <a:gd name="T3" fmla="*/ 7 h 8"/>
                <a:gd name="T4" fmla="*/ 5 w 6"/>
                <a:gd name="T5" fmla="*/ 6 h 8"/>
                <a:gd name="T6" fmla="*/ 6 w 6"/>
                <a:gd name="T7" fmla="*/ 5 h 8"/>
                <a:gd name="T8" fmla="*/ 4 w 6"/>
                <a:gd name="T9" fmla="*/ 3 h 8"/>
                <a:gd name="T10" fmla="*/ 4 w 6"/>
                <a:gd name="T11" fmla="*/ 1 h 8"/>
                <a:gd name="T12" fmla="*/ 3 w 6"/>
                <a:gd name="T13" fmla="*/ 3 h 8"/>
                <a:gd name="T14" fmla="*/ 2 w 6"/>
                <a:gd name="T15" fmla="*/ 4 h 8"/>
                <a:gd name="T16" fmla="*/ 2 w 6"/>
                <a:gd name="T17" fmla="*/ 3 h 8"/>
                <a:gd name="T18" fmla="*/ 1 w 6"/>
                <a:gd name="T19" fmla="*/ 4 h 8"/>
                <a:gd name="T20" fmla="*/ 1 w 6"/>
                <a:gd name="T21" fmla="*/ 6 h 8"/>
                <a:gd name="T22" fmla="*/ 2 w 6"/>
                <a:gd name="T23" fmla="*/ 6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
                <a:gd name="T37" fmla="*/ 0 h 8"/>
                <a:gd name="T38" fmla="*/ 6 w 6"/>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 h="8">
                  <a:moveTo>
                    <a:pt x="2" y="6"/>
                  </a:moveTo>
                  <a:cubicBezTo>
                    <a:pt x="2" y="7"/>
                    <a:pt x="1" y="8"/>
                    <a:pt x="2" y="7"/>
                  </a:cubicBezTo>
                  <a:cubicBezTo>
                    <a:pt x="4" y="6"/>
                    <a:pt x="5" y="7"/>
                    <a:pt x="5" y="6"/>
                  </a:cubicBezTo>
                  <a:cubicBezTo>
                    <a:pt x="6" y="6"/>
                    <a:pt x="6" y="5"/>
                    <a:pt x="6" y="5"/>
                  </a:cubicBezTo>
                  <a:cubicBezTo>
                    <a:pt x="6" y="4"/>
                    <a:pt x="5" y="2"/>
                    <a:pt x="4" y="3"/>
                  </a:cubicBezTo>
                  <a:cubicBezTo>
                    <a:pt x="3" y="4"/>
                    <a:pt x="5" y="0"/>
                    <a:pt x="4" y="1"/>
                  </a:cubicBezTo>
                  <a:cubicBezTo>
                    <a:pt x="4" y="1"/>
                    <a:pt x="4" y="2"/>
                    <a:pt x="3" y="3"/>
                  </a:cubicBezTo>
                  <a:cubicBezTo>
                    <a:pt x="3" y="4"/>
                    <a:pt x="3" y="4"/>
                    <a:pt x="2" y="4"/>
                  </a:cubicBezTo>
                  <a:cubicBezTo>
                    <a:pt x="2" y="3"/>
                    <a:pt x="2" y="2"/>
                    <a:pt x="2" y="3"/>
                  </a:cubicBezTo>
                  <a:cubicBezTo>
                    <a:pt x="2" y="4"/>
                    <a:pt x="2" y="3"/>
                    <a:pt x="1" y="4"/>
                  </a:cubicBezTo>
                  <a:cubicBezTo>
                    <a:pt x="0" y="6"/>
                    <a:pt x="0" y="7"/>
                    <a:pt x="1" y="6"/>
                  </a:cubicBezTo>
                  <a:cubicBezTo>
                    <a:pt x="2" y="6"/>
                    <a:pt x="2" y="5"/>
                    <a:pt x="2"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01" name="Freeform 433"/>
            <p:cNvSpPr>
              <a:spLocks noChangeArrowheads="1"/>
            </p:cNvSpPr>
            <p:nvPr/>
          </p:nvSpPr>
          <p:spPr bwMode="auto">
            <a:xfrm>
              <a:off x="735" y="1269"/>
              <a:ext cx="9" cy="9"/>
            </a:xfrm>
            <a:custGeom>
              <a:avLst/>
              <a:gdLst>
                <a:gd name="T0" fmla="*/ 1 w 6"/>
                <a:gd name="T1" fmla="*/ 1 h 6"/>
                <a:gd name="T2" fmla="*/ 3 w 6"/>
                <a:gd name="T3" fmla="*/ 2 h 6"/>
                <a:gd name="T4" fmla="*/ 4 w 6"/>
                <a:gd name="T5" fmla="*/ 4 h 6"/>
                <a:gd name="T6" fmla="*/ 4 w 6"/>
                <a:gd name="T7" fmla="*/ 5 h 6"/>
                <a:gd name="T8" fmla="*/ 5 w 6"/>
                <a:gd name="T9" fmla="*/ 3 h 6"/>
                <a:gd name="T10" fmla="*/ 3 w 6"/>
                <a:gd name="T11" fmla="*/ 2 h 6"/>
                <a:gd name="T12" fmla="*/ 4 w 6"/>
                <a:gd name="T13" fmla="*/ 0 h 6"/>
                <a:gd name="T14" fmla="*/ 1 w 6"/>
                <a:gd name="T15" fmla="*/ 1 h 6"/>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6"/>
                <a:gd name="T26" fmla="*/ 6 w 6"/>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6">
                  <a:moveTo>
                    <a:pt x="1" y="1"/>
                  </a:moveTo>
                  <a:cubicBezTo>
                    <a:pt x="2" y="2"/>
                    <a:pt x="3" y="1"/>
                    <a:pt x="3" y="2"/>
                  </a:cubicBezTo>
                  <a:cubicBezTo>
                    <a:pt x="3" y="3"/>
                    <a:pt x="4" y="3"/>
                    <a:pt x="4" y="4"/>
                  </a:cubicBezTo>
                  <a:cubicBezTo>
                    <a:pt x="4" y="4"/>
                    <a:pt x="4" y="6"/>
                    <a:pt x="4" y="5"/>
                  </a:cubicBezTo>
                  <a:cubicBezTo>
                    <a:pt x="5" y="5"/>
                    <a:pt x="6" y="3"/>
                    <a:pt x="5" y="3"/>
                  </a:cubicBezTo>
                  <a:cubicBezTo>
                    <a:pt x="5" y="3"/>
                    <a:pt x="3" y="3"/>
                    <a:pt x="3" y="2"/>
                  </a:cubicBezTo>
                  <a:cubicBezTo>
                    <a:pt x="3" y="1"/>
                    <a:pt x="4" y="1"/>
                    <a:pt x="4" y="0"/>
                  </a:cubicBezTo>
                  <a:cubicBezTo>
                    <a:pt x="3" y="0"/>
                    <a:pt x="0"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02" name="Freeform 434"/>
            <p:cNvSpPr>
              <a:spLocks noChangeArrowheads="1"/>
            </p:cNvSpPr>
            <p:nvPr/>
          </p:nvSpPr>
          <p:spPr bwMode="auto">
            <a:xfrm>
              <a:off x="737" y="1243"/>
              <a:ext cx="9" cy="15"/>
            </a:xfrm>
            <a:custGeom>
              <a:avLst/>
              <a:gdLst>
                <a:gd name="T0" fmla="*/ 4 w 7"/>
                <a:gd name="T1" fmla="*/ 0 h 11"/>
                <a:gd name="T2" fmla="*/ 2 w 7"/>
                <a:gd name="T3" fmla="*/ 1 h 11"/>
                <a:gd name="T4" fmla="*/ 1 w 7"/>
                <a:gd name="T5" fmla="*/ 10 h 11"/>
                <a:gd name="T6" fmla="*/ 4 w 7"/>
                <a:gd name="T7" fmla="*/ 10 h 11"/>
                <a:gd name="T8" fmla="*/ 6 w 7"/>
                <a:gd name="T9" fmla="*/ 7 h 11"/>
                <a:gd name="T10" fmla="*/ 6 w 7"/>
                <a:gd name="T11" fmla="*/ 5 h 11"/>
                <a:gd name="T12" fmla="*/ 6 w 7"/>
                <a:gd name="T13" fmla="*/ 1 h 11"/>
                <a:gd name="T14" fmla="*/ 4 w 7"/>
                <a:gd name="T15" fmla="*/ 0 h 11"/>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11"/>
                <a:gd name="T26" fmla="*/ 7 w 7"/>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11">
                  <a:moveTo>
                    <a:pt x="4" y="0"/>
                  </a:moveTo>
                  <a:cubicBezTo>
                    <a:pt x="3" y="0"/>
                    <a:pt x="2" y="1"/>
                    <a:pt x="2" y="1"/>
                  </a:cubicBezTo>
                  <a:cubicBezTo>
                    <a:pt x="2" y="2"/>
                    <a:pt x="2" y="9"/>
                    <a:pt x="1" y="10"/>
                  </a:cubicBezTo>
                  <a:cubicBezTo>
                    <a:pt x="0" y="11"/>
                    <a:pt x="4" y="11"/>
                    <a:pt x="4" y="10"/>
                  </a:cubicBezTo>
                  <a:cubicBezTo>
                    <a:pt x="6" y="10"/>
                    <a:pt x="7" y="8"/>
                    <a:pt x="6" y="7"/>
                  </a:cubicBezTo>
                  <a:cubicBezTo>
                    <a:pt x="6" y="7"/>
                    <a:pt x="6" y="6"/>
                    <a:pt x="6" y="5"/>
                  </a:cubicBezTo>
                  <a:cubicBezTo>
                    <a:pt x="6" y="4"/>
                    <a:pt x="6" y="2"/>
                    <a:pt x="6" y="1"/>
                  </a:cubicBezTo>
                  <a:cubicBezTo>
                    <a:pt x="6" y="0"/>
                    <a:pt x="5" y="0"/>
                    <a:pt x="4"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03" name="Freeform 435"/>
            <p:cNvSpPr>
              <a:spLocks noChangeArrowheads="1"/>
            </p:cNvSpPr>
            <p:nvPr/>
          </p:nvSpPr>
          <p:spPr bwMode="auto">
            <a:xfrm>
              <a:off x="770" y="798"/>
              <a:ext cx="7" cy="5"/>
            </a:xfrm>
            <a:custGeom>
              <a:avLst/>
              <a:gdLst>
                <a:gd name="T0" fmla="*/ 1 w 5"/>
                <a:gd name="T1" fmla="*/ 2 h 4"/>
                <a:gd name="T2" fmla="*/ 4 w 5"/>
                <a:gd name="T3" fmla="*/ 2 h 4"/>
                <a:gd name="T4" fmla="*/ 1 w 5"/>
                <a:gd name="T5" fmla="*/ 0 h 4"/>
                <a:gd name="T6" fmla="*/ 1 w 5"/>
                <a:gd name="T7" fmla="*/ 2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1" y="2"/>
                  </a:moveTo>
                  <a:cubicBezTo>
                    <a:pt x="1" y="4"/>
                    <a:pt x="2" y="3"/>
                    <a:pt x="4" y="2"/>
                  </a:cubicBezTo>
                  <a:cubicBezTo>
                    <a:pt x="5" y="2"/>
                    <a:pt x="2" y="0"/>
                    <a:pt x="1" y="0"/>
                  </a:cubicBezTo>
                  <a:cubicBezTo>
                    <a:pt x="0" y="0"/>
                    <a:pt x="1" y="1"/>
                    <a:pt x="1"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04" name="Freeform 436"/>
            <p:cNvSpPr>
              <a:spLocks noChangeArrowheads="1"/>
            </p:cNvSpPr>
            <p:nvPr/>
          </p:nvSpPr>
          <p:spPr bwMode="auto">
            <a:xfrm>
              <a:off x="837" y="809"/>
              <a:ext cx="8" cy="7"/>
            </a:xfrm>
            <a:custGeom>
              <a:avLst/>
              <a:gdLst>
                <a:gd name="T0" fmla="*/ 1 w 6"/>
                <a:gd name="T1" fmla="*/ 4 h 5"/>
                <a:gd name="T2" fmla="*/ 4 w 6"/>
                <a:gd name="T3" fmla="*/ 4 h 5"/>
                <a:gd name="T4" fmla="*/ 4 w 6"/>
                <a:gd name="T5" fmla="*/ 0 h 5"/>
                <a:gd name="T6" fmla="*/ 3 w 6"/>
                <a:gd name="T7" fmla="*/ 2 h 5"/>
                <a:gd name="T8" fmla="*/ 1 w 6"/>
                <a:gd name="T9" fmla="*/ 4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1" y="4"/>
                  </a:moveTo>
                  <a:cubicBezTo>
                    <a:pt x="2" y="5"/>
                    <a:pt x="3" y="5"/>
                    <a:pt x="4" y="4"/>
                  </a:cubicBezTo>
                  <a:cubicBezTo>
                    <a:pt x="6" y="4"/>
                    <a:pt x="5" y="0"/>
                    <a:pt x="4" y="0"/>
                  </a:cubicBezTo>
                  <a:cubicBezTo>
                    <a:pt x="3" y="0"/>
                    <a:pt x="3" y="1"/>
                    <a:pt x="3" y="2"/>
                  </a:cubicBezTo>
                  <a:cubicBezTo>
                    <a:pt x="3" y="3"/>
                    <a:pt x="0" y="2"/>
                    <a:pt x="1"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05" name="Freeform 437"/>
            <p:cNvSpPr>
              <a:spLocks noChangeArrowheads="1"/>
            </p:cNvSpPr>
            <p:nvPr/>
          </p:nvSpPr>
          <p:spPr bwMode="auto">
            <a:xfrm>
              <a:off x="924" y="892"/>
              <a:ext cx="22" cy="20"/>
            </a:xfrm>
            <a:custGeom>
              <a:avLst/>
              <a:gdLst>
                <a:gd name="T0" fmla="*/ 1 w 16"/>
                <a:gd name="T1" fmla="*/ 8 h 15"/>
                <a:gd name="T2" fmla="*/ 1 w 16"/>
                <a:gd name="T3" fmla="*/ 11 h 15"/>
                <a:gd name="T4" fmla="*/ 3 w 16"/>
                <a:gd name="T5" fmla="*/ 12 h 15"/>
                <a:gd name="T6" fmla="*/ 5 w 16"/>
                <a:gd name="T7" fmla="*/ 11 h 15"/>
                <a:gd name="T8" fmla="*/ 7 w 16"/>
                <a:gd name="T9" fmla="*/ 13 h 15"/>
                <a:gd name="T10" fmla="*/ 9 w 16"/>
                <a:gd name="T11" fmla="*/ 13 h 15"/>
                <a:gd name="T12" fmla="*/ 10 w 16"/>
                <a:gd name="T13" fmla="*/ 11 h 15"/>
                <a:gd name="T14" fmla="*/ 14 w 16"/>
                <a:gd name="T15" fmla="*/ 5 h 15"/>
                <a:gd name="T16" fmla="*/ 9 w 16"/>
                <a:gd name="T17" fmla="*/ 2 h 15"/>
                <a:gd name="T18" fmla="*/ 7 w 16"/>
                <a:gd name="T19" fmla="*/ 0 h 15"/>
                <a:gd name="T20" fmla="*/ 4 w 16"/>
                <a:gd name="T21" fmla="*/ 0 h 15"/>
                <a:gd name="T22" fmla="*/ 2 w 16"/>
                <a:gd name="T23" fmla="*/ 1 h 15"/>
                <a:gd name="T24" fmla="*/ 1 w 16"/>
                <a:gd name="T25" fmla="*/ 4 h 15"/>
                <a:gd name="T26" fmla="*/ 1 w 16"/>
                <a:gd name="T27" fmla="*/ 5 h 15"/>
                <a:gd name="T28" fmla="*/ 1 w 16"/>
                <a:gd name="T29" fmla="*/ 8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15"/>
                <a:gd name="T47" fmla="*/ 16 w 16"/>
                <a:gd name="T48" fmla="*/ 15 h 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15">
                  <a:moveTo>
                    <a:pt x="1" y="8"/>
                  </a:moveTo>
                  <a:cubicBezTo>
                    <a:pt x="1" y="9"/>
                    <a:pt x="1" y="10"/>
                    <a:pt x="1" y="11"/>
                  </a:cubicBezTo>
                  <a:cubicBezTo>
                    <a:pt x="2" y="11"/>
                    <a:pt x="3" y="12"/>
                    <a:pt x="3" y="12"/>
                  </a:cubicBezTo>
                  <a:cubicBezTo>
                    <a:pt x="3" y="11"/>
                    <a:pt x="4" y="11"/>
                    <a:pt x="5" y="11"/>
                  </a:cubicBezTo>
                  <a:cubicBezTo>
                    <a:pt x="6" y="12"/>
                    <a:pt x="6" y="13"/>
                    <a:pt x="7" y="13"/>
                  </a:cubicBezTo>
                  <a:cubicBezTo>
                    <a:pt x="8" y="14"/>
                    <a:pt x="8" y="15"/>
                    <a:pt x="9" y="13"/>
                  </a:cubicBezTo>
                  <a:cubicBezTo>
                    <a:pt x="10" y="12"/>
                    <a:pt x="9" y="12"/>
                    <a:pt x="10" y="11"/>
                  </a:cubicBezTo>
                  <a:cubicBezTo>
                    <a:pt x="12" y="10"/>
                    <a:pt x="16" y="9"/>
                    <a:pt x="14" y="5"/>
                  </a:cubicBezTo>
                  <a:cubicBezTo>
                    <a:pt x="13" y="2"/>
                    <a:pt x="11" y="3"/>
                    <a:pt x="9" y="2"/>
                  </a:cubicBezTo>
                  <a:cubicBezTo>
                    <a:pt x="8" y="2"/>
                    <a:pt x="8" y="1"/>
                    <a:pt x="7" y="0"/>
                  </a:cubicBezTo>
                  <a:cubicBezTo>
                    <a:pt x="6" y="0"/>
                    <a:pt x="5" y="0"/>
                    <a:pt x="4" y="0"/>
                  </a:cubicBezTo>
                  <a:cubicBezTo>
                    <a:pt x="3" y="0"/>
                    <a:pt x="2" y="1"/>
                    <a:pt x="2" y="1"/>
                  </a:cubicBezTo>
                  <a:cubicBezTo>
                    <a:pt x="1" y="2"/>
                    <a:pt x="0" y="4"/>
                    <a:pt x="1" y="4"/>
                  </a:cubicBezTo>
                  <a:cubicBezTo>
                    <a:pt x="2" y="3"/>
                    <a:pt x="2" y="4"/>
                    <a:pt x="1" y="5"/>
                  </a:cubicBezTo>
                  <a:cubicBezTo>
                    <a:pt x="1" y="5"/>
                    <a:pt x="1" y="7"/>
                    <a:pt x="1" y="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06" name="Freeform 438"/>
            <p:cNvSpPr>
              <a:spLocks noChangeArrowheads="1"/>
            </p:cNvSpPr>
            <p:nvPr/>
          </p:nvSpPr>
          <p:spPr bwMode="auto">
            <a:xfrm>
              <a:off x="793" y="747"/>
              <a:ext cx="18" cy="4"/>
            </a:xfrm>
            <a:custGeom>
              <a:avLst/>
              <a:gdLst>
                <a:gd name="T0" fmla="*/ 6 w 13"/>
                <a:gd name="T1" fmla="*/ 0 h 3"/>
                <a:gd name="T2" fmla="*/ 3 w 13"/>
                <a:gd name="T3" fmla="*/ 3 h 3"/>
                <a:gd name="T4" fmla="*/ 11 w 13"/>
                <a:gd name="T5" fmla="*/ 2 h 3"/>
                <a:gd name="T6" fmla="*/ 6 w 13"/>
                <a:gd name="T7" fmla="*/ 0 h 3"/>
                <a:gd name="T8" fmla="*/ 0 60000 65536"/>
                <a:gd name="T9" fmla="*/ 0 60000 65536"/>
                <a:gd name="T10" fmla="*/ 0 60000 65536"/>
                <a:gd name="T11" fmla="*/ 0 60000 65536"/>
                <a:gd name="T12" fmla="*/ 0 w 13"/>
                <a:gd name="T13" fmla="*/ 0 h 3"/>
                <a:gd name="T14" fmla="*/ 13 w 13"/>
                <a:gd name="T15" fmla="*/ 3 h 3"/>
              </a:gdLst>
              <a:ahLst/>
              <a:cxnLst>
                <a:cxn ang="T8">
                  <a:pos x="T0" y="T1"/>
                </a:cxn>
                <a:cxn ang="T9">
                  <a:pos x="T2" y="T3"/>
                </a:cxn>
                <a:cxn ang="T10">
                  <a:pos x="T4" y="T5"/>
                </a:cxn>
                <a:cxn ang="T11">
                  <a:pos x="T6" y="T7"/>
                </a:cxn>
              </a:cxnLst>
              <a:rect l="T12" t="T13" r="T14" b="T15"/>
              <a:pathLst>
                <a:path w="13" h="3">
                  <a:moveTo>
                    <a:pt x="6" y="0"/>
                  </a:moveTo>
                  <a:cubicBezTo>
                    <a:pt x="3" y="0"/>
                    <a:pt x="0" y="3"/>
                    <a:pt x="3" y="3"/>
                  </a:cubicBezTo>
                  <a:cubicBezTo>
                    <a:pt x="6" y="3"/>
                    <a:pt x="13" y="3"/>
                    <a:pt x="11" y="2"/>
                  </a:cubicBezTo>
                  <a:cubicBezTo>
                    <a:pt x="8" y="1"/>
                    <a:pt x="9" y="0"/>
                    <a:pt x="6"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07" name="Freeform 439"/>
            <p:cNvSpPr>
              <a:spLocks noChangeArrowheads="1"/>
            </p:cNvSpPr>
            <p:nvPr/>
          </p:nvSpPr>
          <p:spPr bwMode="auto">
            <a:xfrm>
              <a:off x="704" y="747"/>
              <a:ext cx="19" cy="5"/>
            </a:xfrm>
            <a:custGeom>
              <a:avLst/>
              <a:gdLst>
                <a:gd name="T0" fmla="*/ 3 w 14"/>
                <a:gd name="T1" fmla="*/ 2 h 4"/>
                <a:gd name="T2" fmla="*/ 9 w 14"/>
                <a:gd name="T3" fmla="*/ 4 h 4"/>
                <a:gd name="T4" fmla="*/ 12 w 14"/>
                <a:gd name="T5" fmla="*/ 4 h 4"/>
                <a:gd name="T6" fmla="*/ 14 w 14"/>
                <a:gd name="T7" fmla="*/ 3 h 4"/>
                <a:gd name="T8" fmla="*/ 8 w 14"/>
                <a:gd name="T9" fmla="*/ 0 h 4"/>
                <a:gd name="T10" fmla="*/ 3 w 14"/>
                <a:gd name="T11" fmla="*/ 2 h 4"/>
                <a:gd name="T12" fmla="*/ 0 60000 65536"/>
                <a:gd name="T13" fmla="*/ 0 60000 65536"/>
                <a:gd name="T14" fmla="*/ 0 60000 65536"/>
                <a:gd name="T15" fmla="*/ 0 60000 65536"/>
                <a:gd name="T16" fmla="*/ 0 60000 65536"/>
                <a:gd name="T17" fmla="*/ 0 60000 65536"/>
                <a:gd name="T18" fmla="*/ 0 w 14"/>
                <a:gd name="T19" fmla="*/ 0 h 4"/>
                <a:gd name="T20" fmla="*/ 14 w 14"/>
                <a:gd name="T21" fmla="*/ 4 h 4"/>
              </a:gdLst>
              <a:ahLst/>
              <a:cxnLst>
                <a:cxn ang="T12">
                  <a:pos x="T0" y="T1"/>
                </a:cxn>
                <a:cxn ang="T13">
                  <a:pos x="T2" y="T3"/>
                </a:cxn>
                <a:cxn ang="T14">
                  <a:pos x="T4" y="T5"/>
                </a:cxn>
                <a:cxn ang="T15">
                  <a:pos x="T6" y="T7"/>
                </a:cxn>
                <a:cxn ang="T16">
                  <a:pos x="T8" y="T9"/>
                </a:cxn>
                <a:cxn ang="T17">
                  <a:pos x="T10" y="T11"/>
                </a:cxn>
              </a:cxnLst>
              <a:rect l="T18" t="T19" r="T20" b="T21"/>
              <a:pathLst>
                <a:path w="14" h="4">
                  <a:moveTo>
                    <a:pt x="3" y="2"/>
                  </a:moveTo>
                  <a:cubicBezTo>
                    <a:pt x="6" y="3"/>
                    <a:pt x="7" y="4"/>
                    <a:pt x="9" y="4"/>
                  </a:cubicBezTo>
                  <a:cubicBezTo>
                    <a:pt x="11" y="4"/>
                    <a:pt x="11" y="3"/>
                    <a:pt x="12" y="4"/>
                  </a:cubicBezTo>
                  <a:cubicBezTo>
                    <a:pt x="13" y="4"/>
                    <a:pt x="14" y="4"/>
                    <a:pt x="14" y="3"/>
                  </a:cubicBezTo>
                  <a:cubicBezTo>
                    <a:pt x="14" y="2"/>
                    <a:pt x="10" y="0"/>
                    <a:pt x="8" y="0"/>
                  </a:cubicBezTo>
                  <a:cubicBezTo>
                    <a:pt x="7" y="0"/>
                    <a:pt x="0" y="0"/>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08" name="Freeform 440"/>
            <p:cNvSpPr>
              <a:spLocks noChangeArrowheads="1"/>
            </p:cNvSpPr>
            <p:nvPr/>
          </p:nvSpPr>
          <p:spPr bwMode="auto">
            <a:xfrm>
              <a:off x="657" y="708"/>
              <a:ext cx="83" cy="28"/>
            </a:xfrm>
            <a:custGeom>
              <a:avLst/>
              <a:gdLst>
                <a:gd name="T0" fmla="*/ 53 w 60"/>
                <a:gd name="T1" fmla="*/ 19 h 20"/>
                <a:gd name="T2" fmla="*/ 55 w 60"/>
                <a:gd name="T3" fmla="*/ 19 h 20"/>
                <a:gd name="T4" fmla="*/ 60 w 60"/>
                <a:gd name="T5" fmla="*/ 18 h 20"/>
                <a:gd name="T6" fmla="*/ 56 w 60"/>
                <a:gd name="T7" fmla="*/ 15 h 20"/>
                <a:gd name="T8" fmla="*/ 52 w 60"/>
                <a:gd name="T9" fmla="*/ 12 h 20"/>
                <a:gd name="T10" fmla="*/ 45 w 60"/>
                <a:gd name="T11" fmla="*/ 10 h 20"/>
                <a:gd name="T12" fmla="*/ 42 w 60"/>
                <a:gd name="T13" fmla="*/ 8 h 20"/>
                <a:gd name="T14" fmla="*/ 37 w 60"/>
                <a:gd name="T15" fmla="*/ 5 h 20"/>
                <a:gd name="T16" fmla="*/ 36 w 60"/>
                <a:gd name="T17" fmla="*/ 5 h 20"/>
                <a:gd name="T18" fmla="*/ 28 w 60"/>
                <a:gd name="T19" fmla="*/ 2 h 20"/>
                <a:gd name="T20" fmla="*/ 16 w 60"/>
                <a:gd name="T21" fmla="*/ 0 h 20"/>
                <a:gd name="T22" fmla="*/ 6 w 60"/>
                <a:gd name="T23" fmla="*/ 2 h 20"/>
                <a:gd name="T24" fmla="*/ 1 w 60"/>
                <a:gd name="T25" fmla="*/ 6 h 20"/>
                <a:gd name="T26" fmla="*/ 3 w 60"/>
                <a:gd name="T27" fmla="*/ 7 h 20"/>
                <a:gd name="T28" fmla="*/ 11 w 60"/>
                <a:gd name="T29" fmla="*/ 4 h 20"/>
                <a:gd name="T30" fmla="*/ 18 w 60"/>
                <a:gd name="T31" fmla="*/ 4 h 20"/>
                <a:gd name="T32" fmla="*/ 17 w 60"/>
                <a:gd name="T33" fmla="*/ 6 h 20"/>
                <a:gd name="T34" fmla="*/ 24 w 60"/>
                <a:gd name="T35" fmla="*/ 6 h 20"/>
                <a:gd name="T36" fmla="*/ 29 w 60"/>
                <a:gd name="T37" fmla="*/ 9 h 20"/>
                <a:gd name="T38" fmla="*/ 35 w 60"/>
                <a:gd name="T39" fmla="*/ 10 h 20"/>
                <a:gd name="T40" fmla="*/ 36 w 60"/>
                <a:gd name="T41" fmla="*/ 12 h 20"/>
                <a:gd name="T42" fmla="*/ 40 w 60"/>
                <a:gd name="T43" fmla="*/ 15 h 20"/>
                <a:gd name="T44" fmla="*/ 44 w 60"/>
                <a:gd name="T45" fmla="*/ 16 h 20"/>
                <a:gd name="T46" fmla="*/ 42 w 60"/>
                <a:gd name="T47" fmla="*/ 18 h 20"/>
                <a:gd name="T48" fmla="*/ 42 w 60"/>
                <a:gd name="T49" fmla="*/ 20 h 20"/>
                <a:gd name="T50" fmla="*/ 50 w 60"/>
                <a:gd name="T51" fmla="*/ 19 h 20"/>
                <a:gd name="T52" fmla="*/ 53 w 60"/>
                <a:gd name="T53" fmla="*/ 19 h 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0"/>
                <a:gd name="T82" fmla="*/ 0 h 20"/>
                <a:gd name="T83" fmla="*/ 60 w 60"/>
                <a:gd name="T84" fmla="*/ 20 h 2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0" h="20">
                  <a:moveTo>
                    <a:pt x="53" y="19"/>
                  </a:moveTo>
                  <a:cubicBezTo>
                    <a:pt x="54" y="20"/>
                    <a:pt x="54" y="19"/>
                    <a:pt x="55" y="19"/>
                  </a:cubicBezTo>
                  <a:cubicBezTo>
                    <a:pt x="56" y="19"/>
                    <a:pt x="60" y="20"/>
                    <a:pt x="60" y="18"/>
                  </a:cubicBezTo>
                  <a:cubicBezTo>
                    <a:pt x="60" y="17"/>
                    <a:pt x="58" y="15"/>
                    <a:pt x="56" y="15"/>
                  </a:cubicBezTo>
                  <a:cubicBezTo>
                    <a:pt x="54" y="15"/>
                    <a:pt x="52" y="13"/>
                    <a:pt x="52" y="12"/>
                  </a:cubicBezTo>
                  <a:cubicBezTo>
                    <a:pt x="51" y="12"/>
                    <a:pt x="48" y="12"/>
                    <a:pt x="45" y="10"/>
                  </a:cubicBezTo>
                  <a:cubicBezTo>
                    <a:pt x="43" y="8"/>
                    <a:pt x="45" y="10"/>
                    <a:pt x="42" y="8"/>
                  </a:cubicBezTo>
                  <a:cubicBezTo>
                    <a:pt x="39" y="6"/>
                    <a:pt x="38" y="6"/>
                    <a:pt x="37" y="5"/>
                  </a:cubicBezTo>
                  <a:cubicBezTo>
                    <a:pt x="36" y="4"/>
                    <a:pt x="36" y="4"/>
                    <a:pt x="36" y="5"/>
                  </a:cubicBezTo>
                  <a:cubicBezTo>
                    <a:pt x="36" y="5"/>
                    <a:pt x="30" y="3"/>
                    <a:pt x="28" y="2"/>
                  </a:cubicBezTo>
                  <a:cubicBezTo>
                    <a:pt x="26" y="1"/>
                    <a:pt x="19" y="1"/>
                    <a:pt x="16" y="0"/>
                  </a:cubicBezTo>
                  <a:cubicBezTo>
                    <a:pt x="12" y="0"/>
                    <a:pt x="8" y="2"/>
                    <a:pt x="6" y="2"/>
                  </a:cubicBezTo>
                  <a:cubicBezTo>
                    <a:pt x="4" y="3"/>
                    <a:pt x="2" y="5"/>
                    <a:pt x="1" y="6"/>
                  </a:cubicBezTo>
                  <a:cubicBezTo>
                    <a:pt x="0" y="8"/>
                    <a:pt x="1" y="7"/>
                    <a:pt x="3" y="7"/>
                  </a:cubicBezTo>
                  <a:cubicBezTo>
                    <a:pt x="5" y="7"/>
                    <a:pt x="10" y="4"/>
                    <a:pt x="11" y="4"/>
                  </a:cubicBezTo>
                  <a:cubicBezTo>
                    <a:pt x="12" y="3"/>
                    <a:pt x="17" y="3"/>
                    <a:pt x="18" y="4"/>
                  </a:cubicBezTo>
                  <a:cubicBezTo>
                    <a:pt x="20" y="4"/>
                    <a:pt x="18" y="5"/>
                    <a:pt x="17" y="6"/>
                  </a:cubicBezTo>
                  <a:cubicBezTo>
                    <a:pt x="16" y="7"/>
                    <a:pt x="21" y="6"/>
                    <a:pt x="24" y="6"/>
                  </a:cubicBezTo>
                  <a:cubicBezTo>
                    <a:pt x="26" y="7"/>
                    <a:pt x="27" y="8"/>
                    <a:pt x="29" y="9"/>
                  </a:cubicBezTo>
                  <a:cubicBezTo>
                    <a:pt x="30" y="10"/>
                    <a:pt x="33" y="10"/>
                    <a:pt x="35" y="10"/>
                  </a:cubicBezTo>
                  <a:cubicBezTo>
                    <a:pt x="36" y="10"/>
                    <a:pt x="35" y="11"/>
                    <a:pt x="36" y="12"/>
                  </a:cubicBezTo>
                  <a:cubicBezTo>
                    <a:pt x="37" y="14"/>
                    <a:pt x="38" y="14"/>
                    <a:pt x="40" y="15"/>
                  </a:cubicBezTo>
                  <a:cubicBezTo>
                    <a:pt x="42" y="16"/>
                    <a:pt x="43" y="15"/>
                    <a:pt x="44" y="16"/>
                  </a:cubicBezTo>
                  <a:cubicBezTo>
                    <a:pt x="45" y="17"/>
                    <a:pt x="43" y="17"/>
                    <a:pt x="42" y="18"/>
                  </a:cubicBezTo>
                  <a:cubicBezTo>
                    <a:pt x="40" y="19"/>
                    <a:pt x="41" y="20"/>
                    <a:pt x="42" y="20"/>
                  </a:cubicBezTo>
                  <a:cubicBezTo>
                    <a:pt x="43" y="20"/>
                    <a:pt x="49" y="19"/>
                    <a:pt x="50" y="19"/>
                  </a:cubicBezTo>
                  <a:cubicBezTo>
                    <a:pt x="51" y="19"/>
                    <a:pt x="52" y="19"/>
                    <a:pt x="53" y="1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09" name="Freeform 441"/>
            <p:cNvSpPr>
              <a:spLocks noChangeArrowheads="1"/>
            </p:cNvSpPr>
            <p:nvPr/>
          </p:nvSpPr>
          <p:spPr bwMode="auto">
            <a:xfrm>
              <a:off x="708" y="690"/>
              <a:ext cx="5" cy="7"/>
            </a:xfrm>
            <a:custGeom>
              <a:avLst/>
              <a:gdLst>
                <a:gd name="T0" fmla="*/ 1 w 4"/>
                <a:gd name="T1" fmla="*/ 1 h 5"/>
                <a:gd name="T2" fmla="*/ 0 w 4"/>
                <a:gd name="T3" fmla="*/ 4 h 5"/>
                <a:gd name="T4" fmla="*/ 2 w 4"/>
                <a:gd name="T5" fmla="*/ 5 h 5"/>
                <a:gd name="T6" fmla="*/ 1 w 4"/>
                <a:gd name="T7" fmla="*/ 1 h 5"/>
                <a:gd name="T8" fmla="*/ 0 60000 65536"/>
                <a:gd name="T9" fmla="*/ 0 60000 65536"/>
                <a:gd name="T10" fmla="*/ 0 60000 65536"/>
                <a:gd name="T11" fmla="*/ 0 60000 65536"/>
                <a:gd name="T12" fmla="*/ 0 w 4"/>
                <a:gd name="T13" fmla="*/ 0 h 5"/>
                <a:gd name="T14" fmla="*/ 4 w 4"/>
                <a:gd name="T15" fmla="*/ 5 h 5"/>
              </a:gdLst>
              <a:ahLst/>
              <a:cxnLst>
                <a:cxn ang="T8">
                  <a:pos x="T0" y="T1"/>
                </a:cxn>
                <a:cxn ang="T9">
                  <a:pos x="T2" y="T3"/>
                </a:cxn>
                <a:cxn ang="T10">
                  <a:pos x="T4" y="T5"/>
                </a:cxn>
                <a:cxn ang="T11">
                  <a:pos x="T6" y="T7"/>
                </a:cxn>
              </a:cxnLst>
              <a:rect l="T12" t="T13" r="T14" b="T15"/>
              <a:pathLst>
                <a:path w="4" h="5">
                  <a:moveTo>
                    <a:pt x="1" y="1"/>
                  </a:moveTo>
                  <a:cubicBezTo>
                    <a:pt x="0" y="0"/>
                    <a:pt x="1" y="3"/>
                    <a:pt x="0" y="4"/>
                  </a:cubicBezTo>
                  <a:cubicBezTo>
                    <a:pt x="0" y="4"/>
                    <a:pt x="0" y="5"/>
                    <a:pt x="2" y="5"/>
                  </a:cubicBezTo>
                  <a:cubicBezTo>
                    <a:pt x="4" y="5"/>
                    <a:pt x="2" y="3"/>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10" name="Freeform 442"/>
            <p:cNvSpPr>
              <a:spLocks noChangeArrowheads="1"/>
            </p:cNvSpPr>
            <p:nvPr/>
          </p:nvSpPr>
          <p:spPr bwMode="auto">
            <a:xfrm>
              <a:off x="745" y="723"/>
              <a:ext cx="4" cy="5"/>
            </a:xfrm>
            <a:custGeom>
              <a:avLst/>
              <a:gdLst>
                <a:gd name="T0" fmla="*/ 3 w 3"/>
                <a:gd name="T1" fmla="*/ 2 h 3"/>
                <a:gd name="T2" fmla="*/ 0 w 3"/>
                <a:gd name="T3" fmla="*/ 1 h 3"/>
                <a:gd name="T4" fmla="*/ 3 w 3"/>
                <a:gd name="T5" fmla="*/ 2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3" y="2"/>
                  </a:moveTo>
                  <a:cubicBezTo>
                    <a:pt x="3" y="1"/>
                    <a:pt x="0" y="0"/>
                    <a:pt x="0" y="1"/>
                  </a:cubicBezTo>
                  <a:cubicBezTo>
                    <a:pt x="0" y="2"/>
                    <a:pt x="3" y="3"/>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11" name="Freeform 443"/>
            <p:cNvSpPr>
              <a:spLocks noChangeArrowheads="1"/>
            </p:cNvSpPr>
            <p:nvPr/>
          </p:nvSpPr>
          <p:spPr bwMode="auto">
            <a:xfrm>
              <a:off x="840" y="496"/>
              <a:ext cx="11" cy="12"/>
            </a:xfrm>
            <a:custGeom>
              <a:avLst/>
              <a:gdLst>
                <a:gd name="T0" fmla="*/ 6 w 8"/>
                <a:gd name="T1" fmla="*/ 4 h 9"/>
                <a:gd name="T2" fmla="*/ 7 w 8"/>
                <a:gd name="T3" fmla="*/ 1 h 9"/>
                <a:gd name="T4" fmla="*/ 5 w 8"/>
                <a:gd name="T5" fmla="*/ 0 h 9"/>
                <a:gd name="T6" fmla="*/ 1 w 8"/>
                <a:gd name="T7" fmla="*/ 5 h 9"/>
                <a:gd name="T8" fmla="*/ 1 w 8"/>
                <a:gd name="T9" fmla="*/ 8 h 9"/>
                <a:gd name="T10" fmla="*/ 3 w 8"/>
                <a:gd name="T11" fmla="*/ 7 h 9"/>
                <a:gd name="T12" fmla="*/ 6 w 8"/>
                <a:gd name="T13" fmla="*/ 4 h 9"/>
                <a:gd name="T14" fmla="*/ 0 60000 65536"/>
                <a:gd name="T15" fmla="*/ 0 60000 65536"/>
                <a:gd name="T16" fmla="*/ 0 60000 65536"/>
                <a:gd name="T17" fmla="*/ 0 60000 65536"/>
                <a:gd name="T18" fmla="*/ 0 60000 65536"/>
                <a:gd name="T19" fmla="*/ 0 60000 65536"/>
                <a:gd name="T20" fmla="*/ 0 60000 65536"/>
                <a:gd name="T21" fmla="*/ 0 w 8"/>
                <a:gd name="T22" fmla="*/ 0 h 9"/>
                <a:gd name="T23" fmla="*/ 8 w 8"/>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9">
                  <a:moveTo>
                    <a:pt x="6" y="4"/>
                  </a:moveTo>
                  <a:cubicBezTo>
                    <a:pt x="7" y="3"/>
                    <a:pt x="7" y="2"/>
                    <a:pt x="7" y="1"/>
                  </a:cubicBezTo>
                  <a:cubicBezTo>
                    <a:pt x="8" y="0"/>
                    <a:pt x="6" y="0"/>
                    <a:pt x="5" y="0"/>
                  </a:cubicBezTo>
                  <a:cubicBezTo>
                    <a:pt x="4" y="1"/>
                    <a:pt x="2" y="4"/>
                    <a:pt x="1" y="5"/>
                  </a:cubicBezTo>
                  <a:cubicBezTo>
                    <a:pt x="0" y="6"/>
                    <a:pt x="1" y="7"/>
                    <a:pt x="1" y="8"/>
                  </a:cubicBezTo>
                  <a:cubicBezTo>
                    <a:pt x="1" y="9"/>
                    <a:pt x="3" y="9"/>
                    <a:pt x="3" y="7"/>
                  </a:cubicBezTo>
                  <a:cubicBezTo>
                    <a:pt x="3" y="7"/>
                    <a:pt x="6" y="5"/>
                    <a:pt x="6"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12" name="Freeform 444"/>
            <p:cNvSpPr>
              <a:spLocks noChangeArrowheads="1"/>
            </p:cNvSpPr>
            <p:nvPr/>
          </p:nvSpPr>
          <p:spPr bwMode="auto">
            <a:xfrm>
              <a:off x="847" y="502"/>
              <a:ext cx="8" cy="5"/>
            </a:xfrm>
            <a:custGeom>
              <a:avLst/>
              <a:gdLst>
                <a:gd name="T0" fmla="*/ 2 w 6"/>
                <a:gd name="T1" fmla="*/ 4 h 4"/>
                <a:gd name="T2" fmla="*/ 4 w 6"/>
                <a:gd name="T3" fmla="*/ 3 h 4"/>
                <a:gd name="T4" fmla="*/ 4 w 6"/>
                <a:gd name="T5" fmla="*/ 1 h 4"/>
                <a:gd name="T6" fmla="*/ 1 w 6"/>
                <a:gd name="T7" fmla="*/ 2 h 4"/>
                <a:gd name="T8" fmla="*/ 2 w 6"/>
                <a:gd name="T9" fmla="*/ 4 h 4"/>
                <a:gd name="T10" fmla="*/ 0 60000 65536"/>
                <a:gd name="T11" fmla="*/ 0 60000 65536"/>
                <a:gd name="T12" fmla="*/ 0 60000 65536"/>
                <a:gd name="T13" fmla="*/ 0 60000 65536"/>
                <a:gd name="T14" fmla="*/ 0 60000 65536"/>
                <a:gd name="T15" fmla="*/ 0 w 6"/>
                <a:gd name="T16" fmla="*/ 0 h 4"/>
                <a:gd name="T17" fmla="*/ 6 w 6"/>
                <a:gd name="T18" fmla="*/ 4 h 4"/>
              </a:gdLst>
              <a:ahLst/>
              <a:cxnLst>
                <a:cxn ang="T10">
                  <a:pos x="T0" y="T1"/>
                </a:cxn>
                <a:cxn ang="T11">
                  <a:pos x="T2" y="T3"/>
                </a:cxn>
                <a:cxn ang="T12">
                  <a:pos x="T4" y="T5"/>
                </a:cxn>
                <a:cxn ang="T13">
                  <a:pos x="T6" y="T7"/>
                </a:cxn>
                <a:cxn ang="T14">
                  <a:pos x="T8" y="T9"/>
                </a:cxn>
              </a:cxnLst>
              <a:rect l="T15" t="T16" r="T17" b="T18"/>
              <a:pathLst>
                <a:path w="6" h="4">
                  <a:moveTo>
                    <a:pt x="2" y="4"/>
                  </a:moveTo>
                  <a:cubicBezTo>
                    <a:pt x="3" y="4"/>
                    <a:pt x="4" y="3"/>
                    <a:pt x="4" y="3"/>
                  </a:cubicBezTo>
                  <a:cubicBezTo>
                    <a:pt x="5" y="2"/>
                    <a:pt x="6" y="1"/>
                    <a:pt x="4" y="1"/>
                  </a:cubicBezTo>
                  <a:cubicBezTo>
                    <a:pt x="3" y="0"/>
                    <a:pt x="1" y="1"/>
                    <a:pt x="1" y="2"/>
                  </a:cubicBezTo>
                  <a:cubicBezTo>
                    <a:pt x="1" y="3"/>
                    <a:pt x="0" y="4"/>
                    <a:pt x="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13" name="Freeform 445"/>
            <p:cNvSpPr>
              <a:spLocks noChangeArrowheads="1"/>
            </p:cNvSpPr>
            <p:nvPr/>
          </p:nvSpPr>
          <p:spPr bwMode="auto">
            <a:xfrm>
              <a:off x="818" y="493"/>
              <a:ext cx="19" cy="13"/>
            </a:xfrm>
            <a:custGeom>
              <a:avLst/>
              <a:gdLst>
                <a:gd name="T0" fmla="*/ 5 w 14"/>
                <a:gd name="T1" fmla="*/ 3 h 9"/>
                <a:gd name="T2" fmla="*/ 4 w 14"/>
                <a:gd name="T3" fmla="*/ 4 h 9"/>
                <a:gd name="T4" fmla="*/ 1 w 14"/>
                <a:gd name="T5" fmla="*/ 1 h 9"/>
                <a:gd name="T6" fmla="*/ 0 w 14"/>
                <a:gd name="T7" fmla="*/ 4 h 9"/>
                <a:gd name="T8" fmla="*/ 2 w 14"/>
                <a:gd name="T9" fmla="*/ 5 h 9"/>
                <a:gd name="T10" fmla="*/ 4 w 14"/>
                <a:gd name="T11" fmla="*/ 6 h 9"/>
                <a:gd name="T12" fmla="*/ 6 w 14"/>
                <a:gd name="T13" fmla="*/ 7 h 9"/>
                <a:gd name="T14" fmla="*/ 8 w 14"/>
                <a:gd name="T15" fmla="*/ 7 h 9"/>
                <a:gd name="T16" fmla="*/ 10 w 14"/>
                <a:gd name="T17" fmla="*/ 8 h 9"/>
                <a:gd name="T18" fmla="*/ 13 w 14"/>
                <a:gd name="T19" fmla="*/ 5 h 9"/>
                <a:gd name="T20" fmla="*/ 6 w 14"/>
                <a:gd name="T21" fmla="*/ 5 h 9"/>
                <a:gd name="T22" fmla="*/ 5 w 14"/>
                <a:gd name="T23" fmla="*/ 3 h 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
                <a:gd name="T37" fmla="*/ 0 h 9"/>
                <a:gd name="T38" fmla="*/ 14 w 14"/>
                <a:gd name="T39" fmla="*/ 9 h 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 h="9">
                  <a:moveTo>
                    <a:pt x="5" y="3"/>
                  </a:moveTo>
                  <a:cubicBezTo>
                    <a:pt x="4" y="3"/>
                    <a:pt x="4" y="4"/>
                    <a:pt x="4" y="4"/>
                  </a:cubicBezTo>
                  <a:cubicBezTo>
                    <a:pt x="3" y="4"/>
                    <a:pt x="2" y="2"/>
                    <a:pt x="1" y="1"/>
                  </a:cubicBezTo>
                  <a:cubicBezTo>
                    <a:pt x="0" y="0"/>
                    <a:pt x="0" y="3"/>
                    <a:pt x="0" y="4"/>
                  </a:cubicBezTo>
                  <a:cubicBezTo>
                    <a:pt x="1" y="5"/>
                    <a:pt x="1" y="5"/>
                    <a:pt x="2" y="5"/>
                  </a:cubicBezTo>
                  <a:cubicBezTo>
                    <a:pt x="3" y="5"/>
                    <a:pt x="3" y="5"/>
                    <a:pt x="4" y="6"/>
                  </a:cubicBezTo>
                  <a:cubicBezTo>
                    <a:pt x="5" y="7"/>
                    <a:pt x="5" y="7"/>
                    <a:pt x="6" y="7"/>
                  </a:cubicBezTo>
                  <a:cubicBezTo>
                    <a:pt x="7" y="8"/>
                    <a:pt x="7" y="7"/>
                    <a:pt x="8" y="7"/>
                  </a:cubicBezTo>
                  <a:cubicBezTo>
                    <a:pt x="8" y="6"/>
                    <a:pt x="7" y="9"/>
                    <a:pt x="10" y="8"/>
                  </a:cubicBezTo>
                  <a:cubicBezTo>
                    <a:pt x="11" y="8"/>
                    <a:pt x="12" y="5"/>
                    <a:pt x="13" y="5"/>
                  </a:cubicBezTo>
                  <a:cubicBezTo>
                    <a:pt x="14" y="5"/>
                    <a:pt x="8" y="5"/>
                    <a:pt x="6" y="5"/>
                  </a:cubicBezTo>
                  <a:cubicBezTo>
                    <a:pt x="5" y="5"/>
                    <a:pt x="6" y="4"/>
                    <a:pt x="5"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14" name="Freeform 446"/>
            <p:cNvSpPr>
              <a:spLocks noChangeArrowheads="1"/>
            </p:cNvSpPr>
            <p:nvPr/>
          </p:nvSpPr>
          <p:spPr bwMode="auto">
            <a:xfrm>
              <a:off x="818" y="466"/>
              <a:ext cx="22" cy="8"/>
            </a:xfrm>
            <a:custGeom>
              <a:avLst/>
              <a:gdLst>
                <a:gd name="T0" fmla="*/ 14 w 16"/>
                <a:gd name="T1" fmla="*/ 6 h 6"/>
                <a:gd name="T2" fmla="*/ 10 w 16"/>
                <a:gd name="T3" fmla="*/ 2 h 6"/>
                <a:gd name="T4" fmla="*/ 0 w 16"/>
                <a:gd name="T5" fmla="*/ 0 h 6"/>
                <a:gd name="T6" fmla="*/ 5 w 16"/>
                <a:gd name="T7" fmla="*/ 4 h 6"/>
                <a:gd name="T8" fmla="*/ 14 w 16"/>
                <a:gd name="T9" fmla="*/ 6 h 6"/>
                <a:gd name="T10" fmla="*/ 0 60000 65536"/>
                <a:gd name="T11" fmla="*/ 0 60000 65536"/>
                <a:gd name="T12" fmla="*/ 0 60000 65536"/>
                <a:gd name="T13" fmla="*/ 0 60000 65536"/>
                <a:gd name="T14" fmla="*/ 0 60000 65536"/>
                <a:gd name="T15" fmla="*/ 0 w 16"/>
                <a:gd name="T16" fmla="*/ 0 h 6"/>
                <a:gd name="T17" fmla="*/ 16 w 16"/>
                <a:gd name="T18" fmla="*/ 6 h 6"/>
              </a:gdLst>
              <a:ahLst/>
              <a:cxnLst>
                <a:cxn ang="T10">
                  <a:pos x="T0" y="T1"/>
                </a:cxn>
                <a:cxn ang="T11">
                  <a:pos x="T2" y="T3"/>
                </a:cxn>
                <a:cxn ang="T12">
                  <a:pos x="T4" y="T5"/>
                </a:cxn>
                <a:cxn ang="T13">
                  <a:pos x="T6" y="T7"/>
                </a:cxn>
                <a:cxn ang="T14">
                  <a:pos x="T8" y="T9"/>
                </a:cxn>
              </a:cxnLst>
              <a:rect l="T15" t="T16" r="T17" b="T18"/>
              <a:pathLst>
                <a:path w="16" h="6">
                  <a:moveTo>
                    <a:pt x="14" y="6"/>
                  </a:moveTo>
                  <a:cubicBezTo>
                    <a:pt x="16" y="5"/>
                    <a:pt x="13" y="4"/>
                    <a:pt x="10" y="2"/>
                  </a:cubicBezTo>
                  <a:cubicBezTo>
                    <a:pt x="6" y="0"/>
                    <a:pt x="1" y="0"/>
                    <a:pt x="0" y="0"/>
                  </a:cubicBezTo>
                  <a:cubicBezTo>
                    <a:pt x="0" y="1"/>
                    <a:pt x="3" y="3"/>
                    <a:pt x="5" y="4"/>
                  </a:cubicBezTo>
                  <a:cubicBezTo>
                    <a:pt x="8" y="5"/>
                    <a:pt x="13" y="6"/>
                    <a:pt x="14"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15" name="Freeform 447"/>
            <p:cNvSpPr>
              <a:spLocks noChangeArrowheads="1"/>
            </p:cNvSpPr>
            <p:nvPr/>
          </p:nvSpPr>
          <p:spPr bwMode="auto">
            <a:xfrm>
              <a:off x="858" y="448"/>
              <a:ext cx="49" cy="48"/>
            </a:xfrm>
            <a:custGeom>
              <a:avLst/>
              <a:gdLst>
                <a:gd name="T0" fmla="*/ 19 w 36"/>
                <a:gd name="T1" fmla="*/ 0 h 35"/>
                <a:gd name="T2" fmla="*/ 16 w 36"/>
                <a:gd name="T3" fmla="*/ 2 h 35"/>
                <a:gd name="T4" fmla="*/ 11 w 36"/>
                <a:gd name="T5" fmla="*/ 8 h 35"/>
                <a:gd name="T6" fmla="*/ 10 w 36"/>
                <a:gd name="T7" fmla="*/ 9 h 35"/>
                <a:gd name="T8" fmla="*/ 7 w 36"/>
                <a:gd name="T9" fmla="*/ 17 h 35"/>
                <a:gd name="T10" fmla="*/ 4 w 36"/>
                <a:gd name="T11" fmla="*/ 21 h 35"/>
                <a:gd name="T12" fmla="*/ 2 w 36"/>
                <a:gd name="T13" fmla="*/ 22 h 35"/>
                <a:gd name="T14" fmla="*/ 4 w 36"/>
                <a:gd name="T15" fmla="*/ 23 h 35"/>
                <a:gd name="T16" fmla="*/ 2 w 36"/>
                <a:gd name="T17" fmla="*/ 27 h 35"/>
                <a:gd name="T18" fmla="*/ 0 w 36"/>
                <a:gd name="T19" fmla="*/ 29 h 35"/>
                <a:gd name="T20" fmla="*/ 4 w 36"/>
                <a:gd name="T21" fmla="*/ 29 h 35"/>
                <a:gd name="T22" fmla="*/ 11 w 36"/>
                <a:gd name="T23" fmla="*/ 30 h 35"/>
                <a:gd name="T24" fmla="*/ 19 w 36"/>
                <a:gd name="T25" fmla="*/ 30 h 35"/>
                <a:gd name="T26" fmla="*/ 22 w 36"/>
                <a:gd name="T27" fmla="*/ 30 h 35"/>
                <a:gd name="T28" fmla="*/ 25 w 36"/>
                <a:gd name="T29" fmla="*/ 29 h 35"/>
                <a:gd name="T30" fmla="*/ 24 w 36"/>
                <a:gd name="T31" fmla="*/ 32 h 35"/>
                <a:gd name="T32" fmla="*/ 22 w 36"/>
                <a:gd name="T33" fmla="*/ 34 h 35"/>
                <a:gd name="T34" fmla="*/ 26 w 36"/>
                <a:gd name="T35" fmla="*/ 31 h 35"/>
                <a:gd name="T36" fmla="*/ 30 w 36"/>
                <a:gd name="T37" fmla="*/ 29 h 35"/>
                <a:gd name="T38" fmla="*/ 32 w 36"/>
                <a:gd name="T39" fmla="*/ 27 h 35"/>
                <a:gd name="T40" fmla="*/ 35 w 36"/>
                <a:gd name="T41" fmla="*/ 23 h 35"/>
                <a:gd name="T42" fmla="*/ 35 w 36"/>
                <a:gd name="T43" fmla="*/ 22 h 35"/>
                <a:gd name="T44" fmla="*/ 32 w 36"/>
                <a:gd name="T45" fmla="*/ 22 h 35"/>
                <a:gd name="T46" fmla="*/ 30 w 36"/>
                <a:gd name="T47" fmla="*/ 20 h 35"/>
                <a:gd name="T48" fmla="*/ 33 w 36"/>
                <a:gd name="T49" fmla="*/ 17 h 35"/>
                <a:gd name="T50" fmla="*/ 29 w 36"/>
                <a:gd name="T51" fmla="*/ 16 h 35"/>
                <a:gd name="T52" fmla="*/ 27 w 36"/>
                <a:gd name="T53" fmla="*/ 15 h 35"/>
                <a:gd name="T54" fmla="*/ 24 w 36"/>
                <a:gd name="T55" fmla="*/ 18 h 35"/>
                <a:gd name="T56" fmla="*/ 22 w 36"/>
                <a:gd name="T57" fmla="*/ 16 h 35"/>
                <a:gd name="T58" fmla="*/ 19 w 36"/>
                <a:gd name="T59" fmla="*/ 14 h 35"/>
                <a:gd name="T60" fmla="*/ 21 w 36"/>
                <a:gd name="T61" fmla="*/ 12 h 35"/>
                <a:gd name="T62" fmla="*/ 18 w 36"/>
                <a:gd name="T63" fmla="*/ 11 h 35"/>
                <a:gd name="T64" fmla="*/ 15 w 36"/>
                <a:gd name="T65" fmla="*/ 13 h 35"/>
                <a:gd name="T66" fmla="*/ 16 w 36"/>
                <a:gd name="T67" fmla="*/ 9 h 35"/>
                <a:gd name="T68" fmla="*/ 20 w 36"/>
                <a:gd name="T69" fmla="*/ 5 h 35"/>
                <a:gd name="T70" fmla="*/ 20 w 36"/>
                <a:gd name="T71" fmla="*/ 2 h 35"/>
                <a:gd name="T72" fmla="*/ 22 w 36"/>
                <a:gd name="T73" fmla="*/ 1 h 35"/>
                <a:gd name="T74" fmla="*/ 19 w 36"/>
                <a:gd name="T75" fmla="*/ 0 h 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6"/>
                <a:gd name="T115" fmla="*/ 0 h 35"/>
                <a:gd name="T116" fmla="*/ 36 w 36"/>
                <a:gd name="T117" fmla="*/ 35 h 3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6" h="35">
                  <a:moveTo>
                    <a:pt x="19" y="0"/>
                  </a:moveTo>
                  <a:cubicBezTo>
                    <a:pt x="18" y="0"/>
                    <a:pt x="17" y="0"/>
                    <a:pt x="16" y="2"/>
                  </a:cubicBezTo>
                  <a:cubicBezTo>
                    <a:pt x="15" y="3"/>
                    <a:pt x="12" y="7"/>
                    <a:pt x="11" y="8"/>
                  </a:cubicBezTo>
                  <a:cubicBezTo>
                    <a:pt x="10" y="8"/>
                    <a:pt x="10" y="8"/>
                    <a:pt x="10" y="9"/>
                  </a:cubicBezTo>
                  <a:cubicBezTo>
                    <a:pt x="10" y="10"/>
                    <a:pt x="8" y="16"/>
                    <a:pt x="7" y="17"/>
                  </a:cubicBezTo>
                  <a:cubicBezTo>
                    <a:pt x="6" y="18"/>
                    <a:pt x="4" y="20"/>
                    <a:pt x="4" y="21"/>
                  </a:cubicBezTo>
                  <a:cubicBezTo>
                    <a:pt x="3" y="22"/>
                    <a:pt x="1" y="22"/>
                    <a:pt x="2" y="22"/>
                  </a:cubicBezTo>
                  <a:cubicBezTo>
                    <a:pt x="3" y="23"/>
                    <a:pt x="4" y="22"/>
                    <a:pt x="4" y="23"/>
                  </a:cubicBezTo>
                  <a:cubicBezTo>
                    <a:pt x="5" y="24"/>
                    <a:pt x="3" y="26"/>
                    <a:pt x="2" y="27"/>
                  </a:cubicBezTo>
                  <a:cubicBezTo>
                    <a:pt x="0" y="27"/>
                    <a:pt x="0" y="28"/>
                    <a:pt x="0" y="29"/>
                  </a:cubicBezTo>
                  <a:cubicBezTo>
                    <a:pt x="1" y="30"/>
                    <a:pt x="2" y="30"/>
                    <a:pt x="4" y="29"/>
                  </a:cubicBezTo>
                  <a:cubicBezTo>
                    <a:pt x="5" y="28"/>
                    <a:pt x="9" y="29"/>
                    <a:pt x="11" y="30"/>
                  </a:cubicBezTo>
                  <a:cubicBezTo>
                    <a:pt x="12" y="30"/>
                    <a:pt x="18" y="30"/>
                    <a:pt x="19" y="30"/>
                  </a:cubicBezTo>
                  <a:cubicBezTo>
                    <a:pt x="21" y="30"/>
                    <a:pt x="20" y="31"/>
                    <a:pt x="22" y="30"/>
                  </a:cubicBezTo>
                  <a:cubicBezTo>
                    <a:pt x="23" y="30"/>
                    <a:pt x="24" y="29"/>
                    <a:pt x="25" y="29"/>
                  </a:cubicBezTo>
                  <a:cubicBezTo>
                    <a:pt x="25" y="30"/>
                    <a:pt x="25" y="30"/>
                    <a:pt x="24" y="32"/>
                  </a:cubicBezTo>
                  <a:cubicBezTo>
                    <a:pt x="22" y="33"/>
                    <a:pt x="21" y="35"/>
                    <a:pt x="22" y="34"/>
                  </a:cubicBezTo>
                  <a:cubicBezTo>
                    <a:pt x="24" y="34"/>
                    <a:pt x="24" y="32"/>
                    <a:pt x="26" y="31"/>
                  </a:cubicBezTo>
                  <a:cubicBezTo>
                    <a:pt x="28" y="30"/>
                    <a:pt x="30" y="30"/>
                    <a:pt x="30" y="29"/>
                  </a:cubicBezTo>
                  <a:cubicBezTo>
                    <a:pt x="31" y="28"/>
                    <a:pt x="31" y="28"/>
                    <a:pt x="32" y="27"/>
                  </a:cubicBezTo>
                  <a:cubicBezTo>
                    <a:pt x="32" y="26"/>
                    <a:pt x="34" y="24"/>
                    <a:pt x="35" y="23"/>
                  </a:cubicBezTo>
                  <a:cubicBezTo>
                    <a:pt x="36" y="23"/>
                    <a:pt x="36" y="22"/>
                    <a:pt x="35" y="22"/>
                  </a:cubicBezTo>
                  <a:cubicBezTo>
                    <a:pt x="33" y="22"/>
                    <a:pt x="33" y="23"/>
                    <a:pt x="32" y="22"/>
                  </a:cubicBezTo>
                  <a:cubicBezTo>
                    <a:pt x="30" y="20"/>
                    <a:pt x="29" y="20"/>
                    <a:pt x="30" y="20"/>
                  </a:cubicBezTo>
                  <a:cubicBezTo>
                    <a:pt x="31" y="19"/>
                    <a:pt x="35" y="17"/>
                    <a:pt x="33" y="17"/>
                  </a:cubicBezTo>
                  <a:cubicBezTo>
                    <a:pt x="30" y="16"/>
                    <a:pt x="29" y="18"/>
                    <a:pt x="29" y="16"/>
                  </a:cubicBezTo>
                  <a:cubicBezTo>
                    <a:pt x="28" y="15"/>
                    <a:pt x="28" y="14"/>
                    <a:pt x="27" y="15"/>
                  </a:cubicBezTo>
                  <a:cubicBezTo>
                    <a:pt x="26" y="16"/>
                    <a:pt x="24" y="19"/>
                    <a:pt x="24" y="18"/>
                  </a:cubicBezTo>
                  <a:cubicBezTo>
                    <a:pt x="24" y="18"/>
                    <a:pt x="24" y="17"/>
                    <a:pt x="22" y="16"/>
                  </a:cubicBezTo>
                  <a:cubicBezTo>
                    <a:pt x="21" y="15"/>
                    <a:pt x="19" y="15"/>
                    <a:pt x="19" y="14"/>
                  </a:cubicBezTo>
                  <a:cubicBezTo>
                    <a:pt x="20" y="13"/>
                    <a:pt x="22" y="13"/>
                    <a:pt x="21" y="12"/>
                  </a:cubicBezTo>
                  <a:cubicBezTo>
                    <a:pt x="19" y="12"/>
                    <a:pt x="19" y="10"/>
                    <a:pt x="18" y="11"/>
                  </a:cubicBezTo>
                  <a:cubicBezTo>
                    <a:pt x="16" y="13"/>
                    <a:pt x="15" y="15"/>
                    <a:pt x="15" y="13"/>
                  </a:cubicBezTo>
                  <a:cubicBezTo>
                    <a:pt x="15" y="12"/>
                    <a:pt x="15" y="11"/>
                    <a:pt x="16" y="9"/>
                  </a:cubicBezTo>
                  <a:cubicBezTo>
                    <a:pt x="18" y="8"/>
                    <a:pt x="19" y="6"/>
                    <a:pt x="20" y="5"/>
                  </a:cubicBezTo>
                  <a:cubicBezTo>
                    <a:pt x="21" y="3"/>
                    <a:pt x="21" y="2"/>
                    <a:pt x="20" y="2"/>
                  </a:cubicBezTo>
                  <a:cubicBezTo>
                    <a:pt x="19" y="2"/>
                    <a:pt x="21" y="2"/>
                    <a:pt x="22" y="1"/>
                  </a:cubicBezTo>
                  <a:cubicBezTo>
                    <a:pt x="23" y="0"/>
                    <a:pt x="21" y="0"/>
                    <a:pt x="19"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16" name="Freeform 448"/>
            <p:cNvSpPr>
              <a:spLocks noChangeArrowheads="1"/>
            </p:cNvSpPr>
            <p:nvPr/>
          </p:nvSpPr>
          <p:spPr bwMode="auto">
            <a:xfrm>
              <a:off x="899" y="482"/>
              <a:ext cx="13" cy="17"/>
            </a:xfrm>
            <a:custGeom>
              <a:avLst/>
              <a:gdLst>
                <a:gd name="T0" fmla="*/ 6 w 9"/>
                <a:gd name="T1" fmla="*/ 1 h 12"/>
                <a:gd name="T2" fmla="*/ 2 w 9"/>
                <a:gd name="T3" fmla="*/ 5 h 12"/>
                <a:gd name="T4" fmla="*/ 0 w 9"/>
                <a:gd name="T5" fmla="*/ 10 h 12"/>
                <a:gd name="T6" fmla="*/ 4 w 9"/>
                <a:gd name="T7" fmla="*/ 8 h 12"/>
                <a:gd name="T8" fmla="*/ 4 w 9"/>
                <a:gd name="T9" fmla="*/ 11 h 12"/>
                <a:gd name="T10" fmla="*/ 6 w 9"/>
                <a:gd name="T11" fmla="*/ 11 h 12"/>
                <a:gd name="T12" fmla="*/ 7 w 9"/>
                <a:gd name="T13" fmla="*/ 7 h 12"/>
                <a:gd name="T14" fmla="*/ 8 w 9"/>
                <a:gd name="T15" fmla="*/ 4 h 12"/>
                <a:gd name="T16" fmla="*/ 5 w 9"/>
                <a:gd name="T17" fmla="*/ 5 h 12"/>
                <a:gd name="T18" fmla="*/ 6 w 9"/>
                <a:gd name="T19" fmla="*/ 1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
                <a:gd name="T31" fmla="*/ 0 h 12"/>
                <a:gd name="T32" fmla="*/ 9 w 9"/>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 h="12">
                  <a:moveTo>
                    <a:pt x="6" y="1"/>
                  </a:moveTo>
                  <a:cubicBezTo>
                    <a:pt x="5" y="1"/>
                    <a:pt x="4" y="3"/>
                    <a:pt x="2" y="5"/>
                  </a:cubicBezTo>
                  <a:cubicBezTo>
                    <a:pt x="1" y="6"/>
                    <a:pt x="0" y="11"/>
                    <a:pt x="0" y="10"/>
                  </a:cubicBezTo>
                  <a:cubicBezTo>
                    <a:pt x="1" y="9"/>
                    <a:pt x="4" y="7"/>
                    <a:pt x="4" y="8"/>
                  </a:cubicBezTo>
                  <a:cubicBezTo>
                    <a:pt x="3" y="9"/>
                    <a:pt x="2" y="12"/>
                    <a:pt x="4" y="11"/>
                  </a:cubicBezTo>
                  <a:cubicBezTo>
                    <a:pt x="5" y="10"/>
                    <a:pt x="6" y="11"/>
                    <a:pt x="6" y="11"/>
                  </a:cubicBezTo>
                  <a:cubicBezTo>
                    <a:pt x="6" y="10"/>
                    <a:pt x="6" y="8"/>
                    <a:pt x="7" y="7"/>
                  </a:cubicBezTo>
                  <a:cubicBezTo>
                    <a:pt x="8" y="6"/>
                    <a:pt x="9" y="3"/>
                    <a:pt x="8" y="4"/>
                  </a:cubicBezTo>
                  <a:cubicBezTo>
                    <a:pt x="7" y="4"/>
                    <a:pt x="5" y="5"/>
                    <a:pt x="5" y="5"/>
                  </a:cubicBezTo>
                  <a:cubicBezTo>
                    <a:pt x="6" y="4"/>
                    <a:pt x="7" y="0"/>
                    <a:pt x="6"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17" name="Freeform 449"/>
            <p:cNvSpPr>
              <a:spLocks noChangeArrowheads="1"/>
            </p:cNvSpPr>
            <p:nvPr/>
          </p:nvSpPr>
          <p:spPr bwMode="auto">
            <a:xfrm>
              <a:off x="808" y="332"/>
              <a:ext cx="7" cy="8"/>
            </a:xfrm>
            <a:custGeom>
              <a:avLst/>
              <a:gdLst>
                <a:gd name="T0" fmla="*/ 2 w 5"/>
                <a:gd name="T1" fmla="*/ 3 h 6"/>
                <a:gd name="T2" fmla="*/ 5 w 5"/>
                <a:gd name="T3" fmla="*/ 4 h 6"/>
                <a:gd name="T4" fmla="*/ 3 w 5"/>
                <a:gd name="T5" fmla="*/ 0 h 6"/>
                <a:gd name="T6" fmla="*/ 2 w 5"/>
                <a:gd name="T7" fmla="*/ 1 h 6"/>
                <a:gd name="T8" fmla="*/ 2 w 5"/>
                <a:gd name="T9" fmla="*/ 2 h 6"/>
                <a:gd name="T10" fmla="*/ 2 w 5"/>
                <a:gd name="T11" fmla="*/ 3 h 6"/>
                <a:gd name="T12" fmla="*/ 0 60000 65536"/>
                <a:gd name="T13" fmla="*/ 0 60000 65536"/>
                <a:gd name="T14" fmla="*/ 0 60000 65536"/>
                <a:gd name="T15" fmla="*/ 0 60000 65536"/>
                <a:gd name="T16" fmla="*/ 0 60000 65536"/>
                <a:gd name="T17" fmla="*/ 0 60000 65536"/>
                <a:gd name="T18" fmla="*/ 0 w 5"/>
                <a:gd name="T19" fmla="*/ 0 h 6"/>
                <a:gd name="T20" fmla="*/ 5 w 5"/>
                <a:gd name="T21" fmla="*/ 6 h 6"/>
              </a:gdLst>
              <a:ahLst/>
              <a:cxnLst>
                <a:cxn ang="T12">
                  <a:pos x="T0" y="T1"/>
                </a:cxn>
                <a:cxn ang="T13">
                  <a:pos x="T2" y="T3"/>
                </a:cxn>
                <a:cxn ang="T14">
                  <a:pos x="T4" y="T5"/>
                </a:cxn>
                <a:cxn ang="T15">
                  <a:pos x="T6" y="T7"/>
                </a:cxn>
                <a:cxn ang="T16">
                  <a:pos x="T8" y="T9"/>
                </a:cxn>
                <a:cxn ang="T17">
                  <a:pos x="T10" y="T11"/>
                </a:cxn>
              </a:cxnLst>
              <a:rect l="T18" t="T19" r="T20" b="T21"/>
              <a:pathLst>
                <a:path w="5" h="6">
                  <a:moveTo>
                    <a:pt x="2" y="3"/>
                  </a:moveTo>
                  <a:cubicBezTo>
                    <a:pt x="3" y="3"/>
                    <a:pt x="4" y="6"/>
                    <a:pt x="5" y="4"/>
                  </a:cubicBezTo>
                  <a:cubicBezTo>
                    <a:pt x="5" y="3"/>
                    <a:pt x="4" y="1"/>
                    <a:pt x="3" y="0"/>
                  </a:cubicBezTo>
                  <a:cubicBezTo>
                    <a:pt x="3" y="0"/>
                    <a:pt x="2" y="0"/>
                    <a:pt x="2" y="1"/>
                  </a:cubicBezTo>
                  <a:cubicBezTo>
                    <a:pt x="3" y="1"/>
                    <a:pt x="3" y="2"/>
                    <a:pt x="2" y="2"/>
                  </a:cubicBezTo>
                  <a:cubicBezTo>
                    <a:pt x="2" y="2"/>
                    <a:pt x="0" y="2"/>
                    <a:pt x="2"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18" name="Freeform 450"/>
            <p:cNvSpPr>
              <a:spLocks noChangeArrowheads="1"/>
            </p:cNvSpPr>
            <p:nvPr/>
          </p:nvSpPr>
          <p:spPr bwMode="auto">
            <a:xfrm>
              <a:off x="786" y="347"/>
              <a:ext cx="6" cy="4"/>
            </a:xfrm>
            <a:custGeom>
              <a:avLst/>
              <a:gdLst>
                <a:gd name="T0" fmla="*/ 1 w 4"/>
                <a:gd name="T1" fmla="*/ 3 h 3"/>
                <a:gd name="T2" fmla="*/ 3 w 4"/>
                <a:gd name="T3" fmla="*/ 1 h 3"/>
                <a:gd name="T4" fmla="*/ 1 w 4"/>
                <a:gd name="T5" fmla="*/ 3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1" y="3"/>
                  </a:moveTo>
                  <a:cubicBezTo>
                    <a:pt x="1" y="3"/>
                    <a:pt x="4" y="2"/>
                    <a:pt x="3" y="1"/>
                  </a:cubicBezTo>
                  <a:cubicBezTo>
                    <a:pt x="2" y="0"/>
                    <a:pt x="0" y="2"/>
                    <a:pt x="1"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19" name="Freeform 451"/>
            <p:cNvSpPr>
              <a:spLocks noChangeArrowheads="1"/>
            </p:cNvSpPr>
            <p:nvPr/>
          </p:nvSpPr>
          <p:spPr bwMode="auto">
            <a:xfrm>
              <a:off x="679" y="431"/>
              <a:ext cx="11" cy="6"/>
            </a:xfrm>
            <a:custGeom>
              <a:avLst/>
              <a:gdLst>
                <a:gd name="T0" fmla="*/ 3 w 8"/>
                <a:gd name="T1" fmla="*/ 0 h 4"/>
                <a:gd name="T2" fmla="*/ 1 w 8"/>
                <a:gd name="T3" fmla="*/ 1 h 4"/>
                <a:gd name="T4" fmla="*/ 7 w 8"/>
                <a:gd name="T5" fmla="*/ 3 h 4"/>
                <a:gd name="T6" fmla="*/ 3 w 8"/>
                <a:gd name="T7" fmla="*/ 0 h 4"/>
                <a:gd name="T8" fmla="*/ 0 60000 65536"/>
                <a:gd name="T9" fmla="*/ 0 60000 65536"/>
                <a:gd name="T10" fmla="*/ 0 60000 65536"/>
                <a:gd name="T11" fmla="*/ 0 60000 65536"/>
                <a:gd name="T12" fmla="*/ 0 w 8"/>
                <a:gd name="T13" fmla="*/ 0 h 4"/>
                <a:gd name="T14" fmla="*/ 8 w 8"/>
                <a:gd name="T15" fmla="*/ 4 h 4"/>
              </a:gdLst>
              <a:ahLst/>
              <a:cxnLst>
                <a:cxn ang="T8">
                  <a:pos x="T0" y="T1"/>
                </a:cxn>
                <a:cxn ang="T9">
                  <a:pos x="T2" y="T3"/>
                </a:cxn>
                <a:cxn ang="T10">
                  <a:pos x="T4" y="T5"/>
                </a:cxn>
                <a:cxn ang="T11">
                  <a:pos x="T6" y="T7"/>
                </a:cxn>
              </a:cxnLst>
              <a:rect l="T12" t="T13" r="T14" b="T15"/>
              <a:pathLst>
                <a:path w="8" h="4">
                  <a:moveTo>
                    <a:pt x="3" y="0"/>
                  </a:moveTo>
                  <a:cubicBezTo>
                    <a:pt x="1" y="0"/>
                    <a:pt x="0" y="0"/>
                    <a:pt x="1" y="1"/>
                  </a:cubicBezTo>
                  <a:cubicBezTo>
                    <a:pt x="3" y="2"/>
                    <a:pt x="7" y="4"/>
                    <a:pt x="7" y="3"/>
                  </a:cubicBezTo>
                  <a:cubicBezTo>
                    <a:pt x="8" y="0"/>
                    <a:pt x="4" y="0"/>
                    <a:pt x="3"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20" name="Freeform 452"/>
            <p:cNvSpPr>
              <a:spLocks noChangeArrowheads="1"/>
            </p:cNvSpPr>
            <p:nvPr/>
          </p:nvSpPr>
          <p:spPr bwMode="auto">
            <a:xfrm>
              <a:off x="696" y="394"/>
              <a:ext cx="9" cy="8"/>
            </a:xfrm>
            <a:custGeom>
              <a:avLst/>
              <a:gdLst>
                <a:gd name="T0" fmla="*/ 3 w 7"/>
                <a:gd name="T1" fmla="*/ 5 h 6"/>
                <a:gd name="T2" fmla="*/ 6 w 7"/>
                <a:gd name="T3" fmla="*/ 3 h 6"/>
                <a:gd name="T4" fmla="*/ 5 w 7"/>
                <a:gd name="T5" fmla="*/ 1 h 6"/>
                <a:gd name="T6" fmla="*/ 2 w 7"/>
                <a:gd name="T7" fmla="*/ 2 h 6"/>
                <a:gd name="T8" fmla="*/ 1 w 7"/>
                <a:gd name="T9" fmla="*/ 3 h 6"/>
                <a:gd name="T10" fmla="*/ 3 w 7"/>
                <a:gd name="T11" fmla="*/ 5 h 6"/>
                <a:gd name="T12" fmla="*/ 0 60000 65536"/>
                <a:gd name="T13" fmla="*/ 0 60000 65536"/>
                <a:gd name="T14" fmla="*/ 0 60000 65536"/>
                <a:gd name="T15" fmla="*/ 0 60000 65536"/>
                <a:gd name="T16" fmla="*/ 0 60000 65536"/>
                <a:gd name="T17" fmla="*/ 0 60000 65536"/>
                <a:gd name="T18" fmla="*/ 0 w 7"/>
                <a:gd name="T19" fmla="*/ 0 h 6"/>
                <a:gd name="T20" fmla="*/ 7 w 7"/>
                <a:gd name="T21" fmla="*/ 6 h 6"/>
              </a:gdLst>
              <a:ahLst/>
              <a:cxnLst>
                <a:cxn ang="T12">
                  <a:pos x="T0" y="T1"/>
                </a:cxn>
                <a:cxn ang="T13">
                  <a:pos x="T2" y="T3"/>
                </a:cxn>
                <a:cxn ang="T14">
                  <a:pos x="T4" y="T5"/>
                </a:cxn>
                <a:cxn ang="T15">
                  <a:pos x="T6" y="T7"/>
                </a:cxn>
                <a:cxn ang="T16">
                  <a:pos x="T8" y="T9"/>
                </a:cxn>
                <a:cxn ang="T17">
                  <a:pos x="T10" y="T11"/>
                </a:cxn>
              </a:cxnLst>
              <a:rect l="T18" t="T19" r="T20" b="T21"/>
              <a:pathLst>
                <a:path w="7" h="6">
                  <a:moveTo>
                    <a:pt x="3" y="5"/>
                  </a:moveTo>
                  <a:cubicBezTo>
                    <a:pt x="5" y="6"/>
                    <a:pt x="5" y="4"/>
                    <a:pt x="6" y="3"/>
                  </a:cubicBezTo>
                  <a:cubicBezTo>
                    <a:pt x="7" y="2"/>
                    <a:pt x="6" y="2"/>
                    <a:pt x="5" y="1"/>
                  </a:cubicBezTo>
                  <a:cubicBezTo>
                    <a:pt x="4" y="0"/>
                    <a:pt x="4" y="1"/>
                    <a:pt x="2" y="2"/>
                  </a:cubicBezTo>
                  <a:cubicBezTo>
                    <a:pt x="0" y="2"/>
                    <a:pt x="0" y="2"/>
                    <a:pt x="1" y="3"/>
                  </a:cubicBezTo>
                  <a:cubicBezTo>
                    <a:pt x="2" y="3"/>
                    <a:pt x="2" y="4"/>
                    <a:pt x="3"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21" name="Freeform 453"/>
            <p:cNvSpPr>
              <a:spLocks noChangeArrowheads="1"/>
            </p:cNvSpPr>
            <p:nvPr/>
          </p:nvSpPr>
          <p:spPr bwMode="auto">
            <a:xfrm>
              <a:off x="691" y="325"/>
              <a:ext cx="10" cy="10"/>
            </a:xfrm>
            <a:custGeom>
              <a:avLst/>
              <a:gdLst>
                <a:gd name="T0" fmla="*/ 5 w 7"/>
                <a:gd name="T1" fmla="*/ 1 h 7"/>
                <a:gd name="T2" fmla="*/ 1 w 7"/>
                <a:gd name="T3" fmla="*/ 3 h 7"/>
                <a:gd name="T4" fmla="*/ 3 w 7"/>
                <a:gd name="T5" fmla="*/ 7 h 7"/>
                <a:gd name="T6" fmla="*/ 5 w 7"/>
                <a:gd name="T7" fmla="*/ 1 h 7"/>
                <a:gd name="T8" fmla="*/ 0 60000 65536"/>
                <a:gd name="T9" fmla="*/ 0 60000 65536"/>
                <a:gd name="T10" fmla="*/ 0 60000 65536"/>
                <a:gd name="T11" fmla="*/ 0 60000 65536"/>
                <a:gd name="T12" fmla="*/ 0 w 7"/>
                <a:gd name="T13" fmla="*/ 0 h 7"/>
                <a:gd name="T14" fmla="*/ 7 w 7"/>
                <a:gd name="T15" fmla="*/ 7 h 7"/>
              </a:gdLst>
              <a:ahLst/>
              <a:cxnLst>
                <a:cxn ang="T8">
                  <a:pos x="T0" y="T1"/>
                </a:cxn>
                <a:cxn ang="T9">
                  <a:pos x="T2" y="T3"/>
                </a:cxn>
                <a:cxn ang="T10">
                  <a:pos x="T4" y="T5"/>
                </a:cxn>
                <a:cxn ang="T11">
                  <a:pos x="T6" y="T7"/>
                </a:cxn>
              </a:cxnLst>
              <a:rect l="T12" t="T13" r="T14" b="T15"/>
              <a:pathLst>
                <a:path w="7" h="7">
                  <a:moveTo>
                    <a:pt x="5" y="1"/>
                  </a:moveTo>
                  <a:cubicBezTo>
                    <a:pt x="3" y="0"/>
                    <a:pt x="2" y="1"/>
                    <a:pt x="1" y="3"/>
                  </a:cubicBezTo>
                  <a:cubicBezTo>
                    <a:pt x="0" y="4"/>
                    <a:pt x="2" y="7"/>
                    <a:pt x="3" y="7"/>
                  </a:cubicBezTo>
                  <a:cubicBezTo>
                    <a:pt x="7" y="6"/>
                    <a:pt x="6" y="1"/>
                    <a:pt x="5"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22" name="Freeform 454"/>
            <p:cNvSpPr>
              <a:spLocks noChangeArrowheads="1"/>
            </p:cNvSpPr>
            <p:nvPr/>
          </p:nvSpPr>
          <p:spPr bwMode="auto">
            <a:xfrm>
              <a:off x="664" y="318"/>
              <a:ext cx="15" cy="10"/>
            </a:xfrm>
            <a:custGeom>
              <a:avLst/>
              <a:gdLst>
                <a:gd name="T0" fmla="*/ 4 w 11"/>
                <a:gd name="T1" fmla="*/ 2 h 7"/>
                <a:gd name="T2" fmla="*/ 1 w 11"/>
                <a:gd name="T3" fmla="*/ 5 h 7"/>
                <a:gd name="T4" fmla="*/ 5 w 11"/>
                <a:gd name="T5" fmla="*/ 7 h 7"/>
                <a:gd name="T6" fmla="*/ 11 w 11"/>
                <a:gd name="T7" fmla="*/ 1 h 7"/>
                <a:gd name="T8" fmla="*/ 4 w 11"/>
                <a:gd name="T9" fmla="*/ 2 h 7"/>
                <a:gd name="T10" fmla="*/ 0 60000 65536"/>
                <a:gd name="T11" fmla="*/ 0 60000 65536"/>
                <a:gd name="T12" fmla="*/ 0 60000 65536"/>
                <a:gd name="T13" fmla="*/ 0 60000 65536"/>
                <a:gd name="T14" fmla="*/ 0 60000 65536"/>
                <a:gd name="T15" fmla="*/ 0 w 11"/>
                <a:gd name="T16" fmla="*/ 0 h 7"/>
                <a:gd name="T17" fmla="*/ 11 w 11"/>
                <a:gd name="T18" fmla="*/ 7 h 7"/>
              </a:gdLst>
              <a:ahLst/>
              <a:cxnLst>
                <a:cxn ang="T10">
                  <a:pos x="T0" y="T1"/>
                </a:cxn>
                <a:cxn ang="T11">
                  <a:pos x="T2" y="T3"/>
                </a:cxn>
                <a:cxn ang="T12">
                  <a:pos x="T4" y="T5"/>
                </a:cxn>
                <a:cxn ang="T13">
                  <a:pos x="T6" y="T7"/>
                </a:cxn>
                <a:cxn ang="T14">
                  <a:pos x="T8" y="T9"/>
                </a:cxn>
              </a:cxnLst>
              <a:rect l="T15" t="T16" r="T17" b="T18"/>
              <a:pathLst>
                <a:path w="11" h="7">
                  <a:moveTo>
                    <a:pt x="4" y="2"/>
                  </a:moveTo>
                  <a:cubicBezTo>
                    <a:pt x="3" y="2"/>
                    <a:pt x="2" y="4"/>
                    <a:pt x="1" y="5"/>
                  </a:cubicBezTo>
                  <a:cubicBezTo>
                    <a:pt x="0" y="6"/>
                    <a:pt x="4" y="7"/>
                    <a:pt x="5" y="7"/>
                  </a:cubicBezTo>
                  <a:cubicBezTo>
                    <a:pt x="7" y="7"/>
                    <a:pt x="11" y="2"/>
                    <a:pt x="11" y="1"/>
                  </a:cubicBezTo>
                  <a:cubicBezTo>
                    <a:pt x="11" y="0"/>
                    <a:pt x="6" y="1"/>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23" name="Freeform 455"/>
            <p:cNvSpPr>
              <a:spLocks noChangeArrowheads="1"/>
            </p:cNvSpPr>
            <p:nvPr/>
          </p:nvSpPr>
          <p:spPr bwMode="auto">
            <a:xfrm>
              <a:off x="705" y="311"/>
              <a:ext cx="10" cy="7"/>
            </a:xfrm>
            <a:custGeom>
              <a:avLst/>
              <a:gdLst>
                <a:gd name="T0" fmla="*/ 5 w 7"/>
                <a:gd name="T1" fmla="*/ 4 h 5"/>
                <a:gd name="T2" fmla="*/ 7 w 7"/>
                <a:gd name="T3" fmla="*/ 2 h 5"/>
                <a:gd name="T4" fmla="*/ 2 w 7"/>
                <a:gd name="T5" fmla="*/ 1 h 5"/>
                <a:gd name="T6" fmla="*/ 5 w 7"/>
                <a:gd name="T7" fmla="*/ 4 h 5"/>
                <a:gd name="T8" fmla="*/ 0 60000 65536"/>
                <a:gd name="T9" fmla="*/ 0 60000 65536"/>
                <a:gd name="T10" fmla="*/ 0 60000 65536"/>
                <a:gd name="T11" fmla="*/ 0 60000 65536"/>
                <a:gd name="T12" fmla="*/ 0 w 7"/>
                <a:gd name="T13" fmla="*/ 0 h 5"/>
                <a:gd name="T14" fmla="*/ 7 w 7"/>
                <a:gd name="T15" fmla="*/ 5 h 5"/>
              </a:gdLst>
              <a:ahLst/>
              <a:cxnLst>
                <a:cxn ang="T8">
                  <a:pos x="T0" y="T1"/>
                </a:cxn>
                <a:cxn ang="T9">
                  <a:pos x="T2" y="T3"/>
                </a:cxn>
                <a:cxn ang="T10">
                  <a:pos x="T4" y="T5"/>
                </a:cxn>
                <a:cxn ang="T11">
                  <a:pos x="T6" y="T7"/>
                </a:cxn>
              </a:cxnLst>
              <a:rect l="T12" t="T13" r="T14" b="T15"/>
              <a:pathLst>
                <a:path w="7" h="5">
                  <a:moveTo>
                    <a:pt x="5" y="4"/>
                  </a:moveTo>
                  <a:cubicBezTo>
                    <a:pt x="7" y="4"/>
                    <a:pt x="6" y="3"/>
                    <a:pt x="7" y="2"/>
                  </a:cubicBezTo>
                  <a:cubicBezTo>
                    <a:pt x="7" y="1"/>
                    <a:pt x="4" y="0"/>
                    <a:pt x="2" y="1"/>
                  </a:cubicBezTo>
                  <a:cubicBezTo>
                    <a:pt x="0" y="1"/>
                    <a:pt x="3" y="5"/>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24" name="Freeform 456"/>
            <p:cNvSpPr>
              <a:spLocks noChangeArrowheads="1"/>
            </p:cNvSpPr>
            <p:nvPr/>
          </p:nvSpPr>
          <p:spPr bwMode="auto">
            <a:xfrm>
              <a:off x="639" y="281"/>
              <a:ext cx="52" cy="37"/>
            </a:xfrm>
            <a:custGeom>
              <a:avLst/>
              <a:gdLst>
                <a:gd name="T0" fmla="*/ 36 w 38"/>
                <a:gd name="T1" fmla="*/ 18 h 27"/>
                <a:gd name="T2" fmla="*/ 31 w 38"/>
                <a:gd name="T3" fmla="*/ 18 h 27"/>
                <a:gd name="T4" fmla="*/ 31 w 38"/>
                <a:gd name="T5" fmla="*/ 14 h 27"/>
                <a:gd name="T6" fmla="*/ 26 w 38"/>
                <a:gd name="T7" fmla="*/ 11 h 27"/>
                <a:gd name="T8" fmla="*/ 20 w 38"/>
                <a:gd name="T9" fmla="*/ 7 h 27"/>
                <a:gd name="T10" fmla="*/ 15 w 38"/>
                <a:gd name="T11" fmla="*/ 5 h 27"/>
                <a:gd name="T12" fmla="*/ 13 w 38"/>
                <a:gd name="T13" fmla="*/ 6 h 27"/>
                <a:gd name="T14" fmla="*/ 12 w 38"/>
                <a:gd name="T15" fmla="*/ 4 h 27"/>
                <a:gd name="T16" fmla="*/ 10 w 38"/>
                <a:gd name="T17" fmla="*/ 1 h 27"/>
                <a:gd name="T18" fmla="*/ 6 w 38"/>
                <a:gd name="T19" fmla="*/ 3 h 27"/>
                <a:gd name="T20" fmla="*/ 5 w 38"/>
                <a:gd name="T21" fmla="*/ 12 h 27"/>
                <a:gd name="T22" fmla="*/ 5 w 38"/>
                <a:gd name="T23" fmla="*/ 16 h 27"/>
                <a:gd name="T24" fmla="*/ 2 w 38"/>
                <a:gd name="T25" fmla="*/ 20 h 27"/>
                <a:gd name="T26" fmla="*/ 1 w 38"/>
                <a:gd name="T27" fmla="*/ 22 h 27"/>
                <a:gd name="T28" fmla="*/ 8 w 38"/>
                <a:gd name="T29" fmla="*/ 21 h 27"/>
                <a:gd name="T30" fmla="*/ 9 w 38"/>
                <a:gd name="T31" fmla="*/ 25 h 27"/>
                <a:gd name="T32" fmla="*/ 12 w 38"/>
                <a:gd name="T33" fmla="*/ 25 h 27"/>
                <a:gd name="T34" fmla="*/ 17 w 38"/>
                <a:gd name="T35" fmla="*/ 22 h 27"/>
                <a:gd name="T36" fmla="*/ 21 w 38"/>
                <a:gd name="T37" fmla="*/ 18 h 27"/>
                <a:gd name="T38" fmla="*/ 24 w 38"/>
                <a:gd name="T39" fmla="*/ 19 h 27"/>
                <a:gd name="T40" fmla="*/ 26 w 38"/>
                <a:gd name="T41" fmla="*/ 18 h 27"/>
                <a:gd name="T42" fmla="*/ 27 w 38"/>
                <a:gd name="T43" fmla="*/ 21 h 27"/>
                <a:gd name="T44" fmla="*/ 35 w 38"/>
                <a:gd name="T45" fmla="*/ 24 h 27"/>
                <a:gd name="T46" fmla="*/ 38 w 38"/>
                <a:gd name="T47" fmla="*/ 20 h 27"/>
                <a:gd name="T48" fmla="*/ 36 w 38"/>
                <a:gd name="T49" fmla="*/ 18 h 2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8"/>
                <a:gd name="T76" fmla="*/ 0 h 27"/>
                <a:gd name="T77" fmla="*/ 38 w 38"/>
                <a:gd name="T78" fmla="*/ 27 h 2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8" h="27">
                  <a:moveTo>
                    <a:pt x="36" y="18"/>
                  </a:moveTo>
                  <a:cubicBezTo>
                    <a:pt x="35" y="17"/>
                    <a:pt x="33" y="18"/>
                    <a:pt x="31" y="18"/>
                  </a:cubicBezTo>
                  <a:cubicBezTo>
                    <a:pt x="30" y="18"/>
                    <a:pt x="31" y="16"/>
                    <a:pt x="31" y="14"/>
                  </a:cubicBezTo>
                  <a:cubicBezTo>
                    <a:pt x="31" y="12"/>
                    <a:pt x="27" y="11"/>
                    <a:pt x="26" y="11"/>
                  </a:cubicBezTo>
                  <a:cubicBezTo>
                    <a:pt x="24" y="11"/>
                    <a:pt x="21" y="7"/>
                    <a:pt x="20" y="7"/>
                  </a:cubicBezTo>
                  <a:cubicBezTo>
                    <a:pt x="19" y="7"/>
                    <a:pt x="17" y="7"/>
                    <a:pt x="15" y="5"/>
                  </a:cubicBezTo>
                  <a:cubicBezTo>
                    <a:pt x="14" y="4"/>
                    <a:pt x="14" y="5"/>
                    <a:pt x="13" y="6"/>
                  </a:cubicBezTo>
                  <a:cubicBezTo>
                    <a:pt x="12" y="7"/>
                    <a:pt x="12" y="5"/>
                    <a:pt x="12" y="4"/>
                  </a:cubicBezTo>
                  <a:cubicBezTo>
                    <a:pt x="12" y="3"/>
                    <a:pt x="10" y="1"/>
                    <a:pt x="10" y="1"/>
                  </a:cubicBezTo>
                  <a:cubicBezTo>
                    <a:pt x="9" y="0"/>
                    <a:pt x="7" y="1"/>
                    <a:pt x="6" y="3"/>
                  </a:cubicBezTo>
                  <a:cubicBezTo>
                    <a:pt x="5" y="5"/>
                    <a:pt x="5" y="11"/>
                    <a:pt x="5" y="12"/>
                  </a:cubicBezTo>
                  <a:cubicBezTo>
                    <a:pt x="5" y="13"/>
                    <a:pt x="5" y="15"/>
                    <a:pt x="5" y="16"/>
                  </a:cubicBezTo>
                  <a:cubicBezTo>
                    <a:pt x="6" y="17"/>
                    <a:pt x="3" y="19"/>
                    <a:pt x="2" y="20"/>
                  </a:cubicBezTo>
                  <a:cubicBezTo>
                    <a:pt x="0" y="21"/>
                    <a:pt x="0" y="21"/>
                    <a:pt x="1" y="22"/>
                  </a:cubicBezTo>
                  <a:cubicBezTo>
                    <a:pt x="1" y="22"/>
                    <a:pt x="7" y="21"/>
                    <a:pt x="8" y="21"/>
                  </a:cubicBezTo>
                  <a:cubicBezTo>
                    <a:pt x="9" y="21"/>
                    <a:pt x="9" y="23"/>
                    <a:pt x="9" y="25"/>
                  </a:cubicBezTo>
                  <a:cubicBezTo>
                    <a:pt x="9" y="27"/>
                    <a:pt x="11" y="26"/>
                    <a:pt x="12" y="25"/>
                  </a:cubicBezTo>
                  <a:cubicBezTo>
                    <a:pt x="13" y="25"/>
                    <a:pt x="15" y="22"/>
                    <a:pt x="17" y="22"/>
                  </a:cubicBezTo>
                  <a:cubicBezTo>
                    <a:pt x="18" y="21"/>
                    <a:pt x="20" y="19"/>
                    <a:pt x="21" y="18"/>
                  </a:cubicBezTo>
                  <a:cubicBezTo>
                    <a:pt x="21" y="18"/>
                    <a:pt x="22" y="19"/>
                    <a:pt x="24" y="19"/>
                  </a:cubicBezTo>
                  <a:cubicBezTo>
                    <a:pt x="25" y="19"/>
                    <a:pt x="26" y="18"/>
                    <a:pt x="26" y="18"/>
                  </a:cubicBezTo>
                  <a:cubicBezTo>
                    <a:pt x="27" y="18"/>
                    <a:pt x="26" y="20"/>
                    <a:pt x="27" y="21"/>
                  </a:cubicBezTo>
                  <a:cubicBezTo>
                    <a:pt x="29" y="22"/>
                    <a:pt x="34" y="23"/>
                    <a:pt x="35" y="24"/>
                  </a:cubicBezTo>
                  <a:cubicBezTo>
                    <a:pt x="36" y="24"/>
                    <a:pt x="37" y="21"/>
                    <a:pt x="38" y="20"/>
                  </a:cubicBezTo>
                  <a:cubicBezTo>
                    <a:pt x="38" y="20"/>
                    <a:pt x="37" y="19"/>
                    <a:pt x="36" y="1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25" name="Freeform 457"/>
            <p:cNvSpPr>
              <a:spLocks noChangeArrowheads="1"/>
            </p:cNvSpPr>
            <p:nvPr/>
          </p:nvSpPr>
          <p:spPr bwMode="auto">
            <a:xfrm>
              <a:off x="658" y="277"/>
              <a:ext cx="11" cy="8"/>
            </a:xfrm>
            <a:custGeom>
              <a:avLst/>
              <a:gdLst>
                <a:gd name="T0" fmla="*/ 6 w 8"/>
                <a:gd name="T1" fmla="*/ 5 h 6"/>
                <a:gd name="T2" fmla="*/ 1 w 8"/>
                <a:gd name="T3" fmla="*/ 1 h 6"/>
                <a:gd name="T4" fmla="*/ 6 w 8"/>
                <a:gd name="T5" fmla="*/ 5 h 6"/>
                <a:gd name="T6" fmla="*/ 0 60000 65536"/>
                <a:gd name="T7" fmla="*/ 0 60000 65536"/>
                <a:gd name="T8" fmla="*/ 0 60000 65536"/>
                <a:gd name="T9" fmla="*/ 0 w 8"/>
                <a:gd name="T10" fmla="*/ 0 h 6"/>
                <a:gd name="T11" fmla="*/ 8 w 8"/>
                <a:gd name="T12" fmla="*/ 6 h 6"/>
              </a:gdLst>
              <a:ahLst/>
              <a:cxnLst>
                <a:cxn ang="T6">
                  <a:pos x="T0" y="T1"/>
                </a:cxn>
                <a:cxn ang="T7">
                  <a:pos x="T2" y="T3"/>
                </a:cxn>
                <a:cxn ang="T8">
                  <a:pos x="T4" y="T5"/>
                </a:cxn>
              </a:cxnLst>
              <a:rect l="T9" t="T10" r="T11" b="T12"/>
              <a:pathLst>
                <a:path w="8" h="6">
                  <a:moveTo>
                    <a:pt x="6" y="5"/>
                  </a:moveTo>
                  <a:cubicBezTo>
                    <a:pt x="8" y="5"/>
                    <a:pt x="2" y="2"/>
                    <a:pt x="1" y="1"/>
                  </a:cubicBezTo>
                  <a:cubicBezTo>
                    <a:pt x="0" y="0"/>
                    <a:pt x="3" y="6"/>
                    <a:pt x="6"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26" name="Freeform 458"/>
            <p:cNvSpPr>
              <a:spLocks noChangeArrowheads="1"/>
            </p:cNvSpPr>
            <p:nvPr/>
          </p:nvSpPr>
          <p:spPr bwMode="auto">
            <a:xfrm>
              <a:off x="656" y="280"/>
              <a:ext cx="5" cy="7"/>
            </a:xfrm>
            <a:custGeom>
              <a:avLst/>
              <a:gdLst>
                <a:gd name="T0" fmla="*/ 0 w 4"/>
                <a:gd name="T1" fmla="*/ 1 h 5"/>
                <a:gd name="T2" fmla="*/ 3 w 4"/>
                <a:gd name="T3" fmla="*/ 4 h 5"/>
                <a:gd name="T4" fmla="*/ 0 w 4"/>
                <a:gd name="T5" fmla="*/ 1 h 5"/>
                <a:gd name="T6" fmla="*/ 0 60000 65536"/>
                <a:gd name="T7" fmla="*/ 0 60000 65536"/>
                <a:gd name="T8" fmla="*/ 0 60000 65536"/>
                <a:gd name="T9" fmla="*/ 0 w 4"/>
                <a:gd name="T10" fmla="*/ 0 h 5"/>
                <a:gd name="T11" fmla="*/ 4 w 4"/>
                <a:gd name="T12" fmla="*/ 5 h 5"/>
              </a:gdLst>
              <a:ahLst/>
              <a:cxnLst>
                <a:cxn ang="T6">
                  <a:pos x="T0" y="T1"/>
                </a:cxn>
                <a:cxn ang="T7">
                  <a:pos x="T2" y="T3"/>
                </a:cxn>
                <a:cxn ang="T8">
                  <a:pos x="T4" y="T5"/>
                </a:cxn>
              </a:cxnLst>
              <a:rect l="T9" t="T10" r="T11" b="T12"/>
              <a:pathLst>
                <a:path w="4" h="5">
                  <a:moveTo>
                    <a:pt x="0" y="1"/>
                  </a:moveTo>
                  <a:cubicBezTo>
                    <a:pt x="0" y="2"/>
                    <a:pt x="1" y="5"/>
                    <a:pt x="3" y="4"/>
                  </a:cubicBezTo>
                  <a:cubicBezTo>
                    <a:pt x="4" y="4"/>
                    <a:pt x="0" y="0"/>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27" name="Freeform 459"/>
            <p:cNvSpPr>
              <a:spLocks noChangeArrowheads="1"/>
            </p:cNvSpPr>
            <p:nvPr/>
          </p:nvSpPr>
          <p:spPr bwMode="auto">
            <a:xfrm>
              <a:off x="641" y="251"/>
              <a:ext cx="5" cy="8"/>
            </a:xfrm>
            <a:custGeom>
              <a:avLst/>
              <a:gdLst>
                <a:gd name="T0" fmla="*/ 1 w 4"/>
                <a:gd name="T1" fmla="*/ 1 h 6"/>
                <a:gd name="T2" fmla="*/ 1 w 4"/>
                <a:gd name="T3" fmla="*/ 4 h 6"/>
                <a:gd name="T4" fmla="*/ 3 w 4"/>
                <a:gd name="T5" fmla="*/ 5 h 6"/>
                <a:gd name="T6" fmla="*/ 3 w 4"/>
                <a:gd name="T7" fmla="*/ 1 h 6"/>
                <a:gd name="T8" fmla="*/ 1 w 4"/>
                <a:gd name="T9" fmla="*/ 1 h 6"/>
                <a:gd name="T10" fmla="*/ 0 60000 65536"/>
                <a:gd name="T11" fmla="*/ 0 60000 65536"/>
                <a:gd name="T12" fmla="*/ 0 60000 65536"/>
                <a:gd name="T13" fmla="*/ 0 60000 65536"/>
                <a:gd name="T14" fmla="*/ 0 60000 65536"/>
                <a:gd name="T15" fmla="*/ 0 w 4"/>
                <a:gd name="T16" fmla="*/ 0 h 6"/>
                <a:gd name="T17" fmla="*/ 4 w 4"/>
                <a:gd name="T18" fmla="*/ 6 h 6"/>
              </a:gdLst>
              <a:ahLst/>
              <a:cxnLst>
                <a:cxn ang="T10">
                  <a:pos x="T0" y="T1"/>
                </a:cxn>
                <a:cxn ang="T11">
                  <a:pos x="T2" y="T3"/>
                </a:cxn>
                <a:cxn ang="T12">
                  <a:pos x="T4" y="T5"/>
                </a:cxn>
                <a:cxn ang="T13">
                  <a:pos x="T6" y="T7"/>
                </a:cxn>
                <a:cxn ang="T14">
                  <a:pos x="T8" y="T9"/>
                </a:cxn>
              </a:cxnLst>
              <a:rect l="T15" t="T16" r="T17" b="T18"/>
              <a:pathLst>
                <a:path w="4" h="6">
                  <a:moveTo>
                    <a:pt x="1" y="1"/>
                  </a:moveTo>
                  <a:cubicBezTo>
                    <a:pt x="1" y="2"/>
                    <a:pt x="0" y="4"/>
                    <a:pt x="1" y="4"/>
                  </a:cubicBezTo>
                  <a:cubicBezTo>
                    <a:pt x="2" y="5"/>
                    <a:pt x="2" y="6"/>
                    <a:pt x="3" y="5"/>
                  </a:cubicBezTo>
                  <a:cubicBezTo>
                    <a:pt x="4" y="4"/>
                    <a:pt x="4" y="2"/>
                    <a:pt x="3" y="1"/>
                  </a:cubicBezTo>
                  <a:cubicBezTo>
                    <a:pt x="3" y="0"/>
                    <a:pt x="1"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28" name="Freeform 460"/>
            <p:cNvSpPr>
              <a:spLocks noChangeArrowheads="1"/>
            </p:cNvSpPr>
            <p:nvPr/>
          </p:nvSpPr>
          <p:spPr bwMode="auto">
            <a:xfrm>
              <a:off x="617" y="171"/>
              <a:ext cx="226" cy="162"/>
            </a:xfrm>
            <a:custGeom>
              <a:avLst/>
              <a:gdLst>
                <a:gd name="T0" fmla="*/ 93 w 164"/>
                <a:gd name="T1" fmla="*/ 27 h 118"/>
                <a:gd name="T2" fmla="*/ 88 w 164"/>
                <a:gd name="T3" fmla="*/ 24 h 118"/>
                <a:gd name="T4" fmla="*/ 88 w 164"/>
                <a:gd name="T5" fmla="*/ 22 h 118"/>
                <a:gd name="T6" fmla="*/ 82 w 164"/>
                <a:gd name="T7" fmla="*/ 19 h 118"/>
                <a:gd name="T8" fmla="*/ 78 w 164"/>
                <a:gd name="T9" fmla="*/ 14 h 118"/>
                <a:gd name="T10" fmla="*/ 71 w 164"/>
                <a:gd name="T11" fmla="*/ 18 h 118"/>
                <a:gd name="T12" fmla="*/ 63 w 164"/>
                <a:gd name="T13" fmla="*/ 20 h 118"/>
                <a:gd name="T14" fmla="*/ 53 w 164"/>
                <a:gd name="T15" fmla="*/ 20 h 118"/>
                <a:gd name="T16" fmla="*/ 52 w 164"/>
                <a:gd name="T17" fmla="*/ 7 h 118"/>
                <a:gd name="T18" fmla="*/ 35 w 164"/>
                <a:gd name="T19" fmla="*/ 4 h 118"/>
                <a:gd name="T20" fmla="*/ 27 w 164"/>
                <a:gd name="T21" fmla="*/ 8 h 118"/>
                <a:gd name="T22" fmla="*/ 30 w 164"/>
                <a:gd name="T23" fmla="*/ 15 h 118"/>
                <a:gd name="T24" fmla="*/ 23 w 164"/>
                <a:gd name="T25" fmla="*/ 19 h 118"/>
                <a:gd name="T26" fmla="*/ 29 w 164"/>
                <a:gd name="T27" fmla="*/ 30 h 118"/>
                <a:gd name="T28" fmla="*/ 20 w 164"/>
                <a:gd name="T29" fmla="*/ 17 h 118"/>
                <a:gd name="T30" fmla="*/ 24 w 164"/>
                <a:gd name="T31" fmla="*/ 0 h 118"/>
                <a:gd name="T32" fmla="*/ 11 w 164"/>
                <a:gd name="T33" fmla="*/ 28 h 118"/>
                <a:gd name="T34" fmla="*/ 9 w 164"/>
                <a:gd name="T35" fmla="*/ 35 h 118"/>
                <a:gd name="T36" fmla="*/ 28 w 164"/>
                <a:gd name="T37" fmla="*/ 39 h 118"/>
                <a:gd name="T38" fmla="*/ 43 w 164"/>
                <a:gd name="T39" fmla="*/ 39 h 118"/>
                <a:gd name="T40" fmla="*/ 54 w 164"/>
                <a:gd name="T41" fmla="*/ 43 h 118"/>
                <a:gd name="T42" fmla="*/ 61 w 164"/>
                <a:gd name="T43" fmla="*/ 37 h 118"/>
                <a:gd name="T44" fmla="*/ 69 w 164"/>
                <a:gd name="T45" fmla="*/ 38 h 118"/>
                <a:gd name="T46" fmla="*/ 81 w 164"/>
                <a:gd name="T47" fmla="*/ 47 h 118"/>
                <a:gd name="T48" fmla="*/ 86 w 164"/>
                <a:gd name="T49" fmla="*/ 50 h 118"/>
                <a:gd name="T50" fmla="*/ 90 w 164"/>
                <a:gd name="T51" fmla="*/ 55 h 118"/>
                <a:gd name="T52" fmla="*/ 101 w 164"/>
                <a:gd name="T53" fmla="*/ 67 h 118"/>
                <a:gd name="T54" fmla="*/ 111 w 164"/>
                <a:gd name="T55" fmla="*/ 72 h 118"/>
                <a:gd name="T56" fmla="*/ 106 w 164"/>
                <a:gd name="T57" fmla="*/ 77 h 118"/>
                <a:gd name="T58" fmla="*/ 89 w 164"/>
                <a:gd name="T59" fmla="*/ 85 h 118"/>
                <a:gd name="T60" fmla="*/ 68 w 164"/>
                <a:gd name="T61" fmla="*/ 94 h 118"/>
                <a:gd name="T62" fmla="*/ 88 w 164"/>
                <a:gd name="T63" fmla="*/ 93 h 118"/>
                <a:gd name="T64" fmla="*/ 102 w 164"/>
                <a:gd name="T65" fmla="*/ 100 h 118"/>
                <a:gd name="T66" fmla="*/ 111 w 164"/>
                <a:gd name="T67" fmla="*/ 109 h 118"/>
                <a:gd name="T68" fmla="*/ 134 w 164"/>
                <a:gd name="T69" fmla="*/ 112 h 118"/>
                <a:gd name="T70" fmla="*/ 123 w 164"/>
                <a:gd name="T71" fmla="*/ 101 h 118"/>
                <a:gd name="T72" fmla="*/ 134 w 164"/>
                <a:gd name="T73" fmla="*/ 106 h 118"/>
                <a:gd name="T74" fmla="*/ 142 w 164"/>
                <a:gd name="T75" fmla="*/ 108 h 118"/>
                <a:gd name="T76" fmla="*/ 145 w 164"/>
                <a:gd name="T77" fmla="*/ 103 h 118"/>
                <a:gd name="T78" fmla="*/ 138 w 164"/>
                <a:gd name="T79" fmla="*/ 91 h 118"/>
                <a:gd name="T80" fmla="*/ 130 w 164"/>
                <a:gd name="T81" fmla="*/ 86 h 118"/>
                <a:gd name="T82" fmla="*/ 130 w 164"/>
                <a:gd name="T83" fmla="*/ 78 h 118"/>
                <a:gd name="T84" fmla="*/ 136 w 164"/>
                <a:gd name="T85" fmla="*/ 78 h 118"/>
                <a:gd name="T86" fmla="*/ 143 w 164"/>
                <a:gd name="T87" fmla="*/ 79 h 118"/>
                <a:gd name="T88" fmla="*/ 144 w 164"/>
                <a:gd name="T89" fmla="*/ 87 h 118"/>
                <a:gd name="T90" fmla="*/ 152 w 164"/>
                <a:gd name="T91" fmla="*/ 85 h 118"/>
                <a:gd name="T92" fmla="*/ 157 w 164"/>
                <a:gd name="T93" fmla="*/ 80 h 118"/>
                <a:gd name="T94" fmla="*/ 162 w 164"/>
                <a:gd name="T95" fmla="*/ 74 h 118"/>
                <a:gd name="T96" fmla="*/ 157 w 164"/>
                <a:gd name="T97" fmla="*/ 69 h 118"/>
                <a:gd name="T98" fmla="*/ 143 w 164"/>
                <a:gd name="T99" fmla="*/ 63 h 118"/>
                <a:gd name="T100" fmla="*/ 134 w 164"/>
                <a:gd name="T101" fmla="*/ 58 h 118"/>
                <a:gd name="T102" fmla="*/ 123 w 164"/>
                <a:gd name="T103" fmla="*/ 50 h 118"/>
                <a:gd name="T104" fmla="*/ 125 w 164"/>
                <a:gd name="T105" fmla="*/ 46 h 118"/>
                <a:gd name="T106" fmla="*/ 126 w 164"/>
                <a:gd name="T107" fmla="*/ 37 h 118"/>
                <a:gd name="T108" fmla="*/ 115 w 164"/>
                <a:gd name="T109" fmla="*/ 39 h 118"/>
                <a:gd name="T110" fmla="*/ 115 w 164"/>
                <a:gd name="T111" fmla="*/ 31 h 118"/>
                <a:gd name="T112" fmla="*/ 106 w 164"/>
                <a:gd name="T113" fmla="*/ 34 h 118"/>
                <a:gd name="T114" fmla="*/ 104 w 164"/>
                <a:gd name="T115" fmla="*/ 31 h 118"/>
                <a:gd name="T116" fmla="*/ 106 w 164"/>
                <a:gd name="T117" fmla="*/ 27 h 1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64"/>
                <a:gd name="T178" fmla="*/ 0 h 118"/>
                <a:gd name="T179" fmla="*/ 164 w 164"/>
                <a:gd name="T180" fmla="*/ 118 h 11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64" h="118">
                  <a:moveTo>
                    <a:pt x="96" y="26"/>
                  </a:moveTo>
                  <a:cubicBezTo>
                    <a:pt x="96" y="26"/>
                    <a:pt x="96" y="28"/>
                    <a:pt x="95" y="30"/>
                  </a:cubicBezTo>
                  <a:cubicBezTo>
                    <a:pt x="94" y="32"/>
                    <a:pt x="95" y="27"/>
                    <a:pt x="95" y="27"/>
                  </a:cubicBezTo>
                  <a:cubicBezTo>
                    <a:pt x="94" y="26"/>
                    <a:pt x="93" y="27"/>
                    <a:pt x="93" y="29"/>
                  </a:cubicBezTo>
                  <a:cubicBezTo>
                    <a:pt x="92" y="32"/>
                    <a:pt x="92" y="28"/>
                    <a:pt x="93" y="27"/>
                  </a:cubicBezTo>
                  <a:cubicBezTo>
                    <a:pt x="93" y="26"/>
                    <a:pt x="93" y="25"/>
                    <a:pt x="92" y="25"/>
                  </a:cubicBezTo>
                  <a:cubicBezTo>
                    <a:pt x="91" y="24"/>
                    <a:pt x="91" y="25"/>
                    <a:pt x="90" y="28"/>
                  </a:cubicBezTo>
                  <a:cubicBezTo>
                    <a:pt x="90" y="31"/>
                    <a:pt x="90" y="27"/>
                    <a:pt x="90" y="26"/>
                  </a:cubicBezTo>
                  <a:cubicBezTo>
                    <a:pt x="91" y="24"/>
                    <a:pt x="90" y="24"/>
                    <a:pt x="90" y="23"/>
                  </a:cubicBezTo>
                  <a:cubicBezTo>
                    <a:pt x="90" y="23"/>
                    <a:pt x="88" y="23"/>
                    <a:pt x="88" y="24"/>
                  </a:cubicBezTo>
                  <a:cubicBezTo>
                    <a:pt x="87" y="24"/>
                    <a:pt x="86" y="26"/>
                    <a:pt x="86" y="27"/>
                  </a:cubicBezTo>
                  <a:cubicBezTo>
                    <a:pt x="85" y="28"/>
                    <a:pt x="86" y="25"/>
                    <a:pt x="87" y="24"/>
                  </a:cubicBezTo>
                  <a:cubicBezTo>
                    <a:pt x="88" y="23"/>
                    <a:pt x="87" y="22"/>
                    <a:pt x="86" y="23"/>
                  </a:cubicBezTo>
                  <a:cubicBezTo>
                    <a:pt x="85" y="23"/>
                    <a:pt x="85" y="25"/>
                    <a:pt x="85" y="23"/>
                  </a:cubicBezTo>
                  <a:cubicBezTo>
                    <a:pt x="85" y="22"/>
                    <a:pt x="87" y="22"/>
                    <a:pt x="88" y="22"/>
                  </a:cubicBezTo>
                  <a:cubicBezTo>
                    <a:pt x="89" y="21"/>
                    <a:pt x="90" y="21"/>
                    <a:pt x="90" y="20"/>
                  </a:cubicBezTo>
                  <a:cubicBezTo>
                    <a:pt x="90" y="19"/>
                    <a:pt x="87" y="19"/>
                    <a:pt x="85" y="19"/>
                  </a:cubicBezTo>
                  <a:cubicBezTo>
                    <a:pt x="83" y="19"/>
                    <a:pt x="84" y="19"/>
                    <a:pt x="82" y="21"/>
                  </a:cubicBezTo>
                  <a:cubicBezTo>
                    <a:pt x="81" y="22"/>
                    <a:pt x="80" y="22"/>
                    <a:pt x="81" y="21"/>
                  </a:cubicBezTo>
                  <a:cubicBezTo>
                    <a:pt x="81" y="20"/>
                    <a:pt x="82" y="19"/>
                    <a:pt x="82" y="19"/>
                  </a:cubicBezTo>
                  <a:cubicBezTo>
                    <a:pt x="81" y="19"/>
                    <a:pt x="78" y="19"/>
                    <a:pt x="78" y="20"/>
                  </a:cubicBezTo>
                  <a:cubicBezTo>
                    <a:pt x="77" y="21"/>
                    <a:pt x="79" y="18"/>
                    <a:pt x="81" y="18"/>
                  </a:cubicBezTo>
                  <a:cubicBezTo>
                    <a:pt x="83" y="18"/>
                    <a:pt x="84" y="17"/>
                    <a:pt x="85" y="17"/>
                  </a:cubicBezTo>
                  <a:cubicBezTo>
                    <a:pt x="85" y="17"/>
                    <a:pt x="84" y="15"/>
                    <a:pt x="82" y="14"/>
                  </a:cubicBezTo>
                  <a:cubicBezTo>
                    <a:pt x="81" y="14"/>
                    <a:pt x="79" y="14"/>
                    <a:pt x="78" y="14"/>
                  </a:cubicBezTo>
                  <a:cubicBezTo>
                    <a:pt x="77" y="14"/>
                    <a:pt x="74" y="12"/>
                    <a:pt x="72" y="11"/>
                  </a:cubicBezTo>
                  <a:cubicBezTo>
                    <a:pt x="70" y="11"/>
                    <a:pt x="67" y="12"/>
                    <a:pt x="66" y="13"/>
                  </a:cubicBezTo>
                  <a:cubicBezTo>
                    <a:pt x="65" y="13"/>
                    <a:pt x="65" y="14"/>
                    <a:pt x="65" y="15"/>
                  </a:cubicBezTo>
                  <a:cubicBezTo>
                    <a:pt x="66" y="16"/>
                    <a:pt x="71" y="17"/>
                    <a:pt x="72" y="17"/>
                  </a:cubicBezTo>
                  <a:cubicBezTo>
                    <a:pt x="73" y="18"/>
                    <a:pt x="72" y="18"/>
                    <a:pt x="71" y="18"/>
                  </a:cubicBezTo>
                  <a:cubicBezTo>
                    <a:pt x="70" y="18"/>
                    <a:pt x="68" y="17"/>
                    <a:pt x="67" y="17"/>
                  </a:cubicBezTo>
                  <a:cubicBezTo>
                    <a:pt x="66" y="16"/>
                    <a:pt x="63" y="15"/>
                    <a:pt x="62" y="15"/>
                  </a:cubicBezTo>
                  <a:cubicBezTo>
                    <a:pt x="61" y="15"/>
                    <a:pt x="63" y="16"/>
                    <a:pt x="64" y="17"/>
                  </a:cubicBezTo>
                  <a:cubicBezTo>
                    <a:pt x="65" y="18"/>
                    <a:pt x="68" y="21"/>
                    <a:pt x="69" y="21"/>
                  </a:cubicBezTo>
                  <a:cubicBezTo>
                    <a:pt x="69" y="22"/>
                    <a:pt x="65" y="21"/>
                    <a:pt x="63" y="20"/>
                  </a:cubicBezTo>
                  <a:cubicBezTo>
                    <a:pt x="62" y="20"/>
                    <a:pt x="61" y="19"/>
                    <a:pt x="62" y="19"/>
                  </a:cubicBezTo>
                  <a:cubicBezTo>
                    <a:pt x="62" y="18"/>
                    <a:pt x="62" y="18"/>
                    <a:pt x="61" y="16"/>
                  </a:cubicBezTo>
                  <a:cubicBezTo>
                    <a:pt x="60" y="14"/>
                    <a:pt x="59" y="17"/>
                    <a:pt x="58" y="18"/>
                  </a:cubicBezTo>
                  <a:cubicBezTo>
                    <a:pt x="57" y="18"/>
                    <a:pt x="57" y="18"/>
                    <a:pt x="55" y="18"/>
                  </a:cubicBezTo>
                  <a:cubicBezTo>
                    <a:pt x="54" y="18"/>
                    <a:pt x="54" y="19"/>
                    <a:pt x="53" y="20"/>
                  </a:cubicBezTo>
                  <a:cubicBezTo>
                    <a:pt x="51" y="20"/>
                    <a:pt x="52" y="16"/>
                    <a:pt x="53" y="15"/>
                  </a:cubicBezTo>
                  <a:cubicBezTo>
                    <a:pt x="54" y="13"/>
                    <a:pt x="52" y="15"/>
                    <a:pt x="50" y="16"/>
                  </a:cubicBezTo>
                  <a:cubicBezTo>
                    <a:pt x="49" y="17"/>
                    <a:pt x="50" y="15"/>
                    <a:pt x="51" y="14"/>
                  </a:cubicBezTo>
                  <a:cubicBezTo>
                    <a:pt x="52" y="13"/>
                    <a:pt x="54" y="13"/>
                    <a:pt x="54" y="11"/>
                  </a:cubicBezTo>
                  <a:cubicBezTo>
                    <a:pt x="55" y="10"/>
                    <a:pt x="53" y="8"/>
                    <a:pt x="52" y="7"/>
                  </a:cubicBezTo>
                  <a:cubicBezTo>
                    <a:pt x="51" y="7"/>
                    <a:pt x="50" y="6"/>
                    <a:pt x="50" y="3"/>
                  </a:cubicBezTo>
                  <a:cubicBezTo>
                    <a:pt x="49" y="1"/>
                    <a:pt x="46" y="1"/>
                    <a:pt x="43" y="1"/>
                  </a:cubicBezTo>
                  <a:cubicBezTo>
                    <a:pt x="39" y="1"/>
                    <a:pt x="37" y="2"/>
                    <a:pt x="36" y="3"/>
                  </a:cubicBezTo>
                  <a:cubicBezTo>
                    <a:pt x="35" y="4"/>
                    <a:pt x="36" y="4"/>
                    <a:pt x="36" y="5"/>
                  </a:cubicBezTo>
                  <a:cubicBezTo>
                    <a:pt x="36" y="6"/>
                    <a:pt x="35" y="5"/>
                    <a:pt x="35" y="4"/>
                  </a:cubicBezTo>
                  <a:cubicBezTo>
                    <a:pt x="34" y="4"/>
                    <a:pt x="34" y="4"/>
                    <a:pt x="32" y="4"/>
                  </a:cubicBezTo>
                  <a:cubicBezTo>
                    <a:pt x="31" y="5"/>
                    <a:pt x="32" y="6"/>
                    <a:pt x="31" y="5"/>
                  </a:cubicBezTo>
                  <a:cubicBezTo>
                    <a:pt x="30" y="5"/>
                    <a:pt x="30" y="5"/>
                    <a:pt x="28" y="5"/>
                  </a:cubicBezTo>
                  <a:cubicBezTo>
                    <a:pt x="27" y="5"/>
                    <a:pt x="29" y="6"/>
                    <a:pt x="32" y="8"/>
                  </a:cubicBezTo>
                  <a:cubicBezTo>
                    <a:pt x="35" y="9"/>
                    <a:pt x="29" y="8"/>
                    <a:pt x="27" y="8"/>
                  </a:cubicBezTo>
                  <a:cubicBezTo>
                    <a:pt x="25" y="8"/>
                    <a:pt x="29" y="9"/>
                    <a:pt x="32" y="11"/>
                  </a:cubicBezTo>
                  <a:cubicBezTo>
                    <a:pt x="35" y="12"/>
                    <a:pt x="29" y="10"/>
                    <a:pt x="27" y="10"/>
                  </a:cubicBezTo>
                  <a:cubicBezTo>
                    <a:pt x="25" y="9"/>
                    <a:pt x="25" y="10"/>
                    <a:pt x="25" y="11"/>
                  </a:cubicBezTo>
                  <a:cubicBezTo>
                    <a:pt x="24" y="12"/>
                    <a:pt x="25" y="12"/>
                    <a:pt x="25" y="13"/>
                  </a:cubicBezTo>
                  <a:cubicBezTo>
                    <a:pt x="25" y="14"/>
                    <a:pt x="28" y="15"/>
                    <a:pt x="30" y="15"/>
                  </a:cubicBezTo>
                  <a:cubicBezTo>
                    <a:pt x="31" y="15"/>
                    <a:pt x="31" y="16"/>
                    <a:pt x="31" y="16"/>
                  </a:cubicBezTo>
                  <a:cubicBezTo>
                    <a:pt x="30" y="16"/>
                    <a:pt x="32" y="18"/>
                    <a:pt x="33" y="20"/>
                  </a:cubicBezTo>
                  <a:cubicBezTo>
                    <a:pt x="34" y="21"/>
                    <a:pt x="29" y="17"/>
                    <a:pt x="28" y="17"/>
                  </a:cubicBezTo>
                  <a:cubicBezTo>
                    <a:pt x="28" y="17"/>
                    <a:pt x="27" y="17"/>
                    <a:pt x="26" y="18"/>
                  </a:cubicBezTo>
                  <a:cubicBezTo>
                    <a:pt x="25" y="19"/>
                    <a:pt x="25" y="19"/>
                    <a:pt x="23" y="19"/>
                  </a:cubicBezTo>
                  <a:cubicBezTo>
                    <a:pt x="21" y="20"/>
                    <a:pt x="27" y="23"/>
                    <a:pt x="29" y="24"/>
                  </a:cubicBezTo>
                  <a:cubicBezTo>
                    <a:pt x="31" y="24"/>
                    <a:pt x="31" y="25"/>
                    <a:pt x="31" y="25"/>
                  </a:cubicBezTo>
                  <a:cubicBezTo>
                    <a:pt x="30" y="26"/>
                    <a:pt x="29" y="27"/>
                    <a:pt x="29" y="27"/>
                  </a:cubicBezTo>
                  <a:cubicBezTo>
                    <a:pt x="29" y="27"/>
                    <a:pt x="30" y="28"/>
                    <a:pt x="30" y="30"/>
                  </a:cubicBezTo>
                  <a:cubicBezTo>
                    <a:pt x="30" y="31"/>
                    <a:pt x="29" y="31"/>
                    <a:pt x="29" y="30"/>
                  </a:cubicBezTo>
                  <a:cubicBezTo>
                    <a:pt x="28" y="29"/>
                    <a:pt x="27" y="29"/>
                    <a:pt x="25" y="28"/>
                  </a:cubicBezTo>
                  <a:cubicBezTo>
                    <a:pt x="24" y="28"/>
                    <a:pt x="26" y="28"/>
                    <a:pt x="27" y="28"/>
                  </a:cubicBezTo>
                  <a:cubicBezTo>
                    <a:pt x="28" y="28"/>
                    <a:pt x="29" y="27"/>
                    <a:pt x="28" y="26"/>
                  </a:cubicBezTo>
                  <a:cubicBezTo>
                    <a:pt x="28" y="26"/>
                    <a:pt x="23" y="22"/>
                    <a:pt x="22" y="21"/>
                  </a:cubicBezTo>
                  <a:cubicBezTo>
                    <a:pt x="21" y="20"/>
                    <a:pt x="20" y="19"/>
                    <a:pt x="20" y="17"/>
                  </a:cubicBezTo>
                  <a:cubicBezTo>
                    <a:pt x="20" y="16"/>
                    <a:pt x="21" y="15"/>
                    <a:pt x="21" y="14"/>
                  </a:cubicBezTo>
                  <a:cubicBezTo>
                    <a:pt x="20" y="13"/>
                    <a:pt x="19" y="12"/>
                    <a:pt x="19" y="11"/>
                  </a:cubicBezTo>
                  <a:cubicBezTo>
                    <a:pt x="19" y="10"/>
                    <a:pt x="24" y="4"/>
                    <a:pt x="25" y="3"/>
                  </a:cubicBezTo>
                  <a:cubicBezTo>
                    <a:pt x="26" y="3"/>
                    <a:pt x="27" y="2"/>
                    <a:pt x="28" y="1"/>
                  </a:cubicBezTo>
                  <a:cubicBezTo>
                    <a:pt x="29" y="1"/>
                    <a:pt x="26" y="0"/>
                    <a:pt x="24" y="0"/>
                  </a:cubicBezTo>
                  <a:cubicBezTo>
                    <a:pt x="22" y="0"/>
                    <a:pt x="13" y="1"/>
                    <a:pt x="12" y="2"/>
                  </a:cubicBezTo>
                  <a:cubicBezTo>
                    <a:pt x="10" y="3"/>
                    <a:pt x="6" y="6"/>
                    <a:pt x="4" y="8"/>
                  </a:cubicBezTo>
                  <a:cubicBezTo>
                    <a:pt x="3" y="9"/>
                    <a:pt x="2" y="13"/>
                    <a:pt x="1" y="15"/>
                  </a:cubicBezTo>
                  <a:cubicBezTo>
                    <a:pt x="0" y="18"/>
                    <a:pt x="0" y="23"/>
                    <a:pt x="0" y="25"/>
                  </a:cubicBezTo>
                  <a:cubicBezTo>
                    <a:pt x="0" y="27"/>
                    <a:pt x="8" y="28"/>
                    <a:pt x="11" y="28"/>
                  </a:cubicBezTo>
                  <a:cubicBezTo>
                    <a:pt x="15" y="28"/>
                    <a:pt x="16" y="29"/>
                    <a:pt x="17" y="30"/>
                  </a:cubicBezTo>
                  <a:cubicBezTo>
                    <a:pt x="18" y="31"/>
                    <a:pt x="14" y="31"/>
                    <a:pt x="11" y="31"/>
                  </a:cubicBezTo>
                  <a:cubicBezTo>
                    <a:pt x="8" y="31"/>
                    <a:pt x="6" y="30"/>
                    <a:pt x="4" y="30"/>
                  </a:cubicBezTo>
                  <a:cubicBezTo>
                    <a:pt x="3" y="30"/>
                    <a:pt x="4" y="31"/>
                    <a:pt x="5" y="32"/>
                  </a:cubicBezTo>
                  <a:cubicBezTo>
                    <a:pt x="5" y="34"/>
                    <a:pt x="7" y="35"/>
                    <a:pt x="9" y="35"/>
                  </a:cubicBezTo>
                  <a:cubicBezTo>
                    <a:pt x="10" y="36"/>
                    <a:pt x="10" y="36"/>
                    <a:pt x="13" y="37"/>
                  </a:cubicBezTo>
                  <a:cubicBezTo>
                    <a:pt x="15" y="37"/>
                    <a:pt x="16" y="36"/>
                    <a:pt x="17" y="36"/>
                  </a:cubicBezTo>
                  <a:cubicBezTo>
                    <a:pt x="18" y="36"/>
                    <a:pt x="19" y="36"/>
                    <a:pt x="20" y="37"/>
                  </a:cubicBezTo>
                  <a:cubicBezTo>
                    <a:pt x="21" y="38"/>
                    <a:pt x="23" y="39"/>
                    <a:pt x="25" y="39"/>
                  </a:cubicBezTo>
                  <a:cubicBezTo>
                    <a:pt x="26" y="39"/>
                    <a:pt x="27" y="39"/>
                    <a:pt x="28" y="39"/>
                  </a:cubicBezTo>
                  <a:cubicBezTo>
                    <a:pt x="29" y="39"/>
                    <a:pt x="30" y="40"/>
                    <a:pt x="32" y="40"/>
                  </a:cubicBezTo>
                  <a:cubicBezTo>
                    <a:pt x="34" y="40"/>
                    <a:pt x="40" y="40"/>
                    <a:pt x="42" y="41"/>
                  </a:cubicBezTo>
                  <a:cubicBezTo>
                    <a:pt x="44" y="42"/>
                    <a:pt x="45" y="42"/>
                    <a:pt x="46" y="41"/>
                  </a:cubicBezTo>
                  <a:cubicBezTo>
                    <a:pt x="47" y="41"/>
                    <a:pt x="46" y="40"/>
                    <a:pt x="45" y="40"/>
                  </a:cubicBezTo>
                  <a:cubicBezTo>
                    <a:pt x="44" y="39"/>
                    <a:pt x="41" y="39"/>
                    <a:pt x="43" y="39"/>
                  </a:cubicBezTo>
                  <a:cubicBezTo>
                    <a:pt x="44" y="39"/>
                    <a:pt x="46" y="40"/>
                    <a:pt x="49" y="41"/>
                  </a:cubicBezTo>
                  <a:cubicBezTo>
                    <a:pt x="52" y="42"/>
                    <a:pt x="55" y="45"/>
                    <a:pt x="56" y="46"/>
                  </a:cubicBezTo>
                  <a:cubicBezTo>
                    <a:pt x="58" y="47"/>
                    <a:pt x="57" y="45"/>
                    <a:pt x="58" y="44"/>
                  </a:cubicBezTo>
                  <a:cubicBezTo>
                    <a:pt x="60" y="44"/>
                    <a:pt x="59" y="43"/>
                    <a:pt x="59" y="42"/>
                  </a:cubicBezTo>
                  <a:cubicBezTo>
                    <a:pt x="59" y="42"/>
                    <a:pt x="56" y="42"/>
                    <a:pt x="54" y="43"/>
                  </a:cubicBezTo>
                  <a:cubicBezTo>
                    <a:pt x="52" y="43"/>
                    <a:pt x="53" y="42"/>
                    <a:pt x="50" y="40"/>
                  </a:cubicBezTo>
                  <a:cubicBezTo>
                    <a:pt x="48" y="39"/>
                    <a:pt x="52" y="39"/>
                    <a:pt x="54" y="40"/>
                  </a:cubicBezTo>
                  <a:cubicBezTo>
                    <a:pt x="57" y="41"/>
                    <a:pt x="60" y="42"/>
                    <a:pt x="61" y="41"/>
                  </a:cubicBezTo>
                  <a:cubicBezTo>
                    <a:pt x="62" y="41"/>
                    <a:pt x="63" y="41"/>
                    <a:pt x="64" y="40"/>
                  </a:cubicBezTo>
                  <a:cubicBezTo>
                    <a:pt x="64" y="39"/>
                    <a:pt x="62" y="37"/>
                    <a:pt x="61" y="37"/>
                  </a:cubicBezTo>
                  <a:cubicBezTo>
                    <a:pt x="59" y="36"/>
                    <a:pt x="60" y="36"/>
                    <a:pt x="61" y="36"/>
                  </a:cubicBezTo>
                  <a:cubicBezTo>
                    <a:pt x="63" y="36"/>
                    <a:pt x="63" y="36"/>
                    <a:pt x="62" y="35"/>
                  </a:cubicBezTo>
                  <a:cubicBezTo>
                    <a:pt x="61" y="34"/>
                    <a:pt x="61" y="34"/>
                    <a:pt x="63" y="35"/>
                  </a:cubicBezTo>
                  <a:cubicBezTo>
                    <a:pt x="64" y="35"/>
                    <a:pt x="65" y="37"/>
                    <a:pt x="66" y="38"/>
                  </a:cubicBezTo>
                  <a:cubicBezTo>
                    <a:pt x="67" y="39"/>
                    <a:pt x="68" y="38"/>
                    <a:pt x="69" y="38"/>
                  </a:cubicBezTo>
                  <a:cubicBezTo>
                    <a:pt x="70" y="37"/>
                    <a:pt x="70" y="41"/>
                    <a:pt x="70" y="42"/>
                  </a:cubicBezTo>
                  <a:cubicBezTo>
                    <a:pt x="70" y="43"/>
                    <a:pt x="72" y="42"/>
                    <a:pt x="73" y="41"/>
                  </a:cubicBezTo>
                  <a:cubicBezTo>
                    <a:pt x="74" y="41"/>
                    <a:pt x="74" y="43"/>
                    <a:pt x="74" y="44"/>
                  </a:cubicBezTo>
                  <a:cubicBezTo>
                    <a:pt x="74" y="44"/>
                    <a:pt x="75" y="44"/>
                    <a:pt x="77" y="45"/>
                  </a:cubicBezTo>
                  <a:cubicBezTo>
                    <a:pt x="78" y="46"/>
                    <a:pt x="80" y="47"/>
                    <a:pt x="81" y="47"/>
                  </a:cubicBezTo>
                  <a:cubicBezTo>
                    <a:pt x="82" y="48"/>
                    <a:pt x="81" y="48"/>
                    <a:pt x="81" y="49"/>
                  </a:cubicBezTo>
                  <a:cubicBezTo>
                    <a:pt x="80" y="50"/>
                    <a:pt x="78" y="50"/>
                    <a:pt x="77" y="50"/>
                  </a:cubicBezTo>
                  <a:cubicBezTo>
                    <a:pt x="75" y="50"/>
                    <a:pt x="76" y="52"/>
                    <a:pt x="76" y="53"/>
                  </a:cubicBezTo>
                  <a:cubicBezTo>
                    <a:pt x="76" y="55"/>
                    <a:pt x="81" y="53"/>
                    <a:pt x="82" y="51"/>
                  </a:cubicBezTo>
                  <a:cubicBezTo>
                    <a:pt x="83" y="50"/>
                    <a:pt x="85" y="50"/>
                    <a:pt x="86" y="50"/>
                  </a:cubicBezTo>
                  <a:cubicBezTo>
                    <a:pt x="87" y="50"/>
                    <a:pt x="87" y="51"/>
                    <a:pt x="87" y="53"/>
                  </a:cubicBezTo>
                  <a:cubicBezTo>
                    <a:pt x="87" y="54"/>
                    <a:pt x="88" y="55"/>
                    <a:pt x="88" y="55"/>
                  </a:cubicBezTo>
                  <a:cubicBezTo>
                    <a:pt x="89" y="55"/>
                    <a:pt x="89" y="57"/>
                    <a:pt x="90" y="58"/>
                  </a:cubicBezTo>
                  <a:cubicBezTo>
                    <a:pt x="91" y="59"/>
                    <a:pt x="90" y="57"/>
                    <a:pt x="90" y="57"/>
                  </a:cubicBezTo>
                  <a:cubicBezTo>
                    <a:pt x="90" y="56"/>
                    <a:pt x="90" y="55"/>
                    <a:pt x="90" y="55"/>
                  </a:cubicBezTo>
                  <a:cubicBezTo>
                    <a:pt x="90" y="55"/>
                    <a:pt x="91" y="54"/>
                    <a:pt x="92" y="53"/>
                  </a:cubicBezTo>
                  <a:cubicBezTo>
                    <a:pt x="92" y="52"/>
                    <a:pt x="92" y="56"/>
                    <a:pt x="92" y="57"/>
                  </a:cubicBezTo>
                  <a:cubicBezTo>
                    <a:pt x="93" y="58"/>
                    <a:pt x="95" y="57"/>
                    <a:pt x="96" y="57"/>
                  </a:cubicBezTo>
                  <a:cubicBezTo>
                    <a:pt x="96" y="57"/>
                    <a:pt x="97" y="59"/>
                    <a:pt x="98" y="61"/>
                  </a:cubicBezTo>
                  <a:cubicBezTo>
                    <a:pt x="99" y="63"/>
                    <a:pt x="100" y="66"/>
                    <a:pt x="101" y="67"/>
                  </a:cubicBezTo>
                  <a:cubicBezTo>
                    <a:pt x="101" y="68"/>
                    <a:pt x="100" y="69"/>
                    <a:pt x="99" y="70"/>
                  </a:cubicBezTo>
                  <a:cubicBezTo>
                    <a:pt x="97" y="71"/>
                    <a:pt x="96" y="71"/>
                    <a:pt x="97" y="72"/>
                  </a:cubicBezTo>
                  <a:cubicBezTo>
                    <a:pt x="98" y="73"/>
                    <a:pt x="105" y="73"/>
                    <a:pt x="105" y="73"/>
                  </a:cubicBezTo>
                  <a:cubicBezTo>
                    <a:pt x="106" y="73"/>
                    <a:pt x="107" y="71"/>
                    <a:pt x="108" y="70"/>
                  </a:cubicBezTo>
                  <a:cubicBezTo>
                    <a:pt x="108" y="69"/>
                    <a:pt x="110" y="71"/>
                    <a:pt x="111" y="72"/>
                  </a:cubicBezTo>
                  <a:cubicBezTo>
                    <a:pt x="113" y="74"/>
                    <a:pt x="116" y="74"/>
                    <a:pt x="117" y="75"/>
                  </a:cubicBezTo>
                  <a:cubicBezTo>
                    <a:pt x="118" y="75"/>
                    <a:pt x="117" y="76"/>
                    <a:pt x="116" y="77"/>
                  </a:cubicBezTo>
                  <a:cubicBezTo>
                    <a:pt x="115" y="78"/>
                    <a:pt x="111" y="77"/>
                    <a:pt x="110" y="77"/>
                  </a:cubicBezTo>
                  <a:cubicBezTo>
                    <a:pt x="109" y="77"/>
                    <a:pt x="109" y="79"/>
                    <a:pt x="107" y="79"/>
                  </a:cubicBezTo>
                  <a:cubicBezTo>
                    <a:pt x="106" y="80"/>
                    <a:pt x="106" y="79"/>
                    <a:pt x="106" y="77"/>
                  </a:cubicBezTo>
                  <a:cubicBezTo>
                    <a:pt x="106" y="75"/>
                    <a:pt x="104" y="74"/>
                    <a:pt x="102" y="74"/>
                  </a:cubicBezTo>
                  <a:cubicBezTo>
                    <a:pt x="100" y="73"/>
                    <a:pt x="96" y="73"/>
                    <a:pt x="95" y="73"/>
                  </a:cubicBezTo>
                  <a:cubicBezTo>
                    <a:pt x="94" y="74"/>
                    <a:pt x="90" y="77"/>
                    <a:pt x="89" y="78"/>
                  </a:cubicBezTo>
                  <a:cubicBezTo>
                    <a:pt x="88" y="79"/>
                    <a:pt x="92" y="82"/>
                    <a:pt x="93" y="84"/>
                  </a:cubicBezTo>
                  <a:cubicBezTo>
                    <a:pt x="94" y="85"/>
                    <a:pt x="92" y="84"/>
                    <a:pt x="89" y="85"/>
                  </a:cubicBezTo>
                  <a:cubicBezTo>
                    <a:pt x="86" y="86"/>
                    <a:pt x="83" y="87"/>
                    <a:pt x="80" y="87"/>
                  </a:cubicBezTo>
                  <a:cubicBezTo>
                    <a:pt x="76" y="87"/>
                    <a:pt x="75" y="85"/>
                    <a:pt x="73" y="85"/>
                  </a:cubicBezTo>
                  <a:cubicBezTo>
                    <a:pt x="71" y="85"/>
                    <a:pt x="72" y="85"/>
                    <a:pt x="71" y="86"/>
                  </a:cubicBezTo>
                  <a:cubicBezTo>
                    <a:pt x="71" y="87"/>
                    <a:pt x="69" y="89"/>
                    <a:pt x="68" y="89"/>
                  </a:cubicBezTo>
                  <a:cubicBezTo>
                    <a:pt x="67" y="90"/>
                    <a:pt x="67" y="93"/>
                    <a:pt x="68" y="94"/>
                  </a:cubicBezTo>
                  <a:cubicBezTo>
                    <a:pt x="68" y="95"/>
                    <a:pt x="71" y="95"/>
                    <a:pt x="73" y="96"/>
                  </a:cubicBezTo>
                  <a:cubicBezTo>
                    <a:pt x="76" y="97"/>
                    <a:pt x="80" y="94"/>
                    <a:pt x="80" y="94"/>
                  </a:cubicBezTo>
                  <a:cubicBezTo>
                    <a:pt x="81" y="93"/>
                    <a:pt x="82" y="93"/>
                    <a:pt x="83" y="93"/>
                  </a:cubicBezTo>
                  <a:cubicBezTo>
                    <a:pt x="83" y="93"/>
                    <a:pt x="85" y="94"/>
                    <a:pt x="86" y="94"/>
                  </a:cubicBezTo>
                  <a:cubicBezTo>
                    <a:pt x="88" y="95"/>
                    <a:pt x="88" y="93"/>
                    <a:pt x="88" y="93"/>
                  </a:cubicBezTo>
                  <a:cubicBezTo>
                    <a:pt x="89" y="92"/>
                    <a:pt x="90" y="94"/>
                    <a:pt x="91" y="93"/>
                  </a:cubicBezTo>
                  <a:cubicBezTo>
                    <a:pt x="92" y="93"/>
                    <a:pt x="92" y="92"/>
                    <a:pt x="94" y="93"/>
                  </a:cubicBezTo>
                  <a:cubicBezTo>
                    <a:pt x="96" y="94"/>
                    <a:pt x="95" y="94"/>
                    <a:pt x="95" y="95"/>
                  </a:cubicBezTo>
                  <a:cubicBezTo>
                    <a:pt x="96" y="96"/>
                    <a:pt x="96" y="96"/>
                    <a:pt x="98" y="97"/>
                  </a:cubicBezTo>
                  <a:cubicBezTo>
                    <a:pt x="100" y="99"/>
                    <a:pt x="100" y="99"/>
                    <a:pt x="102" y="100"/>
                  </a:cubicBezTo>
                  <a:cubicBezTo>
                    <a:pt x="104" y="101"/>
                    <a:pt x="105" y="101"/>
                    <a:pt x="106" y="102"/>
                  </a:cubicBezTo>
                  <a:cubicBezTo>
                    <a:pt x="107" y="103"/>
                    <a:pt x="106" y="103"/>
                    <a:pt x="105" y="103"/>
                  </a:cubicBezTo>
                  <a:cubicBezTo>
                    <a:pt x="103" y="104"/>
                    <a:pt x="103" y="103"/>
                    <a:pt x="104" y="104"/>
                  </a:cubicBezTo>
                  <a:cubicBezTo>
                    <a:pt x="105" y="105"/>
                    <a:pt x="106" y="106"/>
                    <a:pt x="107" y="106"/>
                  </a:cubicBezTo>
                  <a:cubicBezTo>
                    <a:pt x="109" y="107"/>
                    <a:pt x="110" y="108"/>
                    <a:pt x="111" y="109"/>
                  </a:cubicBezTo>
                  <a:cubicBezTo>
                    <a:pt x="112" y="110"/>
                    <a:pt x="115" y="109"/>
                    <a:pt x="117" y="110"/>
                  </a:cubicBezTo>
                  <a:cubicBezTo>
                    <a:pt x="119" y="110"/>
                    <a:pt x="118" y="111"/>
                    <a:pt x="120" y="112"/>
                  </a:cubicBezTo>
                  <a:cubicBezTo>
                    <a:pt x="121" y="114"/>
                    <a:pt x="126" y="115"/>
                    <a:pt x="128" y="115"/>
                  </a:cubicBezTo>
                  <a:cubicBezTo>
                    <a:pt x="130" y="115"/>
                    <a:pt x="134" y="116"/>
                    <a:pt x="136" y="117"/>
                  </a:cubicBezTo>
                  <a:cubicBezTo>
                    <a:pt x="137" y="118"/>
                    <a:pt x="135" y="114"/>
                    <a:pt x="134" y="112"/>
                  </a:cubicBezTo>
                  <a:cubicBezTo>
                    <a:pt x="133" y="110"/>
                    <a:pt x="128" y="108"/>
                    <a:pt x="126" y="106"/>
                  </a:cubicBezTo>
                  <a:cubicBezTo>
                    <a:pt x="124" y="105"/>
                    <a:pt x="124" y="106"/>
                    <a:pt x="124" y="104"/>
                  </a:cubicBezTo>
                  <a:cubicBezTo>
                    <a:pt x="123" y="103"/>
                    <a:pt x="122" y="103"/>
                    <a:pt x="120" y="102"/>
                  </a:cubicBezTo>
                  <a:cubicBezTo>
                    <a:pt x="119" y="100"/>
                    <a:pt x="121" y="101"/>
                    <a:pt x="122" y="101"/>
                  </a:cubicBezTo>
                  <a:cubicBezTo>
                    <a:pt x="123" y="100"/>
                    <a:pt x="122" y="100"/>
                    <a:pt x="123" y="101"/>
                  </a:cubicBezTo>
                  <a:cubicBezTo>
                    <a:pt x="124" y="101"/>
                    <a:pt x="124" y="102"/>
                    <a:pt x="125" y="104"/>
                  </a:cubicBezTo>
                  <a:cubicBezTo>
                    <a:pt x="126" y="105"/>
                    <a:pt x="126" y="103"/>
                    <a:pt x="127" y="102"/>
                  </a:cubicBezTo>
                  <a:cubicBezTo>
                    <a:pt x="128" y="100"/>
                    <a:pt x="128" y="104"/>
                    <a:pt x="131" y="105"/>
                  </a:cubicBezTo>
                  <a:cubicBezTo>
                    <a:pt x="133" y="107"/>
                    <a:pt x="132" y="106"/>
                    <a:pt x="132" y="105"/>
                  </a:cubicBezTo>
                  <a:cubicBezTo>
                    <a:pt x="131" y="103"/>
                    <a:pt x="133" y="105"/>
                    <a:pt x="134" y="106"/>
                  </a:cubicBezTo>
                  <a:cubicBezTo>
                    <a:pt x="135" y="107"/>
                    <a:pt x="136" y="108"/>
                    <a:pt x="135" y="107"/>
                  </a:cubicBezTo>
                  <a:cubicBezTo>
                    <a:pt x="135" y="106"/>
                    <a:pt x="136" y="107"/>
                    <a:pt x="138" y="108"/>
                  </a:cubicBezTo>
                  <a:cubicBezTo>
                    <a:pt x="140" y="109"/>
                    <a:pt x="142" y="111"/>
                    <a:pt x="145" y="112"/>
                  </a:cubicBezTo>
                  <a:cubicBezTo>
                    <a:pt x="147" y="113"/>
                    <a:pt x="144" y="111"/>
                    <a:pt x="143" y="110"/>
                  </a:cubicBezTo>
                  <a:cubicBezTo>
                    <a:pt x="141" y="108"/>
                    <a:pt x="141" y="107"/>
                    <a:pt x="142" y="108"/>
                  </a:cubicBezTo>
                  <a:cubicBezTo>
                    <a:pt x="143" y="109"/>
                    <a:pt x="143" y="109"/>
                    <a:pt x="143" y="107"/>
                  </a:cubicBezTo>
                  <a:cubicBezTo>
                    <a:pt x="143" y="106"/>
                    <a:pt x="142" y="105"/>
                    <a:pt x="142" y="102"/>
                  </a:cubicBezTo>
                  <a:cubicBezTo>
                    <a:pt x="142" y="99"/>
                    <a:pt x="142" y="102"/>
                    <a:pt x="144" y="105"/>
                  </a:cubicBezTo>
                  <a:cubicBezTo>
                    <a:pt x="146" y="108"/>
                    <a:pt x="145" y="105"/>
                    <a:pt x="145" y="103"/>
                  </a:cubicBezTo>
                  <a:cubicBezTo>
                    <a:pt x="145" y="100"/>
                    <a:pt x="144" y="101"/>
                    <a:pt x="145" y="103"/>
                  </a:cubicBezTo>
                  <a:cubicBezTo>
                    <a:pt x="146" y="105"/>
                    <a:pt x="146" y="103"/>
                    <a:pt x="145" y="100"/>
                  </a:cubicBezTo>
                  <a:cubicBezTo>
                    <a:pt x="144" y="98"/>
                    <a:pt x="143" y="98"/>
                    <a:pt x="141" y="97"/>
                  </a:cubicBezTo>
                  <a:cubicBezTo>
                    <a:pt x="139" y="96"/>
                    <a:pt x="141" y="95"/>
                    <a:pt x="141" y="93"/>
                  </a:cubicBezTo>
                  <a:cubicBezTo>
                    <a:pt x="140" y="90"/>
                    <a:pt x="141" y="92"/>
                    <a:pt x="139" y="94"/>
                  </a:cubicBezTo>
                  <a:cubicBezTo>
                    <a:pt x="138" y="95"/>
                    <a:pt x="139" y="92"/>
                    <a:pt x="138" y="91"/>
                  </a:cubicBezTo>
                  <a:cubicBezTo>
                    <a:pt x="138" y="90"/>
                    <a:pt x="138" y="91"/>
                    <a:pt x="137" y="91"/>
                  </a:cubicBezTo>
                  <a:cubicBezTo>
                    <a:pt x="136" y="92"/>
                    <a:pt x="136" y="91"/>
                    <a:pt x="135" y="90"/>
                  </a:cubicBezTo>
                  <a:cubicBezTo>
                    <a:pt x="135" y="88"/>
                    <a:pt x="134" y="89"/>
                    <a:pt x="134" y="90"/>
                  </a:cubicBezTo>
                  <a:cubicBezTo>
                    <a:pt x="134" y="90"/>
                    <a:pt x="133" y="90"/>
                    <a:pt x="132" y="89"/>
                  </a:cubicBezTo>
                  <a:cubicBezTo>
                    <a:pt x="131" y="88"/>
                    <a:pt x="131" y="88"/>
                    <a:pt x="130" y="86"/>
                  </a:cubicBezTo>
                  <a:cubicBezTo>
                    <a:pt x="129" y="84"/>
                    <a:pt x="129" y="83"/>
                    <a:pt x="128" y="83"/>
                  </a:cubicBezTo>
                  <a:cubicBezTo>
                    <a:pt x="127" y="83"/>
                    <a:pt x="126" y="83"/>
                    <a:pt x="124" y="80"/>
                  </a:cubicBezTo>
                  <a:cubicBezTo>
                    <a:pt x="122" y="76"/>
                    <a:pt x="123" y="78"/>
                    <a:pt x="124" y="79"/>
                  </a:cubicBezTo>
                  <a:cubicBezTo>
                    <a:pt x="125" y="80"/>
                    <a:pt x="127" y="80"/>
                    <a:pt x="128" y="80"/>
                  </a:cubicBezTo>
                  <a:cubicBezTo>
                    <a:pt x="129" y="80"/>
                    <a:pt x="130" y="80"/>
                    <a:pt x="130" y="78"/>
                  </a:cubicBezTo>
                  <a:cubicBezTo>
                    <a:pt x="129" y="77"/>
                    <a:pt x="127" y="77"/>
                    <a:pt x="129" y="77"/>
                  </a:cubicBezTo>
                  <a:cubicBezTo>
                    <a:pt x="130" y="77"/>
                    <a:pt x="128" y="76"/>
                    <a:pt x="129" y="76"/>
                  </a:cubicBezTo>
                  <a:cubicBezTo>
                    <a:pt x="130" y="75"/>
                    <a:pt x="129" y="74"/>
                    <a:pt x="130" y="74"/>
                  </a:cubicBezTo>
                  <a:cubicBezTo>
                    <a:pt x="131" y="74"/>
                    <a:pt x="132" y="75"/>
                    <a:pt x="133" y="76"/>
                  </a:cubicBezTo>
                  <a:cubicBezTo>
                    <a:pt x="134" y="78"/>
                    <a:pt x="135" y="77"/>
                    <a:pt x="136" y="78"/>
                  </a:cubicBezTo>
                  <a:cubicBezTo>
                    <a:pt x="137" y="79"/>
                    <a:pt x="138" y="78"/>
                    <a:pt x="139" y="77"/>
                  </a:cubicBezTo>
                  <a:cubicBezTo>
                    <a:pt x="140" y="76"/>
                    <a:pt x="140" y="77"/>
                    <a:pt x="139" y="78"/>
                  </a:cubicBezTo>
                  <a:cubicBezTo>
                    <a:pt x="138" y="79"/>
                    <a:pt x="138" y="79"/>
                    <a:pt x="137" y="80"/>
                  </a:cubicBezTo>
                  <a:cubicBezTo>
                    <a:pt x="136" y="80"/>
                    <a:pt x="139" y="80"/>
                    <a:pt x="143" y="78"/>
                  </a:cubicBezTo>
                  <a:cubicBezTo>
                    <a:pt x="148" y="76"/>
                    <a:pt x="145" y="78"/>
                    <a:pt x="143" y="79"/>
                  </a:cubicBezTo>
                  <a:cubicBezTo>
                    <a:pt x="142" y="80"/>
                    <a:pt x="140" y="79"/>
                    <a:pt x="140" y="82"/>
                  </a:cubicBezTo>
                  <a:cubicBezTo>
                    <a:pt x="140" y="84"/>
                    <a:pt x="141" y="83"/>
                    <a:pt x="143" y="83"/>
                  </a:cubicBezTo>
                  <a:cubicBezTo>
                    <a:pt x="144" y="83"/>
                    <a:pt x="143" y="83"/>
                    <a:pt x="143" y="85"/>
                  </a:cubicBezTo>
                  <a:cubicBezTo>
                    <a:pt x="143" y="86"/>
                    <a:pt x="143" y="86"/>
                    <a:pt x="144" y="85"/>
                  </a:cubicBezTo>
                  <a:cubicBezTo>
                    <a:pt x="145" y="85"/>
                    <a:pt x="144" y="85"/>
                    <a:pt x="144" y="87"/>
                  </a:cubicBezTo>
                  <a:cubicBezTo>
                    <a:pt x="144" y="88"/>
                    <a:pt x="145" y="88"/>
                    <a:pt x="145" y="87"/>
                  </a:cubicBezTo>
                  <a:cubicBezTo>
                    <a:pt x="146" y="85"/>
                    <a:pt x="146" y="86"/>
                    <a:pt x="148" y="87"/>
                  </a:cubicBezTo>
                  <a:cubicBezTo>
                    <a:pt x="150" y="88"/>
                    <a:pt x="150" y="88"/>
                    <a:pt x="151" y="89"/>
                  </a:cubicBezTo>
                  <a:cubicBezTo>
                    <a:pt x="153" y="90"/>
                    <a:pt x="151" y="88"/>
                    <a:pt x="151" y="86"/>
                  </a:cubicBezTo>
                  <a:cubicBezTo>
                    <a:pt x="151" y="83"/>
                    <a:pt x="151" y="84"/>
                    <a:pt x="152" y="85"/>
                  </a:cubicBezTo>
                  <a:cubicBezTo>
                    <a:pt x="153" y="86"/>
                    <a:pt x="153" y="84"/>
                    <a:pt x="152" y="82"/>
                  </a:cubicBezTo>
                  <a:cubicBezTo>
                    <a:pt x="151" y="81"/>
                    <a:pt x="151" y="81"/>
                    <a:pt x="153" y="82"/>
                  </a:cubicBezTo>
                  <a:cubicBezTo>
                    <a:pt x="154" y="83"/>
                    <a:pt x="155" y="83"/>
                    <a:pt x="156" y="82"/>
                  </a:cubicBezTo>
                  <a:cubicBezTo>
                    <a:pt x="157" y="82"/>
                    <a:pt x="157" y="81"/>
                    <a:pt x="155" y="80"/>
                  </a:cubicBezTo>
                  <a:cubicBezTo>
                    <a:pt x="154" y="79"/>
                    <a:pt x="155" y="79"/>
                    <a:pt x="157" y="80"/>
                  </a:cubicBezTo>
                  <a:cubicBezTo>
                    <a:pt x="158" y="81"/>
                    <a:pt x="157" y="80"/>
                    <a:pt x="158" y="80"/>
                  </a:cubicBezTo>
                  <a:cubicBezTo>
                    <a:pt x="159" y="80"/>
                    <a:pt x="159" y="79"/>
                    <a:pt x="158" y="78"/>
                  </a:cubicBezTo>
                  <a:cubicBezTo>
                    <a:pt x="157" y="77"/>
                    <a:pt x="159" y="77"/>
                    <a:pt x="161" y="77"/>
                  </a:cubicBezTo>
                  <a:cubicBezTo>
                    <a:pt x="163" y="77"/>
                    <a:pt x="163" y="76"/>
                    <a:pt x="162" y="75"/>
                  </a:cubicBezTo>
                  <a:cubicBezTo>
                    <a:pt x="160" y="74"/>
                    <a:pt x="161" y="74"/>
                    <a:pt x="162" y="74"/>
                  </a:cubicBezTo>
                  <a:cubicBezTo>
                    <a:pt x="163" y="75"/>
                    <a:pt x="164" y="75"/>
                    <a:pt x="163" y="73"/>
                  </a:cubicBezTo>
                  <a:cubicBezTo>
                    <a:pt x="163" y="72"/>
                    <a:pt x="161" y="71"/>
                    <a:pt x="161" y="70"/>
                  </a:cubicBezTo>
                  <a:cubicBezTo>
                    <a:pt x="160" y="68"/>
                    <a:pt x="159" y="70"/>
                    <a:pt x="158" y="70"/>
                  </a:cubicBezTo>
                  <a:cubicBezTo>
                    <a:pt x="157" y="70"/>
                    <a:pt x="156" y="70"/>
                    <a:pt x="157" y="70"/>
                  </a:cubicBezTo>
                  <a:cubicBezTo>
                    <a:pt x="157" y="69"/>
                    <a:pt x="157" y="68"/>
                    <a:pt x="157" y="69"/>
                  </a:cubicBezTo>
                  <a:cubicBezTo>
                    <a:pt x="156" y="69"/>
                    <a:pt x="155" y="68"/>
                    <a:pt x="153" y="67"/>
                  </a:cubicBezTo>
                  <a:cubicBezTo>
                    <a:pt x="152" y="66"/>
                    <a:pt x="152" y="67"/>
                    <a:pt x="148" y="66"/>
                  </a:cubicBezTo>
                  <a:cubicBezTo>
                    <a:pt x="145" y="66"/>
                    <a:pt x="146" y="66"/>
                    <a:pt x="147" y="66"/>
                  </a:cubicBezTo>
                  <a:cubicBezTo>
                    <a:pt x="148" y="65"/>
                    <a:pt x="148" y="65"/>
                    <a:pt x="147" y="64"/>
                  </a:cubicBezTo>
                  <a:cubicBezTo>
                    <a:pt x="146" y="63"/>
                    <a:pt x="144" y="63"/>
                    <a:pt x="143" y="63"/>
                  </a:cubicBezTo>
                  <a:cubicBezTo>
                    <a:pt x="141" y="64"/>
                    <a:pt x="142" y="63"/>
                    <a:pt x="142" y="61"/>
                  </a:cubicBezTo>
                  <a:cubicBezTo>
                    <a:pt x="142" y="60"/>
                    <a:pt x="141" y="61"/>
                    <a:pt x="140" y="63"/>
                  </a:cubicBezTo>
                  <a:cubicBezTo>
                    <a:pt x="140" y="64"/>
                    <a:pt x="139" y="61"/>
                    <a:pt x="140" y="60"/>
                  </a:cubicBezTo>
                  <a:cubicBezTo>
                    <a:pt x="140" y="60"/>
                    <a:pt x="138" y="61"/>
                    <a:pt x="137" y="62"/>
                  </a:cubicBezTo>
                  <a:cubicBezTo>
                    <a:pt x="136" y="63"/>
                    <a:pt x="135" y="59"/>
                    <a:pt x="134" y="58"/>
                  </a:cubicBezTo>
                  <a:cubicBezTo>
                    <a:pt x="133" y="57"/>
                    <a:pt x="131" y="57"/>
                    <a:pt x="129" y="56"/>
                  </a:cubicBezTo>
                  <a:cubicBezTo>
                    <a:pt x="127" y="56"/>
                    <a:pt x="125" y="55"/>
                    <a:pt x="123" y="54"/>
                  </a:cubicBezTo>
                  <a:cubicBezTo>
                    <a:pt x="122" y="54"/>
                    <a:pt x="122" y="53"/>
                    <a:pt x="122" y="52"/>
                  </a:cubicBezTo>
                  <a:cubicBezTo>
                    <a:pt x="123" y="52"/>
                    <a:pt x="125" y="51"/>
                    <a:pt x="126" y="50"/>
                  </a:cubicBezTo>
                  <a:cubicBezTo>
                    <a:pt x="127" y="50"/>
                    <a:pt x="125" y="50"/>
                    <a:pt x="123" y="50"/>
                  </a:cubicBezTo>
                  <a:cubicBezTo>
                    <a:pt x="121" y="50"/>
                    <a:pt x="121" y="50"/>
                    <a:pt x="122" y="49"/>
                  </a:cubicBezTo>
                  <a:cubicBezTo>
                    <a:pt x="122" y="49"/>
                    <a:pt x="124" y="48"/>
                    <a:pt x="126" y="49"/>
                  </a:cubicBezTo>
                  <a:cubicBezTo>
                    <a:pt x="128" y="49"/>
                    <a:pt x="131" y="49"/>
                    <a:pt x="133" y="48"/>
                  </a:cubicBezTo>
                  <a:cubicBezTo>
                    <a:pt x="135" y="48"/>
                    <a:pt x="132" y="47"/>
                    <a:pt x="131" y="47"/>
                  </a:cubicBezTo>
                  <a:cubicBezTo>
                    <a:pt x="129" y="46"/>
                    <a:pt x="126" y="46"/>
                    <a:pt x="125" y="46"/>
                  </a:cubicBezTo>
                  <a:cubicBezTo>
                    <a:pt x="124" y="45"/>
                    <a:pt x="121" y="45"/>
                    <a:pt x="118" y="45"/>
                  </a:cubicBezTo>
                  <a:cubicBezTo>
                    <a:pt x="114" y="45"/>
                    <a:pt x="121" y="44"/>
                    <a:pt x="123" y="44"/>
                  </a:cubicBezTo>
                  <a:cubicBezTo>
                    <a:pt x="124" y="44"/>
                    <a:pt x="124" y="44"/>
                    <a:pt x="126" y="43"/>
                  </a:cubicBezTo>
                  <a:cubicBezTo>
                    <a:pt x="128" y="43"/>
                    <a:pt x="128" y="43"/>
                    <a:pt x="130" y="43"/>
                  </a:cubicBezTo>
                  <a:cubicBezTo>
                    <a:pt x="132" y="43"/>
                    <a:pt x="127" y="38"/>
                    <a:pt x="126" y="37"/>
                  </a:cubicBezTo>
                  <a:cubicBezTo>
                    <a:pt x="125" y="36"/>
                    <a:pt x="124" y="38"/>
                    <a:pt x="124" y="38"/>
                  </a:cubicBezTo>
                  <a:cubicBezTo>
                    <a:pt x="124" y="39"/>
                    <a:pt x="123" y="40"/>
                    <a:pt x="117" y="42"/>
                  </a:cubicBezTo>
                  <a:cubicBezTo>
                    <a:pt x="111" y="44"/>
                    <a:pt x="118" y="41"/>
                    <a:pt x="119" y="41"/>
                  </a:cubicBezTo>
                  <a:cubicBezTo>
                    <a:pt x="120" y="41"/>
                    <a:pt x="122" y="39"/>
                    <a:pt x="121" y="39"/>
                  </a:cubicBezTo>
                  <a:cubicBezTo>
                    <a:pt x="121" y="38"/>
                    <a:pt x="118" y="36"/>
                    <a:pt x="115" y="39"/>
                  </a:cubicBezTo>
                  <a:cubicBezTo>
                    <a:pt x="112" y="43"/>
                    <a:pt x="112" y="41"/>
                    <a:pt x="114" y="39"/>
                  </a:cubicBezTo>
                  <a:cubicBezTo>
                    <a:pt x="116" y="38"/>
                    <a:pt x="118" y="37"/>
                    <a:pt x="120" y="37"/>
                  </a:cubicBezTo>
                  <a:cubicBezTo>
                    <a:pt x="121" y="36"/>
                    <a:pt x="123" y="36"/>
                    <a:pt x="122" y="34"/>
                  </a:cubicBezTo>
                  <a:cubicBezTo>
                    <a:pt x="121" y="33"/>
                    <a:pt x="119" y="32"/>
                    <a:pt x="115" y="33"/>
                  </a:cubicBezTo>
                  <a:cubicBezTo>
                    <a:pt x="110" y="34"/>
                    <a:pt x="114" y="33"/>
                    <a:pt x="115" y="31"/>
                  </a:cubicBezTo>
                  <a:cubicBezTo>
                    <a:pt x="115" y="30"/>
                    <a:pt x="112" y="31"/>
                    <a:pt x="111" y="33"/>
                  </a:cubicBezTo>
                  <a:cubicBezTo>
                    <a:pt x="109" y="34"/>
                    <a:pt x="108" y="34"/>
                    <a:pt x="107" y="38"/>
                  </a:cubicBezTo>
                  <a:cubicBezTo>
                    <a:pt x="105" y="41"/>
                    <a:pt x="106" y="36"/>
                    <a:pt x="107" y="35"/>
                  </a:cubicBezTo>
                  <a:cubicBezTo>
                    <a:pt x="107" y="34"/>
                    <a:pt x="106" y="35"/>
                    <a:pt x="104" y="36"/>
                  </a:cubicBezTo>
                  <a:cubicBezTo>
                    <a:pt x="102" y="37"/>
                    <a:pt x="104" y="36"/>
                    <a:pt x="106" y="34"/>
                  </a:cubicBezTo>
                  <a:cubicBezTo>
                    <a:pt x="107" y="33"/>
                    <a:pt x="108" y="34"/>
                    <a:pt x="109" y="32"/>
                  </a:cubicBezTo>
                  <a:cubicBezTo>
                    <a:pt x="111" y="31"/>
                    <a:pt x="110" y="31"/>
                    <a:pt x="109" y="29"/>
                  </a:cubicBezTo>
                  <a:cubicBezTo>
                    <a:pt x="109" y="28"/>
                    <a:pt x="108" y="30"/>
                    <a:pt x="107" y="31"/>
                  </a:cubicBezTo>
                  <a:cubicBezTo>
                    <a:pt x="106" y="32"/>
                    <a:pt x="104" y="32"/>
                    <a:pt x="101" y="33"/>
                  </a:cubicBezTo>
                  <a:cubicBezTo>
                    <a:pt x="99" y="34"/>
                    <a:pt x="102" y="31"/>
                    <a:pt x="104" y="31"/>
                  </a:cubicBezTo>
                  <a:cubicBezTo>
                    <a:pt x="105" y="30"/>
                    <a:pt x="106" y="30"/>
                    <a:pt x="105" y="30"/>
                  </a:cubicBezTo>
                  <a:cubicBezTo>
                    <a:pt x="104" y="29"/>
                    <a:pt x="102" y="30"/>
                    <a:pt x="100" y="31"/>
                  </a:cubicBezTo>
                  <a:cubicBezTo>
                    <a:pt x="97" y="33"/>
                    <a:pt x="100" y="30"/>
                    <a:pt x="100" y="30"/>
                  </a:cubicBezTo>
                  <a:cubicBezTo>
                    <a:pt x="101" y="29"/>
                    <a:pt x="103" y="29"/>
                    <a:pt x="104" y="29"/>
                  </a:cubicBezTo>
                  <a:cubicBezTo>
                    <a:pt x="106" y="29"/>
                    <a:pt x="106" y="28"/>
                    <a:pt x="106" y="27"/>
                  </a:cubicBezTo>
                  <a:cubicBezTo>
                    <a:pt x="106" y="26"/>
                    <a:pt x="101" y="24"/>
                    <a:pt x="100" y="24"/>
                  </a:cubicBezTo>
                  <a:cubicBezTo>
                    <a:pt x="99" y="24"/>
                    <a:pt x="97" y="25"/>
                    <a:pt x="96" y="2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29" name="Freeform 461"/>
            <p:cNvSpPr>
              <a:spLocks noChangeArrowheads="1"/>
            </p:cNvSpPr>
            <p:nvPr/>
          </p:nvSpPr>
          <p:spPr bwMode="auto">
            <a:xfrm>
              <a:off x="763" y="321"/>
              <a:ext cx="10" cy="4"/>
            </a:xfrm>
            <a:custGeom>
              <a:avLst/>
              <a:gdLst>
                <a:gd name="T0" fmla="*/ 6 w 7"/>
                <a:gd name="T1" fmla="*/ 2 h 3"/>
                <a:gd name="T2" fmla="*/ 2 w 7"/>
                <a:gd name="T3" fmla="*/ 0 h 3"/>
                <a:gd name="T4" fmla="*/ 6 w 7"/>
                <a:gd name="T5" fmla="*/ 2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6" y="2"/>
                  </a:moveTo>
                  <a:cubicBezTo>
                    <a:pt x="7" y="1"/>
                    <a:pt x="4" y="0"/>
                    <a:pt x="2" y="0"/>
                  </a:cubicBezTo>
                  <a:cubicBezTo>
                    <a:pt x="0" y="0"/>
                    <a:pt x="5" y="3"/>
                    <a:pt x="6"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30" name="Freeform 462"/>
            <p:cNvSpPr>
              <a:spLocks noChangeArrowheads="1"/>
            </p:cNvSpPr>
            <p:nvPr/>
          </p:nvSpPr>
          <p:spPr bwMode="auto">
            <a:xfrm>
              <a:off x="737" y="252"/>
              <a:ext cx="11" cy="6"/>
            </a:xfrm>
            <a:custGeom>
              <a:avLst/>
              <a:gdLst>
                <a:gd name="T0" fmla="*/ 7 w 8"/>
                <a:gd name="T1" fmla="*/ 2 h 4"/>
                <a:gd name="T2" fmla="*/ 1 w 8"/>
                <a:gd name="T3" fmla="*/ 0 h 4"/>
                <a:gd name="T4" fmla="*/ 1 w 8"/>
                <a:gd name="T5" fmla="*/ 3 h 4"/>
                <a:gd name="T6" fmla="*/ 7 w 8"/>
                <a:gd name="T7" fmla="*/ 2 h 4"/>
                <a:gd name="T8" fmla="*/ 0 60000 65536"/>
                <a:gd name="T9" fmla="*/ 0 60000 65536"/>
                <a:gd name="T10" fmla="*/ 0 60000 65536"/>
                <a:gd name="T11" fmla="*/ 0 60000 65536"/>
                <a:gd name="T12" fmla="*/ 0 w 8"/>
                <a:gd name="T13" fmla="*/ 0 h 4"/>
                <a:gd name="T14" fmla="*/ 8 w 8"/>
                <a:gd name="T15" fmla="*/ 4 h 4"/>
              </a:gdLst>
              <a:ahLst/>
              <a:cxnLst>
                <a:cxn ang="T8">
                  <a:pos x="T0" y="T1"/>
                </a:cxn>
                <a:cxn ang="T9">
                  <a:pos x="T2" y="T3"/>
                </a:cxn>
                <a:cxn ang="T10">
                  <a:pos x="T4" y="T5"/>
                </a:cxn>
                <a:cxn ang="T11">
                  <a:pos x="T6" y="T7"/>
                </a:cxn>
              </a:cxnLst>
              <a:rect l="T12" t="T13" r="T14" b="T15"/>
              <a:pathLst>
                <a:path w="8" h="4">
                  <a:moveTo>
                    <a:pt x="7" y="2"/>
                  </a:moveTo>
                  <a:cubicBezTo>
                    <a:pt x="6" y="1"/>
                    <a:pt x="2" y="0"/>
                    <a:pt x="1" y="0"/>
                  </a:cubicBezTo>
                  <a:cubicBezTo>
                    <a:pt x="0" y="1"/>
                    <a:pt x="0" y="2"/>
                    <a:pt x="1" y="3"/>
                  </a:cubicBezTo>
                  <a:cubicBezTo>
                    <a:pt x="2" y="4"/>
                    <a:pt x="8" y="3"/>
                    <a:pt x="7"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31" name="Freeform 463"/>
            <p:cNvSpPr>
              <a:spLocks noChangeArrowheads="1"/>
            </p:cNvSpPr>
            <p:nvPr/>
          </p:nvSpPr>
          <p:spPr bwMode="auto">
            <a:xfrm>
              <a:off x="716" y="248"/>
              <a:ext cx="19" cy="17"/>
            </a:xfrm>
            <a:custGeom>
              <a:avLst/>
              <a:gdLst>
                <a:gd name="T0" fmla="*/ 7 w 14"/>
                <a:gd name="T1" fmla="*/ 12 h 12"/>
                <a:gd name="T2" fmla="*/ 12 w 14"/>
                <a:gd name="T3" fmla="*/ 9 h 12"/>
                <a:gd name="T4" fmla="*/ 12 w 14"/>
                <a:gd name="T5" fmla="*/ 2 h 12"/>
                <a:gd name="T6" fmla="*/ 5 w 14"/>
                <a:gd name="T7" fmla="*/ 2 h 12"/>
                <a:gd name="T8" fmla="*/ 0 w 14"/>
                <a:gd name="T9" fmla="*/ 8 h 12"/>
                <a:gd name="T10" fmla="*/ 7 w 14"/>
                <a:gd name="T11" fmla="*/ 12 h 12"/>
                <a:gd name="T12" fmla="*/ 0 60000 65536"/>
                <a:gd name="T13" fmla="*/ 0 60000 65536"/>
                <a:gd name="T14" fmla="*/ 0 60000 65536"/>
                <a:gd name="T15" fmla="*/ 0 60000 65536"/>
                <a:gd name="T16" fmla="*/ 0 60000 65536"/>
                <a:gd name="T17" fmla="*/ 0 60000 65536"/>
                <a:gd name="T18" fmla="*/ 0 w 14"/>
                <a:gd name="T19" fmla="*/ 0 h 12"/>
                <a:gd name="T20" fmla="*/ 14 w 14"/>
                <a:gd name="T21" fmla="*/ 12 h 12"/>
              </a:gdLst>
              <a:ahLst/>
              <a:cxnLst>
                <a:cxn ang="T12">
                  <a:pos x="T0" y="T1"/>
                </a:cxn>
                <a:cxn ang="T13">
                  <a:pos x="T2" y="T3"/>
                </a:cxn>
                <a:cxn ang="T14">
                  <a:pos x="T4" y="T5"/>
                </a:cxn>
                <a:cxn ang="T15">
                  <a:pos x="T6" y="T7"/>
                </a:cxn>
                <a:cxn ang="T16">
                  <a:pos x="T8" y="T9"/>
                </a:cxn>
                <a:cxn ang="T17">
                  <a:pos x="T10" y="T11"/>
                </a:cxn>
              </a:cxnLst>
              <a:rect l="T18" t="T19" r="T20" b="T21"/>
              <a:pathLst>
                <a:path w="14" h="12">
                  <a:moveTo>
                    <a:pt x="7" y="12"/>
                  </a:moveTo>
                  <a:cubicBezTo>
                    <a:pt x="9" y="11"/>
                    <a:pt x="10" y="10"/>
                    <a:pt x="12" y="9"/>
                  </a:cubicBezTo>
                  <a:cubicBezTo>
                    <a:pt x="14" y="7"/>
                    <a:pt x="13" y="5"/>
                    <a:pt x="12" y="2"/>
                  </a:cubicBezTo>
                  <a:cubicBezTo>
                    <a:pt x="12" y="0"/>
                    <a:pt x="8" y="1"/>
                    <a:pt x="5" y="2"/>
                  </a:cubicBezTo>
                  <a:cubicBezTo>
                    <a:pt x="2" y="2"/>
                    <a:pt x="0" y="5"/>
                    <a:pt x="0" y="8"/>
                  </a:cubicBezTo>
                  <a:cubicBezTo>
                    <a:pt x="0" y="10"/>
                    <a:pt x="5" y="12"/>
                    <a:pt x="7" y="1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32" name="Freeform 464"/>
            <p:cNvSpPr>
              <a:spLocks noChangeArrowheads="1"/>
            </p:cNvSpPr>
            <p:nvPr/>
          </p:nvSpPr>
          <p:spPr bwMode="auto">
            <a:xfrm>
              <a:off x="700" y="234"/>
              <a:ext cx="9" cy="8"/>
            </a:xfrm>
            <a:custGeom>
              <a:avLst/>
              <a:gdLst>
                <a:gd name="T0" fmla="*/ 6 w 7"/>
                <a:gd name="T1" fmla="*/ 1 h 6"/>
                <a:gd name="T2" fmla="*/ 1 w 7"/>
                <a:gd name="T3" fmla="*/ 6 h 6"/>
                <a:gd name="T4" fmla="*/ 6 w 7"/>
                <a:gd name="T5" fmla="*/ 1 h 6"/>
                <a:gd name="T6" fmla="*/ 0 60000 65536"/>
                <a:gd name="T7" fmla="*/ 0 60000 65536"/>
                <a:gd name="T8" fmla="*/ 0 60000 65536"/>
                <a:gd name="T9" fmla="*/ 0 w 7"/>
                <a:gd name="T10" fmla="*/ 0 h 6"/>
                <a:gd name="T11" fmla="*/ 7 w 7"/>
                <a:gd name="T12" fmla="*/ 6 h 6"/>
              </a:gdLst>
              <a:ahLst/>
              <a:cxnLst>
                <a:cxn ang="T6">
                  <a:pos x="T0" y="T1"/>
                </a:cxn>
                <a:cxn ang="T7">
                  <a:pos x="T2" y="T3"/>
                </a:cxn>
                <a:cxn ang="T8">
                  <a:pos x="T4" y="T5"/>
                </a:cxn>
              </a:cxnLst>
              <a:rect l="T9" t="T10" r="T11" b="T12"/>
              <a:pathLst>
                <a:path w="7" h="6">
                  <a:moveTo>
                    <a:pt x="6" y="1"/>
                  </a:moveTo>
                  <a:cubicBezTo>
                    <a:pt x="4" y="0"/>
                    <a:pt x="0" y="6"/>
                    <a:pt x="1" y="6"/>
                  </a:cubicBezTo>
                  <a:cubicBezTo>
                    <a:pt x="2" y="6"/>
                    <a:pt x="7" y="2"/>
                    <a:pt x="6"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33" name="Freeform 465"/>
            <p:cNvSpPr>
              <a:spLocks noChangeArrowheads="1"/>
            </p:cNvSpPr>
            <p:nvPr/>
          </p:nvSpPr>
          <p:spPr bwMode="auto">
            <a:xfrm>
              <a:off x="715" y="234"/>
              <a:ext cx="8" cy="4"/>
            </a:xfrm>
            <a:custGeom>
              <a:avLst/>
              <a:gdLst>
                <a:gd name="T0" fmla="*/ 2 w 6"/>
                <a:gd name="T1" fmla="*/ 1 h 3"/>
                <a:gd name="T2" fmla="*/ 3 w 6"/>
                <a:gd name="T3" fmla="*/ 3 h 3"/>
                <a:gd name="T4" fmla="*/ 2 w 6"/>
                <a:gd name="T5" fmla="*/ 1 h 3"/>
                <a:gd name="T6" fmla="*/ 0 60000 65536"/>
                <a:gd name="T7" fmla="*/ 0 60000 65536"/>
                <a:gd name="T8" fmla="*/ 0 60000 65536"/>
                <a:gd name="T9" fmla="*/ 0 w 6"/>
                <a:gd name="T10" fmla="*/ 0 h 3"/>
                <a:gd name="T11" fmla="*/ 6 w 6"/>
                <a:gd name="T12" fmla="*/ 3 h 3"/>
              </a:gdLst>
              <a:ahLst/>
              <a:cxnLst>
                <a:cxn ang="T6">
                  <a:pos x="T0" y="T1"/>
                </a:cxn>
                <a:cxn ang="T7">
                  <a:pos x="T2" y="T3"/>
                </a:cxn>
                <a:cxn ang="T8">
                  <a:pos x="T4" y="T5"/>
                </a:cxn>
              </a:cxnLst>
              <a:rect l="T9" t="T10" r="T11" b="T12"/>
              <a:pathLst>
                <a:path w="6" h="3">
                  <a:moveTo>
                    <a:pt x="2" y="1"/>
                  </a:moveTo>
                  <a:cubicBezTo>
                    <a:pt x="0" y="1"/>
                    <a:pt x="2" y="3"/>
                    <a:pt x="3" y="3"/>
                  </a:cubicBezTo>
                  <a:cubicBezTo>
                    <a:pt x="6" y="3"/>
                    <a:pt x="4" y="0"/>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34" name="Freeform 466"/>
            <p:cNvSpPr>
              <a:spLocks noChangeArrowheads="1"/>
            </p:cNvSpPr>
            <p:nvPr/>
          </p:nvSpPr>
          <p:spPr bwMode="auto">
            <a:xfrm>
              <a:off x="705" y="230"/>
              <a:ext cx="8" cy="3"/>
            </a:xfrm>
            <a:custGeom>
              <a:avLst/>
              <a:gdLst>
                <a:gd name="T0" fmla="*/ 4 w 6"/>
                <a:gd name="T1" fmla="*/ 1 h 2"/>
                <a:gd name="T2" fmla="*/ 0 w 6"/>
                <a:gd name="T3" fmla="*/ 2 h 2"/>
                <a:gd name="T4" fmla="*/ 4 w 6"/>
                <a:gd name="T5" fmla="*/ 1 h 2"/>
                <a:gd name="T6" fmla="*/ 0 60000 65536"/>
                <a:gd name="T7" fmla="*/ 0 60000 65536"/>
                <a:gd name="T8" fmla="*/ 0 60000 65536"/>
                <a:gd name="T9" fmla="*/ 0 w 6"/>
                <a:gd name="T10" fmla="*/ 0 h 2"/>
                <a:gd name="T11" fmla="*/ 6 w 6"/>
                <a:gd name="T12" fmla="*/ 2 h 2"/>
              </a:gdLst>
              <a:ahLst/>
              <a:cxnLst>
                <a:cxn ang="T6">
                  <a:pos x="T0" y="T1"/>
                </a:cxn>
                <a:cxn ang="T7">
                  <a:pos x="T2" y="T3"/>
                </a:cxn>
                <a:cxn ang="T8">
                  <a:pos x="T4" y="T5"/>
                </a:cxn>
              </a:cxnLst>
              <a:rect l="T9" t="T10" r="T11" b="T12"/>
              <a:pathLst>
                <a:path w="6" h="2">
                  <a:moveTo>
                    <a:pt x="4" y="1"/>
                  </a:moveTo>
                  <a:cubicBezTo>
                    <a:pt x="2" y="0"/>
                    <a:pt x="0" y="2"/>
                    <a:pt x="0" y="2"/>
                  </a:cubicBezTo>
                  <a:cubicBezTo>
                    <a:pt x="2" y="2"/>
                    <a:pt x="6" y="1"/>
                    <a:pt x="4"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35" name="Freeform 467"/>
            <p:cNvSpPr>
              <a:spLocks noChangeArrowheads="1"/>
            </p:cNvSpPr>
            <p:nvPr/>
          </p:nvSpPr>
          <p:spPr bwMode="auto">
            <a:xfrm>
              <a:off x="689" y="171"/>
              <a:ext cx="38" cy="18"/>
            </a:xfrm>
            <a:custGeom>
              <a:avLst/>
              <a:gdLst>
                <a:gd name="T0" fmla="*/ 0 w 28"/>
                <a:gd name="T1" fmla="*/ 5 h 13"/>
                <a:gd name="T2" fmla="*/ 3 w 28"/>
                <a:gd name="T3" fmla="*/ 7 h 13"/>
                <a:gd name="T4" fmla="*/ 8 w 28"/>
                <a:gd name="T5" fmla="*/ 12 h 13"/>
                <a:gd name="T6" fmla="*/ 15 w 28"/>
                <a:gd name="T7" fmla="*/ 10 h 13"/>
                <a:gd name="T8" fmla="*/ 26 w 28"/>
                <a:gd name="T9" fmla="*/ 11 h 13"/>
                <a:gd name="T10" fmla="*/ 18 w 28"/>
                <a:gd name="T11" fmla="*/ 3 h 13"/>
                <a:gd name="T12" fmla="*/ 9 w 28"/>
                <a:gd name="T13" fmla="*/ 3 h 13"/>
                <a:gd name="T14" fmla="*/ 1 w 28"/>
                <a:gd name="T15" fmla="*/ 1 h 13"/>
                <a:gd name="T16" fmla="*/ 0 w 28"/>
                <a:gd name="T17" fmla="*/ 5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
                <a:gd name="T28" fmla="*/ 0 h 13"/>
                <a:gd name="T29" fmla="*/ 28 w 28"/>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 h="13">
                  <a:moveTo>
                    <a:pt x="0" y="5"/>
                  </a:moveTo>
                  <a:cubicBezTo>
                    <a:pt x="1" y="7"/>
                    <a:pt x="1" y="6"/>
                    <a:pt x="3" y="7"/>
                  </a:cubicBezTo>
                  <a:cubicBezTo>
                    <a:pt x="5" y="9"/>
                    <a:pt x="6" y="11"/>
                    <a:pt x="8" y="12"/>
                  </a:cubicBezTo>
                  <a:cubicBezTo>
                    <a:pt x="9" y="13"/>
                    <a:pt x="13" y="11"/>
                    <a:pt x="15" y="10"/>
                  </a:cubicBezTo>
                  <a:cubicBezTo>
                    <a:pt x="18" y="9"/>
                    <a:pt x="25" y="10"/>
                    <a:pt x="26" y="11"/>
                  </a:cubicBezTo>
                  <a:cubicBezTo>
                    <a:pt x="28" y="11"/>
                    <a:pt x="21" y="4"/>
                    <a:pt x="18" y="3"/>
                  </a:cubicBezTo>
                  <a:cubicBezTo>
                    <a:pt x="16" y="1"/>
                    <a:pt x="11" y="2"/>
                    <a:pt x="9" y="3"/>
                  </a:cubicBezTo>
                  <a:cubicBezTo>
                    <a:pt x="7" y="3"/>
                    <a:pt x="3" y="0"/>
                    <a:pt x="1" y="1"/>
                  </a:cubicBezTo>
                  <a:cubicBezTo>
                    <a:pt x="0" y="1"/>
                    <a:pt x="0" y="4"/>
                    <a:pt x="0"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36" name="Freeform 468"/>
            <p:cNvSpPr>
              <a:spLocks noChangeArrowheads="1"/>
            </p:cNvSpPr>
            <p:nvPr/>
          </p:nvSpPr>
          <p:spPr bwMode="auto">
            <a:xfrm>
              <a:off x="101" y="735"/>
              <a:ext cx="10" cy="11"/>
            </a:xfrm>
            <a:custGeom>
              <a:avLst/>
              <a:gdLst>
                <a:gd name="T0" fmla="*/ 3 w 7"/>
                <a:gd name="T1" fmla="*/ 1 h 8"/>
                <a:gd name="T2" fmla="*/ 1 w 7"/>
                <a:gd name="T3" fmla="*/ 1 h 8"/>
                <a:gd name="T4" fmla="*/ 1 w 7"/>
                <a:gd name="T5" fmla="*/ 5 h 8"/>
                <a:gd name="T6" fmla="*/ 2 w 7"/>
                <a:gd name="T7" fmla="*/ 7 h 8"/>
                <a:gd name="T8" fmla="*/ 6 w 7"/>
                <a:gd name="T9" fmla="*/ 5 h 8"/>
                <a:gd name="T10" fmla="*/ 3 w 7"/>
                <a:gd name="T11" fmla="*/ 1 h 8"/>
                <a:gd name="T12" fmla="*/ 0 60000 65536"/>
                <a:gd name="T13" fmla="*/ 0 60000 65536"/>
                <a:gd name="T14" fmla="*/ 0 60000 65536"/>
                <a:gd name="T15" fmla="*/ 0 60000 65536"/>
                <a:gd name="T16" fmla="*/ 0 60000 65536"/>
                <a:gd name="T17" fmla="*/ 0 60000 65536"/>
                <a:gd name="T18" fmla="*/ 0 w 7"/>
                <a:gd name="T19" fmla="*/ 0 h 8"/>
                <a:gd name="T20" fmla="*/ 7 w 7"/>
                <a:gd name="T21" fmla="*/ 8 h 8"/>
              </a:gdLst>
              <a:ahLst/>
              <a:cxnLst>
                <a:cxn ang="T12">
                  <a:pos x="T0" y="T1"/>
                </a:cxn>
                <a:cxn ang="T13">
                  <a:pos x="T2" y="T3"/>
                </a:cxn>
                <a:cxn ang="T14">
                  <a:pos x="T4" y="T5"/>
                </a:cxn>
                <a:cxn ang="T15">
                  <a:pos x="T6" y="T7"/>
                </a:cxn>
                <a:cxn ang="T16">
                  <a:pos x="T8" y="T9"/>
                </a:cxn>
                <a:cxn ang="T17">
                  <a:pos x="T10" y="T11"/>
                </a:cxn>
              </a:cxnLst>
              <a:rect l="T18" t="T19" r="T20" b="T21"/>
              <a:pathLst>
                <a:path w="7" h="8">
                  <a:moveTo>
                    <a:pt x="3" y="1"/>
                  </a:moveTo>
                  <a:cubicBezTo>
                    <a:pt x="2" y="1"/>
                    <a:pt x="2" y="0"/>
                    <a:pt x="1" y="1"/>
                  </a:cubicBezTo>
                  <a:cubicBezTo>
                    <a:pt x="0" y="2"/>
                    <a:pt x="1" y="4"/>
                    <a:pt x="1" y="5"/>
                  </a:cubicBezTo>
                  <a:cubicBezTo>
                    <a:pt x="1" y="6"/>
                    <a:pt x="1" y="8"/>
                    <a:pt x="2" y="7"/>
                  </a:cubicBezTo>
                  <a:cubicBezTo>
                    <a:pt x="3" y="6"/>
                    <a:pt x="6" y="5"/>
                    <a:pt x="6" y="5"/>
                  </a:cubicBezTo>
                  <a:cubicBezTo>
                    <a:pt x="7" y="3"/>
                    <a:pt x="5" y="1"/>
                    <a:pt x="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37" name="Freeform 469"/>
            <p:cNvSpPr>
              <a:spLocks noChangeArrowheads="1"/>
            </p:cNvSpPr>
            <p:nvPr/>
          </p:nvSpPr>
          <p:spPr bwMode="auto">
            <a:xfrm>
              <a:off x="316" y="456"/>
              <a:ext cx="44" cy="28"/>
            </a:xfrm>
            <a:custGeom>
              <a:avLst/>
              <a:gdLst>
                <a:gd name="T0" fmla="*/ 30 w 32"/>
                <a:gd name="T1" fmla="*/ 18 h 20"/>
                <a:gd name="T2" fmla="*/ 27 w 32"/>
                <a:gd name="T3" fmla="*/ 13 h 20"/>
                <a:gd name="T4" fmla="*/ 22 w 32"/>
                <a:gd name="T5" fmla="*/ 10 h 20"/>
                <a:gd name="T6" fmla="*/ 19 w 32"/>
                <a:gd name="T7" fmla="*/ 5 h 20"/>
                <a:gd name="T8" fmla="*/ 15 w 32"/>
                <a:gd name="T9" fmla="*/ 3 h 20"/>
                <a:gd name="T10" fmla="*/ 8 w 32"/>
                <a:gd name="T11" fmla="*/ 1 h 20"/>
                <a:gd name="T12" fmla="*/ 2 w 32"/>
                <a:gd name="T13" fmla="*/ 0 h 20"/>
                <a:gd name="T14" fmla="*/ 2 w 32"/>
                <a:gd name="T15" fmla="*/ 2 h 20"/>
                <a:gd name="T16" fmla="*/ 6 w 32"/>
                <a:gd name="T17" fmla="*/ 3 h 20"/>
                <a:gd name="T18" fmla="*/ 6 w 32"/>
                <a:gd name="T19" fmla="*/ 4 h 20"/>
                <a:gd name="T20" fmla="*/ 4 w 32"/>
                <a:gd name="T21" fmla="*/ 3 h 20"/>
                <a:gd name="T22" fmla="*/ 5 w 32"/>
                <a:gd name="T23" fmla="*/ 6 h 20"/>
                <a:gd name="T24" fmla="*/ 10 w 32"/>
                <a:gd name="T25" fmla="*/ 7 h 20"/>
                <a:gd name="T26" fmla="*/ 13 w 32"/>
                <a:gd name="T27" fmla="*/ 9 h 20"/>
                <a:gd name="T28" fmla="*/ 13 w 32"/>
                <a:gd name="T29" fmla="*/ 10 h 20"/>
                <a:gd name="T30" fmla="*/ 13 w 32"/>
                <a:gd name="T31" fmla="*/ 11 h 20"/>
                <a:gd name="T32" fmla="*/ 17 w 32"/>
                <a:gd name="T33" fmla="*/ 12 h 20"/>
                <a:gd name="T34" fmla="*/ 17 w 32"/>
                <a:gd name="T35" fmla="*/ 14 h 20"/>
                <a:gd name="T36" fmla="*/ 21 w 32"/>
                <a:gd name="T37" fmla="*/ 13 h 20"/>
                <a:gd name="T38" fmla="*/ 21 w 32"/>
                <a:gd name="T39" fmla="*/ 14 h 20"/>
                <a:gd name="T40" fmla="*/ 26 w 32"/>
                <a:gd name="T41" fmla="*/ 18 h 20"/>
                <a:gd name="T42" fmla="*/ 30 w 32"/>
                <a:gd name="T43" fmla="*/ 18 h 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20"/>
                <a:gd name="T68" fmla="*/ 32 w 32"/>
                <a:gd name="T69" fmla="*/ 20 h 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20">
                  <a:moveTo>
                    <a:pt x="30" y="18"/>
                  </a:moveTo>
                  <a:cubicBezTo>
                    <a:pt x="29" y="16"/>
                    <a:pt x="29" y="15"/>
                    <a:pt x="27" y="13"/>
                  </a:cubicBezTo>
                  <a:cubicBezTo>
                    <a:pt x="26" y="11"/>
                    <a:pt x="23" y="11"/>
                    <a:pt x="22" y="10"/>
                  </a:cubicBezTo>
                  <a:cubicBezTo>
                    <a:pt x="20" y="9"/>
                    <a:pt x="20" y="6"/>
                    <a:pt x="19" y="5"/>
                  </a:cubicBezTo>
                  <a:cubicBezTo>
                    <a:pt x="17" y="4"/>
                    <a:pt x="17" y="4"/>
                    <a:pt x="15" y="3"/>
                  </a:cubicBezTo>
                  <a:cubicBezTo>
                    <a:pt x="13" y="3"/>
                    <a:pt x="11" y="2"/>
                    <a:pt x="8" y="1"/>
                  </a:cubicBezTo>
                  <a:cubicBezTo>
                    <a:pt x="5" y="1"/>
                    <a:pt x="3" y="0"/>
                    <a:pt x="2" y="0"/>
                  </a:cubicBezTo>
                  <a:cubicBezTo>
                    <a:pt x="1" y="1"/>
                    <a:pt x="0" y="1"/>
                    <a:pt x="2" y="2"/>
                  </a:cubicBezTo>
                  <a:cubicBezTo>
                    <a:pt x="4" y="3"/>
                    <a:pt x="4" y="2"/>
                    <a:pt x="6" y="3"/>
                  </a:cubicBezTo>
                  <a:cubicBezTo>
                    <a:pt x="7" y="3"/>
                    <a:pt x="7" y="5"/>
                    <a:pt x="6" y="4"/>
                  </a:cubicBezTo>
                  <a:cubicBezTo>
                    <a:pt x="5" y="3"/>
                    <a:pt x="4" y="2"/>
                    <a:pt x="4" y="3"/>
                  </a:cubicBezTo>
                  <a:cubicBezTo>
                    <a:pt x="4" y="4"/>
                    <a:pt x="4" y="5"/>
                    <a:pt x="5" y="6"/>
                  </a:cubicBezTo>
                  <a:cubicBezTo>
                    <a:pt x="7" y="6"/>
                    <a:pt x="8" y="6"/>
                    <a:pt x="10" y="7"/>
                  </a:cubicBezTo>
                  <a:cubicBezTo>
                    <a:pt x="11" y="8"/>
                    <a:pt x="12" y="9"/>
                    <a:pt x="13" y="9"/>
                  </a:cubicBezTo>
                  <a:cubicBezTo>
                    <a:pt x="14" y="9"/>
                    <a:pt x="14" y="9"/>
                    <a:pt x="13" y="10"/>
                  </a:cubicBezTo>
                  <a:cubicBezTo>
                    <a:pt x="13" y="11"/>
                    <a:pt x="10" y="11"/>
                    <a:pt x="13" y="11"/>
                  </a:cubicBezTo>
                  <a:cubicBezTo>
                    <a:pt x="16" y="11"/>
                    <a:pt x="17" y="11"/>
                    <a:pt x="17" y="12"/>
                  </a:cubicBezTo>
                  <a:cubicBezTo>
                    <a:pt x="17" y="13"/>
                    <a:pt x="15" y="14"/>
                    <a:pt x="17" y="14"/>
                  </a:cubicBezTo>
                  <a:cubicBezTo>
                    <a:pt x="19" y="14"/>
                    <a:pt x="20" y="14"/>
                    <a:pt x="21" y="13"/>
                  </a:cubicBezTo>
                  <a:cubicBezTo>
                    <a:pt x="21" y="14"/>
                    <a:pt x="21" y="14"/>
                    <a:pt x="21" y="14"/>
                  </a:cubicBezTo>
                  <a:cubicBezTo>
                    <a:pt x="21" y="15"/>
                    <a:pt x="23" y="17"/>
                    <a:pt x="26" y="18"/>
                  </a:cubicBezTo>
                  <a:cubicBezTo>
                    <a:pt x="28" y="19"/>
                    <a:pt x="32" y="20"/>
                    <a:pt x="30" y="1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38" name="Freeform 470"/>
            <p:cNvSpPr>
              <a:spLocks noChangeArrowheads="1"/>
            </p:cNvSpPr>
            <p:nvPr/>
          </p:nvSpPr>
          <p:spPr bwMode="auto">
            <a:xfrm>
              <a:off x="282" y="420"/>
              <a:ext cx="19" cy="24"/>
            </a:xfrm>
            <a:custGeom>
              <a:avLst/>
              <a:gdLst>
                <a:gd name="T0" fmla="*/ 8 w 14"/>
                <a:gd name="T1" fmla="*/ 12 h 17"/>
                <a:gd name="T2" fmla="*/ 7 w 14"/>
                <a:gd name="T3" fmla="*/ 10 h 17"/>
                <a:gd name="T4" fmla="*/ 7 w 14"/>
                <a:gd name="T5" fmla="*/ 9 h 17"/>
                <a:gd name="T6" fmla="*/ 5 w 14"/>
                <a:gd name="T7" fmla="*/ 7 h 17"/>
                <a:gd name="T8" fmla="*/ 6 w 14"/>
                <a:gd name="T9" fmla="*/ 4 h 17"/>
                <a:gd name="T10" fmla="*/ 6 w 14"/>
                <a:gd name="T11" fmla="*/ 2 h 17"/>
                <a:gd name="T12" fmla="*/ 4 w 14"/>
                <a:gd name="T13" fmla="*/ 4 h 17"/>
                <a:gd name="T14" fmla="*/ 3 w 14"/>
                <a:gd name="T15" fmla="*/ 4 h 17"/>
                <a:gd name="T16" fmla="*/ 4 w 14"/>
                <a:gd name="T17" fmla="*/ 1 h 17"/>
                <a:gd name="T18" fmla="*/ 0 w 14"/>
                <a:gd name="T19" fmla="*/ 2 h 17"/>
                <a:gd name="T20" fmla="*/ 3 w 14"/>
                <a:gd name="T21" fmla="*/ 8 h 17"/>
                <a:gd name="T22" fmla="*/ 11 w 14"/>
                <a:gd name="T23" fmla="*/ 16 h 17"/>
                <a:gd name="T24" fmla="*/ 8 w 14"/>
                <a:gd name="T25" fmla="*/ 12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17"/>
                <a:gd name="T41" fmla="*/ 14 w 14"/>
                <a:gd name="T42" fmla="*/ 17 h 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17">
                  <a:moveTo>
                    <a:pt x="8" y="12"/>
                  </a:moveTo>
                  <a:cubicBezTo>
                    <a:pt x="7" y="11"/>
                    <a:pt x="7" y="11"/>
                    <a:pt x="7" y="10"/>
                  </a:cubicBezTo>
                  <a:cubicBezTo>
                    <a:pt x="7" y="10"/>
                    <a:pt x="8" y="10"/>
                    <a:pt x="7" y="9"/>
                  </a:cubicBezTo>
                  <a:cubicBezTo>
                    <a:pt x="6" y="7"/>
                    <a:pt x="5" y="8"/>
                    <a:pt x="5" y="7"/>
                  </a:cubicBezTo>
                  <a:cubicBezTo>
                    <a:pt x="6" y="5"/>
                    <a:pt x="4" y="5"/>
                    <a:pt x="6" y="4"/>
                  </a:cubicBezTo>
                  <a:cubicBezTo>
                    <a:pt x="7" y="3"/>
                    <a:pt x="8" y="1"/>
                    <a:pt x="6" y="2"/>
                  </a:cubicBezTo>
                  <a:cubicBezTo>
                    <a:pt x="5" y="2"/>
                    <a:pt x="5" y="3"/>
                    <a:pt x="4" y="4"/>
                  </a:cubicBezTo>
                  <a:cubicBezTo>
                    <a:pt x="4" y="4"/>
                    <a:pt x="2" y="5"/>
                    <a:pt x="3" y="4"/>
                  </a:cubicBezTo>
                  <a:cubicBezTo>
                    <a:pt x="4" y="3"/>
                    <a:pt x="6" y="1"/>
                    <a:pt x="4" y="1"/>
                  </a:cubicBezTo>
                  <a:cubicBezTo>
                    <a:pt x="3" y="1"/>
                    <a:pt x="0" y="0"/>
                    <a:pt x="0" y="2"/>
                  </a:cubicBezTo>
                  <a:cubicBezTo>
                    <a:pt x="0" y="3"/>
                    <a:pt x="1" y="6"/>
                    <a:pt x="3" y="8"/>
                  </a:cubicBezTo>
                  <a:cubicBezTo>
                    <a:pt x="5" y="10"/>
                    <a:pt x="8" y="15"/>
                    <a:pt x="11" y="16"/>
                  </a:cubicBezTo>
                  <a:cubicBezTo>
                    <a:pt x="14" y="17"/>
                    <a:pt x="9" y="13"/>
                    <a:pt x="8" y="1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39" name="Freeform 471"/>
            <p:cNvSpPr>
              <a:spLocks noChangeArrowheads="1"/>
            </p:cNvSpPr>
            <p:nvPr/>
          </p:nvSpPr>
          <p:spPr bwMode="auto">
            <a:xfrm>
              <a:off x="275" y="398"/>
              <a:ext cx="15" cy="18"/>
            </a:xfrm>
            <a:custGeom>
              <a:avLst/>
              <a:gdLst>
                <a:gd name="T0" fmla="*/ 7 w 11"/>
                <a:gd name="T1" fmla="*/ 12 h 13"/>
                <a:gd name="T2" fmla="*/ 6 w 11"/>
                <a:gd name="T3" fmla="*/ 9 h 13"/>
                <a:gd name="T4" fmla="*/ 9 w 11"/>
                <a:gd name="T5" fmla="*/ 11 h 13"/>
                <a:gd name="T6" fmla="*/ 10 w 11"/>
                <a:gd name="T7" fmla="*/ 12 h 13"/>
                <a:gd name="T8" fmla="*/ 9 w 11"/>
                <a:gd name="T9" fmla="*/ 7 h 13"/>
                <a:gd name="T10" fmla="*/ 6 w 11"/>
                <a:gd name="T11" fmla="*/ 1 h 13"/>
                <a:gd name="T12" fmla="*/ 3 w 11"/>
                <a:gd name="T13" fmla="*/ 1 h 13"/>
                <a:gd name="T14" fmla="*/ 2 w 11"/>
                <a:gd name="T15" fmla="*/ 2 h 13"/>
                <a:gd name="T16" fmla="*/ 1 w 11"/>
                <a:gd name="T17" fmla="*/ 3 h 13"/>
                <a:gd name="T18" fmla="*/ 4 w 11"/>
                <a:gd name="T19" fmla="*/ 5 h 13"/>
                <a:gd name="T20" fmla="*/ 4 w 11"/>
                <a:gd name="T21" fmla="*/ 8 h 13"/>
                <a:gd name="T22" fmla="*/ 5 w 11"/>
                <a:gd name="T23" fmla="*/ 8 h 13"/>
                <a:gd name="T24" fmla="*/ 5 w 11"/>
                <a:gd name="T25" fmla="*/ 10 h 13"/>
                <a:gd name="T26" fmla="*/ 7 w 11"/>
                <a:gd name="T27" fmla="*/ 12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
                <a:gd name="T43" fmla="*/ 0 h 13"/>
                <a:gd name="T44" fmla="*/ 11 w 11"/>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 h="13">
                  <a:moveTo>
                    <a:pt x="7" y="12"/>
                  </a:moveTo>
                  <a:cubicBezTo>
                    <a:pt x="6" y="10"/>
                    <a:pt x="4" y="9"/>
                    <a:pt x="6" y="9"/>
                  </a:cubicBezTo>
                  <a:cubicBezTo>
                    <a:pt x="8" y="9"/>
                    <a:pt x="8" y="10"/>
                    <a:pt x="9" y="11"/>
                  </a:cubicBezTo>
                  <a:cubicBezTo>
                    <a:pt x="9" y="12"/>
                    <a:pt x="11" y="13"/>
                    <a:pt x="10" y="12"/>
                  </a:cubicBezTo>
                  <a:cubicBezTo>
                    <a:pt x="10" y="10"/>
                    <a:pt x="10" y="9"/>
                    <a:pt x="9" y="7"/>
                  </a:cubicBezTo>
                  <a:cubicBezTo>
                    <a:pt x="8" y="6"/>
                    <a:pt x="7" y="2"/>
                    <a:pt x="6" y="1"/>
                  </a:cubicBezTo>
                  <a:cubicBezTo>
                    <a:pt x="4" y="1"/>
                    <a:pt x="3" y="0"/>
                    <a:pt x="3" y="1"/>
                  </a:cubicBezTo>
                  <a:cubicBezTo>
                    <a:pt x="3" y="2"/>
                    <a:pt x="3" y="2"/>
                    <a:pt x="2" y="2"/>
                  </a:cubicBezTo>
                  <a:cubicBezTo>
                    <a:pt x="1" y="2"/>
                    <a:pt x="0" y="2"/>
                    <a:pt x="1" y="3"/>
                  </a:cubicBezTo>
                  <a:cubicBezTo>
                    <a:pt x="3" y="4"/>
                    <a:pt x="4" y="3"/>
                    <a:pt x="4" y="5"/>
                  </a:cubicBezTo>
                  <a:cubicBezTo>
                    <a:pt x="4" y="6"/>
                    <a:pt x="4" y="8"/>
                    <a:pt x="4" y="8"/>
                  </a:cubicBezTo>
                  <a:cubicBezTo>
                    <a:pt x="5" y="7"/>
                    <a:pt x="6" y="8"/>
                    <a:pt x="5" y="8"/>
                  </a:cubicBezTo>
                  <a:cubicBezTo>
                    <a:pt x="5" y="9"/>
                    <a:pt x="3" y="8"/>
                    <a:pt x="5" y="10"/>
                  </a:cubicBezTo>
                  <a:cubicBezTo>
                    <a:pt x="6" y="11"/>
                    <a:pt x="7" y="13"/>
                    <a:pt x="7" y="1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40" name="Freeform 472"/>
            <p:cNvSpPr>
              <a:spLocks noChangeArrowheads="1"/>
            </p:cNvSpPr>
            <p:nvPr/>
          </p:nvSpPr>
          <p:spPr bwMode="auto">
            <a:xfrm>
              <a:off x="282" y="397"/>
              <a:ext cx="6" cy="5"/>
            </a:xfrm>
            <a:custGeom>
              <a:avLst/>
              <a:gdLst>
                <a:gd name="T0" fmla="*/ 3 w 5"/>
                <a:gd name="T1" fmla="*/ 1 h 4"/>
                <a:gd name="T2" fmla="*/ 1 w 5"/>
                <a:gd name="T3" fmla="*/ 1 h 4"/>
                <a:gd name="T4" fmla="*/ 3 w 5"/>
                <a:gd name="T5" fmla="*/ 3 h 4"/>
                <a:gd name="T6" fmla="*/ 3 w 5"/>
                <a:gd name="T7" fmla="*/ 1 h 4"/>
                <a:gd name="T8" fmla="*/ 0 60000 65536"/>
                <a:gd name="T9" fmla="*/ 0 60000 65536"/>
                <a:gd name="T10" fmla="*/ 0 60000 65536"/>
                <a:gd name="T11" fmla="*/ 0 60000 65536"/>
                <a:gd name="T12" fmla="*/ 0 w 5"/>
                <a:gd name="T13" fmla="*/ 0 h 4"/>
                <a:gd name="T14" fmla="*/ 5 w 5"/>
                <a:gd name="T15" fmla="*/ 4 h 4"/>
              </a:gdLst>
              <a:ahLst/>
              <a:cxnLst>
                <a:cxn ang="T8">
                  <a:pos x="T0" y="T1"/>
                </a:cxn>
                <a:cxn ang="T9">
                  <a:pos x="T2" y="T3"/>
                </a:cxn>
                <a:cxn ang="T10">
                  <a:pos x="T4" y="T5"/>
                </a:cxn>
                <a:cxn ang="T11">
                  <a:pos x="T6" y="T7"/>
                </a:cxn>
              </a:cxnLst>
              <a:rect l="T12" t="T13" r="T14" b="T15"/>
              <a:pathLst>
                <a:path w="5" h="4">
                  <a:moveTo>
                    <a:pt x="3" y="1"/>
                  </a:moveTo>
                  <a:cubicBezTo>
                    <a:pt x="3" y="0"/>
                    <a:pt x="3" y="0"/>
                    <a:pt x="1" y="1"/>
                  </a:cubicBezTo>
                  <a:cubicBezTo>
                    <a:pt x="0" y="2"/>
                    <a:pt x="2" y="2"/>
                    <a:pt x="3" y="3"/>
                  </a:cubicBezTo>
                  <a:cubicBezTo>
                    <a:pt x="5" y="4"/>
                    <a:pt x="4" y="2"/>
                    <a:pt x="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41" name="Freeform 473"/>
            <p:cNvSpPr>
              <a:spLocks noChangeArrowheads="1"/>
            </p:cNvSpPr>
            <p:nvPr/>
          </p:nvSpPr>
          <p:spPr bwMode="auto">
            <a:xfrm>
              <a:off x="273" y="389"/>
              <a:ext cx="10" cy="9"/>
            </a:xfrm>
            <a:custGeom>
              <a:avLst/>
              <a:gdLst>
                <a:gd name="T0" fmla="*/ 2 w 7"/>
                <a:gd name="T1" fmla="*/ 6 h 7"/>
                <a:gd name="T2" fmla="*/ 4 w 7"/>
                <a:gd name="T3" fmla="*/ 5 h 7"/>
                <a:gd name="T4" fmla="*/ 6 w 7"/>
                <a:gd name="T5" fmla="*/ 4 h 7"/>
                <a:gd name="T6" fmla="*/ 5 w 7"/>
                <a:gd name="T7" fmla="*/ 3 h 7"/>
                <a:gd name="T8" fmla="*/ 6 w 7"/>
                <a:gd name="T9" fmla="*/ 2 h 7"/>
                <a:gd name="T10" fmla="*/ 3 w 7"/>
                <a:gd name="T11" fmla="*/ 1 h 7"/>
                <a:gd name="T12" fmla="*/ 1 w 7"/>
                <a:gd name="T13" fmla="*/ 1 h 7"/>
                <a:gd name="T14" fmla="*/ 2 w 7"/>
                <a:gd name="T15" fmla="*/ 2 h 7"/>
                <a:gd name="T16" fmla="*/ 1 w 7"/>
                <a:gd name="T17" fmla="*/ 3 h 7"/>
                <a:gd name="T18" fmla="*/ 2 w 7"/>
                <a:gd name="T19" fmla="*/ 4 h 7"/>
                <a:gd name="T20" fmla="*/ 2 w 7"/>
                <a:gd name="T21" fmla="*/ 6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
                <a:gd name="T34" fmla="*/ 0 h 7"/>
                <a:gd name="T35" fmla="*/ 7 w 7"/>
                <a:gd name="T36" fmla="*/ 7 h 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 h="7">
                  <a:moveTo>
                    <a:pt x="2" y="6"/>
                  </a:moveTo>
                  <a:cubicBezTo>
                    <a:pt x="3" y="5"/>
                    <a:pt x="3" y="4"/>
                    <a:pt x="4" y="5"/>
                  </a:cubicBezTo>
                  <a:cubicBezTo>
                    <a:pt x="5" y="5"/>
                    <a:pt x="7" y="6"/>
                    <a:pt x="6" y="4"/>
                  </a:cubicBezTo>
                  <a:cubicBezTo>
                    <a:pt x="5" y="3"/>
                    <a:pt x="4" y="3"/>
                    <a:pt x="5" y="3"/>
                  </a:cubicBezTo>
                  <a:cubicBezTo>
                    <a:pt x="6" y="3"/>
                    <a:pt x="7" y="2"/>
                    <a:pt x="6" y="2"/>
                  </a:cubicBezTo>
                  <a:cubicBezTo>
                    <a:pt x="5" y="2"/>
                    <a:pt x="5" y="2"/>
                    <a:pt x="3" y="1"/>
                  </a:cubicBezTo>
                  <a:cubicBezTo>
                    <a:pt x="2" y="1"/>
                    <a:pt x="1" y="0"/>
                    <a:pt x="1" y="1"/>
                  </a:cubicBezTo>
                  <a:cubicBezTo>
                    <a:pt x="0" y="1"/>
                    <a:pt x="2" y="1"/>
                    <a:pt x="2" y="2"/>
                  </a:cubicBezTo>
                  <a:cubicBezTo>
                    <a:pt x="2" y="2"/>
                    <a:pt x="2" y="2"/>
                    <a:pt x="1" y="3"/>
                  </a:cubicBezTo>
                  <a:cubicBezTo>
                    <a:pt x="0" y="3"/>
                    <a:pt x="2" y="3"/>
                    <a:pt x="2" y="4"/>
                  </a:cubicBezTo>
                  <a:cubicBezTo>
                    <a:pt x="2" y="5"/>
                    <a:pt x="2" y="7"/>
                    <a:pt x="2"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42" name="Freeform 474"/>
            <p:cNvSpPr>
              <a:spLocks noChangeArrowheads="1"/>
            </p:cNvSpPr>
            <p:nvPr/>
          </p:nvSpPr>
          <p:spPr bwMode="auto">
            <a:xfrm>
              <a:off x="269" y="391"/>
              <a:ext cx="6" cy="10"/>
            </a:xfrm>
            <a:custGeom>
              <a:avLst/>
              <a:gdLst>
                <a:gd name="T0" fmla="*/ 2 w 4"/>
                <a:gd name="T1" fmla="*/ 0 h 7"/>
                <a:gd name="T2" fmla="*/ 1 w 4"/>
                <a:gd name="T3" fmla="*/ 1 h 7"/>
                <a:gd name="T4" fmla="*/ 2 w 4"/>
                <a:gd name="T5" fmla="*/ 3 h 7"/>
                <a:gd name="T6" fmla="*/ 2 w 4"/>
                <a:gd name="T7" fmla="*/ 6 h 7"/>
                <a:gd name="T8" fmla="*/ 3 w 4"/>
                <a:gd name="T9" fmla="*/ 4 h 7"/>
                <a:gd name="T10" fmla="*/ 4 w 4"/>
                <a:gd name="T11" fmla="*/ 2 h 7"/>
                <a:gd name="T12" fmla="*/ 2 w 4"/>
                <a:gd name="T13" fmla="*/ 0 h 7"/>
                <a:gd name="T14" fmla="*/ 0 60000 65536"/>
                <a:gd name="T15" fmla="*/ 0 60000 65536"/>
                <a:gd name="T16" fmla="*/ 0 60000 65536"/>
                <a:gd name="T17" fmla="*/ 0 60000 65536"/>
                <a:gd name="T18" fmla="*/ 0 60000 65536"/>
                <a:gd name="T19" fmla="*/ 0 60000 65536"/>
                <a:gd name="T20" fmla="*/ 0 60000 65536"/>
                <a:gd name="T21" fmla="*/ 0 w 4"/>
                <a:gd name="T22" fmla="*/ 0 h 7"/>
                <a:gd name="T23" fmla="*/ 4 w 4"/>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7">
                  <a:moveTo>
                    <a:pt x="2" y="0"/>
                  </a:moveTo>
                  <a:cubicBezTo>
                    <a:pt x="1" y="0"/>
                    <a:pt x="0" y="0"/>
                    <a:pt x="1" y="1"/>
                  </a:cubicBezTo>
                  <a:cubicBezTo>
                    <a:pt x="1" y="1"/>
                    <a:pt x="3" y="2"/>
                    <a:pt x="2" y="3"/>
                  </a:cubicBezTo>
                  <a:cubicBezTo>
                    <a:pt x="1" y="4"/>
                    <a:pt x="1" y="7"/>
                    <a:pt x="2" y="6"/>
                  </a:cubicBezTo>
                  <a:cubicBezTo>
                    <a:pt x="3" y="5"/>
                    <a:pt x="4" y="5"/>
                    <a:pt x="3" y="4"/>
                  </a:cubicBezTo>
                  <a:cubicBezTo>
                    <a:pt x="3" y="3"/>
                    <a:pt x="3" y="2"/>
                    <a:pt x="4" y="2"/>
                  </a:cubicBezTo>
                  <a:cubicBezTo>
                    <a:pt x="4" y="1"/>
                    <a:pt x="3"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43" name="Freeform 475"/>
            <p:cNvSpPr>
              <a:spLocks noChangeArrowheads="1"/>
            </p:cNvSpPr>
            <p:nvPr/>
          </p:nvSpPr>
          <p:spPr bwMode="auto">
            <a:xfrm>
              <a:off x="260" y="386"/>
              <a:ext cx="8" cy="12"/>
            </a:xfrm>
            <a:custGeom>
              <a:avLst/>
              <a:gdLst>
                <a:gd name="T0" fmla="*/ 3 w 6"/>
                <a:gd name="T1" fmla="*/ 0 h 9"/>
                <a:gd name="T2" fmla="*/ 1 w 6"/>
                <a:gd name="T3" fmla="*/ 1 h 9"/>
                <a:gd name="T4" fmla="*/ 3 w 6"/>
                <a:gd name="T5" fmla="*/ 2 h 9"/>
                <a:gd name="T6" fmla="*/ 3 w 6"/>
                <a:gd name="T7" fmla="*/ 4 h 9"/>
                <a:gd name="T8" fmla="*/ 4 w 6"/>
                <a:gd name="T9" fmla="*/ 5 h 9"/>
                <a:gd name="T10" fmla="*/ 5 w 6"/>
                <a:gd name="T11" fmla="*/ 8 h 9"/>
                <a:gd name="T12" fmla="*/ 6 w 6"/>
                <a:gd name="T13" fmla="*/ 5 h 9"/>
                <a:gd name="T14" fmla="*/ 5 w 6"/>
                <a:gd name="T15" fmla="*/ 2 h 9"/>
                <a:gd name="T16" fmla="*/ 3 w 6"/>
                <a:gd name="T17" fmla="*/ 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9"/>
                <a:gd name="T29" fmla="*/ 6 w 6"/>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9">
                  <a:moveTo>
                    <a:pt x="3" y="0"/>
                  </a:moveTo>
                  <a:cubicBezTo>
                    <a:pt x="1" y="0"/>
                    <a:pt x="0" y="0"/>
                    <a:pt x="1" y="1"/>
                  </a:cubicBezTo>
                  <a:cubicBezTo>
                    <a:pt x="2" y="1"/>
                    <a:pt x="2" y="1"/>
                    <a:pt x="3" y="2"/>
                  </a:cubicBezTo>
                  <a:cubicBezTo>
                    <a:pt x="4" y="3"/>
                    <a:pt x="3" y="3"/>
                    <a:pt x="3" y="4"/>
                  </a:cubicBezTo>
                  <a:cubicBezTo>
                    <a:pt x="2" y="4"/>
                    <a:pt x="3" y="5"/>
                    <a:pt x="4" y="5"/>
                  </a:cubicBezTo>
                  <a:cubicBezTo>
                    <a:pt x="5" y="6"/>
                    <a:pt x="4" y="7"/>
                    <a:pt x="5" y="8"/>
                  </a:cubicBezTo>
                  <a:cubicBezTo>
                    <a:pt x="6" y="9"/>
                    <a:pt x="6" y="6"/>
                    <a:pt x="6" y="5"/>
                  </a:cubicBezTo>
                  <a:cubicBezTo>
                    <a:pt x="6" y="4"/>
                    <a:pt x="5" y="3"/>
                    <a:pt x="5" y="2"/>
                  </a:cubicBezTo>
                  <a:cubicBezTo>
                    <a:pt x="5" y="1"/>
                    <a:pt x="4" y="0"/>
                    <a:pt x="3"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44" name="Freeform 476"/>
            <p:cNvSpPr>
              <a:spLocks noChangeArrowheads="1"/>
            </p:cNvSpPr>
            <p:nvPr/>
          </p:nvSpPr>
          <p:spPr bwMode="auto">
            <a:xfrm>
              <a:off x="253" y="376"/>
              <a:ext cx="13" cy="10"/>
            </a:xfrm>
            <a:custGeom>
              <a:avLst/>
              <a:gdLst>
                <a:gd name="T0" fmla="*/ 6 w 10"/>
                <a:gd name="T1" fmla="*/ 5 h 7"/>
                <a:gd name="T2" fmla="*/ 9 w 10"/>
                <a:gd name="T3" fmla="*/ 5 h 7"/>
                <a:gd name="T4" fmla="*/ 5 w 10"/>
                <a:gd name="T5" fmla="*/ 2 h 7"/>
                <a:gd name="T6" fmla="*/ 5 w 10"/>
                <a:gd name="T7" fmla="*/ 1 h 7"/>
                <a:gd name="T8" fmla="*/ 5 w 10"/>
                <a:gd name="T9" fmla="*/ 0 h 7"/>
                <a:gd name="T10" fmla="*/ 1 w 10"/>
                <a:gd name="T11" fmla="*/ 1 h 7"/>
                <a:gd name="T12" fmla="*/ 2 w 10"/>
                <a:gd name="T13" fmla="*/ 2 h 7"/>
                <a:gd name="T14" fmla="*/ 2 w 10"/>
                <a:gd name="T15" fmla="*/ 3 h 7"/>
                <a:gd name="T16" fmla="*/ 5 w 10"/>
                <a:gd name="T17" fmla="*/ 6 h 7"/>
                <a:gd name="T18" fmla="*/ 6 w 10"/>
                <a:gd name="T19" fmla="*/ 5 h 7"/>
                <a:gd name="T20" fmla="*/ 6 w 10"/>
                <a:gd name="T21" fmla="*/ 5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7"/>
                <a:gd name="T35" fmla="*/ 10 w 10"/>
                <a:gd name="T36" fmla="*/ 7 h 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7">
                  <a:moveTo>
                    <a:pt x="6" y="5"/>
                  </a:moveTo>
                  <a:cubicBezTo>
                    <a:pt x="7" y="5"/>
                    <a:pt x="7" y="5"/>
                    <a:pt x="9" y="5"/>
                  </a:cubicBezTo>
                  <a:cubicBezTo>
                    <a:pt x="10" y="4"/>
                    <a:pt x="7" y="3"/>
                    <a:pt x="5" y="2"/>
                  </a:cubicBezTo>
                  <a:cubicBezTo>
                    <a:pt x="4" y="1"/>
                    <a:pt x="5" y="1"/>
                    <a:pt x="5" y="1"/>
                  </a:cubicBezTo>
                  <a:cubicBezTo>
                    <a:pt x="6" y="1"/>
                    <a:pt x="6" y="0"/>
                    <a:pt x="5" y="0"/>
                  </a:cubicBezTo>
                  <a:cubicBezTo>
                    <a:pt x="3" y="0"/>
                    <a:pt x="2" y="1"/>
                    <a:pt x="1" y="1"/>
                  </a:cubicBezTo>
                  <a:cubicBezTo>
                    <a:pt x="0" y="2"/>
                    <a:pt x="2" y="2"/>
                    <a:pt x="2" y="2"/>
                  </a:cubicBezTo>
                  <a:cubicBezTo>
                    <a:pt x="3" y="3"/>
                    <a:pt x="2" y="2"/>
                    <a:pt x="2" y="3"/>
                  </a:cubicBezTo>
                  <a:cubicBezTo>
                    <a:pt x="1" y="4"/>
                    <a:pt x="3" y="5"/>
                    <a:pt x="5" y="6"/>
                  </a:cubicBezTo>
                  <a:cubicBezTo>
                    <a:pt x="5" y="7"/>
                    <a:pt x="6" y="6"/>
                    <a:pt x="6" y="5"/>
                  </a:cubicBezTo>
                  <a:cubicBezTo>
                    <a:pt x="5" y="5"/>
                    <a:pt x="5" y="4"/>
                    <a:pt x="6"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45" name="Freeform 477"/>
            <p:cNvSpPr>
              <a:spLocks noChangeArrowheads="1"/>
            </p:cNvSpPr>
            <p:nvPr/>
          </p:nvSpPr>
          <p:spPr bwMode="auto">
            <a:xfrm>
              <a:off x="265" y="376"/>
              <a:ext cx="10" cy="14"/>
            </a:xfrm>
            <a:custGeom>
              <a:avLst/>
              <a:gdLst>
                <a:gd name="T0" fmla="*/ 6 w 7"/>
                <a:gd name="T1" fmla="*/ 5 h 10"/>
                <a:gd name="T2" fmla="*/ 6 w 7"/>
                <a:gd name="T3" fmla="*/ 3 h 10"/>
                <a:gd name="T4" fmla="*/ 4 w 7"/>
                <a:gd name="T5" fmla="*/ 1 h 10"/>
                <a:gd name="T6" fmla="*/ 2 w 7"/>
                <a:gd name="T7" fmla="*/ 1 h 10"/>
                <a:gd name="T8" fmla="*/ 2 w 7"/>
                <a:gd name="T9" fmla="*/ 3 h 10"/>
                <a:gd name="T10" fmla="*/ 2 w 7"/>
                <a:gd name="T11" fmla="*/ 5 h 10"/>
                <a:gd name="T12" fmla="*/ 4 w 7"/>
                <a:gd name="T13" fmla="*/ 6 h 10"/>
                <a:gd name="T14" fmla="*/ 3 w 7"/>
                <a:gd name="T15" fmla="*/ 8 h 10"/>
                <a:gd name="T16" fmla="*/ 6 w 7"/>
                <a:gd name="T17" fmla="*/ 7 h 10"/>
                <a:gd name="T18" fmla="*/ 6 w 7"/>
                <a:gd name="T19" fmla="*/ 5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10"/>
                <a:gd name="T32" fmla="*/ 7 w 7"/>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10">
                  <a:moveTo>
                    <a:pt x="6" y="5"/>
                  </a:moveTo>
                  <a:cubicBezTo>
                    <a:pt x="6" y="4"/>
                    <a:pt x="5" y="3"/>
                    <a:pt x="6" y="3"/>
                  </a:cubicBezTo>
                  <a:cubicBezTo>
                    <a:pt x="7" y="2"/>
                    <a:pt x="5" y="1"/>
                    <a:pt x="4" y="1"/>
                  </a:cubicBezTo>
                  <a:cubicBezTo>
                    <a:pt x="3" y="1"/>
                    <a:pt x="3" y="0"/>
                    <a:pt x="2" y="1"/>
                  </a:cubicBezTo>
                  <a:cubicBezTo>
                    <a:pt x="0" y="1"/>
                    <a:pt x="2" y="2"/>
                    <a:pt x="2" y="3"/>
                  </a:cubicBezTo>
                  <a:cubicBezTo>
                    <a:pt x="3" y="4"/>
                    <a:pt x="2" y="4"/>
                    <a:pt x="2" y="5"/>
                  </a:cubicBezTo>
                  <a:cubicBezTo>
                    <a:pt x="3" y="6"/>
                    <a:pt x="3" y="5"/>
                    <a:pt x="4" y="6"/>
                  </a:cubicBezTo>
                  <a:cubicBezTo>
                    <a:pt x="5" y="8"/>
                    <a:pt x="4" y="7"/>
                    <a:pt x="3" y="8"/>
                  </a:cubicBezTo>
                  <a:cubicBezTo>
                    <a:pt x="2" y="10"/>
                    <a:pt x="5" y="8"/>
                    <a:pt x="6" y="7"/>
                  </a:cubicBezTo>
                  <a:cubicBezTo>
                    <a:pt x="7" y="6"/>
                    <a:pt x="7" y="6"/>
                    <a:pt x="6"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46" name="Freeform 478"/>
            <p:cNvSpPr>
              <a:spLocks noChangeArrowheads="1"/>
            </p:cNvSpPr>
            <p:nvPr/>
          </p:nvSpPr>
          <p:spPr bwMode="auto">
            <a:xfrm>
              <a:off x="260" y="378"/>
              <a:ext cx="6" cy="2"/>
            </a:xfrm>
            <a:custGeom>
              <a:avLst/>
              <a:gdLst>
                <a:gd name="T0" fmla="*/ 4 w 5"/>
                <a:gd name="T1" fmla="*/ 1 h 2"/>
                <a:gd name="T2" fmla="*/ 1 w 5"/>
                <a:gd name="T3" fmla="*/ 1 h 2"/>
                <a:gd name="T4" fmla="*/ 3 w 5"/>
                <a:gd name="T5" fmla="*/ 2 h 2"/>
                <a:gd name="T6" fmla="*/ 4 w 5"/>
                <a:gd name="T7" fmla="*/ 1 h 2"/>
                <a:gd name="T8" fmla="*/ 0 60000 65536"/>
                <a:gd name="T9" fmla="*/ 0 60000 65536"/>
                <a:gd name="T10" fmla="*/ 0 60000 65536"/>
                <a:gd name="T11" fmla="*/ 0 60000 65536"/>
                <a:gd name="T12" fmla="*/ 0 w 5"/>
                <a:gd name="T13" fmla="*/ 0 h 2"/>
                <a:gd name="T14" fmla="*/ 5 w 5"/>
                <a:gd name="T15" fmla="*/ 2 h 2"/>
              </a:gdLst>
              <a:ahLst/>
              <a:cxnLst>
                <a:cxn ang="T8">
                  <a:pos x="T0" y="T1"/>
                </a:cxn>
                <a:cxn ang="T9">
                  <a:pos x="T2" y="T3"/>
                </a:cxn>
                <a:cxn ang="T10">
                  <a:pos x="T4" y="T5"/>
                </a:cxn>
                <a:cxn ang="T11">
                  <a:pos x="T6" y="T7"/>
                </a:cxn>
              </a:cxnLst>
              <a:rect l="T12" t="T13" r="T14" b="T15"/>
              <a:pathLst>
                <a:path w="5" h="2">
                  <a:moveTo>
                    <a:pt x="4" y="1"/>
                  </a:moveTo>
                  <a:cubicBezTo>
                    <a:pt x="5" y="0"/>
                    <a:pt x="3" y="0"/>
                    <a:pt x="1" y="1"/>
                  </a:cubicBezTo>
                  <a:cubicBezTo>
                    <a:pt x="0" y="1"/>
                    <a:pt x="1" y="2"/>
                    <a:pt x="3" y="2"/>
                  </a:cubicBezTo>
                  <a:cubicBezTo>
                    <a:pt x="4" y="2"/>
                    <a:pt x="4" y="1"/>
                    <a:pt x="4"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47" name="Freeform 479"/>
            <p:cNvSpPr>
              <a:spLocks noChangeArrowheads="1"/>
            </p:cNvSpPr>
            <p:nvPr/>
          </p:nvSpPr>
          <p:spPr bwMode="auto">
            <a:xfrm>
              <a:off x="111" y="380"/>
              <a:ext cx="19" cy="11"/>
            </a:xfrm>
            <a:custGeom>
              <a:avLst/>
              <a:gdLst>
                <a:gd name="T0" fmla="*/ 11 w 14"/>
                <a:gd name="T1" fmla="*/ 1 h 8"/>
                <a:gd name="T2" fmla="*/ 8 w 14"/>
                <a:gd name="T3" fmla="*/ 1 h 8"/>
                <a:gd name="T4" fmla="*/ 5 w 14"/>
                <a:gd name="T5" fmla="*/ 1 h 8"/>
                <a:gd name="T6" fmla="*/ 4 w 14"/>
                <a:gd name="T7" fmla="*/ 3 h 8"/>
                <a:gd name="T8" fmla="*/ 5 w 14"/>
                <a:gd name="T9" fmla="*/ 4 h 8"/>
                <a:gd name="T10" fmla="*/ 1 w 14"/>
                <a:gd name="T11" fmla="*/ 3 h 8"/>
                <a:gd name="T12" fmla="*/ 0 w 14"/>
                <a:gd name="T13" fmla="*/ 4 h 8"/>
                <a:gd name="T14" fmla="*/ 2 w 14"/>
                <a:gd name="T15" fmla="*/ 8 h 8"/>
                <a:gd name="T16" fmla="*/ 5 w 14"/>
                <a:gd name="T17" fmla="*/ 7 h 8"/>
                <a:gd name="T18" fmla="*/ 8 w 14"/>
                <a:gd name="T19" fmla="*/ 6 h 8"/>
                <a:gd name="T20" fmla="*/ 11 w 14"/>
                <a:gd name="T21" fmla="*/ 5 h 8"/>
                <a:gd name="T22" fmla="*/ 11 w 14"/>
                <a:gd name="T23" fmla="*/ 4 h 8"/>
                <a:gd name="T24" fmla="*/ 12 w 14"/>
                <a:gd name="T25" fmla="*/ 3 h 8"/>
                <a:gd name="T26" fmla="*/ 14 w 14"/>
                <a:gd name="T27" fmla="*/ 3 h 8"/>
                <a:gd name="T28" fmla="*/ 11 w 14"/>
                <a:gd name="T29" fmla="*/ 1 h 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8"/>
                <a:gd name="T47" fmla="*/ 14 w 14"/>
                <a:gd name="T48" fmla="*/ 8 h 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8">
                  <a:moveTo>
                    <a:pt x="11" y="1"/>
                  </a:moveTo>
                  <a:cubicBezTo>
                    <a:pt x="10" y="1"/>
                    <a:pt x="9" y="1"/>
                    <a:pt x="8" y="1"/>
                  </a:cubicBezTo>
                  <a:cubicBezTo>
                    <a:pt x="7" y="1"/>
                    <a:pt x="6" y="1"/>
                    <a:pt x="5" y="1"/>
                  </a:cubicBezTo>
                  <a:cubicBezTo>
                    <a:pt x="4" y="1"/>
                    <a:pt x="3" y="2"/>
                    <a:pt x="4" y="3"/>
                  </a:cubicBezTo>
                  <a:cubicBezTo>
                    <a:pt x="5" y="4"/>
                    <a:pt x="6" y="6"/>
                    <a:pt x="5" y="4"/>
                  </a:cubicBezTo>
                  <a:cubicBezTo>
                    <a:pt x="4" y="3"/>
                    <a:pt x="2" y="2"/>
                    <a:pt x="1" y="3"/>
                  </a:cubicBezTo>
                  <a:cubicBezTo>
                    <a:pt x="1" y="3"/>
                    <a:pt x="0" y="3"/>
                    <a:pt x="0" y="4"/>
                  </a:cubicBezTo>
                  <a:cubicBezTo>
                    <a:pt x="0" y="5"/>
                    <a:pt x="1" y="7"/>
                    <a:pt x="2" y="8"/>
                  </a:cubicBezTo>
                  <a:cubicBezTo>
                    <a:pt x="3" y="8"/>
                    <a:pt x="3" y="7"/>
                    <a:pt x="5" y="7"/>
                  </a:cubicBezTo>
                  <a:cubicBezTo>
                    <a:pt x="6" y="7"/>
                    <a:pt x="7" y="7"/>
                    <a:pt x="8" y="6"/>
                  </a:cubicBezTo>
                  <a:cubicBezTo>
                    <a:pt x="8" y="5"/>
                    <a:pt x="9" y="6"/>
                    <a:pt x="11" y="5"/>
                  </a:cubicBezTo>
                  <a:cubicBezTo>
                    <a:pt x="12" y="4"/>
                    <a:pt x="12" y="4"/>
                    <a:pt x="11" y="4"/>
                  </a:cubicBezTo>
                  <a:cubicBezTo>
                    <a:pt x="10" y="3"/>
                    <a:pt x="11" y="3"/>
                    <a:pt x="12" y="3"/>
                  </a:cubicBezTo>
                  <a:cubicBezTo>
                    <a:pt x="14" y="3"/>
                    <a:pt x="14" y="4"/>
                    <a:pt x="14" y="3"/>
                  </a:cubicBezTo>
                  <a:cubicBezTo>
                    <a:pt x="13" y="2"/>
                    <a:pt x="12" y="0"/>
                    <a:pt x="1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48" name="Freeform 480"/>
            <p:cNvSpPr>
              <a:spLocks noChangeArrowheads="1"/>
            </p:cNvSpPr>
            <p:nvPr/>
          </p:nvSpPr>
          <p:spPr bwMode="auto">
            <a:xfrm>
              <a:off x="118" y="372"/>
              <a:ext cx="14" cy="10"/>
            </a:xfrm>
            <a:custGeom>
              <a:avLst/>
              <a:gdLst>
                <a:gd name="T0" fmla="*/ 7 w 10"/>
                <a:gd name="T1" fmla="*/ 0 h 7"/>
                <a:gd name="T2" fmla="*/ 3 w 10"/>
                <a:gd name="T3" fmla="*/ 6 h 7"/>
                <a:gd name="T4" fmla="*/ 7 w 10"/>
                <a:gd name="T5" fmla="*/ 4 h 7"/>
                <a:gd name="T6" fmla="*/ 10 w 10"/>
                <a:gd name="T7" fmla="*/ 3 h 7"/>
                <a:gd name="T8" fmla="*/ 7 w 10"/>
                <a:gd name="T9" fmla="*/ 0 h 7"/>
                <a:gd name="T10" fmla="*/ 0 60000 65536"/>
                <a:gd name="T11" fmla="*/ 0 60000 65536"/>
                <a:gd name="T12" fmla="*/ 0 60000 65536"/>
                <a:gd name="T13" fmla="*/ 0 60000 65536"/>
                <a:gd name="T14" fmla="*/ 0 60000 65536"/>
                <a:gd name="T15" fmla="*/ 0 w 10"/>
                <a:gd name="T16" fmla="*/ 0 h 7"/>
                <a:gd name="T17" fmla="*/ 10 w 10"/>
                <a:gd name="T18" fmla="*/ 7 h 7"/>
              </a:gdLst>
              <a:ahLst/>
              <a:cxnLst>
                <a:cxn ang="T10">
                  <a:pos x="T0" y="T1"/>
                </a:cxn>
                <a:cxn ang="T11">
                  <a:pos x="T2" y="T3"/>
                </a:cxn>
                <a:cxn ang="T12">
                  <a:pos x="T4" y="T5"/>
                </a:cxn>
                <a:cxn ang="T13">
                  <a:pos x="T6" y="T7"/>
                </a:cxn>
                <a:cxn ang="T14">
                  <a:pos x="T8" y="T9"/>
                </a:cxn>
              </a:cxnLst>
              <a:rect l="T15" t="T16" r="T17" b="T18"/>
              <a:pathLst>
                <a:path w="10" h="7">
                  <a:moveTo>
                    <a:pt x="7" y="0"/>
                  </a:moveTo>
                  <a:cubicBezTo>
                    <a:pt x="7" y="1"/>
                    <a:pt x="0" y="7"/>
                    <a:pt x="3" y="6"/>
                  </a:cubicBezTo>
                  <a:cubicBezTo>
                    <a:pt x="4" y="5"/>
                    <a:pt x="6" y="4"/>
                    <a:pt x="7" y="4"/>
                  </a:cubicBezTo>
                  <a:cubicBezTo>
                    <a:pt x="9" y="3"/>
                    <a:pt x="10" y="4"/>
                    <a:pt x="10" y="3"/>
                  </a:cubicBezTo>
                  <a:cubicBezTo>
                    <a:pt x="9" y="2"/>
                    <a:pt x="8" y="0"/>
                    <a:pt x="7"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49" name="Freeform 481"/>
            <p:cNvSpPr>
              <a:spLocks noChangeArrowheads="1"/>
            </p:cNvSpPr>
            <p:nvPr/>
          </p:nvSpPr>
          <p:spPr bwMode="auto">
            <a:xfrm>
              <a:off x="26" y="413"/>
              <a:ext cx="19" cy="7"/>
            </a:xfrm>
            <a:custGeom>
              <a:avLst/>
              <a:gdLst>
                <a:gd name="T0" fmla="*/ 10 w 14"/>
                <a:gd name="T1" fmla="*/ 0 h 5"/>
                <a:gd name="T2" fmla="*/ 4 w 14"/>
                <a:gd name="T3" fmla="*/ 4 h 5"/>
                <a:gd name="T4" fmla="*/ 13 w 14"/>
                <a:gd name="T5" fmla="*/ 2 h 5"/>
                <a:gd name="T6" fmla="*/ 10 w 14"/>
                <a:gd name="T7" fmla="*/ 0 h 5"/>
                <a:gd name="T8" fmla="*/ 0 60000 65536"/>
                <a:gd name="T9" fmla="*/ 0 60000 65536"/>
                <a:gd name="T10" fmla="*/ 0 60000 65536"/>
                <a:gd name="T11" fmla="*/ 0 60000 65536"/>
                <a:gd name="T12" fmla="*/ 0 w 14"/>
                <a:gd name="T13" fmla="*/ 0 h 5"/>
                <a:gd name="T14" fmla="*/ 14 w 14"/>
                <a:gd name="T15" fmla="*/ 5 h 5"/>
              </a:gdLst>
              <a:ahLst/>
              <a:cxnLst>
                <a:cxn ang="T8">
                  <a:pos x="T0" y="T1"/>
                </a:cxn>
                <a:cxn ang="T9">
                  <a:pos x="T2" y="T3"/>
                </a:cxn>
                <a:cxn ang="T10">
                  <a:pos x="T4" y="T5"/>
                </a:cxn>
                <a:cxn ang="T11">
                  <a:pos x="T6" y="T7"/>
                </a:cxn>
              </a:cxnLst>
              <a:rect l="T12" t="T13" r="T14" b="T15"/>
              <a:pathLst>
                <a:path w="14" h="5">
                  <a:moveTo>
                    <a:pt x="10" y="0"/>
                  </a:moveTo>
                  <a:cubicBezTo>
                    <a:pt x="9" y="0"/>
                    <a:pt x="0" y="3"/>
                    <a:pt x="4" y="4"/>
                  </a:cubicBezTo>
                  <a:cubicBezTo>
                    <a:pt x="8" y="5"/>
                    <a:pt x="11" y="1"/>
                    <a:pt x="13" y="2"/>
                  </a:cubicBezTo>
                  <a:cubicBezTo>
                    <a:pt x="14" y="2"/>
                    <a:pt x="12" y="0"/>
                    <a:pt x="10"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50" name="Freeform 482"/>
            <p:cNvSpPr>
              <a:spLocks noChangeArrowheads="1"/>
            </p:cNvSpPr>
            <p:nvPr/>
          </p:nvSpPr>
          <p:spPr bwMode="auto">
            <a:xfrm>
              <a:off x="9" y="423"/>
              <a:ext cx="11" cy="8"/>
            </a:xfrm>
            <a:custGeom>
              <a:avLst/>
              <a:gdLst>
                <a:gd name="T0" fmla="*/ 4 w 8"/>
                <a:gd name="T1" fmla="*/ 2 h 6"/>
                <a:gd name="T2" fmla="*/ 4 w 8"/>
                <a:gd name="T3" fmla="*/ 4 h 6"/>
                <a:gd name="T4" fmla="*/ 1 w 8"/>
                <a:gd name="T5" fmla="*/ 6 h 6"/>
                <a:gd name="T6" fmla="*/ 5 w 8"/>
                <a:gd name="T7" fmla="*/ 5 h 6"/>
                <a:gd name="T8" fmla="*/ 8 w 8"/>
                <a:gd name="T9" fmla="*/ 2 h 6"/>
                <a:gd name="T10" fmla="*/ 4 w 8"/>
                <a:gd name="T11" fmla="*/ 2 h 6"/>
                <a:gd name="T12" fmla="*/ 0 60000 65536"/>
                <a:gd name="T13" fmla="*/ 0 60000 65536"/>
                <a:gd name="T14" fmla="*/ 0 60000 65536"/>
                <a:gd name="T15" fmla="*/ 0 60000 65536"/>
                <a:gd name="T16" fmla="*/ 0 60000 65536"/>
                <a:gd name="T17" fmla="*/ 0 60000 65536"/>
                <a:gd name="T18" fmla="*/ 0 w 8"/>
                <a:gd name="T19" fmla="*/ 0 h 6"/>
                <a:gd name="T20" fmla="*/ 8 w 8"/>
                <a:gd name="T21" fmla="*/ 6 h 6"/>
              </a:gdLst>
              <a:ahLst/>
              <a:cxnLst>
                <a:cxn ang="T12">
                  <a:pos x="T0" y="T1"/>
                </a:cxn>
                <a:cxn ang="T13">
                  <a:pos x="T2" y="T3"/>
                </a:cxn>
                <a:cxn ang="T14">
                  <a:pos x="T4" y="T5"/>
                </a:cxn>
                <a:cxn ang="T15">
                  <a:pos x="T6" y="T7"/>
                </a:cxn>
                <a:cxn ang="T16">
                  <a:pos x="T8" y="T9"/>
                </a:cxn>
                <a:cxn ang="T17">
                  <a:pos x="T10" y="T11"/>
                </a:cxn>
              </a:cxnLst>
              <a:rect l="T18" t="T19" r="T20" b="T21"/>
              <a:pathLst>
                <a:path w="8" h="6">
                  <a:moveTo>
                    <a:pt x="4" y="2"/>
                  </a:moveTo>
                  <a:cubicBezTo>
                    <a:pt x="4" y="3"/>
                    <a:pt x="5" y="3"/>
                    <a:pt x="4" y="4"/>
                  </a:cubicBezTo>
                  <a:cubicBezTo>
                    <a:pt x="2" y="5"/>
                    <a:pt x="0" y="6"/>
                    <a:pt x="1" y="6"/>
                  </a:cubicBezTo>
                  <a:cubicBezTo>
                    <a:pt x="2" y="6"/>
                    <a:pt x="4" y="6"/>
                    <a:pt x="5" y="5"/>
                  </a:cubicBezTo>
                  <a:cubicBezTo>
                    <a:pt x="7" y="4"/>
                    <a:pt x="8" y="3"/>
                    <a:pt x="8" y="2"/>
                  </a:cubicBezTo>
                  <a:cubicBezTo>
                    <a:pt x="8" y="0"/>
                    <a:pt x="5" y="0"/>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51" name="Freeform 483"/>
            <p:cNvSpPr>
              <a:spLocks noChangeArrowheads="1"/>
            </p:cNvSpPr>
            <p:nvPr/>
          </p:nvSpPr>
          <p:spPr bwMode="auto">
            <a:xfrm>
              <a:off x="543" y="227"/>
              <a:ext cx="33" cy="21"/>
            </a:xfrm>
            <a:custGeom>
              <a:avLst/>
              <a:gdLst>
                <a:gd name="T0" fmla="*/ 17 w 24"/>
                <a:gd name="T1" fmla="*/ 5 h 15"/>
                <a:gd name="T2" fmla="*/ 13 w 24"/>
                <a:gd name="T3" fmla="*/ 3 h 15"/>
                <a:gd name="T4" fmla="*/ 9 w 24"/>
                <a:gd name="T5" fmla="*/ 1 h 15"/>
                <a:gd name="T6" fmla="*/ 7 w 24"/>
                <a:gd name="T7" fmla="*/ 6 h 15"/>
                <a:gd name="T8" fmla="*/ 2 w 24"/>
                <a:gd name="T9" fmla="*/ 8 h 15"/>
                <a:gd name="T10" fmla="*/ 3 w 24"/>
                <a:gd name="T11" fmla="*/ 11 h 15"/>
                <a:gd name="T12" fmla="*/ 10 w 24"/>
                <a:gd name="T13" fmla="*/ 13 h 15"/>
                <a:gd name="T14" fmla="*/ 14 w 24"/>
                <a:gd name="T15" fmla="*/ 14 h 15"/>
                <a:gd name="T16" fmla="*/ 21 w 24"/>
                <a:gd name="T17" fmla="*/ 13 h 15"/>
                <a:gd name="T18" fmla="*/ 23 w 24"/>
                <a:gd name="T19" fmla="*/ 11 h 15"/>
                <a:gd name="T20" fmla="*/ 20 w 24"/>
                <a:gd name="T21" fmla="*/ 10 h 15"/>
                <a:gd name="T22" fmla="*/ 21 w 24"/>
                <a:gd name="T23" fmla="*/ 8 h 15"/>
                <a:gd name="T24" fmla="*/ 18 w 24"/>
                <a:gd name="T25" fmla="*/ 6 h 15"/>
                <a:gd name="T26" fmla="*/ 17 w 24"/>
                <a:gd name="T27" fmla="*/ 5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
                <a:gd name="T43" fmla="*/ 0 h 15"/>
                <a:gd name="T44" fmla="*/ 24 w 24"/>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 h="15">
                  <a:moveTo>
                    <a:pt x="17" y="5"/>
                  </a:moveTo>
                  <a:cubicBezTo>
                    <a:pt x="15" y="5"/>
                    <a:pt x="15" y="4"/>
                    <a:pt x="13" y="3"/>
                  </a:cubicBezTo>
                  <a:cubicBezTo>
                    <a:pt x="12" y="2"/>
                    <a:pt x="9" y="0"/>
                    <a:pt x="9" y="1"/>
                  </a:cubicBezTo>
                  <a:cubicBezTo>
                    <a:pt x="8" y="2"/>
                    <a:pt x="7" y="5"/>
                    <a:pt x="7" y="6"/>
                  </a:cubicBezTo>
                  <a:cubicBezTo>
                    <a:pt x="6" y="7"/>
                    <a:pt x="2" y="8"/>
                    <a:pt x="2" y="8"/>
                  </a:cubicBezTo>
                  <a:cubicBezTo>
                    <a:pt x="1" y="9"/>
                    <a:pt x="0" y="10"/>
                    <a:pt x="3" y="11"/>
                  </a:cubicBezTo>
                  <a:cubicBezTo>
                    <a:pt x="6" y="11"/>
                    <a:pt x="8" y="13"/>
                    <a:pt x="10" y="13"/>
                  </a:cubicBezTo>
                  <a:cubicBezTo>
                    <a:pt x="11" y="14"/>
                    <a:pt x="12" y="13"/>
                    <a:pt x="14" y="14"/>
                  </a:cubicBezTo>
                  <a:cubicBezTo>
                    <a:pt x="17" y="15"/>
                    <a:pt x="19" y="14"/>
                    <a:pt x="21" y="13"/>
                  </a:cubicBezTo>
                  <a:cubicBezTo>
                    <a:pt x="22" y="12"/>
                    <a:pt x="24" y="11"/>
                    <a:pt x="23" y="11"/>
                  </a:cubicBezTo>
                  <a:cubicBezTo>
                    <a:pt x="21" y="11"/>
                    <a:pt x="20" y="11"/>
                    <a:pt x="20" y="10"/>
                  </a:cubicBezTo>
                  <a:cubicBezTo>
                    <a:pt x="20" y="9"/>
                    <a:pt x="22" y="10"/>
                    <a:pt x="21" y="8"/>
                  </a:cubicBezTo>
                  <a:cubicBezTo>
                    <a:pt x="19" y="7"/>
                    <a:pt x="18" y="6"/>
                    <a:pt x="18" y="6"/>
                  </a:cubicBezTo>
                  <a:cubicBezTo>
                    <a:pt x="18" y="6"/>
                    <a:pt x="18" y="4"/>
                    <a:pt x="17"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52" name="Freeform 484"/>
            <p:cNvSpPr>
              <a:spLocks noChangeArrowheads="1"/>
            </p:cNvSpPr>
            <p:nvPr/>
          </p:nvSpPr>
          <p:spPr bwMode="auto">
            <a:xfrm>
              <a:off x="535" y="238"/>
              <a:ext cx="5" cy="6"/>
            </a:xfrm>
            <a:custGeom>
              <a:avLst/>
              <a:gdLst>
                <a:gd name="T0" fmla="*/ 1 w 4"/>
                <a:gd name="T1" fmla="*/ 3 h 4"/>
                <a:gd name="T2" fmla="*/ 3 w 4"/>
                <a:gd name="T3" fmla="*/ 1 h 4"/>
                <a:gd name="T4" fmla="*/ 1 w 4"/>
                <a:gd name="T5" fmla="*/ 1 h 4"/>
                <a:gd name="T6" fmla="*/ 1 w 4"/>
                <a:gd name="T7" fmla="*/ 3 h 4"/>
                <a:gd name="T8" fmla="*/ 0 60000 65536"/>
                <a:gd name="T9" fmla="*/ 0 60000 65536"/>
                <a:gd name="T10" fmla="*/ 0 60000 65536"/>
                <a:gd name="T11" fmla="*/ 0 60000 65536"/>
                <a:gd name="T12" fmla="*/ 0 w 4"/>
                <a:gd name="T13" fmla="*/ 0 h 4"/>
                <a:gd name="T14" fmla="*/ 4 w 4"/>
                <a:gd name="T15" fmla="*/ 4 h 4"/>
              </a:gdLst>
              <a:ahLst/>
              <a:cxnLst>
                <a:cxn ang="T8">
                  <a:pos x="T0" y="T1"/>
                </a:cxn>
                <a:cxn ang="T9">
                  <a:pos x="T2" y="T3"/>
                </a:cxn>
                <a:cxn ang="T10">
                  <a:pos x="T4" y="T5"/>
                </a:cxn>
                <a:cxn ang="T11">
                  <a:pos x="T6" y="T7"/>
                </a:cxn>
              </a:cxnLst>
              <a:rect l="T12" t="T13" r="T14" b="T15"/>
              <a:pathLst>
                <a:path w="4" h="4">
                  <a:moveTo>
                    <a:pt x="1" y="3"/>
                  </a:moveTo>
                  <a:cubicBezTo>
                    <a:pt x="3" y="3"/>
                    <a:pt x="2" y="2"/>
                    <a:pt x="3" y="1"/>
                  </a:cubicBezTo>
                  <a:cubicBezTo>
                    <a:pt x="4" y="0"/>
                    <a:pt x="2" y="0"/>
                    <a:pt x="1" y="1"/>
                  </a:cubicBezTo>
                  <a:cubicBezTo>
                    <a:pt x="0" y="2"/>
                    <a:pt x="0" y="4"/>
                    <a:pt x="1"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53" name="Freeform 485"/>
            <p:cNvSpPr>
              <a:spLocks noChangeArrowheads="1"/>
            </p:cNvSpPr>
            <p:nvPr/>
          </p:nvSpPr>
          <p:spPr bwMode="auto">
            <a:xfrm>
              <a:off x="522" y="242"/>
              <a:ext cx="4" cy="5"/>
            </a:xfrm>
            <a:custGeom>
              <a:avLst/>
              <a:gdLst>
                <a:gd name="T0" fmla="*/ 2 w 3"/>
                <a:gd name="T1" fmla="*/ 3 h 3"/>
                <a:gd name="T2" fmla="*/ 1 w 3"/>
                <a:gd name="T3" fmla="*/ 1 h 3"/>
                <a:gd name="T4" fmla="*/ 2 w 3"/>
                <a:gd name="T5" fmla="*/ 3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2" y="3"/>
                  </a:moveTo>
                  <a:cubicBezTo>
                    <a:pt x="3" y="3"/>
                    <a:pt x="3" y="0"/>
                    <a:pt x="1" y="1"/>
                  </a:cubicBezTo>
                  <a:cubicBezTo>
                    <a:pt x="0" y="2"/>
                    <a:pt x="1" y="3"/>
                    <a:pt x="2"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54" name="Freeform 486"/>
            <p:cNvSpPr>
              <a:spLocks noChangeArrowheads="1"/>
            </p:cNvSpPr>
            <p:nvPr/>
          </p:nvSpPr>
          <p:spPr bwMode="auto">
            <a:xfrm>
              <a:off x="389" y="178"/>
              <a:ext cx="144" cy="70"/>
            </a:xfrm>
            <a:custGeom>
              <a:avLst/>
              <a:gdLst>
                <a:gd name="T0" fmla="*/ 94 w 105"/>
                <a:gd name="T1" fmla="*/ 36 h 51"/>
                <a:gd name="T2" fmla="*/ 104 w 105"/>
                <a:gd name="T3" fmla="*/ 35 h 51"/>
                <a:gd name="T4" fmla="*/ 91 w 105"/>
                <a:gd name="T5" fmla="*/ 29 h 51"/>
                <a:gd name="T6" fmla="*/ 85 w 105"/>
                <a:gd name="T7" fmla="*/ 21 h 51"/>
                <a:gd name="T8" fmla="*/ 79 w 105"/>
                <a:gd name="T9" fmla="*/ 8 h 51"/>
                <a:gd name="T10" fmla="*/ 71 w 105"/>
                <a:gd name="T11" fmla="*/ 0 h 51"/>
                <a:gd name="T12" fmla="*/ 65 w 105"/>
                <a:gd name="T13" fmla="*/ 0 h 51"/>
                <a:gd name="T14" fmla="*/ 69 w 105"/>
                <a:gd name="T15" fmla="*/ 16 h 51"/>
                <a:gd name="T16" fmla="*/ 61 w 105"/>
                <a:gd name="T17" fmla="*/ 10 h 51"/>
                <a:gd name="T18" fmla="*/ 50 w 105"/>
                <a:gd name="T19" fmla="*/ 4 h 51"/>
                <a:gd name="T20" fmla="*/ 54 w 105"/>
                <a:gd name="T21" fmla="*/ 10 h 51"/>
                <a:gd name="T22" fmla="*/ 50 w 105"/>
                <a:gd name="T23" fmla="*/ 9 h 51"/>
                <a:gd name="T24" fmla="*/ 44 w 105"/>
                <a:gd name="T25" fmla="*/ 11 h 51"/>
                <a:gd name="T26" fmla="*/ 44 w 105"/>
                <a:gd name="T27" fmla="*/ 6 h 51"/>
                <a:gd name="T28" fmla="*/ 33 w 105"/>
                <a:gd name="T29" fmla="*/ 8 h 51"/>
                <a:gd name="T30" fmla="*/ 29 w 105"/>
                <a:gd name="T31" fmla="*/ 5 h 51"/>
                <a:gd name="T32" fmla="*/ 22 w 105"/>
                <a:gd name="T33" fmla="*/ 1 h 51"/>
                <a:gd name="T34" fmla="*/ 5 w 105"/>
                <a:gd name="T35" fmla="*/ 10 h 51"/>
                <a:gd name="T36" fmla="*/ 5 w 105"/>
                <a:gd name="T37" fmla="*/ 13 h 51"/>
                <a:gd name="T38" fmla="*/ 7 w 105"/>
                <a:gd name="T39" fmla="*/ 18 h 51"/>
                <a:gd name="T40" fmla="*/ 12 w 105"/>
                <a:gd name="T41" fmla="*/ 21 h 51"/>
                <a:gd name="T42" fmla="*/ 9 w 105"/>
                <a:gd name="T43" fmla="*/ 23 h 51"/>
                <a:gd name="T44" fmla="*/ 19 w 105"/>
                <a:gd name="T45" fmla="*/ 29 h 51"/>
                <a:gd name="T46" fmla="*/ 44 w 105"/>
                <a:gd name="T47" fmla="*/ 32 h 51"/>
                <a:gd name="T48" fmla="*/ 25 w 105"/>
                <a:gd name="T49" fmla="*/ 33 h 51"/>
                <a:gd name="T50" fmla="*/ 18 w 105"/>
                <a:gd name="T51" fmla="*/ 42 h 51"/>
                <a:gd name="T52" fmla="*/ 33 w 105"/>
                <a:gd name="T53" fmla="*/ 47 h 51"/>
                <a:gd name="T54" fmla="*/ 50 w 105"/>
                <a:gd name="T55" fmla="*/ 49 h 51"/>
                <a:gd name="T56" fmla="*/ 64 w 105"/>
                <a:gd name="T57" fmla="*/ 45 h 51"/>
                <a:gd name="T58" fmla="*/ 74 w 105"/>
                <a:gd name="T59" fmla="*/ 43 h 51"/>
                <a:gd name="T60" fmla="*/ 82 w 105"/>
                <a:gd name="T61" fmla="*/ 46 h 51"/>
                <a:gd name="T62" fmla="*/ 98 w 105"/>
                <a:gd name="T63" fmla="*/ 45 h 51"/>
                <a:gd name="T64" fmla="*/ 98 w 105"/>
                <a:gd name="T65" fmla="*/ 43 h 51"/>
                <a:gd name="T66" fmla="*/ 97 w 105"/>
                <a:gd name="T67" fmla="*/ 41 h 51"/>
                <a:gd name="T68" fmla="*/ 92 w 105"/>
                <a:gd name="T69" fmla="*/ 43 h 51"/>
                <a:gd name="T70" fmla="*/ 91 w 105"/>
                <a:gd name="T71" fmla="*/ 40 h 5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5"/>
                <a:gd name="T109" fmla="*/ 0 h 51"/>
                <a:gd name="T110" fmla="*/ 105 w 105"/>
                <a:gd name="T111" fmla="*/ 51 h 5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5" h="51">
                  <a:moveTo>
                    <a:pt x="94" y="40"/>
                  </a:moveTo>
                  <a:cubicBezTo>
                    <a:pt x="94" y="39"/>
                    <a:pt x="94" y="36"/>
                    <a:pt x="94" y="36"/>
                  </a:cubicBezTo>
                  <a:cubicBezTo>
                    <a:pt x="94" y="36"/>
                    <a:pt x="103" y="38"/>
                    <a:pt x="104" y="38"/>
                  </a:cubicBezTo>
                  <a:cubicBezTo>
                    <a:pt x="105" y="38"/>
                    <a:pt x="104" y="36"/>
                    <a:pt x="104" y="35"/>
                  </a:cubicBezTo>
                  <a:cubicBezTo>
                    <a:pt x="104" y="33"/>
                    <a:pt x="100" y="33"/>
                    <a:pt x="97" y="32"/>
                  </a:cubicBezTo>
                  <a:cubicBezTo>
                    <a:pt x="94" y="30"/>
                    <a:pt x="94" y="29"/>
                    <a:pt x="91" y="29"/>
                  </a:cubicBezTo>
                  <a:cubicBezTo>
                    <a:pt x="87" y="29"/>
                    <a:pt x="85" y="25"/>
                    <a:pt x="84" y="24"/>
                  </a:cubicBezTo>
                  <a:cubicBezTo>
                    <a:pt x="84" y="23"/>
                    <a:pt x="84" y="21"/>
                    <a:pt x="85" y="21"/>
                  </a:cubicBezTo>
                  <a:cubicBezTo>
                    <a:pt x="85" y="21"/>
                    <a:pt x="86" y="20"/>
                    <a:pt x="84" y="18"/>
                  </a:cubicBezTo>
                  <a:cubicBezTo>
                    <a:pt x="83" y="15"/>
                    <a:pt x="79" y="9"/>
                    <a:pt x="79" y="8"/>
                  </a:cubicBezTo>
                  <a:cubicBezTo>
                    <a:pt x="79" y="6"/>
                    <a:pt x="79" y="5"/>
                    <a:pt x="77" y="5"/>
                  </a:cubicBezTo>
                  <a:cubicBezTo>
                    <a:pt x="75" y="4"/>
                    <a:pt x="73" y="1"/>
                    <a:pt x="71" y="0"/>
                  </a:cubicBezTo>
                  <a:cubicBezTo>
                    <a:pt x="69" y="0"/>
                    <a:pt x="70" y="1"/>
                    <a:pt x="69" y="2"/>
                  </a:cubicBezTo>
                  <a:cubicBezTo>
                    <a:pt x="69" y="2"/>
                    <a:pt x="66" y="0"/>
                    <a:pt x="65" y="0"/>
                  </a:cubicBezTo>
                  <a:cubicBezTo>
                    <a:pt x="64" y="0"/>
                    <a:pt x="63" y="1"/>
                    <a:pt x="63" y="3"/>
                  </a:cubicBezTo>
                  <a:cubicBezTo>
                    <a:pt x="62" y="4"/>
                    <a:pt x="68" y="15"/>
                    <a:pt x="69" y="16"/>
                  </a:cubicBezTo>
                  <a:cubicBezTo>
                    <a:pt x="69" y="18"/>
                    <a:pt x="65" y="18"/>
                    <a:pt x="63" y="18"/>
                  </a:cubicBezTo>
                  <a:cubicBezTo>
                    <a:pt x="61" y="18"/>
                    <a:pt x="61" y="11"/>
                    <a:pt x="61" y="10"/>
                  </a:cubicBezTo>
                  <a:cubicBezTo>
                    <a:pt x="61" y="8"/>
                    <a:pt x="57" y="6"/>
                    <a:pt x="56" y="6"/>
                  </a:cubicBezTo>
                  <a:cubicBezTo>
                    <a:pt x="55" y="6"/>
                    <a:pt x="52" y="4"/>
                    <a:pt x="50" y="4"/>
                  </a:cubicBezTo>
                  <a:cubicBezTo>
                    <a:pt x="48" y="4"/>
                    <a:pt x="51" y="5"/>
                    <a:pt x="53" y="6"/>
                  </a:cubicBezTo>
                  <a:cubicBezTo>
                    <a:pt x="55" y="7"/>
                    <a:pt x="54" y="8"/>
                    <a:pt x="54" y="10"/>
                  </a:cubicBezTo>
                  <a:cubicBezTo>
                    <a:pt x="54" y="11"/>
                    <a:pt x="52" y="9"/>
                    <a:pt x="52" y="9"/>
                  </a:cubicBezTo>
                  <a:cubicBezTo>
                    <a:pt x="52" y="9"/>
                    <a:pt x="51" y="9"/>
                    <a:pt x="50" y="9"/>
                  </a:cubicBezTo>
                  <a:cubicBezTo>
                    <a:pt x="49" y="8"/>
                    <a:pt x="49" y="9"/>
                    <a:pt x="47" y="10"/>
                  </a:cubicBezTo>
                  <a:cubicBezTo>
                    <a:pt x="46" y="11"/>
                    <a:pt x="46" y="11"/>
                    <a:pt x="44" y="11"/>
                  </a:cubicBezTo>
                  <a:cubicBezTo>
                    <a:pt x="42" y="12"/>
                    <a:pt x="44" y="9"/>
                    <a:pt x="45" y="9"/>
                  </a:cubicBezTo>
                  <a:cubicBezTo>
                    <a:pt x="45" y="8"/>
                    <a:pt x="46" y="7"/>
                    <a:pt x="44" y="6"/>
                  </a:cubicBezTo>
                  <a:cubicBezTo>
                    <a:pt x="43" y="5"/>
                    <a:pt x="36" y="4"/>
                    <a:pt x="35" y="4"/>
                  </a:cubicBezTo>
                  <a:cubicBezTo>
                    <a:pt x="34" y="5"/>
                    <a:pt x="33" y="7"/>
                    <a:pt x="33" y="8"/>
                  </a:cubicBezTo>
                  <a:cubicBezTo>
                    <a:pt x="32" y="8"/>
                    <a:pt x="28" y="8"/>
                    <a:pt x="27" y="8"/>
                  </a:cubicBezTo>
                  <a:cubicBezTo>
                    <a:pt x="27" y="8"/>
                    <a:pt x="28" y="6"/>
                    <a:pt x="29" y="5"/>
                  </a:cubicBezTo>
                  <a:cubicBezTo>
                    <a:pt x="30" y="4"/>
                    <a:pt x="30" y="2"/>
                    <a:pt x="29" y="1"/>
                  </a:cubicBezTo>
                  <a:cubicBezTo>
                    <a:pt x="29" y="0"/>
                    <a:pt x="24" y="0"/>
                    <a:pt x="22" y="1"/>
                  </a:cubicBezTo>
                  <a:cubicBezTo>
                    <a:pt x="20" y="2"/>
                    <a:pt x="16" y="4"/>
                    <a:pt x="13" y="5"/>
                  </a:cubicBezTo>
                  <a:cubicBezTo>
                    <a:pt x="10" y="6"/>
                    <a:pt x="7" y="9"/>
                    <a:pt x="5" y="10"/>
                  </a:cubicBezTo>
                  <a:cubicBezTo>
                    <a:pt x="3" y="11"/>
                    <a:pt x="6" y="11"/>
                    <a:pt x="6" y="11"/>
                  </a:cubicBezTo>
                  <a:cubicBezTo>
                    <a:pt x="7" y="12"/>
                    <a:pt x="6" y="12"/>
                    <a:pt x="5" y="13"/>
                  </a:cubicBezTo>
                  <a:cubicBezTo>
                    <a:pt x="3" y="13"/>
                    <a:pt x="2" y="16"/>
                    <a:pt x="1" y="17"/>
                  </a:cubicBezTo>
                  <a:cubicBezTo>
                    <a:pt x="0" y="19"/>
                    <a:pt x="5" y="18"/>
                    <a:pt x="7" y="18"/>
                  </a:cubicBezTo>
                  <a:cubicBezTo>
                    <a:pt x="9" y="18"/>
                    <a:pt x="7" y="19"/>
                    <a:pt x="7" y="20"/>
                  </a:cubicBezTo>
                  <a:cubicBezTo>
                    <a:pt x="6" y="21"/>
                    <a:pt x="9" y="21"/>
                    <a:pt x="12" y="21"/>
                  </a:cubicBezTo>
                  <a:cubicBezTo>
                    <a:pt x="16" y="21"/>
                    <a:pt x="21" y="20"/>
                    <a:pt x="23" y="20"/>
                  </a:cubicBezTo>
                  <a:cubicBezTo>
                    <a:pt x="25" y="20"/>
                    <a:pt x="17" y="20"/>
                    <a:pt x="9" y="23"/>
                  </a:cubicBezTo>
                  <a:cubicBezTo>
                    <a:pt x="1" y="27"/>
                    <a:pt x="8" y="28"/>
                    <a:pt x="10" y="29"/>
                  </a:cubicBezTo>
                  <a:cubicBezTo>
                    <a:pt x="13" y="30"/>
                    <a:pt x="15" y="30"/>
                    <a:pt x="19" y="29"/>
                  </a:cubicBezTo>
                  <a:cubicBezTo>
                    <a:pt x="22" y="29"/>
                    <a:pt x="27" y="28"/>
                    <a:pt x="32" y="29"/>
                  </a:cubicBezTo>
                  <a:cubicBezTo>
                    <a:pt x="36" y="30"/>
                    <a:pt x="41" y="31"/>
                    <a:pt x="44" y="32"/>
                  </a:cubicBezTo>
                  <a:cubicBezTo>
                    <a:pt x="47" y="33"/>
                    <a:pt x="40" y="33"/>
                    <a:pt x="38" y="33"/>
                  </a:cubicBezTo>
                  <a:cubicBezTo>
                    <a:pt x="35" y="33"/>
                    <a:pt x="32" y="33"/>
                    <a:pt x="25" y="33"/>
                  </a:cubicBezTo>
                  <a:cubicBezTo>
                    <a:pt x="18" y="33"/>
                    <a:pt x="12" y="34"/>
                    <a:pt x="11" y="35"/>
                  </a:cubicBezTo>
                  <a:cubicBezTo>
                    <a:pt x="10" y="36"/>
                    <a:pt x="14" y="39"/>
                    <a:pt x="18" y="42"/>
                  </a:cubicBezTo>
                  <a:cubicBezTo>
                    <a:pt x="21" y="44"/>
                    <a:pt x="30" y="43"/>
                    <a:pt x="31" y="43"/>
                  </a:cubicBezTo>
                  <a:cubicBezTo>
                    <a:pt x="32" y="43"/>
                    <a:pt x="33" y="45"/>
                    <a:pt x="33" y="47"/>
                  </a:cubicBezTo>
                  <a:cubicBezTo>
                    <a:pt x="33" y="48"/>
                    <a:pt x="35" y="49"/>
                    <a:pt x="37" y="50"/>
                  </a:cubicBezTo>
                  <a:cubicBezTo>
                    <a:pt x="39" y="51"/>
                    <a:pt x="47" y="49"/>
                    <a:pt x="50" y="49"/>
                  </a:cubicBezTo>
                  <a:cubicBezTo>
                    <a:pt x="54" y="48"/>
                    <a:pt x="59" y="47"/>
                    <a:pt x="60" y="46"/>
                  </a:cubicBezTo>
                  <a:cubicBezTo>
                    <a:pt x="61" y="46"/>
                    <a:pt x="62" y="45"/>
                    <a:pt x="64" y="45"/>
                  </a:cubicBezTo>
                  <a:cubicBezTo>
                    <a:pt x="67" y="45"/>
                    <a:pt x="71" y="42"/>
                    <a:pt x="73" y="41"/>
                  </a:cubicBezTo>
                  <a:cubicBezTo>
                    <a:pt x="75" y="40"/>
                    <a:pt x="74" y="42"/>
                    <a:pt x="74" y="43"/>
                  </a:cubicBezTo>
                  <a:cubicBezTo>
                    <a:pt x="74" y="44"/>
                    <a:pt x="78" y="44"/>
                    <a:pt x="80" y="44"/>
                  </a:cubicBezTo>
                  <a:cubicBezTo>
                    <a:pt x="82" y="44"/>
                    <a:pt x="81" y="45"/>
                    <a:pt x="82" y="46"/>
                  </a:cubicBezTo>
                  <a:cubicBezTo>
                    <a:pt x="83" y="47"/>
                    <a:pt x="92" y="47"/>
                    <a:pt x="94" y="47"/>
                  </a:cubicBezTo>
                  <a:cubicBezTo>
                    <a:pt x="97" y="46"/>
                    <a:pt x="98" y="46"/>
                    <a:pt x="98" y="45"/>
                  </a:cubicBezTo>
                  <a:cubicBezTo>
                    <a:pt x="99" y="45"/>
                    <a:pt x="100" y="44"/>
                    <a:pt x="101" y="44"/>
                  </a:cubicBezTo>
                  <a:cubicBezTo>
                    <a:pt x="102" y="44"/>
                    <a:pt x="99" y="43"/>
                    <a:pt x="98" y="43"/>
                  </a:cubicBezTo>
                  <a:cubicBezTo>
                    <a:pt x="97" y="43"/>
                    <a:pt x="98" y="42"/>
                    <a:pt x="98" y="41"/>
                  </a:cubicBezTo>
                  <a:cubicBezTo>
                    <a:pt x="98" y="40"/>
                    <a:pt x="97" y="41"/>
                    <a:pt x="97" y="41"/>
                  </a:cubicBezTo>
                  <a:cubicBezTo>
                    <a:pt x="96" y="41"/>
                    <a:pt x="94" y="41"/>
                    <a:pt x="94" y="42"/>
                  </a:cubicBezTo>
                  <a:cubicBezTo>
                    <a:pt x="94" y="42"/>
                    <a:pt x="92" y="43"/>
                    <a:pt x="92" y="43"/>
                  </a:cubicBezTo>
                  <a:cubicBezTo>
                    <a:pt x="92" y="44"/>
                    <a:pt x="92" y="42"/>
                    <a:pt x="92" y="41"/>
                  </a:cubicBezTo>
                  <a:cubicBezTo>
                    <a:pt x="92" y="41"/>
                    <a:pt x="91" y="40"/>
                    <a:pt x="91" y="40"/>
                  </a:cubicBezTo>
                  <a:cubicBezTo>
                    <a:pt x="91" y="39"/>
                    <a:pt x="94" y="40"/>
                    <a:pt x="94" y="4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55" name="Freeform 487"/>
            <p:cNvSpPr>
              <a:spLocks noChangeArrowheads="1"/>
            </p:cNvSpPr>
            <p:nvPr/>
          </p:nvSpPr>
          <p:spPr bwMode="auto">
            <a:xfrm>
              <a:off x="482" y="171"/>
              <a:ext cx="24" cy="14"/>
            </a:xfrm>
            <a:custGeom>
              <a:avLst/>
              <a:gdLst>
                <a:gd name="T0" fmla="*/ 5 w 17"/>
                <a:gd name="T1" fmla="*/ 1 h 10"/>
                <a:gd name="T2" fmla="*/ 2 w 17"/>
                <a:gd name="T3" fmla="*/ 3 h 10"/>
                <a:gd name="T4" fmla="*/ 7 w 17"/>
                <a:gd name="T5" fmla="*/ 5 h 10"/>
                <a:gd name="T6" fmla="*/ 11 w 17"/>
                <a:gd name="T7" fmla="*/ 10 h 10"/>
                <a:gd name="T8" fmla="*/ 16 w 17"/>
                <a:gd name="T9" fmla="*/ 4 h 10"/>
                <a:gd name="T10" fmla="*/ 12 w 17"/>
                <a:gd name="T11" fmla="*/ 1 h 10"/>
                <a:gd name="T12" fmla="*/ 5 w 17"/>
                <a:gd name="T13" fmla="*/ 1 h 10"/>
                <a:gd name="T14" fmla="*/ 0 60000 65536"/>
                <a:gd name="T15" fmla="*/ 0 60000 65536"/>
                <a:gd name="T16" fmla="*/ 0 60000 65536"/>
                <a:gd name="T17" fmla="*/ 0 60000 65536"/>
                <a:gd name="T18" fmla="*/ 0 60000 65536"/>
                <a:gd name="T19" fmla="*/ 0 60000 65536"/>
                <a:gd name="T20" fmla="*/ 0 60000 65536"/>
                <a:gd name="T21" fmla="*/ 0 w 17"/>
                <a:gd name="T22" fmla="*/ 0 h 10"/>
                <a:gd name="T23" fmla="*/ 17 w 17"/>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0">
                  <a:moveTo>
                    <a:pt x="5" y="1"/>
                  </a:moveTo>
                  <a:cubicBezTo>
                    <a:pt x="4" y="1"/>
                    <a:pt x="4" y="2"/>
                    <a:pt x="2" y="3"/>
                  </a:cubicBezTo>
                  <a:cubicBezTo>
                    <a:pt x="0" y="4"/>
                    <a:pt x="5" y="5"/>
                    <a:pt x="7" y="5"/>
                  </a:cubicBezTo>
                  <a:cubicBezTo>
                    <a:pt x="8" y="6"/>
                    <a:pt x="10" y="10"/>
                    <a:pt x="11" y="10"/>
                  </a:cubicBezTo>
                  <a:cubicBezTo>
                    <a:pt x="12" y="10"/>
                    <a:pt x="15" y="5"/>
                    <a:pt x="16" y="4"/>
                  </a:cubicBezTo>
                  <a:cubicBezTo>
                    <a:pt x="17" y="3"/>
                    <a:pt x="14" y="2"/>
                    <a:pt x="12" y="1"/>
                  </a:cubicBezTo>
                  <a:cubicBezTo>
                    <a:pt x="11" y="0"/>
                    <a:pt x="6" y="0"/>
                    <a:pt x="5"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56" name="Freeform 488"/>
            <p:cNvSpPr>
              <a:spLocks noChangeArrowheads="1"/>
            </p:cNvSpPr>
            <p:nvPr/>
          </p:nvSpPr>
          <p:spPr bwMode="auto">
            <a:xfrm>
              <a:off x="518" y="165"/>
              <a:ext cx="51" cy="44"/>
            </a:xfrm>
            <a:custGeom>
              <a:avLst/>
              <a:gdLst>
                <a:gd name="T0" fmla="*/ 36 w 37"/>
                <a:gd name="T1" fmla="*/ 17 h 32"/>
                <a:gd name="T2" fmla="*/ 34 w 37"/>
                <a:gd name="T3" fmla="*/ 15 h 32"/>
                <a:gd name="T4" fmla="*/ 34 w 37"/>
                <a:gd name="T5" fmla="*/ 12 h 32"/>
                <a:gd name="T6" fmla="*/ 33 w 37"/>
                <a:gd name="T7" fmla="*/ 11 h 32"/>
                <a:gd name="T8" fmla="*/ 32 w 37"/>
                <a:gd name="T9" fmla="*/ 13 h 32"/>
                <a:gd name="T10" fmla="*/ 34 w 37"/>
                <a:gd name="T11" fmla="*/ 16 h 32"/>
                <a:gd name="T12" fmla="*/ 33 w 37"/>
                <a:gd name="T13" fmla="*/ 17 h 32"/>
                <a:gd name="T14" fmla="*/ 28 w 37"/>
                <a:gd name="T15" fmla="*/ 12 h 32"/>
                <a:gd name="T16" fmla="*/ 24 w 37"/>
                <a:gd name="T17" fmla="*/ 14 h 32"/>
                <a:gd name="T18" fmla="*/ 27 w 37"/>
                <a:gd name="T19" fmla="*/ 10 h 32"/>
                <a:gd name="T20" fmla="*/ 30 w 37"/>
                <a:gd name="T21" fmla="*/ 9 h 32"/>
                <a:gd name="T22" fmla="*/ 31 w 37"/>
                <a:gd name="T23" fmla="*/ 8 h 32"/>
                <a:gd name="T24" fmla="*/ 30 w 37"/>
                <a:gd name="T25" fmla="*/ 7 h 32"/>
                <a:gd name="T26" fmla="*/ 32 w 37"/>
                <a:gd name="T27" fmla="*/ 5 h 32"/>
                <a:gd name="T28" fmla="*/ 28 w 37"/>
                <a:gd name="T29" fmla="*/ 3 h 32"/>
                <a:gd name="T30" fmla="*/ 29 w 37"/>
                <a:gd name="T31" fmla="*/ 1 h 32"/>
                <a:gd name="T32" fmla="*/ 24 w 37"/>
                <a:gd name="T33" fmla="*/ 1 h 32"/>
                <a:gd name="T34" fmla="*/ 19 w 37"/>
                <a:gd name="T35" fmla="*/ 2 h 32"/>
                <a:gd name="T36" fmla="*/ 22 w 37"/>
                <a:gd name="T37" fmla="*/ 3 h 32"/>
                <a:gd name="T38" fmla="*/ 22 w 37"/>
                <a:gd name="T39" fmla="*/ 4 h 32"/>
                <a:gd name="T40" fmla="*/ 19 w 37"/>
                <a:gd name="T41" fmla="*/ 4 h 32"/>
                <a:gd name="T42" fmla="*/ 15 w 37"/>
                <a:gd name="T43" fmla="*/ 3 h 32"/>
                <a:gd name="T44" fmla="*/ 16 w 37"/>
                <a:gd name="T45" fmla="*/ 4 h 32"/>
                <a:gd name="T46" fmla="*/ 13 w 37"/>
                <a:gd name="T47" fmla="*/ 4 h 32"/>
                <a:gd name="T48" fmla="*/ 10 w 37"/>
                <a:gd name="T49" fmla="*/ 4 h 32"/>
                <a:gd name="T50" fmla="*/ 12 w 37"/>
                <a:gd name="T51" fmla="*/ 5 h 32"/>
                <a:gd name="T52" fmla="*/ 13 w 37"/>
                <a:gd name="T53" fmla="*/ 6 h 32"/>
                <a:gd name="T54" fmla="*/ 12 w 37"/>
                <a:gd name="T55" fmla="*/ 8 h 32"/>
                <a:gd name="T56" fmla="*/ 10 w 37"/>
                <a:gd name="T57" fmla="*/ 6 h 32"/>
                <a:gd name="T58" fmla="*/ 7 w 37"/>
                <a:gd name="T59" fmla="*/ 7 h 32"/>
                <a:gd name="T60" fmla="*/ 12 w 37"/>
                <a:gd name="T61" fmla="*/ 10 h 32"/>
                <a:gd name="T62" fmla="*/ 15 w 37"/>
                <a:gd name="T63" fmla="*/ 12 h 32"/>
                <a:gd name="T64" fmla="*/ 13 w 37"/>
                <a:gd name="T65" fmla="*/ 13 h 32"/>
                <a:gd name="T66" fmla="*/ 13 w 37"/>
                <a:gd name="T67" fmla="*/ 15 h 32"/>
                <a:gd name="T68" fmla="*/ 9 w 37"/>
                <a:gd name="T69" fmla="*/ 15 h 32"/>
                <a:gd name="T70" fmla="*/ 3 w 37"/>
                <a:gd name="T71" fmla="*/ 12 h 32"/>
                <a:gd name="T72" fmla="*/ 0 w 37"/>
                <a:gd name="T73" fmla="*/ 15 h 32"/>
                <a:gd name="T74" fmla="*/ 4 w 37"/>
                <a:gd name="T75" fmla="*/ 18 h 32"/>
                <a:gd name="T76" fmla="*/ 7 w 37"/>
                <a:gd name="T77" fmla="*/ 20 h 32"/>
                <a:gd name="T78" fmla="*/ 15 w 37"/>
                <a:gd name="T79" fmla="*/ 24 h 32"/>
                <a:gd name="T80" fmla="*/ 21 w 37"/>
                <a:gd name="T81" fmla="*/ 30 h 32"/>
                <a:gd name="T82" fmla="*/ 26 w 37"/>
                <a:gd name="T83" fmla="*/ 29 h 32"/>
                <a:gd name="T84" fmla="*/ 24 w 37"/>
                <a:gd name="T85" fmla="*/ 25 h 32"/>
                <a:gd name="T86" fmla="*/ 25 w 37"/>
                <a:gd name="T87" fmla="*/ 26 h 32"/>
                <a:gd name="T88" fmla="*/ 28 w 37"/>
                <a:gd name="T89" fmla="*/ 27 h 32"/>
                <a:gd name="T90" fmla="*/ 33 w 37"/>
                <a:gd name="T91" fmla="*/ 26 h 32"/>
                <a:gd name="T92" fmla="*/ 35 w 37"/>
                <a:gd name="T93" fmla="*/ 23 h 32"/>
                <a:gd name="T94" fmla="*/ 35 w 37"/>
                <a:gd name="T95" fmla="*/ 19 h 32"/>
                <a:gd name="T96" fmla="*/ 36 w 37"/>
                <a:gd name="T97" fmla="*/ 17 h 3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
                <a:gd name="T148" fmla="*/ 0 h 32"/>
                <a:gd name="T149" fmla="*/ 37 w 37"/>
                <a:gd name="T150" fmla="*/ 32 h 3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 h="32">
                  <a:moveTo>
                    <a:pt x="36" y="17"/>
                  </a:moveTo>
                  <a:cubicBezTo>
                    <a:pt x="35" y="16"/>
                    <a:pt x="34" y="16"/>
                    <a:pt x="34" y="15"/>
                  </a:cubicBezTo>
                  <a:cubicBezTo>
                    <a:pt x="34" y="13"/>
                    <a:pt x="34" y="13"/>
                    <a:pt x="34" y="12"/>
                  </a:cubicBezTo>
                  <a:cubicBezTo>
                    <a:pt x="35" y="12"/>
                    <a:pt x="34" y="11"/>
                    <a:pt x="33" y="11"/>
                  </a:cubicBezTo>
                  <a:cubicBezTo>
                    <a:pt x="32" y="11"/>
                    <a:pt x="32" y="12"/>
                    <a:pt x="32" y="13"/>
                  </a:cubicBezTo>
                  <a:cubicBezTo>
                    <a:pt x="33" y="14"/>
                    <a:pt x="34" y="15"/>
                    <a:pt x="34" y="16"/>
                  </a:cubicBezTo>
                  <a:cubicBezTo>
                    <a:pt x="34" y="17"/>
                    <a:pt x="33" y="16"/>
                    <a:pt x="33" y="17"/>
                  </a:cubicBezTo>
                  <a:cubicBezTo>
                    <a:pt x="32" y="17"/>
                    <a:pt x="30" y="13"/>
                    <a:pt x="28" y="12"/>
                  </a:cubicBezTo>
                  <a:cubicBezTo>
                    <a:pt x="27" y="12"/>
                    <a:pt x="25" y="13"/>
                    <a:pt x="24" y="14"/>
                  </a:cubicBezTo>
                  <a:cubicBezTo>
                    <a:pt x="23" y="15"/>
                    <a:pt x="27" y="11"/>
                    <a:pt x="27" y="10"/>
                  </a:cubicBezTo>
                  <a:cubicBezTo>
                    <a:pt x="28" y="9"/>
                    <a:pt x="29" y="9"/>
                    <a:pt x="30" y="9"/>
                  </a:cubicBezTo>
                  <a:cubicBezTo>
                    <a:pt x="31" y="9"/>
                    <a:pt x="32" y="8"/>
                    <a:pt x="31" y="8"/>
                  </a:cubicBezTo>
                  <a:cubicBezTo>
                    <a:pt x="30" y="8"/>
                    <a:pt x="29" y="7"/>
                    <a:pt x="30" y="7"/>
                  </a:cubicBezTo>
                  <a:cubicBezTo>
                    <a:pt x="31" y="6"/>
                    <a:pt x="31" y="6"/>
                    <a:pt x="32" y="5"/>
                  </a:cubicBezTo>
                  <a:cubicBezTo>
                    <a:pt x="33" y="4"/>
                    <a:pt x="29" y="3"/>
                    <a:pt x="28" y="3"/>
                  </a:cubicBezTo>
                  <a:cubicBezTo>
                    <a:pt x="26" y="3"/>
                    <a:pt x="28" y="1"/>
                    <a:pt x="29" y="1"/>
                  </a:cubicBezTo>
                  <a:cubicBezTo>
                    <a:pt x="30" y="0"/>
                    <a:pt x="25" y="0"/>
                    <a:pt x="24" y="1"/>
                  </a:cubicBezTo>
                  <a:cubicBezTo>
                    <a:pt x="22" y="1"/>
                    <a:pt x="20" y="2"/>
                    <a:pt x="19" y="2"/>
                  </a:cubicBezTo>
                  <a:cubicBezTo>
                    <a:pt x="18" y="3"/>
                    <a:pt x="23" y="3"/>
                    <a:pt x="22" y="3"/>
                  </a:cubicBezTo>
                  <a:cubicBezTo>
                    <a:pt x="20" y="3"/>
                    <a:pt x="22" y="4"/>
                    <a:pt x="22" y="4"/>
                  </a:cubicBezTo>
                  <a:cubicBezTo>
                    <a:pt x="23" y="5"/>
                    <a:pt x="20" y="5"/>
                    <a:pt x="19" y="4"/>
                  </a:cubicBezTo>
                  <a:cubicBezTo>
                    <a:pt x="17" y="3"/>
                    <a:pt x="17" y="3"/>
                    <a:pt x="15" y="3"/>
                  </a:cubicBezTo>
                  <a:cubicBezTo>
                    <a:pt x="14" y="3"/>
                    <a:pt x="16" y="3"/>
                    <a:pt x="16" y="4"/>
                  </a:cubicBezTo>
                  <a:cubicBezTo>
                    <a:pt x="17" y="5"/>
                    <a:pt x="15" y="4"/>
                    <a:pt x="13" y="4"/>
                  </a:cubicBezTo>
                  <a:cubicBezTo>
                    <a:pt x="11" y="3"/>
                    <a:pt x="11" y="4"/>
                    <a:pt x="10" y="4"/>
                  </a:cubicBezTo>
                  <a:cubicBezTo>
                    <a:pt x="9" y="4"/>
                    <a:pt x="11" y="4"/>
                    <a:pt x="12" y="5"/>
                  </a:cubicBezTo>
                  <a:cubicBezTo>
                    <a:pt x="14" y="5"/>
                    <a:pt x="13" y="6"/>
                    <a:pt x="13" y="6"/>
                  </a:cubicBezTo>
                  <a:cubicBezTo>
                    <a:pt x="12" y="6"/>
                    <a:pt x="12" y="7"/>
                    <a:pt x="12" y="8"/>
                  </a:cubicBezTo>
                  <a:cubicBezTo>
                    <a:pt x="12" y="8"/>
                    <a:pt x="12" y="7"/>
                    <a:pt x="10" y="6"/>
                  </a:cubicBezTo>
                  <a:cubicBezTo>
                    <a:pt x="9" y="6"/>
                    <a:pt x="10" y="6"/>
                    <a:pt x="7" y="7"/>
                  </a:cubicBezTo>
                  <a:cubicBezTo>
                    <a:pt x="5" y="8"/>
                    <a:pt x="10" y="9"/>
                    <a:pt x="12" y="10"/>
                  </a:cubicBezTo>
                  <a:cubicBezTo>
                    <a:pt x="14" y="10"/>
                    <a:pt x="14" y="11"/>
                    <a:pt x="15" y="12"/>
                  </a:cubicBezTo>
                  <a:cubicBezTo>
                    <a:pt x="16" y="13"/>
                    <a:pt x="14" y="13"/>
                    <a:pt x="13" y="13"/>
                  </a:cubicBezTo>
                  <a:cubicBezTo>
                    <a:pt x="12" y="13"/>
                    <a:pt x="14" y="14"/>
                    <a:pt x="13" y="15"/>
                  </a:cubicBezTo>
                  <a:cubicBezTo>
                    <a:pt x="13" y="16"/>
                    <a:pt x="11" y="15"/>
                    <a:pt x="9" y="15"/>
                  </a:cubicBezTo>
                  <a:cubicBezTo>
                    <a:pt x="7" y="15"/>
                    <a:pt x="5" y="13"/>
                    <a:pt x="3" y="12"/>
                  </a:cubicBezTo>
                  <a:cubicBezTo>
                    <a:pt x="1" y="11"/>
                    <a:pt x="0" y="14"/>
                    <a:pt x="0" y="15"/>
                  </a:cubicBezTo>
                  <a:cubicBezTo>
                    <a:pt x="0" y="16"/>
                    <a:pt x="0" y="16"/>
                    <a:pt x="4" y="18"/>
                  </a:cubicBezTo>
                  <a:cubicBezTo>
                    <a:pt x="7" y="19"/>
                    <a:pt x="6" y="19"/>
                    <a:pt x="7" y="20"/>
                  </a:cubicBezTo>
                  <a:cubicBezTo>
                    <a:pt x="9" y="20"/>
                    <a:pt x="13" y="23"/>
                    <a:pt x="15" y="24"/>
                  </a:cubicBezTo>
                  <a:cubicBezTo>
                    <a:pt x="16" y="25"/>
                    <a:pt x="20" y="29"/>
                    <a:pt x="21" y="30"/>
                  </a:cubicBezTo>
                  <a:cubicBezTo>
                    <a:pt x="25" y="32"/>
                    <a:pt x="26" y="30"/>
                    <a:pt x="26" y="29"/>
                  </a:cubicBezTo>
                  <a:cubicBezTo>
                    <a:pt x="26" y="29"/>
                    <a:pt x="24" y="26"/>
                    <a:pt x="24" y="25"/>
                  </a:cubicBezTo>
                  <a:cubicBezTo>
                    <a:pt x="24" y="25"/>
                    <a:pt x="26" y="25"/>
                    <a:pt x="25" y="26"/>
                  </a:cubicBezTo>
                  <a:cubicBezTo>
                    <a:pt x="25" y="26"/>
                    <a:pt x="27" y="27"/>
                    <a:pt x="28" y="27"/>
                  </a:cubicBezTo>
                  <a:cubicBezTo>
                    <a:pt x="29" y="27"/>
                    <a:pt x="32" y="26"/>
                    <a:pt x="33" y="26"/>
                  </a:cubicBezTo>
                  <a:cubicBezTo>
                    <a:pt x="34" y="26"/>
                    <a:pt x="35" y="24"/>
                    <a:pt x="35" y="23"/>
                  </a:cubicBezTo>
                  <a:cubicBezTo>
                    <a:pt x="35" y="21"/>
                    <a:pt x="34" y="20"/>
                    <a:pt x="35" y="19"/>
                  </a:cubicBezTo>
                  <a:cubicBezTo>
                    <a:pt x="36" y="19"/>
                    <a:pt x="37" y="18"/>
                    <a:pt x="36" y="1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57" name="Freeform 489"/>
            <p:cNvSpPr>
              <a:spLocks noChangeArrowheads="1"/>
            </p:cNvSpPr>
            <p:nvPr/>
          </p:nvSpPr>
          <p:spPr bwMode="auto">
            <a:xfrm>
              <a:off x="572" y="165"/>
              <a:ext cx="41" cy="35"/>
            </a:xfrm>
            <a:custGeom>
              <a:avLst/>
              <a:gdLst>
                <a:gd name="T0" fmla="*/ 14 w 30"/>
                <a:gd name="T1" fmla="*/ 14 h 25"/>
                <a:gd name="T2" fmla="*/ 21 w 30"/>
                <a:gd name="T3" fmla="*/ 15 h 25"/>
                <a:gd name="T4" fmla="*/ 27 w 30"/>
                <a:gd name="T5" fmla="*/ 8 h 25"/>
                <a:gd name="T6" fmla="*/ 30 w 30"/>
                <a:gd name="T7" fmla="*/ 4 h 25"/>
                <a:gd name="T8" fmla="*/ 21 w 30"/>
                <a:gd name="T9" fmla="*/ 2 h 25"/>
                <a:gd name="T10" fmla="*/ 12 w 30"/>
                <a:gd name="T11" fmla="*/ 0 h 25"/>
                <a:gd name="T12" fmla="*/ 4 w 30"/>
                <a:gd name="T13" fmla="*/ 2 h 25"/>
                <a:gd name="T14" fmla="*/ 7 w 30"/>
                <a:gd name="T15" fmla="*/ 4 h 25"/>
                <a:gd name="T16" fmla="*/ 3 w 30"/>
                <a:gd name="T17" fmla="*/ 4 h 25"/>
                <a:gd name="T18" fmla="*/ 1 w 30"/>
                <a:gd name="T19" fmla="*/ 6 h 25"/>
                <a:gd name="T20" fmla="*/ 1 w 30"/>
                <a:gd name="T21" fmla="*/ 13 h 25"/>
                <a:gd name="T22" fmla="*/ 2 w 30"/>
                <a:gd name="T23" fmla="*/ 17 h 25"/>
                <a:gd name="T24" fmla="*/ 4 w 30"/>
                <a:gd name="T25" fmla="*/ 21 h 25"/>
                <a:gd name="T26" fmla="*/ 5 w 30"/>
                <a:gd name="T27" fmla="*/ 23 h 25"/>
                <a:gd name="T28" fmla="*/ 8 w 30"/>
                <a:gd name="T29" fmla="*/ 24 h 25"/>
                <a:gd name="T30" fmla="*/ 13 w 30"/>
                <a:gd name="T31" fmla="*/ 18 h 25"/>
                <a:gd name="T32" fmla="*/ 11 w 30"/>
                <a:gd name="T33" fmla="*/ 16 h 25"/>
                <a:gd name="T34" fmla="*/ 14 w 30"/>
                <a:gd name="T35" fmla="*/ 14 h 2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0"/>
                <a:gd name="T55" fmla="*/ 0 h 25"/>
                <a:gd name="T56" fmla="*/ 30 w 30"/>
                <a:gd name="T57" fmla="*/ 25 h 2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0" h="25">
                  <a:moveTo>
                    <a:pt x="14" y="14"/>
                  </a:moveTo>
                  <a:cubicBezTo>
                    <a:pt x="15" y="14"/>
                    <a:pt x="20" y="15"/>
                    <a:pt x="21" y="15"/>
                  </a:cubicBezTo>
                  <a:cubicBezTo>
                    <a:pt x="22" y="15"/>
                    <a:pt x="26" y="9"/>
                    <a:pt x="27" y="8"/>
                  </a:cubicBezTo>
                  <a:cubicBezTo>
                    <a:pt x="27" y="8"/>
                    <a:pt x="30" y="5"/>
                    <a:pt x="30" y="4"/>
                  </a:cubicBezTo>
                  <a:cubicBezTo>
                    <a:pt x="30" y="3"/>
                    <a:pt x="24" y="2"/>
                    <a:pt x="21" y="2"/>
                  </a:cubicBezTo>
                  <a:cubicBezTo>
                    <a:pt x="19" y="2"/>
                    <a:pt x="14" y="0"/>
                    <a:pt x="12" y="0"/>
                  </a:cubicBezTo>
                  <a:cubicBezTo>
                    <a:pt x="9" y="0"/>
                    <a:pt x="5" y="1"/>
                    <a:pt x="4" y="2"/>
                  </a:cubicBezTo>
                  <a:cubicBezTo>
                    <a:pt x="2" y="3"/>
                    <a:pt x="5" y="3"/>
                    <a:pt x="7" y="4"/>
                  </a:cubicBezTo>
                  <a:cubicBezTo>
                    <a:pt x="8" y="6"/>
                    <a:pt x="4" y="4"/>
                    <a:pt x="3" y="4"/>
                  </a:cubicBezTo>
                  <a:cubicBezTo>
                    <a:pt x="2" y="4"/>
                    <a:pt x="1" y="5"/>
                    <a:pt x="1" y="6"/>
                  </a:cubicBezTo>
                  <a:cubicBezTo>
                    <a:pt x="1" y="8"/>
                    <a:pt x="1" y="12"/>
                    <a:pt x="1" y="13"/>
                  </a:cubicBezTo>
                  <a:cubicBezTo>
                    <a:pt x="0" y="14"/>
                    <a:pt x="1" y="16"/>
                    <a:pt x="2" y="17"/>
                  </a:cubicBezTo>
                  <a:cubicBezTo>
                    <a:pt x="4" y="19"/>
                    <a:pt x="4" y="19"/>
                    <a:pt x="4" y="21"/>
                  </a:cubicBezTo>
                  <a:cubicBezTo>
                    <a:pt x="4" y="23"/>
                    <a:pt x="4" y="24"/>
                    <a:pt x="5" y="23"/>
                  </a:cubicBezTo>
                  <a:cubicBezTo>
                    <a:pt x="5" y="22"/>
                    <a:pt x="6" y="24"/>
                    <a:pt x="8" y="24"/>
                  </a:cubicBezTo>
                  <a:cubicBezTo>
                    <a:pt x="9" y="25"/>
                    <a:pt x="12" y="19"/>
                    <a:pt x="13" y="18"/>
                  </a:cubicBezTo>
                  <a:cubicBezTo>
                    <a:pt x="13" y="17"/>
                    <a:pt x="12" y="17"/>
                    <a:pt x="11" y="16"/>
                  </a:cubicBezTo>
                  <a:cubicBezTo>
                    <a:pt x="11" y="15"/>
                    <a:pt x="13" y="14"/>
                    <a:pt x="14" y="1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58" name="Freeform 490"/>
            <p:cNvSpPr>
              <a:spLocks noChangeArrowheads="1"/>
            </p:cNvSpPr>
            <p:nvPr/>
          </p:nvSpPr>
          <p:spPr bwMode="auto">
            <a:xfrm>
              <a:off x="335" y="160"/>
              <a:ext cx="85" cy="51"/>
            </a:xfrm>
            <a:custGeom>
              <a:avLst/>
              <a:gdLst>
                <a:gd name="T0" fmla="*/ 9 w 62"/>
                <a:gd name="T1" fmla="*/ 30 h 37"/>
                <a:gd name="T2" fmla="*/ 16 w 62"/>
                <a:gd name="T3" fmla="*/ 36 h 37"/>
                <a:gd name="T4" fmla="*/ 19 w 62"/>
                <a:gd name="T5" fmla="*/ 36 h 37"/>
                <a:gd name="T6" fmla="*/ 26 w 62"/>
                <a:gd name="T7" fmla="*/ 34 h 37"/>
                <a:gd name="T8" fmla="*/ 32 w 62"/>
                <a:gd name="T9" fmla="*/ 32 h 37"/>
                <a:gd name="T10" fmla="*/ 34 w 62"/>
                <a:gd name="T11" fmla="*/ 25 h 37"/>
                <a:gd name="T12" fmla="*/ 40 w 62"/>
                <a:gd name="T13" fmla="*/ 21 h 37"/>
                <a:gd name="T14" fmla="*/ 52 w 62"/>
                <a:gd name="T15" fmla="*/ 15 h 37"/>
                <a:gd name="T16" fmla="*/ 61 w 62"/>
                <a:gd name="T17" fmla="*/ 11 h 37"/>
                <a:gd name="T18" fmla="*/ 52 w 62"/>
                <a:gd name="T19" fmla="*/ 5 h 37"/>
                <a:gd name="T20" fmla="*/ 44 w 62"/>
                <a:gd name="T21" fmla="*/ 3 h 37"/>
                <a:gd name="T22" fmla="*/ 40 w 62"/>
                <a:gd name="T23" fmla="*/ 5 h 37"/>
                <a:gd name="T24" fmla="*/ 37 w 62"/>
                <a:gd name="T25" fmla="*/ 3 h 37"/>
                <a:gd name="T26" fmla="*/ 26 w 62"/>
                <a:gd name="T27" fmla="*/ 0 h 37"/>
                <a:gd name="T28" fmla="*/ 9 w 62"/>
                <a:gd name="T29" fmla="*/ 2 h 37"/>
                <a:gd name="T30" fmla="*/ 12 w 62"/>
                <a:gd name="T31" fmla="*/ 8 h 37"/>
                <a:gd name="T32" fmla="*/ 10 w 62"/>
                <a:gd name="T33" fmla="*/ 12 h 37"/>
                <a:gd name="T34" fmla="*/ 8 w 62"/>
                <a:gd name="T35" fmla="*/ 16 h 37"/>
                <a:gd name="T36" fmla="*/ 8 w 62"/>
                <a:gd name="T37" fmla="*/ 18 h 37"/>
                <a:gd name="T38" fmla="*/ 6 w 62"/>
                <a:gd name="T39" fmla="*/ 19 h 37"/>
                <a:gd name="T40" fmla="*/ 4 w 62"/>
                <a:gd name="T41" fmla="*/ 24 h 37"/>
                <a:gd name="T42" fmla="*/ 1 w 62"/>
                <a:gd name="T43" fmla="*/ 28 h 37"/>
                <a:gd name="T44" fmla="*/ 9 w 62"/>
                <a:gd name="T45" fmla="*/ 30 h 3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2"/>
                <a:gd name="T70" fmla="*/ 0 h 37"/>
                <a:gd name="T71" fmla="*/ 62 w 62"/>
                <a:gd name="T72" fmla="*/ 37 h 3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2" h="37">
                  <a:moveTo>
                    <a:pt x="9" y="30"/>
                  </a:moveTo>
                  <a:cubicBezTo>
                    <a:pt x="11" y="31"/>
                    <a:pt x="14" y="35"/>
                    <a:pt x="16" y="36"/>
                  </a:cubicBezTo>
                  <a:cubicBezTo>
                    <a:pt x="18" y="37"/>
                    <a:pt x="18" y="37"/>
                    <a:pt x="19" y="36"/>
                  </a:cubicBezTo>
                  <a:cubicBezTo>
                    <a:pt x="21" y="35"/>
                    <a:pt x="23" y="34"/>
                    <a:pt x="26" y="34"/>
                  </a:cubicBezTo>
                  <a:cubicBezTo>
                    <a:pt x="28" y="34"/>
                    <a:pt x="31" y="34"/>
                    <a:pt x="32" y="32"/>
                  </a:cubicBezTo>
                  <a:cubicBezTo>
                    <a:pt x="33" y="30"/>
                    <a:pt x="32" y="27"/>
                    <a:pt x="34" y="25"/>
                  </a:cubicBezTo>
                  <a:cubicBezTo>
                    <a:pt x="37" y="24"/>
                    <a:pt x="39" y="22"/>
                    <a:pt x="40" y="21"/>
                  </a:cubicBezTo>
                  <a:cubicBezTo>
                    <a:pt x="40" y="20"/>
                    <a:pt x="49" y="17"/>
                    <a:pt x="52" y="15"/>
                  </a:cubicBezTo>
                  <a:cubicBezTo>
                    <a:pt x="55" y="14"/>
                    <a:pt x="62" y="12"/>
                    <a:pt x="61" y="11"/>
                  </a:cubicBezTo>
                  <a:cubicBezTo>
                    <a:pt x="59" y="10"/>
                    <a:pt x="54" y="6"/>
                    <a:pt x="52" y="5"/>
                  </a:cubicBezTo>
                  <a:cubicBezTo>
                    <a:pt x="50" y="4"/>
                    <a:pt x="46" y="3"/>
                    <a:pt x="44" y="3"/>
                  </a:cubicBezTo>
                  <a:cubicBezTo>
                    <a:pt x="43" y="4"/>
                    <a:pt x="41" y="5"/>
                    <a:pt x="40" y="5"/>
                  </a:cubicBezTo>
                  <a:cubicBezTo>
                    <a:pt x="40" y="5"/>
                    <a:pt x="39" y="4"/>
                    <a:pt x="37" y="3"/>
                  </a:cubicBezTo>
                  <a:cubicBezTo>
                    <a:pt x="34" y="3"/>
                    <a:pt x="28" y="0"/>
                    <a:pt x="26" y="0"/>
                  </a:cubicBezTo>
                  <a:cubicBezTo>
                    <a:pt x="24" y="0"/>
                    <a:pt x="10" y="2"/>
                    <a:pt x="9" y="2"/>
                  </a:cubicBezTo>
                  <a:cubicBezTo>
                    <a:pt x="8" y="3"/>
                    <a:pt x="12" y="6"/>
                    <a:pt x="12" y="8"/>
                  </a:cubicBezTo>
                  <a:cubicBezTo>
                    <a:pt x="12" y="9"/>
                    <a:pt x="11" y="10"/>
                    <a:pt x="10" y="12"/>
                  </a:cubicBezTo>
                  <a:cubicBezTo>
                    <a:pt x="9" y="13"/>
                    <a:pt x="7" y="14"/>
                    <a:pt x="8" y="16"/>
                  </a:cubicBezTo>
                  <a:cubicBezTo>
                    <a:pt x="9" y="17"/>
                    <a:pt x="9" y="18"/>
                    <a:pt x="8" y="18"/>
                  </a:cubicBezTo>
                  <a:cubicBezTo>
                    <a:pt x="7" y="18"/>
                    <a:pt x="6" y="19"/>
                    <a:pt x="6" y="19"/>
                  </a:cubicBezTo>
                  <a:cubicBezTo>
                    <a:pt x="6" y="20"/>
                    <a:pt x="4" y="24"/>
                    <a:pt x="4" y="24"/>
                  </a:cubicBezTo>
                  <a:cubicBezTo>
                    <a:pt x="3" y="25"/>
                    <a:pt x="0" y="28"/>
                    <a:pt x="1" y="28"/>
                  </a:cubicBezTo>
                  <a:cubicBezTo>
                    <a:pt x="2" y="28"/>
                    <a:pt x="7" y="29"/>
                    <a:pt x="9" y="3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59" name="Freeform 491"/>
            <p:cNvSpPr>
              <a:spLocks noChangeArrowheads="1"/>
            </p:cNvSpPr>
            <p:nvPr/>
          </p:nvSpPr>
          <p:spPr bwMode="auto">
            <a:xfrm>
              <a:off x="502" y="145"/>
              <a:ext cx="9" cy="8"/>
            </a:xfrm>
            <a:custGeom>
              <a:avLst/>
              <a:gdLst>
                <a:gd name="T0" fmla="*/ 4 w 7"/>
                <a:gd name="T1" fmla="*/ 5 h 6"/>
                <a:gd name="T2" fmla="*/ 7 w 7"/>
                <a:gd name="T3" fmla="*/ 4 h 6"/>
                <a:gd name="T4" fmla="*/ 4 w 7"/>
                <a:gd name="T5" fmla="*/ 0 h 6"/>
                <a:gd name="T6" fmla="*/ 1 w 7"/>
                <a:gd name="T7" fmla="*/ 3 h 6"/>
                <a:gd name="T8" fmla="*/ 4 w 7"/>
                <a:gd name="T9" fmla="*/ 5 h 6"/>
                <a:gd name="T10" fmla="*/ 0 60000 65536"/>
                <a:gd name="T11" fmla="*/ 0 60000 65536"/>
                <a:gd name="T12" fmla="*/ 0 60000 65536"/>
                <a:gd name="T13" fmla="*/ 0 60000 65536"/>
                <a:gd name="T14" fmla="*/ 0 60000 65536"/>
                <a:gd name="T15" fmla="*/ 0 w 7"/>
                <a:gd name="T16" fmla="*/ 0 h 6"/>
                <a:gd name="T17" fmla="*/ 7 w 7"/>
                <a:gd name="T18" fmla="*/ 6 h 6"/>
              </a:gdLst>
              <a:ahLst/>
              <a:cxnLst>
                <a:cxn ang="T10">
                  <a:pos x="T0" y="T1"/>
                </a:cxn>
                <a:cxn ang="T11">
                  <a:pos x="T2" y="T3"/>
                </a:cxn>
                <a:cxn ang="T12">
                  <a:pos x="T4" y="T5"/>
                </a:cxn>
                <a:cxn ang="T13">
                  <a:pos x="T6" y="T7"/>
                </a:cxn>
                <a:cxn ang="T14">
                  <a:pos x="T8" y="T9"/>
                </a:cxn>
              </a:cxnLst>
              <a:rect l="T15" t="T16" r="T17" b="T18"/>
              <a:pathLst>
                <a:path w="7" h="6">
                  <a:moveTo>
                    <a:pt x="4" y="5"/>
                  </a:moveTo>
                  <a:cubicBezTo>
                    <a:pt x="6" y="6"/>
                    <a:pt x="6" y="4"/>
                    <a:pt x="7" y="4"/>
                  </a:cubicBezTo>
                  <a:cubicBezTo>
                    <a:pt x="7" y="3"/>
                    <a:pt x="4" y="0"/>
                    <a:pt x="4" y="0"/>
                  </a:cubicBezTo>
                  <a:cubicBezTo>
                    <a:pt x="3" y="0"/>
                    <a:pt x="1" y="2"/>
                    <a:pt x="1" y="3"/>
                  </a:cubicBezTo>
                  <a:cubicBezTo>
                    <a:pt x="0" y="4"/>
                    <a:pt x="1" y="5"/>
                    <a:pt x="4"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60" name="Freeform 492"/>
            <p:cNvSpPr>
              <a:spLocks noChangeArrowheads="1"/>
            </p:cNvSpPr>
            <p:nvPr/>
          </p:nvSpPr>
          <p:spPr bwMode="auto">
            <a:xfrm>
              <a:off x="403" y="117"/>
              <a:ext cx="95" cy="46"/>
            </a:xfrm>
            <a:custGeom>
              <a:avLst/>
              <a:gdLst>
                <a:gd name="T0" fmla="*/ 16 w 69"/>
                <a:gd name="T1" fmla="*/ 11 h 33"/>
                <a:gd name="T2" fmla="*/ 10 w 69"/>
                <a:gd name="T3" fmla="*/ 12 h 33"/>
                <a:gd name="T4" fmla="*/ 6 w 69"/>
                <a:gd name="T5" fmla="*/ 14 h 33"/>
                <a:gd name="T6" fmla="*/ 15 w 69"/>
                <a:gd name="T7" fmla="*/ 16 h 33"/>
                <a:gd name="T8" fmla="*/ 5 w 69"/>
                <a:gd name="T9" fmla="*/ 17 h 33"/>
                <a:gd name="T10" fmla="*/ 3 w 69"/>
                <a:gd name="T11" fmla="*/ 19 h 33"/>
                <a:gd name="T12" fmla="*/ 13 w 69"/>
                <a:gd name="T13" fmla="*/ 18 h 33"/>
                <a:gd name="T14" fmla="*/ 9 w 69"/>
                <a:gd name="T15" fmla="*/ 21 h 33"/>
                <a:gd name="T16" fmla="*/ 2 w 69"/>
                <a:gd name="T17" fmla="*/ 21 h 33"/>
                <a:gd name="T18" fmla="*/ 1 w 69"/>
                <a:gd name="T19" fmla="*/ 24 h 33"/>
                <a:gd name="T20" fmla="*/ 7 w 69"/>
                <a:gd name="T21" fmla="*/ 24 h 33"/>
                <a:gd name="T22" fmla="*/ 10 w 69"/>
                <a:gd name="T23" fmla="*/ 26 h 33"/>
                <a:gd name="T24" fmla="*/ 11 w 69"/>
                <a:gd name="T25" fmla="*/ 25 h 33"/>
                <a:gd name="T26" fmla="*/ 13 w 69"/>
                <a:gd name="T27" fmla="*/ 25 h 33"/>
                <a:gd name="T28" fmla="*/ 17 w 69"/>
                <a:gd name="T29" fmla="*/ 24 h 33"/>
                <a:gd name="T30" fmla="*/ 21 w 69"/>
                <a:gd name="T31" fmla="*/ 21 h 33"/>
                <a:gd name="T32" fmla="*/ 22 w 69"/>
                <a:gd name="T33" fmla="*/ 22 h 33"/>
                <a:gd name="T34" fmla="*/ 23 w 69"/>
                <a:gd name="T35" fmla="*/ 24 h 33"/>
                <a:gd name="T36" fmla="*/ 30 w 69"/>
                <a:gd name="T37" fmla="*/ 23 h 33"/>
                <a:gd name="T38" fmla="*/ 36 w 69"/>
                <a:gd name="T39" fmla="*/ 23 h 33"/>
                <a:gd name="T40" fmla="*/ 33 w 69"/>
                <a:gd name="T41" fmla="*/ 25 h 33"/>
                <a:gd name="T42" fmla="*/ 25 w 69"/>
                <a:gd name="T43" fmla="*/ 26 h 33"/>
                <a:gd name="T44" fmla="*/ 19 w 69"/>
                <a:gd name="T45" fmla="*/ 29 h 33"/>
                <a:gd name="T46" fmla="*/ 22 w 69"/>
                <a:gd name="T47" fmla="*/ 32 h 33"/>
                <a:gd name="T48" fmla="*/ 35 w 69"/>
                <a:gd name="T49" fmla="*/ 30 h 33"/>
                <a:gd name="T50" fmla="*/ 41 w 69"/>
                <a:gd name="T51" fmla="*/ 28 h 33"/>
                <a:gd name="T52" fmla="*/ 49 w 69"/>
                <a:gd name="T53" fmla="*/ 25 h 33"/>
                <a:gd name="T54" fmla="*/ 52 w 69"/>
                <a:gd name="T55" fmla="*/ 26 h 33"/>
                <a:gd name="T56" fmla="*/ 55 w 69"/>
                <a:gd name="T57" fmla="*/ 25 h 33"/>
                <a:gd name="T58" fmla="*/ 58 w 69"/>
                <a:gd name="T59" fmla="*/ 25 h 33"/>
                <a:gd name="T60" fmla="*/ 66 w 69"/>
                <a:gd name="T61" fmla="*/ 23 h 33"/>
                <a:gd name="T62" fmla="*/ 68 w 69"/>
                <a:gd name="T63" fmla="*/ 19 h 33"/>
                <a:gd name="T64" fmla="*/ 67 w 69"/>
                <a:gd name="T65" fmla="*/ 14 h 33"/>
                <a:gd name="T66" fmla="*/ 62 w 69"/>
                <a:gd name="T67" fmla="*/ 14 h 33"/>
                <a:gd name="T68" fmla="*/ 61 w 69"/>
                <a:gd name="T69" fmla="*/ 16 h 33"/>
                <a:gd name="T70" fmla="*/ 59 w 69"/>
                <a:gd name="T71" fmla="*/ 16 h 33"/>
                <a:gd name="T72" fmla="*/ 55 w 69"/>
                <a:gd name="T73" fmla="*/ 13 h 33"/>
                <a:gd name="T74" fmla="*/ 53 w 69"/>
                <a:gd name="T75" fmla="*/ 13 h 33"/>
                <a:gd name="T76" fmla="*/ 52 w 69"/>
                <a:gd name="T77" fmla="*/ 12 h 33"/>
                <a:gd name="T78" fmla="*/ 52 w 69"/>
                <a:gd name="T79" fmla="*/ 9 h 33"/>
                <a:gd name="T80" fmla="*/ 50 w 69"/>
                <a:gd name="T81" fmla="*/ 4 h 33"/>
                <a:gd name="T82" fmla="*/ 44 w 69"/>
                <a:gd name="T83" fmla="*/ 7 h 33"/>
                <a:gd name="T84" fmla="*/ 42 w 69"/>
                <a:gd name="T85" fmla="*/ 9 h 33"/>
                <a:gd name="T86" fmla="*/ 47 w 69"/>
                <a:gd name="T87" fmla="*/ 12 h 33"/>
                <a:gd name="T88" fmla="*/ 44 w 69"/>
                <a:gd name="T89" fmla="*/ 15 h 33"/>
                <a:gd name="T90" fmla="*/ 47 w 69"/>
                <a:gd name="T91" fmla="*/ 17 h 33"/>
                <a:gd name="T92" fmla="*/ 41 w 69"/>
                <a:gd name="T93" fmla="*/ 20 h 33"/>
                <a:gd name="T94" fmla="*/ 36 w 69"/>
                <a:gd name="T95" fmla="*/ 20 h 33"/>
                <a:gd name="T96" fmla="*/ 34 w 69"/>
                <a:gd name="T97" fmla="*/ 17 h 33"/>
                <a:gd name="T98" fmla="*/ 32 w 69"/>
                <a:gd name="T99" fmla="*/ 16 h 33"/>
                <a:gd name="T100" fmla="*/ 26 w 69"/>
                <a:gd name="T101" fmla="*/ 12 h 33"/>
                <a:gd name="T102" fmla="*/ 21 w 69"/>
                <a:gd name="T103" fmla="*/ 12 h 33"/>
                <a:gd name="T104" fmla="*/ 19 w 69"/>
                <a:gd name="T105" fmla="*/ 8 h 33"/>
                <a:gd name="T106" fmla="*/ 11 w 69"/>
                <a:gd name="T107" fmla="*/ 9 h 33"/>
                <a:gd name="T108" fmla="*/ 16 w 69"/>
                <a:gd name="T109" fmla="*/ 11 h 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9"/>
                <a:gd name="T166" fmla="*/ 0 h 33"/>
                <a:gd name="T167" fmla="*/ 69 w 69"/>
                <a:gd name="T168" fmla="*/ 33 h 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9" h="33">
                  <a:moveTo>
                    <a:pt x="16" y="11"/>
                  </a:moveTo>
                  <a:cubicBezTo>
                    <a:pt x="18" y="12"/>
                    <a:pt x="11" y="12"/>
                    <a:pt x="10" y="12"/>
                  </a:cubicBezTo>
                  <a:cubicBezTo>
                    <a:pt x="8" y="12"/>
                    <a:pt x="7" y="13"/>
                    <a:pt x="6" y="14"/>
                  </a:cubicBezTo>
                  <a:cubicBezTo>
                    <a:pt x="5" y="16"/>
                    <a:pt x="13" y="16"/>
                    <a:pt x="15" y="16"/>
                  </a:cubicBezTo>
                  <a:cubicBezTo>
                    <a:pt x="17" y="16"/>
                    <a:pt x="7" y="17"/>
                    <a:pt x="5" y="17"/>
                  </a:cubicBezTo>
                  <a:cubicBezTo>
                    <a:pt x="3" y="17"/>
                    <a:pt x="2" y="18"/>
                    <a:pt x="3" y="19"/>
                  </a:cubicBezTo>
                  <a:cubicBezTo>
                    <a:pt x="5" y="19"/>
                    <a:pt x="11" y="19"/>
                    <a:pt x="13" y="18"/>
                  </a:cubicBezTo>
                  <a:cubicBezTo>
                    <a:pt x="15" y="18"/>
                    <a:pt x="12" y="20"/>
                    <a:pt x="9" y="21"/>
                  </a:cubicBezTo>
                  <a:cubicBezTo>
                    <a:pt x="6" y="22"/>
                    <a:pt x="4" y="21"/>
                    <a:pt x="2" y="21"/>
                  </a:cubicBezTo>
                  <a:cubicBezTo>
                    <a:pt x="0" y="21"/>
                    <a:pt x="1" y="23"/>
                    <a:pt x="1" y="24"/>
                  </a:cubicBezTo>
                  <a:cubicBezTo>
                    <a:pt x="1" y="25"/>
                    <a:pt x="5" y="24"/>
                    <a:pt x="7" y="24"/>
                  </a:cubicBezTo>
                  <a:cubicBezTo>
                    <a:pt x="9" y="24"/>
                    <a:pt x="8" y="24"/>
                    <a:pt x="10" y="26"/>
                  </a:cubicBezTo>
                  <a:cubicBezTo>
                    <a:pt x="12" y="28"/>
                    <a:pt x="11" y="26"/>
                    <a:pt x="11" y="25"/>
                  </a:cubicBezTo>
                  <a:cubicBezTo>
                    <a:pt x="12" y="24"/>
                    <a:pt x="13" y="25"/>
                    <a:pt x="13" y="25"/>
                  </a:cubicBezTo>
                  <a:cubicBezTo>
                    <a:pt x="13" y="25"/>
                    <a:pt x="16" y="24"/>
                    <a:pt x="17" y="24"/>
                  </a:cubicBezTo>
                  <a:cubicBezTo>
                    <a:pt x="18" y="23"/>
                    <a:pt x="19" y="22"/>
                    <a:pt x="21" y="21"/>
                  </a:cubicBezTo>
                  <a:cubicBezTo>
                    <a:pt x="22" y="20"/>
                    <a:pt x="24" y="21"/>
                    <a:pt x="22" y="22"/>
                  </a:cubicBezTo>
                  <a:cubicBezTo>
                    <a:pt x="21" y="23"/>
                    <a:pt x="21" y="24"/>
                    <a:pt x="23" y="24"/>
                  </a:cubicBezTo>
                  <a:cubicBezTo>
                    <a:pt x="25" y="25"/>
                    <a:pt x="28" y="23"/>
                    <a:pt x="30" y="23"/>
                  </a:cubicBezTo>
                  <a:cubicBezTo>
                    <a:pt x="31" y="23"/>
                    <a:pt x="34" y="23"/>
                    <a:pt x="36" y="23"/>
                  </a:cubicBezTo>
                  <a:cubicBezTo>
                    <a:pt x="38" y="23"/>
                    <a:pt x="36" y="25"/>
                    <a:pt x="33" y="25"/>
                  </a:cubicBezTo>
                  <a:cubicBezTo>
                    <a:pt x="30" y="26"/>
                    <a:pt x="27" y="25"/>
                    <a:pt x="25" y="26"/>
                  </a:cubicBezTo>
                  <a:cubicBezTo>
                    <a:pt x="24" y="28"/>
                    <a:pt x="21" y="28"/>
                    <a:pt x="19" y="29"/>
                  </a:cubicBezTo>
                  <a:cubicBezTo>
                    <a:pt x="16" y="30"/>
                    <a:pt x="20" y="31"/>
                    <a:pt x="22" y="32"/>
                  </a:cubicBezTo>
                  <a:cubicBezTo>
                    <a:pt x="25" y="33"/>
                    <a:pt x="32" y="30"/>
                    <a:pt x="35" y="30"/>
                  </a:cubicBezTo>
                  <a:cubicBezTo>
                    <a:pt x="37" y="29"/>
                    <a:pt x="38" y="29"/>
                    <a:pt x="41" y="28"/>
                  </a:cubicBezTo>
                  <a:cubicBezTo>
                    <a:pt x="44" y="28"/>
                    <a:pt x="47" y="26"/>
                    <a:pt x="49" y="25"/>
                  </a:cubicBezTo>
                  <a:cubicBezTo>
                    <a:pt x="50" y="25"/>
                    <a:pt x="50" y="26"/>
                    <a:pt x="52" y="26"/>
                  </a:cubicBezTo>
                  <a:cubicBezTo>
                    <a:pt x="53" y="27"/>
                    <a:pt x="53" y="26"/>
                    <a:pt x="55" y="25"/>
                  </a:cubicBezTo>
                  <a:cubicBezTo>
                    <a:pt x="57" y="24"/>
                    <a:pt x="56" y="25"/>
                    <a:pt x="58" y="25"/>
                  </a:cubicBezTo>
                  <a:cubicBezTo>
                    <a:pt x="59" y="26"/>
                    <a:pt x="64" y="24"/>
                    <a:pt x="66" y="23"/>
                  </a:cubicBezTo>
                  <a:cubicBezTo>
                    <a:pt x="68" y="22"/>
                    <a:pt x="67" y="19"/>
                    <a:pt x="68" y="19"/>
                  </a:cubicBezTo>
                  <a:cubicBezTo>
                    <a:pt x="69" y="18"/>
                    <a:pt x="68" y="15"/>
                    <a:pt x="67" y="14"/>
                  </a:cubicBezTo>
                  <a:cubicBezTo>
                    <a:pt x="65" y="14"/>
                    <a:pt x="64" y="14"/>
                    <a:pt x="62" y="14"/>
                  </a:cubicBezTo>
                  <a:cubicBezTo>
                    <a:pt x="60" y="14"/>
                    <a:pt x="61" y="16"/>
                    <a:pt x="61" y="16"/>
                  </a:cubicBezTo>
                  <a:cubicBezTo>
                    <a:pt x="61" y="17"/>
                    <a:pt x="60" y="16"/>
                    <a:pt x="59" y="16"/>
                  </a:cubicBezTo>
                  <a:cubicBezTo>
                    <a:pt x="58" y="16"/>
                    <a:pt x="55" y="15"/>
                    <a:pt x="55" y="13"/>
                  </a:cubicBezTo>
                  <a:cubicBezTo>
                    <a:pt x="55" y="12"/>
                    <a:pt x="53" y="13"/>
                    <a:pt x="53" y="13"/>
                  </a:cubicBezTo>
                  <a:cubicBezTo>
                    <a:pt x="52" y="13"/>
                    <a:pt x="51" y="12"/>
                    <a:pt x="52" y="12"/>
                  </a:cubicBezTo>
                  <a:cubicBezTo>
                    <a:pt x="53" y="11"/>
                    <a:pt x="53" y="10"/>
                    <a:pt x="52" y="9"/>
                  </a:cubicBezTo>
                  <a:cubicBezTo>
                    <a:pt x="51" y="8"/>
                    <a:pt x="51" y="7"/>
                    <a:pt x="50" y="4"/>
                  </a:cubicBezTo>
                  <a:cubicBezTo>
                    <a:pt x="49" y="0"/>
                    <a:pt x="45" y="5"/>
                    <a:pt x="44" y="7"/>
                  </a:cubicBezTo>
                  <a:cubicBezTo>
                    <a:pt x="44" y="8"/>
                    <a:pt x="44" y="8"/>
                    <a:pt x="42" y="9"/>
                  </a:cubicBezTo>
                  <a:cubicBezTo>
                    <a:pt x="41" y="10"/>
                    <a:pt x="45" y="11"/>
                    <a:pt x="47" y="12"/>
                  </a:cubicBezTo>
                  <a:cubicBezTo>
                    <a:pt x="49" y="14"/>
                    <a:pt x="47" y="14"/>
                    <a:pt x="44" y="15"/>
                  </a:cubicBezTo>
                  <a:cubicBezTo>
                    <a:pt x="41" y="15"/>
                    <a:pt x="44" y="15"/>
                    <a:pt x="47" y="17"/>
                  </a:cubicBezTo>
                  <a:cubicBezTo>
                    <a:pt x="49" y="18"/>
                    <a:pt x="44" y="20"/>
                    <a:pt x="41" y="20"/>
                  </a:cubicBezTo>
                  <a:cubicBezTo>
                    <a:pt x="37" y="20"/>
                    <a:pt x="38" y="20"/>
                    <a:pt x="36" y="20"/>
                  </a:cubicBezTo>
                  <a:cubicBezTo>
                    <a:pt x="35" y="20"/>
                    <a:pt x="35" y="18"/>
                    <a:pt x="34" y="17"/>
                  </a:cubicBezTo>
                  <a:cubicBezTo>
                    <a:pt x="34" y="16"/>
                    <a:pt x="33" y="16"/>
                    <a:pt x="32" y="16"/>
                  </a:cubicBezTo>
                  <a:cubicBezTo>
                    <a:pt x="32" y="15"/>
                    <a:pt x="28" y="12"/>
                    <a:pt x="26" y="12"/>
                  </a:cubicBezTo>
                  <a:cubicBezTo>
                    <a:pt x="24" y="11"/>
                    <a:pt x="22" y="12"/>
                    <a:pt x="21" y="12"/>
                  </a:cubicBezTo>
                  <a:cubicBezTo>
                    <a:pt x="19" y="12"/>
                    <a:pt x="19" y="9"/>
                    <a:pt x="19" y="8"/>
                  </a:cubicBezTo>
                  <a:cubicBezTo>
                    <a:pt x="18" y="7"/>
                    <a:pt x="13" y="8"/>
                    <a:pt x="11" y="9"/>
                  </a:cubicBezTo>
                  <a:cubicBezTo>
                    <a:pt x="9" y="10"/>
                    <a:pt x="14" y="11"/>
                    <a:pt x="16" y="1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61" name="Freeform 493"/>
            <p:cNvSpPr>
              <a:spLocks noChangeArrowheads="1"/>
            </p:cNvSpPr>
            <p:nvPr/>
          </p:nvSpPr>
          <p:spPr bwMode="auto">
            <a:xfrm>
              <a:off x="387" y="135"/>
              <a:ext cx="17" cy="11"/>
            </a:xfrm>
            <a:custGeom>
              <a:avLst/>
              <a:gdLst>
                <a:gd name="T0" fmla="*/ 1 w 12"/>
                <a:gd name="T1" fmla="*/ 6 h 8"/>
                <a:gd name="T2" fmla="*/ 7 w 12"/>
                <a:gd name="T3" fmla="*/ 6 h 8"/>
                <a:gd name="T4" fmla="*/ 11 w 12"/>
                <a:gd name="T5" fmla="*/ 1 h 8"/>
                <a:gd name="T6" fmla="*/ 1 w 12"/>
                <a:gd name="T7" fmla="*/ 6 h 8"/>
                <a:gd name="T8" fmla="*/ 0 60000 65536"/>
                <a:gd name="T9" fmla="*/ 0 60000 65536"/>
                <a:gd name="T10" fmla="*/ 0 60000 65536"/>
                <a:gd name="T11" fmla="*/ 0 60000 65536"/>
                <a:gd name="T12" fmla="*/ 0 w 12"/>
                <a:gd name="T13" fmla="*/ 0 h 8"/>
                <a:gd name="T14" fmla="*/ 12 w 12"/>
                <a:gd name="T15" fmla="*/ 8 h 8"/>
              </a:gdLst>
              <a:ahLst/>
              <a:cxnLst>
                <a:cxn ang="T8">
                  <a:pos x="T0" y="T1"/>
                </a:cxn>
                <a:cxn ang="T9">
                  <a:pos x="T2" y="T3"/>
                </a:cxn>
                <a:cxn ang="T10">
                  <a:pos x="T4" y="T5"/>
                </a:cxn>
                <a:cxn ang="T11">
                  <a:pos x="T6" y="T7"/>
                </a:cxn>
              </a:cxnLst>
              <a:rect l="T12" t="T13" r="T14" b="T15"/>
              <a:pathLst>
                <a:path w="12" h="8">
                  <a:moveTo>
                    <a:pt x="1" y="6"/>
                  </a:moveTo>
                  <a:cubicBezTo>
                    <a:pt x="2" y="6"/>
                    <a:pt x="6" y="8"/>
                    <a:pt x="7" y="6"/>
                  </a:cubicBezTo>
                  <a:cubicBezTo>
                    <a:pt x="8" y="5"/>
                    <a:pt x="12" y="0"/>
                    <a:pt x="11" y="1"/>
                  </a:cubicBezTo>
                  <a:cubicBezTo>
                    <a:pt x="9" y="1"/>
                    <a:pt x="0" y="5"/>
                    <a:pt x="1"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62" name="Freeform 494"/>
            <p:cNvSpPr>
              <a:spLocks noChangeArrowheads="1"/>
            </p:cNvSpPr>
            <p:nvPr/>
          </p:nvSpPr>
          <p:spPr bwMode="auto">
            <a:xfrm>
              <a:off x="360" y="112"/>
              <a:ext cx="59" cy="27"/>
            </a:xfrm>
            <a:custGeom>
              <a:avLst/>
              <a:gdLst>
                <a:gd name="T0" fmla="*/ 2 w 43"/>
                <a:gd name="T1" fmla="*/ 15 h 20"/>
                <a:gd name="T2" fmla="*/ 1 w 43"/>
                <a:gd name="T3" fmla="*/ 18 h 20"/>
                <a:gd name="T4" fmla="*/ 4 w 43"/>
                <a:gd name="T5" fmla="*/ 19 h 20"/>
                <a:gd name="T6" fmla="*/ 7 w 43"/>
                <a:gd name="T7" fmla="*/ 18 h 20"/>
                <a:gd name="T8" fmla="*/ 11 w 43"/>
                <a:gd name="T9" fmla="*/ 17 h 20"/>
                <a:gd name="T10" fmla="*/ 13 w 43"/>
                <a:gd name="T11" fmla="*/ 18 h 20"/>
                <a:gd name="T12" fmla="*/ 17 w 43"/>
                <a:gd name="T13" fmla="*/ 19 h 20"/>
                <a:gd name="T14" fmla="*/ 19 w 43"/>
                <a:gd name="T15" fmla="*/ 17 h 20"/>
                <a:gd name="T16" fmla="*/ 21 w 43"/>
                <a:gd name="T17" fmla="*/ 15 h 20"/>
                <a:gd name="T18" fmla="*/ 23 w 43"/>
                <a:gd name="T19" fmla="*/ 16 h 20"/>
                <a:gd name="T20" fmla="*/ 24 w 43"/>
                <a:gd name="T21" fmla="*/ 12 h 20"/>
                <a:gd name="T22" fmla="*/ 24 w 43"/>
                <a:gd name="T23" fmla="*/ 11 h 20"/>
                <a:gd name="T24" fmla="*/ 26 w 43"/>
                <a:gd name="T25" fmla="*/ 10 h 20"/>
                <a:gd name="T26" fmla="*/ 29 w 43"/>
                <a:gd name="T27" fmla="*/ 9 h 20"/>
                <a:gd name="T28" fmla="*/ 29 w 43"/>
                <a:gd name="T29" fmla="*/ 14 h 20"/>
                <a:gd name="T30" fmla="*/ 34 w 43"/>
                <a:gd name="T31" fmla="*/ 14 h 20"/>
                <a:gd name="T32" fmla="*/ 35 w 43"/>
                <a:gd name="T33" fmla="*/ 11 h 20"/>
                <a:gd name="T34" fmla="*/ 40 w 43"/>
                <a:gd name="T35" fmla="*/ 10 h 20"/>
                <a:gd name="T36" fmla="*/ 39 w 43"/>
                <a:gd name="T37" fmla="*/ 9 h 20"/>
                <a:gd name="T38" fmla="*/ 40 w 43"/>
                <a:gd name="T39" fmla="*/ 8 h 20"/>
                <a:gd name="T40" fmla="*/ 39 w 43"/>
                <a:gd name="T41" fmla="*/ 5 h 20"/>
                <a:gd name="T42" fmla="*/ 41 w 43"/>
                <a:gd name="T43" fmla="*/ 2 h 20"/>
                <a:gd name="T44" fmla="*/ 36 w 43"/>
                <a:gd name="T45" fmla="*/ 0 h 20"/>
                <a:gd name="T46" fmla="*/ 35 w 43"/>
                <a:gd name="T47" fmla="*/ 2 h 20"/>
                <a:gd name="T48" fmla="*/ 23 w 43"/>
                <a:gd name="T49" fmla="*/ 2 h 20"/>
                <a:gd name="T50" fmla="*/ 13 w 43"/>
                <a:gd name="T51" fmla="*/ 9 h 20"/>
                <a:gd name="T52" fmla="*/ 9 w 43"/>
                <a:gd name="T53" fmla="*/ 13 h 20"/>
                <a:gd name="T54" fmla="*/ 3 w 43"/>
                <a:gd name="T55" fmla="*/ 14 h 20"/>
                <a:gd name="T56" fmla="*/ 2 w 43"/>
                <a:gd name="T57" fmla="*/ 15 h 2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3"/>
                <a:gd name="T88" fmla="*/ 0 h 20"/>
                <a:gd name="T89" fmla="*/ 43 w 43"/>
                <a:gd name="T90" fmla="*/ 20 h 2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3" h="20">
                  <a:moveTo>
                    <a:pt x="2" y="15"/>
                  </a:moveTo>
                  <a:cubicBezTo>
                    <a:pt x="4" y="15"/>
                    <a:pt x="2" y="16"/>
                    <a:pt x="1" y="18"/>
                  </a:cubicBezTo>
                  <a:cubicBezTo>
                    <a:pt x="0" y="20"/>
                    <a:pt x="2" y="19"/>
                    <a:pt x="4" y="19"/>
                  </a:cubicBezTo>
                  <a:cubicBezTo>
                    <a:pt x="5" y="18"/>
                    <a:pt x="6" y="18"/>
                    <a:pt x="7" y="18"/>
                  </a:cubicBezTo>
                  <a:cubicBezTo>
                    <a:pt x="9" y="19"/>
                    <a:pt x="10" y="18"/>
                    <a:pt x="11" y="17"/>
                  </a:cubicBezTo>
                  <a:cubicBezTo>
                    <a:pt x="13" y="16"/>
                    <a:pt x="12" y="17"/>
                    <a:pt x="13" y="18"/>
                  </a:cubicBezTo>
                  <a:cubicBezTo>
                    <a:pt x="14" y="20"/>
                    <a:pt x="15" y="19"/>
                    <a:pt x="17" y="19"/>
                  </a:cubicBezTo>
                  <a:cubicBezTo>
                    <a:pt x="19" y="19"/>
                    <a:pt x="19" y="18"/>
                    <a:pt x="19" y="17"/>
                  </a:cubicBezTo>
                  <a:cubicBezTo>
                    <a:pt x="19" y="16"/>
                    <a:pt x="20" y="15"/>
                    <a:pt x="21" y="15"/>
                  </a:cubicBezTo>
                  <a:cubicBezTo>
                    <a:pt x="21" y="16"/>
                    <a:pt x="22" y="17"/>
                    <a:pt x="23" y="16"/>
                  </a:cubicBezTo>
                  <a:cubicBezTo>
                    <a:pt x="24" y="15"/>
                    <a:pt x="24" y="14"/>
                    <a:pt x="24" y="12"/>
                  </a:cubicBezTo>
                  <a:cubicBezTo>
                    <a:pt x="24" y="10"/>
                    <a:pt x="24" y="10"/>
                    <a:pt x="24" y="11"/>
                  </a:cubicBezTo>
                  <a:cubicBezTo>
                    <a:pt x="24" y="11"/>
                    <a:pt x="26" y="11"/>
                    <a:pt x="26" y="10"/>
                  </a:cubicBezTo>
                  <a:cubicBezTo>
                    <a:pt x="26" y="9"/>
                    <a:pt x="27" y="8"/>
                    <a:pt x="29" y="9"/>
                  </a:cubicBezTo>
                  <a:cubicBezTo>
                    <a:pt x="31" y="10"/>
                    <a:pt x="29" y="11"/>
                    <a:pt x="29" y="14"/>
                  </a:cubicBezTo>
                  <a:cubicBezTo>
                    <a:pt x="28" y="16"/>
                    <a:pt x="33" y="14"/>
                    <a:pt x="34" y="14"/>
                  </a:cubicBezTo>
                  <a:cubicBezTo>
                    <a:pt x="36" y="12"/>
                    <a:pt x="35" y="11"/>
                    <a:pt x="35" y="11"/>
                  </a:cubicBezTo>
                  <a:cubicBezTo>
                    <a:pt x="35" y="11"/>
                    <a:pt x="38" y="11"/>
                    <a:pt x="40" y="10"/>
                  </a:cubicBezTo>
                  <a:cubicBezTo>
                    <a:pt x="41" y="10"/>
                    <a:pt x="39" y="9"/>
                    <a:pt x="39" y="9"/>
                  </a:cubicBezTo>
                  <a:cubicBezTo>
                    <a:pt x="39" y="8"/>
                    <a:pt x="39" y="8"/>
                    <a:pt x="40" y="8"/>
                  </a:cubicBezTo>
                  <a:cubicBezTo>
                    <a:pt x="41" y="7"/>
                    <a:pt x="40" y="5"/>
                    <a:pt x="39" y="5"/>
                  </a:cubicBezTo>
                  <a:cubicBezTo>
                    <a:pt x="38" y="4"/>
                    <a:pt x="40" y="3"/>
                    <a:pt x="41" y="2"/>
                  </a:cubicBezTo>
                  <a:cubicBezTo>
                    <a:pt x="43" y="1"/>
                    <a:pt x="38" y="0"/>
                    <a:pt x="36" y="0"/>
                  </a:cubicBezTo>
                  <a:cubicBezTo>
                    <a:pt x="34" y="0"/>
                    <a:pt x="35" y="1"/>
                    <a:pt x="35" y="2"/>
                  </a:cubicBezTo>
                  <a:cubicBezTo>
                    <a:pt x="35" y="4"/>
                    <a:pt x="29" y="3"/>
                    <a:pt x="23" y="2"/>
                  </a:cubicBezTo>
                  <a:cubicBezTo>
                    <a:pt x="18" y="2"/>
                    <a:pt x="16" y="8"/>
                    <a:pt x="13" y="9"/>
                  </a:cubicBezTo>
                  <a:cubicBezTo>
                    <a:pt x="10" y="11"/>
                    <a:pt x="11" y="12"/>
                    <a:pt x="9" y="13"/>
                  </a:cubicBezTo>
                  <a:cubicBezTo>
                    <a:pt x="7" y="14"/>
                    <a:pt x="5" y="13"/>
                    <a:pt x="3" y="14"/>
                  </a:cubicBezTo>
                  <a:cubicBezTo>
                    <a:pt x="0" y="15"/>
                    <a:pt x="0" y="16"/>
                    <a:pt x="2" y="1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63" name="Freeform 495"/>
            <p:cNvSpPr>
              <a:spLocks noChangeArrowheads="1"/>
            </p:cNvSpPr>
            <p:nvPr/>
          </p:nvSpPr>
          <p:spPr bwMode="auto">
            <a:xfrm>
              <a:off x="423" y="123"/>
              <a:ext cx="13" cy="2"/>
            </a:xfrm>
            <a:custGeom>
              <a:avLst/>
              <a:gdLst>
                <a:gd name="T0" fmla="*/ 3 w 9"/>
                <a:gd name="T1" fmla="*/ 0 h 2"/>
                <a:gd name="T2" fmla="*/ 7 w 9"/>
                <a:gd name="T3" fmla="*/ 2 h 2"/>
                <a:gd name="T4" fmla="*/ 3 w 9"/>
                <a:gd name="T5" fmla="*/ 0 h 2"/>
                <a:gd name="T6" fmla="*/ 0 60000 65536"/>
                <a:gd name="T7" fmla="*/ 0 60000 65536"/>
                <a:gd name="T8" fmla="*/ 0 60000 65536"/>
                <a:gd name="T9" fmla="*/ 0 w 9"/>
                <a:gd name="T10" fmla="*/ 0 h 2"/>
                <a:gd name="T11" fmla="*/ 9 w 9"/>
                <a:gd name="T12" fmla="*/ 2 h 2"/>
              </a:gdLst>
              <a:ahLst/>
              <a:cxnLst>
                <a:cxn ang="T6">
                  <a:pos x="T0" y="T1"/>
                </a:cxn>
                <a:cxn ang="T7">
                  <a:pos x="T2" y="T3"/>
                </a:cxn>
                <a:cxn ang="T8">
                  <a:pos x="T4" y="T5"/>
                </a:cxn>
              </a:cxnLst>
              <a:rect l="T9" t="T10" r="T11" b="T12"/>
              <a:pathLst>
                <a:path w="9" h="2">
                  <a:moveTo>
                    <a:pt x="3" y="0"/>
                  </a:moveTo>
                  <a:cubicBezTo>
                    <a:pt x="0" y="1"/>
                    <a:pt x="4" y="2"/>
                    <a:pt x="7" y="2"/>
                  </a:cubicBezTo>
                  <a:cubicBezTo>
                    <a:pt x="9" y="2"/>
                    <a:pt x="5" y="0"/>
                    <a:pt x="3"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64" name="Freeform 496"/>
            <p:cNvSpPr>
              <a:spLocks noChangeArrowheads="1"/>
            </p:cNvSpPr>
            <p:nvPr/>
          </p:nvSpPr>
          <p:spPr bwMode="auto">
            <a:xfrm>
              <a:off x="436" y="101"/>
              <a:ext cx="30" cy="15"/>
            </a:xfrm>
            <a:custGeom>
              <a:avLst/>
              <a:gdLst>
                <a:gd name="T0" fmla="*/ 7 w 22"/>
                <a:gd name="T1" fmla="*/ 10 h 11"/>
                <a:gd name="T2" fmla="*/ 17 w 22"/>
                <a:gd name="T3" fmla="*/ 7 h 11"/>
                <a:gd name="T4" fmla="*/ 15 w 22"/>
                <a:gd name="T5" fmla="*/ 5 h 11"/>
                <a:gd name="T6" fmla="*/ 19 w 22"/>
                <a:gd name="T7" fmla="*/ 3 h 11"/>
                <a:gd name="T8" fmla="*/ 19 w 22"/>
                <a:gd name="T9" fmla="*/ 0 h 11"/>
                <a:gd name="T10" fmla="*/ 4 w 22"/>
                <a:gd name="T11" fmla="*/ 3 h 11"/>
                <a:gd name="T12" fmla="*/ 0 w 22"/>
                <a:gd name="T13" fmla="*/ 6 h 11"/>
                <a:gd name="T14" fmla="*/ 7 w 22"/>
                <a:gd name="T15" fmla="*/ 10 h 11"/>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11"/>
                <a:gd name="T26" fmla="*/ 22 w 22"/>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11">
                  <a:moveTo>
                    <a:pt x="7" y="10"/>
                  </a:moveTo>
                  <a:cubicBezTo>
                    <a:pt x="9" y="11"/>
                    <a:pt x="15" y="8"/>
                    <a:pt x="17" y="7"/>
                  </a:cubicBezTo>
                  <a:cubicBezTo>
                    <a:pt x="19" y="7"/>
                    <a:pt x="17" y="5"/>
                    <a:pt x="15" y="5"/>
                  </a:cubicBezTo>
                  <a:cubicBezTo>
                    <a:pt x="14" y="5"/>
                    <a:pt x="15" y="3"/>
                    <a:pt x="19" y="3"/>
                  </a:cubicBezTo>
                  <a:cubicBezTo>
                    <a:pt x="22" y="3"/>
                    <a:pt x="21" y="1"/>
                    <a:pt x="19" y="0"/>
                  </a:cubicBezTo>
                  <a:cubicBezTo>
                    <a:pt x="16" y="0"/>
                    <a:pt x="5" y="2"/>
                    <a:pt x="4" y="3"/>
                  </a:cubicBezTo>
                  <a:cubicBezTo>
                    <a:pt x="2" y="3"/>
                    <a:pt x="0" y="4"/>
                    <a:pt x="0" y="6"/>
                  </a:cubicBezTo>
                  <a:cubicBezTo>
                    <a:pt x="0" y="7"/>
                    <a:pt x="5" y="10"/>
                    <a:pt x="7" y="1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65" name="Freeform 497"/>
            <p:cNvSpPr>
              <a:spLocks noChangeArrowheads="1"/>
            </p:cNvSpPr>
            <p:nvPr/>
          </p:nvSpPr>
          <p:spPr bwMode="auto">
            <a:xfrm>
              <a:off x="419" y="103"/>
              <a:ext cx="12" cy="7"/>
            </a:xfrm>
            <a:custGeom>
              <a:avLst/>
              <a:gdLst>
                <a:gd name="T0" fmla="*/ 7 w 9"/>
                <a:gd name="T1" fmla="*/ 4 h 5"/>
                <a:gd name="T2" fmla="*/ 4 w 9"/>
                <a:gd name="T3" fmla="*/ 0 h 5"/>
                <a:gd name="T4" fmla="*/ 7 w 9"/>
                <a:gd name="T5" fmla="*/ 4 h 5"/>
                <a:gd name="T6" fmla="*/ 0 60000 65536"/>
                <a:gd name="T7" fmla="*/ 0 60000 65536"/>
                <a:gd name="T8" fmla="*/ 0 60000 65536"/>
                <a:gd name="T9" fmla="*/ 0 w 9"/>
                <a:gd name="T10" fmla="*/ 0 h 5"/>
                <a:gd name="T11" fmla="*/ 9 w 9"/>
                <a:gd name="T12" fmla="*/ 5 h 5"/>
              </a:gdLst>
              <a:ahLst/>
              <a:cxnLst>
                <a:cxn ang="T6">
                  <a:pos x="T0" y="T1"/>
                </a:cxn>
                <a:cxn ang="T7">
                  <a:pos x="T2" y="T3"/>
                </a:cxn>
                <a:cxn ang="T8">
                  <a:pos x="T4" y="T5"/>
                </a:cxn>
              </a:cxnLst>
              <a:rect l="T9" t="T10" r="T11" b="T12"/>
              <a:pathLst>
                <a:path w="9" h="5">
                  <a:moveTo>
                    <a:pt x="7" y="4"/>
                  </a:moveTo>
                  <a:cubicBezTo>
                    <a:pt x="9" y="4"/>
                    <a:pt x="7" y="0"/>
                    <a:pt x="4" y="0"/>
                  </a:cubicBezTo>
                  <a:cubicBezTo>
                    <a:pt x="0" y="0"/>
                    <a:pt x="5" y="5"/>
                    <a:pt x="7"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66" name="Freeform 498"/>
            <p:cNvSpPr>
              <a:spLocks noChangeArrowheads="1"/>
            </p:cNvSpPr>
            <p:nvPr/>
          </p:nvSpPr>
          <p:spPr bwMode="auto">
            <a:xfrm>
              <a:off x="437" y="90"/>
              <a:ext cx="32" cy="9"/>
            </a:xfrm>
            <a:custGeom>
              <a:avLst/>
              <a:gdLst>
                <a:gd name="T0" fmla="*/ 5 w 23"/>
                <a:gd name="T1" fmla="*/ 6 h 7"/>
                <a:gd name="T2" fmla="*/ 10 w 23"/>
                <a:gd name="T3" fmla="*/ 7 h 7"/>
                <a:gd name="T4" fmla="*/ 14 w 23"/>
                <a:gd name="T5" fmla="*/ 6 h 7"/>
                <a:gd name="T6" fmla="*/ 21 w 23"/>
                <a:gd name="T7" fmla="*/ 5 h 7"/>
                <a:gd name="T8" fmla="*/ 14 w 23"/>
                <a:gd name="T9" fmla="*/ 0 h 7"/>
                <a:gd name="T10" fmla="*/ 6 w 23"/>
                <a:gd name="T11" fmla="*/ 4 h 7"/>
                <a:gd name="T12" fmla="*/ 1 w 23"/>
                <a:gd name="T13" fmla="*/ 6 h 7"/>
                <a:gd name="T14" fmla="*/ 5 w 23"/>
                <a:gd name="T15" fmla="*/ 6 h 7"/>
                <a:gd name="T16" fmla="*/ 0 60000 65536"/>
                <a:gd name="T17" fmla="*/ 0 60000 65536"/>
                <a:gd name="T18" fmla="*/ 0 60000 65536"/>
                <a:gd name="T19" fmla="*/ 0 60000 65536"/>
                <a:gd name="T20" fmla="*/ 0 60000 65536"/>
                <a:gd name="T21" fmla="*/ 0 60000 65536"/>
                <a:gd name="T22" fmla="*/ 0 60000 65536"/>
                <a:gd name="T23" fmla="*/ 0 60000 65536"/>
                <a:gd name="T24" fmla="*/ 0 w 23"/>
                <a:gd name="T25" fmla="*/ 0 h 7"/>
                <a:gd name="T26" fmla="*/ 23 w 23"/>
                <a:gd name="T27" fmla="*/ 7 h 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 h="7">
                  <a:moveTo>
                    <a:pt x="5" y="6"/>
                  </a:moveTo>
                  <a:cubicBezTo>
                    <a:pt x="7" y="6"/>
                    <a:pt x="7" y="7"/>
                    <a:pt x="10" y="7"/>
                  </a:cubicBezTo>
                  <a:cubicBezTo>
                    <a:pt x="13" y="6"/>
                    <a:pt x="12" y="6"/>
                    <a:pt x="14" y="6"/>
                  </a:cubicBezTo>
                  <a:cubicBezTo>
                    <a:pt x="16" y="6"/>
                    <a:pt x="19" y="6"/>
                    <a:pt x="21" y="5"/>
                  </a:cubicBezTo>
                  <a:cubicBezTo>
                    <a:pt x="23" y="5"/>
                    <a:pt x="16" y="1"/>
                    <a:pt x="14" y="0"/>
                  </a:cubicBezTo>
                  <a:cubicBezTo>
                    <a:pt x="12" y="0"/>
                    <a:pt x="9" y="3"/>
                    <a:pt x="6" y="4"/>
                  </a:cubicBezTo>
                  <a:cubicBezTo>
                    <a:pt x="4" y="4"/>
                    <a:pt x="0" y="5"/>
                    <a:pt x="1" y="6"/>
                  </a:cubicBezTo>
                  <a:cubicBezTo>
                    <a:pt x="2" y="7"/>
                    <a:pt x="3" y="6"/>
                    <a:pt x="5"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67" name="Freeform 499"/>
            <p:cNvSpPr>
              <a:spLocks noChangeArrowheads="1"/>
            </p:cNvSpPr>
            <p:nvPr/>
          </p:nvSpPr>
          <p:spPr bwMode="auto">
            <a:xfrm>
              <a:off x="518" y="124"/>
              <a:ext cx="44" cy="29"/>
            </a:xfrm>
            <a:custGeom>
              <a:avLst/>
              <a:gdLst>
                <a:gd name="T0" fmla="*/ 14 w 32"/>
                <a:gd name="T1" fmla="*/ 2 h 21"/>
                <a:gd name="T2" fmla="*/ 14 w 32"/>
                <a:gd name="T3" fmla="*/ 0 h 21"/>
                <a:gd name="T4" fmla="*/ 8 w 32"/>
                <a:gd name="T5" fmla="*/ 1 h 21"/>
                <a:gd name="T6" fmla="*/ 11 w 32"/>
                <a:gd name="T7" fmla="*/ 1 h 21"/>
                <a:gd name="T8" fmla="*/ 11 w 32"/>
                <a:gd name="T9" fmla="*/ 2 h 21"/>
                <a:gd name="T10" fmla="*/ 15 w 32"/>
                <a:gd name="T11" fmla="*/ 5 h 21"/>
                <a:gd name="T12" fmla="*/ 15 w 32"/>
                <a:gd name="T13" fmla="*/ 7 h 21"/>
                <a:gd name="T14" fmla="*/ 17 w 32"/>
                <a:gd name="T15" fmla="*/ 8 h 21"/>
                <a:gd name="T16" fmla="*/ 17 w 32"/>
                <a:gd name="T17" fmla="*/ 10 h 21"/>
                <a:gd name="T18" fmla="*/ 9 w 32"/>
                <a:gd name="T19" fmla="*/ 4 h 21"/>
                <a:gd name="T20" fmla="*/ 4 w 32"/>
                <a:gd name="T21" fmla="*/ 4 h 21"/>
                <a:gd name="T22" fmla="*/ 6 w 32"/>
                <a:gd name="T23" fmla="*/ 5 h 21"/>
                <a:gd name="T24" fmla="*/ 4 w 32"/>
                <a:gd name="T25" fmla="*/ 8 h 21"/>
                <a:gd name="T26" fmla="*/ 7 w 32"/>
                <a:gd name="T27" fmla="*/ 9 h 21"/>
                <a:gd name="T28" fmla="*/ 6 w 32"/>
                <a:gd name="T29" fmla="*/ 11 h 21"/>
                <a:gd name="T30" fmla="*/ 0 w 32"/>
                <a:gd name="T31" fmla="*/ 14 h 21"/>
                <a:gd name="T32" fmla="*/ 5 w 32"/>
                <a:gd name="T33" fmla="*/ 14 h 21"/>
                <a:gd name="T34" fmla="*/ 15 w 32"/>
                <a:gd name="T35" fmla="*/ 12 h 21"/>
                <a:gd name="T36" fmla="*/ 18 w 32"/>
                <a:gd name="T37" fmla="*/ 13 h 21"/>
                <a:gd name="T38" fmla="*/ 13 w 32"/>
                <a:gd name="T39" fmla="*/ 15 h 21"/>
                <a:gd name="T40" fmla="*/ 16 w 32"/>
                <a:gd name="T41" fmla="*/ 17 h 21"/>
                <a:gd name="T42" fmla="*/ 14 w 32"/>
                <a:gd name="T43" fmla="*/ 19 h 21"/>
                <a:gd name="T44" fmla="*/ 24 w 32"/>
                <a:gd name="T45" fmla="*/ 20 h 21"/>
                <a:gd name="T46" fmla="*/ 29 w 32"/>
                <a:gd name="T47" fmla="*/ 19 h 21"/>
                <a:gd name="T48" fmla="*/ 27 w 32"/>
                <a:gd name="T49" fmla="*/ 14 h 21"/>
                <a:gd name="T50" fmla="*/ 30 w 32"/>
                <a:gd name="T51" fmla="*/ 16 h 21"/>
                <a:gd name="T52" fmla="*/ 29 w 32"/>
                <a:gd name="T53" fmla="*/ 12 h 21"/>
                <a:gd name="T54" fmla="*/ 29 w 32"/>
                <a:gd name="T55" fmla="*/ 7 h 21"/>
                <a:gd name="T56" fmla="*/ 29 w 32"/>
                <a:gd name="T57" fmla="*/ 5 h 21"/>
                <a:gd name="T58" fmla="*/ 25 w 32"/>
                <a:gd name="T59" fmla="*/ 1 h 21"/>
                <a:gd name="T60" fmla="*/ 21 w 32"/>
                <a:gd name="T61" fmla="*/ 3 h 21"/>
                <a:gd name="T62" fmla="*/ 14 w 32"/>
                <a:gd name="T63" fmla="*/ 2 h 2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2"/>
                <a:gd name="T97" fmla="*/ 0 h 21"/>
                <a:gd name="T98" fmla="*/ 32 w 32"/>
                <a:gd name="T99" fmla="*/ 21 h 2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2" h="21">
                  <a:moveTo>
                    <a:pt x="14" y="2"/>
                  </a:moveTo>
                  <a:cubicBezTo>
                    <a:pt x="12" y="2"/>
                    <a:pt x="12" y="0"/>
                    <a:pt x="14" y="0"/>
                  </a:cubicBezTo>
                  <a:cubicBezTo>
                    <a:pt x="15" y="0"/>
                    <a:pt x="11" y="0"/>
                    <a:pt x="8" y="1"/>
                  </a:cubicBezTo>
                  <a:cubicBezTo>
                    <a:pt x="5" y="3"/>
                    <a:pt x="9" y="1"/>
                    <a:pt x="11" y="1"/>
                  </a:cubicBezTo>
                  <a:cubicBezTo>
                    <a:pt x="12" y="1"/>
                    <a:pt x="11" y="2"/>
                    <a:pt x="11" y="2"/>
                  </a:cubicBezTo>
                  <a:cubicBezTo>
                    <a:pt x="10" y="3"/>
                    <a:pt x="12" y="4"/>
                    <a:pt x="15" y="5"/>
                  </a:cubicBezTo>
                  <a:cubicBezTo>
                    <a:pt x="18" y="5"/>
                    <a:pt x="17" y="7"/>
                    <a:pt x="15" y="7"/>
                  </a:cubicBezTo>
                  <a:cubicBezTo>
                    <a:pt x="13" y="7"/>
                    <a:pt x="15" y="8"/>
                    <a:pt x="17" y="8"/>
                  </a:cubicBezTo>
                  <a:cubicBezTo>
                    <a:pt x="19" y="8"/>
                    <a:pt x="18" y="9"/>
                    <a:pt x="17" y="10"/>
                  </a:cubicBezTo>
                  <a:cubicBezTo>
                    <a:pt x="16" y="10"/>
                    <a:pt x="11" y="6"/>
                    <a:pt x="9" y="4"/>
                  </a:cubicBezTo>
                  <a:cubicBezTo>
                    <a:pt x="6" y="2"/>
                    <a:pt x="6" y="3"/>
                    <a:pt x="4" y="4"/>
                  </a:cubicBezTo>
                  <a:cubicBezTo>
                    <a:pt x="2" y="5"/>
                    <a:pt x="3" y="5"/>
                    <a:pt x="6" y="5"/>
                  </a:cubicBezTo>
                  <a:cubicBezTo>
                    <a:pt x="9" y="5"/>
                    <a:pt x="5" y="6"/>
                    <a:pt x="4" y="8"/>
                  </a:cubicBezTo>
                  <a:cubicBezTo>
                    <a:pt x="2" y="9"/>
                    <a:pt x="4" y="8"/>
                    <a:pt x="7" y="9"/>
                  </a:cubicBezTo>
                  <a:cubicBezTo>
                    <a:pt x="11" y="10"/>
                    <a:pt x="7" y="11"/>
                    <a:pt x="6" y="11"/>
                  </a:cubicBezTo>
                  <a:cubicBezTo>
                    <a:pt x="4" y="11"/>
                    <a:pt x="0" y="12"/>
                    <a:pt x="0" y="14"/>
                  </a:cubicBezTo>
                  <a:cubicBezTo>
                    <a:pt x="0" y="15"/>
                    <a:pt x="0" y="14"/>
                    <a:pt x="5" y="14"/>
                  </a:cubicBezTo>
                  <a:cubicBezTo>
                    <a:pt x="10" y="13"/>
                    <a:pt x="11" y="13"/>
                    <a:pt x="15" y="12"/>
                  </a:cubicBezTo>
                  <a:cubicBezTo>
                    <a:pt x="19" y="11"/>
                    <a:pt x="19" y="13"/>
                    <a:pt x="18" y="13"/>
                  </a:cubicBezTo>
                  <a:cubicBezTo>
                    <a:pt x="18" y="13"/>
                    <a:pt x="13" y="15"/>
                    <a:pt x="13" y="15"/>
                  </a:cubicBezTo>
                  <a:cubicBezTo>
                    <a:pt x="12" y="16"/>
                    <a:pt x="13" y="16"/>
                    <a:pt x="16" y="17"/>
                  </a:cubicBezTo>
                  <a:cubicBezTo>
                    <a:pt x="18" y="19"/>
                    <a:pt x="15" y="18"/>
                    <a:pt x="14" y="19"/>
                  </a:cubicBezTo>
                  <a:cubicBezTo>
                    <a:pt x="14" y="21"/>
                    <a:pt x="21" y="20"/>
                    <a:pt x="24" y="20"/>
                  </a:cubicBezTo>
                  <a:cubicBezTo>
                    <a:pt x="25" y="20"/>
                    <a:pt x="29" y="19"/>
                    <a:pt x="29" y="19"/>
                  </a:cubicBezTo>
                  <a:cubicBezTo>
                    <a:pt x="28" y="18"/>
                    <a:pt x="27" y="15"/>
                    <a:pt x="27" y="14"/>
                  </a:cubicBezTo>
                  <a:cubicBezTo>
                    <a:pt x="28" y="14"/>
                    <a:pt x="29" y="15"/>
                    <a:pt x="30" y="16"/>
                  </a:cubicBezTo>
                  <a:cubicBezTo>
                    <a:pt x="32" y="16"/>
                    <a:pt x="30" y="12"/>
                    <a:pt x="29" y="12"/>
                  </a:cubicBezTo>
                  <a:cubicBezTo>
                    <a:pt x="28" y="12"/>
                    <a:pt x="29" y="9"/>
                    <a:pt x="29" y="7"/>
                  </a:cubicBezTo>
                  <a:cubicBezTo>
                    <a:pt x="29" y="5"/>
                    <a:pt x="29" y="5"/>
                    <a:pt x="29" y="5"/>
                  </a:cubicBezTo>
                  <a:cubicBezTo>
                    <a:pt x="29" y="4"/>
                    <a:pt x="26" y="1"/>
                    <a:pt x="25" y="1"/>
                  </a:cubicBezTo>
                  <a:cubicBezTo>
                    <a:pt x="24" y="0"/>
                    <a:pt x="22" y="2"/>
                    <a:pt x="21" y="3"/>
                  </a:cubicBezTo>
                  <a:cubicBezTo>
                    <a:pt x="19" y="4"/>
                    <a:pt x="17" y="2"/>
                    <a:pt x="1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68" name="Freeform 500"/>
            <p:cNvSpPr>
              <a:spLocks noChangeArrowheads="1"/>
            </p:cNvSpPr>
            <p:nvPr/>
          </p:nvSpPr>
          <p:spPr bwMode="auto">
            <a:xfrm>
              <a:off x="513" y="136"/>
              <a:ext cx="15" cy="4"/>
            </a:xfrm>
            <a:custGeom>
              <a:avLst/>
              <a:gdLst>
                <a:gd name="T0" fmla="*/ 1 w 11"/>
                <a:gd name="T1" fmla="*/ 3 h 3"/>
                <a:gd name="T2" fmla="*/ 7 w 11"/>
                <a:gd name="T3" fmla="*/ 0 h 3"/>
                <a:gd name="T4" fmla="*/ 1 w 11"/>
                <a:gd name="T5" fmla="*/ 3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1" y="3"/>
                  </a:moveTo>
                  <a:cubicBezTo>
                    <a:pt x="4" y="3"/>
                    <a:pt x="11" y="0"/>
                    <a:pt x="7" y="0"/>
                  </a:cubicBezTo>
                  <a:cubicBezTo>
                    <a:pt x="4" y="0"/>
                    <a:pt x="0" y="3"/>
                    <a:pt x="1"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69" name="Freeform 501"/>
            <p:cNvSpPr>
              <a:spLocks noChangeArrowheads="1"/>
            </p:cNvSpPr>
            <p:nvPr/>
          </p:nvSpPr>
          <p:spPr bwMode="auto">
            <a:xfrm>
              <a:off x="510" y="135"/>
              <a:ext cx="12" cy="3"/>
            </a:xfrm>
            <a:custGeom>
              <a:avLst/>
              <a:gdLst>
                <a:gd name="T0" fmla="*/ 6 w 9"/>
                <a:gd name="T1" fmla="*/ 0 h 2"/>
                <a:gd name="T2" fmla="*/ 1 w 9"/>
                <a:gd name="T3" fmla="*/ 2 h 2"/>
                <a:gd name="T4" fmla="*/ 6 w 9"/>
                <a:gd name="T5" fmla="*/ 0 h 2"/>
                <a:gd name="T6" fmla="*/ 0 60000 65536"/>
                <a:gd name="T7" fmla="*/ 0 60000 65536"/>
                <a:gd name="T8" fmla="*/ 0 60000 65536"/>
                <a:gd name="T9" fmla="*/ 0 w 9"/>
                <a:gd name="T10" fmla="*/ 0 h 2"/>
                <a:gd name="T11" fmla="*/ 9 w 9"/>
                <a:gd name="T12" fmla="*/ 2 h 2"/>
              </a:gdLst>
              <a:ahLst/>
              <a:cxnLst>
                <a:cxn ang="T6">
                  <a:pos x="T0" y="T1"/>
                </a:cxn>
                <a:cxn ang="T7">
                  <a:pos x="T2" y="T3"/>
                </a:cxn>
                <a:cxn ang="T8">
                  <a:pos x="T4" y="T5"/>
                </a:cxn>
              </a:cxnLst>
              <a:rect l="T9" t="T10" r="T11" b="T12"/>
              <a:pathLst>
                <a:path w="9" h="2">
                  <a:moveTo>
                    <a:pt x="6" y="0"/>
                  </a:moveTo>
                  <a:cubicBezTo>
                    <a:pt x="4" y="0"/>
                    <a:pt x="0" y="2"/>
                    <a:pt x="1" y="2"/>
                  </a:cubicBezTo>
                  <a:cubicBezTo>
                    <a:pt x="4" y="2"/>
                    <a:pt x="9" y="0"/>
                    <a:pt x="6"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70" name="Freeform 502"/>
            <p:cNvSpPr>
              <a:spLocks noChangeArrowheads="1"/>
            </p:cNvSpPr>
            <p:nvPr/>
          </p:nvSpPr>
          <p:spPr bwMode="auto">
            <a:xfrm>
              <a:off x="503" y="131"/>
              <a:ext cx="15" cy="7"/>
            </a:xfrm>
            <a:custGeom>
              <a:avLst/>
              <a:gdLst>
                <a:gd name="T0" fmla="*/ 2 w 11"/>
                <a:gd name="T1" fmla="*/ 3 h 5"/>
                <a:gd name="T2" fmla="*/ 11 w 11"/>
                <a:gd name="T3" fmla="*/ 0 h 5"/>
                <a:gd name="T4" fmla="*/ 2 w 11"/>
                <a:gd name="T5" fmla="*/ 3 h 5"/>
                <a:gd name="T6" fmla="*/ 0 60000 65536"/>
                <a:gd name="T7" fmla="*/ 0 60000 65536"/>
                <a:gd name="T8" fmla="*/ 0 60000 65536"/>
                <a:gd name="T9" fmla="*/ 0 w 11"/>
                <a:gd name="T10" fmla="*/ 0 h 5"/>
                <a:gd name="T11" fmla="*/ 11 w 11"/>
                <a:gd name="T12" fmla="*/ 5 h 5"/>
              </a:gdLst>
              <a:ahLst/>
              <a:cxnLst>
                <a:cxn ang="T6">
                  <a:pos x="T0" y="T1"/>
                </a:cxn>
                <a:cxn ang="T7">
                  <a:pos x="T2" y="T3"/>
                </a:cxn>
                <a:cxn ang="T8">
                  <a:pos x="T4" y="T5"/>
                </a:cxn>
              </a:cxnLst>
              <a:rect l="T9" t="T10" r="T11" b="T12"/>
              <a:pathLst>
                <a:path w="11" h="5">
                  <a:moveTo>
                    <a:pt x="2" y="3"/>
                  </a:moveTo>
                  <a:cubicBezTo>
                    <a:pt x="7" y="5"/>
                    <a:pt x="11" y="1"/>
                    <a:pt x="11" y="0"/>
                  </a:cubicBezTo>
                  <a:cubicBezTo>
                    <a:pt x="11" y="0"/>
                    <a:pt x="0" y="2"/>
                    <a:pt x="2"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71" name="Freeform 503"/>
            <p:cNvSpPr>
              <a:spLocks noChangeArrowheads="1"/>
            </p:cNvSpPr>
            <p:nvPr/>
          </p:nvSpPr>
          <p:spPr bwMode="auto">
            <a:xfrm>
              <a:off x="503" y="125"/>
              <a:ext cx="15" cy="6"/>
            </a:xfrm>
            <a:custGeom>
              <a:avLst/>
              <a:gdLst>
                <a:gd name="T0" fmla="*/ 2 w 11"/>
                <a:gd name="T1" fmla="*/ 0 h 4"/>
                <a:gd name="T2" fmla="*/ 3 w 11"/>
                <a:gd name="T3" fmla="*/ 4 h 4"/>
                <a:gd name="T4" fmla="*/ 9 w 11"/>
                <a:gd name="T5" fmla="*/ 4 h 4"/>
                <a:gd name="T6" fmla="*/ 2 w 11"/>
                <a:gd name="T7" fmla="*/ 0 h 4"/>
                <a:gd name="T8" fmla="*/ 0 60000 65536"/>
                <a:gd name="T9" fmla="*/ 0 60000 65536"/>
                <a:gd name="T10" fmla="*/ 0 60000 65536"/>
                <a:gd name="T11" fmla="*/ 0 60000 65536"/>
                <a:gd name="T12" fmla="*/ 0 w 11"/>
                <a:gd name="T13" fmla="*/ 0 h 4"/>
                <a:gd name="T14" fmla="*/ 11 w 11"/>
                <a:gd name="T15" fmla="*/ 4 h 4"/>
              </a:gdLst>
              <a:ahLst/>
              <a:cxnLst>
                <a:cxn ang="T8">
                  <a:pos x="T0" y="T1"/>
                </a:cxn>
                <a:cxn ang="T9">
                  <a:pos x="T2" y="T3"/>
                </a:cxn>
                <a:cxn ang="T10">
                  <a:pos x="T4" y="T5"/>
                </a:cxn>
                <a:cxn ang="T11">
                  <a:pos x="T6" y="T7"/>
                </a:cxn>
              </a:cxnLst>
              <a:rect l="T12" t="T13" r="T14" b="T15"/>
              <a:pathLst>
                <a:path w="11" h="4">
                  <a:moveTo>
                    <a:pt x="2" y="0"/>
                  </a:moveTo>
                  <a:cubicBezTo>
                    <a:pt x="0" y="0"/>
                    <a:pt x="1" y="4"/>
                    <a:pt x="3" y="4"/>
                  </a:cubicBezTo>
                  <a:cubicBezTo>
                    <a:pt x="5" y="4"/>
                    <a:pt x="6" y="4"/>
                    <a:pt x="9" y="4"/>
                  </a:cubicBezTo>
                  <a:cubicBezTo>
                    <a:pt x="11" y="4"/>
                    <a:pt x="4"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72" name="Freeform 504"/>
            <p:cNvSpPr>
              <a:spLocks noChangeArrowheads="1"/>
            </p:cNvSpPr>
            <p:nvPr/>
          </p:nvSpPr>
          <p:spPr bwMode="auto">
            <a:xfrm>
              <a:off x="489" y="105"/>
              <a:ext cx="20" cy="13"/>
            </a:xfrm>
            <a:custGeom>
              <a:avLst/>
              <a:gdLst>
                <a:gd name="T0" fmla="*/ 9 w 14"/>
                <a:gd name="T1" fmla="*/ 10 h 10"/>
                <a:gd name="T2" fmla="*/ 3 w 14"/>
                <a:gd name="T3" fmla="*/ 2 h 10"/>
                <a:gd name="T4" fmla="*/ 9 w 14"/>
                <a:gd name="T5" fmla="*/ 10 h 10"/>
                <a:gd name="T6" fmla="*/ 0 60000 65536"/>
                <a:gd name="T7" fmla="*/ 0 60000 65536"/>
                <a:gd name="T8" fmla="*/ 0 60000 65536"/>
                <a:gd name="T9" fmla="*/ 0 w 14"/>
                <a:gd name="T10" fmla="*/ 0 h 10"/>
                <a:gd name="T11" fmla="*/ 14 w 14"/>
                <a:gd name="T12" fmla="*/ 10 h 10"/>
              </a:gdLst>
              <a:ahLst/>
              <a:cxnLst>
                <a:cxn ang="T6">
                  <a:pos x="T0" y="T1"/>
                </a:cxn>
                <a:cxn ang="T7">
                  <a:pos x="T2" y="T3"/>
                </a:cxn>
                <a:cxn ang="T8">
                  <a:pos x="T4" y="T5"/>
                </a:cxn>
              </a:cxnLst>
              <a:rect l="T9" t="T10" r="T11" b="T12"/>
              <a:pathLst>
                <a:path w="14" h="10">
                  <a:moveTo>
                    <a:pt x="9" y="10"/>
                  </a:moveTo>
                  <a:cubicBezTo>
                    <a:pt x="14" y="10"/>
                    <a:pt x="7" y="3"/>
                    <a:pt x="3" y="2"/>
                  </a:cubicBezTo>
                  <a:cubicBezTo>
                    <a:pt x="0" y="0"/>
                    <a:pt x="7" y="10"/>
                    <a:pt x="9" y="1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73" name="Freeform 505"/>
            <p:cNvSpPr>
              <a:spLocks noChangeArrowheads="1"/>
            </p:cNvSpPr>
            <p:nvPr/>
          </p:nvSpPr>
          <p:spPr bwMode="auto">
            <a:xfrm>
              <a:off x="518" y="105"/>
              <a:ext cx="15" cy="4"/>
            </a:xfrm>
            <a:custGeom>
              <a:avLst/>
              <a:gdLst>
                <a:gd name="T0" fmla="*/ 9 w 11"/>
                <a:gd name="T1" fmla="*/ 2 h 3"/>
                <a:gd name="T2" fmla="*/ 3 w 11"/>
                <a:gd name="T3" fmla="*/ 0 h 3"/>
                <a:gd name="T4" fmla="*/ 9 w 11"/>
                <a:gd name="T5" fmla="*/ 2 h 3"/>
                <a:gd name="T6" fmla="*/ 0 60000 65536"/>
                <a:gd name="T7" fmla="*/ 0 60000 65536"/>
                <a:gd name="T8" fmla="*/ 0 60000 65536"/>
                <a:gd name="T9" fmla="*/ 0 w 11"/>
                <a:gd name="T10" fmla="*/ 0 h 3"/>
                <a:gd name="T11" fmla="*/ 11 w 11"/>
                <a:gd name="T12" fmla="*/ 3 h 3"/>
              </a:gdLst>
              <a:ahLst/>
              <a:cxnLst>
                <a:cxn ang="T6">
                  <a:pos x="T0" y="T1"/>
                </a:cxn>
                <a:cxn ang="T7">
                  <a:pos x="T2" y="T3"/>
                </a:cxn>
                <a:cxn ang="T8">
                  <a:pos x="T4" y="T5"/>
                </a:cxn>
              </a:cxnLst>
              <a:rect l="T9" t="T10" r="T11" b="T12"/>
              <a:pathLst>
                <a:path w="11" h="3">
                  <a:moveTo>
                    <a:pt x="9" y="2"/>
                  </a:moveTo>
                  <a:cubicBezTo>
                    <a:pt x="11" y="1"/>
                    <a:pt x="5" y="0"/>
                    <a:pt x="3" y="0"/>
                  </a:cubicBezTo>
                  <a:cubicBezTo>
                    <a:pt x="0" y="1"/>
                    <a:pt x="4" y="3"/>
                    <a:pt x="9"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74" name="Freeform 506"/>
            <p:cNvSpPr>
              <a:spLocks noChangeArrowheads="1"/>
            </p:cNvSpPr>
            <p:nvPr/>
          </p:nvSpPr>
          <p:spPr bwMode="auto">
            <a:xfrm>
              <a:off x="495" y="78"/>
              <a:ext cx="53" cy="29"/>
            </a:xfrm>
            <a:custGeom>
              <a:avLst/>
              <a:gdLst>
                <a:gd name="T0" fmla="*/ 4 w 39"/>
                <a:gd name="T1" fmla="*/ 6 h 21"/>
                <a:gd name="T2" fmla="*/ 6 w 39"/>
                <a:gd name="T3" fmla="*/ 7 h 21"/>
                <a:gd name="T4" fmla="*/ 9 w 39"/>
                <a:gd name="T5" fmla="*/ 6 h 21"/>
                <a:gd name="T6" fmla="*/ 10 w 39"/>
                <a:gd name="T7" fmla="*/ 8 h 21"/>
                <a:gd name="T8" fmla="*/ 13 w 39"/>
                <a:gd name="T9" fmla="*/ 8 h 21"/>
                <a:gd name="T10" fmla="*/ 12 w 39"/>
                <a:gd name="T11" fmla="*/ 10 h 21"/>
                <a:gd name="T12" fmla="*/ 13 w 39"/>
                <a:gd name="T13" fmla="*/ 11 h 21"/>
                <a:gd name="T14" fmla="*/ 8 w 39"/>
                <a:gd name="T15" fmla="*/ 11 h 21"/>
                <a:gd name="T16" fmla="*/ 5 w 39"/>
                <a:gd name="T17" fmla="*/ 12 h 21"/>
                <a:gd name="T18" fmla="*/ 9 w 39"/>
                <a:gd name="T19" fmla="*/ 14 h 21"/>
                <a:gd name="T20" fmla="*/ 17 w 39"/>
                <a:gd name="T21" fmla="*/ 14 h 21"/>
                <a:gd name="T22" fmla="*/ 15 w 39"/>
                <a:gd name="T23" fmla="*/ 16 h 21"/>
                <a:gd name="T24" fmla="*/ 20 w 39"/>
                <a:gd name="T25" fmla="*/ 15 h 21"/>
                <a:gd name="T26" fmla="*/ 27 w 39"/>
                <a:gd name="T27" fmla="*/ 17 h 21"/>
                <a:gd name="T28" fmla="*/ 30 w 39"/>
                <a:gd name="T29" fmla="*/ 19 h 21"/>
                <a:gd name="T30" fmla="*/ 38 w 39"/>
                <a:gd name="T31" fmla="*/ 18 h 21"/>
                <a:gd name="T32" fmla="*/ 36 w 39"/>
                <a:gd name="T33" fmla="*/ 14 h 21"/>
                <a:gd name="T34" fmla="*/ 33 w 39"/>
                <a:gd name="T35" fmla="*/ 9 h 21"/>
                <a:gd name="T36" fmla="*/ 27 w 39"/>
                <a:gd name="T37" fmla="*/ 8 h 21"/>
                <a:gd name="T38" fmla="*/ 24 w 39"/>
                <a:gd name="T39" fmla="*/ 6 h 21"/>
                <a:gd name="T40" fmla="*/ 21 w 39"/>
                <a:gd name="T41" fmla="*/ 5 h 21"/>
                <a:gd name="T42" fmla="*/ 17 w 39"/>
                <a:gd name="T43" fmla="*/ 6 h 21"/>
                <a:gd name="T44" fmla="*/ 17 w 39"/>
                <a:gd name="T45" fmla="*/ 2 h 21"/>
                <a:gd name="T46" fmla="*/ 8 w 39"/>
                <a:gd name="T47" fmla="*/ 1 h 21"/>
                <a:gd name="T48" fmla="*/ 2 w 39"/>
                <a:gd name="T49" fmla="*/ 1 h 21"/>
                <a:gd name="T50" fmla="*/ 1 w 39"/>
                <a:gd name="T51" fmla="*/ 5 h 21"/>
                <a:gd name="T52" fmla="*/ 4 w 39"/>
                <a:gd name="T53" fmla="*/ 6 h 2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9"/>
                <a:gd name="T82" fmla="*/ 0 h 21"/>
                <a:gd name="T83" fmla="*/ 39 w 39"/>
                <a:gd name="T84" fmla="*/ 21 h 2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9" h="21">
                  <a:moveTo>
                    <a:pt x="4" y="6"/>
                  </a:moveTo>
                  <a:cubicBezTo>
                    <a:pt x="6" y="7"/>
                    <a:pt x="5" y="7"/>
                    <a:pt x="6" y="7"/>
                  </a:cubicBezTo>
                  <a:cubicBezTo>
                    <a:pt x="8" y="7"/>
                    <a:pt x="7" y="6"/>
                    <a:pt x="9" y="6"/>
                  </a:cubicBezTo>
                  <a:cubicBezTo>
                    <a:pt x="10" y="6"/>
                    <a:pt x="10" y="7"/>
                    <a:pt x="10" y="8"/>
                  </a:cubicBezTo>
                  <a:cubicBezTo>
                    <a:pt x="10" y="10"/>
                    <a:pt x="12" y="8"/>
                    <a:pt x="13" y="8"/>
                  </a:cubicBezTo>
                  <a:cubicBezTo>
                    <a:pt x="14" y="8"/>
                    <a:pt x="13" y="9"/>
                    <a:pt x="12" y="10"/>
                  </a:cubicBezTo>
                  <a:cubicBezTo>
                    <a:pt x="10" y="10"/>
                    <a:pt x="12" y="10"/>
                    <a:pt x="13" y="11"/>
                  </a:cubicBezTo>
                  <a:cubicBezTo>
                    <a:pt x="14" y="12"/>
                    <a:pt x="11" y="11"/>
                    <a:pt x="8" y="11"/>
                  </a:cubicBezTo>
                  <a:cubicBezTo>
                    <a:pt x="5" y="11"/>
                    <a:pt x="5" y="11"/>
                    <a:pt x="5" y="12"/>
                  </a:cubicBezTo>
                  <a:cubicBezTo>
                    <a:pt x="5" y="13"/>
                    <a:pt x="8" y="14"/>
                    <a:pt x="9" y="14"/>
                  </a:cubicBezTo>
                  <a:cubicBezTo>
                    <a:pt x="10" y="14"/>
                    <a:pt x="15" y="14"/>
                    <a:pt x="17" y="14"/>
                  </a:cubicBezTo>
                  <a:cubicBezTo>
                    <a:pt x="20" y="14"/>
                    <a:pt x="17" y="14"/>
                    <a:pt x="15" y="16"/>
                  </a:cubicBezTo>
                  <a:cubicBezTo>
                    <a:pt x="12" y="17"/>
                    <a:pt x="17" y="15"/>
                    <a:pt x="20" y="15"/>
                  </a:cubicBezTo>
                  <a:cubicBezTo>
                    <a:pt x="23" y="14"/>
                    <a:pt x="24" y="15"/>
                    <a:pt x="27" y="17"/>
                  </a:cubicBezTo>
                  <a:cubicBezTo>
                    <a:pt x="30" y="18"/>
                    <a:pt x="28" y="19"/>
                    <a:pt x="30" y="19"/>
                  </a:cubicBezTo>
                  <a:cubicBezTo>
                    <a:pt x="34" y="21"/>
                    <a:pt x="37" y="19"/>
                    <a:pt x="38" y="18"/>
                  </a:cubicBezTo>
                  <a:cubicBezTo>
                    <a:pt x="39" y="16"/>
                    <a:pt x="37" y="15"/>
                    <a:pt x="36" y="14"/>
                  </a:cubicBezTo>
                  <a:cubicBezTo>
                    <a:pt x="35" y="13"/>
                    <a:pt x="34" y="11"/>
                    <a:pt x="33" y="9"/>
                  </a:cubicBezTo>
                  <a:cubicBezTo>
                    <a:pt x="32" y="7"/>
                    <a:pt x="29" y="8"/>
                    <a:pt x="27" y="8"/>
                  </a:cubicBezTo>
                  <a:cubicBezTo>
                    <a:pt x="24" y="8"/>
                    <a:pt x="26" y="7"/>
                    <a:pt x="24" y="6"/>
                  </a:cubicBezTo>
                  <a:cubicBezTo>
                    <a:pt x="23" y="5"/>
                    <a:pt x="23" y="4"/>
                    <a:pt x="21" y="5"/>
                  </a:cubicBezTo>
                  <a:cubicBezTo>
                    <a:pt x="19" y="5"/>
                    <a:pt x="20" y="6"/>
                    <a:pt x="17" y="6"/>
                  </a:cubicBezTo>
                  <a:cubicBezTo>
                    <a:pt x="15" y="7"/>
                    <a:pt x="17" y="4"/>
                    <a:pt x="17" y="2"/>
                  </a:cubicBezTo>
                  <a:cubicBezTo>
                    <a:pt x="17" y="0"/>
                    <a:pt x="9" y="1"/>
                    <a:pt x="8" y="1"/>
                  </a:cubicBezTo>
                  <a:cubicBezTo>
                    <a:pt x="7" y="2"/>
                    <a:pt x="4" y="1"/>
                    <a:pt x="2" y="1"/>
                  </a:cubicBezTo>
                  <a:cubicBezTo>
                    <a:pt x="0" y="1"/>
                    <a:pt x="1" y="3"/>
                    <a:pt x="1" y="5"/>
                  </a:cubicBezTo>
                  <a:cubicBezTo>
                    <a:pt x="1" y="6"/>
                    <a:pt x="2" y="5"/>
                    <a:pt x="4" y="6"/>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75" name="Freeform 507"/>
            <p:cNvSpPr>
              <a:spLocks noChangeArrowheads="1"/>
            </p:cNvSpPr>
            <p:nvPr/>
          </p:nvSpPr>
          <p:spPr bwMode="auto">
            <a:xfrm>
              <a:off x="536" y="65"/>
              <a:ext cx="15" cy="7"/>
            </a:xfrm>
            <a:custGeom>
              <a:avLst/>
              <a:gdLst>
                <a:gd name="T0" fmla="*/ 5 w 11"/>
                <a:gd name="T1" fmla="*/ 4 h 5"/>
                <a:gd name="T2" fmla="*/ 9 w 11"/>
                <a:gd name="T3" fmla="*/ 5 h 5"/>
                <a:gd name="T4" fmla="*/ 8 w 11"/>
                <a:gd name="T5" fmla="*/ 2 h 5"/>
                <a:gd name="T6" fmla="*/ 2 w 11"/>
                <a:gd name="T7" fmla="*/ 3 h 5"/>
                <a:gd name="T8" fmla="*/ 5 w 11"/>
                <a:gd name="T9" fmla="*/ 4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5" y="4"/>
                  </a:moveTo>
                  <a:cubicBezTo>
                    <a:pt x="8" y="5"/>
                    <a:pt x="6" y="5"/>
                    <a:pt x="9" y="5"/>
                  </a:cubicBezTo>
                  <a:cubicBezTo>
                    <a:pt x="11" y="5"/>
                    <a:pt x="11" y="4"/>
                    <a:pt x="8" y="2"/>
                  </a:cubicBezTo>
                  <a:cubicBezTo>
                    <a:pt x="6" y="0"/>
                    <a:pt x="3" y="2"/>
                    <a:pt x="2" y="3"/>
                  </a:cubicBezTo>
                  <a:cubicBezTo>
                    <a:pt x="0" y="4"/>
                    <a:pt x="1" y="4"/>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76" name="Freeform 508"/>
            <p:cNvSpPr>
              <a:spLocks noChangeArrowheads="1"/>
            </p:cNvSpPr>
            <p:nvPr/>
          </p:nvSpPr>
          <p:spPr bwMode="auto">
            <a:xfrm>
              <a:off x="550" y="90"/>
              <a:ext cx="31" cy="17"/>
            </a:xfrm>
            <a:custGeom>
              <a:avLst/>
              <a:gdLst>
                <a:gd name="T0" fmla="*/ 4 w 23"/>
                <a:gd name="T1" fmla="*/ 2 h 13"/>
                <a:gd name="T2" fmla="*/ 3 w 23"/>
                <a:gd name="T3" fmla="*/ 4 h 13"/>
                <a:gd name="T4" fmla="*/ 9 w 23"/>
                <a:gd name="T5" fmla="*/ 8 h 13"/>
                <a:gd name="T6" fmla="*/ 5 w 23"/>
                <a:gd name="T7" fmla="*/ 9 h 13"/>
                <a:gd name="T8" fmla="*/ 10 w 23"/>
                <a:gd name="T9" fmla="*/ 12 h 13"/>
                <a:gd name="T10" fmla="*/ 20 w 23"/>
                <a:gd name="T11" fmla="*/ 10 h 13"/>
                <a:gd name="T12" fmla="*/ 19 w 23"/>
                <a:gd name="T13" fmla="*/ 7 h 13"/>
                <a:gd name="T14" fmla="*/ 22 w 23"/>
                <a:gd name="T15" fmla="*/ 5 h 13"/>
                <a:gd name="T16" fmla="*/ 14 w 23"/>
                <a:gd name="T17" fmla="*/ 3 h 13"/>
                <a:gd name="T18" fmla="*/ 3 w 23"/>
                <a:gd name="T19" fmla="*/ 0 h 13"/>
                <a:gd name="T20" fmla="*/ 4 w 23"/>
                <a:gd name="T21" fmla="*/ 2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13"/>
                <a:gd name="T35" fmla="*/ 23 w 23"/>
                <a:gd name="T36" fmla="*/ 13 h 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13">
                  <a:moveTo>
                    <a:pt x="4" y="2"/>
                  </a:moveTo>
                  <a:cubicBezTo>
                    <a:pt x="6" y="3"/>
                    <a:pt x="4" y="3"/>
                    <a:pt x="3" y="4"/>
                  </a:cubicBezTo>
                  <a:cubicBezTo>
                    <a:pt x="1" y="6"/>
                    <a:pt x="6" y="7"/>
                    <a:pt x="9" y="8"/>
                  </a:cubicBezTo>
                  <a:cubicBezTo>
                    <a:pt x="11" y="8"/>
                    <a:pt x="7" y="9"/>
                    <a:pt x="5" y="9"/>
                  </a:cubicBezTo>
                  <a:cubicBezTo>
                    <a:pt x="4" y="9"/>
                    <a:pt x="8" y="11"/>
                    <a:pt x="10" y="12"/>
                  </a:cubicBezTo>
                  <a:cubicBezTo>
                    <a:pt x="12" y="13"/>
                    <a:pt x="18" y="10"/>
                    <a:pt x="20" y="10"/>
                  </a:cubicBezTo>
                  <a:cubicBezTo>
                    <a:pt x="22" y="10"/>
                    <a:pt x="20" y="8"/>
                    <a:pt x="19" y="7"/>
                  </a:cubicBezTo>
                  <a:cubicBezTo>
                    <a:pt x="18" y="6"/>
                    <a:pt x="20" y="6"/>
                    <a:pt x="22" y="5"/>
                  </a:cubicBezTo>
                  <a:cubicBezTo>
                    <a:pt x="23" y="4"/>
                    <a:pt x="16" y="4"/>
                    <a:pt x="14" y="3"/>
                  </a:cubicBezTo>
                  <a:cubicBezTo>
                    <a:pt x="12" y="2"/>
                    <a:pt x="6" y="0"/>
                    <a:pt x="3" y="0"/>
                  </a:cubicBezTo>
                  <a:cubicBezTo>
                    <a:pt x="0" y="1"/>
                    <a:pt x="3" y="2"/>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77" name="Freeform 509"/>
            <p:cNvSpPr>
              <a:spLocks noChangeArrowheads="1"/>
            </p:cNvSpPr>
            <p:nvPr/>
          </p:nvSpPr>
          <p:spPr bwMode="auto">
            <a:xfrm>
              <a:off x="569" y="105"/>
              <a:ext cx="26" cy="8"/>
            </a:xfrm>
            <a:custGeom>
              <a:avLst/>
              <a:gdLst>
                <a:gd name="T0" fmla="*/ 14 w 19"/>
                <a:gd name="T1" fmla="*/ 5 h 6"/>
                <a:gd name="T2" fmla="*/ 17 w 19"/>
                <a:gd name="T3" fmla="*/ 2 h 6"/>
                <a:gd name="T4" fmla="*/ 0 w 19"/>
                <a:gd name="T5" fmla="*/ 2 h 6"/>
                <a:gd name="T6" fmla="*/ 2 w 19"/>
                <a:gd name="T7" fmla="*/ 5 h 6"/>
                <a:gd name="T8" fmla="*/ 14 w 19"/>
                <a:gd name="T9" fmla="*/ 5 h 6"/>
                <a:gd name="T10" fmla="*/ 0 60000 65536"/>
                <a:gd name="T11" fmla="*/ 0 60000 65536"/>
                <a:gd name="T12" fmla="*/ 0 60000 65536"/>
                <a:gd name="T13" fmla="*/ 0 60000 65536"/>
                <a:gd name="T14" fmla="*/ 0 60000 65536"/>
                <a:gd name="T15" fmla="*/ 0 w 19"/>
                <a:gd name="T16" fmla="*/ 0 h 6"/>
                <a:gd name="T17" fmla="*/ 19 w 19"/>
                <a:gd name="T18" fmla="*/ 6 h 6"/>
              </a:gdLst>
              <a:ahLst/>
              <a:cxnLst>
                <a:cxn ang="T10">
                  <a:pos x="T0" y="T1"/>
                </a:cxn>
                <a:cxn ang="T11">
                  <a:pos x="T2" y="T3"/>
                </a:cxn>
                <a:cxn ang="T12">
                  <a:pos x="T4" y="T5"/>
                </a:cxn>
                <a:cxn ang="T13">
                  <a:pos x="T6" y="T7"/>
                </a:cxn>
                <a:cxn ang="T14">
                  <a:pos x="T8" y="T9"/>
                </a:cxn>
              </a:cxnLst>
              <a:rect l="T15" t="T16" r="T17" b="T18"/>
              <a:pathLst>
                <a:path w="19" h="6">
                  <a:moveTo>
                    <a:pt x="14" y="5"/>
                  </a:moveTo>
                  <a:cubicBezTo>
                    <a:pt x="16" y="5"/>
                    <a:pt x="19" y="2"/>
                    <a:pt x="17" y="2"/>
                  </a:cubicBezTo>
                  <a:cubicBezTo>
                    <a:pt x="14" y="2"/>
                    <a:pt x="0" y="0"/>
                    <a:pt x="0" y="2"/>
                  </a:cubicBezTo>
                  <a:cubicBezTo>
                    <a:pt x="0" y="3"/>
                    <a:pt x="0" y="5"/>
                    <a:pt x="2" y="5"/>
                  </a:cubicBezTo>
                  <a:cubicBezTo>
                    <a:pt x="5" y="5"/>
                    <a:pt x="13" y="6"/>
                    <a:pt x="14"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78" name="Freeform 510"/>
            <p:cNvSpPr>
              <a:spLocks noChangeArrowheads="1"/>
            </p:cNvSpPr>
            <p:nvPr/>
          </p:nvSpPr>
          <p:spPr bwMode="auto">
            <a:xfrm>
              <a:off x="566" y="142"/>
              <a:ext cx="26" cy="18"/>
            </a:xfrm>
            <a:custGeom>
              <a:avLst/>
              <a:gdLst>
                <a:gd name="T0" fmla="*/ 16 w 19"/>
                <a:gd name="T1" fmla="*/ 11 h 13"/>
                <a:gd name="T2" fmla="*/ 17 w 19"/>
                <a:gd name="T3" fmla="*/ 7 h 13"/>
                <a:gd name="T4" fmla="*/ 17 w 19"/>
                <a:gd name="T5" fmla="*/ 5 h 13"/>
                <a:gd name="T6" fmla="*/ 8 w 19"/>
                <a:gd name="T7" fmla="*/ 1 h 13"/>
                <a:gd name="T8" fmla="*/ 1 w 19"/>
                <a:gd name="T9" fmla="*/ 6 h 13"/>
                <a:gd name="T10" fmla="*/ 8 w 19"/>
                <a:gd name="T11" fmla="*/ 10 h 13"/>
                <a:gd name="T12" fmla="*/ 16 w 19"/>
                <a:gd name="T13" fmla="*/ 11 h 13"/>
                <a:gd name="T14" fmla="*/ 0 60000 65536"/>
                <a:gd name="T15" fmla="*/ 0 60000 65536"/>
                <a:gd name="T16" fmla="*/ 0 60000 65536"/>
                <a:gd name="T17" fmla="*/ 0 60000 65536"/>
                <a:gd name="T18" fmla="*/ 0 60000 65536"/>
                <a:gd name="T19" fmla="*/ 0 60000 65536"/>
                <a:gd name="T20" fmla="*/ 0 60000 65536"/>
                <a:gd name="T21" fmla="*/ 0 w 19"/>
                <a:gd name="T22" fmla="*/ 0 h 13"/>
                <a:gd name="T23" fmla="*/ 19 w 19"/>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 h="13">
                  <a:moveTo>
                    <a:pt x="16" y="11"/>
                  </a:moveTo>
                  <a:cubicBezTo>
                    <a:pt x="18" y="10"/>
                    <a:pt x="16" y="8"/>
                    <a:pt x="17" y="7"/>
                  </a:cubicBezTo>
                  <a:cubicBezTo>
                    <a:pt x="17" y="6"/>
                    <a:pt x="19" y="6"/>
                    <a:pt x="17" y="5"/>
                  </a:cubicBezTo>
                  <a:cubicBezTo>
                    <a:pt x="15" y="3"/>
                    <a:pt x="9" y="1"/>
                    <a:pt x="8" y="1"/>
                  </a:cubicBezTo>
                  <a:cubicBezTo>
                    <a:pt x="5" y="0"/>
                    <a:pt x="0" y="6"/>
                    <a:pt x="1" y="6"/>
                  </a:cubicBezTo>
                  <a:cubicBezTo>
                    <a:pt x="2" y="7"/>
                    <a:pt x="5" y="10"/>
                    <a:pt x="8" y="10"/>
                  </a:cubicBezTo>
                  <a:cubicBezTo>
                    <a:pt x="10" y="11"/>
                    <a:pt x="15" y="13"/>
                    <a:pt x="16" y="1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79" name="Freeform 511"/>
            <p:cNvSpPr>
              <a:spLocks noChangeArrowheads="1"/>
            </p:cNvSpPr>
            <p:nvPr/>
          </p:nvSpPr>
          <p:spPr bwMode="auto">
            <a:xfrm>
              <a:off x="577" y="136"/>
              <a:ext cx="7" cy="4"/>
            </a:xfrm>
            <a:custGeom>
              <a:avLst/>
              <a:gdLst>
                <a:gd name="T0" fmla="*/ 2 w 5"/>
                <a:gd name="T1" fmla="*/ 1 h 3"/>
                <a:gd name="T2" fmla="*/ 4 w 5"/>
                <a:gd name="T3" fmla="*/ 3 h 3"/>
                <a:gd name="T4" fmla="*/ 2 w 5"/>
                <a:gd name="T5" fmla="*/ 1 h 3"/>
                <a:gd name="T6" fmla="*/ 0 60000 65536"/>
                <a:gd name="T7" fmla="*/ 0 60000 65536"/>
                <a:gd name="T8" fmla="*/ 0 60000 65536"/>
                <a:gd name="T9" fmla="*/ 0 w 5"/>
                <a:gd name="T10" fmla="*/ 0 h 3"/>
                <a:gd name="T11" fmla="*/ 5 w 5"/>
                <a:gd name="T12" fmla="*/ 3 h 3"/>
              </a:gdLst>
              <a:ahLst/>
              <a:cxnLst>
                <a:cxn ang="T6">
                  <a:pos x="T0" y="T1"/>
                </a:cxn>
                <a:cxn ang="T7">
                  <a:pos x="T2" y="T3"/>
                </a:cxn>
                <a:cxn ang="T8">
                  <a:pos x="T4" y="T5"/>
                </a:cxn>
              </a:cxnLst>
              <a:rect l="T9" t="T10" r="T11" b="T12"/>
              <a:pathLst>
                <a:path w="5" h="3">
                  <a:moveTo>
                    <a:pt x="2" y="1"/>
                  </a:moveTo>
                  <a:cubicBezTo>
                    <a:pt x="0" y="1"/>
                    <a:pt x="2" y="3"/>
                    <a:pt x="4" y="3"/>
                  </a:cubicBezTo>
                  <a:cubicBezTo>
                    <a:pt x="5" y="2"/>
                    <a:pt x="3" y="0"/>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80" name="Freeform 512"/>
            <p:cNvSpPr>
              <a:spLocks noChangeArrowheads="1"/>
            </p:cNvSpPr>
            <p:nvPr/>
          </p:nvSpPr>
          <p:spPr bwMode="auto">
            <a:xfrm>
              <a:off x="606" y="109"/>
              <a:ext cx="17" cy="9"/>
            </a:xfrm>
            <a:custGeom>
              <a:avLst/>
              <a:gdLst>
                <a:gd name="T0" fmla="*/ 2 w 12"/>
                <a:gd name="T1" fmla="*/ 5 h 7"/>
                <a:gd name="T2" fmla="*/ 4 w 12"/>
                <a:gd name="T3" fmla="*/ 6 h 7"/>
                <a:gd name="T4" fmla="*/ 10 w 12"/>
                <a:gd name="T5" fmla="*/ 4 h 7"/>
                <a:gd name="T6" fmla="*/ 3 w 12"/>
                <a:gd name="T7" fmla="*/ 0 h 7"/>
                <a:gd name="T8" fmla="*/ 2 w 12"/>
                <a:gd name="T9" fmla="*/ 3 h 7"/>
                <a:gd name="T10" fmla="*/ 2 w 12"/>
                <a:gd name="T11" fmla="*/ 5 h 7"/>
                <a:gd name="T12" fmla="*/ 0 60000 65536"/>
                <a:gd name="T13" fmla="*/ 0 60000 65536"/>
                <a:gd name="T14" fmla="*/ 0 60000 65536"/>
                <a:gd name="T15" fmla="*/ 0 60000 65536"/>
                <a:gd name="T16" fmla="*/ 0 60000 65536"/>
                <a:gd name="T17" fmla="*/ 0 60000 65536"/>
                <a:gd name="T18" fmla="*/ 0 w 12"/>
                <a:gd name="T19" fmla="*/ 0 h 7"/>
                <a:gd name="T20" fmla="*/ 12 w 12"/>
                <a:gd name="T21" fmla="*/ 7 h 7"/>
              </a:gdLst>
              <a:ahLst/>
              <a:cxnLst>
                <a:cxn ang="T12">
                  <a:pos x="T0" y="T1"/>
                </a:cxn>
                <a:cxn ang="T13">
                  <a:pos x="T2" y="T3"/>
                </a:cxn>
                <a:cxn ang="T14">
                  <a:pos x="T4" y="T5"/>
                </a:cxn>
                <a:cxn ang="T15">
                  <a:pos x="T6" y="T7"/>
                </a:cxn>
                <a:cxn ang="T16">
                  <a:pos x="T8" y="T9"/>
                </a:cxn>
                <a:cxn ang="T17">
                  <a:pos x="T10" y="T11"/>
                </a:cxn>
              </a:cxnLst>
              <a:rect l="T18" t="T19" r="T20" b="T21"/>
              <a:pathLst>
                <a:path w="12" h="7">
                  <a:moveTo>
                    <a:pt x="2" y="5"/>
                  </a:moveTo>
                  <a:cubicBezTo>
                    <a:pt x="3" y="6"/>
                    <a:pt x="3" y="7"/>
                    <a:pt x="4" y="6"/>
                  </a:cubicBezTo>
                  <a:cubicBezTo>
                    <a:pt x="6" y="5"/>
                    <a:pt x="8" y="5"/>
                    <a:pt x="10" y="4"/>
                  </a:cubicBezTo>
                  <a:cubicBezTo>
                    <a:pt x="12" y="2"/>
                    <a:pt x="6" y="1"/>
                    <a:pt x="3" y="0"/>
                  </a:cubicBezTo>
                  <a:cubicBezTo>
                    <a:pt x="0" y="0"/>
                    <a:pt x="2" y="1"/>
                    <a:pt x="2" y="3"/>
                  </a:cubicBezTo>
                  <a:cubicBezTo>
                    <a:pt x="2" y="5"/>
                    <a:pt x="1" y="5"/>
                    <a:pt x="2" y="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81" name="Freeform 513"/>
            <p:cNvSpPr>
              <a:spLocks noChangeArrowheads="1"/>
            </p:cNvSpPr>
            <p:nvPr/>
          </p:nvSpPr>
          <p:spPr bwMode="auto">
            <a:xfrm>
              <a:off x="613" y="121"/>
              <a:ext cx="7" cy="7"/>
            </a:xfrm>
            <a:custGeom>
              <a:avLst/>
              <a:gdLst>
                <a:gd name="T0" fmla="*/ 2 w 5"/>
                <a:gd name="T1" fmla="*/ 4 h 5"/>
                <a:gd name="T2" fmla="*/ 3 w 5"/>
                <a:gd name="T3" fmla="*/ 2 h 5"/>
                <a:gd name="T4" fmla="*/ 2 w 5"/>
                <a:gd name="T5" fmla="*/ 4 h 5"/>
                <a:gd name="T6" fmla="*/ 0 60000 65536"/>
                <a:gd name="T7" fmla="*/ 0 60000 65536"/>
                <a:gd name="T8" fmla="*/ 0 60000 65536"/>
                <a:gd name="T9" fmla="*/ 0 w 5"/>
                <a:gd name="T10" fmla="*/ 0 h 5"/>
                <a:gd name="T11" fmla="*/ 5 w 5"/>
                <a:gd name="T12" fmla="*/ 5 h 5"/>
              </a:gdLst>
              <a:ahLst/>
              <a:cxnLst>
                <a:cxn ang="T6">
                  <a:pos x="T0" y="T1"/>
                </a:cxn>
                <a:cxn ang="T7">
                  <a:pos x="T2" y="T3"/>
                </a:cxn>
                <a:cxn ang="T8">
                  <a:pos x="T4" y="T5"/>
                </a:cxn>
              </a:cxnLst>
              <a:rect l="T9" t="T10" r="T11" b="T12"/>
              <a:pathLst>
                <a:path w="5" h="5">
                  <a:moveTo>
                    <a:pt x="2" y="4"/>
                  </a:moveTo>
                  <a:cubicBezTo>
                    <a:pt x="3" y="5"/>
                    <a:pt x="5" y="3"/>
                    <a:pt x="3" y="2"/>
                  </a:cubicBezTo>
                  <a:cubicBezTo>
                    <a:pt x="1" y="0"/>
                    <a:pt x="0" y="4"/>
                    <a:pt x="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82" name="Freeform 514"/>
            <p:cNvSpPr>
              <a:spLocks noChangeArrowheads="1"/>
            </p:cNvSpPr>
            <p:nvPr/>
          </p:nvSpPr>
          <p:spPr bwMode="auto">
            <a:xfrm>
              <a:off x="561" y="118"/>
              <a:ext cx="139" cy="43"/>
            </a:xfrm>
            <a:custGeom>
              <a:avLst/>
              <a:gdLst>
                <a:gd name="T0" fmla="*/ 47 w 101"/>
                <a:gd name="T1" fmla="*/ 28 h 31"/>
                <a:gd name="T2" fmla="*/ 50 w 101"/>
                <a:gd name="T3" fmla="*/ 27 h 31"/>
                <a:gd name="T4" fmla="*/ 54 w 101"/>
                <a:gd name="T5" fmla="*/ 30 h 31"/>
                <a:gd name="T6" fmla="*/ 76 w 101"/>
                <a:gd name="T7" fmla="*/ 30 h 31"/>
                <a:gd name="T8" fmla="*/ 78 w 101"/>
                <a:gd name="T9" fmla="*/ 26 h 31"/>
                <a:gd name="T10" fmla="*/ 80 w 101"/>
                <a:gd name="T11" fmla="*/ 27 h 31"/>
                <a:gd name="T12" fmla="*/ 89 w 101"/>
                <a:gd name="T13" fmla="*/ 30 h 31"/>
                <a:gd name="T14" fmla="*/ 96 w 101"/>
                <a:gd name="T15" fmla="*/ 29 h 31"/>
                <a:gd name="T16" fmla="*/ 98 w 101"/>
                <a:gd name="T17" fmla="*/ 27 h 31"/>
                <a:gd name="T18" fmla="*/ 99 w 101"/>
                <a:gd name="T19" fmla="*/ 24 h 31"/>
                <a:gd name="T20" fmla="*/ 96 w 101"/>
                <a:gd name="T21" fmla="*/ 24 h 31"/>
                <a:gd name="T22" fmla="*/ 100 w 101"/>
                <a:gd name="T23" fmla="*/ 19 h 31"/>
                <a:gd name="T24" fmla="*/ 96 w 101"/>
                <a:gd name="T25" fmla="*/ 18 h 31"/>
                <a:gd name="T26" fmla="*/ 92 w 101"/>
                <a:gd name="T27" fmla="*/ 17 h 31"/>
                <a:gd name="T28" fmla="*/ 90 w 101"/>
                <a:gd name="T29" fmla="*/ 16 h 31"/>
                <a:gd name="T30" fmla="*/ 81 w 101"/>
                <a:gd name="T31" fmla="*/ 16 h 31"/>
                <a:gd name="T32" fmla="*/ 76 w 101"/>
                <a:gd name="T33" fmla="*/ 15 h 31"/>
                <a:gd name="T34" fmla="*/ 65 w 101"/>
                <a:gd name="T35" fmla="*/ 18 h 31"/>
                <a:gd name="T36" fmla="*/ 65 w 101"/>
                <a:gd name="T37" fmla="*/ 19 h 31"/>
                <a:gd name="T38" fmla="*/ 63 w 101"/>
                <a:gd name="T39" fmla="*/ 20 h 31"/>
                <a:gd name="T40" fmla="*/ 59 w 101"/>
                <a:gd name="T41" fmla="*/ 19 h 31"/>
                <a:gd name="T42" fmla="*/ 53 w 101"/>
                <a:gd name="T43" fmla="*/ 18 h 31"/>
                <a:gd name="T44" fmla="*/ 49 w 101"/>
                <a:gd name="T45" fmla="*/ 18 h 31"/>
                <a:gd name="T46" fmla="*/ 48 w 101"/>
                <a:gd name="T47" fmla="*/ 20 h 31"/>
                <a:gd name="T48" fmla="*/ 45 w 101"/>
                <a:gd name="T49" fmla="*/ 18 h 31"/>
                <a:gd name="T50" fmla="*/ 44 w 101"/>
                <a:gd name="T51" fmla="*/ 17 h 31"/>
                <a:gd name="T52" fmla="*/ 44 w 101"/>
                <a:gd name="T53" fmla="*/ 15 h 31"/>
                <a:gd name="T54" fmla="*/ 41 w 101"/>
                <a:gd name="T55" fmla="*/ 13 h 31"/>
                <a:gd name="T56" fmla="*/ 36 w 101"/>
                <a:gd name="T57" fmla="*/ 14 h 31"/>
                <a:gd name="T58" fmla="*/ 37 w 101"/>
                <a:gd name="T59" fmla="*/ 12 h 31"/>
                <a:gd name="T60" fmla="*/ 33 w 101"/>
                <a:gd name="T61" fmla="*/ 10 h 31"/>
                <a:gd name="T62" fmla="*/ 44 w 101"/>
                <a:gd name="T63" fmla="*/ 10 h 31"/>
                <a:gd name="T64" fmla="*/ 40 w 101"/>
                <a:gd name="T65" fmla="*/ 8 h 31"/>
                <a:gd name="T66" fmla="*/ 34 w 101"/>
                <a:gd name="T67" fmla="*/ 7 h 31"/>
                <a:gd name="T68" fmla="*/ 37 w 101"/>
                <a:gd name="T69" fmla="*/ 6 h 31"/>
                <a:gd name="T70" fmla="*/ 32 w 101"/>
                <a:gd name="T71" fmla="*/ 5 h 31"/>
                <a:gd name="T72" fmla="*/ 24 w 101"/>
                <a:gd name="T73" fmla="*/ 6 h 31"/>
                <a:gd name="T74" fmla="*/ 21 w 101"/>
                <a:gd name="T75" fmla="*/ 7 h 31"/>
                <a:gd name="T76" fmla="*/ 23 w 101"/>
                <a:gd name="T77" fmla="*/ 4 h 31"/>
                <a:gd name="T78" fmla="*/ 18 w 101"/>
                <a:gd name="T79" fmla="*/ 2 h 31"/>
                <a:gd name="T80" fmla="*/ 10 w 101"/>
                <a:gd name="T81" fmla="*/ 0 h 31"/>
                <a:gd name="T82" fmla="*/ 4 w 101"/>
                <a:gd name="T83" fmla="*/ 2 h 31"/>
                <a:gd name="T84" fmla="*/ 3 w 101"/>
                <a:gd name="T85" fmla="*/ 3 h 31"/>
                <a:gd name="T86" fmla="*/ 3 w 101"/>
                <a:gd name="T87" fmla="*/ 4 h 31"/>
                <a:gd name="T88" fmla="*/ 9 w 101"/>
                <a:gd name="T89" fmla="*/ 6 h 31"/>
                <a:gd name="T90" fmla="*/ 8 w 101"/>
                <a:gd name="T91" fmla="*/ 8 h 31"/>
                <a:gd name="T92" fmla="*/ 11 w 101"/>
                <a:gd name="T93" fmla="*/ 9 h 31"/>
                <a:gd name="T94" fmla="*/ 17 w 101"/>
                <a:gd name="T95" fmla="*/ 9 h 31"/>
                <a:gd name="T96" fmla="*/ 22 w 101"/>
                <a:gd name="T97" fmla="*/ 9 h 31"/>
                <a:gd name="T98" fmla="*/ 26 w 101"/>
                <a:gd name="T99" fmla="*/ 11 h 31"/>
                <a:gd name="T100" fmla="*/ 29 w 101"/>
                <a:gd name="T101" fmla="*/ 15 h 31"/>
                <a:gd name="T102" fmla="*/ 30 w 101"/>
                <a:gd name="T103" fmla="*/ 18 h 31"/>
                <a:gd name="T104" fmla="*/ 28 w 101"/>
                <a:gd name="T105" fmla="*/ 21 h 31"/>
                <a:gd name="T106" fmla="*/ 30 w 101"/>
                <a:gd name="T107" fmla="*/ 25 h 31"/>
                <a:gd name="T108" fmla="*/ 33 w 101"/>
                <a:gd name="T109" fmla="*/ 28 h 31"/>
                <a:gd name="T110" fmla="*/ 36 w 101"/>
                <a:gd name="T111" fmla="*/ 27 h 31"/>
                <a:gd name="T112" fmla="*/ 42 w 101"/>
                <a:gd name="T113" fmla="*/ 29 h 31"/>
                <a:gd name="T114" fmla="*/ 47 w 101"/>
                <a:gd name="T115" fmla="*/ 28 h 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1"/>
                <a:gd name="T175" fmla="*/ 0 h 31"/>
                <a:gd name="T176" fmla="*/ 101 w 101"/>
                <a:gd name="T177" fmla="*/ 31 h 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1" h="31">
                  <a:moveTo>
                    <a:pt x="47" y="28"/>
                  </a:moveTo>
                  <a:cubicBezTo>
                    <a:pt x="49" y="27"/>
                    <a:pt x="50" y="25"/>
                    <a:pt x="50" y="27"/>
                  </a:cubicBezTo>
                  <a:cubicBezTo>
                    <a:pt x="50" y="29"/>
                    <a:pt x="52" y="30"/>
                    <a:pt x="54" y="30"/>
                  </a:cubicBezTo>
                  <a:cubicBezTo>
                    <a:pt x="57" y="30"/>
                    <a:pt x="74" y="31"/>
                    <a:pt x="76" y="30"/>
                  </a:cubicBezTo>
                  <a:cubicBezTo>
                    <a:pt x="78" y="29"/>
                    <a:pt x="77" y="27"/>
                    <a:pt x="78" y="26"/>
                  </a:cubicBezTo>
                  <a:cubicBezTo>
                    <a:pt x="79" y="26"/>
                    <a:pt x="78" y="26"/>
                    <a:pt x="80" y="27"/>
                  </a:cubicBezTo>
                  <a:cubicBezTo>
                    <a:pt x="82" y="29"/>
                    <a:pt x="86" y="31"/>
                    <a:pt x="89" y="30"/>
                  </a:cubicBezTo>
                  <a:cubicBezTo>
                    <a:pt x="92" y="29"/>
                    <a:pt x="96" y="30"/>
                    <a:pt x="96" y="29"/>
                  </a:cubicBezTo>
                  <a:cubicBezTo>
                    <a:pt x="97" y="27"/>
                    <a:pt x="96" y="27"/>
                    <a:pt x="98" y="27"/>
                  </a:cubicBezTo>
                  <a:cubicBezTo>
                    <a:pt x="100" y="26"/>
                    <a:pt x="100" y="24"/>
                    <a:pt x="99" y="24"/>
                  </a:cubicBezTo>
                  <a:cubicBezTo>
                    <a:pt x="98" y="24"/>
                    <a:pt x="93" y="25"/>
                    <a:pt x="96" y="24"/>
                  </a:cubicBezTo>
                  <a:cubicBezTo>
                    <a:pt x="98" y="23"/>
                    <a:pt x="101" y="19"/>
                    <a:pt x="100" y="19"/>
                  </a:cubicBezTo>
                  <a:cubicBezTo>
                    <a:pt x="98" y="19"/>
                    <a:pt x="99" y="19"/>
                    <a:pt x="96" y="18"/>
                  </a:cubicBezTo>
                  <a:cubicBezTo>
                    <a:pt x="94" y="17"/>
                    <a:pt x="93" y="18"/>
                    <a:pt x="92" y="17"/>
                  </a:cubicBezTo>
                  <a:cubicBezTo>
                    <a:pt x="90" y="17"/>
                    <a:pt x="93" y="16"/>
                    <a:pt x="90" y="16"/>
                  </a:cubicBezTo>
                  <a:cubicBezTo>
                    <a:pt x="87" y="16"/>
                    <a:pt x="84" y="16"/>
                    <a:pt x="81" y="16"/>
                  </a:cubicBezTo>
                  <a:cubicBezTo>
                    <a:pt x="78" y="16"/>
                    <a:pt x="77" y="14"/>
                    <a:pt x="76" y="15"/>
                  </a:cubicBezTo>
                  <a:cubicBezTo>
                    <a:pt x="74" y="16"/>
                    <a:pt x="67" y="18"/>
                    <a:pt x="65" y="18"/>
                  </a:cubicBezTo>
                  <a:cubicBezTo>
                    <a:pt x="63" y="18"/>
                    <a:pt x="63" y="19"/>
                    <a:pt x="65" y="19"/>
                  </a:cubicBezTo>
                  <a:cubicBezTo>
                    <a:pt x="67" y="20"/>
                    <a:pt x="65" y="20"/>
                    <a:pt x="63" y="20"/>
                  </a:cubicBezTo>
                  <a:cubicBezTo>
                    <a:pt x="62" y="20"/>
                    <a:pt x="62" y="21"/>
                    <a:pt x="59" y="19"/>
                  </a:cubicBezTo>
                  <a:cubicBezTo>
                    <a:pt x="55" y="17"/>
                    <a:pt x="56" y="18"/>
                    <a:pt x="53" y="18"/>
                  </a:cubicBezTo>
                  <a:cubicBezTo>
                    <a:pt x="51" y="18"/>
                    <a:pt x="50" y="18"/>
                    <a:pt x="49" y="18"/>
                  </a:cubicBezTo>
                  <a:cubicBezTo>
                    <a:pt x="49" y="18"/>
                    <a:pt x="50" y="20"/>
                    <a:pt x="48" y="20"/>
                  </a:cubicBezTo>
                  <a:cubicBezTo>
                    <a:pt x="47" y="20"/>
                    <a:pt x="46" y="18"/>
                    <a:pt x="45" y="18"/>
                  </a:cubicBezTo>
                  <a:cubicBezTo>
                    <a:pt x="43" y="18"/>
                    <a:pt x="43" y="18"/>
                    <a:pt x="44" y="17"/>
                  </a:cubicBezTo>
                  <a:cubicBezTo>
                    <a:pt x="46" y="16"/>
                    <a:pt x="46" y="16"/>
                    <a:pt x="44" y="15"/>
                  </a:cubicBezTo>
                  <a:cubicBezTo>
                    <a:pt x="42" y="14"/>
                    <a:pt x="42" y="13"/>
                    <a:pt x="41" y="13"/>
                  </a:cubicBezTo>
                  <a:cubicBezTo>
                    <a:pt x="39" y="14"/>
                    <a:pt x="34" y="14"/>
                    <a:pt x="36" y="14"/>
                  </a:cubicBezTo>
                  <a:cubicBezTo>
                    <a:pt x="37" y="13"/>
                    <a:pt x="39" y="13"/>
                    <a:pt x="37" y="12"/>
                  </a:cubicBezTo>
                  <a:cubicBezTo>
                    <a:pt x="36" y="12"/>
                    <a:pt x="32" y="10"/>
                    <a:pt x="33" y="10"/>
                  </a:cubicBezTo>
                  <a:cubicBezTo>
                    <a:pt x="35" y="10"/>
                    <a:pt x="46" y="11"/>
                    <a:pt x="44" y="10"/>
                  </a:cubicBezTo>
                  <a:cubicBezTo>
                    <a:pt x="43" y="9"/>
                    <a:pt x="42" y="9"/>
                    <a:pt x="40" y="8"/>
                  </a:cubicBezTo>
                  <a:cubicBezTo>
                    <a:pt x="39" y="7"/>
                    <a:pt x="35" y="7"/>
                    <a:pt x="34" y="7"/>
                  </a:cubicBezTo>
                  <a:cubicBezTo>
                    <a:pt x="36" y="7"/>
                    <a:pt x="38" y="7"/>
                    <a:pt x="37" y="6"/>
                  </a:cubicBezTo>
                  <a:cubicBezTo>
                    <a:pt x="36" y="5"/>
                    <a:pt x="34" y="5"/>
                    <a:pt x="32" y="5"/>
                  </a:cubicBezTo>
                  <a:cubicBezTo>
                    <a:pt x="29" y="5"/>
                    <a:pt x="24" y="6"/>
                    <a:pt x="24" y="6"/>
                  </a:cubicBezTo>
                  <a:cubicBezTo>
                    <a:pt x="23" y="6"/>
                    <a:pt x="22" y="7"/>
                    <a:pt x="21" y="7"/>
                  </a:cubicBezTo>
                  <a:cubicBezTo>
                    <a:pt x="21" y="7"/>
                    <a:pt x="24" y="5"/>
                    <a:pt x="23" y="4"/>
                  </a:cubicBezTo>
                  <a:cubicBezTo>
                    <a:pt x="21" y="3"/>
                    <a:pt x="20" y="1"/>
                    <a:pt x="18" y="2"/>
                  </a:cubicBezTo>
                  <a:cubicBezTo>
                    <a:pt x="17" y="2"/>
                    <a:pt x="12" y="1"/>
                    <a:pt x="10" y="0"/>
                  </a:cubicBezTo>
                  <a:cubicBezTo>
                    <a:pt x="7" y="0"/>
                    <a:pt x="1" y="1"/>
                    <a:pt x="4" y="2"/>
                  </a:cubicBezTo>
                  <a:cubicBezTo>
                    <a:pt x="6" y="3"/>
                    <a:pt x="5" y="3"/>
                    <a:pt x="3" y="3"/>
                  </a:cubicBezTo>
                  <a:cubicBezTo>
                    <a:pt x="1" y="4"/>
                    <a:pt x="0" y="4"/>
                    <a:pt x="3" y="4"/>
                  </a:cubicBezTo>
                  <a:cubicBezTo>
                    <a:pt x="6" y="5"/>
                    <a:pt x="7" y="6"/>
                    <a:pt x="9" y="6"/>
                  </a:cubicBezTo>
                  <a:cubicBezTo>
                    <a:pt x="10" y="7"/>
                    <a:pt x="9" y="8"/>
                    <a:pt x="8" y="8"/>
                  </a:cubicBezTo>
                  <a:cubicBezTo>
                    <a:pt x="7" y="8"/>
                    <a:pt x="9" y="8"/>
                    <a:pt x="11" y="9"/>
                  </a:cubicBezTo>
                  <a:cubicBezTo>
                    <a:pt x="14" y="9"/>
                    <a:pt x="14" y="9"/>
                    <a:pt x="17" y="9"/>
                  </a:cubicBezTo>
                  <a:cubicBezTo>
                    <a:pt x="20" y="9"/>
                    <a:pt x="20" y="8"/>
                    <a:pt x="22" y="9"/>
                  </a:cubicBezTo>
                  <a:cubicBezTo>
                    <a:pt x="24" y="9"/>
                    <a:pt x="24" y="10"/>
                    <a:pt x="26" y="11"/>
                  </a:cubicBezTo>
                  <a:cubicBezTo>
                    <a:pt x="28" y="12"/>
                    <a:pt x="28" y="14"/>
                    <a:pt x="29" y="15"/>
                  </a:cubicBezTo>
                  <a:cubicBezTo>
                    <a:pt x="30" y="16"/>
                    <a:pt x="31" y="17"/>
                    <a:pt x="30" y="18"/>
                  </a:cubicBezTo>
                  <a:cubicBezTo>
                    <a:pt x="29" y="19"/>
                    <a:pt x="28" y="19"/>
                    <a:pt x="28" y="21"/>
                  </a:cubicBezTo>
                  <a:cubicBezTo>
                    <a:pt x="28" y="23"/>
                    <a:pt x="28" y="24"/>
                    <a:pt x="30" y="25"/>
                  </a:cubicBezTo>
                  <a:cubicBezTo>
                    <a:pt x="31" y="27"/>
                    <a:pt x="30" y="29"/>
                    <a:pt x="33" y="28"/>
                  </a:cubicBezTo>
                  <a:cubicBezTo>
                    <a:pt x="35" y="28"/>
                    <a:pt x="36" y="26"/>
                    <a:pt x="36" y="27"/>
                  </a:cubicBezTo>
                  <a:cubicBezTo>
                    <a:pt x="36" y="28"/>
                    <a:pt x="39" y="30"/>
                    <a:pt x="42" y="29"/>
                  </a:cubicBezTo>
                  <a:cubicBezTo>
                    <a:pt x="45" y="29"/>
                    <a:pt x="44" y="29"/>
                    <a:pt x="47" y="2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83" name="Freeform 515"/>
            <p:cNvSpPr>
              <a:spLocks noChangeArrowheads="1"/>
            </p:cNvSpPr>
            <p:nvPr/>
          </p:nvSpPr>
          <p:spPr bwMode="auto">
            <a:xfrm>
              <a:off x="565" y="43"/>
              <a:ext cx="92" cy="58"/>
            </a:xfrm>
            <a:custGeom>
              <a:avLst/>
              <a:gdLst>
                <a:gd name="T0" fmla="*/ 8 w 67"/>
                <a:gd name="T1" fmla="*/ 24 h 42"/>
                <a:gd name="T2" fmla="*/ 11 w 67"/>
                <a:gd name="T3" fmla="*/ 27 h 42"/>
                <a:gd name="T4" fmla="*/ 17 w 67"/>
                <a:gd name="T5" fmla="*/ 27 h 42"/>
                <a:gd name="T6" fmla="*/ 26 w 67"/>
                <a:gd name="T7" fmla="*/ 27 h 42"/>
                <a:gd name="T8" fmla="*/ 25 w 67"/>
                <a:gd name="T9" fmla="*/ 27 h 42"/>
                <a:gd name="T10" fmla="*/ 19 w 67"/>
                <a:gd name="T11" fmla="*/ 30 h 42"/>
                <a:gd name="T12" fmla="*/ 18 w 67"/>
                <a:gd name="T13" fmla="*/ 33 h 42"/>
                <a:gd name="T14" fmla="*/ 26 w 67"/>
                <a:gd name="T15" fmla="*/ 37 h 42"/>
                <a:gd name="T16" fmla="*/ 23 w 67"/>
                <a:gd name="T17" fmla="*/ 39 h 42"/>
                <a:gd name="T18" fmla="*/ 34 w 67"/>
                <a:gd name="T19" fmla="*/ 42 h 42"/>
                <a:gd name="T20" fmla="*/ 38 w 67"/>
                <a:gd name="T21" fmla="*/ 40 h 42"/>
                <a:gd name="T22" fmla="*/ 39 w 67"/>
                <a:gd name="T23" fmla="*/ 38 h 42"/>
                <a:gd name="T24" fmla="*/ 46 w 67"/>
                <a:gd name="T25" fmla="*/ 39 h 42"/>
                <a:gd name="T26" fmla="*/ 48 w 67"/>
                <a:gd name="T27" fmla="*/ 40 h 42"/>
                <a:gd name="T28" fmla="*/ 48 w 67"/>
                <a:gd name="T29" fmla="*/ 33 h 42"/>
                <a:gd name="T30" fmla="*/ 51 w 67"/>
                <a:gd name="T31" fmla="*/ 36 h 42"/>
                <a:gd name="T32" fmla="*/ 60 w 67"/>
                <a:gd name="T33" fmla="*/ 31 h 42"/>
                <a:gd name="T34" fmla="*/ 64 w 67"/>
                <a:gd name="T35" fmla="*/ 31 h 42"/>
                <a:gd name="T36" fmla="*/ 67 w 67"/>
                <a:gd name="T37" fmla="*/ 28 h 42"/>
                <a:gd name="T38" fmla="*/ 61 w 67"/>
                <a:gd name="T39" fmla="*/ 25 h 42"/>
                <a:gd name="T40" fmla="*/ 55 w 67"/>
                <a:gd name="T41" fmla="*/ 24 h 42"/>
                <a:gd name="T42" fmla="*/ 55 w 67"/>
                <a:gd name="T43" fmla="*/ 21 h 42"/>
                <a:gd name="T44" fmla="*/ 54 w 67"/>
                <a:gd name="T45" fmla="*/ 19 h 42"/>
                <a:gd name="T46" fmla="*/ 51 w 67"/>
                <a:gd name="T47" fmla="*/ 17 h 42"/>
                <a:gd name="T48" fmla="*/ 48 w 67"/>
                <a:gd name="T49" fmla="*/ 13 h 42"/>
                <a:gd name="T50" fmla="*/ 49 w 67"/>
                <a:gd name="T51" fmla="*/ 18 h 42"/>
                <a:gd name="T52" fmla="*/ 43 w 67"/>
                <a:gd name="T53" fmla="*/ 15 h 42"/>
                <a:gd name="T54" fmla="*/ 34 w 67"/>
                <a:gd name="T55" fmla="*/ 11 h 42"/>
                <a:gd name="T56" fmla="*/ 18 w 67"/>
                <a:gd name="T57" fmla="*/ 1 h 42"/>
                <a:gd name="T58" fmla="*/ 20 w 67"/>
                <a:gd name="T59" fmla="*/ 3 h 42"/>
                <a:gd name="T60" fmla="*/ 14 w 67"/>
                <a:gd name="T61" fmla="*/ 4 h 42"/>
                <a:gd name="T62" fmla="*/ 11 w 67"/>
                <a:gd name="T63" fmla="*/ 5 h 42"/>
                <a:gd name="T64" fmla="*/ 9 w 67"/>
                <a:gd name="T65" fmla="*/ 7 h 42"/>
                <a:gd name="T66" fmla="*/ 12 w 67"/>
                <a:gd name="T67" fmla="*/ 10 h 42"/>
                <a:gd name="T68" fmla="*/ 8 w 67"/>
                <a:gd name="T69" fmla="*/ 10 h 42"/>
                <a:gd name="T70" fmla="*/ 7 w 67"/>
                <a:gd name="T71" fmla="*/ 11 h 42"/>
                <a:gd name="T72" fmla="*/ 6 w 67"/>
                <a:gd name="T73" fmla="*/ 14 h 42"/>
                <a:gd name="T74" fmla="*/ 4 w 67"/>
                <a:gd name="T75" fmla="*/ 16 h 42"/>
                <a:gd name="T76" fmla="*/ 14 w 67"/>
                <a:gd name="T77" fmla="*/ 16 h 42"/>
                <a:gd name="T78" fmla="*/ 13 w 67"/>
                <a:gd name="T79" fmla="*/ 19 h 42"/>
                <a:gd name="T80" fmla="*/ 2 w 67"/>
                <a:gd name="T81" fmla="*/ 18 h 42"/>
                <a:gd name="T82" fmla="*/ 6 w 67"/>
                <a:gd name="T83" fmla="*/ 23 h 4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7"/>
                <a:gd name="T127" fmla="*/ 0 h 42"/>
                <a:gd name="T128" fmla="*/ 67 w 67"/>
                <a:gd name="T129" fmla="*/ 42 h 4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7" h="42">
                  <a:moveTo>
                    <a:pt x="6" y="23"/>
                  </a:moveTo>
                  <a:cubicBezTo>
                    <a:pt x="9" y="23"/>
                    <a:pt x="10" y="24"/>
                    <a:pt x="8" y="24"/>
                  </a:cubicBezTo>
                  <a:cubicBezTo>
                    <a:pt x="7" y="24"/>
                    <a:pt x="7" y="26"/>
                    <a:pt x="7" y="26"/>
                  </a:cubicBezTo>
                  <a:cubicBezTo>
                    <a:pt x="8" y="26"/>
                    <a:pt x="10" y="28"/>
                    <a:pt x="11" y="27"/>
                  </a:cubicBezTo>
                  <a:cubicBezTo>
                    <a:pt x="12" y="27"/>
                    <a:pt x="13" y="26"/>
                    <a:pt x="14" y="27"/>
                  </a:cubicBezTo>
                  <a:cubicBezTo>
                    <a:pt x="15" y="27"/>
                    <a:pt x="16" y="28"/>
                    <a:pt x="17" y="27"/>
                  </a:cubicBezTo>
                  <a:cubicBezTo>
                    <a:pt x="18" y="27"/>
                    <a:pt x="21" y="25"/>
                    <a:pt x="23" y="25"/>
                  </a:cubicBezTo>
                  <a:cubicBezTo>
                    <a:pt x="24" y="26"/>
                    <a:pt x="26" y="27"/>
                    <a:pt x="26" y="27"/>
                  </a:cubicBezTo>
                  <a:cubicBezTo>
                    <a:pt x="25" y="27"/>
                    <a:pt x="28" y="27"/>
                    <a:pt x="30" y="27"/>
                  </a:cubicBezTo>
                  <a:cubicBezTo>
                    <a:pt x="32" y="27"/>
                    <a:pt x="24" y="27"/>
                    <a:pt x="25" y="27"/>
                  </a:cubicBezTo>
                  <a:cubicBezTo>
                    <a:pt x="25" y="27"/>
                    <a:pt x="33" y="28"/>
                    <a:pt x="33" y="29"/>
                  </a:cubicBezTo>
                  <a:cubicBezTo>
                    <a:pt x="32" y="29"/>
                    <a:pt x="20" y="29"/>
                    <a:pt x="19" y="30"/>
                  </a:cubicBezTo>
                  <a:cubicBezTo>
                    <a:pt x="17" y="30"/>
                    <a:pt x="15" y="31"/>
                    <a:pt x="15" y="32"/>
                  </a:cubicBezTo>
                  <a:cubicBezTo>
                    <a:pt x="16" y="33"/>
                    <a:pt x="17" y="33"/>
                    <a:pt x="18" y="33"/>
                  </a:cubicBezTo>
                  <a:cubicBezTo>
                    <a:pt x="18" y="34"/>
                    <a:pt x="18" y="35"/>
                    <a:pt x="19" y="36"/>
                  </a:cubicBezTo>
                  <a:cubicBezTo>
                    <a:pt x="20" y="36"/>
                    <a:pt x="24" y="36"/>
                    <a:pt x="26" y="37"/>
                  </a:cubicBezTo>
                  <a:cubicBezTo>
                    <a:pt x="28" y="37"/>
                    <a:pt x="26" y="37"/>
                    <a:pt x="25" y="37"/>
                  </a:cubicBezTo>
                  <a:cubicBezTo>
                    <a:pt x="23" y="37"/>
                    <a:pt x="21" y="38"/>
                    <a:pt x="23" y="39"/>
                  </a:cubicBezTo>
                  <a:cubicBezTo>
                    <a:pt x="25" y="40"/>
                    <a:pt x="26" y="41"/>
                    <a:pt x="28" y="41"/>
                  </a:cubicBezTo>
                  <a:cubicBezTo>
                    <a:pt x="31" y="42"/>
                    <a:pt x="33" y="42"/>
                    <a:pt x="34" y="42"/>
                  </a:cubicBezTo>
                  <a:cubicBezTo>
                    <a:pt x="35" y="41"/>
                    <a:pt x="38" y="41"/>
                    <a:pt x="37" y="41"/>
                  </a:cubicBezTo>
                  <a:cubicBezTo>
                    <a:pt x="35" y="40"/>
                    <a:pt x="37" y="39"/>
                    <a:pt x="38" y="40"/>
                  </a:cubicBezTo>
                  <a:cubicBezTo>
                    <a:pt x="39" y="41"/>
                    <a:pt x="40" y="42"/>
                    <a:pt x="40" y="41"/>
                  </a:cubicBezTo>
                  <a:cubicBezTo>
                    <a:pt x="40" y="40"/>
                    <a:pt x="37" y="36"/>
                    <a:pt x="39" y="38"/>
                  </a:cubicBezTo>
                  <a:cubicBezTo>
                    <a:pt x="42" y="40"/>
                    <a:pt x="44" y="42"/>
                    <a:pt x="44" y="42"/>
                  </a:cubicBezTo>
                  <a:cubicBezTo>
                    <a:pt x="45" y="41"/>
                    <a:pt x="47" y="40"/>
                    <a:pt x="46" y="39"/>
                  </a:cubicBezTo>
                  <a:cubicBezTo>
                    <a:pt x="46" y="38"/>
                    <a:pt x="45" y="37"/>
                    <a:pt x="46" y="37"/>
                  </a:cubicBezTo>
                  <a:cubicBezTo>
                    <a:pt x="48" y="37"/>
                    <a:pt x="47" y="41"/>
                    <a:pt x="48" y="40"/>
                  </a:cubicBezTo>
                  <a:cubicBezTo>
                    <a:pt x="49" y="39"/>
                    <a:pt x="50" y="37"/>
                    <a:pt x="49" y="36"/>
                  </a:cubicBezTo>
                  <a:cubicBezTo>
                    <a:pt x="49" y="36"/>
                    <a:pt x="47" y="33"/>
                    <a:pt x="48" y="33"/>
                  </a:cubicBezTo>
                  <a:cubicBezTo>
                    <a:pt x="48" y="32"/>
                    <a:pt x="49" y="30"/>
                    <a:pt x="49" y="32"/>
                  </a:cubicBezTo>
                  <a:cubicBezTo>
                    <a:pt x="49" y="35"/>
                    <a:pt x="50" y="36"/>
                    <a:pt x="51" y="36"/>
                  </a:cubicBezTo>
                  <a:cubicBezTo>
                    <a:pt x="52" y="35"/>
                    <a:pt x="55" y="32"/>
                    <a:pt x="57" y="31"/>
                  </a:cubicBezTo>
                  <a:cubicBezTo>
                    <a:pt x="59" y="31"/>
                    <a:pt x="61" y="31"/>
                    <a:pt x="60" y="31"/>
                  </a:cubicBezTo>
                  <a:cubicBezTo>
                    <a:pt x="60" y="32"/>
                    <a:pt x="58" y="33"/>
                    <a:pt x="59" y="32"/>
                  </a:cubicBezTo>
                  <a:cubicBezTo>
                    <a:pt x="61" y="32"/>
                    <a:pt x="65" y="31"/>
                    <a:pt x="64" y="31"/>
                  </a:cubicBezTo>
                  <a:cubicBezTo>
                    <a:pt x="63" y="31"/>
                    <a:pt x="61" y="31"/>
                    <a:pt x="63" y="30"/>
                  </a:cubicBezTo>
                  <a:cubicBezTo>
                    <a:pt x="64" y="30"/>
                    <a:pt x="67" y="29"/>
                    <a:pt x="67" y="28"/>
                  </a:cubicBezTo>
                  <a:cubicBezTo>
                    <a:pt x="67" y="26"/>
                    <a:pt x="64" y="26"/>
                    <a:pt x="63" y="25"/>
                  </a:cubicBezTo>
                  <a:cubicBezTo>
                    <a:pt x="63" y="24"/>
                    <a:pt x="63" y="24"/>
                    <a:pt x="61" y="25"/>
                  </a:cubicBezTo>
                  <a:cubicBezTo>
                    <a:pt x="60" y="25"/>
                    <a:pt x="60" y="24"/>
                    <a:pt x="58" y="24"/>
                  </a:cubicBezTo>
                  <a:cubicBezTo>
                    <a:pt x="57" y="23"/>
                    <a:pt x="58" y="24"/>
                    <a:pt x="55" y="24"/>
                  </a:cubicBezTo>
                  <a:cubicBezTo>
                    <a:pt x="53" y="24"/>
                    <a:pt x="52" y="24"/>
                    <a:pt x="53" y="23"/>
                  </a:cubicBezTo>
                  <a:cubicBezTo>
                    <a:pt x="54" y="23"/>
                    <a:pt x="56" y="21"/>
                    <a:pt x="55" y="21"/>
                  </a:cubicBezTo>
                  <a:cubicBezTo>
                    <a:pt x="53" y="21"/>
                    <a:pt x="52" y="22"/>
                    <a:pt x="53" y="21"/>
                  </a:cubicBezTo>
                  <a:cubicBezTo>
                    <a:pt x="54" y="20"/>
                    <a:pt x="55" y="20"/>
                    <a:pt x="54" y="19"/>
                  </a:cubicBezTo>
                  <a:cubicBezTo>
                    <a:pt x="53" y="18"/>
                    <a:pt x="51" y="18"/>
                    <a:pt x="51" y="18"/>
                  </a:cubicBezTo>
                  <a:cubicBezTo>
                    <a:pt x="50" y="18"/>
                    <a:pt x="50" y="18"/>
                    <a:pt x="51" y="17"/>
                  </a:cubicBezTo>
                  <a:cubicBezTo>
                    <a:pt x="52" y="16"/>
                    <a:pt x="53" y="16"/>
                    <a:pt x="52" y="15"/>
                  </a:cubicBezTo>
                  <a:cubicBezTo>
                    <a:pt x="50" y="14"/>
                    <a:pt x="50" y="13"/>
                    <a:pt x="48" y="13"/>
                  </a:cubicBezTo>
                  <a:cubicBezTo>
                    <a:pt x="45" y="13"/>
                    <a:pt x="43" y="14"/>
                    <a:pt x="45" y="14"/>
                  </a:cubicBezTo>
                  <a:cubicBezTo>
                    <a:pt x="47" y="15"/>
                    <a:pt x="50" y="18"/>
                    <a:pt x="49" y="18"/>
                  </a:cubicBezTo>
                  <a:cubicBezTo>
                    <a:pt x="47" y="18"/>
                    <a:pt x="47" y="18"/>
                    <a:pt x="46" y="17"/>
                  </a:cubicBezTo>
                  <a:cubicBezTo>
                    <a:pt x="44" y="16"/>
                    <a:pt x="43" y="16"/>
                    <a:pt x="43" y="15"/>
                  </a:cubicBezTo>
                  <a:cubicBezTo>
                    <a:pt x="43" y="13"/>
                    <a:pt x="44" y="12"/>
                    <a:pt x="42" y="12"/>
                  </a:cubicBezTo>
                  <a:cubicBezTo>
                    <a:pt x="40" y="12"/>
                    <a:pt x="35" y="12"/>
                    <a:pt x="34" y="11"/>
                  </a:cubicBezTo>
                  <a:cubicBezTo>
                    <a:pt x="33" y="9"/>
                    <a:pt x="30" y="5"/>
                    <a:pt x="27" y="3"/>
                  </a:cubicBezTo>
                  <a:cubicBezTo>
                    <a:pt x="25" y="2"/>
                    <a:pt x="22" y="1"/>
                    <a:pt x="18" y="1"/>
                  </a:cubicBezTo>
                  <a:cubicBezTo>
                    <a:pt x="14" y="0"/>
                    <a:pt x="13" y="1"/>
                    <a:pt x="14" y="1"/>
                  </a:cubicBezTo>
                  <a:cubicBezTo>
                    <a:pt x="15" y="2"/>
                    <a:pt x="20" y="3"/>
                    <a:pt x="20" y="3"/>
                  </a:cubicBezTo>
                  <a:cubicBezTo>
                    <a:pt x="20" y="4"/>
                    <a:pt x="20" y="4"/>
                    <a:pt x="19" y="4"/>
                  </a:cubicBezTo>
                  <a:cubicBezTo>
                    <a:pt x="17" y="4"/>
                    <a:pt x="15" y="4"/>
                    <a:pt x="14" y="4"/>
                  </a:cubicBezTo>
                  <a:cubicBezTo>
                    <a:pt x="14" y="4"/>
                    <a:pt x="17" y="5"/>
                    <a:pt x="15" y="5"/>
                  </a:cubicBezTo>
                  <a:cubicBezTo>
                    <a:pt x="14" y="5"/>
                    <a:pt x="12" y="5"/>
                    <a:pt x="11" y="5"/>
                  </a:cubicBezTo>
                  <a:cubicBezTo>
                    <a:pt x="9" y="5"/>
                    <a:pt x="8" y="5"/>
                    <a:pt x="8" y="6"/>
                  </a:cubicBezTo>
                  <a:cubicBezTo>
                    <a:pt x="8" y="7"/>
                    <a:pt x="7" y="7"/>
                    <a:pt x="9" y="7"/>
                  </a:cubicBezTo>
                  <a:cubicBezTo>
                    <a:pt x="10" y="7"/>
                    <a:pt x="11" y="9"/>
                    <a:pt x="13" y="9"/>
                  </a:cubicBezTo>
                  <a:cubicBezTo>
                    <a:pt x="15" y="9"/>
                    <a:pt x="12" y="9"/>
                    <a:pt x="12" y="10"/>
                  </a:cubicBezTo>
                  <a:cubicBezTo>
                    <a:pt x="13" y="10"/>
                    <a:pt x="14" y="12"/>
                    <a:pt x="13" y="11"/>
                  </a:cubicBezTo>
                  <a:cubicBezTo>
                    <a:pt x="11" y="11"/>
                    <a:pt x="8" y="10"/>
                    <a:pt x="8" y="10"/>
                  </a:cubicBezTo>
                  <a:cubicBezTo>
                    <a:pt x="7" y="10"/>
                    <a:pt x="3" y="9"/>
                    <a:pt x="4" y="9"/>
                  </a:cubicBezTo>
                  <a:cubicBezTo>
                    <a:pt x="5" y="10"/>
                    <a:pt x="8" y="11"/>
                    <a:pt x="7" y="11"/>
                  </a:cubicBezTo>
                  <a:cubicBezTo>
                    <a:pt x="6" y="11"/>
                    <a:pt x="4" y="11"/>
                    <a:pt x="5" y="12"/>
                  </a:cubicBezTo>
                  <a:cubicBezTo>
                    <a:pt x="6" y="13"/>
                    <a:pt x="9" y="14"/>
                    <a:pt x="6" y="14"/>
                  </a:cubicBezTo>
                  <a:cubicBezTo>
                    <a:pt x="4" y="14"/>
                    <a:pt x="1" y="15"/>
                    <a:pt x="2" y="15"/>
                  </a:cubicBezTo>
                  <a:cubicBezTo>
                    <a:pt x="2" y="15"/>
                    <a:pt x="3" y="15"/>
                    <a:pt x="4" y="16"/>
                  </a:cubicBezTo>
                  <a:cubicBezTo>
                    <a:pt x="6" y="16"/>
                    <a:pt x="8" y="17"/>
                    <a:pt x="10" y="16"/>
                  </a:cubicBezTo>
                  <a:cubicBezTo>
                    <a:pt x="12" y="16"/>
                    <a:pt x="15" y="16"/>
                    <a:pt x="14" y="16"/>
                  </a:cubicBezTo>
                  <a:cubicBezTo>
                    <a:pt x="13" y="16"/>
                    <a:pt x="11" y="17"/>
                    <a:pt x="12" y="18"/>
                  </a:cubicBezTo>
                  <a:cubicBezTo>
                    <a:pt x="13" y="18"/>
                    <a:pt x="13" y="19"/>
                    <a:pt x="13" y="19"/>
                  </a:cubicBezTo>
                  <a:cubicBezTo>
                    <a:pt x="12" y="19"/>
                    <a:pt x="9" y="19"/>
                    <a:pt x="7" y="18"/>
                  </a:cubicBezTo>
                  <a:cubicBezTo>
                    <a:pt x="5" y="18"/>
                    <a:pt x="3" y="18"/>
                    <a:pt x="2" y="18"/>
                  </a:cubicBezTo>
                  <a:cubicBezTo>
                    <a:pt x="1" y="17"/>
                    <a:pt x="0" y="17"/>
                    <a:pt x="1" y="18"/>
                  </a:cubicBezTo>
                  <a:cubicBezTo>
                    <a:pt x="2" y="19"/>
                    <a:pt x="3" y="23"/>
                    <a:pt x="6" y="2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84" name="Freeform 516"/>
            <p:cNvSpPr>
              <a:spLocks noChangeArrowheads="1"/>
            </p:cNvSpPr>
            <p:nvPr/>
          </p:nvSpPr>
          <p:spPr bwMode="auto">
            <a:xfrm>
              <a:off x="602" y="10"/>
              <a:ext cx="242" cy="124"/>
            </a:xfrm>
            <a:custGeom>
              <a:avLst/>
              <a:gdLst>
                <a:gd name="T0" fmla="*/ 7 w 176"/>
                <a:gd name="T1" fmla="*/ 23 h 90"/>
                <a:gd name="T2" fmla="*/ 14 w 176"/>
                <a:gd name="T3" fmla="*/ 29 h 90"/>
                <a:gd name="T4" fmla="*/ 31 w 176"/>
                <a:gd name="T5" fmla="*/ 28 h 90"/>
                <a:gd name="T6" fmla="*/ 34 w 176"/>
                <a:gd name="T7" fmla="*/ 30 h 90"/>
                <a:gd name="T8" fmla="*/ 36 w 176"/>
                <a:gd name="T9" fmla="*/ 35 h 90"/>
                <a:gd name="T10" fmla="*/ 57 w 176"/>
                <a:gd name="T11" fmla="*/ 32 h 90"/>
                <a:gd name="T12" fmla="*/ 73 w 176"/>
                <a:gd name="T13" fmla="*/ 27 h 90"/>
                <a:gd name="T14" fmla="*/ 76 w 176"/>
                <a:gd name="T15" fmla="*/ 31 h 90"/>
                <a:gd name="T16" fmla="*/ 61 w 176"/>
                <a:gd name="T17" fmla="*/ 37 h 90"/>
                <a:gd name="T18" fmla="*/ 67 w 176"/>
                <a:gd name="T19" fmla="*/ 47 h 90"/>
                <a:gd name="T20" fmla="*/ 34 w 176"/>
                <a:gd name="T21" fmla="*/ 39 h 90"/>
                <a:gd name="T22" fmla="*/ 32 w 176"/>
                <a:gd name="T23" fmla="*/ 46 h 90"/>
                <a:gd name="T24" fmla="*/ 59 w 176"/>
                <a:gd name="T25" fmla="*/ 56 h 90"/>
                <a:gd name="T26" fmla="*/ 45 w 176"/>
                <a:gd name="T27" fmla="*/ 57 h 90"/>
                <a:gd name="T28" fmla="*/ 26 w 176"/>
                <a:gd name="T29" fmla="*/ 62 h 90"/>
                <a:gd name="T30" fmla="*/ 38 w 176"/>
                <a:gd name="T31" fmla="*/ 66 h 90"/>
                <a:gd name="T32" fmla="*/ 40 w 176"/>
                <a:gd name="T33" fmla="*/ 67 h 90"/>
                <a:gd name="T34" fmla="*/ 43 w 176"/>
                <a:gd name="T35" fmla="*/ 72 h 90"/>
                <a:gd name="T36" fmla="*/ 47 w 176"/>
                <a:gd name="T37" fmla="*/ 74 h 90"/>
                <a:gd name="T38" fmla="*/ 28 w 176"/>
                <a:gd name="T39" fmla="*/ 69 h 90"/>
                <a:gd name="T40" fmla="*/ 30 w 176"/>
                <a:gd name="T41" fmla="*/ 78 h 90"/>
                <a:gd name="T42" fmla="*/ 19 w 176"/>
                <a:gd name="T43" fmla="*/ 86 h 90"/>
                <a:gd name="T44" fmla="*/ 30 w 176"/>
                <a:gd name="T45" fmla="*/ 87 h 90"/>
                <a:gd name="T46" fmla="*/ 41 w 176"/>
                <a:gd name="T47" fmla="*/ 86 h 90"/>
                <a:gd name="T48" fmla="*/ 49 w 176"/>
                <a:gd name="T49" fmla="*/ 84 h 90"/>
                <a:gd name="T50" fmla="*/ 58 w 176"/>
                <a:gd name="T51" fmla="*/ 85 h 90"/>
                <a:gd name="T52" fmla="*/ 75 w 176"/>
                <a:gd name="T53" fmla="*/ 86 h 90"/>
                <a:gd name="T54" fmla="*/ 71 w 176"/>
                <a:gd name="T55" fmla="*/ 81 h 90"/>
                <a:gd name="T56" fmla="*/ 62 w 176"/>
                <a:gd name="T57" fmla="*/ 77 h 90"/>
                <a:gd name="T58" fmla="*/ 67 w 176"/>
                <a:gd name="T59" fmla="*/ 76 h 90"/>
                <a:gd name="T60" fmla="*/ 92 w 176"/>
                <a:gd name="T61" fmla="*/ 67 h 90"/>
                <a:gd name="T62" fmla="*/ 98 w 176"/>
                <a:gd name="T63" fmla="*/ 59 h 90"/>
                <a:gd name="T64" fmla="*/ 81 w 176"/>
                <a:gd name="T65" fmla="*/ 55 h 90"/>
                <a:gd name="T66" fmla="*/ 82 w 176"/>
                <a:gd name="T67" fmla="*/ 54 h 90"/>
                <a:gd name="T68" fmla="*/ 90 w 176"/>
                <a:gd name="T69" fmla="*/ 50 h 90"/>
                <a:gd name="T70" fmla="*/ 106 w 176"/>
                <a:gd name="T71" fmla="*/ 48 h 90"/>
                <a:gd name="T72" fmla="*/ 113 w 176"/>
                <a:gd name="T73" fmla="*/ 46 h 90"/>
                <a:gd name="T74" fmla="*/ 112 w 176"/>
                <a:gd name="T75" fmla="*/ 40 h 90"/>
                <a:gd name="T76" fmla="*/ 126 w 176"/>
                <a:gd name="T77" fmla="*/ 37 h 90"/>
                <a:gd name="T78" fmla="*/ 124 w 176"/>
                <a:gd name="T79" fmla="*/ 27 h 90"/>
                <a:gd name="T80" fmla="*/ 135 w 176"/>
                <a:gd name="T81" fmla="*/ 21 h 90"/>
                <a:gd name="T82" fmla="*/ 176 w 176"/>
                <a:gd name="T83" fmla="*/ 12 h 90"/>
                <a:gd name="T84" fmla="*/ 162 w 176"/>
                <a:gd name="T85" fmla="*/ 6 h 90"/>
                <a:gd name="T86" fmla="*/ 151 w 176"/>
                <a:gd name="T87" fmla="*/ 4 h 90"/>
                <a:gd name="T88" fmla="*/ 133 w 176"/>
                <a:gd name="T89" fmla="*/ 2 h 90"/>
                <a:gd name="T90" fmla="*/ 119 w 176"/>
                <a:gd name="T91" fmla="*/ 3 h 90"/>
                <a:gd name="T92" fmla="*/ 103 w 176"/>
                <a:gd name="T93" fmla="*/ 4 h 90"/>
                <a:gd name="T94" fmla="*/ 89 w 176"/>
                <a:gd name="T95" fmla="*/ 10 h 90"/>
                <a:gd name="T96" fmla="*/ 67 w 176"/>
                <a:gd name="T97" fmla="*/ 3 h 90"/>
                <a:gd name="T98" fmla="*/ 61 w 176"/>
                <a:gd name="T99" fmla="*/ 4 h 90"/>
                <a:gd name="T100" fmla="*/ 59 w 176"/>
                <a:gd name="T101" fmla="*/ 9 h 90"/>
                <a:gd name="T102" fmla="*/ 63 w 176"/>
                <a:gd name="T103" fmla="*/ 16 h 90"/>
                <a:gd name="T104" fmla="*/ 45 w 176"/>
                <a:gd name="T105" fmla="*/ 11 h 90"/>
                <a:gd name="T106" fmla="*/ 36 w 176"/>
                <a:gd name="T107" fmla="*/ 14 h 90"/>
                <a:gd name="T108" fmla="*/ 31 w 176"/>
                <a:gd name="T109" fmla="*/ 15 h 90"/>
                <a:gd name="T110" fmla="*/ 13 w 176"/>
                <a:gd name="T111" fmla="*/ 18 h 90"/>
                <a:gd name="T112" fmla="*/ 5 w 176"/>
                <a:gd name="T113" fmla="*/ 21 h 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76"/>
                <a:gd name="T172" fmla="*/ 0 h 90"/>
                <a:gd name="T173" fmla="*/ 176 w 176"/>
                <a:gd name="T174" fmla="*/ 90 h 9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76" h="90">
                  <a:moveTo>
                    <a:pt x="5" y="21"/>
                  </a:moveTo>
                  <a:cubicBezTo>
                    <a:pt x="7" y="21"/>
                    <a:pt x="9" y="20"/>
                    <a:pt x="11" y="21"/>
                  </a:cubicBezTo>
                  <a:cubicBezTo>
                    <a:pt x="12" y="21"/>
                    <a:pt x="11" y="22"/>
                    <a:pt x="9" y="22"/>
                  </a:cubicBezTo>
                  <a:cubicBezTo>
                    <a:pt x="8" y="22"/>
                    <a:pt x="5" y="24"/>
                    <a:pt x="7" y="23"/>
                  </a:cubicBezTo>
                  <a:cubicBezTo>
                    <a:pt x="10" y="23"/>
                    <a:pt x="17" y="23"/>
                    <a:pt x="20" y="22"/>
                  </a:cubicBezTo>
                  <a:cubicBezTo>
                    <a:pt x="23" y="22"/>
                    <a:pt x="18" y="23"/>
                    <a:pt x="16" y="23"/>
                  </a:cubicBezTo>
                  <a:cubicBezTo>
                    <a:pt x="13" y="24"/>
                    <a:pt x="9" y="26"/>
                    <a:pt x="10" y="27"/>
                  </a:cubicBezTo>
                  <a:cubicBezTo>
                    <a:pt x="10" y="28"/>
                    <a:pt x="11" y="29"/>
                    <a:pt x="14" y="29"/>
                  </a:cubicBezTo>
                  <a:cubicBezTo>
                    <a:pt x="17" y="29"/>
                    <a:pt x="22" y="29"/>
                    <a:pt x="24" y="29"/>
                  </a:cubicBezTo>
                  <a:cubicBezTo>
                    <a:pt x="27" y="28"/>
                    <a:pt x="33" y="25"/>
                    <a:pt x="36" y="25"/>
                  </a:cubicBezTo>
                  <a:cubicBezTo>
                    <a:pt x="39" y="25"/>
                    <a:pt x="41" y="25"/>
                    <a:pt x="39" y="26"/>
                  </a:cubicBezTo>
                  <a:cubicBezTo>
                    <a:pt x="37" y="27"/>
                    <a:pt x="34" y="28"/>
                    <a:pt x="31" y="28"/>
                  </a:cubicBezTo>
                  <a:cubicBezTo>
                    <a:pt x="28" y="29"/>
                    <a:pt x="19" y="30"/>
                    <a:pt x="16" y="30"/>
                  </a:cubicBezTo>
                  <a:cubicBezTo>
                    <a:pt x="13" y="30"/>
                    <a:pt x="16" y="31"/>
                    <a:pt x="19" y="32"/>
                  </a:cubicBezTo>
                  <a:cubicBezTo>
                    <a:pt x="21" y="32"/>
                    <a:pt x="22" y="35"/>
                    <a:pt x="25" y="34"/>
                  </a:cubicBezTo>
                  <a:cubicBezTo>
                    <a:pt x="28" y="33"/>
                    <a:pt x="31" y="30"/>
                    <a:pt x="34" y="30"/>
                  </a:cubicBezTo>
                  <a:cubicBezTo>
                    <a:pt x="36" y="29"/>
                    <a:pt x="49" y="27"/>
                    <a:pt x="51" y="27"/>
                  </a:cubicBezTo>
                  <a:cubicBezTo>
                    <a:pt x="54" y="27"/>
                    <a:pt x="39" y="29"/>
                    <a:pt x="36" y="30"/>
                  </a:cubicBezTo>
                  <a:cubicBezTo>
                    <a:pt x="32" y="32"/>
                    <a:pt x="28" y="34"/>
                    <a:pt x="31" y="35"/>
                  </a:cubicBezTo>
                  <a:cubicBezTo>
                    <a:pt x="33" y="35"/>
                    <a:pt x="32" y="35"/>
                    <a:pt x="36" y="35"/>
                  </a:cubicBezTo>
                  <a:cubicBezTo>
                    <a:pt x="41" y="36"/>
                    <a:pt x="43" y="36"/>
                    <a:pt x="45" y="34"/>
                  </a:cubicBezTo>
                  <a:cubicBezTo>
                    <a:pt x="47" y="33"/>
                    <a:pt x="46" y="32"/>
                    <a:pt x="48" y="32"/>
                  </a:cubicBezTo>
                  <a:cubicBezTo>
                    <a:pt x="51" y="32"/>
                    <a:pt x="45" y="33"/>
                    <a:pt x="51" y="32"/>
                  </a:cubicBezTo>
                  <a:cubicBezTo>
                    <a:pt x="56" y="32"/>
                    <a:pt x="59" y="31"/>
                    <a:pt x="57" y="32"/>
                  </a:cubicBezTo>
                  <a:cubicBezTo>
                    <a:pt x="55" y="33"/>
                    <a:pt x="47" y="35"/>
                    <a:pt x="51" y="35"/>
                  </a:cubicBezTo>
                  <a:cubicBezTo>
                    <a:pt x="54" y="35"/>
                    <a:pt x="64" y="35"/>
                    <a:pt x="66" y="33"/>
                  </a:cubicBezTo>
                  <a:cubicBezTo>
                    <a:pt x="69" y="31"/>
                    <a:pt x="72" y="30"/>
                    <a:pt x="72" y="28"/>
                  </a:cubicBezTo>
                  <a:cubicBezTo>
                    <a:pt x="71" y="27"/>
                    <a:pt x="72" y="27"/>
                    <a:pt x="73" y="27"/>
                  </a:cubicBezTo>
                  <a:cubicBezTo>
                    <a:pt x="75" y="27"/>
                    <a:pt x="75" y="26"/>
                    <a:pt x="78" y="25"/>
                  </a:cubicBezTo>
                  <a:cubicBezTo>
                    <a:pt x="80" y="23"/>
                    <a:pt x="86" y="22"/>
                    <a:pt x="84" y="23"/>
                  </a:cubicBezTo>
                  <a:cubicBezTo>
                    <a:pt x="81" y="24"/>
                    <a:pt x="79" y="26"/>
                    <a:pt x="77" y="28"/>
                  </a:cubicBezTo>
                  <a:cubicBezTo>
                    <a:pt x="75" y="30"/>
                    <a:pt x="72" y="31"/>
                    <a:pt x="76" y="31"/>
                  </a:cubicBezTo>
                  <a:cubicBezTo>
                    <a:pt x="79" y="31"/>
                    <a:pt x="90" y="31"/>
                    <a:pt x="86" y="31"/>
                  </a:cubicBezTo>
                  <a:cubicBezTo>
                    <a:pt x="82" y="32"/>
                    <a:pt x="66" y="34"/>
                    <a:pt x="70" y="34"/>
                  </a:cubicBezTo>
                  <a:cubicBezTo>
                    <a:pt x="74" y="34"/>
                    <a:pt x="81" y="35"/>
                    <a:pt x="78" y="35"/>
                  </a:cubicBezTo>
                  <a:cubicBezTo>
                    <a:pt x="75" y="36"/>
                    <a:pt x="64" y="37"/>
                    <a:pt x="61" y="37"/>
                  </a:cubicBezTo>
                  <a:cubicBezTo>
                    <a:pt x="58" y="37"/>
                    <a:pt x="48" y="38"/>
                    <a:pt x="50" y="39"/>
                  </a:cubicBezTo>
                  <a:cubicBezTo>
                    <a:pt x="53" y="40"/>
                    <a:pt x="59" y="43"/>
                    <a:pt x="59" y="44"/>
                  </a:cubicBezTo>
                  <a:cubicBezTo>
                    <a:pt x="58" y="45"/>
                    <a:pt x="59" y="47"/>
                    <a:pt x="60" y="47"/>
                  </a:cubicBezTo>
                  <a:cubicBezTo>
                    <a:pt x="62" y="47"/>
                    <a:pt x="68" y="47"/>
                    <a:pt x="67" y="47"/>
                  </a:cubicBezTo>
                  <a:cubicBezTo>
                    <a:pt x="65" y="47"/>
                    <a:pt x="60" y="49"/>
                    <a:pt x="58" y="48"/>
                  </a:cubicBezTo>
                  <a:cubicBezTo>
                    <a:pt x="57" y="47"/>
                    <a:pt x="54" y="45"/>
                    <a:pt x="52" y="44"/>
                  </a:cubicBezTo>
                  <a:cubicBezTo>
                    <a:pt x="50" y="43"/>
                    <a:pt x="48" y="40"/>
                    <a:pt x="45" y="40"/>
                  </a:cubicBezTo>
                  <a:cubicBezTo>
                    <a:pt x="43" y="39"/>
                    <a:pt x="36" y="39"/>
                    <a:pt x="34" y="39"/>
                  </a:cubicBezTo>
                  <a:cubicBezTo>
                    <a:pt x="32" y="38"/>
                    <a:pt x="31" y="38"/>
                    <a:pt x="31" y="39"/>
                  </a:cubicBezTo>
                  <a:cubicBezTo>
                    <a:pt x="31" y="41"/>
                    <a:pt x="27" y="42"/>
                    <a:pt x="32" y="42"/>
                  </a:cubicBezTo>
                  <a:cubicBezTo>
                    <a:pt x="36" y="42"/>
                    <a:pt x="39" y="43"/>
                    <a:pt x="36" y="43"/>
                  </a:cubicBezTo>
                  <a:cubicBezTo>
                    <a:pt x="32" y="43"/>
                    <a:pt x="28" y="46"/>
                    <a:pt x="32" y="46"/>
                  </a:cubicBezTo>
                  <a:cubicBezTo>
                    <a:pt x="36" y="46"/>
                    <a:pt x="38" y="47"/>
                    <a:pt x="40" y="48"/>
                  </a:cubicBezTo>
                  <a:cubicBezTo>
                    <a:pt x="41" y="50"/>
                    <a:pt x="43" y="52"/>
                    <a:pt x="46" y="54"/>
                  </a:cubicBezTo>
                  <a:cubicBezTo>
                    <a:pt x="49" y="55"/>
                    <a:pt x="51" y="57"/>
                    <a:pt x="53" y="56"/>
                  </a:cubicBezTo>
                  <a:cubicBezTo>
                    <a:pt x="56" y="56"/>
                    <a:pt x="60" y="55"/>
                    <a:pt x="59" y="56"/>
                  </a:cubicBezTo>
                  <a:cubicBezTo>
                    <a:pt x="58" y="56"/>
                    <a:pt x="59" y="58"/>
                    <a:pt x="56" y="58"/>
                  </a:cubicBezTo>
                  <a:cubicBezTo>
                    <a:pt x="53" y="58"/>
                    <a:pt x="49" y="57"/>
                    <a:pt x="51" y="58"/>
                  </a:cubicBezTo>
                  <a:cubicBezTo>
                    <a:pt x="53" y="59"/>
                    <a:pt x="58" y="62"/>
                    <a:pt x="54" y="60"/>
                  </a:cubicBezTo>
                  <a:cubicBezTo>
                    <a:pt x="50" y="59"/>
                    <a:pt x="49" y="58"/>
                    <a:pt x="45" y="57"/>
                  </a:cubicBezTo>
                  <a:cubicBezTo>
                    <a:pt x="42" y="57"/>
                    <a:pt x="38" y="56"/>
                    <a:pt x="37" y="57"/>
                  </a:cubicBezTo>
                  <a:cubicBezTo>
                    <a:pt x="36" y="57"/>
                    <a:pt x="34" y="59"/>
                    <a:pt x="32" y="59"/>
                  </a:cubicBezTo>
                  <a:cubicBezTo>
                    <a:pt x="30" y="59"/>
                    <a:pt x="30" y="59"/>
                    <a:pt x="29" y="60"/>
                  </a:cubicBezTo>
                  <a:cubicBezTo>
                    <a:pt x="29" y="62"/>
                    <a:pt x="28" y="62"/>
                    <a:pt x="26" y="62"/>
                  </a:cubicBezTo>
                  <a:cubicBezTo>
                    <a:pt x="25" y="63"/>
                    <a:pt x="26" y="65"/>
                    <a:pt x="27" y="66"/>
                  </a:cubicBezTo>
                  <a:cubicBezTo>
                    <a:pt x="29" y="66"/>
                    <a:pt x="30" y="66"/>
                    <a:pt x="31" y="65"/>
                  </a:cubicBezTo>
                  <a:cubicBezTo>
                    <a:pt x="33" y="65"/>
                    <a:pt x="31" y="67"/>
                    <a:pt x="33" y="67"/>
                  </a:cubicBezTo>
                  <a:cubicBezTo>
                    <a:pt x="36" y="67"/>
                    <a:pt x="36" y="67"/>
                    <a:pt x="38" y="66"/>
                  </a:cubicBezTo>
                  <a:cubicBezTo>
                    <a:pt x="40" y="65"/>
                    <a:pt x="41" y="60"/>
                    <a:pt x="41" y="62"/>
                  </a:cubicBezTo>
                  <a:cubicBezTo>
                    <a:pt x="41" y="63"/>
                    <a:pt x="40" y="64"/>
                    <a:pt x="42" y="64"/>
                  </a:cubicBezTo>
                  <a:cubicBezTo>
                    <a:pt x="43" y="64"/>
                    <a:pt x="40" y="65"/>
                    <a:pt x="41" y="65"/>
                  </a:cubicBezTo>
                  <a:cubicBezTo>
                    <a:pt x="43" y="65"/>
                    <a:pt x="38" y="67"/>
                    <a:pt x="40" y="67"/>
                  </a:cubicBezTo>
                  <a:cubicBezTo>
                    <a:pt x="42" y="67"/>
                    <a:pt x="33" y="69"/>
                    <a:pt x="36" y="69"/>
                  </a:cubicBezTo>
                  <a:cubicBezTo>
                    <a:pt x="40" y="69"/>
                    <a:pt x="43" y="68"/>
                    <a:pt x="41" y="70"/>
                  </a:cubicBezTo>
                  <a:cubicBezTo>
                    <a:pt x="38" y="71"/>
                    <a:pt x="36" y="74"/>
                    <a:pt x="38" y="73"/>
                  </a:cubicBezTo>
                  <a:cubicBezTo>
                    <a:pt x="40" y="73"/>
                    <a:pt x="44" y="72"/>
                    <a:pt x="43" y="72"/>
                  </a:cubicBezTo>
                  <a:cubicBezTo>
                    <a:pt x="42" y="73"/>
                    <a:pt x="41" y="73"/>
                    <a:pt x="44" y="73"/>
                  </a:cubicBezTo>
                  <a:cubicBezTo>
                    <a:pt x="47" y="73"/>
                    <a:pt x="49" y="72"/>
                    <a:pt x="51" y="69"/>
                  </a:cubicBezTo>
                  <a:cubicBezTo>
                    <a:pt x="53" y="67"/>
                    <a:pt x="56" y="66"/>
                    <a:pt x="54" y="69"/>
                  </a:cubicBezTo>
                  <a:cubicBezTo>
                    <a:pt x="52" y="71"/>
                    <a:pt x="49" y="73"/>
                    <a:pt x="47" y="74"/>
                  </a:cubicBezTo>
                  <a:cubicBezTo>
                    <a:pt x="46" y="76"/>
                    <a:pt x="45" y="75"/>
                    <a:pt x="43" y="76"/>
                  </a:cubicBezTo>
                  <a:cubicBezTo>
                    <a:pt x="41" y="76"/>
                    <a:pt x="39" y="77"/>
                    <a:pt x="37" y="75"/>
                  </a:cubicBezTo>
                  <a:cubicBezTo>
                    <a:pt x="35" y="74"/>
                    <a:pt x="35" y="74"/>
                    <a:pt x="34" y="73"/>
                  </a:cubicBezTo>
                  <a:cubicBezTo>
                    <a:pt x="33" y="71"/>
                    <a:pt x="31" y="69"/>
                    <a:pt x="28" y="69"/>
                  </a:cubicBezTo>
                  <a:cubicBezTo>
                    <a:pt x="25" y="69"/>
                    <a:pt x="19" y="69"/>
                    <a:pt x="22" y="71"/>
                  </a:cubicBezTo>
                  <a:cubicBezTo>
                    <a:pt x="24" y="74"/>
                    <a:pt x="22" y="74"/>
                    <a:pt x="26" y="75"/>
                  </a:cubicBezTo>
                  <a:cubicBezTo>
                    <a:pt x="30" y="75"/>
                    <a:pt x="25" y="76"/>
                    <a:pt x="27" y="76"/>
                  </a:cubicBezTo>
                  <a:cubicBezTo>
                    <a:pt x="28" y="77"/>
                    <a:pt x="31" y="78"/>
                    <a:pt x="30" y="78"/>
                  </a:cubicBezTo>
                  <a:cubicBezTo>
                    <a:pt x="28" y="78"/>
                    <a:pt x="22" y="78"/>
                    <a:pt x="21" y="79"/>
                  </a:cubicBezTo>
                  <a:cubicBezTo>
                    <a:pt x="19" y="79"/>
                    <a:pt x="14" y="80"/>
                    <a:pt x="14" y="82"/>
                  </a:cubicBezTo>
                  <a:cubicBezTo>
                    <a:pt x="14" y="84"/>
                    <a:pt x="14" y="86"/>
                    <a:pt x="15" y="86"/>
                  </a:cubicBezTo>
                  <a:cubicBezTo>
                    <a:pt x="17" y="86"/>
                    <a:pt x="18" y="88"/>
                    <a:pt x="19" y="86"/>
                  </a:cubicBezTo>
                  <a:cubicBezTo>
                    <a:pt x="20" y="85"/>
                    <a:pt x="19" y="83"/>
                    <a:pt x="20" y="84"/>
                  </a:cubicBezTo>
                  <a:cubicBezTo>
                    <a:pt x="21" y="85"/>
                    <a:pt x="19" y="87"/>
                    <a:pt x="22" y="87"/>
                  </a:cubicBezTo>
                  <a:cubicBezTo>
                    <a:pt x="24" y="87"/>
                    <a:pt x="24" y="87"/>
                    <a:pt x="27" y="87"/>
                  </a:cubicBezTo>
                  <a:cubicBezTo>
                    <a:pt x="29" y="88"/>
                    <a:pt x="30" y="88"/>
                    <a:pt x="30" y="87"/>
                  </a:cubicBezTo>
                  <a:cubicBezTo>
                    <a:pt x="31" y="86"/>
                    <a:pt x="32" y="84"/>
                    <a:pt x="32" y="86"/>
                  </a:cubicBezTo>
                  <a:cubicBezTo>
                    <a:pt x="33" y="87"/>
                    <a:pt x="29" y="87"/>
                    <a:pt x="34" y="88"/>
                  </a:cubicBezTo>
                  <a:cubicBezTo>
                    <a:pt x="38" y="88"/>
                    <a:pt x="44" y="89"/>
                    <a:pt x="43" y="88"/>
                  </a:cubicBezTo>
                  <a:cubicBezTo>
                    <a:pt x="41" y="86"/>
                    <a:pt x="38" y="85"/>
                    <a:pt x="41" y="86"/>
                  </a:cubicBezTo>
                  <a:cubicBezTo>
                    <a:pt x="43" y="86"/>
                    <a:pt x="43" y="88"/>
                    <a:pt x="44" y="87"/>
                  </a:cubicBezTo>
                  <a:cubicBezTo>
                    <a:pt x="44" y="86"/>
                    <a:pt x="44" y="85"/>
                    <a:pt x="45" y="85"/>
                  </a:cubicBezTo>
                  <a:cubicBezTo>
                    <a:pt x="46" y="86"/>
                    <a:pt x="48" y="88"/>
                    <a:pt x="49" y="87"/>
                  </a:cubicBezTo>
                  <a:cubicBezTo>
                    <a:pt x="49" y="87"/>
                    <a:pt x="47" y="84"/>
                    <a:pt x="49" y="84"/>
                  </a:cubicBezTo>
                  <a:cubicBezTo>
                    <a:pt x="51" y="85"/>
                    <a:pt x="51" y="86"/>
                    <a:pt x="53" y="86"/>
                  </a:cubicBezTo>
                  <a:cubicBezTo>
                    <a:pt x="55" y="86"/>
                    <a:pt x="56" y="87"/>
                    <a:pt x="55" y="85"/>
                  </a:cubicBezTo>
                  <a:cubicBezTo>
                    <a:pt x="53" y="84"/>
                    <a:pt x="53" y="83"/>
                    <a:pt x="55" y="84"/>
                  </a:cubicBezTo>
                  <a:cubicBezTo>
                    <a:pt x="57" y="84"/>
                    <a:pt x="54" y="84"/>
                    <a:pt x="58" y="85"/>
                  </a:cubicBezTo>
                  <a:cubicBezTo>
                    <a:pt x="61" y="86"/>
                    <a:pt x="63" y="85"/>
                    <a:pt x="63" y="86"/>
                  </a:cubicBezTo>
                  <a:cubicBezTo>
                    <a:pt x="63" y="88"/>
                    <a:pt x="59" y="90"/>
                    <a:pt x="60" y="90"/>
                  </a:cubicBezTo>
                  <a:cubicBezTo>
                    <a:pt x="62" y="90"/>
                    <a:pt x="67" y="89"/>
                    <a:pt x="70" y="88"/>
                  </a:cubicBezTo>
                  <a:cubicBezTo>
                    <a:pt x="72" y="87"/>
                    <a:pt x="73" y="86"/>
                    <a:pt x="75" y="86"/>
                  </a:cubicBezTo>
                  <a:cubicBezTo>
                    <a:pt x="78" y="85"/>
                    <a:pt x="80" y="84"/>
                    <a:pt x="80" y="83"/>
                  </a:cubicBezTo>
                  <a:cubicBezTo>
                    <a:pt x="80" y="81"/>
                    <a:pt x="79" y="80"/>
                    <a:pt x="78" y="80"/>
                  </a:cubicBezTo>
                  <a:cubicBezTo>
                    <a:pt x="77" y="81"/>
                    <a:pt x="76" y="81"/>
                    <a:pt x="75" y="81"/>
                  </a:cubicBezTo>
                  <a:cubicBezTo>
                    <a:pt x="73" y="81"/>
                    <a:pt x="70" y="81"/>
                    <a:pt x="71" y="81"/>
                  </a:cubicBezTo>
                  <a:cubicBezTo>
                    <a:pt x="72" y="80"/>
                    <a:pt x="74" y="78"/>
                    <a:pt x="73" y="78"/>
                  </a:cubicBezTo>
                  <a:cubicBezTo>
                    <a:pt x="71" y="78"/>
                    <a:pt x="70" y="78"/>
                    <a:pt x="69" y="78"/>
                  </a:cubicBezTo>
                  <a:cubicBezTo>
                    <a:pt x="67" y="78"/>
                    <a:pt x="66" y="79"/>
                    <a:pt x="65" y="78"/>
                  </a:cubicBezTo>
                  <a:cubicBezTo>
                    <a:pt x="64" y="76"/>
                    <a:pt x="63" y="77"/>
                    <a:pt x="62" y="77"/>
                  </a:cubicBezTo>
                  <a:cubicBezTo>
                    <a:pt x="61" y="77"/>
                    <a:pt x="55" y="77"/>
                    <a:pt x="56" y="77"/>
                  </a:cubicBezTo>
                  <a:cubicBezTo>
                    <a:pt x="57" y="77"/>
                    <a:pt x="60" y="77"/>
                    <a:pt x="59" y="76"/>
                  </a:cubicBezTo>
                  <a:cubicBezTo>
                    <a:pt x="58" y="74"/>
                    <a:pt x="57" y="73"/>
                    <a:pt x="58" y="73"/>
                  </a:cubicBezTo>
                  <a:cubicBezTo>
                    <a:pt x="59" y="74"/>
                    <a:pt x="62" y="76"/>
                    <a:pt x="67" y="76"/>
                  </a:cubicBezTo>
                  <a:cubicBezTo>
                    <a:pt x="72" y="76"/>
                    <a:pt x="75" y="77"/>
                    <a:pt x="77" y="75"/>
                  </a:cubicBezTo>
                  <a:cubicBezTo>
                    <a:pt x="79" y="73"/>
                    <a:pt x="80" y="72"/>
                    <a:pt x="78" y="71"/>
                  </a:cubicBezTo>
                  <a:cubicBezTo>
                    <a:pt x="77" y="70"/>
                    <a:pt x="77" y="69"/>
                    <a:pt x="79" y="69"/>
                  </a:cubicBezTo>
                  <a:cubicBezTo>
                    <a:pt x="81" y="68"/>
                    <a:pt x="95" y="68"/>
                    <a:pt x="92" y="67"/>
                  </a:cubicBezTo>
                  <a:cubicBezTo>
                    <a:pt x="88" y="66"/>
                    <a:pt x="85" y="65"/>
                    <a:pt x="87" y="65"/>
                  </a:cubicBezTo>
                  <a:cubicBezTo>
                    <a:pt x="89" y="65"/>
                    <a:pt x="96" y="64"/>
                    <a:pt x="94" y="63"/>
                  </a:cubicBezTo>
                  <a:cubicBezTo>
                    <a:pt x="92" y="62"/>
                    <a:pt x="86" y="61"/>
                    <a:pt x="88" y="61"/>
                  </a:cubicBezTo>
                  <a:cubicBezTo>
                    <a:pt x="90" y="60"/>
                    <a:pt x="100" y="60"/>
                    <a:pt x="98" y="59"/>
                  </a:cubicBezTo>
                  <a:cubicBezTo>
                    <a:pt x="96" y="57"/>
                    <a:pt x="95" y="57"/>
                    <a:pt x="94" y="57"/>
                  </a:cubicBezTo>
                  <a:cubicBezTo>
                    <a:pt x="92" y="57"/>
                    <a:pt x="87" y="57"/>
                    <a:pt x="89" y="56"/>
                  </a:cubicBezTo>
                  <a:cubicBezTo>
                    <a:pt x="90" y="56"/>
                    <a:pt x="92" y="55"/>
                    <a:pt x="90" y="55"/>
                  </a:cubicBezTo>
                  <a:cubicBezTo>
                    <a:pt x="89" y="55"/>
                    <a:pt x="82" y="55"/>
                    <a:pt x="81" y="55"/>
                  </a:cubicBezTo>
                  <a:cubicBezTo>
                    <a:pt x="80" y="55"/>
                    <a:pt x="75" y="59"/>
                    <a:pt x="77" y="58"/>
                  </a:cubicBezTo>
                  <a:cubicBezTo>
                    <a:pt x="78" y="57"/>
                    <a:pt x="81" y="55"/>
                    <a:pt x="79" y="55"/>
                  </a:cubicBezTo>
                  <a:cubicBezTo>
                    <a:pt x="77" y="54"/>
                    <a:pt x="73" y="54"/>
                    <a:pt x="74" y="54"/>
                  </a:cubicBezTo>
                  <a:cubicBezTo>
                    <a:pt x="75" y="54"/>
                    <a:pt x="81" y="54"/>
                    <a:pt x="82" y="54"/>
                  </a:cubicBezTo>
                  <a:cubicBezTo>
                    <a:pt x="81" y="54"/>
                    <a:pt x="77" y="52"/>
                    <a:pt x="79" y="52"/>
                  </a:cubicBezTo>
                  <a:cubicBezTo>
                    <a:pt x="81" y="52"/>
                    <a:pt x="86" y="53"/>
                    <a:pt x="84" y="52"/>
                  </a:cubicBezTo>
                  <a:cubicBezTo>
                    <a:pt x="82" y="52"/>
                    <a:pt x="78" y="51"/>
                    <a:pt x="81" y="51"/>
                  </a:cubicBezTo>
                  <a:cubicBezTo>
                    <a:pt x="84" y="50"/>
                    <a:pt x="90" y="51"/>
                    <a:pt x="90" y="50"/>
                  </a:cubicBezTo>
                  <a:cubicBezTo>
                    <a:pt x="89" y="50"/>
                    <a:pt x="84" y="48"/>
                    <a:pt x="87" y="48"/>
                  </a:cubicBezTo>
                  <a:cubicBezTo>
                    <a:pt x="89" y="49"/>
                    <a:pt x="90" y="51"/>
                    <a:pt x="94" y="51"/>
                  </a:cubicBezTo>
                  <a:cubicBezTo>
                    <a:pt x="98" y="51"/>
                    <a:pt x="97" y="50"/>
                    <a:pt x="100" y="50"/>
                  </a:cubicBezTo>
                  <a:cubicBezTo>
                    <a:pt x="103" y="49"/>
                    <a:pt x="108" y="49"/>
                    <a:pt x="106" y="48"/>
                  </a:cubicBezTo>
                  <a:cubicBezTo>
                    <a:pt x="104" y="47"/>
                    <a:pt x="95" y="45"/>
                    <a:pt x="97" y="44"/>
                  </a:cubicBezTo>
                  <a:cubicBezTo>
                    <a:pt x="100" y="44"/>
                    <a:pt x="98" y="43"/>
                    <a:pt x="101" y="44"/>
                  </a:cubicBezTo>
                  <a:cubicBezTo>
                    <a:pt x="105" y="44"/>
                    <a:pt x="107" y="44"/>
                    <a:pt x="108" y="45"/>
                  </a:cubicBezTo>
                  <a:cubicBezTo>
                    <a:pt x="109" y="46"/>
                    <a:pt x="110" y="47"/>
                    <a:pt x="113" y="46"/>
                  </a:cubicBezTo>
                  <a:cubicBezTo>
                    <a:pt x="116" y="45"/>
                    <a:pt x="119" y="44"/>
                    <a:pt x="120" y="43"/>
                  </a:cubicBezTo>
                  <a:cubicBezTo>
                    <a:pt x="121" y="42"/>
                    <a:pt x="122" y="40"/>
                    <a:pt x="121" y="40"/>
                  </a:cubicBezTo>
                  <a:cubicBezTo>
                    <a:pt x="120" y="41"/>
                    <a:pt x="112" y="43"/>
                    <a:pt x="112" y="42"/>
                  </a:cubicBezTo>
                  <a:cubicBezTo>
                    <a:pt x="111" y="41"/>
                    <a:pt x="111" y="39"/>
                    <a:pt x="112" y="40"/>
                  </a:cubicBezTo>
                  <a:cubicBezTo>
                    <a:pt x="113" y="40"/>
                    <a:pt x="113" y="42"/>
                    <a:pt x="116" y="41"/>
                  </a:cubicBezTo>
                  <a:cubicBezTo>
                    <a:pt x="119" y="40"/>
                    <a:pt x="124" y="39"/>
                    <a:pt x="124" y="39"/>
                  </a:cubicBezTo>
                  <a:cubicBezTo>
                    <a:pt x="124" y="39"/>
                    <a:pt x="119" y="35"/>
                    <a:pt x="121" y="35"/>
                  </a:cubicBezTo>
                  <a:cubicBezTo>
                    <a:pt x="123" y="36"/>
                    <a:pt x="123" y="38"/>
                    <a:pt x="126" y="37"/>
                  </a:cubicBezTo>
                  <a:cubicBezTo>
                    <a:pt x="130" y="36"/>
                    <a:pt x="130" y="34"/>
                    <a:pt x="133" y="33"/>
                  </a:cubicBezTo>
                  <a:cubicBezTo>
                    <a:pt x="137" y="32"/>
                    <a:pt x="145" y="27"/>
                    <a:pt x="149" y="26"/>
                  </a:cubicBezTo>
                  <a:cubicBezTo>
                    <a:pt x="152" y="25"/>
                    <a:pt x="157" y="22"/>
                    <a:pt x="156" y="22"/>
                  </a:cubicBezTo>
                  <a:cubicBezTo>
                    <a:pt x="154" y="22"/>
                    <a:pt x="119" y="29"/>
                    <a:pt x="124" y="27"/>
                  </a:cubicBezTo>
                  <a:cubicBezTo>
                    <a:pt x="130" y="26"/>
                    <a:pt x="143" y="22"/>
                    <a:pt x="141" y="22"/>
                  </a:cubicBezTo>
                  <a:cubicBezTo>
                    <a:pt x="140" y="22"/>
                    <a:pt x="136" y="23"/>
                    <a:pt x="133" y="22"/>
                  </a:cubicBezTo>
                  <a:cubicBezTo>
                    <a:pt x="131" y="21"/>
                    <a:pt x="130" y="20"/>
                    <a:pt x="131" y="20"/>
                  </a:cubicBezTo>
                  <a:cubicBezTo>
                    <a:pt x="132" y="20"/>
                    <a:pt x="133" y="21"/>
                    <a:pt x="135" y="21"/>
                  </a:cubicBezTo>
                  <a:cubicBezTo>
                    <a:pt x="137" y="21"/>
                    <a:pt x="142" y="21"/>
                    <a:pt x="145" y="21"/>
                  </a:cubicBezTo>
                  <a:cubicBezTo>
                    <a:pt x="147" y="21"/>
                    <a:pt x="151" y="19"/>
                    <a:pt x="153" y="19"/>
                  </a:cubicBezTo>
                  <a:cubicBezTo>
                    <a:pt x="155" y="19"/>
                    <a:pt x="154" y="19"/>
                    <a:pt x="157" y="19"/>
                  </a:cubicBezTo>
                  <a:cubicBezTo>
                    <a:pt x="160" y="19"/>
                    <a:pt x="176" y="14"/>
                    <a:pt x="176" y="12"/>
                  </a:cubicBezTo>
                  <a:cubicBezTo>
                    <a:pt x="176" y="10"/>
                    <a:pt x="176" y="10"/>
                    <a:pt x="173" y="10"/>
                  </a:cubicBezTo>
                  <a:cubicBezTo>
                    <a:pt x="171" y="10"/>
                    <a:pt x="166" y="9"/>
                    <a:pt x="165" y="9"/>
                  </a:cubicBezTo>
                  <a:cubicBezTo>
                    <a:pt x="164" y="10"/>
                    <a:pt x="164" y="10"/>
                    <a:pt x="164" y="9"/>
                  </a:cubicBezTo>
                  <a:cubicBezTo>
                    <a:pt x="164" y="7"/>
                    <a:pt x="162" y="6"/>
                    <a:pt x="162" y="6"/>
                  </a:cubicBezTo>
                  <a:cubicBezTo>
                    <a:pt x="162" y="5"/>
                    <a:pt x="162" y="4"/>
                    <a:pt x="160" y="5"/>
                  </a:cubicBezTo>
                  <a:cubicBezTo>
                    <a:pt x="158" y="5"/>
                    <a:pt x="157" y="6"/>
                    <a:pt x="155" y="5"/>
                  </a:cubicBezTo>
                  <a:cubicBezTo>
                    <a:pt x="154" y="3"/>
                    <a:pt x="154" y="2"/>
                    <a:pt x="153" y="3"/>
                  </a:cubicBezTo>
                  <a:cubicBezTo>
                    <a:pt x="152" y="4"/>
                    <a:pt x="153" y="4"/>
                    <a:pt x="151" y="4"/>
                  </a:cubicBezTo>
                  <a:cubicBezTo>
                    <a:pt x="148" y="5"/>
                    <a:pt x="145" y="6"/>
                    <a:pt x="142" y="6"/>
                  </a:cubicBezTo>
                  <a:cubicBezTo>
                    <a:pt x="139" y="7"/>
                    <a:pt x="131" y="7"/>
                    <a:pt x="134" y="6"/>
                  </a:cubicBezTo>
                  <a:cubicBezTo>
                    <a:pt x="137" y="6"/>
                    <a:pt x="146" y="2"/>
                    <a:pt x="144" y="2"/>
                  </a:cubicBezTo>
                  <a:cubicBezTo>
                    <a:pt x="143" y="3"/>
                    <a:pt x="136" y="2"/>
                    <a:pt x="133" y="2"/>
                  </a:cubicBezTo>
                  <a:cubicBezTo>
                    <a:pt x="131" y="2"/>
                    <a:pt x="129" y="2"/>
                    <a:pt x="127" y="1"/>
                  </a:cubicBezTo>
                  <a:cubicBezTo>
                    <a:pt x="126" y="0"/>
                    <a:pt x="126" y="0"/>
                    <a:pt x="124" y="0"/>
                  </a:cubicBezTo>
                  <a:cubicBezTo>
                    <a:pt x="122" y="0"/>
                    <a:pt x="117" y="0"/>
                    <a:pt x="118" y="1"/>
                  </a:cubicBezTo>
                  <a:cubicBezTo>
                    <a:pt x="119" y="2"/>
                    <a:pt x="122" y="4"/>
                    <a:pt x="119" y="3"/>
                  </a:cubicBezTo>
                  <a:cubicBezTo>
                    <a:pt x="117" y="3"/>
                    <a:pt x="116" y="1"/>
                    <a:pt x="113" y="1"/>
                  </a:cubicBezTo>
                  <a:cubicBezTo>
                    <a:pt x="111" y="0"/>
                    <a:pt x="104" y="1"/>
                    <a:pt x="105" y="2"/>
                  </a:cubicBezTo>
                  <a:cubicBezTo>
                    <a:pt x="105" y="2"/>
                    <a:pt x="106" y="5"/>
                    <a:pt x="109" y="5"/>
                  </a:cubicBezTo>
                  <a:cubicBezTo>
                    <a:pt x="111" y="6"/>
                    <a:pt x="105" y="5"/>
                    <a:pt x="103" y="4"/>
                  </a:cubicBezTo>
                  <a:cubicBezTo>
                    <a:pt x="101" y="3"/>
                    <a:pt x="100" y="1"/>
                    <a:pt x="98" y="1"/>
                  </a:cubicBezTo>
                  <a:cubicBezTo>
                    <a:pt x="96" y="1"/>
                    <a:pt x="80" y="1"/>
                    <a:pt x="83" y="2"/>
                  </a:cubicBezTo>
                  <a:cubicBezTo>
                    <a:pt x="86" y="3"/>
                    <a:pt x="93" y="8"/>
                    <a:pt x="92" y="8"/>
                  </a:cubicBezTo>
                  <a:cubicBezTo>
                    <a:pt x="91" y="8"/>
                    <a:pt x="88" y="11"/>
                    <a:pt x="89" y="10"/>
                  </a:cubicBezTo>
                  <a:cubicBezTo>
                    <a:pt x="89" y="9"/>
                    <a:pt x="91" y="9"/>
                    <a:pt x="89" y="8"/>
                  </a:cubicBezTo>
                  <a:cubicBezTo>
                    <a:pt x="86" y="6"/>
                    <a:pt x="84" y="4"/>
                    <a:pt x="82" y="4"/>
                  </a:cubicBezTo>
                  <a:cubicBezTo>
                    <a:pt x="81" y="3"/>
                    <a:pt x="78" y="4"/>
                    <a:pt x="75" y="3"/>
                  </a:cubicBezTo>
                  <a:cubicBezTo>
                    <a:pt x="71" y="2"/>
                    <a:pt x="66" y="3"/>
                    <a:pt x="67" y="3"/>
                  </a:cubicBezTo>
                  <a:cubicBezTo>
                    <a:pt x="68" y="3"/>
                    <a:pt x="68" y="5"/>
                    <a:pt x="71" y="5"/>
                  </a:cubicBezTo>
                  <a:cubicBezTo>
                    <a:pt x="73" y="5"/>
                    <a:pt x="77" y="6"/>
                    <a:pt x="75" y="6"/>
                  </a:cubicBezTo>
                  <a:cubicBezTo>
                    <a:pt x="73" y="6"/>
                    <a:pt x="69" y="8"/>
                    <a:pt x="67" y="7"/>
                  </a:cubicBezTo>
                  <a:cubicBezTo>
                    <a:pt x="65" y="5"/>
                    <a:pt x="63" y="4"/>
                    <a:pt x="61" y="4"/>
                  </a:cubicBezTo>
                  <a:cubicBezTo>
                    <a:pt x="59" y="4"/>
                    <a:pt x="59" y="4"/>
                    <a:pt x="61" y="5"/>
                  </a:cubicBezTo>
                  <a:cubicBezTo>
                    <a:pt x="63" y="6"/>
                    <a:pt x="64" y="9"/>
                    <a:pt x="62" y="8"/>
                  </a:cubicBezTo>
                  <a:cubicBezTo>
                    <a:pt x="60" y="8"/>
                    <a:pt x="54" y="7"/>
                    <a:pt x="55" y="7"/>
                  </a:cubicBezTo>
                  <a:cubicBezTo>
                    <a:pt x="56" y="7"/>
                    <a:pt x="60" y="9"/>
                    <a:pt x="59" y="9"/>
                  </a:cubicBezTo>
                  <a:cubicBezTo>
                    <a:pt x="57" y="9"/>
                    <a:pt x="52" y="9"/>
                    <a:pt x="54" y="10"/>
                  </a:cubicBezTo>
                  <a:cubicBezTo>
                    <a:pt x="55" y="12"/>
                    <a:pt x="64" y="14"/>
                    <a:pt x="66" y="15"/>
                  </a:cubicBezTo>
                  <a:cubicBezTo>
                    <a:pt x="68" y="15"/>
                    <a:pt x="72" y="20"/>
                    <a:pt x="70" y="18"/>
                  </a:cubicBezTo>
                  <a:cubicBezTo>
                    <a:pt x="68" y="17"/>
                    <a:pt x="65" y="16"/>
                    <a:pt x="63" y="16"/>
                  </a:cubicBezTo>
                  <a:cubicBezTo>
                    <a:pt x="61" y="15"/>
                    <a:pt x="50" y="11"/>
                    <a:pt x="52" y="12"/>
                  </a:cubicBezTo>
                  <a:cubicBezTo>
                    <a:pt x="54" y="13"/>
                    <a:pt x="58" y="15"/>
                    <a:pt x="55" y="15"/>
                  </a:cubicBezTo>
                  <a:cubicBezTo>
                    <a:pt x="53" y="15"/>
                    <a:pt x="53" y="16"/>
                    <a:pt x="51" y="14"/>
                  </a:cubicBezTo>
                  <a:cubicBezTo>
                    <a:pt x="49" y="13"/>
                    <a:pt x="47" y="11"/>
                    <a:pt x="45" y="11"/>
                  </a:cubicBezTo>
                  <a:cubicBezTo>
                    <a:pt x="43" y="10"/>
                    <a:pt x="37" y="9"/>
                    <a:pt x="36" y="9"/>
                  </a:cubicBezTo>
                  <a:cubicBezTo>
                    <a:pt x="35" y="10"/>
                    <a:pt x="40" y="11"/>
                    <a:pt x="38" y="11"/>
                  </a:cubicBezTo>
                  <a:cubicBezTo>
                    <a:pt x="36" y="12"/>
                    <a:pt x="28" y="14"/>
                    <a:pt x="30" y="14"/>
                  </a:cubicBezTo>
                  <a:cubicBezTo>
                    <a:pt x="32" y="14"/>
                    <a:pt x="33" y="13"/>
                    <a:pt x="36" y="14"/>
                  </a:cubicBezTo>
                  <a:cubicBezTo>
                    <a:pt x="39" y="16"/>
                    <a:pt x="41" y="17"/>
                    <a:pt x="39" y="17"/>
                  </a:cubicBezTo>
                  <a:cubicBezTo>
                    <a:pt x="37" y="17"/>
                    <a:pt x="36" y="17"/>
                    <a:pt x="37" y="17"/>
                  </a:cubicBezTo>
                  <a:cubicBezTo>
                    <a:pt x="38" y="18"/>
                    <a:pt x="37" y="19"/>
                    <a:pt x="36" y="18"/>
                  </a:cubicBezTo>
                  <a:cubicBezTo>
                    <a:pt x="34" y="17"/>
                    <a:pt x="33" y="15"/>
                    <a:pt x="31" y="15"/>
                  </a:cubicBezTo>
                  <a:cubicBezTo>
                    <a:pt x="29" y="15"/>
                    <a:pt x="29" y="19"/>
                    <a:pt x="27" y="17"/>
                  </a:cubicBezTo>
                  <a:cubicBezTo>
                    <a:pt x="25" y="16"/>
                    <a:pt x="26" y="15"/>
                    <a:pt x="23" y="15"/>
                  </a:cubicBezTo>
                  <a:cubicBezTo>
                    <a:pt x="20" y="15"/>
                    <a:pt x="16" y="16"/>
                    <a:pt x="16" y="17"/>
                  </a:cubicBezTo>
                  <a:cubicBezTo>
                    <a:pt x="16" y="18"/>
                    <a:pt x="14" y="19"/>
                    <a:pt x="13" y="18"/>
                  </a:cubicBezTo>
                  <a:cubicBezTo>
                    <a:pt x="12" y="18"/>
                    <a:pt x="12" y="17"/>
                    <a:pt x="10" y="17"/>
                  </a:cubicBezTo>
                  <a:cubicBezTo>
                    <a:pt x="8" y="17"/>
                    <a:pt x="5" y="19"/>
                    <a:pt x="4" y="19"/>
                  </a:cubicBezTo>
                  <a:cubicBezTo>
                    <a:pt x="2" y="19"/>
                    <a:pt x="0" y="20"/>
                    <a:pt x="1" y="21"/>
                  </a:cubicBezTo>
                  <a:cubicBezTo>
                    <a:pt x="3" y="21"/>
                    <a:pt x="3" y="21"/>
                    <a:pt x="5" y="2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85" name="Freeform 517"/>
            <p:cNvSpPr>
              <a:spLocks noChangeArrowheads="1"/>
            </p:cNvSpPr>
            <p:nvPr/>
          </p:nvSpPr>
          <p:spPr bwMode="auto">
            <a:xfrm>
              <a:off x="713" y="78"/>
              <a:ext cx="27" cy="7"/>
            </a:xfrm>
            <a:custGeom>
              <a:avLst/>
              <a:gdLst>
                <a:gd name="T0" fmla="*/ 3 w 19"/>
                <a:gd name="T1" fmla="*/ 4 h 5"/>
                <a:gd name="T2" fmla="*/ 11 w 19"/>
                <a:gd name="T3" fmla="*/ 4 h 5"/>
                <a:gd name="T4" fmla="*/ 18 w 19"/>
                <a:gd name="T5" fmla="*/ 4 h 5"/>
                <a:gd name="T6" fmla="*/ 16 w 19"/>
                <a:gd name="T7" fmla="*/ 3 h 5"/>
                <a:gd name="T8" fmla="*/ 5 w 19"/>
                <a:gd name="T9" fmla="*/ 2 h 5"/>
                <a:gd name="T10" fmla="*/ 3 w 19"/>
                <a:gd name="T11" fmla="*/ 4 h 5"/>
                <a:gd name="T12" fmla="*/ 0 60000 65536"/>
                <a:gd name="T13" fmla="*/ 0 60000 65536"/>
                <a:gd name="T14" fmla="*/ 0 60000 65536"/>
                <a:gd name="T15" fmla="*/ 0 60000 65536"/>
                <a:gd name="T16" fmla="*/ 0 60000 65536"/>
                <a:gd name="T17" fmla="*/ 0 60000 65536"/>
                <a:gd name="T18" fmla="*/ 0 w 19"/>
                <a:gd name="T19" fmla="*/ 0 h 5"/>
                <a:gd name="T20" fmla="*/ 19 w 19"/>
                <a:gd name="T21" fmla="*/ 5 h 5"/>
              </a:gdLst>
              <a:ahLst/>
              <a:cxnLst>
                <a:cxn ang="T12">
                  <a:pos x="T0" y="T1"/>
                </a:cxn>
                <a:cxn ang="T13">
                  <a:pos x="T2" y="T3"/>
                </a:cxn>
                <a:cxn ang="T14">
                  <a:pos x="T4" y="T5"/>
                </a:cxn>
                <a:cxn ang="T15">
                  <a:pos x="T6" y="T7"/>
                </a:cxn>
                <a:cxn ang="T16">
                  <a:pos x="T8" y="T9"/>
                </a:cxn>
                <a:cxn ang="T17">
                  <a:pos x="T10" y="T11"/>
                </a:cxn>
              </a:cxnLst>
              <a:rect l="T18" t="T19" r="T20" b="T21"/>
              <a:pathLst>
                <a:path w="19" h="5">
                  <a:moveTo>
                    <a:pt x="3" y="4"/>
                  </a:moveTo>
                  <a:cubicBezTo>
                    <a:pt x="6" y="4"/>
                    <a:pt x="9" y="3"/>
                    <a:pt x="11" y="4"/>
                  </a:cubicBezTo>
                  <a:cubicBezTo>
                    <a:pt x="13" y="5"/>
                    <a:pt x="19" y="5"/>
                    <a:pt x="18" y="4"/>
                  </a:cubicBezTo>
                  <a:cubicBezTo>
                    <a:pt x="17" y="4"/>
                    <a:pt x="19" y="3"/>
                    <a:pt x="16" y="3"/>
                  </a:cubicBezTo>
                  <a:cubicBezTo>
                    <a:pt x="14" y="2"/>
                    <a:pt x="2" y="0"/>
                    <a:pt x="5" y="2"/>
                  </a:cubicBezTo>
                  <a:cubicBezTo>
                    <a:pt x="8" y="3"/>
                    <a:pt x="0" y="4"/>
                    <a:pt x="3"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86" name="Freeform 518"/>
            <p:cNvSpPr>
              <a:spLocks noChangeArrowheads="1"/>
            </p:cNvSpPr>
            <p:nvPr/>
          </p:nvSpPr>
          <p:spPr bwMode="auto">
            <a:xfrm>
              <a:off x="657" y="84"/>
              <a:ext cx="10" cy="3"/>
            </a:xfrm>
            <a:custGeom>
              <a:avLst/>
              <a:gdLst>
                <a:gd name="T0" fmla="*/ 6 w 7"/>
                <a:gd name="T1" fmla="*/ 2 h 2"/>
                <a:gd name="T2" fmla="*/ 2 w 7"/>
                <a:gd name="T3" fmla="*/ 0 h 2"/>
                <a:gd name="T4" fmla="*/ 6 w 7"/>
                <a:gd name="T5" fmla="*/ 2 h 2"/>
                <a:gd name="T6" fmla="*/ 0 60000 65536"/>
                <a:gd name="T7" fmla="*/ 0 60000 65536"/>
                <a:gd name="T8" fmla="*/ 0 60000 65536"/>
                <a:gd name="T9" fmla="*/ 0 w 7"/>
                <a:gd name="T10" fmla="*/ 0 h 2"/>
                <a:gd name="T11" fmla="*/ 7 w 7"/>
                <a:gd name="T12" fmla="*/ 2 h 2"/>
              </a:gdLst>
              <a:ahLst/>
              <a:cxnLst>
                <a:cxn ang="T6">
                  <a:pos x="T0" y="T1"/>
                </a:cxn>
                <a:cxn ang="T7">
                  <a:pos x="T2" y="T3"/>
                </a:cxn>
                <a:cxn ang="T8">
                  <a:pos x="T4" y="T5"/>
                </a:cxn>
              </a:cxnLst>
              <a:rect l="T9" t="T10" r="T11" b="T12"/>
              <a:pathLst>
                <a:path w="7" h="2">
                  <a:moveTo>
                    <a:pt x="6" y="2"/>
                  </a:moveTo>
                  <a:cubicBezTo>
                    <a:pt x="7" y="1"/>
                    <a:pt x="3" y="0"/>
                    <a:pt x="2" y="0"/>
                  </a:cubicBezTo>
                  <a:cubicBezTo>
                    <a:pt x="0" y="0"/>
                    <a:pt x="5" y="2"/>
                    <a:pt x="6"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87" name="Freeform 519"/>
            <p:cNvSpPr>
              <a:spLocks noChangeArrowheads="1"/>
            </p:cNvSpPr>
            <p:nvPr/>
          </p:nvSpPr>
          <p:spPr bwMode="auto">
            <a:xfrm>
              <a:off x="697" y="134"/>
              <a:ext cx="10" cy="4"/>
            </a:xfrm>
            <a:custGeom>
              <a:avLst/>
              <a:gdLst>
                <a:gd name="T0" fmla="*/ 5 w 7"/>
                <a:gd name="T1" fmla="*/ 1 h 3"/>
                <a:gd name="T2" fmla="*/ 2 w 7"/>
                <a:gd name="T3" fmla="*/ 2 h 3"/>
                <a:gd name="T4" fmla="*/ 5 w 7"/>
                <a:gd name="T5" fmla="*/ 1 h 3"/>
                <a:gd name="T6" fmla="*/ 0 60000 65536"/>
                <a:gd name="T7" fmla="*/ 0 60000 65536"/>
                <a:gd name="T8" fmla="*/ 0 60000 65536"/>
                <a:gd name="T9" fmla="*/ 0 w 7"/>
                <a:gd name="T10" fmla="*/ 0 h 3"/>
                <a:gd name="T11" fmla="*/ 7 w 7"/>
                <a:gd name="T12" fmla="*/ 3 h 3"/>
              </a:gdLst>
              <a:ahLst/>
              <a:cxnLst>
                <a:cxn ang="T6">
                  <a:pos x="T0" y="T1"/>
                </a:cxn>
                <a:cxn ang="T7">
                  <a:pos x="T2" y="T3"/>
                </a:cxn>
                <a:cxn ang="T8">
                  <a:pos x="T4" y="T5"/>
                </a:cxn>
              </a:cxnLst>
              <a:rect l="T9" t="T10" r="T11" b="T12"/>
              <a:pathLst>
                <a:path w="7" h="3">
                  <a:moveTo>
                    <a:pt x="5" y="1"/>
                  </a:moveTo>
                  <a:cubicBezTo>
                    <a:pt x="4" y="0"/>
                    <a:pt x="0" y="2"/>
                    <a:pt x="2" y="2"/>
                  </a:cubicBezTo>
                  <a:cubicBezTo>
                    <a:pt x="3" y="3"/>
                    <a:pt x="7" y="1"/>
                    <a:pt x="5"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88" name="Freeform 520"/>
            <p:cNvSpPr>
              <a:spLocks noChangeArrowheads="1"/>
            </p:cNvSpPr>
            <p:nvPr/>
          </p:nvSpPr>
          <p:spPr bwMode="auto">
            <a:xfrm>
              <a:off x="165" y="353"/>
              <a:ext cx="7" cy="5"/>
            </a:xfrm>
            <a:custGeom>
              <a:avLst/>
              <a:gdLst>
                <a:gd name="T0" fmla="*/ 0 w 5"/>
                <a:gd name="T1" fmla="*/ 4 h 4"/>
                <a:gd name="T2" fmla="*/ 4 w 5"/>
                <a:gd name="T3" fmla="*/ 0 h 4"/>
                <a:gd name="T4" fmla="*/ 0 w 5"/>
                <a:gd name="T5" fmla="*/ 4 h 4"/>
                <a:gd name="T6" fmla="*/ 0 60000 65536"/>
                <a:gd name="T7" fmla="*/ 0 60000 65536"/>
                <a:gd name="T8" fmla="*/ 0 60000 65536"/>
                <a:gd name="T9" fmla="*/ 0 w 5"/>
                <a:gd name="T10" fmla="*/ 0 h 4"/>
                <a:gd name="T11" fmla="*/ 5 w 5"/>
                <a:gd name="T12" fmla="*/ 4 h 4"/>
              </a:gdLst>
              <a:ahLst/>
              <a:cxnLst>
                <a:cxn ang="T6">
                  <a:pos x="T0" y="T1"/>
                </a:cxn>
                <a:cxn ang="T7">
                  <a:pos x="T2" y="T3"/>
                </a:cxn>
                <a:cxn ang="T8">
                  <a:pos x="T4" y="T5"/>
                </a:cxn>
              </a:cxnLst>
              <a:rect l="T9" t="T10" r="T11" b="T12"/>
              <a:pathLst>
                <a:path w="5" h="4">
                  <a:moveTo>
                    <a:pt x="0" y="4"/>
                  </a:moveTo>
                  <a:cubicBezTo>
                    <a:pt x="1" y="4"/>
                    <a:pt x="5" y="1"/>
                    <a:pt x="4" y="0"/>
                  </a:cubicBezTo>
                  <a:cubicBezTo>
                    <a:pt x="3" y="0"/>
                    <a:pt x="0" y="3"/>
                    <a:pt x="0"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89" name="Freeform 521"/>
            <p:cNvSpPr>
              <a:spLocks noChangeArrowheads="1"/>
            </p:cNvSpPr>
            <p:nvPr/>
          </p:nvSpPr>
          <p:spPr bwMode="auto">
            <a:xfrm>
              <a:off x="174" y="350"/>
              <a:ext cx="3" cy="3"/>
            </a:xfrm>
            <a:custGeom>
              <a:avLst/>
              <a:gdLst>
                <a:gd name="T0" fmla="*/ 0 w 2"/>
                <a:gd name="T1" fmla="*/ 1 h 2"/>
                <a:gd name="T2" fmla="*/ 2 w 2"/>
                <a:gd name="T3" fmla="*/ 1 h 2"/>
                <a:gd name="T4" fmla="*/ 0 w 2"/>
                <a:gd name="T5" fmla="*/ 1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0" y="1"/>
                  </a:moveTo>
                  <a:cubicBezTo>
                    <a:pt x="0" y="1"/>
                    <a:pt x="2" y="2"/>
                    <a:pt x="2" y="1"/>
                  </a:cubicBezTo>
                  <a:cubicBezTo>
                    <a:pt x="2" y="0"/>
                    <a:pt x="0" y="0"/>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90" name="Freeform 522"/>
            <p:cNvSpPr>
              <a:spLocks noChangeArrowheads="1"/>
            </p:cNvSpPr>
            <p:nvPr/>
          </p:nvSpPr>
          <p:spPr bwMode="auto">
            <a:xfrm>
              <a:off x="16" y="351"/>
              <a:ext cx="8" cy="10"/>
            </a:xfrm>
            <a:custGeom>
              <a:avLst/>
              <a:gdLst>
                <a:gd name="T0" fmla="*/ 3 w 6"/>
                <a:gd name="T1" fmla="*/ 1 h 7"/>
                <a:gd name="T2" fmla="*/ 0 w 6"/>
                <a:gd name="T3" fmla="*/ 3 h 7"/>
                <a:gd name="T4" fmla="*/ 5 w 6"/>
                <a:gd name="T5" fmla="*/ 3 h 7"/>
                <a:gd name="T6" fmla="*/ 3 w 6"/>
                <a:gd name="T7" fmla="*/ 1 h 7"/>
                <a:gd name="T8" fmla="*/ 0 60000 65536"/>
                <a:gd name="T9" fmla="*/ 0 60000 65536"/>
                <a:gd name="T10" fmla="*/ 0 60000 65536"/>
                <a:gd name="T11" fmla="*/ 0 60000 65536"/>
                <a:gd name="T12" fmla="*/ 0 w 6"/>
                <a:gd name="T13" fmla="*/ 0 h 7"/>
                <a:gd name="T14" fmla="*/ 6 w 6"/>
                <a:gd name="T15" fmla="*/ 7 h 7"/>
              </a:gdLst>
              <a:ahLst/>
              <a:cxnLst>
                <a:cxn ang="T8">
                  <a:pos x="T0" y="T1"/>
                </a:cxn>
                <a:cxn ang="T9">
                  <a:pos x="T2" y="T3"/>
                </a:cxn>
                <a:cxn ang="T10">
                  <a:pos x="T4" y="T5"/>
                </a:cxn>
                <a:cxn ang="T11">
                  <a:pos x="T6" y="T7"/>
                </a:cxn>
              </a:cxnLst>
              <a:rect l="T12" t="T13" r="T14" b="T15"/>
              <a:pathLst>
                <a:path w="6" h="7">
                  <a:moveTo>
                    <a:pt x="3" y="1"/>
                  </a:moveTo>
                  <a:cubicBezTo>
                    <a:pt x="2" y="1"/>
                    <a:pt x="0" y="2"/>
                    <a:pt x="0" y="3"/>
                  </a:cubicBezTo>
                  <a:cubicBezTo>
                    <a:pt x="0" y="3"/>
                    <a:pt x="2" y="7"/>
                    <a:pt x="5" y="3"/>
                  </a:cubicBezTo>
                  <a:cubicBezTo>
                    <a:pt x="6" y="1"/>
                    <a:pt x="4" y="0"/>
                    <a:pt x="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91" name="Freeform 523"/>
            <p:cNvSpPr>
              <a:spLocks noChangeArrowheads="1"/>
            </p:cNvSpPr>
            <p:nvPr/>
          </p:nvSpPr>
          <p:spPr bwMode="auto">
            <a:xfrm>
              <a:off x="1742" y="58"/>
              <a:ext cx="4" cy="3"/>
            </a:xfrm>
            <a:custGeom>
              <a:avLst/>
              <a:gdLst>
                <a:gd name="T0" fmla="*/ 3 w 3"/>
                <a:gd name="T1" fmla="*/ 2 h 2"/>
                <a:gd name="T2" fmla="*/ 1 w 3"/>
                <a:gd name="T3" fmla="*/ 1 h 2"/>
                <a:gd name="T4" fmla="*/ 3 w 3"/>
                <a:gd name="T5" fmla="*/ 2 h 2"/>
                <a:gd name="T6" fmla="*/ 0 60000 65536"/>
                <a:gd name="T7" fmla="*/ 0 60000 65536"/>
                <a:gd name="T8" fmla="*/ 0 60000 65536"/>
                <a:gd name="T9" fmla="*/ 0 w 3"/>
                <a:gd name="T10" fmla="*/ 0 h 2"/>
                <a:gd name="T11" fmla="*/ 3 w 3"/>
                <a:gd name="T12" fmla="*/ 2 h 2"/>
              </a:gdLst>
              <a:ahLst/>
              <a:cxnLst>
                <a:cxn ang="T6">
                  <a:pos x="T0" y="T1"/>
                </a:cxn>
                <a:cxn ang="T7">
                  <a:pos x="T2" y="T3"/>
                </a:cxn>
                <a:cxn ang="T8">
                  <a:pos x="T4" y="T5"/>
                </a:cxn>
              </a:cxnLst>
              <a:rect l="T9" t="T10" r="T11" b="T12"/>
              <a:pathLst>
                <a:path w="3" h="2">
                  <a:moveTo>
                    <a:pt x="3" y="2"/>
                  </a:moveTo>
                  <a:cubicBezTo>
                    <a:pt x="3" y="1"/>
                    <a:pt x="2" y="0"/>
                    <a:pt x="1" y="1"/>
                  </a:cubicBezTo>
                  <a:cubicBezTo>
                    <a:pt x="0" y="2"/>
                    <a:pt x="3" y="2"/>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92" name="Freeform 524"/>
            <p:cNvSpPr>
              <a:spLocks noChangeArrowheads="1"/>
            </p:cNvSpPr>
            <p:nvPr/>
          </p:nvSpPr>
          <p:spPr bwMode="auto">
            <a:xfrm>
              <a:off x="2324" y="910"/>
              <a:ext cx="3" cy="2"/>
            </a:xfrm>
            <a:custGeom>
              <a:avLst/>
              <a:gdLst>
                <a:gd name="T0" fmla="*/ 1 w 2"/>
                <a:gd name="T1" fmla="*/ 1 h 2"/>
                <a:gd name="T2" fmla="*/ 2 w 2"/>
                <a:gd name="T3" fmla="*/ 1 h 2"/>
                <a:gd name="T4" fmla="*/ 1 w 2"/>
                <a:gd name="T5" fmla="*/ 1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1" y="1"/>
                  </a:moveTo>
                  <a:cubicBezTo>
                    <a:pt x="0" y="1"/>
                    <a:pt x="2" y="2"/>
                    <a:pt x="2" y="1"/>
                  </a:cubicBezTo>
                  <a:cubicBezTo>
                    <a:pt x="2" y="0"/>
                    <a:pt x="1" y="0"/>
                    <a:pt x="1"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93" name="Freeform 525"/>
            <p:cNvSpPr>
              <a:spLocks noChangeArrowheads="1"/>
            </p:cNvSpPr>
            <p:nvPr/>
          </p:nvSpPr>
          <p:spPr bwMode="auto">
            <a:xfrm>
              <a:off x="2305" y="907"/>
              <a:ext cx="3" cy="3"/>
            </a:xfrm>
            <a:custGeom>
              <a:avLst/>
              <a:gdLst>
                <a:gd name="T0" fmla="*/ 0 w 2"/>
                <a:gd name="T1" fmla="*/ 1 h 2"/>
                <a:gd name="T2" fmla="*/ 2 w 2"/>
                <a:gd name="T3" fmla="*/ 0 h 2"/>
                <a:gd name="T4" fmla="*/ 0 w 2"/>
                <a:gd name="T5" fmla="*/ 1 h 2"/>
                <a:gd name="T6" fmla="*/ 0 60000 65536"/>
                <a:gd name="T7" fmla="*/ 0 60000 65536"/>
                <a:gd name="T8" fmla="*/ 0 60000 65536"/>
                <a:gd name="T9" fmla="*/ 0 w 2"/>
                <a:gd name="T10" fmla="*/ 0 h 2"/>
                <a:gd name="T11" fmla="*/ 2 w 2"/>
                <a:gd name="T12" fmla="*/ 2 h 2"/>
              </a:gdLst>
              <a:ahLst/>
              <a:cxnLst>
                <a:cxn ang="T6">
                  <a:pos x="T0" y="T1"/>
                </a:cxn>
                <a:cxn ang="T7">
                  <a:pos x="T2" y="T3"/>
                </a:cxn>
                <a:cxn ang="T8">
                  <a:pos x="T4" y="T5"/>
                </a:cxn>
              </a:cxnLst>
              <a:rect l="T9" t="T10" r="T11" b="T12"/>
              <a:pathLst>
                <a:path w="2" h="2">
                  <a:moveTo>
                    <a:pt x="0" y="1"/>
                  </a:moveTo>
                  <a:cubicBezTo>
                    <a:pt x="0" y="2"/>
                    <a:pt x="2" y="2"/>
                    <a:pt x="2" y="0"/>
                  </a:cubicBezTo>
                  <a:cubicBezTo>
                    <a:pt x="2" y="0"/>
                    <a:pt x="0" y="0"/>
                    <a:pt x="0"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94" name="Freeform 526"/>
            <p:cNvSpPr>
              <a:spLocks noChangeArrowheads="1"/>
            </p:cNvSpPr>
            <p:nvPr/>
          </p:nvSpPr>
          <p:spPr bwMode="auto">
            <a:xfrm>
              <a:off x="2375" y="1187"/>
              <a:ext cx="11" cy="8"/>
            </a:xfrm>
            <a:custGeom>
              <a:avLst/>
              <a:gdLst>
                <a:gd name="T0" fmla="*/ 1 w 8"/>
                <a:gd name="T1" fmla="*/ 2 h 6"/>
                <a:gd name="T2" fmla="*/ 7 w 8"/>
                <a:gd name="T3" fmla="*/ 2 h 6"/>
                <a:gd name="T4" fmla="*/ 1 w 8"/>
                <a:gd name="T5" fmla="*/ 2 h 6"/>
                <a:gd name="T6" fmla="*/ 0 60000 65536"/>
                <a:gd name="T7" fmla="*/ 0 60000 65536"/>
                <a:gd name="T8" fmla="*/ 0 60000 65536"/>
                <a:gd name="T9" fmla="*/ 0 w 8"/>
                <a:gd name="T10" fmla="*/ 0 h 6"/>
                <a:gd name="T11" fmla="*/ 8 w 8"/>
                <a:gd name="T12" fmla="*/ 6 h 6"/>
              </a:gdLst>
              <a:ahLst/>
              <a:cxnLst>
                <a:cxn ang="T6">
                  <a:pos x="T0" y="T1"/>
                </a:cxn>
                <a:cxn ang="T7">
                  <a:pos x="T2" y="T3"/>
                </a:cxn>
                <a:cxn ang="T8">
                  <a:pos x="T4" y="T5"/>
                </a:cxn>
              </a:cxnLst>
              <a:rect l="T9" t="T10" r="T11" b="T12"/>
              <a:pathLst>
                <a:path w="8" h="6">
                  <a:moveTo>
                    <a:pt x="1" y="2"/>
                  </a:moveTo>
                  <a:cubicBezTo>
                    <a:pt x="1" y="3"/>
                    <a:pt x="6" y="6"/>
                    <a:pt x="7" y="2"/>
                  </a:cubicBezTo>
                  <a:cubicBezTo>
                    <a:pt x="8" y="0"/>
                    <a:pt x="0" y="1"/>
                    <a:pt x="1"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95" name="Freeform 527"/>
            <p:cNvSpPr>
              <a:spLocks noChangeArrowheads="1"/>
            </p:cNvSpPr>
            <p:nvPr/>
          </p:nvSpPr>
          <p:spPr bwMode="auto">
            <a:xfrm>
              <a:off x="1448" y="248"/>
              <a:ext cx="1" cy="1"/>
            </a:xfrm>
            <a:custGeom>
              <a:avLst/>
              <a:gdLst>
                <a:gd name="T0" fmla="*/ 1 w 1"/>
                <a:gd name="T1" fmla="*/ 0 h 1"/>
                <a:gd name="T2" fmla="*/ 1 w 1"/>
                <a:gd name="T3" fmla="*/ 0 h 1"/>
                <a:gd name="T4" fmla="*/ 0 60000 65536"/>
                <a:gd name="T5" fmla="*/ 0 60000 65536"/>
                <a:gd name="T6" fmla="*/ 0 w 1"/>
                <a:gd name="T7" fmla="*/ 0 h 1"/>
                <a:gd name="T8" fmla="*/ 1 w 1"/>
                <a:gd name="T9" fmla="*/ 1 h 1"/>
              </a:gdLst>
              <a:ahLst/>
              <a:cxnLst>
                <a:cxn ang="T4">
                  <a:pos x="T0" y="T1"/>
                </a:cxn>
                <a:cxn ang="T5">
                  <a:pos x="T2" y="T3"/>
                </a:cxn>
              </a:cxnLst>
              <a:rect l="T6" t="T7" r="T8" b="T9"/>
              <a:pathLst>
                <a:path w="1" h="1">
                  <a:moveTo>
                    <a:pt x="1" y="0"/>
                  </a:moveTo>
                  <a:cubicBezTo>
                    <a:pt x="0" y="1"/>
                    <a:pt x="1" y="1"/>
                    <a:pt x="1"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96" name="Freeform 528"/>
            <p:cNvSpPr>
              <a:spLocks noChangeArrowheads="1"/>
            </p:cNvSpPr>
            <p:nvPr/>
          </p:nvSpPr>
          <p:spPr bwMode="auto">
            <a:xfrm>
              <a:off x="671" y="506"/>
              <a:ext cx="11" cy="5"/>
            </a:xfrm>
            <a:custGeom>
              <a:avLst/>
              <a:gdLst>
                <a:gd name="T0" fmla="*/ 8 w 8"/>
                <a:gd name="T1" fmla="*/ 1 h 4"/>
                <a:gd name="T2" fmla="*/ 1 w 8"/>
                <a:gd name="T3" fmla="*/ 0 h 4"/>
                <a:gd name="T4" fmla="*/ 8 w 8"/>
                <a:gd name="T5" fmla="*/ 1 h 4"/>
                <a:gd name="T6" fmla="*/ 0 60000 65536"/>
                <a:gd name="T7" fmla="*/ 0 60000 65536"/>
                <a:gd name="T8" fmla="*/ 0 60000 65536"/>
                <a:gd name="T9" fmla="*/ 0 w 8"/>
                <a:gd name="T10" fmla="*/ 0 h 4"/>
                <a:gd name="T11" fmla="*/ 8 w 8"/>
                <a:gd name="T12" fmla="*/ 4 h 4"/>
              </a:gdLst>
              <a:ahLst/>
              <a:cxnLst>
                <a:cxn ang="T6">
                  <a:pos x="T0" y="T1"/>
                </a:cxn>
                <a:cxn ang="T7">
                  <a:pos x="T2" y="T3"/>
                </a:cxn>
                <a:cxn ang="T8">
                  <a:pos x="T4" y="T5"/>
                </a:cxn>
              </a:cxnLst>
              <a:rect l="T9" t="T10" r="T11" b="T12"/>
              <a:pathLst>
                <a:path w="8" h="4">
                  <a:moveTo>
                    <a:pt x="8" y="1"/>
                  </a:moveTo>
                  <a:cubicBezTo>
                    <a:pt x="8" y="0"/>
                    <a:pt x="0" y="0"/>
                    <a:pt x="1" y="0"/>
                  </a:cubicBezTo>
                  <a:cubicBezTo>
                    <a:pt x="2" y="0"/>
                    <a:pt x="7" y="4"/>
                    <a:pt x="8"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97" name="Freeform 529"/>
            <p:cNvSpPr>
              <a:spLocks noChangeArrowheads="1"/>
            </p:cNvSpPr>
            <p:nvPr/>
          </p:nvSpPr>
          <p:spPr bwMode="auto">
            <a:xfrm>
              <a:off x="752" y="1349"/>
              <a:ext cx="60" cy="37"/>
            </a:xfrm>
            <a:custGeom>
              <a:avLst/>
              <a:gdLst>
                <a:gd name="T0" fmla="*/ 42 w 44"/>
                <a:gd name="T1" fmla="*/ 17 h 27"/>
                <a:gd name="T2" fmla="*/ 34 w 44"/>
                <a:gd name="T3" fmla="*/ 14 h 27"/>
                <a:gd name="T4" fmla="*/ 25 w 44"/>
                <a:gd name="T5" fmla="*/ 7 h 27"/>
                <a:gd name="T6" fmla="*/ 23 w 44"/>
                <a:gd name="T7" fmla="*/ 5 h 27"/>
                <a:gd name="T8" fmla="*/ 24 w 44"/>
                <a:gd name="T9" fmla="*/ 4 h 27"/>
                <a:gd name="T10" fmla="*/ 22 w 44"/>
                <a:gd name="T11" fmla="*/ 2 h 27"/>
                <a:gd name="T12" fmla="*/ 20 w 44"/>
                <a:gd name="T13" fmla="*/ 1 h 27"/>
                <a:gd name="T14" fmla="*/ 18 w 44"/>
                <a:gd name="T15" fmla="*/ 1 h 27"/>
                <a:gd name="T16" fmla="*/ 16 w 44"/>
                <a:gd name="T17" fmla="*/ 2 h 27"/>
                <a:gd name="T18" fmla="*/ 14 w 44"/>
                <a:gd name="T19" fmla="*/ 2 h 27"/>
                <a:gd name="T20" fmla="*/ 13 w 44"/>
                <a:gd name="T21" fmla="*/ 4 h 27"/>
                <a:gd name="T22" fmla="*/ 13 w 44"/>
                <a:gd name="T23" fmla="*/ 7 h 27"/>
                <a:gd name="T24" fmla="*/ 14 w 44"/>
                <a:gd name="T25" fmla="*/ 7 h 27"/>
                <a:gd name="T26" fmla="*/ 18 w 44"/>
                <a:gd name="T27" fmla="*/ 7 h 27"/>
                <a:gd name="T28" fmla="*/ 16 w 44"/>
                <a:gd name="T29" fmla="*/ 9 h 27"/>
                <a:gd name="T30" fmla="*/ 14 w 44"/>
                <a:gd name="T31" fmla="*/ 11 h 27"/>
                <a:gd name="T32" fmla="*/ 17 w 44"/>
                <a:gd name="T33" fmla="*/ 13 h 27"/>
                <a:gd name="T34" fmla="*/ 18 w 44"/>
                <a:gd name="T35" fmla="*/ 15 h 27"/>
                <a:gd name="T36" fmla="*/ 14 w 44"/>
                <a:gd name="T37" fmla="*/ 14 h 27"/>
                <a:gd name="T38" fmla="*/ 12 w 44"/>
                <a:gd name="T39" fmla="*/ 14 h 27"/>
                <a:gd name="T40" fmla="*/ 11 w 44"/>
                <a:gd name="T41" fmla="*/ 14 h 27"/>
                <a:gd name="T42" fmla="*/ 12 w 44"/>
                <a:gd name="T43" fmla="*/ 12 h 27"/>
                <a:gd name="T44" fmla="*/ 12 w 44"/>
                <a:gd name="T45" fmla="*/ 10 h 27"/>
                <a:gd name="T46" fmla="*/ 11 w 44"/>
                <a:gd name="T47" fmla="*/ 11 h 27"/>
                <a:gd name="T48" fmla="*/ 9 w 44"/>
                <a:gd name="T49" fmla="*/ 13 h 27"/>
                <a:gd name="T50" fmla="*/ 8 w 44"/>
                <a:gd name="T51" fmla="*/ 13 h 27"/>
                <a:gd name="T52" fmla="*/ 6 w 44"/>
                <a:gd name="T53" fmla="*/ 12 h 27"/>
                <a:gd name="T54" fmla="*/ 3 w 44"/>
                <a:gd name="T55" fmla="*/ 12 h 27"/>
                <a:gd name="T56" fmla="*/ 1 w 44"/>
                <a:gd name="T57" fmla="*/ 14 h 27"/>
                <a:gd name="T58" fmla="*/ 3 w 44"/>
                <a:gd name="T59" fmla="*/ 13 h 27"/>
                <a:gd name="T60" fmla="*/ 4 w 44"/>
                <a:gd name="T61" fmla="*/ 13 h 27"/>
                <a:gd name="T62" fmla="*/ 6 w 44"/>
                <a:gd name="T63" fmla="*/ 14 h 27"/>
                <a:gd name="T64" fmla="*/ 7 w 44"/>
                <a:gd name="T65" fmla="*/ 15 h 27"/>
                <a:gd name="T66" fmla="*/ 5 w 44"/>
                <a:gd name="T67" fmla="*/ 15 h 27"/>
                <a:gd name="T68" fmla="*/ 5 w 44"/>
                <a:gd name="T69" fmla="*/ 17 h 27"/>
                <a:gd name="T70" fmla="*/ 8 w 44"/>
                <a:gd name="T71" fmla="*/ 17 h 27"/>
                <a:gd name="T72" fmla="*/ 9 w 44"/>
                <a:gd name="T73" fmla="*/ 18 h 27"/>
                <a:gd name="T74" fmla="*/ 9 w 44"/>
                <a:gd name="T75" fmla="*/ 19 h 27"/>
                <a:gd name="T76" fmla="*/ 12 w 44"/>
                <a:gd name="T77" fmla="*/ 19 h 27"/>
                <a:gd name="T78" fmla="*/ 14 w 44"/>
                <a:gd name="T79" fmla="*/ 19 h 27"/>
                <a:gd name="T80" fmla="*/ 16 w 44"/>
                <a:gd name="T81" fmla="*/ 21 h 27"/>
                <a:gd name="T82" fmla="*/ 20 w 44"/>
                <a:gd name="T83" fmla="*/ 23 h 27"/>
                <a:gd name="T84" fmla="*/ 19 w 44"/>
                <a:gd name="T85" fmla="*/ 22 h 27"/>
                <a:gd name="T86" fmla="*/ 26 w 44"/>
                <a:gd name="T87" fmla="*/ 25 h 27"/>
                <a:gd name="T88" fmla="*/ 23 w 44"/>
                <a:gd name="T89" fmla="*/ 20 h 27"/>
                <a:gd name="T90" fmla="*/ 30 w 44"/>
                <a:gd name="T91" fmla="*/ 21 h 27"/>
                <a:gd name="T92" fmla="*/ 34 w 44"/>
                <a:gd name="T93" fmla="*/ 20 h 27"/>
                <a:gd name="T94" fmla="*/ 35 w 44"/>
                <a:gd name="T95" fmla="*/ 20 h 27"/>
                <a:gd name="T96" fmla="*/ 38 w 44"/>
                <a:gd name="T97" fmla="*/ 19 h 27"/>
                <a:gd name="T98" fmla="*/ 42 w 44"/>
                <a:gd name="T99" fmla="*/ 17 h 2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4"/>
                <a:gd name="T151" fmla="*/ 0 h 27"/>
                <a:gd name="T152" fmla="*/ 44 w 44"/>
                <a:gd name="T153" fmla="*/ 27 h 2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4" h="27">
                  <a:moveTo>
                    <a:pt x="42" y="17"/>
                  </a:moveTo>
                  <a:cubicBezTo>
                    <a:pt x="39" y="17"/>
                    <a:pt x="37" y="17"/>
                    <a:pt x="34" y="14"/>
                  </a:cubicBezTo>
                  <a:cubicBezTo>
                    <a:pt x="31" y="12"/>
                    <a:pt x="27" y="8"/>
                    <a:pt x="25" y="7"/>
                  </a:cubicBezTo>
                  <a:cubicBezTo>
                    <a:pt x="24" y="6"/>
                    <a:pt x="22" y="6"/>
                    <a:pt x="23" y="5"/>
                  </a:cubicBezTo>
                  <a:cubicBezTo>
                    <a:pt x="24" y="5"/>
                    <a:pt x="25" y="5"/>
                    <a:pt x="24" y="4"/>
                  </a:cubicBezTo>
                  <a:cubicBezTo>
                    <a:pt x="24" y="3"/>
                    <a:pt x="23" y="3"/>
                    <a:pt x="22" y="2"/>
                  </a:cubicBezTo>
                  <a:cubicBezTo>
                    <a:pt x="22" y="2"/>
                    <a:pt x="21" y="1"/>
                    <a:pt x="20" y="1"/>
                  </a:cubicBezTo>
                  <a:cubicBezTo>
                    <a:pt x="18" y="1"/>
                    <a:pt x="18" y="0"/>
                    <a:pt x="18" y="1"/>
                  </a:cubicBezTo>
                  <a:cubicBezTo>
                    <a:pt x="17" y="1"/>
                    <a:pt x="17" y="2"/>
                    <a:pt x="16" y="2"/>
                  </a:cubicBezTo>
                  <a:cubicBezTo>
                    <a:pt x="14" y="2"/>
                    <a:pt x="14" y="2"/>
                    <a:pt x="14" y="2"/>
                  </a:cubicBezTo>
                  <a:cubicBezTo>
                    <a:pt x="13" y="3"/>
                    <a:pt x="14" y="3"/>
                    <a:pt x="13" y="4"/>
                  </a:cubicBezTo>
                  <a:cubicBezTo>
                    <a:pt x="13" y="5"/>
                    <a:pt x="12" y="6"/>
                    <a:pt x="13" y="7"/>
                  </a:cubicBezTo>
                  <a:cubicBezTo>
                    <a:pt x="13" y="8"/>
                    <a:pt x="13" y="8"/>
                    <a:pt x="14" y="7"/>
                  </a:cubicBezTo>
                  <a:cubicBezTo>
                    <a:pt x="14" y="7"/>
                    <a:pt x="18" y="6"/>
                    <a:pt x="18" y="7"/>
                  </a:cubicBezTo>
                  <a:cubicBezTo>
                    <a:pt x="18" y="8"/>
                    <a:pt x="17" y="9"/>
                    <a:pt x="16" y="9"/>
                  </a:cubicBezTo>
                  <a:cubicBezTo>
                    <a:pt x="15" y="9"/>
                    <a:pt x="14" y="10"/>
                    <a:pt x="14" y="11"/>
                  </a:cubicBezTo>
                  <a:cubicBezTo>
                    <a:pt x="14" y="12"/>
                    <a:pt x="16" y="13"/>
                    <a:pt x="17" y="13"/>
                  </a:cubicBezTo>
                  <a:cubicBezTo>
                    <a:pt x="18" y="14"/>
                    <a:pt x="20" y="15"/>
                    <a:pt x="18" y="15"/>
                  </a:cubicBezTo>
                  <a:cubicBezTo>
                    <a:pt x="17" y="14"/>
                    <a:pt x="15" y="14"/>
                    <a:pt x="14" y="14"/>
                  </a:cubicBezTo>
                  <a:cubicBezTo>
                    <a:pt x="13" y="15"/>
                    <a:pt x="12" y="15"/>
                    <a:pt x="12" y="14"/>
                  </a:cubicBezTo>
                  <a:cubicBezTo>
                    <a:pt x="11" y="14"/>
                    <a:pt x="9" y="14"/>
                    <a:pt x="11" y="14"/>
                  </a:cubicBezTo>
                  <a:cubicBezTo>
                    <a:pt x="12" y="14"/>
                    <a:pt x="11" y="13"/>
                    <a:pt x="12" y="12"/>
                  </a:cubicBezTo>
                  <a:cubicBezTo>
                    <a:pt x="12" y="11"/>
                    <a:pt x="12" y="11"/>
                    <a:pt x="12" y="10"/>
                  </a:cubicBezTo>
                  <a:cubicBezTo>
                    <a:pt x="11" y="10"/>
                    <a:pt x="11" y="10"/>
                    <a:pt x="11" y="11"/>
                  </a:cubicBezTo>
                  <a:cubicBezTo>
                    <a:pt x="10" y="12"/>
                    <a:pt x="10" y="12"/>
                    <a:pt x="9" y="13"/>
                  </a:cubicBezTo>
                  <a:cubicBezTo>
                    <a:pt x="9" y="13"/>
                    <a:pt x="9" y="13"/>
                    <a:pt x="8" y="13"/>
                  </a:cubicBezTo>
                  <a:cubicBezTo>
                    <a:pt x="7" y="12"/>
                    <a:pt x="7" y="12"/>
                    <a:pt x="6" y="12"/>
                  </a:cubicBezTo>
                  <a:cubicBezTo>
                    <a:pt x="5" y="12"/>
                    <a:pt x="4" y="11"/>
                    <a:pt x="3" y="12"/>
                  </a:cubicBezTo>
                  <a:cubicBezTo>
                    <a:pt x="2" y="12"/>
                    <a:pt x="0" y="14"/>
                    <a:pt x="1" y="14"/>
                  </a:cubicBezTo>
                  <a:cubicBezTo>
                    <a:pt x="2" y="14"/>
                    <a:pt x="3" y="12"/>
                    <a:pt x="3" y="13"/>
                  </a:cubicBezTo>
                  <a:cubicBezTo>
                    <a:pt x="4" y="13"/>
                    <a:pt x="4" y="14"/>
                    <a:pt x="4" y="13"/>
                  </a:cubicBezTo>
                  <a:cubicBezTo>
                    <a:pt x="5" y="12"/>
                    <a:pt x="6" y="13"/>
                    <a:pt x="6" y="14"/>
                  </a:cubicBezTo>
                  <a:cubicBezTo>
                    <a:pt x="7" y="14"/>
                    <a:pt x="8" y="14"/>
                    <a:pt x="7" y="15"/>
                  </a:cubicBezTo>
                  <a:cubicBezTo>
                    <a:pt x="6" y="15"/>
                    <a:pt x="5" y="15"/>
                    <a:pt x="5" y="15"/>
                  </a:cubicBezTo>
                  <a:cubicBezTo>
                    <a:pt x="4" y="16"/>
                    <a:pt x="4" y="17"/>
                    <a:pt x="5" y="17"/>
                  </a:cubicBezTo>
                  <a:cubicBezTo>
                    <a:pt x="7" y="16"/>
                    <a:pt x="7" y="16"/>
                    <a:pt x="8" y="17"/>
                  </a:cubicBezTo>
                  <a:cubicBezTo>
                    <a:pt x="10" y="18"/>
                    <a:pt x="10" y="18"/>
                    <a:pt x="9" y="18"/>
                  </a:cubicBezTo>
                  <a:cubicBezTo>
                    <a:pt x="8" y="18"/>
                    <a:pt x="8" y="19"/>
                    <a:pt x="9" y="19"/>
                  </a:cubicBezTo>
                  <a:cubicBezTo>
                    <a:pt x="10" y="19"/>
                    <a:pt x="12" y="20"/>
                    <a:pt x="12" y="19"/>
                  </a:cubicBezTo>
                  <a:cubicBezTo>
                    <a:pt x="12" y="18"/>
                    <a:pt x="13" y="18"/>
                    <a:pt x="14" y="19"/>
                  </a:cubicBezTo>
                  <a:cubicBezTo>
                    <a:pt x="15" y="20"/>
                    <a:pt x="15" y="20"/>
                    <a:pt x="16" y="21"/>
                  </a:cubicBezTo>
                  <a:cubicBezTo>
                    <a:pt x="17" y="22"/>
                    <a:pt x="20" y="25"/>
                    <a:pt x="20" y="23"/>
                  </a:cubicBezTo>
                  <a:cubicBezTo>
                    <a:pt x="19" y="22"/>
                    <a:pt x="18" y="22"/>
                    <a:pt x="19" y="22"/>
                  </a:cubicBezTo>
                  <a:cubicBezTo>
                    <a:pt x="20" y="22"/>
                    <a:pt x="27" y="27"/>
                    <a:pt x="26" y="25"/>
                  </a:cubicBezTo>
                  <a:cubicBezTo>
                    <a:pt x="25" y="23"/>
                    <a:pt x="21" y="20"/>
                    <a:pt x="23" y="20"/>
                  </a:cubicBezTo>
                  <a:cubicBezTo>
                    <a:pt x="24" y="20"/>
                    <a:pt x="28" y="21"/>
                    <a:pt x="30" y="21"/>
                  </a:cubicBezTo>
                  <a:cubicBezTo>
                    <a:pt x="32" y="21"/>
                    <a:pt x="33" y="21"/>
                    <a:pt x="34" y="20"/>
                  </a:cubicBezTo>
                  <a:cubicBezTo>
                    <a:pt x="34" y="20"/>
                    <a:pt x="35" y="20"/>
                    <a:pt x="35" y="20"/>
                  </a:cubicBezTo>
                  <a:cubicBezTo>
                    <a:pt x="36" y="20"/>
                    <a:pt x="37" y="19"/>
                    <a:pt x="38" y="19"/>
                  </a:cubicBezTo>
                  <a:cubicBezTo>
                    <a:pt x="40" y="19"/>
                    <a:pt x="44" y="17"/>
                    <a:pt x="42" y="1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98" name="Freeform 530"/>
            <p:cNvSpPr>
              <a:spLocks noEditPoints="1" noChangeArrowheads="1"/>
            </p:cNvSpPr>
            <p:nvPr/>
          </p:nvSpPr>
          <p:spPr bwMode="auto">
            <a:xfrm>
              <a:off x="8" y="200"/>
              <a:ext cx="1044" cy="1164"/>
            </a:xfrm>
            <a:custGeom>
              <a:avLst/>
              <a:gdLst>
                <a:gd name="T0" fmla="*/ 660 w 759"/>
                <a:gd name="T1" fmla="*/ 511 h 845"/>
                <a:gd name="T2" fmla="*/ 615 w 759"/>
                <a:gd name="T3" fmla="*/ 455 h 845"/>
                <a:gd name="T4" fmla="*/ 551 w 759"/>
                <a:gd name="T5" fmla="*/ 448 h 845"/>
                <a:gd name="T6" fmla="*/ 490 w 759"/>
                <a:gd name="T7" fmla="*/ 452 h 845"/>
                <a:gd name="T8" fmla="*/ 442 w 759"/>
                <a:gd name="T9" fmla="*/ 382 h 845"/>
                <a:gd name="T10" fmla="*/ 431 w 759"/>
                <a:gd name="T11" fmla="*/ 330 h 845"/>
                <a:gd name="T12" fmla="*/ 486 w 759"/>
                <a:gd name="T13" fmla="*/ 346 h 845"/>
                <a:gd name="T14" fmla="*/ 519 w 759"/>
                <a:gd name="T15" fmla="*/ 292 h 845"/>
                <a:gd name="T16" fmla="*/ 520 w 759"/>
                <a:gd name="T17" fmla="*/ 268 h 845"/>
                <a:gd name="T18" fmla="*/ 553 w 759"/>
                <a:gd name="T19" fmla="*/ 252 h 845"/>
                <a:gd name="T20" fmla="*/ 588 w 759"/>
                <a:gd name="T21" fmla="*/ 224 h 845"/>
                <a:gd name="T22" fmla="*/ 596 w 759"/>
                <a:gd name="T23" fmla="*/ 230 h 845"/>
                <a:gd name="T24" fmla="*/ 588 w 759"/>
                <a:gd name="T25" fmla="*/ 204 h 845"/>
                <a:gd name="T26" fmla="*/ 638 w 759"/>
                <a:gd name="T27" fmla="*/ 174 h 845"/>
                <a:gd name="T28" fmla="*/ 620 w 759"/>
                <a:gd name="T29" fmla="*/ 153 h 845"/>
                <a:gd name="T30" fmla="*/ 594 w 759"/>
                <a:gd name="T31" fmla="*/ 126 h 845"/>
                <a:gd name="T32" fmla="*/ 564 w 759"/>
                <a:gd name="T33" fmla="*/ 130 h 845"/>
                <a:gd name="T34" fmla="*/ 544 w 759"/>
                <a:gd name="T35" fmla="*/ 98 h 845"/>
                <a:gd name="T36" fmla="*/ 505 w 759"/>
                <a:gd name="T37" fmla="*/ 164 h 845"/>
                <a:gd name="T38" fmla="*/ 448 w 759"/>
                <a:gd name="T39" fmla="*/ 139 h 845"/>
                <a:gd name="T40" fmla="*/ 429 w 759"/>
                <a:gd name="T41" fmla="*/ 80 h 845"/>
                <a:gd name="T42" fmla="*/ 447 w 759"/>
                <a:gd name="T43" fmla="*/ 60 h 845"/>
                <a:gd name="T44" fmla="*/ 490 w 759"/>
                <a:gd name="T45" fmla="*/ 30 h 845"/>
                <a:gd name="T46" fmla="*/ 444 w 759"/>
                <a:gd name="T47" fmla="*/ 34 h 845"/>
                <a:gd name="T48" fmla="*/ 411 w 759"/>
                <a:gd name="T49" fmla="*/ 3 h 845"/>
                <a:gd name="T50" fmla="*/ 408 w 759"/>
                <a:gd name="T51" fmla="*/ 46 h 845"/>
                <a:gd name="T52" fmla="*/ 343 w 759"/>
                <a:gd name="T53" fmla="*/ 38 h 845"/>
                <a:gd name="T54" fmla="*/ 335 w 759"/>
                <a:gd name="T55" fmla="*/ 42 h 845"/>
                <a:gd name="T56" fmla="*/ 242 w 759"/>
                <a:gd name="T57" fmla="*/ 24 h 845"/>
                <a:gd name="T58" fmla="*/ 210 w 759"/>
                <a:gd name="T59" fmla="*/ 24 h 845"/>
                <a:gd name="T60" fmla="*/ 165 w 759"/>
                <a:gd name="T61" fmla="*/ 26 h 845"/>
                <a:gd name="T62" fmla="*/ 45 w 759"/>
                <a:gd name="T63" fmla="*/ 15 h 845"/>
                <a:gd name="T64" fmla="*/ 35 w 759"/>
                <a:gd name="T65" fmla="*/ 59 h 845"/>
                <a:gd name="T66" fmla="*/ 36 w 759"/>
                <a:gd name="T67" fmla="*/ 83 h 845"/>
                <a:gd name="T68" fmla="*/ 27 w 759"/>
                <a:gd name="T69" fmla="*/ 114 h 845"/>
                <a:gd name="T70" fmla="*/ 60 w 759"/>
                <a:gd name="T71" fmla="*/ 128 h 845"/>
                <a:gd name="T72" fmla="*/ 65 w 759"/>
                <a:gd name="T73" fmla="*/ 136 h 845"/>
                <a:gd name="T74" fmla="*/ 117 w 759"/>
                <a:gd name="T75" fmla="*/ 105 h 845"/>
                <a:gd name="T76" fmla="*/ 198 w 759"/>
                <a:gd name="T77" fmla="*/ 135 h 845"/>
                <a:gd name="T78" fmla="*/ 220 w 759"/>
                <a:gd name="T79" fmla="*/ 167 h 845"/>
                <a:gd name="T80" fmla="*/ 241 w 759"/>
                <a:gd name="T81" fmla="*/ 185 h 845"/>
                <a:gd name="T82" fmla="*/ 251 w 759"/>
                <a:gd name="T83" fmla="*/ 218 h 845"/>
                <a:gd name="T84" fmla="*/ 299 w 759"/>
                <a:gd name="T85" fmla="*/ 330 h 845"/>
                <a:gd name="T86" fmla="*/ 304 w 759"/>
                <a:gd name="T87" fmla="*/ 316 h 845"/>
                <a:gd name="T88" fmla="*/ 361 w 759"/>
                <a:gd name="T89" fmla="*/ 393 h 845"/>
                <a:gd name="T90" fmla="*/ 468 w 759"/>
                <a:gd name="T91" fmla="*/ 447 h 845"/>
                <a:gd name="T92" fmla="*/ 515 w 759"/>
                <a:gd name="T93" fmla="*/ 472 h 845"/>
                <a:gd name="T94" fmla="*/ 495 w 759"/>
                <a:gd name="T95" fmla="*/ 537 h 845"/>
                <a:gd name="T96" fmla="*/ 538 w 759"/>
                <a:gd name="T97" fmla="*/ 723 h 845"/>
                <a:gd name="T98" fmla="*/ 531 w 759"/>
                <a:gd name="T99" fmla="*/ 784 h 845"/>
                <a:gd name="T100" fmla="*/ 532 w 759"/>
                <a:gd name="T101" fmla="*/ 816 h 845"/>
                <a:gd name="T102" fmla="*/ 541 w 759"/>
                <a:gd name="T103" fmla="*/ 831 h 845"/>
                <a:gd name="T104" fmla="*/ 562 w 759"/>
                <a:gd name="T105" fmla="*/ 815 h 845"/>
                <a:gd name="T106" fmla="*/ 591 w 759"/>
                <a:gd name="T107" fmla="*/ 760 h 845"/>
                <a:gd name="T108" fmla="*/ 630 w 759"/>
                <a:gd name="T109" fmla="*/ 708 h 845"/>
                <a:gd name="T110" fmla="*/ 706 w 759"/>
                <a:gd name="T111" fmla="*/ 638 h 845"/>
                <a:gd name="T112" fmla="*/ 752 w 759"/>
                <a:gd name="T113" fmla="*/ 533 h 845"/>
                <a:gd name="T114" fmla="*/ 448 w 759"/>
                <a:gd name="T115" fmla="*/ 205 h 845"/>
                <a:gd name="T116" fmla="*/ 469 w 759"/>
                <a:gd name="T117" fmla="*/ 228 h 845"/>
                <a:gd name="T118" fmla="*/ 440 w 759"/>
                <a:gd name="T119" fmla="*/ 209 h 845"/>
                <a:gd name="T120" fmla="*/ 274 w 759"/>
                <a:gd name="T121" fmla="*/ 53 h 845"/>
                <a:gd name="T122" fmla="*/ 309 w 759"/>
                <a:gd name="T123" fmla="*/ 94 h 845"/>
                <a:gd name="T124" fmla="*/ 626 w 759"/>
                <a:gd name="T125" fmla="*/ 682 h 84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59"/>
                <a:gd name="T190" fmla="*/ 0 h 845"/>
                <a:gd name="T191" fmla="*/ 759 w 759"/>
                <a:gd name="T192" fmla="*/ 845 h 84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59" h="845">
                  <a:moveTo>
                    <a:pt x="752" y="533"/>
                  </a:moveTo>
                  <a:cubicBezTo>
                    <a:pt x="748" y="533"/>
                    <a:pt x="744" y="532"/>
                    <a:pt x="743" y="531"/>
                  </a:cubicBezTo>
                  <a:cubicBezTo>
                    <a:pt x="741" y="529"/>
                    <a:pt x="738" y="526"/>
                    <a:pt x="736" y="525"/>
                  </a:cubicBezTo>
                  <a:cubicBezTo>
                    <a:pt x="734" y="524"/>
                    <a:pt x="729" y="520"/>
                    <a:pt x="727" y="520"/>
                  </a:cubicBezTo>
                  <a:cubicBezTo>
                    <a:pt x="724" y="520"/>
                    <a:pt x="723" y="521"/>
                    <a:pt x="721" y="521"/>
                  </a:cubicBezTo>
                  <a:cubicBezTo>
                    <a:pt x="718" y="521"/>
                    <a:pt x="713" y="518"/>
                    <a:pt x="711" y="518"/>
                  </a:cubicBezTo>
                  <a:cubicBezTo>
                    <a:pt x="709" y="517"/>
                    <a:pt x="708" y="518"/>
                    <a:pt x="707" y="519"/>
                  </a:cubicBezTo>
                  <a:cubicBezTo>
                    <a:pt x="706" y="519"/>
                    <a:pt x="703" y="517"/>
                    <a:pt x="703" y="516"/>
                  </a:cubicBezTo>
                  <a:cubicBezTo>
                    <a:pt x="702" y="515"/>
                    <a:pt x="701" y="514"/>
                    <a:pt x="699" y="513"/>
                  </a:cubicBezTo>
                  <a:cubicBezTo>
                    <a:pt x="696" y="512"/>
                    <a:pt x="689" y="509"/>
                    <a:pt x="688" y="508"/>
                  </a:cubicBezTo>
                  <a:cubicBezTo>
                    <a:pt x="686" y="508"/>
                    <a:pt x="683" y="507"/>
                    <a:pt x="682" y="509"/>
                  </a:cubicBezTo>
                  <a:cubicBezTo>
                    <a:pt x="681" y="511"/>
                    <a:pt x="679" y="513"/>
                    <a:pt x="677" y="514"/>
                  </a:cubicBezTo>
                  <a:cubicBezTo>
                    <a:pt x="676" y="515"/>
                    <a:pt x="676" y="516"/>
                    <a:pt x="675" y="517"/>
                  </a:cubicBezTo>
                  <a:cubicBezTo>
                    <a:pt x="674" y="518"/>
                    <a:pt x="674" y="518"/>
                    <a:pt x="674" y="517"/>
                  </a:cubicBezTo>
                  <a:cubicBezTo>
                    <a:pt x="674" y="516"/>
                    <a:pt x="673" y="516"/>
                    <a:pt x="673" y="516"/>
                  </a:cubicBezTo>
                  <a:cubicBezTo>
                    <a:pt x="672" y="515"/>
                    <a:pt x="672" y="515"/>
                    <a:pt x="671" y="515"/>
                  </a:cubicBezTo>
                  <a:cubicBezTo>
                    <a:pt x="671" y="514"/>
                    <a:pt x="670" y="513"/>
                    <a:pt x="670" y="515"/>
                  </a:cubicBezTo>
                  <a:cubicBezTo>
                    <a:pt x="669" y="516"/>
                    <a:pt x="669" y="517"/>
                    <a:pt x="669" y="516"/>
                  </a:cubicBezTo>
                  <a:cubicBezTo>
                    <a:pt x="668" y="515"/>
                    <a:pt x="668" y="515"/>
                    <a:pt x="668" y="514"/>
                  </a:cubicBezTo>
                  <a:cubicBezTo>
                    <a:pt x="667" y="514"/>
                    <a:pt x="667" y="513"/>
                    <a:pt x="667" y="513"/>
                  </a:cubicBezTo>
                  <a:cubicBezTo>
                    <a:pt x="666" y="512"/>
                    <a:pt x="666" y="511"/>
                    <a:pt x="666" y="510"/>
                  </a:cubicBezTo>
                  <a:cubicBezTo>
                    <a:pt x="666" y="509"/>
                    <a:pt x="666" y="507"/>
                    <a:pt x="665" y="508"/>
                  </a:cubicBezTo>
                  <a:cubicBezTo>
                    <a:pt x="665" y="509"/>
                    <a:pt x="663" y="512"/>
                    <a:pt x="662" y="512"/>
                  </a:cubicBezTo>
                  <a:cubicBezTo>
                    <a:pt x="660" y="513"/>
                    <a:pt x="660" y="513"/>
                    <a:pt x="662" y="512"/>
                  </a:cubicBezTo>
                  <a:cubicBezTo>
                    <a:pt x="663" y="511"/>
                    <a:pt x="665" y="509"/>
                    <a:pt x="665" y="508"/>
                  </a:cubicBezTo>
                  <a:cubicBezTo>
                    <a:pt x="665" y="507"/>
                    <a:pt x="663" y="507"/>
                    <a:pt x="663" y="508"/>
                  </a:cubicBezTo>
                  <a:cubicBezTo>
                    <a:pt x="662" y="508"/>
                    <a:pt x="662" y="511"/>
                    <a:pt x="660" y="511"/>
                  </a:cubicBezTo>
                  <a:cubicBezTo>
                    <a:pt x="659" y="512"/>
                    <a:pt x="659" y="512"/>
                    <a:pt x="660" y="510"/>
                  </a:cubicBezTo>
                  <a:cubicBezTo>
                    <a:pt x="662" y="509"/>
                    <a:pt x="661" y="509"/>
                    <a:pt x="662" y="507"/>
                  </a:cubicBezTo>
                  <a:cubicBezTo>
                    <a:pt x="662" y="506"/>
                    <a:pt x="663" y="506"/>
                    <a:pt x="664" y="505"/>
                  </a:cubicBezTo>
                  <a:cubicBezTo>
                    <a:pt x="665" y="504"/>
                    <a:pt x="664" y="504"/>
                    <a:pt x="665" y="503"/>
                  </a:cubicBezTo>
                  <a:cubicBezTo>
                    <a:pt x="666" y="503"/>
                    <a:pt x="667" y="502"/>
                    <a:pt x="667" y="502"/>
                  </a:cubicBezTo>
                  <a:cubicBezTo>
                    <a:pt x="667" y="501"/>
                    <a:pt x="669" y="501"/>
                    <a:pt x="669" y="502"/>
                  </a:cubicBezTo>
                  <a:cubicBezTo>
                    <a:pt x="669" y="502"/>
                    <a:pt x="670" y="502"/>
                    <a:pt x="670" y="501"/>
                  </a:cubicBezTo>
                  <a:cubicBezTo>
                    <a:pt x="671" y="500"/>
                    <a:pt x="671" y="500"/>
                    <a:pt x="670" y="499"/>
                  </a:cubicBezTo>
                  <a:cubicBezTo>
                    <a:pt x="670" y="498"/>
                    <a:pt x="671" y="497"/>
                    <a:pt x="671" y="496"/>
                  </a:cubicBezTo>
                  <a:cubicBezTo>
                    <a:pt x="672" y="494"/>
                    <a:pt x="670" y="493"/>
                    <a:pt x="668" y="493"/>
                  </a:cubicBezTo>
                  <a:cubicBezTo>
                    <a:pt x="667" y="492"/>
                    <a:pt x="666" y="488"/>
                    <a:pt x="666" y="486"/>
                  </a:cubicBezTo>
                  <a:cubicBezTo>
                    <a:pt x="665" y="484"/>
                    <a:pt x="665" y="481"/>
                    <a:pt x="664" y="480"/>
                  </a:cubicBezTo>
                  <a:cubicBezTo>
                    <a:pt x="664" y="480"/>
                    <a:pt x="663" y="480"/>
                    <a:pt x="663" y="479"/>
                  </a:cubicBezTo>
                  <a:cubicBezTo>
                    <a:pt x="662" y="479"/>
                    <a:pt x="660" y="478"/>
                    <a:pt x="659" y="477"/>
                  </a:cubicBezTo>
                  <a:cubicBezTo>
                    <a:pt x="657" y="475"/>
                    <a:pt x="655" y="473"/>
                    <a:pt x="653" y="472"/>
                  </a:cubicBezTo>
                  <a:cubicBezTo>
                    <a:pt x="653" y="472"/>
                    <a:pt x="651" y="471"/>
                    <a:pt x="649" y="471"/>
                  </a:cubicBezTo>
                  <a:cubicBezTo>
                    <a:pt x="647" y="470"/>
                    <a:pt x="645" y="470"/>
                    <a:pt x="644" y="470"/>
                  </a:cubicBezTo>
                  <a:cubicBezTo>
                    <a:pt x="643" y="470"/>
                    <a:pt x="642" y="470"/>
                    <a:pt x="640" y="470"/>
                  </a:cubicBezTo>
                  <a:cubicBezTo>
                    <a:pt x="638" y="470"/>
                    <a:pt x="638" y="471"/>
                    <a:pt x="637" y="471"/>
                  </a:cubicBezTo>
                  <a:cubicBezTo>
                    <a:pt x="636" y="471"/>
                    <a:pt x="635" y="471"/>
                    <a:pt x="635" y="470"/>
                  </a:cubicBezTo>
                  <a:cubicBezTo>
                    <a:pt x="634" y="469"/>
                    <a:pt x="634" y="468"/>
                    <a:pt x="634" y="469"/>
                  </a:cubicBezTo>
                  <a:cubicBezTo>
                    <a:pt x="633" y="469"/>
                    <a:pt x="633" y="470"/>
                    <a:pt x="632" y="470"/>
                  </a:cubicBezTo>
                  <a:cubicBezTo>
                    <a:pt x="631" y="470"/>
                    <a:pt x="631" y="470"/>
                    <a:pt x="631" y="469"/>
                  </a:cubicBezTo>
                  <a:cubicBezTo>
                    <a:pt x="630" y="469"/>
                    <a:pt x="629" y="469"/>
                    <a:pt x="628" y="467"/>
                  </a:cubicBezTo>
                  <a:cubicBezTo>
                    <a:pt x="627" y="465"/>
                    <a:pt x="625" y="466"/>
                    <a:pt x="624" y="465"/>
                  </a:cubicBezTo>
                  <a:cubicBezTo>
                    <a:pt x="623" y="464"/>
                    <a:pt x="623" y="463"/>
                    <a:pt x="622" y="461"/>
                  </a:cubicBezTo>
                  <a:cubicBezTo>
                    <a:pt x="621" y="460"/>
                    <a:pt x="618" y="456"/>
                    <a:pt x="615" y="455"/>
                  </a:cubicBezTo>
                  <a:cubicBezTo>
                    <a:pt x="615" y="455"/>
                    <a:pt x="614" y="455"/>
                    <a:pt x="614" y="455"/>
                  </a:cubicBezTo>
                  <a:cubicBezTo>
                    <a:pt x="611" y="455"/>
                    <a:pt x="609" y="455"/>
                    <a:pt x="608" y="455"/>
                  </a:cubicBezTo>
                  <a:cubicBezTo>
                    <a:pt x="608" y="455"/>
                    <a:pt x="603" y="455"/>
                    <a:pt x="605" y="455"/>
                  </a:cubicBezTo>
                  <a:cubicBezTo>
                    <a:pt x="607" y="454"/>
                    <a:pt x="608" y="454"/>
                    <a:pt x="608" y="453"/>
                  </a:cubicBezTo>
                  <a:cubicBezTo>
                    <a:pt x="609" y="451"/>
                    <a:pt x="610" y="450"/>
                    <a:pt x="608" y="450"/>
                  </a:cubicBezTo>
                  <a:cubicBezTo>
                    <a:pt x="606" y="449"/>
                    <a:pt x="605" y="448"/>
                    <a:pt x="605" y="448"/>
                  </a:cubicBezTo>
                  <a:cubicBezTo>
                    <a:pt x="604" y="448"/>
                    <a:pt x="605" y="449"/>
                    <a:pt x="604" y="448"/>
                  </a:cubicBezTo>
                  <a:cubicBezTo>
                    <a:pt x="604" y="448"/>
                    <a:pt x="603" y="448"/>
                    <a:pt x="603" y="447"/>
                  </a:cubicBezTo>
                  <a:cubicBezTo>
                    <a:pt x="602" y="447"/>
                    <a:pt x="602" y="448"/>
                    <a:pt x="602" y="448"/>
                  </a:cubicBezTo>
                  <a:cubicBezTo>
                    <a:pt x="601" y="449"/>
                    <a:pt x="601" y="448"/>
                    <a:pt x="601" y="448"/>
                  </a:cubicBezTo>
                  <a:cubicBezTo>
                    <a:pt x="601" y="447"/>
                    <a:pt x="600" y="446"/>
                    <a:pt x="599" y="446"/>
                  </a:cubicBezTo>
                  <a:cubicBezTo>
                    <a:pt x="598" y="446"/>
                    <a:pt x="598" y="447"/>
                    <a:pt x="598" y="447"/>
                  </a:cubicBezTo>
                  <a:cubicBezTo>
                    <a:pt x="597" y="446"/>
                    <a:pt x="597" y="446"/>
                    <a:pt x="598" y="445"/>
                  </a:cubicBezTo>
                  <a:cubicBezTo>
                    <a:pt x="598" y="444"/>
                    <a:pt x="597" y="444"/>
                    <a:pt x="598" y="444"/>
                  </a:cubicBezTo>
                  <a:cubicBezTo>
                    <a:pt x="599" y="443"/>
                    <a:pt x="603" y="444"/>
                    <a:pt x="602" y="443"/>
                  </a:cubicBezTo>
                  <a:cubicBezTo>
                    <a:pt x="601" y="442"/>
                    <a:pt x="601" y="442"/>
                    <a:pt x="599" y="442"/>
                  </a:cubicBezTo>
                  <a:cubicBezTo>
                    <a:pt x="597" y="442"/>
                    <a:pt x="593" y="441"/>
                    <a:pt x="591" y="443"/>
                  </a:cubicBezTo>
                  <a:cubicBezTo>
                    <a:pt x="589" y="445"/>
                    <a:pt x="587" y="446"/>
                    <a:pt x="586" y="446"/>
                  </a:cubicBezTo>
                  <a:cubicBezTo>
                    <a:pt x="584" y="446"/>
                    <a:pt x="582" y="446"/>
                    <a:pt x="581" y="445"/>
                  </a:cubicBezTo>
                  <a:cubicBezTo>
                    <a:pt x="580" y="444"/>
                    <a:pt x="579" y="443"/>
                    <a:pt x="578" y="443"/>
                  </a:cubicBezTo>
                  <a:cubicBezTo>
                    <a:pt x="576" y="443"/>
                    <a:pt x="571" y="444"/>
                    <a:pt x="569" y="444"/>
                  </a:cubicBezTo>
                  <a:cubicBezTo>
                    <a:pt x="567" y="444"/>
                    <a:pt x="566" y="444"/>
                    <a:pt x="566" y="442"/>
                  </a:cubicBezTo>
                  <a:cubicBezTo>
                    <a:pt x="566" y="441"/>
                    <a:pt x="565" y="438"/>
                    <a:pt x="563" y="438"/>
                  </a:cubicBezTo>
                  <a:cubicBezTo>
                    <a:pt x="561" y="438"/>
                    <a:pt x="558" y="437"/>
                    <a:pt x="556" y="438"/>
                  </a:cubicBezTo>
                  <a:cubicBezTo>
                    <a:pt x="554" y="438"/>
                    <a:pt x="552" y="440"/>
                    <a:pt x="551" y="440"/>
                  </a:cubicBezTo>
                  <a:cubicBezTo>
                    <a:pt x="550" y="440"/>
                    <a:pt x="548" y="441"/>
                    <a:pt x="548" y="442"/>
                  </a:cubicBezTo>
                  <a:cubicBezTo>
                    <a:pt x="548" y="444"/>
                    <a:pt x="551" y="447"/>
                    <a:pt x="551" y="448"/>
                  </a:cubicBezTo>
                  <a:cubicBezTo>
                    <a:pt x="551" y="449"/>
                    <a:pt x="550" y="452"/>
                    <a:pt x="549" y="452"/>
                  </a:cubicBezTo>
                  <a:cubicBezTo>
                    <a:pt x="547" y="452"/>
                    <a:pt x="544" y="448"/>
                    <a:pt x="544" y="447"/>
                  </a:cubicBezTo>
                  <a:cubicBezTo>
                    <a:pt x="544" y="447"/>
                    <a:pt x="547" y="443"/>
                    <a:pt x="547" y="443"/>
                  </a:cubicBezTo>
                  <a:cubicBezTo>
                    <a:pt x="547" y="442"/>
                    <a:pt x="545" y="440"/>
                    <a:pt x="545" y="439"/>
                  </a:cubicBezTo>
                  <a:cubicBezTo>
                    <a:pt x="545" y="439"/>
                    <a:pt x="545" y="439"/>
                    <a:pt x="545" y="439"/>
                  </a:cubicBezTo>
                  <a:cubicBezTo>
                    <a:pt x="545" y="438"/>
                    <a:pt x="546" y="437"/>
                    <a:pt x="547" y="436"/>
                  </a:cubicBezTo>
                  <a:cubicBezTo>
                    <a:pt x="549" y="436"/>
                    <a:pt x="551" y="434"/>
                    <a:pt x="550" y="433"/>
                  </a:cubicBezTo>
                  <a:cubicBezTo>
                    <a:pt x="548" y="432"/>
                    <a:pt x="546" y="432"/>
                    <a:pt x="545" y="433"/>
                  </a:cubicBezTo>
                  <a:cubicBezTo>
                    <a:pt x="545" y="434"/>
                    <a:pt x="544" y="435"/>
                    <a:pt x="543" y="435"/>
                  </a:cubicBezTo>
                  <a:cubicBezTo>
                    <a:pt x="543" y="436"/>
                    <a:pt x="542" y="436"/>
                    <a:pt x="541" y="437"/>
                  </a:cubicBezTo>
                  <a:cubicBezTo>
                    <a:pt x="540" y="437"/>
                    <a:pt x="539" y="439"/>
                    <a:pt x="538" y="439"/>
                  </a:cubicBezTo>
                  <a:cubicBezTo>
                    <a:pt x="537" y="439"/>
                    <a:pt x="534" y="438"/>
                    <a:pt x="533" y="440"/>
                  </a:cubicBezTo>
                  <a:cubicBezTo>
                    <a:pt x="532" y="441"/>
                    <a:pt x="532" y="443"/>
                    <a:pt x="531" y="442"/>
                  </a:cubicBezTo>
                  <a:cubicBezTo>
                    <a:pt x="530" y="441"/>
                    <a:pt x="531" y="441"/>
                    <a:pt x="530" y="440"/>
                  </a:cubicBezTo>
                  <a:cubicBezTo>
                    <a:pt x="529" y="440"/>
                    <a:pt x="528" y="441"/>
                    <a:pt x="527" y="441"/>
                  </a:cubicBezTo>
                  <a:cubicBezTo>
                    <a:pt x="527" y="442"/>
                    <a:pt x="525" y="443"/>
                    <a:pt x="525" y="445"/>
                  </a:cubicBezTo>
                  <a:cubicBezTo>
                    <a:pt x="524" y="447"/>
                    <a:pt x="525" y="448"/>
                    <a:pt x="524" y="449"/>
                  </a:cubicBezTo>
                  <a:cubicBezTo>
                    <a:pt x="523" y="451"/>
                    <a:pt x="519" y="453"/>
                    <a:pt x="519" y="455"/>
                  </a:cubicBezTo>
                  <a:cubicBezTo>
                    <a:pt x="518" y="456"/>
                    <a:pt x="518" y="459"/>
                    <a:pt x="517" y="458"/>
                  </a:cubicBezTo>
                  <a:cubicBezTo>
                    <a:pt x="517" y="458"/>
                    <a:pt x="515" y="454"/>
                    <a:pt x="513" y="453"/>
                  </a:cubicBezTo>
                  <a:cubicBezTo>
                    <a:pt x="512" y="452"/>
                    <a:pt x="510" y="451"/>
                    <a:pt x="510" y="451"/>
                  </a:cubicBezTo>
                  <a:cubicBezTo>
                    <a:pt x="510" y="452"/>
                    <a:pt x="509" y="451"/>
                    <a:pt x="508" y="451"/>
                  </a:cubicBezTo>
                  <a:cubicBezTo>
                    <a:pt x="507" y="450"/>
                    <a:pt x="504" y="449"/>
                    <a:pt x="503" y="449"/>
                  </a:cubicBezTo>
                  <a:cubicBezTo>
                    <a:pt x="502" y="449"/>
                    <a:pt x="501" y="449"/>
                    <a:pt x="500" y="450"/>
                  </a:cubicBezTo>
                  <a:cubicBezTo>
                    <a:pt x="499" y="450"/>
                    <a:pt x="497" y="452"/>
                    <a:pt x="496" y="452"/>
                  </a:cubicBezTo>
                  <a:cubicBezTo>
                    <a:pt x="496" y="452"/>
                    <a:pt x="496" y="453"/>
                    <a:pt x="495" y="453"/>
                  </a:cubicBezTo>
                  <a:cubicBezTo>
                    <a:pt x="493" y="453"/>
                    <a:pt x="491" y="453"/>
                    <a:pt x="490" y="452"/>
                  </a:cubicBezTo>
                  <a:cubicBezTo>
                    <a:pt x="489" y="451"/>
                    <a:pt x="487" y="451"/>
                    <a:pt x="486" y="451"/>
                  </a:cubicBezTo>
                  <a:cubicBezTo>
                    <a:pt x="486" y="451"/>
                    <a:pt x="485" y="450"/>
                    <a:pt x="484" y="449"/>
                  </a:cubicBezTo>
                  <a:cubicBezTo>
                    <a:pt x="484" y="448"/>
                    <a:pt x="483" y="448"/>
                    <a:pt x="483" y="447"/>
                  </a:cubicBezTo>
                  <a:cubicBezTo>
                    <a:pt x="482" y="446"/>
                    <a:pt x="480" y="444"/>
                    <a:pt x="478" y="442"/>
                  </a:cubicBezTo>
                  <a:cubicBezTo>
                    <a:pt x="478" y="441"/>
                    <a:pt x="477" y="441"/>
                    <a:pt x="477" y="440"/>
                  </a:cubicBezTo>
                  <a:cubicBezTo>
                    <a:pt x="477" y="439"/>
                    <a:pt x="478" y="437"/>
                    <a:pt x="479" y="435"/>
                  </a:cubicBezTo>
                  <a:cubicBezTo>
                    <a:pt x="479" y="433"/>
                    <a:pt x="480" y="429"/>
                    <a:pt x="480" y="426"/>
                  </a:cubicBezTo>
                  <a:cubicBezTo>
                    <a:pt x="480" y="424"/>
                    <a:pt x="481" y="423"/>
                    <a:pt x="481" y="421"/>
                  </a:cubicBezTo>
                  <a:cubicBezTo>
                    <a:pt x="481" y="419"/>
                    <a:pt x="482" y="419"/>
                    <a:pt x="481" y="418"/>
                  </a:cubicBezTo>
                  <a:cubicBezTo>
                    <a:pt x="481" y="418"/>
                    <a:pt x="482" y="418"/>
                    <a:pt x="481" y="417"/>
                  </a:cubicBezTo>
                  <a:cubicBezTo>
                    <a:pt x="481" y="417"/>
                    <a:pt x="481" y="417"/>
                    <a:pt x="480" y="417"/>
                  </a:cubicBezTo>
                  <a:cubicBezTo>
                    <a:pt x="479" y="417"/>
                    <a:pt x="477" y="414"/>
                    <a:pt x="475" y="413"/>
                  </a:cubicBezTo>
                  <a:cubicBezTo>
                    <a:pt x="473" y="412"/>
                    <a:pt x="471" y="412"/>
                    <a:pt x="468" y="413"/>
                  </a:cubicBezTo>
                  <a:cubicBezTo>
                    <a:pt x="465" y="413"/>
                    <a:pt x="463" y="414"/>
                    <a:pt x="461" y="414"/>
                  </a:cubicBezTo>
                  <a:cubicBezTo>
                    <a:pt x="459" y="413"/>
                    <a:pt x="459" y="413"/>
                    <a:pt x="457" y="413"/>
                  </a:cubicBezTo>
                  <a:cubicBezTo>
                    <a:pt x="455" y="413"/>
                    <a:pt x="454" y="414"/>
                    <a:pt x="452" y="414"/>
                  </a:cubicBezTo>
                  <a:cubicBezTo>
                    <a:pt x="452" y="414"/>
                    <a:pt x="451" y="414"/>
                    <a:pt x="451" y="413"/>
                  </a:cubicBezTo>
                  <a:cubicBezTo>
                    <a:pt x="450" y="413"/>
                    <a:pt x="450" y="413"/>
                    <a:pt x="449" y="412"/>
                  </a:cubicBezTo>
                  <a:cubicBezTo>
                    <a:pt x="449" y="412"/>
                    <a:pt x="449" y="412"/>
                    <a:pt x="450" y="411"/>
                  </a:cubicBezTo>
                  <a:cubicBezTo>
                    <a:pt x="451" y="410"/>
                    <a:pt x="453" y="407"/>
                    <a:pt x="453" y="404"/>
                  </a:cubicBezTo>
                  <a:cubicBezTo>
                    <a:pt x="453" y="401"/>
                    <a:pt x="454" y="400"/>
                    <a:pt x="455" y="399"/>
                  </a:cubicBezTo>
                  <a:cubicBezTo>
                    <a:pt x="455" y="399"/>
                    <a:pt x="455" y="399"/>
                    <a:pt x="455" y="399"/>
                  </a:cubicBezTo>
                  <a:cubicBezTo>
                    <a:pt x="455" y="397"/>
                    <a:pt x="457" y="395"/>
                    <a:pt x="457" y="394"/>
                  </a:cubicBezTo>
                  <a:cubicBezTo>
                    <a:pt x="457" y="392"/>
                    <a:pt x="456" y="388"/>
                    <a:pt x="458" y="386"/>
                  </a:cubicBezTo>
                  <a:cubicBezTo>
                    <a:pt x="459" y="384"/>
                    <a:pt x="461" y="383"/>
                    <a:pt x="461" y="382"/>
                  </a:cubicBezTo>
                  <a:cubicBezTo>
                    <a:pt x="461" y="380"/>
                    <a:pt x="461" y="379"/>
                    <a:pt x="458" y="379"/>
                  </a:cubicBezTo>
                  <a:cubicBezTo>
                    <a:pt x="454" y="379"/>
                    <a:pt x="444" y="380"/>
                    <a:pt x="442" y="382"/>
                  </a:cubicBezTo>
                  <a:cubicBezTo>
                    <a:pt x="440" y="384"/>
                    <a:pt x="441" y="389"/>
                    <a:pt x="440" y="390"/>
                  </a:cubicBezTo>
                  <a:cubicBezTo>
                    <a:pt x="439" y="391"/>
                    <a:pt x="436" y="395"/>
                    <a:pt x="435" y="395"/>
                  </a:cubicBezTo>
                  <a:cubicBezTo>
                    <a:pt x="435" y="395"/>
                    <a:pt x="436" y="397"/>
                    <a:pt x="435" y="397"/>
                  </a:cubicBezTo>
                  <a:cubicBezTo>
                    <a:pt x="434" y="397"/>
                    <a:pt x="433" y="396"/>
                    <a:pt x="432" y="396"/>
                  </a:cubicBezTo>
                  <a:cubicBezTo>
                    <a:pt x="431" y="396"/>
                    <a:pt x="425" y="397"/>
                    <a:pt x="423" y="398"/>
                  </a:cubicBezTo>
                  <a:cubicBezTo>
                    <a:pt x="421" y="398"/>
                    <a:pt x="419" y="399"/>
                    <a:pt x="418" y="398"/>
                  </a:cubicBezTo>
                  <a:cubicBezTo>
                    <a:pt x="416" y="397"/>
                    <a:pt x="416" y="396"/>
                    <a:pt x="414" y="396"/>
                  </a:cubicBezTo>
                  <a:cubicBezTo>
                    <a:pt x="412" y="395"/>
                    <a:pt x="409" y="395"/>
                    <a:pt x="407" y="392"/>
                  </a:cubicBezTo>
                  <a:cubicBezTo>
                    <a:pt x="406" y="389"/>
                    <a:pt x="405" y="387"/>
                    <a:pt x="404" y="385"/>
                  </a:cubicBezTo>
                  <a:cubicBezTo>
                    <a:pt x="402" y="383"/>
                    <a:pt x="401" y="381"/>
                    <a:pt x="400" y="376"/>
                  </a:cubicBezTo>
                  <a:cubicBezTo>
                    <a:pt x="399" y="371"/>
                    <a:pt x="399" y="368"/>
                    <a:pt x="400" y="367"/>
                  </a:cubicBezTo>
                  <a:cubicBezTo>
                    <a:pt x="400" y="365"/>
                    <a:pt x="399" y="361"/>
                    <a:pt x="399" y="360"/>
                  </a:cubicBezTo>
                  <a:cubicBezTo>
                    <a:pt x="400" y="358"/>
                    <a:pt x="402" y="356"/>
                    <a:pt x="403" y="354"/>
                  </a:cubicBezTo>
                  <a:cubicBezTo>
                    <a:pt x="403" y="353"/>
                    <a:pt x="403" y="353"/>
                    <a:pt x="403" y="352"/>
                  </a:cubicBezTo>
                  <a:cubicBezTo>
                    <a:pt x="402" y="349"/>
                    <a:pt x="400" y="346"/>
                    <a:pt x="400" y="344"/>
                  </a:cubicBezTo>
                  <a:cubicBezTo>
                    <a:pt x="400" y="343"/>
                    <a:pt x="401" y="344"/>
                    <a:pt x="401" y="343"/>
                  </a:cubicBezTo>
                  <a:cubicBezTo>
                    <a:pt x="402" y="342"/>
                    <a:pt x="401" y="341"/>
                    <a:pt x="402" y="341"/>
                  </a:cubicBezTo>
                  <a:cubicBezTo>
                    <a:pt x="402" y="340"/>
                    <a:pt x="403" y="340"/>
                    <a:pt x="403" y="340"/>
                  </a:cubicBezTo>
                  <a:cubicBezTo>
                    <a:pt x="404" y="339"/>
                    <a:pt x="407" y="338"/>
                    <a:pt x="407" y="337"/>
                  </a:cubicBezTo>
                  <a:cubicBezTo>
                    <a:pt x="407" y="335"/>
                    <a:pt x="408" y="336"/>
                    <a:pt x="408" y="336"/>
                  </a:cubicBezTo>
                  <a:cubicBezTo>
                    <a:pt x="409" y="337"/>
                    <a:pt x="412" y="335"/>
                    <a:pt x="414" y="334"/>
                  </a:cubicBezTo>
                  <a:cubicBezTo>
                    <a:pt x="416" y="332"/>
                    <a:pt x="417" y="331"/>
                    <a:pt x="416" y="331"/>
                  </a:cubicBezTo>
                  <a:cubicBezTo>
                    <a:pt x="415" y="330"/>
                    <a:pt x="414" y="329"/>
                    <a:pt x="415" y="330"/>
                  </a:cubicBezTo>
                  <a:cubicBezTo>
                    <a:pt x="417" y="330"/>
                    <a:pt x="417" y="331"/>
                    <a:pt x="419" y="330"/>
                  </a:cubicBezTo>
                  <a:cubicBezTo>
                    <a:pt x="420" y="329"/>
                    <a:pt x="420" y="328"/>
                    <a:pt x="423" y="328"/>
                  </a:cubicBezTo>
                  <a:cubicBezTo>
                    <a:pt x="425" y="328"/>
                    <a:pt x="427" y="328"/>
                    <a:pt x="428" y="330"/>
                  </a:cubicBezTo>
                  <a:cubicBezTo>
                    <a:pt x="429" y="331"/>
                    <a:pt x="430" y="331"/>
                    <a:pt x="431" y="330"/>
                  </a:cubicBezTo>
                  <a:cubicBezTo>
                    <a:pt x="432" y="330"/>
                    <a:pt x="433" y="329"/>
                    <a:pt x="434" y="330"/>
                  </a:cubicBezTo>
                  <a:cubicBezTo>
                    <a:pt x="436" y="330"/>
                    <a:pt x="437" y="332"/>
                    <a:pt x="439" y="332"/>
                  </a:cubicBezTo>
                  <a:cubicBezTo>
                    <a:pt x="440" y="332"/>
                    <a:pt x="442" y="330"/>
                    <a:pt x="443" y="330"/>
                  </a:cubicBezTo>
                  <a:cubicBezTo>
                    <a:pt x="444" y="330"/>
                    <a:pt x="447" y="333"/>
                    <a:pt x="447" y="333"/>
                  </a:cubicBezTo>
                  <a:cubicBezTo>
                    <a:pt x="447" y="334"/>
                    <a:pt x="448" y="333"/>
                    <a:pt x="448" y="332"/>
                  </a:cubicBezTo>
                  <a:cubicBezTo>
                    <a:pt x="449" y="332"/>
                    <a:pt x="448" y="332"/>
                    <a:pt x="447" y="332"/>
                  </a:cubicBezTo>
                  <a:cubicBezTo>
                    <a:pt x="447" y="331"/>
                    <a:pt x="445" y="330"/>
                    <a:pt x="446" y="329"/>
                  </a:cubicBezTo>
                  <a:cubicBezTo>
                    <a:pt x="446" y="329"/>
                    <a:pt x="447" y="329"/>
                    <a:pt x="446" y="329"/>
                  </a:cubicBezTo>
                  <a:cubicBezTo>
                    <a:pt x="445" y="328"/>
                    <a:pt x="445" y="327"/>
                    <a:pt x="445" y="327"/>
                  </a:cubicBezTo>
                  <a:cubicBezTo>
                    <a:pt x="445" y="326"/>
                    <a:pt x="445" y="326"/>
                    <a:pt x="444" y="327"/>
                  </a:cubicBezTo>
                  <a:cubicBezTo>
                    <a:pt x="443" y="327"/>
                    <a:pt x="440" y="327"/>
                    <a:pt x="441" y="326"/>
                  </a:cubicBezTo>
                  <a:cubicBezTo>
                    <a:pt x="441" y="325"/>
                    <a:pt x="442" y="325"/>
                    <a:pt x="443" y="325"/>
                  </a:cubicBezTo>
                  <a:cubicBezTo>
                    <a:pt x="444" y="326"/>
                    <a:pt x="444" y="326"/>
                    <a:pt x="446" y="326"/>
                  </a:cubicBezTo>
                  <a:cubicBezTo>
                    <a:pt x="448" y="325"/>
                    <a:pt x="450" y="325"/>
                    <a:pt x="452" y="325"/>
                  </a:cubicBezTo>
                  <a:cubicBezTo>
                    <a:pt x="453" y="325"/>
                    <a:pt x="454" y="324"/>
                    <a:pt x="455" y="325"/>
                  </a:cubicBezTo>
                  <a:cubicBezTo>
                    <a:pt x="455" y="325"/>
                    <a:pt x="455" y="326"/>
                    <a:pt x="456" y="326"/>
                  </a:cubicBezTo>
                  <a:cubicBezTo>
                    <a:pt x="457" y="326"/>
                    <a:pt x="458" y="325"/>
                    <a:pt x="460" y="325"/>
                  </a:cubicBezTo>
                  <a:cubicBezTo>
                    <a:pt x="462" y="325"/>
                    <a:pt x="465" y="324"/>
                    <a:pt x="467" y="326"/>
                  </a:cubicBezTo>
                  <a:cubicBezTo>
                    <a:pt x="468" y="327"/>
                    <a:pt x="469" y="328"/>
                    <a:pt x="470" y="329"/>
                  </a:cubicBezTo>
                  <a:cubicBezTo>
                    <a:pt x="471" y="329"/>
                    <a:pt x="471" y="330"/>
                    <a:pt x="472" y="329"/>
                  </a:cubicBezTo>
                  <a:cubicBezTo>
                    <a:pt x="474" y="329"/>
                    <a:pt x="476" y="327"/>
                    <a:pt x="476" y="327"/>
                  </a:cubicBezTo>
                  <a:cubicBezTo>
                    <a:pt x="477" y="327"/>
                    <a:pt x="479" y="330"/>
                    <a:pt x="481" y="331"/>
                  </a:cubicBezTo>
                  <a:cubicBezTo>
                    <a:pt x="482" y="332"/>
                    <a:pt x="485" y="334"/>
                    <a:pt x="485" y="335"/>
                  </a:cubicBezTo>
                  <a:cubicBezTo>
                    <a:pt x="485" y="337"/>
                    <a:pt x="484" y="338"/>
                    <a:pt x="484" y="339"/>
                  </a:cubicBezTo>
                  <a:cubicBezTo>
                    <a:pt x="484" y="340"/>
                    <a:pt x="485" y="341"/>
                    <a:pt x="485" y="341"/>
                  </a:cubicBezTo>
                  <a:cubicBezTo>
                    <a:pt x="486" y="342"/>
                    <a:pt x="485" y="341"/>
                    <a:pt x="485" y="342"/>
                  </a:cubicBezTo>
                  <a:cubicBezTo>
                    <a:pt x="485" y="344"/>
                    <a:pt x="485" y="345"/>
                    <a:pt x="486" y="346"/>
                  </a:cubicBezTo>
                  <a:cubicBezTo>
                    <a:pt x="487" y="347"/>
                    <a:pt x="488" y="347"/>
                    <a:pt x="488" y="347"/>
                  </a:cubicBezTo>
                  <a:cubicBezTo>
                    <a:pt x="488" y="348"/>
                    <a:pt x="489" y="348"/>
                    <a:pt x="489" y="348"/>
                  </a:cubicBezTo>
                  <a:cubicBezTo>
                    <a:pt x="489" y="348"/>
                    <a:pt x="489" y="350"/>
                    <a:pt x="489" y="351"/>
                  </a:cubicBezTo>
                  <a:cubicBezTo>
                    <a:pt x="490" y="353"/>
                    <a:pt x="491" y="353"/>
                    <a:pt x="492" y="354"/>
                  </a:cubicBezTo>
                  <a:cubicBezTo>
                    <a:pt x="493" y="354"/>
                    <a:pt x="494" y="357"/>
                    <a:pt x="495" y="358"/>
                  </a:cubicBezTo>
                  <a:cubicBezTo>
                    <a:pt x="495" y="358"/>
                    <a:pt x="496" y="357"/>
                    <a:pt x="497" y="357"/>
                  </a:cubicBezTo>
                  <a:cubicBezTo>
                    <a:pt x="497" y="357"/>
                    <a:pt x="497" y="358"/>
                    <a:pt x="496" y="358"/>
                  </a:cubicBezTo>
                  <a:cubicBezTo>
                    <a:pt x="496" y="359"/>
                    <a:pt x="497" y="359"/>
                    <a:pt x="497" y="358"/>
                  </a:cubicBezTo>
                  <a:cubicBezTo>
                    <a:pt x="497" y="357"/>
                    <a:pt x="497" y="355"/>
                    <a:pt x="498" y="353"/>
                  </a:cubicBezTo>
                  <a:cubicBezTo>
                    <a:pt x="499" y="351"/>
                    <a:pt x="500" y="346"/>
                    <a:pt x="498" y="343"/>
                  </a:cubicBezTo>
                  <a:cubicBezTo>
                    <a:pt x="497" y="341"/>
                    <a:pt x="496" y="339"/>
                    <a:pt x="495" y="337"/>
                  </a:cubicBezTo>
                  <a:cubicBezTo>
                    <a:pt x="495" y="335"/>
                    <a:pt x="494" y="332"/>
                    <a:pt x="493" y="330"/>
                  </a:cubicBezTo>
                  <a:cubicBezTo>
                    <a:pt x="492" y="328"/>
                    <a:pt x="490" y="323"/>
                    <a:pt x="491" y="321"/>
                  </a:cubicBezTo>
                  <a:cubicBezTo>
                    <a:pt x="491" y="318"/>
                    <a:pt x="493" y="316"/>
                    <a:pt x="494" y="314"/>
                  </a:cubicBezTo>
                  <a:cubicBezTo>
                    <a:pt x="496" y="312"/>
                    <a:pt x="498" y="311"/>
                    <a:pt x="500" y="310"/>
                  </a:cubicBezTo>
                  <a:cubicBezTo>
                    <a:pt x="501" y="309"/>
                    <a:pt x="502" y="308"/>
                    <a:pt x="503" y="307"/>
                  </a:cubicBezTo>
                  <a:cubicBezTo>
                    <a:pt x="504" y="306"/>
                    <a:pt x="503" y="306"/>
                    <a:pt x="504" y="305"/>
                  </a:cubicBezTo>
                  <a:cubicBezTo>
                    <a:pt x="505" y="305"/>
                    <a:pt x="507" y="303"/>
                    <a:pt x="508" y="303"/>
                  </a:cubicBezTo>
                  <a:cubicBezTo>
                    <a:pt x="509" y="302"/>
                    <a:pt x="511" y="302"/>
                    <a:pt x="511" y="302"/>
                  </a:cubicBezTo>
                  <a:cubicBezTo>
                    <a:pt x="512" y="301"/>
                    <a:pt x="514" y="299"/>
                    <a:pt x="516" y="298"/>
                  </a:cubicBezTo>
                  <a:cubicBezTo>
                    <a:pt x="517" y="297"/>
                    <a:pt x="519" y="298"/>
                    <a:pt x="520" y="297"/>
                  </a:cubicBezTo>
                  <a:cubicBezTo>
                    <a:pt x="521" y="296"/>
                    <a:pt x="521" y="295"/>
                    <a:pt x="520" y="296"/>
                  </a:cubicBezTo>
                  <a:cubicBezTo>
                    <a:pt x="519" y="296"/>
                    <a:pt x="517" y="297"/>
                    <a:pt x="517" y="296"/>
                  </a:cubicBezTo>
                  <a:cubicBezTo>
                    <a:pt x="517" y="296"/>
                    <a:pt x="518" y="296"/>
                    <a:pt x="519" y="295"/>
                  </a:cubicBezTo>
                  <a:cubicBezTo>
                    <a:pt x="519" y="295"/>
                    <a:pt x="519" y="294"/>
                    <a:pt x="518" y="293"/>
                  </a:cubicBezTo>
                  <a:cubicBezTo>
                    <a:pt x="518" y="293"/>
                    <a:pt x="518" y="292"/>
                    <a:pt x="518" y="292"/>
                  </a:cubicBezTo>
                  <a:cubicBezTo>
                    <a:pt x="519" y="293"/>
                    <a:pt x="519" y="293"/>
                    <a:pt x="519" y="292"/>
                  </a:cubicBezTo>
                  <a:cubicBezTo>
                    <a:pt x="519" y="292"/>
                    <a:pt x="520" y="291"/>
                    <a:pt x="520" y="292"/>
                  </a:cubicBezTo>
                  <a:cubicBezTo>
                    <a:pt x="520" y="293"/>
                    <a:pt x="520" y="293"/>
                    <a:pt x="521" y="293"/>
                  </a:cubicBezTo>
                  <a:cubicBezTo>
                    <a:pt x="521" y="293"/>
                    <a:pt x="522" y="293"/>
                    <a:pt x="523" y="292"/>
                  </a:cubicBezTo>
                  <a:cubicBezTo>
                    <a:pt x="524" y="291"/>
                    <a:pt x="525" y="290"/>
                    <a:pt x="524" y="289"/>
                  </a:cubicBezTo>
                  <a:cubicBezTo>
                    <a:pt x="524" y="289"/>
                    <a:pt x="523" y="289"/>
                    <a:pt x="523" y="290"/>
                  </a:cubicBezTo>
                  <a:cubicBezTo>
                    <a:pt x="523" y="290"/>
                    <a:pt x="522" y="290"/>
                    <a:pt x="522" y="290"/>
                  </a:cubicBezTo>
                  <a:cubicBezTo>
                    <a:pt x="521" y="289"/>
                    <a:pt x="522" y="289"/>
                    <a:pt x="521" y="289"/>
                  </a:cubicBezTo>
                  <a:cubicBezTo>
                    <a:pt x="519" y="289"/>
                    <a:pt x="518" y="290"/>
                    <a:pt x="518" y="289"/>
                  </a:cubicBezTo>
                  <a:cubicBezTo>
                    <a:pt x="518" y="289"/>
                    <a:pt x="518" y="288"/>
                    <a:pt x="518" y="288"/>
                  </a:cubicBezTo>
                  <a:cubicBezTo>
                    <a:pt x="519" y="289"/>
                    <a:pt x="520" y="289"/>
                    <a:pt x="521" y="289"/>
                  </a:cubicBezTo>
                  <a:cubicBezTo>
                    <a:pt x="521" y="288"/>
                    <a:pt x="522" y="288"/>
                    <a:pt x="523" y="288"/>
                  </a:cubicBezTo>
                  <a:cubicBezTo>
                    <a:pt x="523" y="288"/>
                    <a:pt x="524" y="288"/>
                    <a:pt x="523" y="287"/>
                  </a:cubicBezTo>
                  <a:cubicBezTo>
                    <a:pt x="522" y="286"/>
                    <a:pt x="522" y="286"/>
                    <a:pt x="522" y="285"/>
                  </a:cubicBezTo>
                  <a:cubicBezTo>
                    <a:pt x="523" y="284"/>
                    <a:pt x="523" y="283"/>
                    <a:pt x="522" y="283"/>
                  </a:cubicBezTo>
                  <a:cubicBezTo>
                    <a:pt x="521" y="283"/>
                    <a:pt x="519" y="283"/>
                    <a:pt x="518" y="282"/>
                  </a:cubicBezTo>
                  <a:cubicBezTo>
                    <a:pt x="518" y="281"/>
                    <a:pt x="517" y="281"/>
                    <a:pt x="516" y="280"/>
                  </a:cubicBezTo>
                  <a:cubicBezTo>
                    <a:pt x="515" y="280"/>
                    <a:pt x="516" y="280"/>
                    <a:pt x="517" y="280"/>
                  </a:cubicBezTo>
                  <a:cubicBezTo>
                    <a:pt x="518" y="280"/>
                    <a:pt x="519" y="280"/>
                    <a:pt x="520" y="280"/>
                  </a:cubicBezTo>
                  <a:cubicBezTo>
                    <a:pt x="521" y="279"/>
                    <a:pt x="520" y="279"/>
                    <a:pt x="519" y="278"/>
                  </a:cubicBezTo>
                  <a:cubicBezTo>
                    <a:pt x="519" y="278"/>
                    <a:pt x="515" y="275"/>
                    <a:pt x="515" y="274"/>
                  </a:cubicBezTo>
                  <a:cubicBezTo>
                    <a:pt x="514" y="273"/>
                    <a:pt x="514" y="272"/>
                    <a:pt x="515" y="272"/>
                  </a:cubicBezTo>
                  <a:cubicBezTo>
                    <a:pt x="516" y="271"/>
                    <a:pt x="516" y="270"/>
                    <a:pt x="516" y="269"/>
                  </a:cubicBezTo>
                  <a:cubicBezTo>
                    <a:pt x="516" y="269"/>
                    <a:pt x="517" y="270"/>
                    <a:pt x="517" y="271"/>
                  </a:cubicBezTo>
                  <a:cubicBezTo>
                    <a:pt x="517" y="271"/>
                    <a:pt x="516" y="271"/>
                    <a:pt x="516" y="272"/>
                  </a:cubicBezTo>
                  <a:cubicBezTo>
                    <a:pt x="516" y="273"/>
                    <a:pt x="518" y="274"/>
                    <a:pt x="519" y="274"/>
                  </a:cubicBezTo>
                  <a:cubicBezTo>
                    <a:pt x="519" y="274"/>
                    <a:pt x="519" y="273"/>
                    <a:pt x="519" y="271"/>
                  </a:cubicBezTo>
                  <a:cubicBezTo>
                    <a:pt x="519" y="270"/>
                    <a:pt x="519" y="268"/>
                    <a:pt x="520" y="268"/>
                  </a:cubicBezTo>
                  <a:cubicBezTo>
                    <a:pt x="521" y="267"/>
                    <a:pt x="522" y="265"/>
                    <a:pt x="522" y="265"/>
                  </a:cubicBezTo>
                  <a:cubicBezTo>
                    <a:pt x="522" y="266"/>
                    <a:pt x="521" y="266"/>
                    <a:pt x="521" y="269"/>
                  </a:cubicBezTo>
                  <a:cubicBezTo>
                    <a:pt x="521" y="271"/>
                    <a:pt x="521" y="272"/>
                    <a:pt x="522" y="273"/>
                  </a:cubicBezTo>
                  <a:cubicBezTo>
                    <a:pt x="523" y="274"/>
                    <a:pt x="524" y="276"/>
                    <a:pt x="524" y="277"/>
                  </a:cubicBezTo>
                  <a:cubicBezTo>
                    <a:pt x="524" y="278"/>
                    <a:pt x="522" y="279"/>
                    <a:pt x="522" y="281"/>
                  </a:cubicBezTo>
                  <a:cubicBezTo>
                    <a:pt x="522" y="282"/>
                    <a:pt x="522" y="282"/>
                    <a:pt x="522" y="282"/>
                  </a:cubicBezTo>
                  <a:cubicBezTo>
                    <a:pt x="523" y="281"/>
                    <a:pt x="524" y="279"/>
                    <a:pt x="525" y="278"/>
                  </a:cubicBezTo>
                  <a:cubicBezTo>
                    <a:pt x="526" y="277"/>
                    <a:pt x="528" y="274"/>
                    <a:pt x="528" y="272"/>
                  </a:cubicBezTo>
                  <a:cubicBezTo>
                    <a:pt x="527" y="271"/>
                    <a:pt x="525" y="268"/>
                    <a:pt x="525" y="266"/>
                  </a:cubicBezTo>
                  <a:cubicBezTo>
                    <a:pt x="524" y="265"/>
                    <a:pt x="524" y="265"/>
                    <a:pt x="525" y="264"/>
                  </a:cubicBezTo>
                  <a:cubicBezTo>
                    <a:pt x="526" y="263"/>
                    <a:pt x="528" y="263"/>
                    <a:pt x="527" y="264"/>
                  </a:cubicBezTo>
                  <a:cubicBezTo>
                    <a:pt x="526" y="264"/>
                    <a:pt x="525" y="264"/>
                    <a:pt x="526" y="265"/>
                  </a:cubicBezTo>
                  <a:cubicBezTo>
                    <a:pt x="526" y="266"/>
                    <a:pt x="526" y="267"/>
                    <a:pt x="527" y="268"/>
                  </a:cubicBezTo>
                  <a:cubicBezTo>
                    <a:pt x="528" y="269"/>
                    <a:pt x="529" y="270"/>
                    <a:pt x="529" y="269"/>
                  </a:cubicBezTo>
                  <a:cubicBezTo>
                    <a:pt x="530" y="268"/>
                    <a:pt x="531" y="267"/>
                    <a:pt x="532" y="265"/>
                  </a:cubicBezTo>
                  <a:cubicBezTo>
                    <a:pt x="533" y="263"/>
                    <a:pt x="534" y="261"/>
                    <a:pt x="534" y="260"/>
                  </a:cubicBezTo>
                  <a:cubicBezTo>
                    <a:pt x="533" y="259"/>
                    <a:pt x="533" y="258"/>
                    <a:pt x="533" y="258"/>
                  </a:cubicBezTo>
                  <a:cubicBezTo>
                    <a:pt x="533" y="258"/>
                    <a:pt x="534" y="256"/>
                    <a:pt x="534" y="256"/>
                  </a:cubicBezTo>
                  <a:cubicBezTo>
                    <a:pt x="534" y="255"/>
                    <a:pt x="534" y="255"/>
                    <a:pt x="534" y="256"/>
                  </a:cubicBezTo>
                  <a:cubicBezTo>
                    <a:pt x="534" y="257"/>
                    <a:pt x="533" y="258"/>
                    <a:pt x="534" y="257"/>
                  </a:cubicBezTo>
                  <a:cubicBezTo>
                    <a:pt x="536" y="257"/>
                    <a:pt x="536" y="256"/>
                    <a:pt x="538" y="255"/>
                  </a:cubicBezTo>
                  <a:cubicBezTo>
                    <a:pt x="540" y="254"/>
                    <a:pt x="541" y="254"/>
                    <a:pt x="543" y="254"/>
                  </a:cubicBezTo>
                  <a:cubicBezTo>
                    <a:pt x="545" y="253"/>
                    <a:pt x="548" y="254"/>
                    <a:pt x="548" y="253"/>
                  </a:cubicBezTo>
                  <a:cubicBezTo>
                    <a:pt x="549" y="252"/>
                    <a:pt x="548" y="250"/>
                    <a:pt x="549" y="251"/>
                  </a:cubicBezTo>
                  <a:cubicBezTo>
                    <a:pt x="550" y="252"/>
                    <a:pt x="549" y="253"/>
                    <a:pt x="550" y="253"/>
                  </a:cubicBezTo>
                  <a:cubicBezTo>
                    <a:pt x="551" y="253"/>
                    <a:pt x="552" y="252"/>
                    <a:pt x="553" y="252"/>
                  </a:cubicBezTo>
                  <a:cubicBezTo>
                    <a:pt x="553" y="251"/>
                    <a:pt x="553" y="252"/>
                    <a:pt x="553" y="252"/>
                  </a:cubicBezTo>
                  <a:cubicBezTo>
                    <a:pt x="553" y="253"/>
                    <a:pt x="554" y="252"/>
                    <a:pt x="555" y="252"/>
                  </a:cubicBezTo>
                  <a:cubicBezTo>
                    <a:pt x="556" y="251"/>
                    <a:pt x="557" y="251"/>
                    <a:pt x="557" y="250"/>
                  </a:cubicBezTo>
                  <a:cubicBezTo>
                    <a:pt x="558" y="250"/>
                    <a:pt x="558" y="249"/>
                    <a:pt x="557" y="249"/>
                  </a:cubicBezTo>
                  <a:cubicBezTo>
                    <a:pt x="556" y="249"/>
                    <a:pt x="555" y="249"/>
                    <a:pt x="556" y="249"/>
                  </a:cubicBezTo>
                  <a:cubicBezTo>
                    <a:pt x="556" y="249"/>
                    <a:pt x="556" y="250"/>
                    <a:pt x="556" y="250"/>
                  </a:cubicBezTo>
                  <a:cubicBezTo>
                    <a:pt x="555" y="251"/>
                    <a:pt x="554" y="251"/>
                    <a:pt x="554" y="250"/>
                  </a:cubicBezTo>
                  <a:cubicBezTo>
                    <a:pt x="554" y="249"/>
                    <a:pt x="553" y="248"/>
                    <a:pt x="552" y="247"/>
                  </a:cubicBezTo>
                  <a:cubicBezTo>
                    <a:pt x="552" y="247"/>
                    <a:pt x="551" y="246"/>
                    <a:pt x="552" y="246"/>
                  </a:cubicBezTo>
                  <a:cubicBezTo>
                    <a:pt x="553" y="245"/>
                    <a:pt x="553" y="245"/>
                    <a:pt x="552" y="244"/>
                  </a:cubicBezTo>
                  <a:cubicBezTo>
                    <a:pt x="552" y="243"/>
                    <a:pt x="552" y="244"/>
                    <a:pt x="553" y="242"/>
                  </a:cubicBezTo>
                  <a:cubicBezTo>
                    <a:pt x="553" y="241"/>
                    <a:pt x="553" y="241"/>
                    <a:pt x="554" y="240"/>
                  </a:cubicBezTo>
                  <a:cubicBezTo>
                    <a:pt x="555" y="239"/>
                    <a:pt x="555" y="239"/>
                    <a:pt x="556" y="238"/>
                  </a:cubicBezTo>
                  <a:cubicBezTo>
                    <a:pt x="556" y="237"/>
                    <a:pt x="556" y="237"/>
                    <a:pt x="557" y="237"/>
                  </a:cubicBezTo>
                  <a:cubicBezTo>
                    <a:pt x="558" y="237"/>
                    <a:pt x="558" y="236"/>
                    <a:pt x="559" y="236"/>
                  </a:cubicBezTo>
                  <a:cubicBezTo>
                    <a:pt x="559" y="235"/>
                    <a:pt x="558" y="235"/>
                    <a:pt x="559" y="236"/>
                  </a:cubicBezTo>
                  <a:cubicBezTo>
                    <a:pt x="559" y="236"/>
                    <a:pt x="561" y="236"/>
                    <a:pt x="562" y="234"/>
                  </a:cubicBezTo>
                  <a:cubicBezTo>
                    <a:pt x="563" y="233"/>
                    <a:pt x="563" y="231"/>
                    <a:pt x="563" y="232"/>
                  </a:cubicBezTo>
                  <a:cubicBezTo>
                    <a:pt x="564" y="232"/>
                    <a:pt x="564" y="234"/>
                    <a:pt x="565" y="234"/>
                  </a:cubicBezTo>
                  <a:cubicBezTo>
                    <a:pt x="566" y="234"/>
                    <a:pt x="567" y="233"/>
                    <a:pt x="568" y="232"/>
                  </a:cubicBezTo>
                  <a:cubicBezTo>
                    <a:pt x="568" y="232"/>
                    <a:pt x="569" y="232"/>
                    <a:pt x="571" y="231"/>
                  </a:cubicBezTo>
                  <a:cubicBezTo>
                    <a:pt x="573" y="230"/>
                    <a:pt x="574" y="230"/>
                    <a:pt x="574" y="229"/>
                  </a:cubicBezTo>
                  <a:cubicBezTo>
                    <a:pt x="574" y="229"/>
                    <a:pt x="574" y="229"/>
                    <a:pt x="575" y="229"/>
                  </a:cubicBezTo>
                  <a:cubicBezTo>
                    <a:pt x="575" y="228"/>
                    <a:pt x="575" y="228"/>
                    <a:pt x="576" y="228"/>
                  </a:cubicBezTo>
                  <a:cubicBezTo>
                    <a:pt x="577" y="227"/>
                    <a:pt x="578" y="227"/>
                    <a:pt x="579" y="226"/>
                  </a:cubicBezTo>
                  <a:cubicBezTo>
                    <a:pt x="580" y="225"/>
                    <a:pt x="579" y="226"/>
                    <a:pt x="580" y="226"/>
                  </a:cubicBezTo>
                  <a:cubicBezTo>
                    <a:pt x="581" y="226"/>
                    <a:pt x="583" y="225"/>
                    <a:pt x="584" y="224"/>
                  </a:cubicBezTo>
                  <a:cubicBezTo>
                    <a:pt x="586" y="224"/>
                    <a:pt x="587" y="224"/>
                    <a:pt x="588" y="224"/>
                  </a:cubicBezTo>
                  <a:cubicBezTo>
                    <a:pt x="588" y="223"/>
                    <a:pt x="589" y="224"/>
                    <a:pt x="588" y="223"/>
                  </a:cubicBezTo>
                  <a:cubicBezTo>
                    <a:pt x="587" y="222"/>
                    <a:pt x="587" y="220"/>
                    <a:pt x="587" y="221"/>
                  </a:cubicBezTo>
                  <a:cubicBezTo>
                    <a:pt x="588" y="221"/>
                    <a:pt x="588" y="223"/>
                    <a:pt x="589" y="223"/>
                  </a:cubicBezTo>
                  <a:cubicBezTo>
                    <a:pt x="590" y="223"/>
                    <a:pt x="590" y="223"/>
                    <a:pt x="589" y="223"/>
                  </a:cubicBezTo>
                  <a:cubicBezTo>
                    <a:pt x="588" y="224"/>
                    <a:pt x="586" y="225"/>
                    <a:pt x="587" y="225"/>
                  </a:cubicBezTo>
                  <a:cubicBezTo>
                    <a:pt x="587" y="225"/>
                    <a:pt x="587" y="225"/>
                    <a:pt x="589" y="225"/>
                  </a:cubicBezTo>
                  <a:cubicBezTo>
                    <a:pt x="590" y="225"/>
                    <a:pt x="593" y="225"/>
                    <a:pt x="594" y="225"/>
                  </a:cubicBezTo>
                  <a:cubicBezTo>
                    <a:pt x="594" y="225"/>
                    <a:pt x="594" y="226"/>
                    <a:pt x="594" y="226"/>
                  </a:cubicBezTo>
                  <a:cubicBezTo>
                    <a:pt x="593" y="226"/>
                    <a:pt x="593" y="226"/>
                    <a:pt x="594" y="226"/>
                  </a:cubicBezTo>
                  <a:cubicBezTo>
                    <a:pt x="595" y="226"/>
                    <a:pt x="593" y="227"/>
                    <a:pt x="592" y="227"/>
                  </a:cubicBezTo>
                  <a:cubicBezTo>
                    <a:pt x="592" y="227"/>
                    <a:pt x="591" y="227"/>
                    <a:pt x="591" y="227"/>
                  </a:cubicBezTo>
                  <a:cubicBezTo>
                    <a:pt x="591" y="228"/>
                    <a:pt x="591" y="229"/>
                    <a:pt x="590" y="228"/>
                  </a:cubicBezTo>
                  <a:cubicBezTo>
                    <a:pt x="590" y="227"/>
                    <a:pt x="589" y="227"/>
                    <a:pt x="589" y="227"/>
                  </a:cubicBezTo>
                  <a:cubicBezTo>
                    <a:pt x="589" y="226"/>
                    <a:pt x="589" y="225"/>
                    <a:pt x="588" y="226"/>
                  </a:cubicBezTo>
                  <a:cubicBezTo>
                    <a:pt x="588" y="227"/>
                    <a:pt x="588" y="227"/>
                    <a:pt x="588" y="226"/>
                  </a:cubicBezTo>
                  <a:cubicBezTo>
                    <a:pt x="587" y="226"/>
                    <a:pt x="587" y="226"/>
                    <a:pt x="586" y="227"/>
                  </a:cubicBezTo>
                  <a:cubicBezTo>
                    <a:pt x="585" y="228"/>
                    <a:pt x="586" y="228"/>
                    <a:pt x="585" y="228"/>
                  </a:cubicBezTo>
                  <a:cubicBezTo>
                    <a:pt x="584" y="229"/>
                    <a:pt x="582" y="229"/>
                    <a:pt x="581" y="230"/>
                  </a:cubicBezTo>
                  <a:cubicBezTo>
                    <a:pt x="580" y="231"/>
                    <a:pt x="580" y="232"/>
                    <a:pt x="579" y="233"/>
                  </a:cubicBezTo>
                  <a:cubicBezTo>
                    <a:pt x="579" y="234"/>
                    <a:pt x="579" y="236"/>
                    <a:pt x="579" y="237"/>
                  </a:cubicBezTo>
                  <a:cubicBezTo>
                    <a:pt x="580" y="237"/>
                    <a:pt x="582" y="238"/>
                    <a:pt x="583" y="238"/>
                  </a:cubicBezTo>
                  <a:cubicBezTo>
                    <a:pt x="583" y="238"/>
                    <a:pt x="583" y="238"/>
                    <a:pt x="584" y="237"/>
                  </a:cubicBezTo>
                  <a:cubicBezTo>
                    <a:pt x="585" y="237"/>
                    <a:pt x="587" y="235"/>
                    <a:pt x="588" y="233"/>
                  </a:cubicBezTo>
                  <a:cubicBezTo>
                    <a:pt x="590" y="232"/>
                    <a:pt x="592" y="230"/>
                    <a:pt x="592" y="230"/>
                  </a:cubicBezTo>
                  <a:cubicBezTo>
                    <a:pt x="592" y="231"/>
                    <a:pt x="591" y="232"/>
                    <a:pt x="592" y="232"/>
                  </a:cubicBezTo>
                  <a:cubicBezTo>
                    <a:pt x="592" y="232"/>
                    <a:pt x="594" y="232"/>
                    <a:pt x="594" y="231"/>
                  </a:cubicBezTo>
                  <a:cubicBezTo>
                    <a:pt x="595" y="231"/>
                    <a:pt x="595" y="231"/>
                    <a:pt x="596" y="230"/>
                  </a:cubicBezTo>
                  <a:cubicBezTo>
                    <a:pt x="598" y="230"/>
                    <a:pt x="601" y="229"/>
                    <a:pt x="603" y="228"/>
                  </a:cubicBezTo>
                  <a:cubicBezTo>
                    <a:pt x="605" y="227"/>
                    <a:pt x="607" y="227"/>
                    <a:pt x="607" y="227"/>
                  </a:cubicBezTo>
                  <a:cubicBezTo>
                    <a:pt x="608" y="226"/>
                    <a:pt x="608" y="226"/>
                    <a:pt x="607" y="225"/>
                  </a:cubicBezTo>
                  <a:cubicBezTo>
                    <a:pt x="607" y="225"/>
                    <a:pt x="606" y="225"/>
                    <a:pt x="607" y="225"/>
                  </a:cubicBezTo>
                  <a:cubicBezTo>
                    <a:pt x="607" y="224"/>
                    <a:pt x="608" y="224"/>
                    <a:pt x="607" y="224"/>
                  </a:cubicBezTo>
                  <a:cubicBezTo>
                    <a:pt x="606" y="224"/>
                    <a:pt x="604" y="224"/>
                    <a:pt x="604" y="223"/>
                  </a:cubicBezTo>
                  <a:cubicBezTo>
                    <a:pt x="604" y="222"/>
                    <a:pt x="603" y="222"/>
                    <a:pt x="602" y="223"/>
                  </a:cubicBezTo>
                  <a:cubicBezTo>
                    <a:pt x="601" y="223"/>
                    <a:pt x="600" y="224"/>
                    <a:pt x="599" y="223"/>
                  </a:cubicBezTo>
                  <a:cubicBezTo>
                    <a:pt x="598" y="223"/>
                    <a:pt x="598" y="223"/>
                    <a:pt x="597" y="223"/>
                  </a:cubicBezTo>
                  <a:cubicBezTo>
                    <a:pt x="595" y="222"/>
                    <a:pt x="592" y="223"/>
                    <a:pt x="592" y="222"/>
                  </a:cubicBezTo>
                  <a:cubicBezTo>
                    <a:pt x="592" y="221"/>
                    <a:pt x="592" y="221"/>
                    <a:pt x="592" y="220"/>
                  </a:cubicBezTo>
                  <a:cubicBezTo>
                    <a:pt x="593" y="220"/>
                    <a:pt x="592" y="220"/>
                    <a:pt x="591" y="220"/>
                  </a:cubicBezTo>
                  <a:cubicBezTo>
                    <a:pt x="590" y="220"/>
                    <a:pt x="588" y="220"/>
                    <a:pt x="588" y="218"/>
                  </a:cubicBezTo>
                  <a:cubicBezTo>
                    <a:pt x="587" y="217"/>
                    <a:pt x="587" y="216"/>
                    <a:pt x="587" y="215"/>
                  </a:cubicBezTo>
                  <a:cubicBezTo>
                    <a:pt x="587" y="213"/>
                    <a:pt x="585" y="213"/>
                    <a:pt x="585" y="213"/>
                  </a:cubicBezTo>
                  <a:cubicBezTo>
                    <a:pt x="584" y="213"/>
                    <a:pt x="583" y="213"/>
                    <a:pt x="584" y="213"/>
                  </a:cubicBezTo>
                  <a:cubicBezTo>
                    <a:pt x="585" y="212"/>
                    <a:pt x="586" y="211"/>
                    <a:pt x="586" y="210"/>
                  </a:cubicBezTo>
                  <a:cubicBezTo>
                    <a:pt x="587" y="209"/>
                    <a:pt x="587" y="209"/>
                    <a:pt x="586" y="208"/>
                  </a:cubicBezTo>
                  <a:cubicBezTo>
                    <a:pt x="586" y="208"/>
                    <a:pt x="586" y="207"/>
                    <a:pt x="585" y="207"/>
                  </a:cubicBezTo>
                  <a:cubicBezTo>
                    <a:pt x="585" y="207"/>
                    <a:pt x="585" y="207"/>
                    <a:pt x="584" y="207"/>
                  </a:cubicBezTo>
                  <a:cubicBezTo>
                    <a:pt x="584" y="208"/>
                    <a:pt x="584" y="209"/>
                    <a:pt x="583" y="209"/>
                  </a:cubicBezTo>
                  <a:cubicBezTo>
                    <a:pt x="582" y="209"/>
                    <a:pt x="582" y="209"/>
                    <a:pt x="581" y="208"/>
                  </a:cubicBezTo>
                  <a:cubicBezTo>
                    <a:pt x="581" y="207"/>
                    <a:pt x="582" y="207"/>
                    <a:pt x="581" y="207"/>
                  </a:cubicBezTo>
                  <a:cubicBezTo>
                    <a:pt x="580" y="207"/>
                    <a:pt x="579" y="206"/>
                    <a:pt x="579" y="206"/>
                  </a:cubicBezTo>
                  <a:cubicBezTo>
                    <a:pt x="580" y="206"/>
                    <a:pt x="581" y="206"/>
                    <a:pt x="582" y="206"/>
                  </a:cubicBezTo>
                  <a:cubicBezTo>
                    <a:pt x="582" y="206"/>
                    <a:pt x="583" y="207"/>
                    <a:pt x="584" y="206"/>
                  </a:cubicBezTo>
                  <a:cubicBezTo>
                    <a:pt x="585" y="206"/>
                    <a:pt x="587" y="205"/>
                    <a:pt x="588" y="204"/>
                  </a:cubicBezTo>
                  <a:cubicBezTo>
                    <a:pt x="588" y="204"/>
                    <a:pt x="590" y="204"/>
                    <a:pt x="590" y="203"/>
                  </a:cubicBezTo>
                  <a:cubicBezTo>
                    <a:pt x="590" y="202"/>
                    <a:pt x="590" y="202"/>
                    <a:pt x="589" y="201"/>
                  </a:cubicBezTo>
                  <a:cubicBezTo>
                    <a:pt x="589" y="201"/>
                    <a:pt x="588" y="201"/>
                    <a:pt x="589" y="200"/>
                  </a:cubicBezTo>
                  <a:cubicBezTo>
                    <a:pt x="589" y="200"/>
                    <a:pt x="591" y="201"/>
                    <a:pt x="590" y="200"/>
                  </a:cubicBezTo>
                  <a:cubicBezTo>
                    <a:pt x="589" y="200"/>
                    <a:pt x="585" y="198"/>
                    <a:pt x="581" y="198"/>
                  </a:cubicBezTo>
                  <a:cubicBezTo>
                    <a:pt x="578" y="198"/>
                    <a:pt x="570" y="201"/>
                    <a:pt x="569" y="202"/>
                  </a:cubicBezTo>
                  <a:cubicBezTo>
                    <a:pt x="567" y="203"/>
                    <a:pt x="563" y="205"/>
                    <a:pt x="562" y="206"/>
                  </a:cubicBezTo>
                  <a:cubicBezTo>
                    <a:pt x="561" y="206"/>
                    <a:pt x="556" y="211"/>
                    <a:pt x="555" y="213"/>
                  </a:cubicBezTo>
                  <a:cubicBezTo>
                    <a:pt x="554" y="214"/>
                    <a:pt x="553" y="214"/>
                    <a:pt x="551" y="215"/>
                  </a:cubicBezTo>
                  <a:cubicBezTo>
                    <a:pt x="549" y="215"/>
                    <a:pt x="550" y="215"/>
                    <a:pt x="551" y="214"/>
                  </a:cubicBezTo>
                  <a:cubicBezTo>
                    <a:pt x="552" y="214"/>
                    <a:pt x="557" y="209"/>
                    <a:pt x="557" y="208"/>
                  </a:cubicBezTo>
                  <a:cubicBezTo>
                    <a:pt x="558" y="207"/>
                    <a:pt x="559" y="206"/>
                    <a:pt x="557" y="206"/>
                  </a:cubicBezTo>
                  <a:cubicBezTo>
                    <a:pt x="556" y="205"/>
                    <a:pt x="553" y="204"/>
                    <a:pt x="553" y="204"/>
                  </a:cubicBezTo>
                  <a:cubicBezTo>
                    <a:pt x="552" y="203"/>
                    <a:pt x="557" y="205"/>
                    <a:pt x="558" y="205"/>
                  </a:cubicBezTo>
                  <a:cubicBezTo>
                    <a:pt x="560" y="205"/>
                    <a:pt x="562" y="203"/>
                    <a:pt x="562" y="201"/>
                  </a:cubicBezTo>
                  <a:cubicBezTo>
                    <a:pt x="563" y="200"/>
                    <a:pt x="566" y="198"/>
                    <a:pt x="567" y="198"/>
                  </a:cubicBezTo>
                  <a:cubicBezTo>
                    <a:pt x="568" y="197"/>
                    <a:pt x="572" y="198"/>
                    <a:pt x="573" y="196"/>
                  </a:cubicBezTo>
                  <a:cubicBezTo>
                    <a:pt x="573" y="195"/>
                    <a:pt x="574" y="192"/>
                    <a:pt x="575" y="191"/>
                  </a:cubicBezTo>
                  <a:cubicBezTo>
                    <a:pt x="577" y="190"/>
                    <a:pt x="578" y="190"/>
                    <a:pt x="579" y="190"/>
                  </a:cubicBezTo>
                  <a:cubicBezTo>
                    <a:pt x="580" y="190"/>
                    <a:pt x="599" y="190"/>
                    <a:pt x="602" y="190"/>
                  </a:cubicBezTo>
                  <a:cubicBezTo>
                    <a:pt x="604" y="190"/>
                    <a:pt x="604" y="191"/>
                    <a:pt x="606" y="191"/>
                  </a:cubicBezTo>
                  <a:cubicBezTo>
                    <a:pt x="608" y="190"/>
                    <a:pt x="611" y="190"/>
                    <a:pt x="613" y="190"/>
                  </a:cubicBezTo>
                  <a:cubicBezTo>
                    <a:pt x="615" y="189"/>
                    <a:pt x="616" y="189"/>
                    <a:pt x="618" y="187"/>
                  </a:cubicBezTo>
                  <a:cubicBezTo>
                    <a:pt x="620" y="186"/>
                    <a:pt x="621" y="183"/>
                    <a:pt x="623" y="182"/>
                  </a:cubicBezTo>
                  <a:cubicBezTo>
                    <a:pt x="625" y="181"/>
                    <a:pt x="629" y="182"/>
                    <a:pt x="631" y="181"/>
                  </a:cubicBezTo>
                  <a:cubicBezTo>
                    <a:pt x="634" y="180"/>
                    <a:pt x="638" y="177"/>
                    <a:pt x="639" y="176"/>
                  </a:cubicBezTo>
                  <a:cubicBezTo>
                    <a:pt x="639" y="175"/>
                    <a:pt x="639" y="174"/>
                    <a:pt x="638" y="174"/>
                  </a:cubicBezTo>
                  <a:cubicBezTo>
                    <a:pt x="636" y="173"/>
                    <a:pt x="634" y="173"/>
                    <a:pt x="635" y="172"/>
                  </a:cubicBezTo>
                  <a:cubicBezTo>
                    <a:pt x="636" y="172"/>
                    <a:pt x="637" y="173"/>
                    <a:pt x="637" y="171"/>
                  </a:cubicBezTo>
                  <a:cubicBezTo>
                    <a:pt x="637" y="170"/>
                    <a:pt x="637" y="169"/>
                    <a:pt x="637" y="169"/>
                  </a:cubicBezTo>
                  <a:cubicBezTo>
                    <a:pt x="636" y="169"/>
                    <a:pt x="637" y="169"/>
                    <a:pt x="637" y="168"/>
                  </a:cubicBezTo>
                  <a:cubicBezTo>
                    <a:pt x="638" y="168"/>
                    <a:pt x="639" y="167"/>
                    <a:pt x="637" y="166"/>
                  </a:cubicBezTo>
                  <a:cubicBezTo>
                    <a:pt x="636" y="165"/>
                    <a:pt x="635" y="165"/>
                    <a:pt x="634" y="164"/>
                  </a:cubicBezTo>
                  <a:cubicBezTo>
                    <a:pt x="634" y="164"/>
                    <a:pt x="634" y="163"/>
                    <a:pt x="633" y="164"/>
                  </a:cubicBezTo>
                  <a:cubicBezTo>
                    <a:pt x="632" y="164"/>
                    <a:pt x="631" y="165"/>
                    <a:pt x="630" y="165"/>
                  </a:cubicBezTo>
                  <a:cubicBezTo>
                    <a:pt x="629" y="165"/>
                    <a:pt x="630" y="164"/>
                    <a:pt x="630" y="163"/>
                  </a:cubicBezTo>
                  <a:cubicBezTo>
                    <a:pt x="631" y="163"/>
                    <a:pt x="631" y="162"/>
                    <a:pt x="630" y="161"/>
                  </a:cubicBezTo>
                  <a:cubicBezTo>
                    <a:pt x="629" y="161"/>
                    <a:pt x="629" y="160"/>
                    <a:pt x="627" y="160"/>
                  </a:cubicBezTo>
                  <a:cubicBezTo>
                    <a:pt x="625" y="160"/>
                    <a:pt x="624" y="160"/>
                    <a:pt x="623" y="161"/>
                  </a:cubicBezTo>
                  <a:cubicBezTo>
                    <a:pt x="623" y="161"/>
                    <a:pt x="622" y="161"/>
                    <a:pt x="621" y="162"/>
                  </a:cubicBezTo>
                  <a:cubicBezTo>
                    <a:pt x="621" y="163"/>
                    <a:pt x="619" y="164"/>
                    <a:pt x="618" y="165"/>
                  </a:cubicBezTo>
                  <a:cubicBezTo>
                    <a:pt x="616" y="165"/>
                    <a:pt x="615" y="166"/>
                    <a:pt x="614" y="166"/>
                  </a:cubicBezTo>
                  <a:cubicBezTo>
                    <a:pt x="613" y="166"/>
                    <a:pt x="611" y="164"/>
                    <a:pt x="610" y="163"/>
                  </a:cubicBezTo>
                  <a:cubicBezTo>
                    <a:pt x="609" y="163"/>
                    <a:pt x="609" y="162"/>
                    <a:pt x="611" y="163"/>
                  </a:cubicBezTo>
                  <a:cubicBezTo>
                    <a:pt x="613" y="164"/>
                    <a:pt x="613" y="165"/>
                    <a:pt x="614" y="164"/>
                  </a:cubicBezTo>
                  <a:cubicBezTo>
                    <a:pt x="615" y="163"/>
                    <a:pt x="617" y="162"/>
                    <a:pt x="618" y="161"/>
                  </a:cubicBezTo>
                  <a:cubicBezTo>
                    <a:pt x="620" y="161"/>
                    <a:pt x="618" y="161"/>
                    <a:pt x="617" y="161"/>
                  </a:cubicBezTo>
                  <a:cubicBezTo>
                    <a:pt x="617" y="161"/>
                    <a:pt x="618" y="161"/>
                    <a:pt x="619" y="160"/>
                  </a:cubicBezTo>
                  <a:cubicBezTo>
                    <a:pt x="621" y="160"/>
                    <a:pt x="622" y="160"/>
                    <a:pt x="624" y="159"/>
                  </a:cubicBezTo>
                  <a:cubicBezTo>
                    <a:pt x="626" y="158"/>
                    <a:pt x="629" y="158"/>
                    <a:pt x="629" y="157"/>
                  </a:cubicBezTo>
                  <a:cubicBezTo>
                    <a:pt x="629" y="157"/>
                    <a:pt x="628" y="156"/>
                    <a:pt x="627" y="156"/>
                  </a:cubicBezTo>
                  <a:cubicBezTo>
                    <a:pt x="626" y="155"/>
                    <a:pt x="626" y="155"/>
                    <a:pt x="626" y="154"/>
                  </a:cubicBezTo>
                  <a:cubicBezTo>
                    <a:pt x="626" y="154"/>
                    <a:pt x="626" y="154"/>
                    <a:pt x="625" y="155"/>
                  </a:cubicBezTo>
                  <a:cubicBezTo>
                    <a:pt x="624" y="155"/>
                    <a:pt x="621" y="154"/>
                    <a:pt x="620" y="153"/>
                  </a:cubicBezTo>
                  <a:cubicBezTo>
                    <a:pt x="619" y="152"/>
                    <a:pt x="619" y="152"/>
                    <a:pt x="617" y="154"/>
                  </a:cubicBezTo>
                  <a:cubicBezTo>
                    <a:pt x="615" y="156"/>
                    <a:pt x="614" y="156"/>
                    <a:pt x="615" y="155"/>
                  </a:cubicBezTo>
                  <a:cubicBezTo>
                    <a:pt x="616" y="154"/>
                    <a:pt x="617" y="153"/>
                    <a:pt x="616" y="152"/>
                  </a:cubicBezTo>
                  <a:cubicBezTo>
                    <a:pt x="615" y="152"/>
                    <a:pt x="612" y="153"/>
                    <a:pt x="611" y="153"/>
                  </a:cubicBezTo>
                  <a:cubicBezTo>
                    <a:pt x="610" y="154"/>
                    <a:pt x="610" y="154"/>
                    <a:pt x="611" y="152"/>
                  </a:cubicBezTo>
                  <a:cubicBezTo>
                    <a:pt x="612" y="151"/>
                    <a:pt x="612" y="151"/>
                    <a:pt x="612" y="151"/>
                  </a:cubicBezTo>
                  <a:cubicBezTo>
                    <a:pt x="613" y="150"/>
                    <a:pt x="612" y="148"/>
                    <a:pt x="612" y="148"/>
                  </a:cubicBezTo>
                  <a:cubicBezTo>
                    <a:pt x="611" y="148"/>
                    <a:pt x="609" y="147"/>
                    <a:pt x="608" y="146"/>
                  </a:cubicBezTo>
                  <a:cubicBezTo>
                    <a:pt x="608" y="145"/>
                    <a:pt x="607" y="146"/>
                    <a:pt x="606" y="145"/>
                  </a:cubicBezTo>
                  <a:cubicBezTo>
                    <a:pt x="606" y="145"/>
                    <a:pt x="604" y="144"/>
                    <a:pt x="604" y="143"/>
                  </a:cubicBezTo>
                  <a:cubicBezTo>
                    <a:pt x="604" y="143"/>
                    <a:pt x="604" y="143"/>
                    <a:pt x="603" y="143"/>
                  </a:cubicBezTo>
                  <a:cubicBezTo>
                    <a:pt x="603" y="143"/>
                    <a:pt x="603" y="143"/>
                    <a:pt x="603" y="142"/>
                  </a:cubicBezTo>
                  <a:cubicBezTo>
                    <a:pt x="603" y="141"/>
                    <a:pt x="602" y="141"/>
                    <a:pt x="601" y="140"/>
                  </a:cubicBezTo>
                  <a:cubicBezTo>
                    <a:pt x="601" y="140"/>
                    <a:pt x="600" y="138"/>
                    <a:pt x="601" y="139"/>
                  </a:cubicBezTo>
                  <a:cubicBezTo>
                    <a:pt x="601" y="140"/>
                    <a:pt x="602" y="141"/>
                    <a:pt x="603" y="140"/>
                  </a:cubicBezTo>
                  <a:cubicBezTo>
                    <a:pt x="604" y="140"/>
                    <a:pt x="603" y="139"/>
                    <a:pt x="605" y="139"/>
                  </a:cubicBezTo>
                  <a:cubicBezTo>
                    <a:pt x="606" y="139"/>
                    <a:pt x="607" y="138"/>
                    <a:pt x="606" y="137"/>
                  </a:cubicBezTo>
                  <a:cubicBezTo>
                    <a:pt x="605" y="136"/>
                    <a:pt x="604" y="135"/>
                    <a:pt x="603" y="134"/>
                  </a:cubicBezTo>
                  <a:cubicBezTo>
                    <a:pt x="602" y="134"/>
                    <a:pt x="600" y="134"/>
                    <a:pt x="601" y="134"/>
                  </a:cubicBezTo>
                  <a:cubicBezTo>
                    <a:pt x="602" y="133"/>
                    <a:pt x="603" y="132"/>
                    <a:pt x="603" y="132"/>
                  </a:cubicBezTo>
                  <a:cubicBezTo>
                    <a:pt x="603" y="131"/>
                    <a:pt x="601" y="130"/>
                    <a:pt x="600" y="130"/>
                  </a:cubicBezTo>
                  <a:cubicBezTo>
                    <a:pt x="600" y="129"/>
                    <a:pt x="600" y="129"/>
                    <a:pt x="599" y="129"/>
                  </a:cubicBezTo>
                  <a:cubicBezTo>
                    <a:pt x="599" y="128"/>
                    <a:pt x="598" y="129"/>
                    <a:pt x="597" y="129"/>
                  </a:cubicBezTo>
                  <a:cubicBezTo>
                    <a:pt x="596" y="129"/>
                    <a:pt x="595" y="129"/>
                    <a:pt x="596" y="128"/>
                  </a:cubicBezTo>
                  <a:cubicBezTo>
                    <a:pt x="598" y="128"/>
                    <a:pt x="599" y="127"/>
                    <a:pt x="599" y="126"/>
                  </a:cubicBezTo>
                  <a:cubicBezTo>
                    <a:pt x="598" y="126"/>
                    <a:pt x="598" y="125"/>
                    <a:pt x="597" y="126"/>
                  </a:cubicBezTo>
                  <a:cubicBezTo>
                    <a:pt x="596" y="126"/>
                    <a:pt x="593" y="127"/>
                    <a:pt x="594" y="126"/>
                  </a:cubicBezTo>
                  <a:cubicBezTo>
                    <a:pt x="595" y="125"/>
                    <a:pt x="596" y="125"/>
                    <a:pt x="597" y="124"/>
                  </a:cubicBezTo>
                  <a:cubicBezTo>
                    <a:pt x="597" y="123"/>
                    <a:pt x="597" y="123"/>
                    <a:pt x="596" y="122"/>
                  </a:cubicBezTo>
                  <a:cubicBezTo>
                    <a:pt x="595" y="121"/>
                    <a:pt x="596" y="119"/>
                    <a:pt x="595" y="120"/>
                  </a:cubicBezTo>
                  <a:cubicBezTo>
                    <a:pt x="594" y="120"/>
                    <a:pt x="593" y="120"/>
                    <a:pt x="593" y="120"/>
                  </a:cubicBezTo>
                  <a:cubicBezTo>
                    <a:pt x="594" y="119"/>
                    <a:pt x="592" y="118"/>
                    <a:pt x="591" y="116"/>
                  </a:cubicBezTo>
                  <a:cubicBezTo>
                    <a:pt x="590" y="114"/>
                    <a:pt x="590" y="113"/>
                    <a:pt x="589" y="113"/>
                  </a:cubicBezTo>
                  <a:cubicBezTo>
                    <a:pt x="589" y="112"/>
                    <a:pt x="589" y="109"/>
                    <a:pt x="588" y="109"/>
                  </a:cubicBezTo>
                  <a:cubicBezTo>
                    <a:pt x="588" y="108"/>
                    <a:pt x="587" y="108"/>
                    <a:pt x="587" y="109"/>
                  </a:cubicBezTo>
                  <a:cubicBezTo>
                    <a:pt x="586" y="110"/>
                    <a:pt x="586" y="112"/>
                    <a:pt x="585" y="112"/>
                  </a:cubicBezTo>
                  <a:cubicBezTo>
                    <a:pt x="585" y="113"/>
                    <a:pt x="585" y="114"/>
                    <a:pt x="585" y="114"/>
                  </a:cubicBezTo>
                  <a:cubicBezTo>
                    <a:pt x="586" y="114"/>
                    <a:pt x="585" y="114"/>
                    <a:pt x="584" y="114"/>
                  </a:cubicBezTo>
                  <a:cubicBezTo>
                    <a:pt x="583" y="114"/>
                    <a:pt x="582" y="116"/>
                    <a:pt x="583" y="116"/>
                  </a:cubicBezTo>
                  <a:cubicBezTo>
                    <a:pt x="584" y="117"/>
                    <a:pt x="586" y="118"/>
                    <a:pt x="585" y="118"/>
                  </a:cubicBezTo>
                  <a:cubicBezTo>
                    <a:pt x="584" y="117"/>
                    <a:pt x="583" y="117"/>
                    <a:pt x="583" y="118"/>
                  </a:cubicBezTo>
                  <a:cubicBezTo>
                    <a:pt x="582" y="119"/>
                    <a:pt x="581" y="119"/>
                    <a:pt x="582" y="120"/>
                  </a:cubicBezTo>
                  <a:cubicBezTo>
                    <a:pt x="583" y="121"/>
                    <a:pt x="584" y="121"/>
                    <a:pt x="582" y="121"/>
                  </a:cubicBezTo>
                  <a:cubicBezTo>
                    <a:pt x="581" y="122"/>
                    <a:pt x="580" y="121"/>
                    <a:pt x="580" y="123"/>
                  </a:cubicBezTo>
                  <a:cubicBezTo>
                    <a:pt x="580" y="124"/>
                    <a:pt x="581" y="125"/>
                    <a:pt x="580" y="126"/>
                  </a:cubicBezTo>
                  <a:cubicBezTo>
                    <a:pt x="579" y="127"/>
                    <a:pt x="580" y="127"/>
                    <a:pt x="579" y="125"/>
                  </a:cubicBezTo>
                  <a:cubicBezTo>
                    <a:pt x="579" y="124"/>
                    <a:pt x="577" y="123"/>
                    <a:pt x="576" y="124"/>
                  </a:cubicBezTo>
                  <a:cubicBezTo>
                    <a:pt x="576" y="124"/>
                    <a:pt x="575" y="126"/>
                    <a:pt x="574" y="126"/>
                  </a:cubicBezTo>
                  <a:cubicBezTo>
                    <a:pt x="573" y="127"/>
                    <a:pt x="571" y="128"/>
                    <a:pt x="571" y="128"/>
                  </a:cubicBezTo>
                  <a:cubicBezTo>
                    <a:pt x="571" y="129"/>
                    <a:pt x="570" y="129"/>
                    <a:pt x="570" y="128"/>
                  </a:cubicBezTo>
                  <a:cubicBezTo>
                    <a:pt x="570" y="128"/>
                    <a:pt x="570" y="126"/>
                    <a:pt x="569" y="127"/>
                  </a:cubicBezTo>
                  <a:cubicBezTo>
                    <a:pt x="569" y="128"/>
                    <a:pt x="568" y="128"/>
                    <a:pt x="568" y="127"/>
                  </a:cubicBezTo>
                  <a:cubicBezTo>
                    <a:pt x="569" y="126"/>
                    <a:pt x="568" y="125"/>
                    <a:pt x="568" y="125"/>
                  </a:cubicBezTo>
                  <a:cubicBezTo>
                    <a:pt x="567" y="126"/>
                    <a:pt x="565" y="129"/>
                    <a:pt x="564" y="130"/>
                  </a:cubicBezTo>
                  <a:cubicBezTo>
                    <a:pt x="562" y="130"/>
                    <a:pt x="561" y="131"/>
                    <a:pt x="561" y="131"/>
                  </a:cubicBezTo>
                  <a:cubicBezTo>
                    <a:pt x="560" y="132"/>
                    <a:pt x="560" y="131"/>
                    <a:pt x="561" y="130"/>
                  </a:cubicBezTo>
                  <a:cubicBezTo>
                    <a:pt x="561" y="130"/>
                    <a:pt x="564" y="129"/>
                    <a:pt x="565" y="128"/>
                  </a:cubicBezTo>
                  <a:cubicBezTo>
                    <a:pt x="566" y="127"/>
                    <a:pt x="568" y="126"/>
                    <a:pt x="567" y="125"/>
                  </a:cubicBezTo>
                  <a:cubicBezTo>
                    <a:pt x="566" y="124"/>
                    <a:pt x="566" y="122"/>
                    <a:pt x="565" y="122"/>
                  </a:cubicBezTo>
                  <a:cubicBezTo>
                    <a:pt x="564" y="122"/>
                    <a:pt x="560" y="122"/>
                    <a:pt x="559" y="122"/>
                  </a:cubicBezTo>
                  <a:cubicBezTo>
                    <a:pt x="559" y="123"/>
                    <a:pt x="560" y="124"/>
                    <a:pt x="559" y="124"/>
                  </a:cubicBezTo>
                  <a:cubicBezTo>
                    <a:pt x="557" y="124"/>
                    <a:pt x="556" y="123"/>
                    <a:pt x="556" y="123"/>
                  </a:cubicBezTo>
                  <a:cubicBezTo>
                    <a:pt x="555" y="123"/>
                    <a:pt x="555" y="123"/>
                    <a:pt x="556" y="122"/>
                  </a:cubicBezTo>
                  <a:cubicBezTo>
                    <a:pt x="557" y="122"/>
                    <a:pt x="557" y="121"/>
                    <a:pt x="557" y="121"/>
                  </a:cubicBezTo>
                  <a:cubicBezTo>
                    <a:pt x="558" y="120"/>
                    <a:pt x="558" y="121"/>
                    <a:pt x="559" y="121"/>
                  </a:cubicBezTo>
                  <a:cubicBezTo>
                    <a:pt x="559" y="122"/>
                    <a:pt x="560" y="122"/>
                    <a:pt x="560" y="121"/>
                  </a:cubicBezTo>
                  <a:cubicBezTo>
                    <a:pt x="560" y="121"/>
                    <a:pt x="560" y="120"/>
                    <a:pt x="560" y="120"/>
                  </a:cubicBezTo>
                  <a:cubicBezTo>
                    <a:pt x="561" y="119"/>
                    <a:pt x="561" y="118"/>
                    <a:pt x="560" y="118"/>
                  </a:cubicBezTo>
                  <a:cubicBezTo>
                    <a:pt x="560" y="118"/>
                    <a:pt x="558" y="118"/>
                    <a:pt x="559" y="117"/>
                  </a:cubicBezTo>
                  <a:cubicBezTo>
                    <a:pt x="559" y="116"/>
                    <a:pt x="559" y="115"/>
                    <a:pt x="559" y="114"/>
                  </a:cubicBezTo>
                  <a:cubicBezTo>
                    <a:pt x="558" y="113"/>
                    <a:pt x="558" y="113"/>
                    <a:pt x="557" y="113"/>
                  </a:cubicBezTo>
                  <a:cubicBezTo>
                    <a:pt x="556" y="112"/>
                    <a:pt x="557" y="113"/>
                    <a:pt x="558" y="112"/>
                  </a:cubicBezTo>
                  <a:cubicBezTo>
                    <a:pt x="558" y="111"/>
                    <a:pt x="559" y="111"/>
                    <a:pt x="559" y="110"/>
                  </a:cubicBezTo>
                  <a:cubicBezTo>
                    <a:pt x="558" y="110"/>
                    <a:pt x="557" y="109"/>
                    <a:pt x="557" y="108"/>
                  </a:cubicBezTo>
                  <a:cubicBezTo>
                    <a:pt x="558" y="108"/>
                    <a:pt x="558" y="107"/>
                    <a:pt x="559" y="106"/>
                  </a:cubicBezTo>
                  <a:cubicBezTo>
                    <a:pt x="560" y="105"/>
                    <a:pt x="560" y="104"/>
                    <a:pt x="559" y="104"/>
                  </a:cubicBezTo>
                  <a:cubicBezTo>
                    <a:pt x="559" y="104"/>
                    <a:pt x="558" y="105"/>
                    <a:pt x="557" y="105"/>
                  </a:cubicBezTo>
                  <a:cubicBezTo>
                    <a:pt x="556" y="105"/>
                    <a:pt x="557" y="104"/>
                    <a:pt x="555" y="104"/>
                  </a:cubicBezTo>
                  <a:cubicBezTo>
                    <a:pt x="554" y="104"/>
                    <a:pt x="549" y="103"/>
                    <a:pt x="548" y="102"/>
                  </a:cubicBezTo>
                  <a:cubicBezTo>
                    <a:pt x="547" y="101"/>
                    <a:pt x="548" y="100"/>
                    <a:pt x="547" y="99"/>
                  </a:cubicBezTo>
                  <a:cubicBezTo>
                    <a:pt x="546" y="98"/>
                    <a:pt x="545" y="99"/>
                    <a:pt x="544" y="98"/>
                  </a:cubicBezTo>
                  <a:cubicBezTo>
                    <a:pt x="544" y="98"/>
                    <a:pt x="544" y="97"/>
                    <a:pt x="543" y="96"/>
                  </a:cubicBezTo>
                  <a:cubicBezTo>
                    <a:pt x="543" y="96"/>
                    <a:pt x="543" y="97"/>
                    <a:pt x="542" y="97"/>
                  </a:cubicBezTo>
                  <a:cubicBezTo>
                    <a:pt x="541" y="97"/>
                    <a:pt x="541" y="97"/>
                    <a:pt x="541" y="96"/>
                  </a:cubicBezTo>
                  <a:cubicBezTo>
                    <a:pt x="542" y="96"/>
                    <a:pt x="542" y="95"/>
                    <a:pt x="541" y="94"/>
                  </a:cubicBezTo>
                  <a:cubicBezTo>
                    <a:pt x="540" y="94"/>
                    <a:pt x="539" y="94"/>
                    <a:pt x="539" y="93"/>
                  </a:cubicBezTo>
                  <a:cubicBezTo>
                    <a:pt x="538" y="92"/>
                    <a:pt x="538" y="91"/>
                    <a:pt x="536" y="92"/>
                  </a:cubicBezTo>
                  <a:cubicBezTo>
                    <a:pt x="533" y="92"/>
                    <a:pt x="532" y="94"/>
                    <a:pt x="530" y="94"/>
                  </a:cubicBezTo>
                  <a:cubicBezTo>
                    <a:pt x="528" y="93"/>
                    <a:pt x="528" y="93"/>
                    <a:pt x="526" y="93"/>
                  </a:cubicBezTo>
                  <a:cubicBezTo>
                    <a:pt x="525" y="93"/>
                    <a:pt x="525" y="94"/>
                    <a:pt x="524" y="93"/>
                  </a:cubicBezTo>
                  <a:cubicBezTo>
                    <a:pt x="522" y="93"/>
                    <a:pt x="522" y="92"/>
                    <a:pt x="520" y="91"/>
                  </a:cubicBezTo>
                  <a:cubicBezTo>
                    <a:pt x="518" y="91"/>
                    <a:pt x="516" y="90"/>
                    <a:pt x="514" y="91"/>
                  </a:cubicBezTo>
                  <a:cubicBezTo>
                    <a:pt x="512" y="91"/>
                    <a:pt x="509" y="92"/>
                    <a:pt x="511" y="95"/>
                  </a:cubicBezTo>
                  <a:cubicBezTo>
                    <a:pt x="512" y="97"/>
                    <a:pt x="514" y="98"/>
                    <a:pt x="513" y="99"/>
                  </a:cubicBezTo>
                  <a:cubicBezTo>
                    <a:pt x="512" y="101"/>
                    <a:pt x="512" y="102"/>
                    <a:pt x="512" y="103"/>
                  </a:cubicBezTo>
                  <a:cubicBezTo>
                    <a:pt x="512" y="105"/>
                    <a:pt x="511" y="104"/>
                    <a:pt x="511" y="105"/>
                  </a:cubicBezTo>
                  <a:cubicBezTo>
                    <a:pt x="512" y="106"/>
                    <a:pt x="512" y="106"/>
                    <a:pt x="513" y="107"/>
                  </a:cubicBezTo>
                  <a:cubicBezTo>
                    <a:pt x="513" y="109"/>
                    <a:pt x="513" y="109"/>
                    <a:pt x="513" y="110"/>
                  </a:cubicBezTo>
                  <a:cubicBezTo>
                    <a:pt x="514" y="111"/>
                    <a:pt x="514" y="111"/>
                    <a:pt x="514" y="112"/>
                  </a:cubicBezTo>
                  <a:cubicBezTo>
                    <a:pt x="514" y="112"/>
                    <a:pt x="514" y="115"/>
                    <a:pt x="513" y="115"/>
                  </a:cubicBezTo>
                  <a:cubicBezTo>
                    <a:pt x="513" y="116"/>
                    <a:pt x="512" y="115"/>
                    <a:pt x="512" y="116"/>
                  </a:cubicBezTo>
                  <a:cubicBezTo>
                    <a:pt x="512" y="118"/>
                    <a:pt x="511" y="119"/>
                    <a:pt x="510" y="121"/>
                  </a:cubicBezTo>
                  <a:cubicBezTo>
                    <a:pt x="508" y="122"/>
                    <a:pt x="507" y="124"/>
                    <a:pt x="508" y="124"/>
                  </a:cubicBezTo>
                  <a:cubicBezTo>
                    <a:pt x="509" y="125"/>
                    <a:pt x="519" y="131"/>
                    <a:pt x="519" y="135"/>
                  </a:cubicBezTo>
                  <a:cubicBezTo>
                    <a:pt x="519" y="139"/>
                    <a:pt x="522" y="144"/>
                    <a:pt x="516" y="148"/>
                  </a:cubicBezTo>
                  <a:cubicBezTo>
                    <a:pt x="509" y="153"/>
                    <a:pt x="506" y="155"/>
                    <a:pt x="504" y="155"/>
                  </a:cubicBezTo>
                  <a:cubicBezTo>
                    <a:pt x="502" y="155"/>
                    <a:pt x="502" y="157"/>
                    <a:pt x="504" y="160"/>
                  </a:cubicBezTo>
                  <a:cubicBezTo>
                    <a:pt x="506" y="163"/>
                    <a:pt x="505" y="163"/>
                    <a:pt x="505" y="164"/>
                  </a:cubicBezTo>
                  <a:cubicBezTo>
                    <a:pt x="505" y="165"/>
                    <a:pt x="505" y="166"/>
                    <a:pt x="505" y="166"/>
                  </a:cubicBezTo>
                  <a:cubicBezTo>
                    <a:pt x="505" y="167"/>
                    <a:pt x="505" y="168"/>
                    <a:pt x="506" y="171"/>
                  </a:cubicBezTo>
                  <a:cubicBezTo>
                    <a:pt x="508" y="173"/>
                    <a:pt x="508" y="176"/>
                    <a:pt x="507" y="177"/>
                  </a:cubicBezTo>
                  <a:cubicBezTo>
                    <a:pt x="506" y="177"/>
                    <a:pt x="505" y="178"/>
                    <a:pt x="506" y="179"/>
                  </a:cubicBezTo>
                  <a:cubicBezTo>
                    <a:pt x="507" y="180"/>
                    <a:pt x="506" y="182"/>
                    <a:pt x="506" y="182"/>
                  </a:cubicBezTo>
                  <a:cubicBezTo>
                    <a:pt x="506" y="183"/>
                    <a:pt x="506" y="183"/>
                    <a:pt x="505" y="182"/>
                  </a:cubicBezTo>
                  <a:cubicBezTo>
                    <a:pt x="505" y="181"/>
                    <a:pt x="504" y="180"/>
                    <a:pt x="503" y="180"/>
                  </a:cubicBezTo>
                  <a:cubicBezTo>
                    <a:pt x="502" y="180"/>
                    <a:pt x="502" y="182"/>
                    <a:pt x="502" y="183"/>
                  </a:cubicBezTo>
                  <a:cubicBezTo>
                    <a:pt x="502" y="185"/>
                    <a:pt x="504" y="187"/>
                    <a:pt x="503" y="186"/>
                  </a:cubicBezTo>
                  <a:cubicBezTo>
                    <a:pt x="502" y="185"/>
                    <a:pt x="498" y="182"/>
                    <a:pt x="497" y="182"/>
                  </a:cubicBezTo>
                  <a:cubicBezTo>
                    <a:pt x="496" y="182"/>
                    <a:pt x="492" y="185"/>
                    <a:pt x="494" y="184"/>
                  </a:cubicBezTo>
                  <a:cubicBezTo>
                    <a:pt x="495" y="183"/>
                    <a:pt x="497" y="180"/>
                    <a:pt x="496" y="179"/>
                  </a:cubicBezTo>
                  <a:cubicBezTo>
                    <a:pt x="495" y="178"/>
                    <a:pt x="492" y="176"/>
                    <a:pt x="491" y="175"/>
                  </a:cubicBezTo>
                  <a:cubicBezTo>
                    <a:pt x="489" y="175"/>
                    <a:pt x="489" y="175"/>
                    <a:pt x="490" y="174"/>
                  </a:cubicBezTo>
                  <a:cubicBezTo>
                    <a:pt x="490" y="173"/>
                    <a:pt x="488" y="172"/>
                    <a:pt x="488" y="171"/>
                  </a:cubicBezTo>
                  <a:cubicBezTo>
                    <a:pt x="487" y="169"/>
                    <a:pt x="486" y="168"/>
                    <a:pt x="487" y="166"/>
                  </a:cubicBezTo>
                  <a:cubicBezTo>
                    <a:pt x="488" y="165"/>
                    <a:pt x="487" y="163"/>
                    <a:pt x="487" y="162"/>
                  </a:cubicBezTo>
                  <a:cubicBezTo>
                    <a:pt x="486" y="161"/>
                    <a:pt x="485" y="160"/>
                    <a:pt x="485" y="159"/>
                  </a:cubicBezTo>
                  <a:cubicBezTo>
                    <a:pt x="486" y="158"/>
                    <a:pt x="487" y="156"/>
                    <a:pt x="487" y="155"/>
                  </a:cubicBezTo>
                  <a:cubicBezTo>
                    <a:pt x="486" y="153"/>
                    <a:pt x="485" y="152"/>
                    <a:pt x="483" y="152"/>
                  </a:cubicBezTo>
                  <a:cubicBezTo>
                    <a:pt x="481" y="152"/>
                    <a:pt x="473" y="151"/>
                    <a:pt x="472" y="152"/>
                  </a:cubicBezTo>
                  <a:cubicBezTo>
                    <a:pt x="471" y="152"/>
                    <a:pt x="468" y="155"/>
                    <a:pt x="469" y="153"/>
                  </a:cubicBezTo>
                  <a:cubicBezTo>
                    <a:pt x="470" y="151"/>
                    <a:pt x="469" y="151"/>
                    <a:pt x="468" y="150"/>
                  </a:cubicBezTo>
                  <a:cubicBezTo>
                    <a:pt x="466" y="148"/>
                    <a:pt x="459" y="146"/>
                    <a:pt x="457" y="145"/>
                  </a:cubicBezTo>
                  <a:cubicBezTo>
                    <a:pt x="456" y="145"/>
                    <a:pt x="456" y="144"/>
                    <a:pt x="455" y="143"/>
                  </a:cubicBezTo>
                  <a:cubicBezTo>
                    <a:pt x="454" y="142"/>
                    <a:pt x="453" y="141"/>
                    <a:pt x="451" y="140"/>
                  </a:cubicBezTo>
                  <a:cubicBezTo>
                    <a:pt x="450" y="140"/>
                    <a:pt x="450" y="139"/>
                    <a:pt x="448" y="139"/>
                  </a:cubicBezTo>
                  <a:cubicBezTo>
                    <a:pt x="447" y="138"/>
                    <a:pt x="444" y="138"/>
                    <a:pt x="443" y="137"/>
                  </a:cubicBezTo>
                  <a:cubicBezTo>
                    <a:pt x="442" y="137"/>
                    <a:pt x="441" y="135"/>
                    <a:pt x="438" y="135"/>
                  </a:cubicBezTo>
                  <a:cubicBezTo>
                    <a:pt x="436" y="135"/>
                    <a:pt x="434" y="137"/>
                    <a:pt x="433" y="137"/>
                  </a:cubicBezTo>
                  <a:cubicBezTo>
                    <a:pt x="431" y="137"/>
                    <a:pt x="426" y="138"/>
                    <a:pt x="427" y="137"/>
                  </a:cubicBezTo>
                  <a:cubicBezTo>
                    <a:pt x="428" y="136"/>
                    <a:pt x="430" y="136"/>
                    <a:pt x="429" y="134"/>
                  </a:cubicBezTo>
                  <a:cubicBezTo>
                    <a:pt x="428" y="132"/>
                    <a:pt x="425" y="125"/>
                    <a:pt x="425" y="124"/>
                  </a:cubicBezTo>
                  <a:cubicBezTo>
                    <a:pt x="424" y="123"/>
                    <a:pt x="421" y="123"/>
                    <a:pt x="420" y="123"/>
                  </a:cubicBezTo>
                  <a:cubicBezTo>
                    <a:pt x="419" y="123"/>
                    <a:pt x="416" y="123"/>
                    <a:pt x="416" y="122"/>
                  </a:cubicBezTo>
                  <a:cubicBezTo>
                    <a:pt x="415" y="120"/>
                    <a:pt x="416" y="120"/>
                    <a:pt x="416" y="119"/>
                  </a:cubicBezTo>
                  <a:cubicBezTo>
                    <a:pt x="416" y="119"/>
                    <a:pt x="415" y="113"/>
                    <a:pt x="417" y="110"/>
                  </a:cubicBezTo>
                  <a:cubicBezTo>
                    <a:pt x="418" y="106"/>
                    <a:pt x="421" y="102"/>
                    <a:pt x="421" y="100"/>
                  </a:cubicBezTo>
                  <a:cubicBezTo>
                    <a:pt x="421" y="99"/>
                    <a:pt x="422" y="99"/>
                    <a:pt x="423" y="98"/>
                  </a:cubicBezTo>
                  <a:cubicBezTo>
                    <a:pt x="424" y="98"/>
                    <a:pt x="425" y="98"/>
                    <a:pt x="424" y="97"/>
                  </a:cubicBezTo>
                  <a:cubicBezTo>
                    <a:pt x="424" y="97"/>
                    <a:pt x="425" y="94"/>
                    <a:pt x="426" y="94"/>
                  </a:cubicBezTo>
                  <a:cubicBezTo>
                    <a:pt x="428" y="93"/>
                    <a:pt x="428" y="93"/>
                    <a:pt x="427" y="93"/>
                  </a:cubicBezTo>
                  <a:cubicBezTo>
                    <a:pt x="426" y="93"/>
                    <a:pt x="426" y="92"/>
                    <a:pt x="427" y="92"/>
                  </a:cubicBezTo>
                  <a:cubicBezTo>
                    <a:pt x="428" y="92"/>
                    <a:pt x="427" y="91"/>
                    <a:pt x="428" y="91"/>
                  </a:cubicBezTo>
                  <a:cubicBezTo>
                    <a:pt x="430" y="90"/>
                    <a:pt x="430" y="91"/>
                    <a:pt x="430" y="91"/>
                  </a:cubicBezTo>
                  <a:cubicBezTo>
                    <a:pt x="431" y="91"/>
                    <a:pt x="433" y="89"/>
                    <a:pt x="432" y="89"/>
                  </a:cubicBezTo>
                  <a:cubicBezTo>
                    <a:pt x="431" y="89"/>
                    <a:pt x="429" y="88"/>
                    <a:pt x="430" y="88"/>
                  </a:cubicBezTo>
                  <a:cubicBezTo>
                    <a:pt x="430" y="87"/>
                    <a:pt x="432" y="86"/>
                    <a:pt x="433" y="87"/>
                  </a:cubicBezTo>
                  <a:cubicBezTo>
                    <a:pt x="435" y="88"/>
                    <a:pt x="436" y="89"/>
                    <a:pt x="436" y="89"/>
                  </a:cubicBezTo>
                  <a:cubicBezTo>
                    <a:pt x="437" y="88"/>
                    <a:pt x="437" y="87"/>
                    <a:pt x="438" y="87"/>
                  </a:cubicBezTo>
                  <a:cubicBezTo>
                    <a:pt x="439" y="87"/>
                    <a:pt x="440" y="85"/>
                    <a:pt x="439" y="84"/>
                  </a:cubicBezTo>
                  <a:cubicBezTo>
                    <a:pt x="437" y="82"/>
                    <a:pt x="435" y="81"/>
                    <a:pt x="434" y="81"/>
                  </a:cubicBezTo>
                  <a:cubicBezTo>
                    <a:pt x="433" y="81"/>
                    <a:pt x="430" y="81"/>
                    <a:pt x="429" y="81"/>
                  </a:cubicBezTo>
                  <a:cubicBezTo>
                    <a:pt x="427" y="82"/>
                    <a:pt x="428" y="80"/>
                    <a:pt x="429" y="80"/>
                  </a:cubicBezTo>
                  <a:cubicBezTo>
                    <a:pt x="430" y="79"/>
                    <a:pt x="426" y="78"/>
                    <a:pt x="426" y="78"/>
                  </a:cubicBezTo>
                  <a:cubicBezTo>
                    <a:pt x="425" y="78"/>
                    <a:pt x="424" y="78"/>
                    <a:pt x="424" y="78"/>
                  </a:cubicBezTo>
                  <a:cubicBezTo>
                    <a:pt x="423" y="78"/>
                    <a:pt x="422" y="78"/>
                    <a:pt x="421" y="77"/>
                  </a:cubicBezTo>
                  <a:cubicBezTo>
                    <a:pt x="420" y="77"/>
                    <a:pt x="421" y="77"/>
                    <a:pt x="422" y="77"/>
                  </a:cubicBezTo>
                  <a:cubicBezTo>
                    <a:pt x="423" y="77"/>
                    <a:pt x="422" y="76"/>
                    <a:pt x="423" y="76"/>
                  </a:cubicBezTo>
                  <a:cubicBezTo>
                    <a:pt x="424" y="76"/>
                    <a:pt x="425" y="76"/>
                    <a:pt x="424" y="76"/>
                  </a:cubicBezTo>
                  <a:cubicBezTo>
                    <a:pt x="424" y="77"/>
                    <a:pt x="425" y="77"/>
                    <a:pt x="426" y="77"/>
                  </a:cubicBezTo>
                  <a:cubicBezTo>
                    <a:pt x="427" y="77"/>
                    <a:pt x="429" y="77"/>
                    <a:pt x="429" y="78"/>
                  </a:cubicBezTo>
                  <a:cubicBezTo>
                    <a:pt x="430" y="78"/>
                    <a:pt x="432" y="79"/>
                    <a:pt x="433" y="79"/>
                  </a:cubicBezTo>
                  <a:cubicBezTo>
                    <a:pt x="433" y="79"/>
                    <a:pt x="432" y="80"/>
                    <a:pt x="433" y="80"/>
                  </a:cubicBezTo>
                  <a:cubicBezTo>
                    <a:pt x="434" y="80"/>
                    <a:pt x="434" y="79"/>
                    <a:pt x="435" y="80"/>
                  </a:cubicBezTo>
                  <a:cubicBezTo>
                    <a:pt x="436" y="80"/>
                    <a:pt x="438" y="82"/>
                    <a:pt x="439" y="81"/>
                  </a:cubicBezTo>
                  <a:cubicBezTo>
                    <a:pt x="440" y="81"/>
                    <a:pt x="438" y="80"/>
                    <a:pt x="440" y="80"/>
                  </a:cubicBezTo>
                  <a:cubicBezTo>
                    <a:pt x="442" y="80"/>
                    <a:pt x="444" y="81"/>
                    <a:pt x="443" y="80"/>
                  </a:cubicBezTo>
                  <a:cubicBezTo>
                    <a:pt x="443" y="79"/>
                    <a:pt x="442" y="79"/>
                    <a:pt x="443" y="78"/>
                  </a:cubicBezTo>
                  <a:cubicBezTo>
                    <a:pt x="443" y="77"/>
                    <a:pt x="445" y="75"/>
                    <a:pt x="444" y="76"/>
                  </a:cubicBezTo>
                  <a:cubicBezTo>
                    <a:pt x="444" y="76"/>
                    <a:pt x="448" y="78"/>
                    <a:pt x="450" y="77"/>
                  </a:cubicBezTo>
                  <a:cubicBezTo>
                    <a:pt x="452" y="77"/>
                    <a:pt x="454" y="76"/>
                    <a:pt x="455" y="74"/>
                  </a:cubicBezTo>
                  <a:cubicBezTo>
                    <a:pt x="455" y="73"/>
                    <a:pt x="459" y="70"/>
                    <a:pt x="459" y="69"/>
                  </a:cubicBezTo>
                  <a:cubicBezTo>
                    <a:pt x="460" y="68"/>
                    <a:pt x="459" y="66"/>
                    <a:pt x="458" y="66"/>
                  </a:cubicBezTo>
                  <a:cubicBezTo>
                    <a:pt x="457" y="65"/>
                    <a:pt x="455" y="66"/>
                    <a:pt x="452" y="66"/>
                  </a:cubicBezTo>
                  <a:cubicBezTo>
                    <a:pt x="449" y="66"/>
                    <a:pt x="446" y="63"/>
                    <a:pt x="445" y="62"/>
                  </a:cubicBezTo>
                  <a:cubicBezTo>
                    <a:pt x="443" y="61"/>
                    <a:pt x="443" y="61"/>
                    <a:pt x="441" y="60"/>
                  </a:cubicBezTo>
                  <a:cubicBezTo>
                    <a:pt x="439" y="60"/>
                    <a:pt x="434" y="60"/>
                    <a:pt x="436" y="60"/>
                  </a:cubicBezTo>
                  <a:cubicBezTo>
                    <a:pt x="437" y="59"/>
                    <a:pt x="440" y="60"/>
                    <a:pt x="442" y="60"/>
                  </a:cubicBezTo>
                  <a:cubicBezTo>
                    <a:pt x="443" y="60"/>
                    <a:pt x="442" y="59"/>
                    <a:pt x="444" y="59"/>
                  </a:cubicBezTo>
                  <a:cubicBezTo>
                    <a:pt x="446" y="59"/>
                    <a:pt x="445" y="59"/>
                    <a:pt x="447" y="60"/>
                  </a:cubicBezTo>
                  <a:cubicBezTo>
                    <a:pt x="448" y="61"/>
                    <a:pt x="453" y="64"/>
                    <a:pt x="454" y="64"/>
                  </a:cubicBezTo>
                  <a:cubicBezTo>
                    <a:pt x="455" y="65"/>
                    <a:pt x="457" y="66"/>
                    <a:pt x="459" y="64"/>
                  </a:cubicBezTo>
                  <a:cubicBezTo>
                    <a:pt x="461" y="62"/>
                    <a:pt x="463" y="61"/>
                    <a:pt x="464" y="60"/>
                  </a:cubicBezTo>
                  <a:cubicBezTo>
                    <a:pt x="464" y="59"/>
                    <a:pt x="466" y="58"/>
                    <a:pt x="465" y="57"/>
                  </a:cubicBezTo>
                  <a:cubicBezTo>
                    <a:pt x="465" y="57"/>
                    <a:pt x="462" y="57"/>
                    <a:pt x="462" y="56"/>
                  </a:cubicBezTo>
                  <a:cubicBezTo>
                    <a:pt x="461" y="55"/>
                    <a:pt x="462" y="54"/>
                    <a:pt x="463" y="54"/>
                  </a:cubicBezTo>
                  <a:cubicBezTo>
                    <a:pt x="464" y="54"/>
                    <a:pt x="468" y="54"/>
                    <a:pt x="470" y="55"/>
                  </a:cubicBezTo>
                  <a:cubicBezTo>
                    <a:pt x="472" y="56"/>
                    <a:pt x="473" y="56"/>
                    <a:pt x="474" y="55"/>
                  </a:cubicBezTo>
                  <a:cubicBezTo>
                    <a:pt x="476" y="55"/>
                    <a:pt x="475" y="55"/>
                    <a:pt x="475" y="55"/>
                  </a:cubicBezTo>
                  <a:cubicBezTo>
                    <a:pt x="476" y="56"/>
                    <a:pt x="477" y="56"/>
                    <a:pt x="477" y="55"/>
                  </a:cubicBezTo>
                  <a:cubicBezTo>
                    <a:pt x="477" y="54"/>
                    <a:pt x="477" y="53"/>
                    <a:pt x="475" y="52"/>
                  </a:cubicBezTo>
                  <a:cubicBezTo>
                    <a:pt x="474" y="51"/>
                    <a:pt x="471" y="50"/>
                    <a:pt x="471" y="50"/>
                  </a:cubicBezTo>
                  <a:cubicBezTo>
                    <a:pt x="470" y="50"/>
                    <a:pt x="472" y="50"/>
                    <a:pt x="472" y="49"/>
                  </a:cubicBezTo>
                  <a:cubicBezTo>
                    <a:pt x="473" y="49"/>
                    <a:pt x="475" y="50"/>
                    <a:pt x="476" y="51"/>
                  </a:cubicBezTo>
                  <a:cubicBezTo>
                    <a:pt x="477" y="52"/>
                    <a:pt x="478" y="51"/>
                    <a:pt x="478" y="52"/>
                  </a:cubicBezTo>
                  <a:cubicBezTo>
                    <a:pt x="478" y="53"/>
                    <a:pt x="479" y="54"/>
                    <a:pt x="480" y="54"/>
                  </a:cubicBezTo>
                  <a:cubicBezTo>
                    <a:pt x="481" y="55"/>
                    <a:pt x="483" y="57"/>
                    <a:pt x="483" y="56"/>
                  </a:cubicBezTo>
                  <a:cubicBezTo>
                    <a:pt x="482" y="55"/>
                    <a:pt x="481" y="55"/>
                    <a:pt x="483" y="54"/>
                  </a:cubicBezTo>
                  <a:cubicBezTo>
                    <a:pt x="485" y="53"/>
                    <a:pt x="488" y="51"/>
                    <a:pt x="488" y="50"/>
                  </a:cubicBezTo>
                  <a:cubicBezTo>
                    <a:pt x="489" y="49"/>
                    <a:pt x="490" y="48"/>
                    <a:pt x="491" y="47"/>
                  </a:cubicBezTo>
                  <a:cubicBezTo>
                    <a:pt x="492" y="46"/>
                    <a:pt x="492" y="44"/>
                    <a:pt x="491" y="43"/>
                  </a:cubicBezTo>
                  <a:cubicBezTo>
                    <a:pt x="490" y="43"/>
                    <a:pt x="488" y="41"/>
                    <a:pt x="487" y="39"/>
                  </a:cubicBezTo>
                  <a:cubicBezTo>
                    <a:pt x="487" y="38"/>
                    <a:pt x="486" y="37"/>
                    <a:pt x="485" y="36"/>
                  </a:cubicBezTo>
                  <a:cubicBezTo>
                    <a:pt x="484" y="35"/>
                    <a:pt x="484" y="34"/>
                    <a:pt x="485" y="35"/>
                  </a:cubicBezTo>
                  <a:cubicBezTo>
                    <a:pt x="486" y="35"/>
                    <a:pt x="492" y="34"/>
                    <a:pt x="492" y="33"/>
                  </a:cubicBezTo>
                  <a:cubicBezTo>
                    <a:pt x="492" y="32"/>
                    <a:pt x="493" y="32"/>
                    <a:pt x="490" y="31"/>
                  </a:cubicBezTo>
                  <a:cubicBezTo>
                    <a:pt x="488" y="31"/>
                    <a:pt x="488" y="31"/>
                    <a:pt x="490" y="30"/>
                  </a:cubicBezTo>
                  <a:cubicBezTo>
                    <a:pt x="491" y="29"/>
                    <a:pt x="493" y="29"/>
                    <a:pt x="491" y="28"/>
                  </a:cubicBezTo>
                  <a:cubicBezTo>
                    <a:pt x="490" y="27"/>
                    <a:pt x="489" y="27"/>
                    <a:pt x="487" y="27"/>
                  </a:cubicBezTo>
                  <a:cubicBezTo>
                    <a:pt x="486" y="27"/>
                    <a:pt x="486" y="25"/>
                    <a:pt x="484" y="25"/>
                  </a:cubicBezTo>
                  <a:cubicBezTo>
                    <a:pt x="482" y="24"/>
                    <a:pt x="480" y="24"/>
                    <a:pt x="482" y="24"/>
                  </a:cubicBezTo>
                  <a:cubicBezTo>
                    <a:pt x="484" y="23"/>
                    <a:pt x="487" y="23"/>
                    <a:pt x="484" y="23"/>
                  </a:cubicBezTo>
                  <a:cubicBezTo>
                    <a:pt x="481" y="23"/>
                    <a:pt x="478" y="22"/>
                    <a:pt x="476" y="22"/>
                  </a:cubicBezTo>
                  <a:cubicBezTo>
                    <a:pt x="474" y="21"/>
                    <a:pt x="471" y="21"/>
                    <a:pt x="470" y="21"/>
                  </a:cubicBezTo>
                  <a:cubicBezTo>
                    <a:pt x="470" y="22"/>
                    <a:pt x="469" y="21"/>
                    <a:pt x="468" y="21"/>
                  </a:cubicBezTo>
                  <a:cubicBezTo>
                    <a:pt x="467" y="21"/>
                    <a:pt x="469" y="21"/>
                    <a:pt x="469" y="22"/>
                  </a:cubicBezTo>
                  <a:cubicBezTo>
                    <a:pt x="469" y="23"/>
                    <a:pt x="468" y="24"/>
                    <a:pt x="468" y="25"/>
                  </a:cubicBezTo>
                  <a:cubicBezTo>
                    <a:pt x="468" y="27"/>
                    <a:pt x="469" y="27"/>
                    <a:pt x="471" y="28"/>
                  </a:cubicBezTo>
                  <a:cubicBezTo>
                    <a:pt x="473" y="29"/>
                    <a:pt x="474" y="30"/>
                    <a:pt x="473" y="30"/>
                  </a:cubicBezTo>
                  <a:cubicBezTo>
                    <a:pt x="472" y="30"/>
                    <a:pt x="469" y="30"/>
                    <a:pt x="470" y="31"/>
                  </a:cubicBezTo>
                  <a:cubicBezTo>
                    <a:pt x="471" y="31"/>
                    <a:pt x="473" y="32"/>
                    <a:pt x="471" y="32"/>
                  </a:cubicBezTo>
                  <a:cubicBezTo>
                    <a:pt x="469" y="32"/>
                    <a:pt x="468" y="32"/>
                    <a:pt x="467" y="34"/>
                  </a:cubicBezTo>
                  <a:cubicBezTo>
                    <a:pt x="467" y="36"/>
                    <a:pt x="466" y="39"/>
                    <a:pt x="465" y="41"/>
                  </a:cubicBezTo>
                  <a:cubicBezTo>
                    <a:pt x="464" y="42"/>
                    <a:pt x="463" y="43"/>
                    <a:pt x="463" y="45"/>
                  </a:cubicBezTo>
                  <a:cubicBezTo>
                    <a:pt x="463" y="46"/>
                    <a:pt x="463" y="45"/>
                    <a:pt x="461" y="46"/>
                  </a:cubicBezTo>
                  <a:cubicBezTo>
                    <a:pt x="459" y="47"/>
                    <a:pt x="459" y="49"/>
                    <a:pt x="458" y="48"/>
                  </a:cubicBezTo>
                  <a:cubicBezTo>
                    <a:pt x="457" y="48"/>
                    <a:pt x="458" y="46"/>
                    <a:pt x="456" y="45"/>
                  </a:cubicBezTo>
                  <a:cubicBezTo>
                    <a:pt x="455" y="43"/>
                    <a:pt x="452" y="42"/>
                    <a:pt x="452" y="40"/>
                  </a:cubicBezTo>
                  <a:cubicBezTo>
                    <a:pt x="452" y="38"/>
                    <a:pt x="452" y="36"/>
                    <a:pt x="453" y="36"/>
                  </a:cubicBezTo>
                  <a:cubicBezTo>
                    <a:pt x="454" y="36"/>
                    <a:pt x="456" y="37"/>
                    <a:pt x="455" y="35"/>
                  </a:cubicBezTo>
                  <a:cubicBezTo>
                    <a:pt x="455" y="34"/>
                    <a:pt x="455" y="33"/>
                    <a:pt x="455" y="32"/>
                  </a:cubicBezTo>
                  <a:cubicBezTo>
                    <a:pt x="454" y="31"/>
                    <a:pt x="450" y="27"/>
                    <a:pt x="448" y="27"/>
                  </a:cubicBezTo>
                  <a:cubicBezTo>
                    <a:pt x="447" y="27"/>
                    <a:pt x="446" y="28"/>
                    <a:pt x="445" y="29"/>
                  </a:cubicBezTo>
                  <a:cubicBezTo>
                    <a:pt x="444" y="30"/>
                    <a:pt x="445" y="34"/>
                    <a:pt x="444" y="34"/>
                  </a:cubicBezTo>
                  <a:cubicBezTo>
                    <a:pt x="443" y="35"/>
                    <a:pt x="440" y="35"/>
                    <a:pt x="440" y="34"/>
                  </a:cubicBezTo>
                  <a:cubicBezTo>
                    <a:pt x="440" y="33"/>
                    <a:pt x="439" y="29"/>
                    <a:pt x="438" y="28"/>
                  </a:cubicBezTo>
                  <a:cubicBezTo>
                    <a:pt x="437" y="27"/>
                    <a:pt x="436" y="27"/>
                    <a:pt x="437" y="26"/>
                  </a:cubicBezTo>
                  <a:cubicBezTo>
                    <a:pt x="438" y="26"/>
                    <a:pt x="438" y="26"/>
                    <a:pt x="439" y="26"/>
                  </a:cubicBezTo>
                  <a:cubicBezTo>
                    <a:pt x="439" y="26"/>
                    <a:pt x="440" y="28"/>
                    <a:pt x="440" y="27"/>
                  </a:cubicBezTo>
                  <a:cubicBezTo>
                    <a:pt x="441" y="26"/>
                    <a:pt x="442" y="26"/>
                    <a:pt x="441" y="26"/>
                  </a:cubicBezTo>
                  <a:cubicBezTo>
                    <a:pt x="440" y="25"/>
                    <a:pt x="441" y="24"/>
                    <a:pt x="440" y="24"/>
                  </a:cubicBezTo>
                  <a:cubicBezTo>
                    <a:pt x="439" y="24"/>
                    <a:pt x="439" y="26"/>
                    <a:pt x="438" y="25"/>
                  </a:cubicBezTo>
                  <a:cubicBezTo>
                    <a:pt x="437" y="24"/>
                    <a:pt x="436" y="23"/>
                    <a:pt x="435" y="23"/>
                  </a:cubicBezTo>
                  <a:cubicBezTo>
                    <a:pt x="434" y="24"/>
                    <a:pt x="434" y="24"/>
                    <a:pt x="433" y="24"/>
                  </a:cubicBezTo>
                  <a:cubicBezTo>
                    <a:pt x="431" y="23"/>
                    <a:pt x="431" y="22"/>
                    <a:pt x="430" y="22"/>
                  </a:cubicBezTo>
                  <a:cubicBezTo>
                    <a:pt x="429" y="23"/>
                    <a:pt x="431" y="20"/>
                    <a:pt x="430" y="20"/>
                  </a:cubicBezTo>
                  <a:cubicBezTo>
                    <a:pt x="430" y="20"/>
                    <a:pt x="431" y="20"/>
                    <a:pt x="431" y="20"/>
                  </a:cubicBezTo>
                  <a:cubicBezTo>
                    <a:pt x="432" y="19"/>
                    <a:pt x="431" y="19"/>
                    <a:pt x="432" y="18"/>
                  </a:cubicBezTo>
                  <a:cubicBezTo>
                    <a:pt x="432" y="18"/>
                    <a:pt x="433" y="18"/>
                    <a:pt x="434" y="18"/>
                  </a:cubicBezTo>
                  <a:cubicBezTo>
                    <a:pt x="434" y="17"/>
                    <a:pt x="433" y="17"/>
                    <a:pt x="432" y="16"/>
                  </a:cubicBezTo>
                  <a:cubicBezTo>
                    <a:pt x="431" y="15"/>
                    <a:pt x="431" y="14"/>
                    <a:pt x="431" y="13"/>
                  </a:cubicBezTo>
                  <a:cubicBezTo>
                    <a:pt x="431" y="13"/>
                    <a:pt x="430" y="13"/>
                    <a:pt x="429" y="12"/>
                  </a:cubicBezTo>
                  <a:cubicBezTo>
                    <a:pt x="428" y="12"/>
                    <a:pt x="428" y="11"/>
                    <a:pt x="427" y="11"/>
                  </a:cubicBezTo>
                  <a:cubicBezTo>
                    <a:pt x="426" y="11"/>
                    <a:pt x="427" y="8"/>
                    <a:pt x="426" y="7"/>
                  </a:cubicBezTo>
                  <a:cubicBezTo>
                    <a:pt x="426" y="6"/>
                    <a:pt x="425" y="5"/>
                    <a:pt x="424" y="4"/>
                  </a:cubicBezTo>
                  <a:cubicBezTo>
                    <a:pt x="423" y="3"/>
                    <a:pt x="423" y="2"/>
                    <a:pt x="421" y="1"/>
                  </a:cubicBezTo>
                  <a:cubicBezTo>
                    <a:pt x="419" y="1"/>
                    <a:pt x="417" y="2"/>
                    <a:pt x="417" y="1"/>
                  </a:cubicBezTo>
                  <a:cubicBezTo>
                    <a:pt x="417" y="0"/>
                    <a:pt x="417" y="0"/>
                    <a:pt x="416" y="0"/>
                  </a:cubicBezTo>
                  <a:cubicBezTo>
                    <a:pt x="415" y="0"/>
                    <a:pt x="413" y="0"/>
                    <a:pt x="413" y="1"/>
                  </a:cubicBezTo>
                  <a:cubicBezTo>
                    <a:pt x="413" y="2"/>
                    <a:pt x="413" y="2"/>
                    <a:pt x="412" y="2"/>
                  </a:cubicBezTo>
                  <a:cubicBezTo>
                    <a:pt x="411" y="2"/>
                    <a:pt x="409" y="3"/>
                    <a:pt x="411" y="3"/>
                  </a:cubicBezTo>
                  <a:cubicBezTo>
                    <a:pt x="413" y="3"/>
                    <a:pt x="414" y="4"/>
                    <a:pt x="413" y="4"/>
                  </a:cubicBezTo>
                  <a:cubicBezTo>
                    <a:pt x="412" y="4"/>
                    <a:pt x="413" y="5"/>
                    <a:pt x="412" y="5"/>
                  </a:cubicBezTo>
                  <a:cubicBezTo>
                    <a:pt x="412" y="6"/>
                    <a:pt x="412" y="6"/>
                    <a:pt x="410" y="6"/>
                  </a:cubicBezTo>
                  <a:cubicBezTo>
                    <a:pt x="409" y="5"/>
                    <a:pt x="409" y="4"/>
                    <a:pt x="407" y="6"/>
                  </a:cubicBezTo>
                  <a:cubicBezTo>
                    <a:pt x="406" y="8"/>
                    <a:pt x="405" y="10"/>
                    <a:pt x="406" y="11"/>
                  </a:cubicBezTo>
                  <a:cubicBezTo>
                    <a:pt x="407" y="11"/>
                    <a:pt x="409" y="12"/>
                    <a:pt x="409" y="12"/>
                  </a:cubicBezTo>
                  <a:cubicBezTo>
                    <a:pt x="410" y="13"/>
                    <a:pt x="410" y="13"/>
                    <a:pt x="408" y="13"/>
                  </a:cubicBezTo>
                  <a:cubicBezTo>
                    <a:pt x="407" y="13"/>
                    <a:pt x="406" y="16"/>
                    <a:pt x="406" y="17"/>
                  </a:cubicBezTo>
                  <a:cubicBezTo>
                    <a:pt x="406" y="18"/>
                    <a:pt x="410" y="22"/>
                    <a:pt x="411" y="22"/>
                  </a:cubicBezTo>
                  <a:cubicBezTo>
                    <a:pt x="412" y="22"/>
                    <a:pt x="413" y="24"/>
                    <a:pt x="415" y="23"/>
                  </a:cubicBezTo>
                  <a:cubicBezTo>
                    <a:pt x="416" y="23"/>
                    <a:pt x="416" y="22"/>
                    <a:pt x="417" y="23"/>
                  </a:cubicBezTo>
                  <a:cubicBezTo>
                    <a:pt x="419" y="24"/>
                    <a:pt x="419" y="25"/>
                    <a:pt x="421" y="25"/>
                  </a:cubicBezTo>
                  <a:cubicBezTo>
                    <a:pt x="422" y="25"/>
                    <a:pt x="422" y="26"/>
                    <a:pt x="421" y="26"/>
                  </a:cubicBezTo>
                  <a:cubicBezTo>
                    <a:pt x="420" y="26"/>
                    <a:pt x="419" y="26"/>
                    <a:pt x="419" y="27"/>
                  </a:cubicBezTo>
                  <a:cubicBezTo>
                    <a:pt x="420" y="29"/>
                    <a:pt x="419" y="29"/>
                    <a:pt x="418" y="29"/>
                  </a:cubicBezTo>
                  <a:cubicBezTo>
                    <a:pt x="418" y="30"/>
                    <a:pt x="417" y="33"/>
                    <a:pt x="418" y="32"/>
                  </a:cubicBezTo>
                  <a:cubicBezTo>
                    <a:pt x="420" y="32"/>
                    <a:pt x="421" y="32"/>
                    <a:pt x="421" y="31"/>
                  </a:cubicBezTo>
                  <a:cubicBezTo>
                    <a:pt x="421" y="29"/>
                    <a:pt x="423" y="29"/>
                    <a:pt x="423" y="30"/>
                  </a:cubicBezTo>
                  <a:cubicBezTo>
                    <a:pt x="423" y="31"/>
                    <a:pt x="423" y="34"/>
                    <a:pt x="422" y="34"/>
                  </a:cubicBezTo>
                  <a:cubicBezTo>
                    <a:pt x="421" y="35"/>
                    <a:pt x="419" y="35"/>
                    <a:pt x="419" y="36"/>
                  </a:cubicBezTo>
                  <a:cubicBezTo>
                    <a:pt x="419" y="37"/>
                    <a:pt x="418" y="38"/>
                    <a:pt x="417" y="38"/>
                  </a:cubicBezTo>
                  <a:cubicBezTo>
                    <a:pt x="415" y="39"/>
                    <a:pt x="412" y="39"/>
                    <a:pt x="412" y="40"/>
                  </a:cubicBezTo>
                  <a:cubicBezTo>
                    <a:pt x="412" y="42"/>
                    <a:pt x="411" y="41"/>
                    <a:pt x="411" y="42"/>
                  </a:cubicBezTo>
                  <a:cubicBezTo>
                    <a:pt x="412" y="43"/>
                    <a:pt x="414" y="44"/>
                    <a:pt x="414" y="45"/>
                  </a:cubicBezTo>
                  <a:cubicBezTo>
                    <a:pt x="414" y="46"/>
                    <a:pt x="413" y="47"/>
                    <a:pt x="412" y="47"/>
                  </a:cubicBezTo>
                  <a:cubicBezTo>
                    <a:pt x="411" y="46"/>
                    <a:pt x="411" y="45"/>
                    <a:pt x="410" y="46"/>
                  </a:cubicBezTo>
                  <a:cubicBezTo>
                    <a:pt x="410" y="46"/>
                    <a:pt x="409" y="47"/>
                    <a:pt x="408" y="46"/>
                  </a:cubicBezTo>
                  <a:cubicBezTo>
                    <a:pt x="407" y="45"/>
                    <a:pt x="406" y="44"/>
                    <a:pt x="407" y="43"/>
                  </a:cubicBezTo>
                  <a:cubicBezTo>
                    <a:pt x="408" y="42"/>
                    <a:pt x="408" y="41"/>
                    <a:pt x="408" y="40"/>
                  </a:cubicBezTo>
                  <a:cubicBezTo>
                    <a:pt x="408" y="39"/>
                    <a:pt x="409" y="38"/>
                    <a:pt x="409" y="38"/>
                  </a:cubicBezTo>
                  <a:cubicBezTo>
                    <a:pt x="409" y="37"/>
                    <a:pt x="409" y="37"/>
                    <a:pt x="408" y="38"/>
                  </a:cubicBezTo>
                  <a:cubicBezTo>
                    <a:pt x="407" y="38"/>
                    <a:pt x="406" y="39"/>
                    <a:pt x="406" y="38"/>
                  </a:cubicBezTo>
                  <a:cubicBezTo>
                    <a:pt x="405" y="37"/>
                    <a:pt x="404" y="37"/>
                    <a:pt x="403" y="36"/>
                  </a:cubicBezTo>
                  <a:cubicBezTo>
                    <a:pt x="402" y="35"/>
                    <a:pt x="401" y="34"/>
                    <a:pt x="400" y="34"/>
                  </a:cubicBezTo>
                  <a:cubicBezTo>
                    <a:pt x="399" y="34"/>
                    <a:pt x="398" y="36"/>
                    <a:pt x="397" y="36"/>
                  </a:cubicBezTo>
                  <a:cubicBezTo>
                    <a:pt x="396" y="36"/>
                    <a:pt x="396" y="35"/>
                    <a:pt x="395" y="35"/>
                  </a:cubicBezTo>
                  <a:cubicBezTo>
                    <a:pt x="395" y="35"/>
                    <a:pt x="394" y="35"/>
                    <a:pt x="395" y="36"/>
                  </a:cubicBezTo>
                  <a:cubicBezTo>
                    <a:pt x="395" y="37"/>
                    <a:pt x="395" y="37"/>
                    <a:pt x="395" y="38"/>
                  </a:cubicBezTo>
                  <a:cubicBezTo>
                    <a:pt x="396" y="39"/>
                    <a:pt x="397" y="40"/>
                    <a:pt x="398" y="39"/>
                  </a:cubicBezTo>
                  <a:cubicBezTo>
                    <a:pt x="400" y="39"/>
                    <a:pt x="402" y="40"/>
                    <a:pt x="403" y="41"/>
                  </a:cubicBezTo>
                  <a:cubicBezTo>
                    <a:pt x="403" y="42"/>
                    <a:pt x="404" y="43"/>
                    <a:pt x="402" y="43"/>
                  </a:cubicBezTo>
                  <a:cubicBezTo>
                    <a:pt x="400" y="43"/>
                    <a:pt x="398" y="41"/>
                    <a:pt x="397" y="40"/>
                  </a:cubicBezTo>
                  <a:cubicBezTo>
                    <a:pt x="395" y="40"/>
                    <a:pt x="395" y="40"/>
                    <a:pt x="394" y="41"/>
                  </a:cubicBezTo>
                  <a:cubicBezTo>
                    <a:pt x="392" y="42"/>
                    <a:pt x="391" y="41"/>
                    <a:pt x="389" y="41"/>
                  </a:cubicBezTo>
                  <a:cubicBezTo>
                    <a:pt x="387" y="41"/>
                    <a:pt x="382" y="42"/>
                    <a:pt x="379" y="42"/>
                  </a:cubicBezTo>
                  <a:cubicBezTo>
                    <a:pt x="377" y="42"/>
                    <a:pt x="375" y="42"/>
                    <a:pt x="371" y="41"/>
                  </a:cubicBezTo>
                  <a:cubicBezTo>
                    <a:pt x="368" y="39"/>
                    <a:pt x="364" y="39"/>
                    <a:pt x="363" y="38"/>
                  </a:cubicBezTo>
                  <a:cubicBezTo>
                    <a:pt x="361" y="38"/>
                    <a:pt x="357" y="37"/>
                    <a:pt x="356" y="36"/>
                  </a:cubicBezTo>
                  <a:cubicBezTo>
                    <a:pt x="355" y="34"/>
                    <a:pt x="356" y="31"/>
                    <a:pt x="353" y="31"/>
                  </a:cubicBezTo>
                  <a:cubicBezTo>
                    <a:pt x="350" y="31"/>
                    <a:pt x="347" y="32"/>
                    <a:pt x="344" y="33"/>
                  </a:cubicBezTo>
                  <a:cubicBezTo>
                    <a:pt x="342" y="33"/>
                    <a:pt x="340" y="33"/>
                    <a:pt x="339" y="34"/>
                  </a:cubicBezTo>
                  <a:cubicBezTo>
                    <a:pt x="338" y="35"/>
                    <a:pt x="337" y="36"/>
                    <a:pt x="337" y="36"/>
                  </a:cubicBezTo>
                  <a:cubicBezTo>
                    <a:pt x="337" y="37"/>
                    <a:pt x="340" y="37"/>
                    <a:pt x="341" y="37"/>
                  </a:cubicBezTo>
                  <a:cubicBezTo>
                    <a:pt x="342" y="38"/>
                    <a:pt x="343" y="39"/>
                    <a:pt x="343" y="38"/>
                  </a:cubicBezTo>
                  <a:cubicBezTo>
                    <a:pt x="343" y="37"/>
                    <a:pt x="343" y="36"/>
                    <a:pt x="344" y="36"/>
                  </a:cubicBezTo>
                  <a:cubicBezTo>
                    <a:pt x="345" y="36"/>
                    <a:pt x="345" y="37"/>
                    <a:pt x="346" y="37"/>
                  </a:cubicBezTo>
                  <a:cubicBezTo>
                    <a:pt x="348" y="36"/>
                    <a:pt x="348" y="35"/>
                    <a:pt x="351" y="34"/>
                  </a:cubicBezTo>
                  <a:cubicBezTo>
                    <a:pt x="353" y="33"/>
                    <a:pt x="355" y="33"/>
                    <a:pt x="354" y="34"/>
                  </a:cubicBezTo>
                  <a:cubicBezTo>
                    <a:pt x="353" y="35"/>
                    <a:pt x="351" y="36"/>
                    <a:pt x="350" y="37"/>
                  </a:cubicBezTo>
                  <a:cubicBezTo>
                    <a:pt x="349" y="38"/>
                    <a:pt x="347" y="38"/>
                    <a:pt x="346" y="39"/>
                  </a:cubicBezTo>
                  <a:cubicBezTo>
                    <a:pt x="345" y="39"/>
                    <a:pt x="344" y="39"/>
                    <a:pt x="343" y="39"/>
                  </a:cubicBezTo>
                  <a:cubicBezTo>
                    <a:pt x="342" y="40"/>
                    <a:pt x="341" y="41"/>
                    <a:pt x="342" y="42"/>
                  </a:cubicBezTo>
                  <a:cubicBezTo>
                    <a:pt x="342" y="43"/>
                    <a:pt x="343" y="42"/>
                    <a:pt x="344" y="44"/>
                  </a:cubicBezTo>
                  <a:cubicBezTo>
                    <a:pt x="344" y="46"/>
                    <a:pt x="342" y="46"/>
                    <a:pt x="344" y="47"/>
                  </a:cubicBezTo>
                  <a:cubicBezTo>
                    <a:pt x="345" y="48"/>
                    <a:pt x="345" y="48"/>
                    <a:pt x="346" y="49"/>
                  </a:cubicBezTo>
                  <a:cubicBezTo>
                    <a:pt x="347" y="50"/>
                    <a:pt x="346" y="51"/>
                    <a:pt x="345" y="51"/>
                  </a:cubicBezTo>
                  <a:cubicBezTo>
                    <a:pt x="344" y="50"/>
                    <a:pt x="343" y="49"/>
                    <a:pt x="343" y="49"/>
                  </a:cubicBezTo>
                  <a:cubicBezTo>
                    <a:pt x="343" y="50"/>
                    <a:pt x="343" y="51"/>
                    <a:pt x="343" y="52"/>
                  </a:cubicBezTo>
                  <a:cubicBezTo>
                    <a:pt x="343" y="52"/>
                    <a:pt x="341" y="51"/>
                    <a:pt x="341" y="50"/>
                  </a:cubicBezTo>
                  <a:cubicBezTo>
                    <a:pt x="340" y="49"/>
                    <a:pt x="339" y="49"/>
                    <a:pt x="339" y="49"/>
                  </a:cubicBezTo>
                  <a:cubicBezTo>
                    <a:pt x="338" y="49"/>
                    <a:pt x="338" y="48"/>
                    <a:pt x="339" y="48"/>
                  </a:cubicBezTo>
                  <a:cubicBezTo>
                    <a:pt x="340" y="48"/>
                    <a:pt x="342" y="48"/>
                    <a:pt x="341" y="47"/>
                  </a:cubicBezTo>
                  <a:cubicBezTo>
                    <a:pt x="341" y="46"/>
                    <a:pt x="340" y="46"/>
                    <a:pt x="340" y="46"/>
                  </a:cubicBezTo>
                  <a:cubicBezTo>
                    <a:pt x="341" y="46"/>
                    <a:pt x="342" y="46"/>
                    <a:pt x="342" y="45"/>
                  </a:cubicBezTo>
                  <a:cubicBezTo>
                    <a:pt x="341" y="44"/>
                    <a:pt x="340" y="43"/>
                    <a:pt x="340" y="44"/>
                  </a:cubicBezTo>
                  <a:cubicBezTo>
                    <a:pt x="341" y="44"/>
                    <a:pt x="341" y="45"/>
                    <a:pt x="340" y="45"/>
                  </a:cubicBezTo>
                  <a:cubicBezTo>
                    <a:pt x="339" y="45"/>
                    <a:pt x="337" y="45"/>
                    <a:pt x="338" y="45"/>
                  </a:cubicBezTo>
                  <a:cubicBezTo>
                    <a:pt x="338" y="44"/>
                    <a:pt x="340" y="43"/>
                    <a:pt x="339" y="43"/>
                  </a:cubicBezTo>
                  <a:cubicBezTo>
                    <a:pt x="338" y="43"/>
                    <a:pt x="338" y="44"/>
                    <a:pt x="337" y="44"/>
                  </a:cubicBezTo>
                  <a:cubicBezTo>
                    <a:pt x="336" y="44"/>
                    <a:pt x="335" y="45"/>
                    <a:pt x="335" y="44"/>
                  </a:cubicBezTo>
                  <a:cubicBezTo>
                    <a:pt x="335" y="43"/>
                    <a:pt x="335" y="42"/>
                    <a:pt x="335" y="42"/>
                  </a:cubicBezTo>
                  <a:cubicBezTo>
                    <a:pt x="334" y="42"/>
                    <a:pt x="332" y="42"/>
                    <a:pt x="332" y="42"/>
                  </a:cubicBezTo>
                  <a:cubicBezTo>
                    <a:pt x="331" y="41"/>
                    <a:pt x="330" y="39"/>
                    <a:pt x="329" y="39"/>
                  </a:cubicBezTo>
                  <a:cubicBezTo>
                    <a:pt x="328" y="39"/>
                    <a:pt x="326" y="42"/>
                    <a:pt x="325" y="42"/>
                  </a:cubicBezTo>
                  <a:cubicBezTo>
                    <a:pt x="324" y="42"/>
                    <a:pt x="307" y="43"/>
                    <a:pt x="304" y="42"/>
                  </a:cubicBezTo>
                  <a:cubicBezTo>
                    <a:pt x="302" y="41"/>
                    <a:pt x="297" y="42"/>
                    <a:pt x="300" y="40"/>
                  </a:cubicBezTo>
                  <a:cubicBezTo>
                    <a:pt x="302" y="39"/>
                    <a:pt x="303" y="37"/>
                    <a:pt x="305" y="37"/>
                  </a:cubicBezTo>
                  <a:cubicBezTo>
                    <a:pt x="306" y="37"/>
                    <a:pt x="309" y="37"/>
                    <a:pt x="307" y="35"/>
                  </a:cubicBezTo>
                  <a:cubicBezTo>
                    <a:pt x="304" y="33"/>
                    <a:pt x="304" y="31"/>
                    <a:pt x="301" y="31"/>
                  </a:cubicBezTo>
                  <a:cubicBezTo>
                    <a:pt x="298" y="31"/>
                    <a:pt x="297" y="30"/>
                    <a:pt x="296" y="30"/>
                  </a:cubicBezTo>
                  <a:cubicBezTo>
                    <a:pt x="295" y="31"/>
                    <a:pt x="296" y="32"/>
                    <a:pt x="294" y="32"/>
                  </a:cubicBezTo>
                  <a:cubicBezTo>
                    <a:pt x="292" y="32"/>
                    <a:pt x="292" y="31"/>
                    <a:pt x="291" y="31"/>
                  </a:cubicBezTo>
                  <a:cubicBezTo>
                    <a:pt x="289" y="30"/>
                    <a:pt x="283" y="29"/>
                    <a:pt x="281" y="28"/>
                  </a:cubicBezTo>
                  <a:cubicBezTo>
                    <a:pt x="278" y="27"/>
                    <a:pt x="276" y="28"/>
                    <a:pt x="274" y="27"/>
                  </a:cubicBezTo>
                  <a:cubicBezTo>
                    <a:pt x="272" y="26"/>
                    <a:pt x="268" y="23"/>
                    <a:pt x="266" y="22"/>
                  </a:cubicBezTo>
                  <a:cubicBezTo>
                    <a:pt x="263" y="22"/>
                    <a:pt x="258" y="21"/>
                    <a:pt x="256" y="22"/>
                  </a:cubicBezTo>
                  <a:cubicBezTo>
                    <a:pt x="255" y="23"/>
                    <a:pt x="254" y="26"/>
                    <a:pt x="253" y="26"/>
                  </a:cubicBezTo>
                  <a:cubicBezTo>
                    <a:pt x="252" y="26"/>
                    <a:pt x="248" y="27"/>
                    <a:pt x="248" y="26"/>
                  </a:cubicBezTo>
                  <a:cubicBezTo>
                    <a:pt x="248" y="25"/>
                    <a:pt x="251" y="23"/>
                    <a:pt x="250" y="23"/>
                  </a:cubicBezTo>
                  <a:cubicBezTo>
                    <a:pt x="249" y="22"/>
                    <a:pt x="247" y="23"/>
                    <a:pt x="247" y="22"/>
                  </a:cubicBezTo>
                  <a:cubicBezTo>
                    <a:pt x="248" y="21"/>
                    <a:pt x="248" y="18"/>
                    <a:pt x="247" y="18"/>
                  </a:cubicBezTo>
                  <a:cubicBezTo>
                    <a:pt x="246" y="18"/>
                    <a:pt x="245" y="19"/>
                    <a:pt x="245" y="19"/>
                  </a:cubicBezTo>
                  <a:cubicBezTo>
                    <a:pt x="244" y="19"/>
                    <a:pt x="242" y="20"/>
                    <a:pt x="243" y="20"/>
                  </a:cubicBezTo>
                  <a:cubicBezTo>
                    <a:pt x="243" y="21"/>
                    <a:pt x="242" y="20"/>
                    <a:pt x="243" y="20"/>
                  </a:cubicBezTo>
                  <a:cubicBezTo>
                    <a:pt x="244" y="20"/>
                    <a:pt x="245" y="20"/>
                    <a:pt x="245" y="20"/>
                  </a:cubicBezTo>
                  <a:cubicBezTo>
                    <a:pt x="244" y="21"/>
                    <a:pt x="243" y="22"/>
                    <a:pt x="243" y="22"/>
                  </a:cubicBezTo>
                  <a:cubicBezTo>
                    <a:pt x="244" y="22"/>
                    <a:pt x="246" y="23"/>
                    <a:pt x="245" y="23"/>
                  </a:cubicBezTo>
                  <a:cubicBezTo>
                    <a:pt x="245" y="23"/>
                    <a:pt x="242" y="23"/>
                    <a:pt x="242" y="24"/>
                  </a:cubicBezTo>
                  <a:cubicBezTo>
                    <a:pt x="242" y="25"/>
                    <a:pt x="242" y="27"/>
                    <a:pt x="241" y="26"/>
                  </a:cubicBezTo>
                  <a:cubicBezTo>
                    <a:pt x="240" y="26"/>
                    <a:pt x="236" y="24"/>
                    <a:pt x="235" y="23"/>
                  </a:cubicBezTo>
                  <a:cubicBezTo>
                    <a:pt x="235" y="22"/>
                    <a:pt x="233" y="18"/>
                    <a:pt x="232" y="18"/>
                  </a:cubicBezTo>
                  <a:cubicBezTo>
                    <a:pt x="231" y="17"/>
                    <a:pt x="227" y="13"/>
                    <a:pt x="226" y="13"/>
                  </a:cubicBezTo>
                  <a:cubicBezTo>
                    <a:pt x="225" y="13"/>
                    <a:pt x="225" y="14"/>
                    <a:pt x="226" y="15"/>
                  </a:cubicBezTo>
                  <a:cubicBezTo>
                    <a:pt x="228" y="16"/>
                    <a:pt x="229" y="17"/>
                    <a:pt x="230" y="18"/>
                  </a:cubicBezTo>
                  <a:cubicBezTo>
                    <a:pt x="230" y="18"/>
                    <a:pt x="228" y="18"/>
                    <a:pt x="227" y="18"/>
                  </a:cubicBezTo>
                  <a:cubicBezTo>
                    <a:pt x="227" y="18"/>
                    <a:pt x="225" y="18"/>
                    <a:pt x="225" y="19"/>
                  </a:cubicBezTo>
                  <a:cubicBezTo>
                    <a:pt x="225" y="20"/>
                    <a:pt x="225" y="21"/>
                    <a:pt x="224" y="21"/>
                  </a:cubicBezTo>
                  <a:cubicBezTo>
                    <a:pt x="223" y="21"/>
                    <a:pt x="221" y="23"/>
                    <a:pt x="221" y="23"/>
                  </a:cubicBezTo>
                  <a:cubicBezTo>
                    <a:pt x="220" y="23"/>
                    <a:pt x="222" y="21"/>
                    <a:pt x="221" y="21"/>
                  </a:cubicBezTo>
                  <a:cubicBezTo>
                    <a:pt x="220" y="22"/>
                    <a:pt x="217" y="22"/>
                    <a:pt x="216" y="22"/>
                  </a:cubicBezTo>
                  <a:cubicBezTo>
                    <a:pt x="215" y="23"/>
                    <a:pt x="213" y="26"/>
                    <a:pt x="212" y="27"/>
                  </a:cubicBezTo>
                  <a:cubicBezTo>
                    <a:pt x="211" y="27"/>
                    <a:pt x="210" y="28"/>
                    <a:pt x="210" y="27"/>
                  </a:cubicBezTo>
                  <a:cubicBezTo>
                    <a:pt x="210" y="27"/>
                    <a:pt x="210" y="26"/>
                    <a:pt x="210" y="26"/>
                  </a:cubicBezTo>
                  <a:cubicBezTo>
                    <a:pt x="209" y="25"/>
                    <a:pt x="209" y="25"/>
                    <a:pt x="209" y="26"/>
                  </a:cubicBezTo>
                  <a:cubicBezTo>
                    <a:pt x="208" y="26"/>
                    <a:pt x="205" y="26"/>
                    <a:pt x="205" y="26"/>
                  </a:cubicBezTo>
                  <a:cubicBezTo>
                    <a:pt x="204" y="27"/>
                    <a:pt x="204" y="28"/>
                    <a:pt x="203" y="28"/>
                  </a:cubicBezTo>
                  <a:cubicBezTo>
                    <a:pt x="202" y="28"/>
                    <a:pt x="201" y="30"/>
                    <a:pt x="200" y="30"/>
                  </a:cubicBezTo>
                  <a:cubicBezTo>
                    <a:pt x="199" y="31"/>
                    <a:pt x="201" y="31"/>
                    <a:pt x="201" y="32"/>
                  </a:cubicBezTo>
                  <a:cubicBezTo>
                    <a:pt x="201" y="32"/>
                    <a:pt x="199" y="33"/>
                    <a:pt x="198" y="33"/>
                  </a:cubicBezTo>
                  <a:cubicBezTo>
                    <a:pt x="197" y="33"/>
                    <a:pt x="195" y="32"/>
                    <a:pt x="196" y="31"/>
                  </a:cubicBezTo>
                  <a:cubicBezTo>
                    <a:pt x="197" y="30"/>
                    <a:pt x="199" y="30"/>
                    <a:pt x="199" y="29"/>
                  </a:cubicBezTo>
                  <a:cubicBezTo>
                    <a:pt x="200" y="28"/>
                    <a:pt x="201" y="28"/>
                    <a:pt x="202" y="27"/>
                  </a:cubicBezTo>
                  <a:cubicBezTo>
                    <a:pt x="203" y="26"/>
                    <a:pt x="204" y="24"/>
                    <a:pt x="206" y="24"/>
                  </a:cubicBezTo>
                  <a:cubicBezTo>
                    <a:pt x="207" y="24"/>
                    <a:pt x="209" y="24"/>
                    <a:pt x="209" y="24"/>
                  </a:cubicBezTo>
                  <a:cubicBezTo>
                    <a:pt x="209" y="25"/>
                    <a:pt x="209" y="25"/>
                    <a:pt x="210" y="24"/>
                  </a:cubicBezTo>
                  <a:cubicBezTo>
                    <a:pt x="211" y="23"/>
                    <a:pt x="214" y="21"/>
                    <a:pt x="215" y="21"/>
                  </a:cubicBezTo>
                  <a:cubicBezTo>
                    <a:pt x="217" y="20"/>
                    <a:pt x="218" y="20"/>
                    <a:pt x="218" y="20"/>
                  </a:cubicBezTo>
                  <a:cubicBezTo>
                    <a:pt x="219" y="19"/>
                    <a:pt x="219" y="18"/>
                    <a:pt x="218" y="18"/>
                  </a:cubicBezTo>
                  <a:cubicBezTo>
                    <a:pt x="217" y="18"/>
                    <a:pt x="216" y="18"/>
                    <a:pt x="214" y="18"/>
                  </a:cubicBezTo>
                  <a:cubicBezTo>
                    <a:pt x="213" y="18"/>
                    <a:pt x="211" y="19"/>
                    <a:pt x="210" y="20"/>
                  </a:cubicBezTo>
                  <a:cubicBezTo>
                    <a:pt x="209" y="20"/>
                    <a:pt x="209" y="21"/>
                    <a:pt x="207" y="21"/>
                  </a:cubicBezTo>
                  <a:cubicBezTo>
                    <a:pt x="206" y="21"/>
                    <a:pt x="204" y="22"/>
                    <a:pt x="203" y="22"/>
                  </a:cubicBezTo>
                  <a:cubicBezTo>
                    <a:pt x="202" y="22"/>
                    <a:pt x="200" y="23"/>
                    <a:pt x="199" y="24"/>
                  </a:cubicBezTo>
                  <a:cubicBezTo>
                    <a:pt x="198" y="25"/>
                    <a:pt x="196" y="26"/>
                    <a:pt x="195" y="26"/>
                  </a:cubicBezTo>
                  <a:cubicBezTo>
                    <a:pt x="194" y="27"/>
                    <a:pt x="192" y="28"/>
                    <a:pt x="193" y="27"/>
                  </a:cubicBezTo>
                  <a:cubicBezTo>
                    <a:pt x="194" y="26"/>
                    <a:pt x="195" y="25"/>
                    <a:pt x="194" y="25"/>
                  </a:cubicBezTo>
                  <a:cubicBezTo>
                    <a:pt x="193" y="25"/>
                    <a:pt x="191" y="24"/>
                    <a:pt x="191" y="23"/>
                  </a:cubicBezTo>
                  <a:cubicBezTo>
                    <a:pt x="191" y="23"/>
                    <a:pt x="190" y="24"/>
                    <a:pt x="190" y="25"/>
                  </a:cubicBezTo>
                  <a:cubicBezTo>
                    <a:pt x="190" y="25"/>
                    <a:pt x="189" y="25"/>
                    <a:pt x="187" y="26"/>
                  </a:cubicBezTo>
                  <a:cubicBezTo>
                    <a:pt x="185" y="26"/>
                    <a:pt x="185" y="26"/>
                    <a:pt x="184" y="27"/>
                  </a:cubicBezTo>
                  <a:cubicBezTo>
                    <a:pt x="183" y="27"/>
                    <a:pt x="181" y="28"/>
                    <a:pt x="182" y="28"/>
                  </a:cubicBezTo>
                  <a:cubicBezTo>
                    <a:pt x="182" y="29"/>
                    <a:pt x="183" y="29"/>
                    <a:pt x="183" y="29"/>
                  </a:cubicBezTo>
                  <a:cubicBezTo>
                    <a:pt x="183" y="30"/>
                    <a:pt x="182" y="31"/>
                    <a:pt x="183" y="31"/>
                  </a:cubicBezTo>
                  <a:cubicBezTo>
                    <a:pt x="185" y="31"/>
                    <a:pt x="187" y="31"/>
                    <a:pt x="188" y="30"/>
                  </a:cubicBezTo>
                  <a:cubicBezTo>
                    <a:pt x="189" y="29"/>
                    <a:pt x="192" y="27"/>
                    <a:pt x="192" y="28"/>
                  </a:cubicBezTo>
                  <a:cubicBezTo>
                    <a:pt x="191" y="28"/>
                    <a:pt x="189" y="30"/>
                    <a:pt x="189" y="30"/>
                  </a:cubicBezTo>
                  <a:cubicBezTo>
                    <a:pt x="189" y="31"/>
                    <a:pt x="192" y="34"/>
                    <a:pt x="191" y="33"/>
                  </a:cubicBezTo>
                  <a:cubicBezTo>
                    <a:pt x="190" y="32"/>
                    <a:pt x="191" y="32"/>
                    <a:pt x="188" y="31"/>
                  </a:cubicBezTo>
                  <a:cubicBezTo>
                    <a:pt x="186" y="31"/>
                    <a:pt x="185" y="32"/>
                    <a:pt x="185" y="33"/>
                  </a:cubicBezTo>
                  <a:cubicBezTo>
                    <a:pt x="184" y="33"/>
                    <a:pt x="182" y="32"/>
                    <a:pt x="181" y="32"/>
                  </a:cubicBezTo>
                  <a:cubicBezTo>
                    <a:pt x="180" y="31"/>
                    <a:pt x="176" y="32"/>
                    <a:pt x="174" y="31"/>
                  </a:cubicBezTo>
                  <a:cubicBezTo>
                    <a:pt x="172" y="30"/>
                    <a:pt x="166" y="27"/>
                    <a:pt x="165" y="26"/>
                  </a:cubicBezTo>
                  <a:cubicBezTo>
                    <a:pt x="164" y="25"/>
                    <a:pt x="163" y="24"/>
                    <a:pt x="164" y="24"/>
                  </a:cubicBezTo>
                  <a:cubicBezTo>
                    <a:pt x="165" y="24"/>
                    <a:pt x="164" y="24"/>
                    <a:pt x="163" y="24"/>
                  </a:cubicBezTo>
                  <a:cubicBezTo>
                    <a:pt x="162" y="24"/>
                    <a:pt x="156" y="25"/>
                    <a:pt x="153" y="24"/>
                  </a:cubicBezTo>
                  <a:cubicBezTo>
                    <a:pt x="153" y="24"/>
                    <a:pt x="152" y="24"/>
                    <a:pt x="152" y="24"/>
                  </a:cubicBezTo>
                  <a:cubicBezTo>
                    <a:pt x="150" y="23"/>
                    <a:pt x="146" y="21"/>
                    <a:pt x="144" y="20"/>
                  </a:cubicBezTo>
                  <a:cubicBezTo>
                    <a:pt x="141" y="19"/>
                    <a:pt x="134" y="20"/>
                    <a:pt x="131" y="20"/>
                  </a:cubicBezTo>
                  <a:cubicBezTo>
                    <a:pt x="129" y="20"/>
                    <a:pt x="125" y="19"/>
                    <a:pt x="121" y="18"/>
                  </a:cubicBezTo>
                  <a:cubicBezTo>
                    <a:pt x="116" y="18"/>
                    <a:pt x="111" y="17"/>
                    <a:pt x="108" y="16"/>
                  </a:cubicBezTo>
                  <a:cubicBezTo>
                    <a:pt x="105" y="15"/>
                    <a:pt x="101" y="15"/>
                    <a:pt x="99" y="16"/>
                  </a:cubicBezTo>
                  <a:cubicBezTo>
                    <a:pt x="97" y="16"/>
                    <a:pt x="95" y="16"/>
                    <a:pt x="94" y="16"/>
                  </a:cubicBezTo>
                  <a:cubicBezTo>
                    <a:pt x="93" y="16"/>
                    <a:pt x="91" y="15"/>
                    <a:pt x="90" y="15"/>
                  </a:cubicBezTo>
                  <a:cubicBezTo>
                    <a:pt x="88" y="15"/>
                    <a:pt x="86" y="15"/>
                    <a:pt x="87" y="14"/>
                  </a:cubicBezTo>
                  <a:cubicBezTo>
                    <a:pt x="88" y="13"/>
                    <a:pt x="88" y="12"/>
                    <a:pt x="88" y="12"/>
                  </a:cubicBezTo>
                  <a:cubicBezTo>
                    <a:pt x="88" y="11"/>
                    <a:pt x="84" y="11"/>
                    <a:pt x="84" y="11"/>
                  </a:cubicBezTo>
                  <a:cubicBezTo>
                    <a:pt x="83" y="11"/>
                    <a:pt x="82" y="11"/>
                    <a:pt x="80" y="11"/>
                  </a:cubicBezTo>
                  <a:cubicBezTo>
                    <a:pt x="78" y="12"/>
                    <a:pt x="75" y="13"/>
                    <a:pt x="75" y="11"/>
                  </a:cubicBezTo>
                  <a:cubicBezTo>
                    <a:pt x="75" y="10"/>
                    <a:pt x="75" y="9"/>
                    <a:pt x="74" y="9"/>
                  </a:cubicBezTo>
                  <a:cubicBezTo>
                    <a:pt x="73" y="9"/>
                    <a:pt x="72" y="9"/>
                    <a:pt x="71" y="10"/>
                  </a:cubicBezTo>
                  <a:cubicBezTo>
                    <a:pt x="70" y="11"/>
                    <a:pt x="70" y="12"/>
                    <a:pt x="69" y="12"/>
                  </a:cubicBezTo>
                  <a:cubicBezTo>
                    <a:pt x="68" y="11"/>
                    <a:pt x="66" y="10"/>
                    <a:pt x="67" y="10"/>
                  </a:cubicBezTo>
                  <a:cubicBezTo>
                    <a:pt x="68" y="9"/>
                    <a:pt x="70" y="9"/>
                    <a:pt x="70" y="9"/>
                  </a:cubicBezTo>
                  <a:cubicBezTo>
                    <a:pt x="69" y="8"/>
                    <a:pt x="68" y="8"/>
                    <a:pt x="64" y="7"/>
                  </a:cubicBezTo>
                  <a:cubicBezTo>
                    <a:pt x="61" y="6"/>
                    <a:pt x="61" y="11"/>
                    <a:pt x="58" y="12"/>
                  </a:cubicBezTo>
                  <a:cubicBezTo>
                    <a:pt x="54" y="13"/>
                    <a:pt x="51" y="11"/>
                    <a:pt x="48" y="12"/>
                  </a:cubicBezTo>
                  <a:cubicBezTo>
                    <a:pt x="45" y="13"/>
                    <a:pt x="44" y="14"/>
                    <a:pt x="45" y="14"/>
                  </a:cubicBezTo>
                  <a:cubicBezTo>
                    <a:pt x="46" y="15"/>
                    <a:pt x="47" y="15"/>
                    <a:pt x="47" y="16"/>
                  </a:cubicBezTo>
                  <a:cubicBezTo>
                    <a:pt x="46" y="16"/>
                    <a:pt x="45" y="15"/>
                    <a:pt x="45" y="15"/>
                  </a:cubicBezTo>
                  <a:cubicBezTo>
                    <a:pt x="44" y="16"/>
                    <a:pt x="46" y="18"/>
                    <a:pt x="45" y="18"/>
                  </a:cubicBezTo>
                  <a:cubicBezTo>
                    <a:pt x="44" y="18"/>
                    <a:pt x="44" y="14"/>
                    <a:pt x="43" y="15"/>
                  </a:cubicBezTo>
                  <a:cubicBezTo>
                    <a:pt x="42" y="15"/>
                    <a:pt x="40" y="18"/>
                    <a:pt x="38" y="18"/>
                  </a:cubicBezTo>
                  <a:cubicBezTo>
                    <a:pt x="36" y="18"/>
                    <a:pt x="34" y="17"/>
                    <a:pt x="32" y="19"/>
                  </a:cubicBezTo>
                  <a:cubicBezTo>
                    <a:pt x="30" y="21"/>
                    <a:pt x="28" y="22"/>
                    <a:pt x="27" y="24"/>
                  </a:cubicBezTo>
                  <a:cubicBezTo>
                    <a:pt x="26" y="26"/>
                    <a:pt x="27" y="28"/>
                    <a:pt x="24" y="30"/>
                  </a:cubicBezTo>
                  <a:cubicBezTo>
                    <a:pt x="21" y="31"/>
                    <a:pt x="20" y="32"/>
                    <a:pt x="19" y="32"/>
                  </a:cubicBezTo>
                  <a:cubicBezTo>
                    <a:pt x="18" y="32"/>
                    <a:pt x="12" y="32"/>
                    <a:pt x="11" y="32"/>
                  </a:cubicBezTo>
                  <a:cubicBezTo>
                    <a:pt x="10" y="32"/>
                    <a:pt x="10" y="34"/>
                    <a:pt x="10" y="35"/>
                  </a:cubicBezTo>
                  <a:cubicBezTo>
                    <a:pt x="9" y="36"/>
                    <a:pt x="7" y="37"/>
                    <a:pt x="8" y="37"/>
                  </a:cubicBezTo>
                  <a:cubicBezTo>
                    <a:pt x="8" y="37"/>
                    <a:pt x="10" y="38"/>
                    <a:pt x="11" y="39"/>
                  </a:cubicBezTo>
                  <a:cubicBezTo>
                    <a:pt x="12" y="39"/>
                    <a:pt x="13" y="39"/>
                    <a:pt x="14" y="40"/>
                  </a:cubicBezTo>
                  <a:cubicBezTo>
                    <a:pt x="16" y="41"/>
                    <a:pt x="23" y="45"/>
                    <a:pt x="23" y="47"/>
                  </a:cubicBezTo>
                  <a:cubicBezTo>
                    <a:pt x="24" y="48"/>
                    <a:pt x="24" y="49"/>
                    <a:pt x="25" y="49"/>
                  </a:cubicBezTo>
                  <a:cubicBezTo>
                    <a:pt x="26" y="50"/>
                    <a:pt x="29" y="51"/>
                    <a:pt x="30" y="50"/>
                  </a:cubicBezTo>
                  <a:cubicBezTo>
                    <a:pt x="31" y="49"/>
                    <a:pt x="31" y="49"/>
                    <a:pt x="32" y="49"/>
                  </a:cubicBezTo>
                  <a:cubicBezTo>
                    <a:pt x="32" y="50"/>
                    <a:pt x="35" y="49"/>
                    <a:pt x="35" y="50"/>
                  </a:cubicBezTo>
                  <a:cubicBezTo>
                    <a:pt x="36" y="51"/>
                    <a:pt x="35" y="53"/>
                    <a:pt x="34" y="52"/>
                  </a:cubicBezTo>
                  <a:cubicBezTo>
                    <a:pt x="33" y="52"/>
                    <a:pt x="31" y="51"/>
                    <a:pt x="31" y="52"/>
                  </a:cubicBezTo>
                  <a:cubicBezTo>
                    <a:pt x="30" y="52"/>
                    <a:pt x="31" y="52"/>
                    <a:pt x="32" y="53"/>
                  </a:cubicBezTo>
                  <a:cubicBezTo>
                    <a:pt x="33" y="54"/>
                    <a:pt x="34" y="56"/>
                    <a:pt x="35" y="56"/>
                  </a:cubicBezTo>
                  <a:cubicBezTo>
                    <a:pt x="36" y="56"/>
                    <a:pt x="37" y="55"/>
                    <a:pt x="38" y="54"/>
                  </a:cubicBezTo>
                  <a:cubicBezTo>
                    <a:pt x="39" y="53"/>
                    <a:pt x="41" y="54"/>
                    <a:pt x="43" y="54"/>
                  </a:cubicBezTo>
                  <a:cubicBezTo>
                    <a:pt x="44" y="54"/>
                    <a:pt x="44" y="56"/>
                    <a:pt x="42" y="56"/>
                  </a:cubicBezTo>
                  <a:cubicBezTo>
                    <a:pt x="40" y="56"/>
                    <a:pt x="38" y="56"/>
                    <a:pt x="39" y="57"/>
                  </a:cubicBezTo>
                  <a:cubicBezTo>
                    <a:pt x="39" y="58"/>
                    <a:pt x="39" y="58"/>
                    <a:pt x="38" y="58"/>
                  </a:cubicBezTo>
                  <a:cubicBezTo>
                    <a:pt x="37" y="57"/>
                    <a:pt x="36" y="58"/>
                    <a:pt x="35" y="59"/>
                  </a:cubicBezTo>
                  <a:cubicBezTo>
                    <a:pt x="34" y="60"/>
                    <a:pt x="24" y="60"/>
                    <a:pt x="23" y="59"/>
                  </a:cubicBezTo>
                  <a:cubicBezTo>
                    <a:pt x="22" y="58"/>
                    <a:pt x="22" y="57"/>
                    <a:pt x="23" y="56"/>
                  </a:cubicBezTo>
                  <a:cubicBezTo>
                    <a:pt x="24" y="55"/>
                    <a:pt x="24" y="55"/>
                    <a:pt x="23" y="55"/>
                  </a:cubicBezTo>
                  <a:cubicBezTo>
                    <a:pt x="21" y="55"/>
                    <a:pt x="15" y="56"/>
                    <a:pt x="14" y="56"/>
                  </a:cubicBezTo>
                  <a:cubicBezTo>
                    <a:pt x="13" y="57"/>
                    <a:pt x="12" y="57"/>
                    <a:pt x="13" y="58"/>
                  </a:cubicBezTo>
                  <a:cubicBezTo>
                    <a:pt x="14" y="58"/>
                    <a:pt x="13" y="59"/>
                    <a:pt x="12" y="59"/>
                  </a:cubicBezTo>
                  <a:cubicBezTo>
                    <a:pt x="10" y="58"/>
                    <a:pt x="8" y="58"/>
                    <a:pt x="7" y="59"/>
                  </a:cubicBezTo>
                  <a:cubicBezTo>
                    <a:pt x="5" y="60"/>
                    <a:pt x="6" y="61"/>
                    <a:pt x="4" y="61"/>
                  </a:cubicBezTo>
                  <a:cubicBezTo>
                    <a:pt x="3" y="61"/>
                    <a:pt x="2" y="63"/>
                    <a:pt x="1" y="63"/>
                  </a:cubicBezTo>
                  <a:cubicBezTo>
                    <a:pt x="0" y="64"/>
                    <a:pt x="0" y="64"/>
                    <a:pt x="1" y="65"/>
                  </a:cubicBezTo>
                  <a:cubicBezTo>
                    <a:pt x="3" y="65"/>
                    <a:pt x="6" y="66"/>
                    <a:pt x="8" y="66"/>
                  </a:cubicBezTo>
                  <a:cubicBezTo>
                    <a:pt x="9" y="66"/>
                    <a:pt x="10" y="67"/>
                    <a:pt x="9" y="67"/>
                  </a:cubicBezTo>
                  <a:cubicBezTo>
                    <a:pt x="7" y="68"/>
                    <a:pt x="5" y="69"/>
                    <a:pt x="7" y="69"/>
                  </a:cubicBezTo>
                  <a:cubicBezTo>
                    <a:pt x="8" y="70"/>
                    <a:pt x="8" y="72"/>
                    <a:pt x="9" y="72"/>
                  </a:cubicBezTo>
                  <a:cubicBezTo>
                    <a:pt x="9" y="73"/>
                    <a:pt x="12" y="73"/>
                    <a:pt x="14" y="74"/>
                  </a:cubicBezTo>
                  <a:cubicBezTo>
                    <a:pt x="16" y="74"/>
                    <a:pt x="17" y="73"/>
                    <a:pt x="21" y="73"/>
                  </a:cubicBezTo>
                  <a:cubicBezTo>
                    <a:pt x="24" y="73"/>
                    <a:pt x="25" y="74"/>
                    <a:pt x="26" y="73"/>
                  </a:cubicBezTo>
                  <a:cubicBezTo>
                    <a:pt x="26" y="73"/>
                    <a:pt x="26" y="73"/>
                    <a:pt x="27" y="73"/>
                  </a:cubicBezTo>
                  <a:cubicBezTo>
                    <a:pt x="28" y="73"/>
                    <a:pt x="29" y="75"/>
                    <a:pt x="29" y="75"/>
                  </a:cubicBezTo>
                  <a:cubicBezTo>
                    <a:pt x="30" y="75"/>
                    <a:pt x="31" y="73"/>
                    <a:pt x="32" y="72"/>
                  </a:cubicBezTo>
                  <a:cubicBezTo>
                    <a:pt x="34" y="72"/>
                    <a:pt x="36" y="71"/>
                    <a:pt x="37" y="71"/>
                  </a:cubicBezTo>
                  <a:cubicBezTo>
                    <a:pt x="37" y="71"/>
                    <a:pt x="38" y="70"/>
                    <a:pt x="38" y="70"/>
                  </a:cubicBezTo>
                  <a:cubicBezTo>
                    <a:pt x="39" y="70"/>
                    <a:pt x="40" y="71"/>
                    <a:pt x="40" y="72"/>
                  </a:cubicBezTo>
                  <a:cubicBezTo>
                    <a:pt x="40" y="72"/>
                    <a:pt x="39" y="74"/>
                    <a:pt x="38" y="74"/>
                  </a:cubicBezTo>
                  <a:cubicBezTo>
                    <a:pt x="37" y="74"/>
                    <a:pt x="39" y="76"/>
                    <a:pt x="39" y="77"/>
                  </a:cubicBezTo>
                  <a:cubicBezTo>
                    <a:pt x="40" y="78"/>
                    <a:pt x="41" y="79"/>
                    <a:pt x="40" y="80"/>
                  </a:cubicBezTo>
                  <a:cubicBezTo>
                    <a:pt x="40" y="81"/>
                    <a:pt x="38" y="83"/>
                    <a:pt x="36" y="83"/>
                  </a:cubicBezTo>
                  <a:cubicBezTo>
                    <a:pt x="33" y="83"/>
                    <a:pt x="32" y="82"/>
                    <a:pt x="32" y="83"/>
                  </a:cubicBezTo>
                  <a:cubicBezTo>
                    <a:pt x="31" y="83"/>
                    <a:pt x="29" y="86"/>
                    <a:pt x="28" y="87"/>
                  </a:cubicBezTo>
                  <a:cubicBezTo>
                    <a:pt x="26" y="87"/>
                    <a:pt x="24" y="86"/>
                    <a:pt x="23" y="86"/>
                  </a:cubicBezTo>
                  <a:cubicBezTo>
                    <a:pt x="22" y="85"/>
                    <a:pt x="21" y="85"/>
                    <a:pt x="20" y="86"/>
                  </a:cubicBezTo>
                  <a:cubicBezTo>
                    <a:pt x="19" y="87"/>
                    <a:pt x="21" y="87"/>
                    <a:pt x="20" y="87"/>
                  </a:cubicBezTo>
                  <a:cubicBezTo>
                    <a:pt x="19" y="88"/>
                    <a:pt x="18" y="89"/>
                    <a:pt x="17" y="89"/>
                  </a:cubicBezTo>
                  <a:cubicBezTo>
                    <a:pt x="16" y="90"/>
                    <a:pt x="19" y="89"/>
                    <a:pt x="19" y="90"/>
                  </a:cubicBezTo>
                  <a:cubicBezTo>
                    <a:pt x="19" y="91"/>
                    <a:pt x="18" y="90"/>
                    <a:pt x="18" y="91"/>
                  </a:cubicBezTo>
                  <a:cubicBezTo>
                    <a:pt x="18" y="92"/>
                    <a:pt x="18" y="92"/>
                    <a:pt x="17" y="92"/>
                  </a:cubicBezTo>
                  <a:cubicBezTo>
                    <a:pt x="15" y="92"/>
                    <a:pt x="13" y="95"/>
                    <a:pt x="13" y="96"/>
                  </a:cubicBezTo>
                  <a:cubicBezTo>
                    <a:pt x="12" y="97"/>
                    <a:pt x="13" y="97"/>
                    <a:pt x="13" y="98"/>
                  </a:cubicBezTo>
                  <a:cubicBezTo>
                    <a:pt x="13" y="98"/>
                    <a:pt x="11" y="99"/>
                    <a:pt x="11" y="100"/>
                  </a:cubicBezTo>
                  <a:cubicBezTo>
                    <a:pt x="11" y="100"/>
                    <a:pt x="12" y="103"/>
                    <a:pt x="13" y="104"/>
                  </a:cubicBezTo>
                  <a:cubicBezTo>
                    <a:pt x="14" y="105"/>
                    <a:pt x="15" y="101"/>
                    <a:pt x="16" y="100"/>
                  </a:cubicBezTo>
                  <a:cubicBezTo>
                    <a:pt x="17" y="100"/>
                    <a:pt x="19" y="99"/>
                    <a:pt x="17" y="101"/>
                  </a:cubicBezTo>
                  <a:cubicBezTo>
                    <a:pt x="15" y="103"/>
                    <a:pt x="15" y="103"/>
                    <a:pt x="16" y="104"/>
                  </a:cubicBezTo>
                  <a:cubicBezTo>
                    <a:pt x="18" y="106"/>
                    <a:pt x="20" y="107"/>
                    <a:pt x="20" y="107"/>
                  </a:cubicBezTo>
                  <a:cubicBezTo>
                    <a:pt x="21" y="107"/>
                    <a:pt x="24" y="104"/>
                    <a:pt x="24" y="105"/>
                  </a:cubicBezTo>
                  <a:cubicBezTo>
                    <a:pt x="24" y="105"/>
                    <a:pt x="23" y="107"/>
                    <a:pt x="24" y="107"/>
                  </a:cubicBezTo>
                  <a:cubicBezTo>
                    <a:pt x="24" y="107"/>
                    <a:pt x="26" y="108"/>
                    <a:pt x="25" y="108"/>
                  </a:cubicBezTo>
                  <a:cubicBezTo>
                    <a:pt x="25" y="108"/>
                    <a:pt x="23" y="109"/>
                    <a:pt x="22" y="108"/>
                  </a:cubicBezTo>
                  <a:cubicBezTo>
                    <a:pt x="22" y="108"/>
                    <a:pt x="22" y="108"/>
                    <a:pt x="21" y="108"/>
                  </a:cubicBezTo>
                  <a:cubicBezTo>
                    <a:pt x="19" y="109"/>
                    <a:pt x="18" y="105"/>
                    <a:pt x="17" y="106"/>
                  </a:cubicBezTo>
                  <a:cubicBezTo>
                    <a:pt x="16" y="107"/>
                    <a:pt x="15" y="109"/>
                    <a:pt x="15" y="110"/>
                  </a:cubicBezTo>
                  <a:cubicBezTo>
                    <a:pt x="16" y="110"/>
                    <a:pt x="17" y="110"/>
                    <a:pt x="18" y="111"/>
                  </a:cubicBezTo>
                  <a:cubicBezTo>
                    <a:pt x="19" y="112"/>
                    <a:pt x="21" y="115"/>
                    <a:pt x="22" y="115"/>
                  </a:cubicBezTo>
                  <a:cubicBezTo>
                    <a:pt x="23" y="116"/>
                    <a:pt x="26" y="115"/>
                    <a:pt x="27" y="114"/>
                  </a:cubicBezTo>
                  <a:cubicBezTo>
                    <a:pt x="29" y="114"/>
                    <a:pt x="30" y="114"/>
                    <a:pt x="30" y="113"/>
                  </a:cubicBezTo>
                  <a:cubicBezTo>
                    <a:pt x="30" y="112"/>
                    <a:pt x="30" y="110"/>
                    <a:pt x="32" y="108"/>
                  </a:cubicBezTo>
                  <a:cubicBezTo>
                    <a:pt x="33" y="107"/>
                    <a:pt x="35" y="107"/>
                    <a:pt x="34" y="108"/>
                  </a:cubicBezTo>
                  <a:cubicBezTo>
                    <a:pt x="32" y="110"/>
                    <a:pt x="30" y="111"/>
                    <a:pt x="32" y="113"/>
                  </a:cubicBezTo>
                  <a:cubicBezTo>
                    <a:pt x="34" y="116"/>
                    <a:pt x="35" y="117"/>
                    <a:pt x="35" y="118"/>
                  </a:cubicBezTo>
                  <a:cubicBezTo>
                    <a:pt x="35" y="119"/>
                    <a:pt x="33" y="120"/>
                    <a:pt x="33" y="120"/>
                  </a:cubicBezTo>
                  <a:cubicBezTo>
                    <a:pt x="34" y="121"/>
                    <a:pt x="36" y="121"/>
                    <a:pt x="35" y="122"/>
                  </a:cubicBezTo>
                  <a:cubicBezTo>
                    <a:pt x="35" y="122"/>
                    <a:pt x="35" y="123"/>
                    <a:pt x="34" y="124"/>
                  </a:cubicBezTo>
                  <a:cubicBezTo>
                    <a:pt x="33" y="124"/>
                    <a:pt x="32" y="126"/>
                    <a:pt x="34" y="125"/>
                  </a:cubicBezTo>
                  <a:cubicBezTo>
                    <a:pt x="37" y="124"/>
                    <a:pt x="39" y="122"/>
                    <a:pt x="39" y="123"/>
                  </a:cubicBezTo>
                  <a:cubicBezTo>
                    <a:pt x="39" y="123"/>
                    <a:pt x="38" y="126"/>
                    <a:pt x="39" y="125"/>
                  </a:cubicBezTo>
                  <a:cubicBezTo>
                    <a:pt x="39" y="125"/>
                    <a:pt x="40" y="123"/>
                    <a:pt x="42" y="122"/>
                  </a:cubicBezTo>
                  <a:cubicBezTo>
                    <a:pt x="43" y="122"/>
                    <a:pt x="43" y="122"/>
                    <a:pt x="44" y="123"/>
                  </a:cubicBezTo>
                  <a:cubicBezTo>
                    <a:pt x="46" y="123"/>
                    <a:pt x="47" y="123"/>
                    <a:pt x="47" y="124"/>
                  </a:cubicBezTo>
                  <a:cubicBezTo>
                    <a:pt x="48" y="124"/>
                    <a:pt x="49" y="126"/>
                    <a:pt x="50" y="127"/>
                  </a:cubicBezTo>
                  <a:cubicBezTo>
                    <a:pt x="51" y="127"/>
                    <a:pt x="51" y="126"/>
                    <a:pt x="51" y="125"/>
                  </a:cubicBezTo>
                  <a:cubicBezTo>
                    <a:pt x="51" y="124"/>
                    <a:pt x="53" y="123"/>
                    <a:pt x="53" y="121"/>
                  </a:cubicBezTo>
                  <a:cubicBezTo>
                    <a:pt x="53" y="120"/>
                    <a:pt x="53" y="120"/>
                    <a:pt x="53" y="121"/>
                  </a:cubicBezTo>
                  <a:cubicBezTo>
                    <a:pt x="54" y="121"/>
                    <a:pt x="55" y="122"/>
                    <a:pt x="56" y="122"/>
                  </a:cubicBezTo>
                  <a:cubicBezTo>
                    <a:pt x="56" y="122"/>
                    <a:pt x="56" y="122"/>
                    <a:pt x="55" y="122"/>
                  </a:cubicBezTo>
                  <a:cubicBezTo>
                    <a:pt x="53" y="122"/>
                    <a:pt x="53" y="123"/>
                    <a:pt x="53" y="124"/>
                  </a:cubicBezTo>
                  <a:cubicBezTo>
                    <a:pt x="54" y="125"/>
                    <a:pt x="56" y="125"/>
                    <a:pt x="57" y="124"/>
                  </a:cubicBezTo>
                  <a:cubicBezTo>
                    <a:pt x="59" y="123"/>
                    <a:pt x="60" y="124"/>
                    <a:pt x="61" y="123"/>
                  </a:cubicBezTo>
                  <a:cubicBezTo>
                    <a:pt x="61" y="122"/>
                    <a:pt x="63" y="120"/>
                    <a:pt x="63" y="121"/>
                  </a:cubicBezTo>
                  <a:cubicBezTo>
                    <a:pt x="63" y="121"/>
                    <a:pt x="62" y="122"/>
                    <a:pt x="62" y="123"/>
                  </a:cubicBezTo>
                  <a:cubicBezTo>
                    <a:pt x="61" y="124"/>
                    <a:pt x="60" y="126"/>
                    <a:pt x="59" y="127"/>
                  </a:cubicBezTo>
                  <a:cubicBezTo>
                    <a:pt x="59" y="127"/>
                    <a:pt x="59" y="128"/>
                    <a:pt x="60" y="128"/>
                  </a:cubicBezTo>
                  <a:cubicBezTo>
                    <a:pt x="61" y="128"/>
                    <a:pt x="60" y="129"/>
                    <a:pt x="59" y="129"/>
                  </a:cubicBezTo>
                  <a:cubicBezTo>
                    <a:pt x="58" y="129"/>
                    <a:pt x="59" y="130"/>
                    <a:pt x="58" y="131"/>
                  </a:cubicBezTo>
                  <a:cubicBezTo>
                    <a:pt x="58" y="132"/>
                    <a:pt x="57" y="134"/>
                    <a:pt x="58" y="134"/>
                  </a:cubicBezTo>
                  <a:cubicBezTo>
                    <a:pt x="59" y="134"/>
                    <a:pt x="60" y="134"/>
                    <a:pt x="58" y="135"/>
                  </a:cubicBezTo>
                  <a:cubicBezTo>
                    <a:pt x="56" y="135"/>
                    <a:pt x="54" y="137"/>
                    <a:pt x="53" y="139"/>
                  </a:cubicBezTo>
                  <a:cubicBezTo>
                    <a:pt x="51" y="141"/>
                    <a:pt x="50" y="140"/>
                    <a:pt x="48" y="141"/>
                  </a:cubicBezTo>
                  <a:cubicBezTo>
                    <a:pt x="47" y="142"/>
                    <a:pt x="43" y="145"/>
                    <a:pt x="42" y="146"/>
                  </a:cubicBezTo>
                  <a:cubicBezTo>
                    <a:pt x="42" y="147"/>
                    <a:pt x="42" y="148"/>
                    <a:pt x="42" y="148"/>
                  </a:cubicBezTo>
                  <a:cubicBezTo>
                    <a:pt x="43" y="148"/>
                    <a:pt x="43" y="148"/>
                    <a:pt x="42" y="148"/>
                  </a:cubicBezTo>
                  <a:cubicBezTo>
                    <a:pt x="41" y="148"/>
                    <a:pt x="40" y="149"/>
                    <a:pt x="39" y="148"/>
                  </a:cubicBezTo>
                  <a:cubicBezTo>
                    <a:pt x="39" y="148"/>
                    <a:pt x="39" y="147"/>
                    <a:pt x="38" y="148"/>
                  </a:cubicBezTo>
                  <a:cubicBezTo>
                    <a:pt x="37" y="148"/>
                    <a:pt x="34" y="148"/>
                    <a:pt x="33" y="149"/>
                  </a:cubicBezTo>
                  <a:cubicBezTo>
                    <a:pt x="31" y="151"/>
                    <a:pt x="30" y="152"/>
                    <a:pt x="30" y="152"/>
                  </a:cubicBezTo>
                  <a:cubicBezTo>
                    <a:pt x="30" y="153"/>
                    <a:pt x="30" y="155"/>
                    <a:pt x="32" y="154"/>
                  </a:cubicBezTo>
                  <a:cubicBezTo>
                    <a:pt x="34" y="153"/>
                    <a:pt x="35" y="150"/>
                    <a:pt x="36" y="150"/>
                  </a:cubicBezTo>
                  <a:cubicBezTo>
                    <a:pt x="37" y="150"/>
                    <a:pt x="38" y="150"/>
                    <a:pt x="37" y="150"/>
                  </a:cubicBezTo>
                  <a:cubicBezTo>
                    <a:pt x="37" y="150"/>
                    <a:pt x="36" y="152"/>
                    <a:pt x="37" y="152"/>
                  </a:cubicBezTo>
                  <a:cubicBezTo>
                    <a:pt x="38" y="152"/>
                    <a:pt x="39" y="150"/>
                    <a:pt x="39" y="151"/>
                  </a:cubicBezTo>
                  <a:cubicBezTo>
                    <a:pt x="40" y="151"/>
                    <a:pt x="40" y="152"/>
                    <a:pt x="40" y="152"/>
                  </a:cubicBezTo>
                  <a:cubicBezTo>
                    <a:pt x="41" y="152"/>
                    <a:pt x="43" y="152"/>
                    <a:pt x="43" y="151"/>
                  </a:cubicBezTo>
                  <a:cubicBezTo>
                    <a:pt x="42" y="150"/>
                    <a:pt x="43" y="150"/>
                    <a:pt x="44" y="149"/>
                  </a:cubicBezTo>
                  <a:cubicBezTo>
                    <a:pt x="44" y="149"/>
                    <a:pt x="45" y="149"/>
                    <a:pt x="46" y="149"/>
                  </a:cubicBezTo>
                  <a:cubicBezTo>
                    <a:pt x="47" y="149"/>
                    <a:pt x="47" y="148"/>
                    <a:pt x="48" y="148"/>
                  </a:cubicBezTo>
                  <a:cubicBezTo>
                    <a:pt x="49" y="147"/>
                    <a:pt x="55" y="146"/>
                    <a:pt x="54" y="145"/>
                  </a:cubicBezTo>
                  <a:cubicBezTo>
                    <a:pt x="54" y="145"/>
                    <a:pt x="53" y="144"/>
                    <a:pt x="54" y="143"/>
                  </a:cubicBezTo>
                  <a:cubicBezTo>
                    <a:pt x="55" y="142"/>
                    <a:pt x="65" y="138"/>
                    <a:pt x="65" y="137"/>
                  </a:cubicBezTo>
                  <a:cubicBezTo>
                    <a:pt x="65" y="137"/>
                    <a:pt x="63" y="136"/>
                    <a:pt x="65" y="136"/>
                  </a:cubicBezTo>
                  <a:cubicBezTo>
                    <a:pt x="66" y="135"/>
                    <a:pt x="68" y="134"/>
                    <a:pt x="70" y="133"/>
                  </a:cubicBezTo>
                  <a:cubicBezTo>
                    <a:pt x="71" y="132"/>
                    <a:pt x="75" y="129"/>
                    <a:pt x="76" y="129"/>
                  </a:cubicBezTo>
                  <a:cubicBezTo>
                    <a:pt x="77" y="129"/>
                    <a:pt x="78" y="129"/>
                    <a:pt x="78" y="127"/>
                  </a:cubicBezTo>
                  <a:cubicBezTo>
                    <a:pt x="78" y="125"/>
                    <a:pt x="81" y="126"/>
                    <a:pt x="82" y="124"/>
                  </a:cubicBezTo>
                  <a:cubicBezTo>
                    <a:pt x="83" y="123"/>
                    <a:pt x="80" y="122"/>
                    <a:pt x="79" y="121"/>
                  </a:cubicBezTo>
                  <a:cubicBezTo>
                    <a:pt x="77" y="121"/>
                    <a:pt x="78" y="119"/>
                    <a:pt x="79" y="118"/>
                  </a:cubicBezTo>
                  <a:cubicBezTo>
                    <a:pt x="81" y="117"/>
                    <a:pt x="83" y="116"/>
                    <a:pt x="84" y="115"/>
                  </a:cubicBezTo>
                  <a:cubicBezTo>
                    <a:pt x="85" y="114"/>
                    <a:pt x="87" y="113"/>
                    <a:pt x="85" y="111"/>
                  </a:cubicBezTo>
                  <a:cubicBezTo>
                    <a:pt x="83" y="110"/>
                    <a:pt x="85" y="111"/>
                    <a:pt x="86" y="111"/>
                  </a:cubicBezTo>
                  <a:cubicBezTo>
                    <a:pt x="86" y="112"/>
                    <a:pt x="88" y="111"/>
                    <a:pt x="89" y="110"/>
                  </a:cubicBezTo>
                  <a:cubicBezTo>
                    <a:pt x="90" y="108"/>
                    <a:pt x="91" y="107"/>
                    <a:pt x="93" y="106"/>
                  </a:cubicBezTo>
                  <a:cubicBezTo>
                    <a:pt x="94" y="105"/>
                    <a:pt x="97" y="102"/>
                    <a:pt x="98" y="102"/>
                  </a:cubicBezTo>
                  <a:cubicBezTo>
                    <a:pt x="99" y="102"/>
                    <a:pt x="101" y="103"/>
                    <a:pt x="102" y="103"/>
                  </a:cubicBezTo>
                  <a:cubicBezTo>
                    <a:pt x="104" y="103"/>
                    <a:pt x="104" y="105"/>
                    <a:pt x="102" y="105"/>
                  </a:cubicBezTo>
                  <a:cubicBezTo>
                    <a:pt x="100" y="105"/>
                    <a:pt x="99" y="104"/>
                    <a:pt x="98" y="105"/>
                  </a:cubicBezTo>
                  <a:cubicBezTo>
                    <a:pt x="97" y="105"/>
                    <a:pt x="94" y="107"/>
                    <a:pt x="94" y="109"/>
                  </a:cubicBezTo>
                  <a:cubicBezTo>
                    <a:pt x="95" y="111"/>
                    <a:pt x="92" y="112"/>
                    <a:pt x="92" y="115"/>
                  </a:cubicBezTo>
                  <a:cubicBezTo>
                    <a:pt x="91" y="117"/>
                    <a:pt x="91" y="117"/>
                    <a:pt x="92" y="116"/>
                  </a:cubicBezTo>
                  <a:cubicBezTo>
                    <a:pt x="94" y="116"/>
                    <a:pt x="96" y="117"/>
                    <a:pt x="94" y="117"/>
                  </a:cubicBezTo>
                  <a:cubicBezTo>
                    <a:pt x="92" y="118"/>
                    <a:pt x="91" y="119"/>
                    <a:pt x="91" y="120"/>
                  </a:cubicBezTo>
                  <a:cubicBezTo>
                    <a:pt x="92" y="120"/>
                    <a:pt x="94" y="120"/>
                    <a:pt x="96" y="119"/>
                  </a:cubicBezTo>
                  <a:cubicBezTo>
                    <a:pt x="98" y="118"/>
                    <a:pt x="99" y="117"/>
                    <a:pt x="101" y="116"/>
                  </a:cubicBezTo>
                  <a:cubicBezTo>
                    <a:pt x="102" y="115"/>
                    <a:pt x="105" y="114"/>
                    <a:pt x="107" y="113"/>
                  </a:cubicBezTo>
                  <a:cubicBezTo>
                    <a:pt x="108" y="113"/>
                    <a:pt x="111" y="113"/>
                    <a:pt x="111" y="112"/>
                  </a:cubicBezTo>
                  <a:cubicBezTo>
                    <a:pt x="112" y="111"/>
                    <a:pt x="111" y="108"/>
                    <a:pt x="111" y="107"/>
                  </a:cubicBezTo>
                  <a:cubicBezTo>
                    <a:pt x="111" y="106"/>
                    <a:pt x="113" y="104"/>
                    <a:pt x="113" y="104"/>
                  </a:cubicBezTo>
                  <a:cubicBezTo>
                    <a:pt x="114" y="105"/>
                    <a:pt x="116" y="105"/>
                    <a:pt x="117" y="105"/>
                  </a:cubicBezTo>
                  <a:cubicBezTo>
                    <a:pt x="119" y="104"/>
                    <a:pt x="123" y="107"/>
                    <a:pt x="124" y="107"/>
                  </a:cubicBezTo>
                  <a:cubicBezTo>
                    <a:pt x="125" y="108"/>
                    <a:pt x="128" y="111"/>
                    <a:pt x="129" y="110"/>
                  </a:cubicBezTo>
                  <a:cubicBezTo>
                    <a:pt x="129" y="110"/>
                    <a:pt x="132" y="107"/>
                    <a:pt x="131" y="108"/>
                  </a:cubicBezTo>
                  <a:cubicBezTo>
                    <a:pt x="131" y="110"/>
                    <a:pt x="133" y="112"/>
                    <a:pt x="134" y="112"/>
                  </a:cubicBezTo>
                  <a:cubicBezTo>
                    <a:pt x="135" y="113"/>
                    <a:pt x="139" y="113"/>
                    <a:pt x="141" y="113"/>
                  </a:cubicBezTo>
                  <a:cubicBezTo>
                    <a:pt x="143" y="113"/>
                    <a:pt x="144" y="112"/>
                    <a:pt x="144" y="112"/>
                  </a:cubicBezTo>
                  <a:cubicBezTo>
                    <a:pt x="145" y="112"/>
                    <a:pt x="148" y="113"/>
                    <a:pt x="149" y="113"/>
                  </a:cubicBezTo>
                  <a:cubicBezTo>
                    <a:pt x="150" y="112"/>
                    <a:pt x="149" y="113"/>
                    <a:pt x="151" y="114"/>
                  </a:cubicBezTo>
                  <a:cubicBezTo>
                    <a:pt x="152" y="115"/>
                    <a:pt x="157" y="117"/>
                    <a:pt x="158" y="115"/>
                  </a:cubicBezTo>
                  <a:cubicBezTo>
                    <a:pt x="160" y="114"/>
                    <a:pt x="162" y="113"/>
                    <a:pt x="162" y="114"/>
                  </a:cubicBezTo>
                  <a:cubicBezTo>
                    <a:pt x="162" y="115"/>
                    <a:pt x="160" y="117"/>
                    <a:pt x="160" y="117"/>
                  </a:cubicBezTo>
                  <a:cubicBezTo>
                    <a:pt x="161" y="118"/>
                    <a:pt x="166" y="120"/>
                    <a:pt x="168" y="121"/>
                  </a:cubicBezTo>
                  <a:cubicBezTo>
                    <a:pt x="170" y="123"/>
                    <a:pt x="176" y="127"/>
                    <a:pt x="177" y="128"/>
                  </a:cubicBezTo>
                  <a:cubicBezTo>
                    <a:pt x="178" y="128"/>
                    <a:pt x="180" y="126"/>
                    <a:pt x="180" y="126"/>
                  </a:cubicBezTo>
                  <a:cubicBezTo>
                    <a:pt x="180" y="125"/>
                    <a:pt x="179" y="124"/>
                    <a:pt x="179" y="123"/>
                  </a:cubicBezTo>
                  <a:cubicBezTo>
                    <a:pt x="179" y="123"/>
                    <a:pt x="181" y="124"/>
                    <a:pt x="181" y="124"/>
                  </a:cubicBezTo>
                  <a:cubicBezTo>
                    <a:pt x="182" y="124"/>
                    <a:pt x="182" y="126"/>
                    <a:pt x="183" y="126"/>
                  </a:cubicBezTo>
                  <a:cubicBezTo>
                    <a:pt x="184" y="126"/>
                    <a:pt x="186" y="127"/>
                    <a:pt x="186" y="126"/>
                  </a:cubicBezTo>
                  <a:cubicBezTo>
                    <a:pt x="186" y="126"/>
                    <a:pt x="185" y="123"/>
                    <a:pt x="185" y="121"/>
                  </a:cubicBezTo>
                  <a:cubicBezTo>
                    <a:pt x="184" y="120"/>
                    <a:pt x="184" y="119"/>
                    <a:pt x="185" y="120"/>
                  </a:cubicBezTo>
                  <a:cubicBezTo>
                    <a:pt x="186" y="121"/>
                    <a:pt x="188" y="126"/>
                    <a:pt x="189" y="127"/>
                  </a:cubicBezTo>
                  <a:cubicBezTo>
                    <a:pt x="191" y="128"/>
                    <a:pt x="191" y="129"/>
                    <a:pt x="192" y="128"/>
                  </a:cubicBezTo>
                  <a:cubicBezTo>
                    <a:pt x="193" y="127"/>
                    <a:pt x="194" y="126"/>
                    <a:pt x="193" y="127"/>
                  </a:cubicBezTo>
                  <a:cubicBezTo>
                    <a:pt x="193" y="128"/>
                    <a:pt x="194" y="130"/>
                    <a:pt x="195" y="131"/>
                  </a:cubicBezTo>
                  <a:cubicBezTo>
                    <a:pt x="197" y="132"/>
                    <a:pt x="197" y="133"/>
                    <a:pt x="197" y="133"/>
                  </a:cubicBezTo>
                  <a:cubicBezTo>
                    <a:pt x="198" y="133"/>
                    <a:pt x="197" y="133"/>
                    <a:pt x="197" y="134"/>
                  </a:cubicBezTo>
                  <a:cubicBezTo>
                    <a:pt x="196" y="134"/>
                    <a:pt x="197" y="135"/>
                    <a:pt x="198" y="135"/>
                  </a:cubicBezTo>
                  <a:cubicBezTo>
                    <a:pt x="198" y="135"/>
                    <a:pt x="198" y="135"/>
                    <a:pt x="198" y="136"/>
                  </a:cubicBezTo>
                  <a:cubicBezTo>
                    <a:pt x="197" y="136"/>
                    <a:pt x="196" y="137"/>
                    <a:pt x="197" y="137"/>
                  </a:cubicBezTo>
                  <a:cubicBezTo>
                    <a:pt x="198" y="137"/>
                    <a:pt x="199" y="138"/>
                    <a:pt x="200" y="139"/>
                  </a:cubicBezTo>
                  <a:cubicBezTo>
                    <a:pt x="201" y="140"/>
                    <a:pt x="205" y="144"/>
                    <a:pt x="205" y="144"/>
                  </a:cubicBezTo>
                  <a:cubicBezTo>
                    <a:pt x="205" y="144"/>
                    <a:pt x="207" y="144"/>
                    <a:pt x="206" y="145"/>
                  </a:cubicBezTo>
                  <a:cubicBezTo>
                    <a:pt x="206" y="145"/>
                    <a:pt x="204" y="148"/>
                    <a:pt x="204" y="149"/>
                  </a:cubicBezTo>
                  <a:cubicBezTo>
                    <a:pt x="204" y="150"/>
                    <a:pt x="205" y="150"/>
                    <a:pt x="205" y="149"/>
                  </a:cubicBezTo>
                  <a:cubicBezTo>
                    <a:pt x="206" y="148"/>
                    <a:pt x="206" y="146"/>
                    <a:pt x="207" y="149"/>
                  </a:cubicBezTo>
                  <a:cubicBezTo>
                    <a:pt x="207" y="151"/>
                    <a:pt x="208" y="152"/>
                    <a:pt x="208" y="151"/>
                  </a:cubicBezTo>
                  <a:cubicBezTo>
                    <a:pt x="208" y="150"/>
                    <a:pt x="208" y="149"/>
                    <a:pt x="209" y="150"/>
                  </a:cubicBezTo>
                  <a:cubicBezTo>
                    <a:pt x="209" y="150"/>
                    <a:pt x="209" y="152"/>
                    <a:pt x="210" y="152"/>
                  </a:cubicBezTo>
                  <a:cubicBezTo>
                    <a:pt x="211" y="152"/>
                    <a:pt x="211" y="151"/>
                    <a:pt x="212" y="152"/>
                  </a:cubicBezTo>
                  <a:cubicBezTo>
                    <a:pt x="213" y="153"/>
                    <a:pt x="215" y="154"/>
                    <a:pt x="215" y="153"/>
                  </a:cubicBezTo>
                  <a:cubicBezTo>
                    <a:pt x="216" y="152"/>
                    <a:pt x="216" y="151"/>
                    <a:pt x="216" y="152"/>
                  </a:cubicBezTo>
                  <a:cubicBezTo>
                    <a:pt x="216" y="152"/>
                    <a:pt x="216" y="152"/>
                    <a:pt x="216" y="153"/>
                  </a:cubicBezTo>
                  <a:cubicBezTo>
                    <a:pt x="217" y="153"/>
                    <a:pt x="217" y="154"/>
                    <a:pt x="217" y="154"/>
                  </a:cubicBezTo>
                  <a:cubicBezTo>
                    <a:pt x="218" y="154"/>
                    <a:pt x="216" y="154"/>
                    <a:pt x="215" y="155"/>
                  </a:cubicBezTo>
                  <a:cubicBezTo>
                    <a:pt x="215" y="156"/>
                    <a:pt x="213" y="157"/>
                    <a:pt x="214" y="158"/>
                  </a:cubicBezTo>
                  <a:cubicBezTo>
                    <a:pt x="214" y="159"/>
                    <a:pt x="216" y="161"/>
                    <a:pt x="217" y="161"/>
                  </a:cubicBezTo>
                  <a:cubicBezTo>
                    <a:pt x="217" y="161"/>
                    <a:pt x="217" y="161"/>
                    <a:pt x="216" y="162"/>
                  </a:cubicBezTo>
                  <a:cubicBezTo>
                    <a:pt x="216" y="162"/>
                    <a:pt x="215" y="163"/>
                    <a:pt x="215" y="162"/>
                  </a:cubicBezTo>
                  <a:cubicBezTo>
                    <a:pt x="214" y="162"/>
                    <a:pt x="214" y="160"/>
                    <a:pt x="213" y="161"/>
                  </a:cubicBezTo>
                  <a:cubicBezTo>
                    <a:pt x="213" y="162"/>
                    <a:pt x="214" y="162"/>
                    <a:pt x="214" y="163"/>
                  </a:cubicBezTo>
                  <a:cubicBezTo>
                    <a:pt x="215" y="163"/>
                    <a:pt x="215" y="164"/>
                    <a:pt x="214" y="165"/>
                  </a:cubicBezTo>
                  <a:cubicBezTo>
                    <a:pt x="214" y="165"/>
                    <a:pt x="215" y="167"/>
                    <a:pt x="216" y="168"/>
                  </a:cubicBezTo>
                  <a:cubicBezTo>
                    <a:pt x="217" y="169"/>
                    <a:pt x="217" y="168"/>
                    <a:pt x="218" y="167"/>
                  </a:cubicBezTo>
                  <a:cubicBezTo>
                    <a:pt x="219" y="167"/>
                    <a:pt x="220" y="167"/>
                    <a:pt x="220" y="167"/>
                  </a:cubicBezTo>
                  <a:cubicBezTo>
                    <a:pt x="220" y="166"/>
                    <a:pt x="221" y="164"/>
                    <a:pt x="221" y="165"/>
                  </a:cubicBezTo>
                  <a:cubicBezTo>
                    <a:pt x="221" y="166"/>
                    <a:pt x="222" y="166"/>
                    <a:pt x="222" y="167"/>
                  </a:cubicBezTo>
                  <a:cubicBezTo>
                    <a:pt x="223" y="168"/>
                    <a:pt x="222" y="168"/>
                    <a:pt x="222" y="169"/>
                  </a:cubicBezTo>
                  <a:cubicBezTo>
                    <a:pt x="222" y="169"/>
                    <a:pt x="222" y="171"/>
                    <a:pt x="221" y="172"/>
                  </a:cubicBezTo>
                  <a:cubicBezTo>
                    <a:pt x="221" y="172"/>
                    <a:pt x="221" y="173"/>
                    <a:pt x="222" y="172"/>
                  </a:cubicBezTo>
                  <a:cubicBezTo>
                    <a:pt x="222" y="172"/>
                    <a:pt x="223" y="171"/>
                    <a:pt x="224" y="171"/>
                  </a:cubicBezTo>
                  <a:cubicBezTo>
                    <a:pt x="225" y="171"/>
                    <a:pt x="225" y="171"/>
                    <a:pt x="225" y="170"/>
                  </a:cubicBezTo>
                  <a:cubicBezTo>
                    <a:pt x="225" y="169"/>
                    <a:pt x="224" y="169"/>
                    <a:pt x="225" y="170"/>
                  </a:cubicBezTo>
                  <a:cubicBezTo>
                    <a:pt x="226" y="170"/>
                    <a:pt x="226" y="171"/>
                    <a:pt x="227" y="171"/>
                  </a:cubicBezTo>
                  <a:cubicBezTo>
                    <a:pt x="227" y="172"/>
                    <a:pt x="226" y="171"/>
                    <a:pt x="226" y="173"/>
                  </a:cubicBezTo>
                  <a:cubicBezTo>
                    <a:pt x="227" y="174"/>
                    <a:pt x="227" y="174"/>
                    <a:pt x="228" y="175"/>
                  </a:cubicBezTo>
                  <a:cubicBezTo>
                    <a:pt x="229" y="175"/>
                    <a:pt x="231" y="175"/>
                    <a:pt x="231" y="173"/>
                  </a:cubicBezTo>
                  <a:cubicBezTo>
                    <a:pt x="232" y="172"/>
                    <a:pt x="232" y="173"/>
                    <a:pt x="232" y="174"/>
                  </a:cubicBezTo>
                  <a:cubicBezTo>
                    <a:pt x="231" y="175"/>
                    <a:pt x="231" y="175"/>
                    <a:pt x="232" y="175"/>
                  </a:cubicBezTo>
                  <a:cubicBezTo>
                    <a:pt x="234" y="175"/>
                    <a:pt x="234" y="175"/>
                    <a:pt x="232" y="175"/>
                  </a:cubicBezTo>
                  <a:cubicBezTo>
                    <a:pt x="231" y="175"/>
                    <a:pt x="231" y="176"/>
                    <a:pt x="230" y="176"/>
                  </a:cubicBezTo>
                  <a:cubicBezTo>
                    <a:pt x="229" y="177"/>
                    <a:pt x="227" y="178"/>
                    <a:pt x="228" y="179"/>
                  </a:cubicBezTo>
                  <a:cubicBezTo>
                    <a:pt x="229" y="180"/>
                    <a:pt x="230" y="180"/>
                    <a:pt x="231" y="179"/>
                  </a:cubicBezTo>
                  <a:cubicBezTo>
                    <a:pt x="232" y="179"/>
                    <a:pt x="233" y="179"/>
                    <a:pt x="234" y="179"/>
                  </a:cubicBezTo>
                  <a:cubicBezTo>
                    <a:pt x="235" y="179"/>
                    <a:pt x="235" y="180"/>
                    <a:pt x="234" y="180"/>
                  </a:cubicBezTo>
                  <a:cubicBezTo>
                    <a:pt x="233" y="180"/>
                    <a:pt x="232" y="180"/>
                    <a:pt x="231" y="181"/>
                  </a:cubicBezTo>
                  <a:cubicBezTo>
                    <a:pt x="230" y="181"/>
                    <a:pt x="229" y="182"/>
                    <a:pt x="230" y="182"/>
                  </a:cubicBezTo>
                  <a:cubicBezTo>
                    <a:pt x="232" y="182"/>
                    <a:pt x="233" y="183"/>
                    <a:pt x="231" y="183"/>
                  </a:cubicBezTo>
                  <a:cubicBezTo>
                    <a:pt x="229" y="183"/>
                    <a:pt x="230" y="184"/>
                    <a:pt x="231" y="185"/>
                  </a:cubicBezTo>
                  <a:cubicBezTo>
                    <a:pt x="233" y="186"/>
                    <a:pt x="235" y="186"/>
                    <a:pt x="236" y="186"/>
                  </a:cubicBezTo>
                  <a:cubicBezTo>
                    <a:pt x="237" y="186"/>
                    <a:pt x="237" y="187"/>
                    <a:pt x="238" y="187"/>
                  </a:cubicBezTo>
                  <a:cubicBezTo>
                    <a:pt x="240" y="188"/>
                    <a:pt x="241" y="186"/>
                    <a:pt x="241" y="185"/>
                  </a:cubicBezTo>
                  <a:cubicBezTo>
                    <a:pt x="241" y="184"/>
                    <a:pt x="242" y="185"/>
                    <a:pt x="242" y="185"/>
                  </a:cubicBezTo>
                  <a:cubicBezTo>
                    <a:pt x="242" y="186"/>
                    <a:pt x="241" y="187"/>
                    <a:pt x="240" y="188"/>
                  </a:cubicBezTo>
                  <a:cubicBezTo>
                    <a:pt x="240" y="188"/>
                    <a:pt x="241" y="188"/>
                    <a:pt x="242" y="189"/>
                  </a:cubicBezTo>
                  <a:cubicBezTo>
                    <a:pt x="242" y="189"/>
                    <a:pt x="245" y="189"/>
                    <a:pt x="245" y="187"/>
                  </a:cubicBezTo>
                  <a:cubicBezTo>
                    <a:pt x="245" y="186"/>
                    <a:pt x="245" y="185"/>
                    <a:pt x="245" y="186"/>
                  </a:cubicBezTo>
                  <a:cubicBezTo>
                    <a:pt x="245" y="187"/>
                    <a:pt x="245" y="188"/>
                    <a:pt x="245" y="189"/>
                  </a:cubicBezTo>
                  <a:cubicBezTo>
                    <a:pt x="245" y="190"/>
                    <a:pt x="246" y="190"/>
                    <a:pt x="247" y="189"/>
                  </a:cubicBezTo>
                  <a:cubicBezTo>
                    <a:pt x="247" y="189"/>
                    <a:pt x="248" y="188"/>
                    <a:pt x="247" y="189"/>
                  </a:cubicBezTo>
                  <a:cubicBezTo>
                    <a:pt x="246" y="190"/>
                    <a:pt x="246" y="191"/>
                    <a:pt x="247" y="192"/>
                  </a:cubicBezTo>
                  <a:cubicBezTo>
                    <a:pt x="247" y="193"/>
                    <a:pt x="250" y="196"/>
                    <a:pt x="250" y="193"/>
                  </a:cubicBezTo>
                  <a:cubicBezTo>
                    <a:pt x="250" y="191"/>
                    <a:pt x="251" y="190"/>
                    <a:pt x="251" y="191"/>
                  </a:cubicBezTo>
                  <a:cubicBezTo>
                    <a:pt x="251" y="193"/>
                    <a:pt x="252" y="194"/>
                    <a:pt x="252" y="194"/>
                  </a:cubicBezTo>
                  <a:cubicBezTo>
                    <a:pt x="252" y="195"/>
                    <a:pt x="251" y="195"/>
                    <a:pt x="250" y="195"/>
                  </a:cubicBezTo>
                  <a:cubicBezTo>
                    <a:pt x="250" y="196"/>
                    <a:pt x="251" y="196"/>
                    <a:pt x="252" y="196"/>
                  </a:cubicBezTo>
                  <a:cubicBezTo>
                    <a:pt x="253" y="196"/>
                    <a:pt x="255" y="196"/>
                    <a:pt x="255" y="196"/>
                  </a:cubicBezTo>
                  <a:cubicBezTo>
                    <a:pt x="255" y="195"/>
                    <a:pt x="255" y="195"/>
                    <a:pt x="255" y="196"/>
                  </a:cubicBezTo>
                  <a:cubicBezTo>
                    <a:pt x="256" y="197"/>
                    <a:pt x="256" y="197"/>
                    <a:pt x="257" y="198"/>
                  </a:cubicBezTo>
                  <a:cubicBezTo>
                    <a:pt x="257" y="199"/>
                    <a:pt x="257" y="199"/>
                    <a:pt x="258" y="200"/>
                  </a:cubicBezTo>
                  <a:cubicBezTo>
                    <a:pt x="258" y="201"/>
                    <a:pt x="259" y="201"/>
                    <a:pt x="259" y="201"/>
                  </a:cubicBezTo>
                  <a:cubicBezTo>
                    <a:pt x="259" y="202"/>
                    <a:pt x="260" y="204"/>
                    <a:pt x="260" y="206"/>
                  </a:cubicBezTo>
                  <a:cubicBezTo>
                    <a:pt x="260" y="207"/>
                    <a:pt x="261" y="211"/>
                    <a:pt x="259" y="212"/>
                  </a:cubicBezTo>
                  <a:cubicBezTo>
                    <a:pt x="258" y="212"/>
                    <a:pt x="255" y="212"/>
                    <a:pt x="256" y="211"/>
                  </a:cubicBezTo>
                  <a:cubicBezTo>
                    <a:pt x="257" y="210"/>
                    <a:pt x="259" y="207"/>
                    <a:pt x="258" y="207"/>
                  </a:cubicBezTo>
                  <a:cubicBezTo>
                    <a:pt x="256" y="206"/>
                    <a:pt x="253" y="206"/>
                    <a:pt x="251" y="206"/>
                  </a:cubicBezTo>
                  <a:cubicBezTo>
                    <a:pt x="249" y="205"/>
                    <a:pt x="247" y="203"/>
                    <a:pt x="247" y="205"/>
                  </a:cubicBezTo>
                  <a:cubicBezTo>
                    <a:pt x="246" y="206"/>
                    <a:pt x="248" y="211"/>
                    <a:pt x="250" y="213"/>
                  </a:cubicBezTo>
                  <a:cubicBezTo>
                    <a:pt x="252" y="215"/>
                    <a:pt x="249" y="217"/>
                    <a:pt x="251" y="218"/>
                  </a:cubicBezTo>
                  <a:cubicBezTo>
                    <a:pt x="252" y="219"/>
                    <a:pt x="256" y="219"/>
                    <a:pt x="254" y="219"/>
                  </a:cubicBezTo>
                  <a:cubicBezTo>
                    <a:pt x="252" y="220"/>
                    <a:pt x="251" y="221"/>
                    <a:pt x="251" y="223"/>
                  </a:cubicBezTo>
                  <a:cubicBezTo>
                    <a:pt x="251" y="225"/>
                    <a:pt x="251" y="228"/>
                    <a:pt x="251" y="229"/>
                  </a:cubicBezTo>
                  <a:cubicBezTo>
                    <a:pt x="251" y="230"/>
                    <a:pt x="251" y="236"/>
                    <a:pt x="250" y="238"/>
                  </a:cubicBezTo>
                  <a:cubicBezTo>
                    <a:pt x="249" y="240"/>
                    <a:pt x="248" y="242"/>
                    <a:pt x="248" y="244"/>
                  </a:cubicBezTo>
                  <a:cubicBezTo>
                    <a:pt x="248" y="246"/>
                    <a:pt x="248" y="247"/>
                    <a:pt x="249" y="249"/>
                  </a:cubicBezTo>
                  <a:cubicBezTo>
                    <a:pt x="250" y="250"/>
                    <a:pt x="250" y="254"/>
                    <a:pt x="250" y="255"/>
                  </a:cubicBezTo>
                  <a:cubicBezTo>
                    <a:pt x="250" y="257"/>
                    <a:pt x="249" y="259"/>
                    <a:pt x="249" y="261"/>
                  </a:cubicBezTo>
                  <a:cubicBezTo>
                    <a:pt x="249" y="262"/>
                    <a:pt x="251" y="263"/>
                    <a:pt x="252" y="265"/>
                  </a:cubicBezTo>
                  <a:cubicBezTo>
                    <a:pt x="252" y="267"/>
                    <a:pt x="252" y="270"/>
                    <a:pt x="253" y="271"/>
                  </a:cubicBezTo>
                  <a:cubicBezTo>
                    <a:pt x="255" y="272"/>
                    <a:pt x="255" y="272"/>
                    <a:pt x="256" y="274"/>
                  </a:cubicBezTo>
                  <a:cubicBezTo>
                    <a:pt x="257" y="276"/>
                    <a:pt x="257" y="277"/>
                    <a:pt x="258" y="277"/>
                  </a:cubicBezTo>
                  <a:cubicBezTo>
                    <a:pt x="258" y="277"/>
                    <a:pt x="259" y="275"/>
                    <a:pt x="259" y="276"/>
                  </a:cubicBezTo>
                  <a:cubicBezTo>
                    <a:pt x="260" y="277"/>
                    <a:pt x="261" y="279"/>
                    <a:pt x="261" y="279"/>
                  </a:cubicBezTo>
                  <a:cubicBezTo>
                    <a:pt x="260" y="279"/>
                    <a:pt x="259" y="278"/>
                    <a:pt x="259" y="279"/>
                  </a:cubicBezTo>
                  <a:cubicBezTo>
                    <a:pt x="259" y="279"/>
                    <a:pt x="260" y="282"/>
                    <a:pt x="261" y="283"/>
                  </a:cubicBezTo>
                  <a:cubicBezTo>
                    <a:pt x="262" y="284"/>
                    <a:pt x="263" y="284"/>
                    <a:pt x="263" y="284"/>
                  </a:cubicBezTo>
                  <a:cubicBezTo>
                    <a:pt x="263" y="285"/>
                    <a:pt x="262" y="287"/>
                    <a:pt x="263" y="288"/>
                  </a:cubicBezTo>
                  <a:cubicBezTo>
                    <a:pt x="263" y="289"/>
                    <a:pt x="269" y="294"/>
                    <a:pt x="270" y="295"/>
                  </a:cubicBezTo>
                  <a:cubicBezTo>
                    <a:pt x="270" y="297"/>
                    <a:pt x="269" y="298"/>
                    <a:pt x="271" y="299"/>
                  </a:cubicBezTo>
                  <a:cubicBezTo>
                    <a:pt x="273" y="299"/>
                    <a:pt x="278" y="301"/>
                    <a:pt x="279" y="302"/>
                  </a:cubicBezTo>
                  <a:cubicBezTo>
                    <a:pt x="281" y="303"/>
                    <a:pt x="282" y="302"/>
                    <a:pt x="283" y="303"/>
                  </a:cubicBezTo>
                  <a:cubicBezTo>
                    <a:pt x="285" y="304"/>
                    <a:pt x="289" y="308"/>
                    <a:pt x="289" y="309"/>
                  </a:cubicBezTo>
                  <a:cubicBezTo>
                    <a:pt x="289" y="310"/>
                    <a:pt x="289" y="311"/>
                    <a:pt x="290" y="312"/>
                  </a:cubicBezTo>
                  <a:cubicBezTo>
                    <a:pt x="290" y="313"/>
                    <a:pt x="291" y="315"/>
                    <a:pt x="292" y="316"/>
                  </a:cubicBezTo>
                  <a:cubicBezTo>
                    <a:pt x="293" y="317"/>
                    <a:pt x="296" y="323"/>
                    <a:pt x="297" y="326"/>
                  </a:cubicBezTo>
                  <a:cubicBezTo>
                    <a:pt x="298" y="328"/>
                    <a:pt x="298" y="329"/>
                    <a:pt x="299" y="330"/>
                  </a:cubicBezTo>
                  <a:cubicBezTo>
                    <a:pt x="301" y="331"/>
                    <a:pt x="306" y="335"/>
                    <a:pt x="306" y="336"/>
                  </a:cubicBezTo>
                  <a:cubicBezTo>
                    <a:pt x="307" y="338"/>
                    <a:pt x="307" y="340"/>
                    <a:pt x="307" y="342"/>
                  </a:cubicBezTo>
                  <a:cubicBezTo>
                    <a:pt x="308" y="343"/>
                    <a:pt x="307" y="342"/>
                    <a:pt x="306" y="342"/>
                  </a:cubicBezTo>
                  <a:cubicBezTo>
                    <a:pt x="305" y="341"/>
                    <a:pt x="302" y="341"/>
                    <a:pt x="303" y="342"/>
                  </a:cubicBezTo>
                  <a:cubicBezTo>
                    <a:pt x="304" y="343"/>
                    <a:pt x="308" y="347"/>
                    <a:pt x="309" y="347"/>
                  </a:cubicBezTo>
                  <a:cubicBezTo>
                    <a:pt x="311" y="347"/>
                    <a:pt x="312" y="347"/>
                    <a:pt x="313" y="348"/>
                  </a:cubicBezTo>
                  <a:cubicBezTo>
                    <a:pt x="314" y="349"/>
                    <a:pt x="318" y="352"/>
                    <a:pt x="319" y="353"/>
                  </a:cubicBezTo>
                  <a:cubicBezTo>
                    <a:pt x="319" y="354"/>
                    <a:pt x="319" y="356"/>
                    <a:pt x="319" y="357"/>
                  </a:cubicBezTo>
                  <a:cubicBezTo>
                    <a:pt x="318" y="358"/>
                    <a:pt x="317" y="358"/>
                    <a:pt x="318" y="359"/>
                  </a:cubicBezTo>
                  <a:cubicBezTo>
                    <a:pt x="319" y="360"/>
                    <a:pt x="323" y="362"/>
                    <a:pt x="324" y="364"/>
                  </a:cubicBezTo>
                  <a:cubicBezTo>
                    <a:pt x="325" y="365"/>
                    <a:pt x="328" y="368"/>
                    <a:pt x="329" y="369"/>
                  </a:cubicBezTo>
                  <a:cubicBezTo>
                    <a:pt x="331" y="371"/>
                    <a:pt x="331" y="371"/>
                    <a:pt x="332" y="370"/>
                  </a:cubicBezTo>
                  <a:cubicBezTo>
                    <a:pt x="332" y="370"/>
                    <a:pt x="334" y="368"/>
                    <a:pt x="333" y="367"/>
                  </a:cubicBezTo>
                  <a:cubicBezTo>
                    <a:pt x="332" y="366"/>
                    <a:pt x="332" y="366"/>
                    <a:pt x="331" y="365"/>
                  </a:cubicBezTo>
                  <a:cubicBezTo>
                    <a:pt x="331" y="364"/>
                    <a:pt x="332" y="363"/>
                    <a:pt x="330" y="363"/>
                  </a:cubicBezTo>
                  <a:cubicBezTo>
                    <a:pt x="329" y="362"/>
                    <a:pt x="327" y="363"/>
                    <a:pt x="326" y="361"/>
                  </a:cubicBezTo>
                  <a:cubicBezTo>
                    <a:pt x="325" y="360"/>
                    <a:pt x="327" y="359"/>
                    <a:pt x="327" y="358"/>
                  </a:cubicBezTo>
                  <a:cubicBezTo>
                    <a:pt x="327" y="358"/>
                    <a:pt x="326" y="358"/>
                    <a:pt x="326" y="358"/>
                  </a:cubicBezTo>
                  <a:cubicBezTo>
                    <a:pt x="325" y="357"/>
                    <a:pt x="323" y="353"/>
                    <a:pt x="323" y="352"/>
                  </a:cubicBezTo>
                  <a:cubicBezTo>
                    <a:pt x="322" y="350"/>
                    <a:pt x="322" y="349"/>
                    <a:pt x="321" y="348"/>
                  </a:cubicBezTo>
                  <a:cubicBezTo>
                    <a:pt x="320" y="347"/>
                    <a:pt x="316" y="343"/>
                    <a:pt x="315" y="342"/>
                  </a:cubicBezTo>
                  <a:cubicBezTo>
                    <a:pt x="314" y="341"/>
                    <a:pt x="314" y="338"/>
                    <a:pt x="313" y="336"/>
                  </a:cubicBezTo>
                  <a:cubicBezTo>
                    <a:pt x="312" y="335"/>
                    <a:pt x="311" y="335"/>
                    <a:pt x="310" y="334"/>
                  </a:cubicBezTo>
                  <a:cubicBezTo>
                    <a:pt x="310" y="333"/>
                    <a:pt x="309" y="331"/>
                    <a:pt x="308" y="330"/>
                  </a:cubicBezTo>
                  <a:cubicBezTo>
                    <a:pt x="306" y="329"/>
                    <a:pt x="305" y="328"/>
                    <a:pt x="304" y="326"/>
                  </a:cubicBezTo>
                  <a:cubicBezTo>
                    <a:pt x="304" y="325"/>
                    <a:pt x="303" y="318"/>
                    <a:pt x="303" y="317"/>
                  </a:cubicBezTo>
                  <a:cubicBezTo>
                    <a:pt x="302" y="316"/>
                    <a:pt x="303" y="315"/>
                    <a:pt x="304" y="316"/>
                  </a:cubicBezTo>
                  <a:cubicBezTo>
                    <a:pt x="306" y="317"/>
                    <a:pt x="306" y="318"/>
                    <a:pt x="307" y="318"/>
                  </a:cubicBezTo>
                  <a:cubicBezTo>
                    <a:pt x="308" y="318"/>
                    <a:pt x="309" y="317"/>
                    <a:pt x="310" y="318"/>
                  </a:cubicBezTo>
                  <a:cubicBezTo>
                    <a:pt x="310" y="319"/>
                    <a:pt x="312" y="319"/>
                    <a:pt x="313" y="319"/>
                  </a:cubicBezTo>
                  <a:cubicBezTo>
                    <a:pt x="313" y="320"/>
                    <a:pt x="313" y="324"/>
                    <a:pt x="315" y="327"/>
                  </a:cubicBezTo>
                  <a:cubicBezTo>
                    <a:pt x="317" y="331"/>
                    <a:pt x="317" y="332"/>
                    <a:pt x="317" y="332"/>
                  </a:cubicBezTo>
                  <a:cubicBezTo>
                    <a:pt x="316" y="333"/>
                    <a:pt x="315" y="335"/>
                    <a:pt x="316" y="335"/>
                  </a:cubicBezTo>
                  <a:cubicBezTo>
                    <a:pt x="317" y="334"/>
                    <a:pt x="317" y="331"/>
                    <a:pt x="318" y="333"/>
                  </a:cubicBezTo>
                  <a:cubicBezTo>
                    <a:pt x="319" y="335"/>
                    <a:pt x="320" y="336"/>
                    <a:pt x="322" y="337"/>
                  </a:cubicBezTo>
                  <a:cubicBezTo>
                    <a:pt x="324" y="339"/>
                    <a:pt x="324" y="340"/>
                    <a:pt x="326" y="340"/>
                  </a:cubicBezTo>
                  <a:cubicBezTo>
                    <a:pt x="327" y="341"/>
                    <a:pt x="326" y="342"/>
                    <a:pt x="327" y="343"/>
                  </a:cubicBezTo>
                  <a:cubicBezTo>
                    <a:pt x="328" y="344"/>
                    <a:pt x="330" y="345"/>
                    <a:pt x="330" y="346"/>
                  </a:cubicBezTo>
                  <a:cubicBezTo>
                    <a:pt x="331" y="346"/>
                    <a:pt x="331" y="348"/>
                    <a:pt x="332" y="348"/>
                  </a:cubicBezTo>
                  <a:cubicBezTo>
                    <a:pt x="333" y="348"/>
                    <a:pt x="334" y="348"/>
                    <a:pt x="334" y="349"/>
                  </a:cubicBezTo>
                  <a:cubicBezTo>
                    <a:pt x="334" y="350"/>
                    <a:pt x="333" y="351"/>
                    <a:pt x="334" y="352"/>
                  </a:cubicBezTo>
                  <a:cubicBezTo>
                    <a:pt x="334" y="354"/>
                    <a:pt x="336" y="354"/>
                    <a:pt x="337" y="355"/>
                  </a:cubicBezTo>
                  <a:cubicBezTo>
                    <a:pt x="338" y="356"/>
                    <a:pt x="338" y="356"/>
                    <a:pt x="339" y="356"/>
                  </a:cubicBezTo>
                  <a:cubicBezTo>
                    <a:pt x="340" y="357"/>
                    <a:pt x="341" y="358"/>
                    <a:pt x="341" y="359"/>
                  </a:cubicBezTo>
                  <a:cubicBezTo>
                    <a:pt x="341" y="360"/>
                    <a:pt x="342" y="360"/>
                    <a:pt x="343" y="361"/>
                  </a:cubicBezTo>
                  <a:cubicBezTo>
                    <a:pt x="343" y="361"/>
                    <a:pt x="345" y="363"/>
                    <a:pt x="346" y="364"/>
                  </a:cubicBezTo>
                  <a:cubicBezTo>
                    <a:pt x="348" y="366"/>
                    <a:pt x="352" y="370"/>
                    <a:pt x="353" y="371"/>
                  </a:cubicBezTo>
                  <a:cubicBezTo>
                    <a:pt x="354" y="373"/>
                    <a:pt x="356" y="374"/>
                    <a:pt x="356" y="376"/>
                  </a:cubicBezTo>
                  <a:cubicBezTo>
                    <a:pt x="355" y="377"/>
                    <a:pt x="354" y="378"/>
                    <a:pt x="355" y="378"/>
                  </a:cubicBezTo>
                  <a:cubicBezTo>
                    <a:pt x="356" y="378"/>
                    <a:pt x="357" y="378"/>
                    <a:pt x="357" y="379"/>
                  </a:cubicBezTo>
                  <a:cubicBezTo>
                    <a:pt x="358" y="380"/>
                    <a:pt x="356" y="382"/>
                    <a:pt x="356" y="383"/>
                  </a:cubicBezTo>
                  <a:cubicBezTo>
                    <a:pt x="355" y="384"/>
                    <a:pt x="357" y="383"/>
                    <a:pt x="357" y="384"/>
                  </a:cubicBezTo>
                  <a:cubicBezTo>
                    <a:pt x="356" y="385"/>
                    <a:pt x="355" y="386"/>
                    <a:pt x="355" y="387"/>
                  </a:cubicBezTo>
                  <a:cubicBezTo>
                    <a:pt x="356" y="388"/>
                    <a:pt x="359" y="393"/>
                    <a:pt x="361" y="393"/>
                  </a:cubicBezTo>
                  <a:cubicBezTo>
                    <a:pt x="362" y="394"/>
                    <a:pt x="364" y="394"/>
                    <a:pt x="365" y="396"/>
                  </a:cubicBezTo>
                  <a:cubicBezTo>
                    <a:pt x="367" y="397"/>
                    <a:pt x="369" y="399"/>
                    <a:pt x="370" y="399"/>
                  </a:cubicBezTo>
                  <a:cubicBezTo>
                    <a:pt x="372" y="400"/>
                    <a:pt x="375" y="400"/>
                    <a:pt x="376" y="401"/>
                  </a:cubicBezTo>
                  <a:cubicBezTo>
                    <a:pt x="377" y="401"/>
                    <a:pt x="383" y="405"/>
                    <a:pt x="386" y="406"/>
                  </a:cubicBezTo>
                  <a:cubicBezTo>
                    <a:pt x="390" y="408"/>
                    <a:pt x="393" y="409"/>
                    <a:pt x="396" y="410"/>
                  </a:cubicBezTo>
                  <a:cubicBezTo>
                    <a:pt x="399" y="411"/>
                    <a:pt x="402" y="412"/>
                    <a:pt x="404" y="413"/>
                  </a:cubicBezTo>
                  <a:cubicBezTo>
                    <a:pt x="405" y="414"/>
                    <a:pt x="409" y="414"/>
                    <a:pt x="410" y="413"/>
                  </a:cubicBezTo>
                  <a:cubicBezTo>
                    <a:pt x="412" y="412"/>
                    <a:pt x="413" y="410"/>
                    <a:pt x="415" y="410"/>
                  </a:cubicBezTo>
                  <a:cubicBezTo>
                    <a:pt x="417" y="410"/>
                    <a:pt x="419" y="410"/>
                    <a:pt x="421" y="412"/>
                  </a:cubicBezTo>
                  <a:cubicBezTo>
                    <a:pt x="423" y="413"/>
                    <a:pt x="425" y="414"/>
                    <a:pt x="426" y="415"/>
                  </a:cubicBezTo>
                  <a:cubicBezTo>
                    <a:pt x="427" y="416"/>
                    <a:pt x="429" y="418"/>
                    <a:pt x="431" y="420"/>
                  </a:cubicBezTo>
                  <a:cubicBezTo>
                    <a:pt x="431" y="420"/>
                    <a:pt x="431" y="420"/>
                    <a:pt x="431" y="421"/>
                  </a:cubicBezTo>
                  <a:cubicBezTo>
                    <a:pt x="433" y="422"/>
                    <a:pt x="435" y="423"/>
                    <a:pt x="436" y="424"/>
                  </a:cubicBezTo>
                  <a:cubicBezTo>
                    <a:pt x="438" y="424"/>
                    <a:pt x="441" y="424"/>
                    <a:pt x="443" y="425"/>
                  </a:cubicBezTo>
                  <a:cubicBezTo>
                    <a:pt x="443" y="425"/>
                    <a:pt x="443" y="425"/>
                    <a:pt x="443" y="425"/>
                  </a:cubicBezTo>
                  <a:cubicBezTo>
                    <a:pt x="445" y="426"/>
                    <a:pt x="448" y="427"/>
                    <a:pt x="450" y="428"/>
                  </a:cubicBezTo>
                  <a:cubicBezTo>
                    <a:pt x="452" y="428"/>
                    <a:pt x="454" y="428"/>
                    <a:pt x="455" y="428"/>
                  </a:cubicBezTo>
                  <a:cubicBezTo>
                    <a:pt x="455" y="428"/>
                    <a:pt x="455" y="428"/>
                    <a:pt x="455" y="428"/>
                  </a:cubicBezTo>
                  <a:cubicBezTo>
                    <a:pt x="457" y="427"/>
                    <a:pt x="459" y="427"/>
                    <a:pt x="458" y="428"/>
                  </a:cubicBezTo>
                  <a:cubicBezTo>
                    <a:pt x="458" y="428"/>
                    <a:pt x="457" y="429"/>
                    <a:pt x="457" y="430"/>
                  </a:cubicBezTo>
                  <a:cubicBezTo>
                    <a:pt x="457" y="430"/>
                    <a:pt x="457" y="430"/>
                    <a:pt x="457" y="430"/>
                  </a:cubicBezTo>
                  <a:cubicBezTo>
                    <a:pt x="458" y="431"/>
                    <a:pt x="461" y="434"/>
                    <a:pt x="463" y="436"/>
                  </a:cubicBezTo>
                  <a:cubicBezTo>
                    <a:pt x="464" y="438"/>
                    <a:pt x="467" y="439"/>
                    <a:pt x="468" y="440"/>
                  </a:cubicBezTo>
                  <a:cubicBezTo>
                    <a:pt x="468" y="440"/>
                    <a:pt x="468" y="441"/>
                    <a:pt x="469" y="441"/>
                  </a:cubicBezTo>
                  <a:cubicBezTo>
                    <a:pt x="469" y="441"/>
                    <a:pt x="468" y="442"/>
                    <a:pt x="468" y="443"/>
                  </a:cubicBezTo>
                  <a:cubicBezTo>
                    <a:pt x="468" y="443"/>
                    <a:pt x="466" y="444"/>
                    <a:pt x="467" y="445"/>
                  </a:cubicBezTo>
                  <a:cubicBezTo>
                    <a:pt x="467" y="446"/>
                    <a:pt x="467" y="447"/>
                    <a:pt x="468" y="447"/>
                  </a:cubicBezTo>
                  <a:cubicBezTo>
                    <a:pt x="469" y="447"/>
                    <a:pt x="469" y="448"/>
                    <a:pt x="470" y="448"/>
                  </a:cubicBezTo>
                  <a:cubicBezTo>
                    <a:pt x="470" y="449"/>
                    <a:pt x="472" y="448"/>
                    <a:pt x="472" y="447"/>
                  </a:cubicBezTo>
                  <a:cubicBezTo>
                    <a:pt x="472" y="447"/>
                    <a:pt x="470" y="446"/>
                    <a:pt x="469" y="445"/>
                  </a:cubicBezTo>
                  <a:cubicBezTo>
                    <a:pt x="469" y="445"/>
                    <a:pt x="470" y="446"/>
                    <a:pt x="471" y="446"/>
                  </a:cubicBezTo>
                  <a:cubicBezTo>
                    <a:pt x="472" y="447"/>
                    <a:pt x="473" y="447"/>
                    <a:pt x="473" y="448"/>
                  </a:cubicBezTo>
                  <a:cubicBezTo>
                    <a:pt x="474" y="450"/>
                    <a:pt x="474" y="450"/>
                    <a:pt x="475" y="450"/>
                  </a:cubicBezTo>
                  <a:cubicBezTo>
                    <a:pt x="476" y="450"/>
                    <a:pt x="478" y="451"/>
                    <a:pt x="478" y="452"/>
                  </a:cubicBezTo>
                  <a:cubicBezTo>
                    <a:pt x="479" y="453"/>
                    <a:pt x="479" y="455"/>
                    <a:pt x="480" y="455"/>
                  </a:cubicBezTo>
                  <a:cubicBezTo>
                    <a:pt x="480" y="456"/>
                    <a:pt x="482" y="456"/>
                    <a:pt x="483" y="456"/>
                  </a:cubicBezTo>
                  <a:cubicBezTo>
                    <a:pt x="484" y="456"/>
                    <a:pt x="484" y="456"/>
                    <a:pt x="484" y="456"/>
                  </a:cubicBezTo>
                  <a:cubicBezTo>
                    <a:pt x="486" y="457"/>
                    <a:pt x="489" y="457"/>
                    <a:pt x="490" y="458"/>
                  </a:cubicBezTo>
                  <a:cubicBezTo>
                    <a:pt x="491" y="459"/>
                    <a:pt x="492" y="460"/>
                    <a:pt x="492" y="460"/>
                  </a:cubicBezTo>
                  <a:cubicBezTo>
                    <a:pt x="492" y="459"/>
                    <a:pt x="493" y="458"/>
                    <a:pt x="493" y="459"/>
                  </a:cubicBezTo>
                  <a:cubicBezTo>
                    <a:pt x="494" y="460"/>
                    <a:pt x="493" y="462"/>
                    <a:pt x="495" y="462"/>
                  </a:cubicBezTo>
                  <a:cubicBezTo>
                    <a:pt x="496" y="462"/>
                    <a:pt x="497" y="462"/>
                    <a:pt x="498" y="461"/>
                  </a:cubicBezTo>
                  <a:cubicBezTo>
                    <a:pt x="498" y="461"/>
                    <a:pt x="500" y="461"/>
                    <a:pt x="499" y="460"/>
                  </a:cubicBezTo>
                  <a:cubicBezTo>
                    <a:pt x="498" y="459"/>
                    <a:pt x="497" y="458"/>
                    <a:pt x="497" y="457"/>
                  </a:cubicBezTo>
                  <a:cubicBezTo>
                    <a:pt x="497" y="457"/>
                    <a:pt x="498" y="456"/>
                    <a:pt x="499" y="456"/>
                  </a:cubicBezTo>
                  <a:cubicBezTo>
                    <a:pt x="500" y="455"/>
                    <a:pt x="501" y="454"/>
                    <a:pt x="502" y="453"/>
                  </a:cubicBezTo>
                  <a:cubicBezTo>
                    <a:pt x="503" y="452"/>
                    <a:pt x="503" y="452"/>
                    <a:pt x="504" y="452"/>
                  </a:cubicBezTo>
                  <a:cubicBezTo>
                    <a:pt x="505" y="452"/>
                    <a:pt x="506" y="453"/>
                    <a:pt x="507" y="454"/>
                  </a:cubicBezTo>
                  <a:cubicBezTo>
                    <a:pt x="507" y="454"/>
                    <a:pt x="508" y="453"/>
                    <a:pt x="508" y="454"/>
                  </a:cubicBezTo>
                  <a:cubicBezTo>
                    <a:pt x="508" y="455"/>
                    <a:pt x="509" y="455"/>
                    <a:pt x="509" y="456"/>
                  </a:cubicBezTo>
                  <a:cubicBezTo>
                    <a:pt x="509" y="457"/>
                    <a:pt x="509" y="457"/>
                    <a:pt x="509" y="457"/>
                  </a:cubicBezTo>
                  <a:cubicBezTo>
                    <a:pt x="509" y="458"/>
                    <a:pt x="511" y="462"/>
                    <a:pt x="512" y="462"/>
                  </a:cubicBezTo>
                  <a:cubicBezTo>
                    <a:pt x="513" y="463"/>
                    <a:pt x="515" y="466"/>
                    <a:pt x="515" y="467"/>
                  </a:cubicBezTo>
                  <a:cubicBezTo>
                    <a:pt x="515" y="469"/>
                    <a:pt x="515" y="470"/>
                    <a:pt x="515" y="472"/>
                  </a:cubicBezTo>
                  <a:cubicBezTo>
                    <a:pt x="515" y="473"/>
                    <a:pt x="515" y="478"/>
                    <a:pt x="514" y="479"/>
                  </a:cubicBezTo>
                  <a:cubicBezTo>
                    <a:pt x="514" y="481"/>
                    <a:pt x="516" y="482"/>
                    <a:pt x="516" y="483"/>
                  </a:cubicBezTo>
                  <a:cubicBezTo>
                    <a:pt x="515" y="484"/>
                    <a:pt x="513" y="489"/>
                    <a:pt x="511" y="489"/>
                  </a:cubicBezTo>
                  <a:cubicBezTo>
                    <a:pt x="510" y="490"/>
                    <a:pt x="509" y="489"/>
                    <a:pt x="508" y="490"/>
                  </a:cubicBezTo>
                  <a:cubicBezTo>
                    <a:pt x="507" y="492"/>
                    <a:pt x="507" y="493"/>
                    <a:pt x="507" y="493"/>
                  </a:cubicBezTo>
                  <a:cubicBezTo>
                    <a:pt x="506" y="494"/>
                    <a:pt x="505" y="494"/>
                    <a:pt x="505" y="494"/>
                  </a:cubicBezTo>
                  <a:cubicBezTo>
                    <a:pt x="505" y="495"/>
                    <a:pt x="505" y="495"/>
                    <a:pt x="506" y="496"/>
                  </a:cubicBezTo>
                  <a:cubicBezTo>
                    <a:pt x="506" y="496"/>
                    <a:pt x="506" y="498"/>
                    <a:pt x="505" y="498"/>
                  </a:cubicBezTo>
                  <a:cubicBezTo>
                    <a:pt x="504" y="498"/>
                    <a:pt x="503" y="498"/>
                    <a:pt x="502" y="498"/>
                  </a:cubicBezTo>
                  <a:cubicBezTo>
                    <a:pt x="501" y="499"/>
                    <a:pt x="499" y="499"/>
                    <a:pt x="499" y="500"/>
                  </a:cubicBezTo>
                  <a:cubicBezTo>
                    <a:pt x="499" y="500"/>
                    <a:pt x="499" y="503"/>
                    <a:pt x="499" y="503"/>
                  </a:cubicBezTo>
                  <a:cubicBezTo>
                    <a:pt x="498" y="504"/>
                    <a:pt x="496" y="505"/>
                    <a:pt x="496" y="506"/>
                  </a:cubicBezTo>
                  <a:cubicBezTo>
                    <a:pt x="497" y="506"/>
                    <a:pt x="497" y="508"/>
                    <a:pt x="497" y="508"/>
                  </a:cubicBezTo>
                  <a:cubicBezTo>
                    <a:pt x="496" y="508"/>
                    <a:pt x="495" y="510"/>
                    <a:pt x="495" y="511"/>
                  </a:cubicBezTo>
                  <a:cubicBezTo>
                    <a:pt x="494" y="511"/>
                    <a:pt x="495" y="513"/>
                    <a:pt x="495" y="514"/>
                  </a:cubicBezTo>
                  <a:cubicBezTo>
                    <a:pt x="495" y="515"/>
                    <a:pt x="494" y="516"/>
                    <a:pt x="495" y="517"/>
                  </a:cubicBezTo>
                  <a:cubicBezTo>
                    <a:pt x="495" y="518"/>
                    <a:pt x="496" y="519"/>
                    <a:pt x="497" y="519"/>
                  </a:cubicBezTo>
                  <a:cubicBezTo>
                    <a:pt x="498" y="519"/>
                    <a:pt x="499" y="517"/>
                    <a:pt x="499" y="517"/>
                  </a:cubicBezTo>
                  <a:cubicBezTo>
                    <a:pt x="500" y="516"/>
                    <a:pt x="500" y="516"/>
                    <a:pt x="500" y="517"/>
                  </a:cubicBezTo>
                  <a:cubicBezTo>
                    <a:pt x="499" y="518"/>
                    <a:pt x="500" y="518"/>
                    <a:pt x="500" y="518"/>
                  </a:cubicBezTo>
                  <a:cubicBezTo>
                    <a:pt x="501" y="518"/>
                    <a:pt x="501" y="518"/>
                    <a:pt x="501" y="519"/>
                  </a:cubicBezTo>
                  <a:cubicBezTo>
                    <a:pt x="500" y="520"/>
                    <a:pt x="500" y="521"/>
                    <a:pt x="500" y="522"/>
                  </a:cubicBezTo>
                  <a:cubicBezTo>
                    <a:pt x="499" y="523"/>
                    <a:pt x="499" y="523"/>
                    <a:pt x="498" y="523"/>
                  </a:cubicBezTo>
                  <a:cubicBezTo>
                    <a:pt x="498" y="523"/>
                    <a:pt x="498" y="523"/>
                    <a:pt x="498" y="523"/>
                  </a:cubicBezTo>
                  <a:cubicBezTo>
                    <a:pt x="497" y="524"/>
                    <a:pt x="496" y="525"/>
                    <a:pt x="495" y="526"/>
                  </a:cubicBezTo>
                  <a:cubicBezTo>
                    <a:pt x="494" y="527"/>
                    <a:pt x="491" y="529"/>
                    <a:pt x="492" y="531"/>
                  </a:cubicBezTo>
                  <a:cubicBezTo>
                    <a:pt x="493" y="533"/>
                    <a:pt x="495" y="536"/>
                    <a:pt x="495" y="537"/>
                  </a:cubicBezTo>
                  <a:cubicBezTo>
                    <a:pt x="494" y="537"/>
                    <a:pt x="493" y="537"/>
                    <a:pt x="493" y="538"/>
                  </a:cubicBezTo>
                  <a:cubicBezTo>
                    <a:pt x="493" y="539"/>
                    <a:pt x="498" y="540"/>
                    <a:pt x="500" y="544"/>
                  </a:cubicBezTo>
                  <a:cubicBezTo>
                    <a:pt x="502" y="548"/>
                    <a:pt x="504" y="550"/>
                    <a:pt x="505" y="551"/>
                  </a:cubicBezTo>
                  <a:cubicBezTo>
                    <a:pt x="505" y="552"/>
                    <a:pt x="508" y="559"/>
                    <a:pt x="510" y="562"/>
                  </a:cubicBezTo>
                  <a:cubicBezTo>
                    <a:pt x="511" y="565"/>
                    <a:pt x="518" y="577"/>
                    <a:pt x="519" y="579"/>
                  </a:cubicBezTo>
                  <a:cubicBezTo>
                    <a:pt x="520" y="580"/>
                    <a:pt x="521" y="582"/>
                    <a:pt x="521" y="583"/>
                  </a:cubicBezTo>
                  <a:cubicBezTo>
                    <a:pt x="520" y="583"/>
                    <a:pt x="520" y="582"/>
                    <a:pt x="520" y="583"/>
                  </a:cubicBezTo>
                  <a:cubicBezTo>
                    <a:pt x="520" y="584"/>
                    <a:pt x="525" y="589"/>
                    <a:pt x="525" y="590"/>
                  </a:cubicBezTo>
                  <a:cubicBezTo>
                    <a:pt x="525" y="590"/>
                    <a:pt x="526" y="591"/>
                    <a:pt x="527" y="592"/>
                  </a:cubicBezTo>
                  <a:cubicBezTo>
                    <a:pt x="527" y="593"/>
                    <a:pt x="537" y="597"/>
                    <a:pt x="539" y="599"/>
                  </a:cubicBezTo>
                  <a:cubicBezTo>
                    <a:pt x="541" y="600"/>
                    <a:pt x="548" y="604"/>
                    <a:pt x="548" y="605"/>
                  </a:cubicBezTo>
                  <a:cubicBezTo>
                    <a:pt x="549" y="606"/>
                    <a:pt x="549" y="606"/>
                    <a:pt x="550" y="607"/>
                  </a:cubicBezTo>
                  <a:cubicBezTo>
                    <a:pt x="551" y="608"/>
                    <a:pt x="554" y="609"/>
                    <a:pt x="554" y="610"/>
                  </a:cubicBezTo>
                  <a:cubicBezTo>
                    <a:pt x="554" y="610"/>
                    <a:pt x="554" y="610"/>
                    <a:pt x="554" y="610"/>
                  </a:cubicBezTo>
                  <a:cubicBezTo>
                    <a:pt x="555" y="611"/>
                    <a:pt x="555" y="614"/>
                    <a:pt x="555" y="615"/>
                  </a:cubicBezTo>
                  <a:cubicBezTo>
                    <a:pt x="555" y="617"/>
                    <a:pt x="555" y="619"/>
                    <a:pt x="555" y="625"/>
                  </a:cubicBezTo>
                  <a:cubicBezTo>
                    <a:pt x="555" y="631"/>
                    <a:pt x="555" y="636"/>
                    <a:pt x="554" y="637"/>
                  </a:cubicBezTo>
                  <a:cubicBezTo>
                    <a:pt x="553" y="638"/>
                    <a:pt x="552" y="639"/>
                    <a:pt x="553" y="640"/>
                  </a:cubicBezTo>
                  <a:cubicBezTo>
                    <a:pt x="553" y="640"/>
                    <a:pt x="554" y="646"/>
                    <a:pt x="553" y="649"/>
                  </a:cubicBezTo>
                  <a:cubicBezTo>
                    <a:pt x="553" y="652"/>
                    <a:pt x="552" y="654"/>
                    <a:pt x="552" y="656"/>
                  </a:cubicBezTo>
                  <a:cubicBezTo>
                    <a:pt x="552" y="658"/>
                    <a:pt x="549" y="671"/>
                    <a:pt x="548" y="673"/>
                  </a:cubicBezTo>
                  <a:cubicBezTo>
                    <a:pt x="547" y="675"/>
                    <a:pt x="550" y="679"/>
                    <a:pt x="549" y="680"/>
                  </a:cubicBezTo>
                  <a:cubicBezTo>
                    <a:pt x="548" y="681"/>
                    <a:pt x="546" y="682"/>
                    <a:pt x="546" y="683"/>
                  </a:cubicBezTo>
                  <a:cubicBezTo>
                    <a:pt x="547" y="685"/>
                    <a:pt x="547" y="694"/>
                    <a:pt x="547" y="696"/>
                  </a:cubicBezTo>
                  <a:cubicBezTo>
                    <a:pt x="547" y="697"/>
                    <a:pt x="546" y="700"/>
                    <a:pt x="546" y="701"/>
                  </a:cubicBezTo>
                  <a:cubicBezTo>
                    <a:pt x="546" y="702"/>
                    <a:pt x="547" y="702"/>
                    <a:pt x="546" y="704"/>
                  </a:cubicBezTo>
                  <a:cubicBezTo>
                    <a:pt x="546" y="706"/>
                    <a:pt x="540" y="721"/>
                    <a:pt x="538" y="723"/>
                  </a:cubicBezTo>
                  <a:cubicBezTo>
                    <a:pt x="537" y="725"/>
                    <a:pt x="537" y="726"/>
                    <a:pt x="536" y="726"/>
                  </a:cubicBezTo>
                  <a:cubicBezTo>
                    <a:pt x="535" y="727"/>
                    <a:pt x="535" y="728"/>
                    <a:pt x="535" y="729"/>
                  </a:cubicBezTo>
                  <a:cubicBezTo>
                    <a:pt x="536" y="730"/>
                    <a:pt x="536" y="734"/>
                    <a:pt x="537" y="736"/>
                  </a:cubicBezTo>
                  <a:cubicBezTo>
                    <a:pt x="538" y="738"/>
                    <a:pt x="538" y="740"/>
                    <a:pt x="537" y="742"/>
                  </a:cubicBezTo>
                  <a:cubicBezTo>
                    <a:pt x="537" y="743"/>
                    <a:pt x="535" y="744"/>
                    <a:pt x="535" y="746"/>
                  </a:cubicBezTo>
                  <a:cubicBezTo>
                    <a:pt x="535" y="747"/>
                    <a:pt x="533" y="751"/>
                    <a:pt x="534" y="753"/>
                  </a:cubicBezTo>
                  <a:cubicBezTo>
                    <a:pt x="534" y="754"/>
                    <a:pt x="535" y="756"/>
                    <a:pt x="536" y="757"/>
                  </a:cubicBezTo>
                  <a:cubicBezTo>
                    <a:pt x="537" y="757"/>
                    <a:pt x="538" y="756"/>
                    <a:pt x="539" y="755"/>
                  </a:cubicBezTo>
                  <a:cubicBezTo>
                    <a:pt x="540" y="755"/>
                    <a:pt x="543" y="755"/>
                    <a:pt x="543" y="756"/>
                  </a:cubicBezTo>
                  <a:cubicBezTo>
                    <a:pt x="542" y="756"/>
                    <a:pt x="540" y="757"/>
                    <a:pt x="540" y="758"/>
                  </a:cubicBezTo>
                  <a:cubicBezTo>
                    <a:pt x="541" y="759"/>
                    <a:pt x="542" y="759"/>
                    <a:pt x="541" y="760"/>
                  </a:cubicBezTo>
                  <a:cubicBezTo>
                    <a:pt x="541" y="760"/>
                    <a:pt x="540" y="760"/>
                    <a:pt x="540" y="762"/>
                  </a:cubicBezTo>
                  <a:cubicBezTo>
                    <a:pt x="540" y="763"/>
                    <a:pt x="539" y="767"/>
                    <a:pt x="539" y="768"/>
                  </a:cubicBezTo>
                  <a:cubicBezTo>
                    <a:pt x="538" y="769"/>
                    <a:pt x="539" y="770"/>
                    <a:pt x="539" y="771"/>
                  </a:cubicBezTo>
                  <a:cubicBezTo>
                    <a:pt x="539" y="772"/>
                    <a:pt x="538" y="773"/>
                    <a:pt x="538" y="773"/>
                  </a:cubicBezTo>
                  <a:cubicBezTo>
                    <a:pt x="538" y="774"/>
                    <a:pt x="540" y="775"/>
                    <a:pt x="540" y="776"/>
                  </a:cubicBezTo>
                  <a:cubicBezTo>
                    <a:pt x="540" y="776"/>
                    <a:pt x="537" y="776"/>
                    <a:pt x="537" y="777"/>
                  </a:cubicBezTo>
                  <a:cubicBezTo>
                    <a:pt x="537" y="778"/>
                    <a:pt x="537" y="778"/>
                    <a:pt x="538" y="778"/>
                  </a:cubicBezTo>
                  <a:cubicBezTo>
                    <a:pt x="538" y="778"/>
                    <a:pt x="537" y="779"/>
                    <a:pt x="537" y="779"/>
                  </a:cubicBezTo>
                  <a:cubicBezTo>
                    <a:pt x="537" y="780"/>
                    <a:pt x="536" y="781"/>
                    <a:pt x="538" y="781"/>
                  </a:cubicBezTo>
                  <a:cubicBezTo>
                    <a:pt x="539" y="781"/>
                    <a:pt x="539" y="782"/>
                    <a:pt x="538" y="782"/>
                  </a:cubicBezTo>
                  <a:cubicBezTo>
                    <a:pt x="536" y="782"/>
                    <a:pt x="535" y="783"/>
                    <a:pt x="535" y="783"/>
                  </a:cubicBezTo>
                  <a:cubicBezTo>
                    <a:pt x="535" y="784"/>
                    <a:pt x="536" y="785"/>
                    <a:pt x="536" y="786"/>
                  </a:cubicBezTo>
                  <a:cubicBezTo>
                    <a:pt x="536" y="787"/>
                    <a:pt x="536" y="788"/>
                    <a:pt x="535" y="789"/>
                  </a:cubicBezTo>
                  <a:cubicBezTo>
                    <a:pt x="534" y="790"/>
                    <a:pt x="534" y="788"/>
                    <a:pt x="534" y="788"/>
                  </a:cubicBezTo>
                  <a:cubicBezTo>
                    <a:pt x="533" y="787"/>
                    <a:pt x="531" y="786"/>
                    <a:pt x="531" y="785"/>
                  </a:cubicBezTo>
                  <a:cubicBezTo>
                    <a:pt x="531" y="784"/>
                    <a:pt x="531" y="784"/>
                    <a:pt x="531" y="784"/>
                  </a:cubicBezTo>
                  <a:cubicBezTo>
                    <a:pt x="530" y="784"/>
                    <a:pt x="528" y="785"/>
                    <a:pt x="528" y="786"/>
                  </a:cubicBezTo>
                  <a:cubicBezTo>
                    <a:pt x="527" y="786"/>
                    <a:pt x="528" y="787"/>
                    <a:pt x="528" y="787"/>
                  </a:cubicBezTo>
                  <a:cubicBezTo>
                    <a:pt x="528" y="788"/>
                    <a:pt x="528" y="788"/>
                    <a:pt x="527" y="789"/>
                  </a:cubicBezTo>
                  <a:cubicBezTo>
                    <a:pt x="525" y="789"/>
                    <a:pt x="523" y="790"/>
                    <a:pt x="523" y="791"/>
                  </a:cubicBezTo>
                  <a:cubicBezTo>
                    <a:pt x="523" y="792"/>
                    <a:pt x="524" y="793"/>
                    <a:pt x="525" y="792"/>
                  </a:cubicBezTo>
                  <a:cubicBezTo>
                    <a:pt x="525" y="792"/>
                    <a:pt x="524" y="791"/>
                    <a:pt x="525" y="791"/>
                  </a:cubicBezTo>
                  <a:cubicBezTo>
                    <a:pt x="525" y="790"/>
                    <a:pt x="526" y="791"/>
                    <a:pt x="527" y="791"/>
                  </a:cubicBezTo>
                  <a:cubicBezTo>
                    <a:pt x="528" y="792"/>
                    <a:pt x="529" y="792"/>
                    <a:pt x="529" y="792"/>
                  </a:cubicBezTo>
                  <a:cubicBezTo>
                    <a:pt x="530" y="792"/>
                    <a:pt x="531" y="792"/>
                    <a:pt x="532" y="792"/>
                  </a:cubicBezTo>
                  <a:cubicBezTo>
                    <a:pt x="532" y="792"/>
                    <a:pt x="533" y="793"/>
                    <a:pt x="533" y="794"/>
                  </a:cubicBezTo>
                  <a:cubicBezTo>
                    <a:pt x="532" y="795"/>
                    <a:pt x="531" y="795"/>
                    <a:pt x="531" y="796"/>
                  </a:cubicBezTo>
                  <a:cubicBezTo>
                    <a:pt x="531" y="797"/>
                    <a:pt x="530" y="798"/>
                    <a:pt x="530" y="799"/>
                  </a:cubicBezTo>
                  <a:cubicBezTo>
                    <a:pt x="530" y="799"/>
                    <a:pt x="533" y="799"/>
                    <a:pt x="533" y="799"/>
                  </a:cubicBezTo>
                  <a:cubicBezTo>
                    <a:pt x="534" y="798"/>
                    <a:pt x="537" y="799"/>
                    <a:pt x="537" y="801"/>
                  </a:cubicBezTo>
                  <a:cubicBezTo>
                    <a:pt x="536" y="803"/>
                    <a:pt x="536" y="802"/>
                    <a:pt x="535" y="802"/>
                  </a:cubicBezTo>
                  <a:cubicBezTo>
                    <a:pt x="535" y="801"/>
                    <a:pt x="532" y="800"/>
                    <a:pt x="532" y="801"/>
                  </a:cubicBezTo>
                  <a:cubicBezTo>
                    <a:pt x="531" y="802"/>
                    <a:pt x="530" y="802"/>
                    <a:pt x="531" y="803"/>
                  </a:cubicBezTo>
                  <a:cubicBezTo>
                    <a:pt x="532" y="804"/>
                    <a:pt x="532" y="805"/>
                    <a:pt x="532" y="805"/>
                  </a:cubicBezTo>
                  <a:cubicBezTo>
                    <a:pt x="532" y="805"/>
                    <a:pt x="532" y="807"/>
                    <a:pt x="531" y="807"/>
                  </a:cubicBezTo>
                  <a:cubicBezTo>
                    <a:pt x="531" y="807"/>
                    <a:pt x="530" y="810"/>
                    <a:pt x="531" y="810"/>
                  </a:cubicBezTo>
                  <a:cubicBezTo>
                    <a:pt x="531" y="810"/>
                    <a:pt x="532" y="809"/>
                    <a:pt x="532" y="809"/>
                  </a:cubicBezTo>
                  <a:cubicBezTo>
                    <a:pt x="532" y="808"/>
                    <a:pt x="533" y="807"/>
                    <a:pt x="533" y="808"/>
                  </a:cubicBezTo>
                  <a:cubicBezTo>
                    <a:pt x="533" y="810"/>
                    <a:pt x="532" y="812"/>
                    <a:pt x="533" y="812"/>
                  </a:cubicBezTo>
                  <a:cubicBezTo>
                    <a:pt x="534" y="812"/>
                    <a:pt x="534" y="812"/>
                    <a:pt x="533" y="812"/>
                  </a:cubicBezTo>
                  <a:cubicBezTo>
                    <a:pt x="532" y="813"/>
                    <a:pt x="531" y="813"/>
                    <a:pt x="532" y="814"/>
                  </a:cubicBezTo>
                  <a:cubicBezTo>
                    <a:pt x="532" y="815"/>
                    <a:pt x="533" y="815"/>
                    <a:pt x="533" y="815"/>
                  </a:cubicBezTo>
                  <a:cubicBezTo>
                    <a:pt x="533" y="816"/>
                    <a:pt x="533" y="816"/>
                    <a:pt x="532" y="816"/>
                  </a:cubicBezTo>
                  <a:cubicBezTo>
                    <a:pt x="531" y="816"/>
                    <a:pt x="530" y="817"/>
                    <a:pt x="531" y="817"/>
                  </a:cubicBezTo>
                  <a:cubicBezTo>
                    <a:pt x="532" y="817"/>
                    <a:pt x="531" y="818"/>
                    <a:pt x="531" y="818"/>
                  </a:cubicBezTo>
                  <a:cubicBezTo>
                    <a:pt x="531" y="819"/>
                    <a:pt x="532" y="819"/>
                    <a:pt x="533" y="819"/>
                  </a:cubicBezTo>
                  <a:cubicBezTo>
                    <a:pt x="533" y="820"/>
                    <a:pt x="533" y="820"/>
                    <a:pt x="534" y="820"/>
                  </a:cubicBezTo>
                  <a:cubicBezTo>
                    <a:pt x="535" y="819"/>
                    <a:pt x="535" y="819"/>
                    <a:pt x="535" y="820"/>
                  </a:cubicBezTo>
                  <a:cubicBezTo>
                    <a:pt x="534" y="820"/>
                    <a:pt x="534" y="821"/>
                    <a:pt x="535" y="821"/>
                  </a:cubicBezTo>
                  <a:cubicBezTo>
                    <a:pt x="535" y="820"/>
                    <a:pt x="535" y="821"/>
                    <a:pt x="534" y="821"/>
                  </a:cubicBezTo>
                  <a:cubicBezTo>
                    <a:pt x="534" y="822"/>
                    <a:pt x="534" y="822"/>
                    <a:pt x="533" y="823"/>
                  </a:cubicBezTo>
                  <a:cubicBezTo>
                    <a:pt x="532" y="823"/>
                    <a:pt x="532" y="824"/>
                    <a:pt x="532" y="824"/>
                  </a:cubicBezTo>
                  <a:cubicBezTo>
                    <a:pt x="532" y="825"/>
                    <a:pt x="531" y="826"/>
                    <a:pt x="532" y="826"/>
                  </a:cubicBezTo>
                  <a:cubicBezTo>
                    <a:pt x="532" y="825"/>
                    <a:pt x="534" y="825"/>
                    <a:pt x="534" y="824"/>
                  </a:cubicBezTo>
                  <a:cubicBezTo>
                    <a:pt x="535" y="824"/>
                    <a:pt x="535" y="823"/>
                    <a:pt x="535" y="824"/>
                  </a:cubicBezTo>
                  <a:cubicBezTo>
                    <a:pt x="535" y="825"/>
                    <a:pt x="536" y="826"/>
                    <a:pt x="535" y="827"/>
                  </a:cubicBezTo>
                  <a:cubicBezTo>
                    <a:pt x="534" y="827"/>
                    <a:pt x="534" y="827"/>
                    <a:pt x="533" y="828"/>
                  </a:cubicBezTo>
                  <a:cubicBezTo>
                    <a:pt x="532" y="828"/>
                    <a:pt x="531" y="828"/>
                    <a:pt x="533" y="828"/>
                  </a:cubicBezTo>
                  <a:cubicBezTo>
                    <a:pt x="534" y="828"/>
                    <a:pt x="535" y="828"/>
                    <a:pt x="535" y="829"/>
                  </a:cubicBezTo>
                  <a:cubicBezTo>
                    <a:pt x="536" y="831"/>
                    <a:pt x="536" y="831"/>
                    <a:pt x="537" y="831"/>
                  </a:cubicBezTo>
                  <a:cubicBezTo>
                    <a:pt x="537" y="830"/>
                    <a:pt x="538" y="829"/>
                    <a:pt x="538" y="828"/>
                  </a:cubicBezTo>
                  <a:cubicBezTo>
                    <a:pt x="538" y="828"/>
                    <a:pt x="538" y="826"/>
                    <a:pt x="538" y="826"/>
                  </a:cubicBezTo>
                  <a:cubicBezTo>
                    <a:pt x="538" y="827"/>
                    <a:pt x="538" y="827"/>
                    <a:pt x="539" y="827"/>
                  </a:cubicBezTo>
                  <a:cubicBezTo>
                    <a:pt x="539" y="828"/>
                    <a:pt x="540" y="829"/>
                    <a:pt x="540" y="829"/>
                  </a:cubicBezTo>
                  <a:cubicBezTo>
                    <a:pt x="540" y="828"/>
                    <a:pt x="540" y="827"/>
                    <a:pt x="540" y="827"/>
                  </a:cubicBezTo>
                  <a:cubicBezTo>
                    <a:pt x="540" y="828"/>
                    <a:pt x="540" y="829"/>
                    <a:pt x="540" y="829"/>
                  </a:cubicBezTo>
                  <a:cubicBezTo>
                    <a:pt x="541" y="828"/>
                    <a:pt x="541" y="827"/>
                    <a:pt x="541" y="827"/>
                  </a:cubicBezTo>
                  <a:cubicBezTo>
                    <a:pt x="541" y="828"/>
                    <a:pt x="542" y="827"/>
                    <a:pt x="542" y="828"/>
                  </a:cubicBezTo>
                  <a:cubicBezTo>
                    <a:pt x="541" y="829"/>
                    <a:pt x="541" y="830"/>
                    <a:pt x="541" y="830"/>
                  </a:cubicBezTo>
                  <a:cubicBezTo>
                    <a:pt x="542" y="830"/>
                    <a:pt x="541" y="831"/>
                    <a:pt x="541" y="831"/>
                  </a:cubicBezTo>
                  <a:cubicBezTo>
                    <a:pt x="542" y="832"/>
                    <a:pt x="542" y="832"/>
                    <a:pt x="542" y="833"/>
                  </a:cubicBezTo>
                  <a:cubicBezTo>
                    <a:pt x="541" y="833"/>
                    <a:pt x="541" y="834"/>
                    <a:pt x="541" y="834"/>
                  </a:cubicBezTo>
                  <a:cubicBezTo>
                    <a:pt x="542" y="834"/>
                    <a:pt x="546" y="834"/>
                    <a:pt x="546" y="834"/>
                  </a:cubicBezTo>
                  <a:cubicBezTo>
                    <a:pt x="547" y="835"/>
                    <a:pt x="547" y="836"/>
                    <a:pt x="548" y="836"/>
                  </a:cubicBezTo>
                  <a:cubicBezTo>
                    <a:pt x="549" y="837"/>
                    <a:pt x="549" y="837"/>
                    <a:pt x="549" y="838"/>
                  </a:cubicBezTo>
                  <a:cubicBezTo>
                    <a:pt x="548" y="839"/>
                    <a:pt x="547" y="840"/>
                    <a:pt x="546" y="840"/>
                  </a:cubicBezTo>
                  <a:cubicBezTo>
                    <a:pt x="546" y="840"/>
                    <a:pt x="545" y="841"/>
                    <a:pt x="544" y="840"/>
                  </a:cubicBezTo>
                  <a:cubicBezTo>
                    <a:pt x="544" y="840"/>
                    <a:pt x="543" y="840"/>
                    <a:pt x="542" y="840"/>
                  </a:cubicBezTo>
                  <a:cubicBezTo>
                    <a:pt x="541" y="840"/>
                    <a:pt x="541" y="842"/>
                    <a:pt x="541" y="842"/>
                  </a:cubicBezTo>
                  <a:cubicBezTo>
                    <a:pt x="542" y="842"/>
                    <a:pt x="542" y="842"/>
                    <a:pt x="543" y="842"/>
                  </a:cubicBezTo>
                  <a:cubicBezTo>
                    <a:pt x="544" y="842"/>
                    <a:pt x="545" y="842"/>
                    <a:pt x="544" y="842"/>
                  </a:cubicBezTo>
                  <a:cubicBezTo>
                    <a:pt x="543" y="843"/>
                    <a:pt x="543" y="843"/>
                    <a:pt x="544" y="843"/>
                  </a:cubicBezTo>
                  <a:cubicBezTo>
                    <a:pt x="544" y="843"/>
                    <a:pt x="545" y="844"/>
                    <a:pt x="546" y="844"/>
                  </a:cubicBezTo>
                  <a:cubicBezTo>
                    <a:pt x="547" y="844"/>
                    <a:pt x="547" y="844"/>
                    <a:pt x="547" y="844"/>
                  </a:cubicBezTo>
                  <a:cubicBezTo>
                    <a:pt x="546" y="845"/>
                    <a:pt x="547" y="845"/>
                    <a:pt x="547" y="845"/>
                  </a:cubicBezTo>
                  <a:cubicBezTo>
                    <a:pt x="548" y="845"/>
                    <a:pt x="550" y="845"/>
                    <a:pt x="550" y="843"/>
                  </a:cubicBezTo>
                  <a:cubicBezTo>
                    <a:pt x="551" y="842"/>
                    <a:pt x="549" y="840"/>
                    <a:pt x="551" y="838"/>
                  </a:cubicBezTo>
                  <a:cubicBezTo>
                    <a:pt x="552" y="835"/>
                    <a:pt x="553" y="836"/>
                    <a:pt x="554" y="835"/>
                  </a:cubicBezTo>
                  <a:cubicBezTo>
                    <a:pt x="556" y="835"/>
                    <a:pt x="558" y="834"/>
                    <a:pt x="559" y="833"/>
                  </a:cubicBezTo>
                  <a:cubicBezTo>
                    <a:pt x="559" y="833"/>
                    <a:pt x="559" y="832"/>
                    <a:pt x="559" y="832"/>
                  </a:cubicBezTo>
                  <a:cubicBezTo>
                    <a:pt x="560" y="831"/>
                    <a:pt x="560" y="831"/>
                    <a:pt x="561" y="832"/>
                  </a:cubicBezTo>
                  <a:cubicBezTo>
                    <a:pt x="563" y="833"/>
                    <a:pt x="565" y="834"/>
                    <a:pt x="565" y="833"/>
                  </a:cubicBezTo>
                  <a:cubicBezTo>
                    <a:pt x="564" y="832"/>
                    <a:pt x="561" y="828"/>
                    <a:pt x="561" y="826"/>
                  </a:cubicBezTo>
                  <a:cubicBezTo>
                    <a:pt x="561" y="824"/>
                    <a:pt x="559" y="820"/>
                    <a:pt x="562" y="818"/>
                  </a:cubicBezTo>
                  <a:cubicBezTo>
                    <a:pt x="564" y="817"/>
                    <a:pt x="565" y="817"/>
                    <a:pt x="564" y="816"/>
                  </a:cubicBezTo>
                  <a:cubicBezTo>
                    <a:pt x="564" y="815"/>
                    <a:pt x="563" y="816"/>
                    <a:pt x="562" y="815"/>
                  </a:cubicBezTo>
                  <a:cubicBezTo>
                    <a:pt x="561" y="815"/>
                    <a:pt x="561" y="815"/>
                    <a:pt x="562" y="815"/>
                  </a:cubicBezTo>
                  <a:cubicBezTo>
                    <a:pt x="563" y="815"/>
                    <a:pt x="563" y="815"/>
                    <a:pt x="563" y="814"/>
                  </a:cubicBezTo>
                  <a:cubicBezTo>
                    <a:pt x="563" y="814"/>
                    <a:pt x="564" y="814"/>
                    <a:pt x="564" y="814"/>
                  </a:cubicBezTo>
                  <a:cubicBezTo>
                    <a:pt x="564" y="815"/>
                    <a:pt x="564" y="816"/>
                    <a:pt x="565" y="816"/>
                  </a:cubicBezTo>
                  <a:cubicBezTo>
                    <a:pt x="566" y="816"/>
                    <a:pt x="567" y="816"/>
                    <a:pt x="568" y="815"/>
                  </a:cubicBezTo>
                  <a:cubicBezTo>
                    <a:pt x="569" y="814"/>
                    <a:pt x="568" y="810"/>
                    <a:pt x="569" y="809"/>
                  </a:cubicBezTo>
                  <a:cubicBezTo>
                    <a:pt x="569" y="808"/>
                    <a:pt x="571" y="806"/>
                    <a:pt x="573" y="805"/>
                  </a:cubicBezTo>
                  <a:cubicBezTo>
                    <a:pt x="575" y="804"/>
                    <a:pt x="579" y="802"/>
                    <a:pt x="579" y="801"/>
                  </a:cubicBezTo>
                  <a:cubicBezTo>
                    <a:pt x="579" y="800"/>
                    <a:pt x="579" y="799"/>
                    <a:pt x="578" y="799"/>
                  </a:cubicBezTo>
                  <a:cubicBezTo>
                    <a:pt x="577" y="800"/>
                    <a:pt x="577" y="799"/>
                    <a:pt x="578" y="799"/>
                  </a:cubicBezTo>
                  <a:cubicBezTo>
                    <a:pt x="579" y="798"/>
                    <a:pt x="580" y="798"/>
                    <a:pt x="580" y="797"/>
                  </a:cubicBezTo>
                  <a:cubicBezTo>
                    <a:pt x="580" y="796"/>
                    <a:pt x="580" y="795"/>
                    <a:pt x="578" y="794"/>
                  </a:cubicBezTo>
                  <a:cubicBezTo>
                    <a:pt x="577" y="794"/>
                    <a:pt x="575" y="794"/>
                    <a:pt x="574" y="793"/>
                  </a:cubicBezTo>
                  <a:cubicBezTo>
                    <a:pt x="573" y="793"/>
                    <a:pt x="573" y="792"/>
                    <a:pt x="573" y="792"/>
                  </a:cubicBezTo>
                  <a:cubicBezTo>
                    <a:pt x="572" y="792"/>
                    <a:pt x="569" y="790"/>
                    <a:pt x="569" y="788"/>
                  </a:cubicBezTo>
                  <a:cubicBezTo>
                    <a:pt x="569" y="786"/>
                    <a:pt x="571" y="783"/>
                    <a:pt x="573" y="782"/>
                  </a:cubicBezTo>
                  <a:cubicBezTo>
                    <a:pt x="574" y="781"/>
                    <a:pt x="577" y="778"/>
                    <a:pt x="579" y="779"/>
                  </a:cubicBezTo>
                  <a:cubicBezTo>
                    <a:pt x="580" y="779"/>
                    <a:pt x="580" y="780"/>
                    <a:pt x="581" y="779"/>
                  </a:cubicBezTo>
                  <a:cubicBezTo>
                    <a:pt x="581" y="779"/>
                    <a:pt x="580" y="776"/>
                    <a:pt x="581" y="775"/>
                  </a:cubicBezTo>
                  <a:cubicBezTo>
                    <a:pt x="583" y="774"/>
                    <a:pt x="583" y="773"/>
                    <a:pt x="583" y="772"/>
                  </a:cubicBezTo>
                  <a:cubicBezTo>
                    <a:pt x="583" y="771"/>
                    <a:pt x="582" y="770"/>
                    <a:pt x="583" y="769"/>
                  </a:cubicBezTo>
                  <a:cubicBezTo>
                    <a:pt x="583" y="768"/>
                    <a:pt x="585" y="767"/>
                    <a:pt x="586" y="766"/>
                  </a:cubicBezTo>
                  <a:cubicBezTo>
                    <a:pt x="587" y="766"/>
                    <a:pt x="588" y="766"/>
                    <a:pt x="587" y="765"/>
                  </a:cubicBezTo>
                  <a:cubicBezTo>
                    <a:pt x="586" y="764"/>
                    <a:pt x="585" y="764"/>
                    <a:pt x="585" y="763"/>
                  </a:cubicBezTo>
                  <a:cubicBezTo>
                    <a:pt x="585" y="762"/>
                    <a:pt x="587" y="762"/>
                    <a:pt x="588" y="762"/>
                  </a:cubicBezTo>
                  <a:cubicBezTo>
                    <a:pt x="589" y="762"/>
                    <a:pt x="590" y="764"/>
                    <a:pt x="591" y="764"/>
                  </a:cubicBezTo>
                  <a:cubicBezTo>
                    <a:pt x="592" y="764"/>
                    <a:pt x="593" y="763"/>
                    <a:pt x="592" y="762"/>
                  </a:cubicBezTo>
                  <a:cubicBezTo>
                    <a:pt x="592" y="760"/>
                    <a:pt x="592" y="760"/>
                    <a:pt x="591" y="760"/>
                  </a:cubicBezTo>
                  <a:cubicBezTo>
                    <a:pt x="590" y="760"/>
                    <a:pt x="590" y="761"/>
                    <a:pt x="589" y="761"/>
                  </a:cubicBezTo>
                  <a:cubicBezTo>
                    <a:pt x="588" y="761"/>
                    <a:pt x="587" y="761"/>
                    <a:pt x="586" y="760"/>
                  </a:cubicBezTo>
                  <a:cubicBezTo>
                    <a:pt x="585" y="759"/>
                    <a:pt x="584" y="759"/>
                    <a:pt x="584" y="757"/>
                  </a:cubicBezTo>
                  <a:cubicBezTo>
                    <a:pt x="584" y="755"/>
                    <a:pt x="583" y="752"/>
                    <a:pt x="584" y="751"/>
                  </a:cubicBezTo>
                  <a:cubicBezTo>
                    <a:pt x="584" y="749"/>
                    <a:pt x="585" y="750"/>
                    <a:pt x="586" y="750"/>
                  </a:cubicBezTo>
                  <a:cubicBezTo>
                    <a:pt x="587" y="750"/>
                    <a:pt x="590" y="753"/>
                    <a:pt x="593" y="753"/>
                  </a:cubicBezTo>
                  <a:cubicBezTo>
                    <a:pt x="596" y="753"/>
                    <a:pt x="598" y="752"/>
                    <a:pt x="598" y="751"/>
                  </a:cubicBezTo>
                  <a:cubicBezTo>
                    <a:pt x="599" y="751"/>
                    <a:pt x="600" y="750"/>
                    <a:pt x="600" y="749"/>
                  </a:cubicBezTo>
                  <a:cubicBezTo>
                    <a:pt x="599" y="748"/>
                    <a:pt x="599" y="747"/>
                    <a:pt x="599" y="746"/>
                  </a:cubicBezTo>
                  <a:cubicBezTo>
                    <a:pt x="599" y="745"/>
                    <a:pt x="601" y="743"/>
                    <a:pt x="601" y="742"/>
                  </a:cubicBezTo>
                  <a:cubicBezTo>
                    <a:pt x="601" y="741"/>
                    <a:pt x="599" y="740"/>
                    <a:pt x="600" y="738"/>
                  </a:cubicBezTo>
                  <a:cubicBezTo>
                    <a:pt x="600" y="736"/>
                    <a:pt x="602" y="736"/>
                    <a:pt x="602" y="737"/>
                  </a:cubicBezTo>
                  <a:cubicBezTo>
                    <a:pt x="602" y="738"/>
                    <a:pt x="602" y="740"/>
                    <a:pt x="602" y="739"/>
                  </a:cubicBezTo>
                  <a:cubicBezTo>
                    <a:pt x="602" y="738"/>
                    <a:pt x="602" y="738"/>
                    <a:pt x="605" y="738"/>
                  </a:cubicBezTo>
                  <a:cubicBezTo>
                    <a:pt x="607" y="738"/>
                    <a:pt x="610" y="738"/>
                    <a:pt x="614" y="737"/>
                  </a:cubicBezTo>
                  <a:cubicBezTo>
                    <a:pt x="618" y="735"/>
                    <a:pt x="622" y="735"/>
                    <a:pt x="623" y="734"/>
                  </a:cubicBezTo>
                  <a:cubicBezTo>
                    <a:pt x="625" y="733"/>
                    <a:pt x="627" y="733"/>
                    <a:pt x="627" y="731"/>
                  </a:cubicBezTo>
                  <a:cubicBezTo>
                    <a:pt x="627" y="730"/>
                    <a:pt x="629" y="728"/>
                    <a:pt x="630" y="727"/>
                  </a:cubicBezTo>
                  <a:cubicBezTo>
                    <a:pt x="632" y="726"/>
                    <a:pt x="632" y="725"/>
                    <a:pt x="632" y="723"/>
                  </a:cubicBezTo>
                  <a:cubicBezTo>
                    <a:pt x="632" y="722"/>
                    <a:pt x="632" y="721"/>
                    <a:pt x="631" y="720"/>
                  </a:cubicBezTo>
                  <a:cubicBezTo>
                    <a:pt x="630" y="720"/>
                    <a:pt x="628" y="719"/>
                    <a:pt x="628" y="718"/>
                  </a:cubicBezTo>
                  <a:cubicBezTo>
                    <a:pt x="628" y="717"/>
                    <a:pt x="629" y="715"/>
                    <a:pt x="629" y="714"/>
                  </a:cubicBezTo>
                  <a:cubicBezTo>
                    <a:pt x="629" y="714"/>
                    <a:pt x="627" y="711"/>
                    <a:pt x="625" y="710"/>
                  </a:cubicBezTo>
                  <a:cubicBezTo>
                    <a:pt x="623" y="710"/>
                    <a:pt x="622" y="710"/>
                    <a:pt x="622" y="708"/>
                  </a:cubicBezTo>
                  <a:cubicBezTo>
                    <a:pt x="622" y="708"/>
                    <a:pt x="623" y="707"/>
                    <a:pt x="623" y="707"/>
                  </a:cubicBezTo>
                  <a:cubicBezTo>
                    <a:pt x="624" y="707"/>
                    <a:pt x="624" y="707"/>
                    <a:pt x="625" y="707"/>
                  </a:cubicBezTo>
                  <a:cubicBezTo>
                    <a:pt x="625" y="708"/>
                    <a:pt x="629" y="708"/>
                    <a:pt x="630" y="708"/>
                  </a:cubicBezTo>
                  <a:cubicBezTo>
                    <a:pt x="631" y="708"/>
                    <a:pt x="632" y="710"/>
                    <a:pt x="633" y="710"/>
                  </a:cubicBezTo>
                  <a:cubicBezTo>
                    <a:pt x="635" y="711"/>
                    <a:pt x="635" y="712"/>
                    <a:pt x="636" y="711"/>
                  </a:cubicBezTo>
                  <a:cubicBezTo>
                    <a:pt x="638" y="711"/>
                    <a:pt x="637" y="711"/>
                    <a:pt x="639" y="711"/>
                  </a:cubicBezTo>
                  <a:cubicBezTo>
                    <a:pt x="641" y="711"/>
                    <a:pt x="642" y="712"/>
                    <a:pt x="644" y="711"/>
                  </a:cubicBezTo>
                  <a:cubicBezTo>
                    <a:pt x="646" y="710"/>
                    <a:pt x="648" y="709"/>
                    <a:pt x="649" y="707"/>
                  </a:cubicBezTo>
                  <a:cubicBezTo>
                    <a:pt x="650" y="706"/>
                    <a:pt x="651" y="705"/>
                    <a:pt x="651" y="704"/>
                  </a:cubicBezTo>
                  <a:cubicBezTo>
                    <a:pt x="652" y="703"/>
                    <a:pt x="653" y="702"/>
                    <a:pt x="654" y="702"/>
                  </a:cubicBezTo>
                  <a:cubicBezTo>
                    <a:pt x="655" y="700"/>
                    <a:pt x="656" y="696"/>
                    <a:pt x="657" y="694"/>
                  </a:cubicBezTo>
                  <a:cubicBezTo>
                    <a:pt x="658" y="693"/>
                    <a:pt x="660" y="692"/>
                    <a:pt x="661" y="691"/>
                  </a:cubicBezTo>
                  <a:cubicBezTo>
                    <a:pt x="663" y="690"/>
                    <a:pt x="667" y="686"/>
                    <a:pt x="668" y="684"/>
                  </a:cubicBezTo>
                  <a:cubicBezTo>
                    <a:pt x="669" y="682"/>
                    <a:pt x="670" y="677"/>
                    <a:pt x="672" y="675"/>
                  </a:cubicBezTo>
                  <a:cubicBezTo>
                    <a:pt x="675" y="673"/>
                    <a:pt x="677" y="672"/>
                    <a:pt x="678" y="670"/>
                  </a:cubicBezTo>
                  <a:cubicBezTo>
                    <a:pt x="679" y="668"/>
                    <a:pt x="679" y="666"/>
                    <a:pt x="679" y="664"/>
                  </a:cubicBezTo>
                  <a:cubicBezTo>
                    <a:pt x="679" y="663"/>
                    <a:pt x="678" y="661"/>
                    <a:pt x="678" y="658"/>
                  </a:cubicBezTo>
                  <a:cubicBezTo>
                    <a:pt x="679" y="656"/>
                    <a:pt x="679" y="655"/>
                    <a:pt x="679" y="654"/>
                  </a:cubicBezTo>
                  <a:cubicBezTo>
                    <a:pt x="679" y="653"/>
                    <a:pt x="679" y="653"/>
                    <a:pt x="679" y="652"/>
                  </a:cubicBezTo>
                  <a:cubicBezTo>
                    <a:pt x="680" y="652"/>
                    <a:pt x="681" y="653"/>
                    <a:pt x="682" y="651"/>
                  </a:cubicBezTo>
                  <a:cubicBezTo>
                    <a:pt x="683" y="650"/>
                    <a:pt x="685" y="647"/>
                    <a:pt x="687" y="646"/>
                  </a:cubicBezTo>
                  <a:cubicBezTo>
                    <a:pt x="688" y="646"/>
                    <a:pt x="689" y="645"/>
                    <a:pt x="689" y="645"/>
                  </a:cubicBezTo>
                  <a:cubicBezTo>
                    <a:pt x="690" y="644"/>
                    <a:pt x="693" y="642"/>
                    <a:pt x="695" y="642"/>
                  </a:cubicBezTo>
                  <a:cubicBezTo>
                    <a:pt x="696" y="642"/>
                    <a:pt x="698" y="644"/>
                    <a:pt x="698" y="643"/>
                  </a:cubicBezTo>
                  <a:cubicBezTo>
                    <a:pt x="698" y="642"/>
                    <a:pt x="697" y="642"/>
                    <a:pt x="697" y="641"/>
                  </a:cubicBezTo>
                  <a:cubicBezTo>
                    <a:pt x="698" y="641"/>
                    <a:pt x="699" y="640"/>
                    <a:pt x="701" y="640"/>
                  </a:cubicBezTo>
                  <a:cubicBezTo>
                    <a:pt x="702" y="639"/>
                    <a:pt x="702" y="639"/>
                    <a:pt x="702" y="638"/>
                  </a:cubicBezTo>
                  <a:cubicBezTo>
                    <a:pt x="701" y="638"/>
                    <a:pt x="703" y="637"/>
                    <a:pt x="703" y="637"/>
                  </a:cubicBezTo>
                  <a:cubicBezTo>
                    <a:pt x="703" y="637"/>
                    <a:pt x="704" y="637"/>
                    <a:pt x="704" y="637"/>
                  </a:cubicBezTo>
                  <a:cubicBezTo>
                    <a:pt x="704" y="638"/>
                    <a:pt x="705" y="638"/>
                    <a:pt x="706" y="638"/>
                  </a:cubicBezTo>
                  <a:cubicBezTo>
                    <a:pt x="708" y="638"/>
                    <a:pt x="709" y="636"/>
                    <a:pt x="710" y="636"/>
                  </a:cubicBezTo>
                  <a:cubicBezTo>
                    <a:pt x="711" y="636"/>
                    <a:pt x="710" y="636"/>
                    <a:pt x="710" y="637"/>
                  </a:cubicBezTo>
                  <a:cubicBezTo>
                    <a:pt x="710" y="637"/>
                    <a:pt x="712" y="638"/>
                    <a:pt x="714" y="637"/>
                  </a:cubicBezTo>
                  <a:cubicBezTo>
                    <a:pt x="716" y="637"/>
                    <a:pt x="717" y="637"/>
                    <a:pt x="717" y="636"/>
                  </a:cubicBezTo>
                  <a:cubicBezTo>
                    <a:pt x="717" y="634"/>
                    <a:pt x="720" y="633"/>
                    <a:pt x="720" y="632"/>
                  </a:cubicBezTo>
                  <a:cubicBezTo>
                    <a:pt x="721" y="631"/>
                    <a:pt x="722" y="631"/>
                    <a:pt x="722" y="628"/>
                  </a:cubicBezTo>
                  <a:cubicBezTo>
                    <a:pt x="722" y="626"/>
                    <a:pt x="724" y="625"/>
                    <a:pt x="725" y="624"/>
                  </a:cubicBezTo>
                  <a:cubicBezTo>
                    <a:pt x="726" y="623"/>
                    <a:pt x="727" y="620"/>
                    <a:pt x="728" y="619"/>
                  </a:cubicBezTo>
                  <a:cubicBezTo>
                    <a:pt x="729" y="618"/>
                    <a:pt x="729" y="619"/>
                    <a:pt x="729" y="617"/>
                  </a:cubicBezTo>
                  <a:cubicBezTo>
                    <a:pt x="730" y="616"/>
                    <a:pt x="729" y="614"/>
                    <a:pt x="730" y="612"/>
                  </a:cubicBezTo>
                  <a:cubicBezTo>
                    <a:pt x="730" y="610"/>
                    <a:pt x="731" y="608"/>
                    <a:pt x="731" y="608"/>
                  </a:cubicBezTo>
                  <a:cubicBezTo>
                    <a:pt x="732" y="607"/>
                    <a:pt x="733" y="607"/>
                    <a:pt x="733" y="605"/>
                  </a:cubicBezTo>
                  <a:cubicBezTo>
                    <a:pt x="733" y="602"/>
                    <a:pt x="733" y="599"/>
                    <a:pt x="734" y="597"/>
                  </a:cubicBezTo>
                  <a:cubicBezTo>
                    <a:pt x="735" y="595"/>
                    <a:pt x="734" y="590"/>
                    <a:pt x="734" y="587"/>
                  </a:cubicBezTo>
                  <a:cubicBezTo>
                    <a:pt x="734" y="585"/>
                    <a:pt x="734" y="581"/>
                    <a:pt x="734" y="580"/>
                  </a:cubicBezTo>
                  <a:cubicBezTo>
                    <a:pt x="735" y="579"/>
                    <a:pt x="736" y="579"/>
                    <a:pt x="735" y="578"/>
                  </a:cubicBezTo>
                  <a:cubicBezTo>
                    <a:pt x="734" y="577"/>
                    <a:pt x="733" y="577"/>
                    <a:pt x="734" y="577"/>
                  </a:cubicBezTo>
                  <a:cubicBezTo>
                    <a:pt x="735" y="577"/>
                    <a:pt x="736" y="579"/>
                    <a:pt x="736" y="578"/>
                  </a:cubicBezTo>
                  <a:cubicBezTo>
                    <a:pt x="736" y="577"/>
                    <a:pt x="736" y="576"/>
                    <a:pt x="736" y="577"/>
                  </a:cubicBezTo>
                  <a:cubicBezTo>
                    <a:pt x="736" y="577"/>
                    <a:pt x="737" y="577"/>
                    <a:pt x="737" y="577"/>
                  </a:cubicBezTo>
                  <a:cubicBezTo>
                    <a:pt x="738" y="577"/>
                    <a:pt x="738" y="578"/>
                    <a:pt x="739" y="576"/>
                  </a:cubicBezTo>
                  <a:cubicBezTo>
                    <a:pt x="740" y="575"/>
                    <a:pt x="742" y="573"/>
                    <a:pt x="743" y="570"/>
                  </a:cubicBezTo>
                  <a:cubicBezTo>
                    <a:pt x="744" y="567"/>
                    <a:pt x="745" y="565"/>
                    <a:pt x="748" y="564"/>
                  </a:cubicBezTo>
                  <a:cubicBezTo>
                    <a:pt x="750" y="563"/>
                    <a:pt x="750" y="562"/>
                    <a:pt x="752" y="561"/>
                  </a:cubicBezTo>
                  <a:cubicBezTo>
                    <a:pt x="753" y="559"/>
                    <a:pt x="757" y="554"/>
                    <a:pt x="758" y="551"/>
                  </a:cubicBezTo>
                  <a:cubicBezTo>
                    <a:pt x="758" y="548"/>
                    <a:pt x="759" y="543"/>
                    <a:pt x="756" y="539"/>
                  </a:cubicBezTo>
                  <a:cubicBezTo>
                    <a:pt x="754" y="534"/>
                    <a:pt x="755" y="533"/>
                    <a:pt x="752" y="533"/>
                  </a:cubicBezTo>
                  <a:close/>
                  <a:moveTo>
                    <a:pt x="506" y="236"/>
                  </a:moveTo>
                  <a:cubicBezTo>
                    <a:pt x="508" y="236"/>
                    <a:pt x="511" y="235"/>
                    <a:pt x="513" y="235"/>
                  </a:cubicBezTo>
                  <a:cubicBezTo>
                    <a:pt x="515" y="234"/>
                    <a:pt x="514" y="235"/>
                    <a:pt x="515" y="235"/>
                  </a:cubicBezTo>
                  <a:cubicBezTo>
                    <a:pt x="517" y="235"/>
                    <a:pt x="517" y="233"/>
                    <a:pt x="519" y="233"/>
                  </a:cubicBezTo>
                  <a:cubicBezTo>
                    <a:pt x="519" y="234"/>
                    <a:pt x="520" y="234"/>
                    <a:pt x="520" y="235"/>
                  </a:cubicBezTo>
                  <a:cubicBezTo>
                    <a:pt x="521" y="235"/>
                    <a:pt x="521" y="236"/>
                    <a:pt x="521" y="237"/>
                  </a:cubicBezTo>
                  <a:cubicBezTo>
                    <a:pt x="521" y="238"/>
                    <a:pt x="519" y="240"/>
                    <a:pt x="518" y="240"/>
                  </a:cubicBezTo>
                  <a:cubicBezTo>
                    <a:pt x="517" y="240"/>
                    <a:pt x="513" y="240"/>
                    <a:pt x="511" y="240"/>
                  </a:cubicBezTo>
                  <a:cubicBezTo>
                    <a:pt x="510" y="239"/>
                    <a:pt x="507" y="240"/>
                    <a:pt x="505" y="241"/>
                  </a:cubicBezTo>
                  <a:cubicBezTo>
                    <a:pt x="505" y="241"/>
                    <a:pt x="505" y="241"/>
                    <a:pt x="504" y="241"/>
                  </a:cubicBezTo>
                  <a:cubicBezTo>
                    <a:pt x="503" y="241"/>
                    <a:pt x="502" y="240"/>
                    <a:pt x="502" y="240"/>
                  </a:cubicBezTo>
                  <a:cubicBezTo>
                    <a:pt x="501" y="240"/>
                    <a:pt x="504" y="236"/>
                    <a:pt x="506" y="236"/>
                  </a:cubicBezTo>
                  <a:close/>
                  <a:moveTo>
                    <a:pt x="505" y="243"/>
                  </a:moveTo>
                  <a:cubicBezTo>
                    <a:pt x="505" y="243"/>
                    <a:pt x="506" y="243"/>
                    <a:pt x="505" y="244"/>
                  </a:cubicBezTo>
                  <a:cubicBezTo>
                    <a:pt x="504" y="246"/>
                    <a:pt x="498" y="248"/>
                    <a:pt x="494" y="251"/>
                  </a:cubicBezTo>
                  <a:cubicBezTo>
                    <a:pt x="491" y="252"/>
                    <a:pt x="486" y="253"/>
                    <a:pt x="484" y="252"/>
                  </a:cubicBezTo>
                  <a:cubicBezTo>
                    <a:pt x="481" y="251"/>
                    <a:pt x="480" y="250"/>
                    <a:pt x="480" y="249"/>
                  </a:cubicBezTo>
                  <a:cubicBezTo>
                    <a:pt x="480" y="248"/>
                    <a:pt x="484" y="246"/>
                    <a:pt x="483" y="246"/>
                  </a:cubicBezTo>
                  <a:cubicBezTo>
                    <a:pt x="483" y="247"/>
                    <a:pt x="483" y="247"/>
                    <a:pt x="483" y="248"/>
                  </a:cubicBezTo>
                  <a:cubicBezTo>
                    <a:pt x="483" y="248"/>
                    <a:pt x="483" y="249"/>
                    <a:pt x="484" y="249"/>
                  </a:cubicBezTo>
                  <a:cubicBezTo>
                    <a:pt x="486" y="250"/>
                    <a:pt x="491" y="245"/>
                    <a:pt x="492" y="244"/>
                  </a:cubicBezTo>
                  <a:cubicBezTo>
                    <a:pt x="493" y="244"/>
                    <a:pt x="494" y="245"/>
                    <a:pt x="496" y="245"/>
                  </a:cubicBezTo>
                  <a:cubicBezTo>
                    <a:pt x="498" y="246"/>
                    <a:pt x="499" y="244"/>
                    <a:pt x="500" y="244"/>
                  </a:cubicBezTo>
                  <a:cubicBezTo>
                    <a:pt x="501" y="243"/>
                    <a:pt x="503" y="243"/>
                    <a:pt x="505" y="243"/>
                  </a:cubicBezTo>
                  <a:close/>
                  <a:moveTo>
                    <a:pt x="440" y="209"/>
                  </a:moveTo>
                  <a:cubicBezTo>
                    <a:pt x="441" y="208"/>
                    <a:pt x="443" y="207"/>
                    <a:pt x="445" y="207"/>
                  </a:cubicBezTo>
                  <a:cubicBezTo>
                    <a:pt x="446" y="206"/>
                    <a:pt x="447" y="205"/>
                    <a:pt x="448" y="205"/>
                  </a:cubicBezTo>
                  <a:cubicBezTo>
                    <a:pt x="449" y="203"/>
                    <a:pt x="450" y="203"/>
                    <a:pt x="451" y="202"/>
                  </a:cubicBezTo>
                  <a:cubicBezTo>
                    <a:pt x="452" y="201"/>
                    <a:pt x="454" y="199"/>
                    <a:pt x="455" y="200"/>
                  </a:cubicBezTo>
                  <a:cubicBezTo>
                    <a:pt x="455" y="200"/>
                    <a:pt x="455" y="201"/>
                    <a:pt x="457" y="201"/>
                  </a:cubicBezTo>
                  <a:cubicBezTo>
                    <a:pt x="460" y="201"/>
                    <a:pt x="463" y="200"/>
                    <a:pt x="464" y="202"/>
                  </a:cubicBezTo>
                  <a:cubicBezTo>
                    <a:pt x="464" y="203"/>
                    <a:pt x="465" y="206"/>
                    <a:pt x="467" y="206"/>
                  </a:cubicBezTo>
                  <a:cubicBezTo>
                    <a:pt x="468" y="206"/>
                    <a:pt x="471" y="207"/>
                    <a:pt x="472" y="208"/>
                  </a:cubicBezTo>
                  <a:cubicBezTo>
                    <a:pt x="472" y="210"/>
                    <a:pt x="473" y="213"/>
                    <a:pt x="473" y="214"/>
                  </a:cubicBezTo>
                  <a:cubicBezTo>
                    <a:pt x="473" y="216"/>
                    <a:pt x="474" y="219"/>
                    <a:pt x="478" y="219"/>
                  </a:cubicBezTo>
                  <a:cubicBezTo>
                    <a:pt x="481" y="220"/>
                    <a:pt x="491" y="220"/>
                    <a:pt x="493" y="221"/>
                  </a:cubicBezTo>
                  <a:cubicBezTo>
                    <a:pt x="495" y="222"/>
                    <a:pt x="496" y="223"/>
                    <a:pt x="497" y="225"/>
                  </a:cubicBezTo>
                  <a:cubicBezTo>
                    <a:pt x="499" y="227"/>
                    <a:pt x="501" y="229"/>
                    <a:pt x="500" y="229"/>
                  </a:cubicBezTo>
                  <a:cubicBezTo>
                    <a:pt x="500" y="230"/>
                    <a:pt x="499" y="232"/>
                    <a:pt x="497" y="231"/>
                  </a:cubicBezTo>
                  <a:cubicBezTo>
                    <a:pt x="496" y="230"/>
                    <a:pt x="489" y="226"/>
                    <a:pt x="490" y="227"/>
                  </a:cubicBezTo>
                  <a:cubicBezTo>
                    <a:pt x="491" y="228"/>
                    <a:pt x="493" y="230"/>
                    <a:pt x="492" y="231"/>
                  </a:cubicBezTo>
                  <a:cubicBezTo>
                    <a:pt x="491" y="232"/>
                    <a:pt x="490" y="233"/>
                    <a:pt x="490" y="235"/>
                  </a:cubicBezTo>
                  <a:cubicBezTo>
                    <a:pt x="490" y="237"/>
                    <a:pt x="490" y="240"/>
                    <a:pt x="489" y="240"/>
                  </a:cubicBezTo>
                  <a:cubicBezTo>
                    <a:pt x="489" y="241"/>
                    <a:pt x="486" y="242"/>
                    <a:pt x="486" y="243"/>
                  </a:cubicBezTo>
                  <a:cubicBezTo>
                    <a:pt x="486" y="243"/>
                    <a:pt x="485" y="242"/>
                    <a:pt x="485" y="242"/>
                  </a:cubicBezTo>
                  <a:cubicBezTo>
                    <a:pt x="485" y="241"/>
                    <a:pt x="485" y="239"/>
                    <a:pt x="485" y="238"/>
                  </a:cubicBezTo>
                  <a:cubicBezTo>
                    <a:pt x="485" y="237"/>
                    <a:pt x="484" y="235"/>
                    <a:pt x="483" y="235"/>
                  </a:cubicBezTo>
                  <a:cubicBezTo>
                    <a:pt x="482" y="236"/>
                    <a:pt x="479" y="238"/>
                    <a:pt x="478" y="238"/>
                  </a:cubicBezTo>
                  <a:cubicBezTo>
                    <a:pt x="477" y="237"/>
                    <a:pt x="476" y="237"/>
                    <a:pt x="478" y="236"/>
                  </a:cubicBezTo>
                  <a:cubicBezTo>
                    <a:pt x="479" y="235"/>
                    <a:pt x="481" y="232"/>
                    <a:pt x="481" y="230"/>
                  </a:cubicBezTo>
                  <a:cubicBezTo>
                    <a:pt x="481" y="229"/>
                    <a:pt x="481" y="227"/>
                    <a:pt x="479" y="226"/>
                  </a:cubicBezTo>
                  <a:cubicBezTo>
                    <a:pt x="478" y="225"/>
                    <a:pt x="473" y="223"/>
                    <a:pt x="472" y="224"/>
                  </a:cubicBezTo>
                  <a:cubicBezTo>
                    <a:pt x="471" y="224"/>
                    <a:pt x="471" y="225"/>
                    <a:pt x="470" y="226"/>
                  </a:cubicBezTo>
                  <a:cubicBezTo>
                    <a:pt x="469" y="226"/>
                    <a:pt x="470" y="229"/>
                    <a:pt x="469" y="228"/>
                  </a:cubicBezTo>
                  <a:cubicBezTo>
                    <a:pt x="468" y="228"/>
                    <a:pt x="467" y="228"/>
                    <a:pt x="467" y="228"/>
                  </a:cubicBezTo>
                  <a:cubicBezTo>
                    <a:pt x="466" y="228"/>
                    <a:pt x="464" y="232"/>
                    <a:pt x="464" y="233"/>
                  </a:cubicBezTo>
                  <a:cubicBezTo>
                    <a:pt x="464" y="234"/>
                    <a:pt x="463" y="237"/>
                    <a:pt x="463" y="239"/>
                  </a:cubicBezTo>
                  <a:cubicBezTo>
                    <a:pt x="463" y="240"/>
                    <a:pt x="465" y="246"/>
                    <a:pt x="464" y="247"/>
                  </a:cubicBezTo>
                  <a:cubicBezTo>
                    <a:pt x="463" y="248"/>
                    <a:pt x="461" y="250"/>
                    <a:pt x="460" y="250"/>
                  </a:cubicBezTo>
                  <a:cubicBezTo>
                    <a:pt x="459" y="250"/>
                    <a:pt x="457" y="252"/>
                    <a:pt x="457" y="250"/>
                  </a:cubicBezTo>
                  <a:cubicBezTo>
                    <a:pt x="457" y="249"/>
                    <a:pt x="455" y="246"/>
                    <a:pt x="455" y="244"/>
                  </a:cubicBezTo>
                  <a:cubicBezTo>
                    <a:pt x="455" y="242"/>
                    <a:pt x="456" y="236"/>
                    <a:pt x="457" y="234"/>
                  </a:cubicBezTo>
                  <a:cubicBezTo>
                    <a:pt x="457" y="232"/>
                    <a:pt x="458" y="229"/>
                    <a:pt x="457" y="230"/>
                  </a:cubicBezTo>
                  <a:cubicBezTo>
                    <a:pt x="456" y="231"/>
                    <a:pt x="454" y="233"/>
                    <a:pt x="455" y="231"/>
                  </a:cubicBezTo>
                  <a:cubicBezTo>
                    <a:pt x="456" y="229"/>
                    <a:pt x="458" y="225"/>
                    <a:pt x="459" y="224"/>
                  </a:cubicBezTo>
                  <a:cubicBezTo>
                    <a:pt x="460" y="223"/>
                    <a:pt x="460" y="223"/>
                    <a:pt x="463" y="223"/>
                  </a:cubicBezTo>
                  <a:cubicBezTo>
                    <a:pt x="465" y="222"/>
                    <a:pt x="467" y="221"/>
                    <a:pt x="470" y="221"/>
                  </a:cubicBezTo>
                  <a:cubicBezTo>
                    <a:pt x="473" y="221"/>
                    <a:pt x="478" y="222"/>
                    <a:pt x="477" y="221"/>
                  </a:cubicBezTo>
                  <a:cubicBezTo>
                    <a:pt x="476" y="219"/>
                    <a:pt x="476" y="219"/>
                    <a:pt x="475" y="218"/>
                  </a:cubicBezTo>
                  <a:cubicBezTo>
                    <a:pt x="474" y="218"/>
                    <a:pt x="472" y="219"/>
                    <a:pt x="472" y="218"/>
                  </a:cubicBezTo>
                  <a:cubicBezTo>
                    <a:pt x="472" y="217"/>
                    <a:pt x="472" y="216"/>
                    <a:pt x="471" y="216"/>
                  </a:cubicBezTo>
                  <a:cubicBezTo>
                    <a:pt x="470" y="216"/>
                    <a:pt x="462" y="218"/>
                    <a:pt x="461" y="218"/>
                  </a:cubicBezTo>
                  <a:cubicBezTo>
                    <a:pt x="460" y="218"/>
                    <a:pt x="456" y="215"/>
                    <a:pt x="455" y="215"/>
                  </a:cubicBezTo>
                  <a:cubicBezTo>
                    <a:pt x="454" y="214"/>
                    <a:pt x="452" y="214"/>
                    <a:pt x="452" y="214"/>
                  </a:cubicBezTo>
                  <a:cubicBezTo>
                    <a:pt x="453" y="213"/>
                    <a:pt x="456" y="210"/>
                    <a:pt x="455" y="210"/>
                  </a:cubicBezTo>
                  <a:cubicBezTo>
                    <a:pt x="454" y="210"/>
                    <a:pt x="451" y="212"/>
                    <a:pt x="449" y="213"/>
                  </a:cubicBezTo>
                  <a:cubicBezTo>
                    <a:pt x="448" y="214"/>
                    <a:pt x="446" y="214"/>
                    <a:pt x="445" y="215"/>
                  </a:cubicBezTo>
                  <a:cubicBezTo>
                    <a:pt x="444" y="215"/>
                    <a:pt x="443" y="217"/>
                    <a:pt x="441" y="217"/>
                  </a:cubicBezTo>
                  <a:cubicBezTo>
                    <a:pt x="439" y="216"/>
                    <a:pt x="439" y="214"/>
                    <a:pt x="438" y="214"/>
                  </a:cubicBezTo>
                  <a:cubicBezTo>
                    <a:pt x="437" y="215"/>
                    <a:pt x="433" y="216"/>
                    <a:pt x="432" y="215"/>
                  </a:cubicBezTo>
                  <a:cubicBezTo>
                    <a:pt x="432" y="214"/>
                    <a:pt x="437" y="210"/>
                    <a:pt x="440" y="209"/>
                  </a:cubicBezTo>
                  <a:close/>
                  <a:moveTo>
                    <a:pt x="281" y="61"/>
                  </a:moveTo>
                  <a:cubicBezTo>
                    <a:pt x="278" y="62"/>
                    <a:pt x="279" y="61"/>
                    <a:pt x="277" y="61"/>
                  </a:cubicBezTo>
                  <a:cubicBezTo>
                    <a:pt x="275" y="61"/>
                    <a:pt x="275" y="61"/>
                    <a:pt x="274" y="63"/>
                  </a:cubicBezTo>
                  <a:cubicBezTo>
                    <a:pt x="273" y="64"/>
                    <a:pt x="275" y="64"/>
                    <a:pt x="276" y="65"/>
                  </a:cubicBezTo>
                  <a:cubicBezTo>
                    <a:pt x="277" y="66"/>
                    <a:pt x="276" y="65"/>
                    <a:pt x="274" y="65"/>
                  </a:cubicBezTo>
                  <a:cubicBezTo>
                    <a:pt x="272" y="65"/>
                    <a:pt x="270" y="67"/>
                    <a:pt x="268" y="68"/>
                  </a:cubicBezTo>
                  <a:cubicBezTo>
                    <a:pt x="267" y="69"/>
                    <a:pt x="266" y="68"/>
                    <a:pt x="267" y="67"/>
                  </a:cubicBezTo>
                  <a:cubicBezTo>
                    <a:pt x="268" y="67"/>
                    <a:pt x="271" y="64"/>
                    <a:pt x="270" y="63"/>
                  </a:cubicBezTo>
                  <a:cubicBezTo>
                    <a:pt x="270" y="62"/>
                    <a:pt x="267" y="64"/>
                    <a:pt x="265" y="64"/>
                  </a:cubicBezTo>
                  <a:cubicBezTo>
                    <a:pt x="263" y="65"/>
                    <a:pt x="264" y="66"/>
                    <a:pt x="263" y="67"/>
                  </a:cubicBezTo>
                  <a:cubicBezTo>
                    <a:pt x="262" y="69"/>
                    <a:pt x="258" y="68"/>
                    <a:pt x="255" y="67"/>
                  </a:cubicBezTo>
                  <a:cubicBezTo>
                    <a:pt x="253" y="66"/>
                    <a:pt x="254" y="66"/>
                    <a:pt x="256" y="66"/>
                  </a:cubicBezTo>
                  <a:cubicBezTo>
                    <a:pt x="258" y="66"/>
                    <a:pt x="258" y="65"/>
                    <a:pt x="258" y="64"/>
                  </a:cubicBezTo>
                  <a:cubicBezTo>
                    <a:pt x="258" y="63"/>
                    <a:pt x="259" y="62"/>
                    <a:pt x="260" y="62"/>
                  </a:cubicBezTo>
                  <a:cubicBezTo>
                    <a:pt x="261" y="61"/>
                    <a:pt x="259" y="60"/>
                    <a:pt x="259" y="59"/>
                  </a:cubicBezTo>
                  <a:cubicBezTo>
                    <a:pt x="259" y="58"/>
                    <a:pt x="263" y="59"/>
                    <a:pt x="264" y="59"/>
                  </a:cubicBezTo>
                  <a:cubicBezTo>
                    <a:pt x="266" y="59"/>
                    <a:pt x="264" y="58"/>
                    <a:pt x="261" y="57"/>
                  </a:cubicBezTo>
                  <a:cubicBezTo>
                    <a:pt x="259" y="56"/>
                    <a:pt x="258" y="57"/>
                    <a:pt x="256" y="58"/>
                  </a:cubicBezTo>
                  <a:cubicBezTo>
                    <a:pt x="254" y="58"/>
                    <a:pt x="250" y="58"/>
                    <a:pt x="248" y="58"/>
                  </a:cubicBezTo>
                  <a:cubicBezTo>
                    <a:pt x="246" y="58"/>
                    <a:pt x="247" y="58"/>
                    <a:pt x="245" y="59"/>
                  </a:cubicBezTo>
                  <a:cubicBezTo>
                    <a:pt x="244" y="60"/>
                    <a:pt x="245" y="58"/>
                    <a:pt x="245" y="57"/>
                  </a:cubicBezTo>
                  <a:cubicBezTo>
                    <a:pt x="246" y="56"/>
                    <a:pt x="247" y="56"/>
                    <a:pt x="249" y="56"/>
                  </a:cubicBezTo>
                  <a:cubicBezTo>
                    <a:pt x="252" y="56"/>
                    <a:pt x="252" y="55"/>
                    <a:pt x="255" y="54"/>
                  </a:cubicBezTo>
                  <a:cubicBezTo>
                    <a:pt x="257" y="54"/>
                    <a:pt x="259" y="53"/>
                    <a:pt x="260" y="53"/>
                  </a:cubicBezTo>
                  <a:cubicBezTo>
                    <a:pt x="262" y="53"/>
                    <a:pt x="268" y="51"/>
                    <a:pt x="271" y="50"/>
                  </a:cubicBezTo>
                  <a:cubicBezTo>
                    <a:pt x="273" y="49"/>
                    <a:pt x="276" y="50"/>
                    <a:pt x="277" y="51"/>
                  </a:cubicBezTo>
                  <a:cubicBezTo>
                    <a:pt x="278" y="52"/>
                    <a:pt x="275" y="52"/>
                    <a:pt x="274" y="53"/>
                  </a:cubicBezTo>
                  <a:cubicBezTo>
                    <a:pt x="272" y="54"/>
                    <a:pt x="272" y="54"/>
                    <a:pt x="272" y="55"/>
                  </a:cubicBezTo>
                  <a:cubicBezTo>
                    <a:pt x="272" y="56"/>
                    <a:pt x="281" y="56"/>
                    <a:pt x="282" y="55"/>
                  </a:cubicBezTo>
                  <a:cubicBezTo>
                    <a:pt x="283" y="55"/>
                    <a:pt x="285" y="52"/>
                    <a:pt x="287" y="53"/>
                  </a:cubicBezTo>
                  <a:cubicBezTo>
                    <a:pt x="287" y="54"/>
                    <a:pt x="283" y="61"/>
                    <a:pt x="281" y="61"/>
                  </a:cubicBezTo>
                  <a:close/>
                  <a:moveTo>
                    <a:pt x="333" y="88"/>
                  </a:moveTo>
                  <a:cubicBezTo>
                    <a:pt x="332" y="88"/>
                    <a:pt x="329" y="88"/>
                    <a:pt x="328" y="89"/>
                  </a:cubicBezTo>
                  <a:cubicBezTo>
                    <a:pt x="327" y="89"/>
                    <a:pt x="331" y="89"/>
                    <a:pt x="331" y="90"/>
                  </a:cubicBezTo>
                  <a:cubicBezTo>
                    <a:pt x="331" y="90"/>
                    <a:pt x="328" y="92"/>
                    <a:pt x="325" y="92"/>
                  </a:cubicBezTo>
                  <a:cubicBezTo>
                    <a:pt x="323" y="92"/>
                    <a:pt x="322" y="93"/>
                    <a:pt x="321" y="94"/>
                  </a:cubicBezTo>
                  <a:cubicBezTo>
                    <a:pt x="320" y="94"/>
                    <a:pt x="319" y="96"/>
                    <a:pt x="318" y="96"/>
                  </a:cubicBezTo>
                  <a:cubicBezTo>
                    <a:pt x="317" y="96"/>
                    <a:pt x="316" y="96"/>
                    <a:pt x="315" y="96"/>
                  </a:cubicBezTo>
                  <a:cubicBezTo>
                    <a:pt x="315" y="96"/>
                    <a:pt x="315" y="97"/>
                    <a:pt x="315" y="97"/>
                  </a:cubicBezTo>
                  <a:cubicBezTo>
                    <a:pt x="316" y="97"/>
                    <a:pt x="318" y="98"/>
                    <a:pt x="317" y="99"/>
                  </a:cubicBezTo>
                  <a:cubicBezTo>
                    <a:pt x="315" y="100"/>
                    <a:pt x="313" y="100"/>
                    <a:pt x="311" y="101"/>
                  </a:cubicBezTo>
                  <a:cubicBezTo>
                    <a:pt x="308" y="101"/>
                    <a:pt x="310" y="101"/>
                    <a:pt x="309" y="103"/>
                  </a:cubicBezTo>
                  <a:cubicBezTo>
                    <a:pt x="309" y="104"/>
                    <a:pt x="306" y="105"/>
                    <a:pt x="303" y="106"/>
                  </a:cubicBezTo>
                  <a:cubicBezTo>
                    <a:pt x="300" y="106"/>
                    <a:pt x="295" y="106"/>
                    <a:pt x="293" y="104"/>
                  </a:cubicBezTo>
                  <a:cubicBezTo>
                    <a:pt x="291" y="103"/>
                    <a:pt x="290" y="102"/>
                    <a:pt x="291" y="102"/>
                  </a:cubicBezTo>
                  <a:cubicBezTo>
                    <a:pt x="292" y="102"/>
                    <a:pt x="293" y="101"/>
                    <a:pt x="295" y="102"/>
                  </a:cubicBezTo>
                  <a:cubicBezTo>
                    <a:pt x="298" y="103"/>
                    <a:pt x="297" y="100"/>
                    <a:pt x="298" y="98"/>
                  </a:cubicBezTo>
                  <a:cubicBezTo>
                    <a:pt x="299" y="97"/>
                    <a:pt x="301" y="97"/>
                    <a:pt x="303" y="97"/>
                  </a:cubicBezTo>
                  <a:cubicBezTo>
                    <a:pt x="304" y="96"/>
                    <a:pt x="302" y="95"/>
                    <a:pt x="301" y="94"/>
                  </a:cubicBezTo>
                  <a:cubicBezTo>
                    <a:pt x="299" y="93"/>
                    <a:pt x="299" y="93"/>
                    <a:pt x="299" y="92"/>
                  </a:cubicBezTo>
                  <a:cubicBezTo>
                    <a:pt x="299" y="91"/>
                    <a:pt x="299" y="91"/>
                    <a:pt x="298" y="91"/>
                  </a:cubicBezTo>
                  <a:cubicBezTo>
                    <a:pt x="297" y="91"/>
                    <a:pt x="296" y="89"/>
                    <a:pt x="298" y="89"/>
                  </a:cubicBezTo>
                  <a:cubicBezTo>
                    <a:pt x="300" y="90"/>
                    <a:pt x="304" y="91"/>
                    <a:pt x="306" y="92"/>
                  </a:cubicBezTo>
                  <a:cubicBezTo>
                    <a:pt x="307" y="92"/>
                    <a:pt x="308" y="94"/>
                    <a:pt x="309" y="94"/>
                  </a:cubicBezTo>
                  <a:cubicBezTo>
                    <a:pt x="311" y="95"/>
                    <a:pt x="316" y="94"/>
                    <a:pt x="317" y="94"/>
                  </a:cubicBezTo>
                  <a:cubicBezTo>
                    <a:pt x="319" y="93"/>
                    <a:pt x="320" y="92"/>
                    <a:pt x="321" y="90"/>
                  </a:cubicBezTo>
                  <a:cubicBezTo>
                    <a:pt x="322" y="89"/>
                    <a:pt x="325" y="87"/>
                    <a:pt x="328" y="87"/>
                  </a:cubicBezTo>
                  <a:cubicBezTo>
                    <a:pt x="330" y="86"/>
                    <a:pt x="335" y="88"/>
                    <a:pt x="336" y="88"/>
                  </a:cubicBezTo>
                  <a:cubicBezTo>
                    <a:pt x="337" y="88"/>
                    <a:pt x="334" y="88"/>
                    <a:pt x="333" y="88"/>
                  </a:cubicBezTo>
                  <a:close/>
                  <a:moveTo>
                    <a:pt x="394" y="171"/>
                  </a:moveTo>
                  <a:cubicBezTo>
                    <a:pt x="392" y="169"/>
                    <a:pt x="394" y="170"/>
                    <a:pt x="395" y="169"/>
                  </a:cubicBezTo>
                  <a:cubicBezTo>
                    <a:pt x="396" y="168"/>
                    <a:pt x="394" y="168"/>
                    <a:pt x="393" y="168"/>
                  </a:cubicBezTo>
                  <a:cubicBezTo>
                    <a:pt x="391" y="168"/>
                    <a:pt x="392" y="166"/>
                    <a:pt x="392" y="165"/>
                  </a:cubicBezTo>
                  <a:cubicBezTo>
                    <a:pt x="393" y="164"/>
                    <a:pt x="393" y="163"/>
                    <a:pt x="393" y="162"/>
                  </a:cubicBezTo>
                  <a:cubicBezTo>
                    <a:pt x="394" y="161"/>
                    <a:pt x="395" y="163"/>
                    <a:pt x="398" y="164"/>
                  </a:cubicBezTo>
                  <a:cubicBezTo>
                    <a:pt x="400" y="165"/>
                    <a:pt x="400" y="166"/>
                    <a:pt x="400" y="167"/>
                  </a:cubicBezTo>
                  <a:cubicBezTo>
                    <a:pt x="401" y="168"/>
                    <a:pt x="401" y="170"/>
                    <a:pt x="402" y="171"/>
                  </a:cubicBezTo>
                  <a:cubicBezTo>
                    <a:pt x="403" y="172"/>
                    <a:pt x="404" y="173"/>
                    <a:pt x="404" y="176"/>
                  </a:cubicBezTo>
                  <a:cubicBezTo>
                    <a:pt x="403" y="178"/>
                    <a:pt x="405" y="177"/>
                    <a:pt x="405" y="178"/>
                  </a:cubicBezTo>
                  <a:cubicBezTo>
                    <a:pt x="406" y="181"/>
                    <a:pt x="406" y="180"/>
                    <a:pt x="407" y="182"/>
                  </a:cubicBezTo>
                  <a:cubicBezTo>
                    <a:pt x="408" y="184"/>
                    <a:pt x="407" y="186"/>
                    <a:pt x="406" y="188"/>
                  </a:cubicBezTo>
                  <a:cubicBezTo>
                    <a:pt x="405" y="189"/>
                    <a:pt x="405" y="187"/>
                    <a:pt x="404" y="185"/>
                  </a:cubicBezTo>
                  <a:cubicBezTo>
                    <a:pt x="403" y="183"/>
                    <a:pt x="405" y="181"/>
                    <a:pt x="405" y="180"/>
                  </a:cubicBezTo>
                  <a:cubicBezTo>
                    <a:pt x="405" y="179"/>
                    <a:pt x="405" y="178"/>
                    <a:pt x="404" y="179"/>
                  </a:cubicBezTo>
                  <a:cubicBezTo>
                    <a:pt x="403" y="180"/>
                    <a:pt x="402" y="181"/>
                    <a:pt x="402" y="179"/>
                  </a:cubicBezTo>
                  <a:cubicBezTo>
                    <a:pt x="402" y="177"/>
                    <a:pt x="402" y="177"/>
                    <a:pt x="401" y="176"/>
                  </a:cubicBezTo>
                  <a:cubicBezTo>
                    <a:pt x="399" y="174"/>
                    <a:pt x="400" y="177"/>
                    <a:pt x="400" y="177"/>
                  </a:cubicBezTo>
                  <a:cubicBezTo>
                    <a:pt x="399" y="178"/>
                    <a:pt x="395" y="173"/>
                    <a:pt x="394" y="171"/>
                  </a:cubicBezTo>
                  <a:close/>
                  <a:moveTo>
                    <a:pt x="626" y="682"/>
                  </a:moveTo>
                  <a:cubicBezTo>
                    <a:pt x="626" y="683"/>
                    <a:pt x="625" y="683"/>
                    <a:pt x="625" y="683"/>
                  </a:cubicBezTo>
                  <a:cubicBezTo>
                    <a:pt x="625" y="683"/>
                    <a:pt x="626" y="683"/>
                    <a:pt x="626" y="682"/>
                  </a:cubicBezTo>
                  <a:close/>
                  <a:moveTo>
                    <a:pt x="625" y="685"/>
                  </a:moveTo>
                  <a:cubicBezTo>
                    <a:pt x="625" y="685"/>
                    <a:pt x="625" y="685"/>
                    <a:pt x="625" y="685"/>
                  </a:cubicBezTo>
                  <a:cubicBezTo>
                    <a:pt x="625" y="685"/>
                    <a:pt x="625" y="685"/>
                    <a:pt x="625" y="685"/>
                  </a:cubicBezTo>
                  <a:close/>
                  <a:moveTo>
                    <a:pt x="645" y="491"/>
                  </a:moveTo>
                  <a:cubicBezTo>
                    <a:pt x="645" y="490"/>
                    <a:pt x="644" y="490"/>
                    <a:pt x="644" y="490"/>
                  </a:cubicBezTo>
                  <a:cubicBezTo>
                    <a:pt x="644" y="490"/>
                    <a:pt x="645" y="490"/>
                    <a:pt x="645" y="49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099" name="Freeform 531"/>
            <p:cNvSpPr>
              <a:spLocks noChangeArrowheads="1"/>
            </p:cNvSpPr>
            <p:nvPr/>
          </p:nvSpPr>
          <p:spPr bwMode="auto">
            <a:xfrm>
              <a:off x="738" y="733"/>
              <a:ext cx="50" cy="21"/>
            </a:xfrm>
            <a:custGeom>
              <a:avLst/>
              <a:gdLst>
                <a:gd name="T0" fmla="*/ 32 w 36"/>
                <a:gd name="T1" fmla="*/ 11 h 15"/>
                <a:gd name="T2" fmla="*/ 34 w 36"/>
                <a:gd name="T3" fmla="*/ 10 h 15"/>
                <a:gd name="T4" fmla="*/ 31 w 36"/>
                <a:gd name="T5" fmla="*/ 7 h 15"/>
                <a:gd name="T6" fmla="*/ 25 w 36"/>
                <a:gd name="T7" fmla="*/ 3 h 15"/>
                <a:gd name="T8" fmla="*/ 18 w 36"/>
                <a:gd name="T9" fmla="*/ 1 h 15"/>
                <a:gd name="T10" fmla="*/ 16 w 36"/>
                <a:gd name="T11" fmla="*/ 1 h 15"/>
                <a:gd name="T12" fmla="*/ 16 w 36"/>
                <a:gd name="T13" fmla="*/ 3 h 15"/>
                <a:gd name="T14" fmla="*/ 15 w 36"/>
                <a:gd name="T15" fmla="*/ 3 h 15"/>
                <a:gd name="T16" fmla="*/ 11 w 36"/>
                <a:gd name="T17" fmla="*/ 1 h 15"/>
                <a:gd name="T18" fmla="*/ 7 w 36"/>
                <a:gd name="T19" fmla="*/ 2 h 15"/>
                <a:gd name="T20" fmla="*/ 8 w 36"/>
                <a:gd name="T21" fmla="*/ 3 h 15"/>
                <a:gd name="T22" fmla="*/ 10 w 36"/>
                <a:gd name="T23" fmla="*/ 6 h 15"/>
                <a:gd name="T24" fmla="*/ 12 w 36"/>
                <a:gd name="T25" fmla="*/ 9 h 15"/>
                <a:gd name="T26" fmla="*/ 10 w 36"/>
                <a:gd name="T27" fmla="*/ 10 h 15"/>
                <a:gd name="T28" fmla="*/ 7 w 36"/>
                <a:gd name="T29" fmla="*/ 10 h 15"/>
                <a:gd name="T30" fmla="*/ 6 w 36"/>
                <a:gd name="T31" fmla="*/ 9 h 15"/>
                <a:gd name="T32" fmla="*/ 2 w 36"/>
                <a:gd name="T33" fmla="*/ 9 h 15"/>
                <a:gd name="T34" fmla="*/ 1 w 36"/>
                <a:gd name="T35" fmla="*/ 11 h 15"/>
                <a:gd name="T36" fmla="*/ 4 w 36"/>
                <a:gd name="T37" fmla="*/ 12 h 15"/>
                <a:gd name="T38" fmla="*/ 15 w 36"/>
                <a:gd name="T39" fmla="*/ 12 h 15"/>
                <a:gd name="T40" fmla="*/ 16 w 36"/>
                <a:gd name="T41" fmla="*/ 12 h 15"/>
                <a:gd name="T42" fmla="*/ 17 w 36"/>
                <a:gd name="T43" fmla="*/ 14 h 15"/>
                <a:gd name="T44" fmla="*/ 19 w 36"/>
                <a:gd name="T45" fmla="*/ 12 h 15"/>
                <a:gd name="T46" fmla="*/ 24 w 36"/>
                <a:gd name="T47" fmla="*/ 10 h 15"/>
                <a:gd name="T48" fmla="*/ 28 w 36"/>
                <a:gd name="T49" fmla="*/ 11 h 15"/>
                <a:gd name="T50" fmla="*/ 32 w 36"/>
                <a:gd name="T51" fmla="*/ 11 h 1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6"/>
                <a:gd name="T79" fmla="*/ 0 h 15"/>
                <a:gd name="T80" fmla="*/ 36 w 36"/>
                <a:gd name="T81" fmla="*/ 15 h 1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6" h="15">
                  <a:moveTo>
                    <a:pt x="32" y="11"/>
                  </a:moveTo>
                  <a:cubicBezTo>
                    <a:pt x="33" y="12"/>
                    <a:pt x="33" y="11"/>
                    <a:pt x="34" y="10"/>
                  </a:cubicBezTo>
                  <a:cubicBezTo>
                    <a:pt x="36" y="9"/>
                    <a:pt x="33" y="8"/>
                    <a:pt x="31" y="7"/>
                  </a:cubicBezTo>
                  <a:cubicBezTo>
                    <a:pt x="29" y="7"/>
                    <a:pt x="27" y="5"/>
                    <a:pt x="25" y="3"/>
                  </a:cubicBezTo>
                  <a:cubicBezTo>
                    <a:pt x="23" y="2"/>
                    <a:pt x="20" y="1"/>
                    <a:pt x="18" y="1"/>
                  </a:cubicBezTo>
                  <a:cubicBezTo>
                    <a:pt x="16" y="1"/>
                    <a:pt x="15" y="1"/>
                    <a:pt x="16" y="1"/>
                  </a:cubicBezTo>
                  <a:cubicBezTo>
                    <a:pt x="16" y="2"/>
                    <a:pt x="17" y="2"/>
                    <a:pt x="16" y="3"/>
                  </a:cubicBezTo>
                  <a:cubicBezTo>
                    <a:pt x="16" y="3"/>
                    <a:pt x="15" y="3"/>
                    <a:pt x="15" y="3"/>
                  </a:cubicBezTo>
                  <a:cubicBezTo>
                    <a:pt x="14" y="2"/>
                    <a:pt x="12" y="2"/>
                    <a:pt x="11" y="1"/>
                  </a:cubicBezTo>
                  <a:cubicBezTo>
                    <a:pt x="9" y="0"/>
                    <a:pt x="7" y="1"/>
                    <a:pt x="7" y="2"/>
                  </a:cubicBezTo>
                  <a:cubicBezTo>
                    <a:pt x="6" y="2"/>
                    <a:pt x="7" y="3"/>
                    <a:pt x="8" y="3"/>
                  </a:cubicBezTo>
                  <a:cubicBezTo>
                    <a:pt x="9" y="4"/>
                    <a:pt x="9" y="5"/>
                    <a:pt x="10" y="6"/>
                  </a:cubicBezTo>
                  <a:cubicBezTo>
                    <a:pt x="10" y="7"/>
                    <a:pt x="12" y="8"/>
                    <a:pt x="12" y="9"/>
                  </a:cubicBezTo>
                  <a:cubicBezTo>
                    <a:pt x="12" y="9"/>
                    <a:pt x="11" y="10"/>
                    <a:pt x="10" y="10"/>
                  </a:cubicBezTo>
                  <a:cubicBezTo>
                    <a:pt x="9" y="11"/>
                    <a:pt x="6" y="10"/>
                    <a:pt x="7" y="10"/>
                  </a:cubicBezTo>
                  <a:cubicBezTo>
                    <a:pt x="8" y="10"/>
                    <a:pt x="7" y="9"/>
                    <a:pt x="6" y="9"/>
                  </a:cubicBezTo>
                  <a:cubicBezTo>
                    <a:pt x="5" y="9"/>
                    <a:pt x="4" y="9"/>
                    <a:pt x="2" y="9"/>
                  </a:cubicBezTo>
                  <a:cubicBezTo>
                    <a:pt x="0" y="9"/>
                    <a:pt x="1" y="11"/>
                    <a:pt x="1" y="11"/>
                  </a:cubicBezTo>
                  <a:cubicBezTo>
                    <a:pt x="1" y="11"/>
                    <a:pt x="3" y="12"/>
                    <a:pt x="4" y="12"/>
                  </a:cubicBezTo>
                  <a:cubicBezTo>
                    <a:pt x="5" y="11"/>
                    <a:pt x="12" y="13"/>
                    <a:pt x="15" y="12"/>
                  </a:cubicBezTo>
                  <a:cubicBezTo>
                    <a:pt x="15" y="12"/>
                    <a:pt x="15" y="12"/>
                    <a:pt x="16" y="12"/>
                  </a:cubicBezTo>
                  <a:cubicBezTo>
                    <a:pt x="16" y="12"/>
                    <a:pt x="16" y="14"/>
                    <a:pt x="17" y="14"/>
                  </a:cubicBezTo>
                  <a:cubicBezTo>
                    <a:pt x="18" y="15"/>
                    <a:pt x="19" y="13"/>
                    <a:pt x="19" y="12"/>
                  </a:cubicBezTo>
                  <a:cubicBezTo>
                    <a:pt x="19" y="10"/>
                    <a:pt x="23" y="10"/>
                    <a:pt x="24" y="10"/>
                  </a:cubicBezTo>
                  <a:cubicBezTo>
                    <a:pt x="25" y="10"/>
                    <a:pt x="26" y="11"/>
                    <a:pt x="28" y="11"/>
                  </a:cubicBezTo>
                  <a:cubicBezTo>
                    <a:pt x="30" y="11"/>
                    <a:pt x="30" y="10"/>
                    <a:pt x="32" y="1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00" name="Freeform 532"/>
            <p:cNvSpPr>
              <a:spLocks noChangeArrowheads="1"/>
            </p:cNvSpPr>
            <p:nvPr/>
          </p:nvSpPr>
          <p:spPr bwMode="auto">
            <a:xfrm>
              <a:off x="2273" y="961"/>
              <a:ext cx="32" cy="16"/>
            </a:xfrm>
            <a:custGeom>
              <a:avLst/>
              <a:gdLst>
                <a:gd name="T0" fmla="*/ 13 w 23"/>
                <a:gd name="T1" fmla="*/ 1 h 12"/>
                <a:gd name="T2" fmla="*/ 9 w 23"/>
                <a:gd name="T3" fmla="*/ 3 h 12"/>
                <a:gd name="T4" fmla="*/ 9 w 23"/>
                <a:gd name="T5" fmla="*/ 4 h 12"/>
                <a:gd name="T6" fmla="*/ 6 w 23"/>
                <a:gd name="T7" fmla="*/ 5 h 12"/>
                <a:gd name="T8" fmla="*/ 1 w 23"/>
                <a:gd name="T9" fmla="*/ 8 h 12"/>
                <a:gd name="T10" fmla="*/ 1 w 23"/>
                <a:gd name="T11" fmla="*/ 12 h 12"/>
                <a:gd name="T12" fmla="*/ 5 w 23"/>
                <a:gd name="T13" fmla="*/ 11 h 12"/>
                <a:gd name="T14" fmla="*/ 9 w 23"/>
                <a:gd name="T15" fmla="*/ 7 h 12"/>
                <a:gd name="T16" fmla="*/ 10 w 23"/>
                <a:gd name="T17" fmla="*/ 6 h 12"/>
                <a:gd name="T18" fmla="*/ 17 w 23"/>
                <a:gd name="T19" fmla="*/ 3 h 12"/>
                <a:gd name="T20" fmla="*/ 22 w 23"/>
                <a:gd name="T21" fmla="*/ 1 h 12"/>
                <a:gd name="T22" fmla="*/ 19 w 23"/>
                <a:gd name="T23" fmla="*/ 0 h 12"/>
                <a:gd name="T24" fmla="*/ 13 w 23"/>
                <a:gd name="T25" fmla="*/ 1 h 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12"/>
                <a:gd name="T41" fmla="*/ 23 w 23"/>
                <a:gd name="T42" fmla="*/ 12 h 1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12">
                  <a:moveTo>
                    <a:pt x="13" y="1"/>
                  </a:moveTo>
                  <a:cubicBezTo>
                    <a:pt x="12" y="1"/>
                    <a:pt x="10" y="2"/>
                    <a:pt x="9" y="3"/>
                  </a:cubicBezTo>
                  <a:cubicBezTo>
                    <a:pt x="9" y="3"/>
                    <a:pt x="9" y="3"/>
                    <a:pt x="9" y="4"/>
                  </a:cubicBezTo>
                  <a:cubicBezTo>
                    <a:pt x="8" y="4"/>
                    <a:pt x="7" y="4"/>
                    <a:pt x="6" y="5"/>
                  </a:cubicBezTo>
                  <a:cubicBezTo>
                    <a:pt x="5" y="6"/>
                    <a:pt x="2" y="7"/>
                    <a:pt x="1" y="8"/>
                  </a:cubicBezTo>
                  <a:cubicBezTo>
                    <a:pt x="1" y="9"/>
                    <a:pt x="0" y="12"/>
                    <a:pt x="1" y="12"/>
                  </a:cubicBezTo>
                  <a:cubicBezTo>
                    <a:pt x="3" y="11"/>
                    <a:pt x="4" y="11"/>
                    <a:pt x="5" y="11"/>
                  </a:cubicBezTo>
                  <a:cubicBezTo>
                    <a:pt x="6" y="11"/>
                    <a:pt x="8" y="8"/>
                    <a:pt x="9" y="7"/>
                  </a:cubicBezTo>
                  <a:cubicBezTo>
                    <a:pt x="10" y="7"/>
                    <a:pt x="10" y="7"/>
                    <a:pt x="10" y="6"/>
                  </a:cubicBezTo>
                  <a:cubicBezTo>
                    <a:pt x="12" y="5"/>
                    <a:pt x="16" y="4"/>
                    <a:pt x="17" y="3"/>
                  </a:cubicBezTo>
                  <a:cubicBezTo>
                    <a:pt x="19" y="3"/>
                    <a:pt x="21" y="2"/>
                    <a:pt x="22" y="1"/>
                  </a:cubicBezTo>
                  <a:cubicBezTo>
                    <a:pt x="23" y="1"/>
                    <a:pt x="20" y="0"/>
                    <a:pt x="19" y="0"/>
                  </a:cubicBezTo>
                  <a:cubicBezTo>
                    <a:pt x="18" y="1"/>
                    <a:pt x="15" y="1"/>
                    <a:pt x="1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01" name="Freeform 533"/>
            <p:cNvSpPr>
              <a:spLocks noChangeArrowheads="1"/>
            </p:cNvSpPr>
            <p:nvPr/>
          </p:nvSpPr>
          <p:spPr bwMode="auto">
            <a:xfrm>
              <a:off x="2339" y="907"/>
              <a:ext cx="150" cy="73"/>
            </a:xfrm>
            <a:custGeom>
              <a:avLst/>
              <a:gdLst>
                <a:gd name="T0" fmla="*/ 73 w 109"/>
                <a:gd name="T1" fmla="*/ 15 h 53"/>
                <a:gd name="T2" fmla="*/ 65 w 109"/>
                <a:gd name="T3" fmla="*/ 11 h 53"/>
                <a:gd name="T4" fmla="*/ 53 w 109"/>
                <a:gd name="T5" fmla="*/ 7 h 53"/>
                <a:gd name="T6" fmla="*/ 43 w 109"/>
                <a:gd name="T7" fmla="*/ 4 h 53"/>
                <a:gd name="T8" fmla="*/ 31 w 109"/>
                <a:gd name="T9" fmla="*/ 2 h 53"/>
                <a:gd name="T10" fmla="*/ 26 w 109"/>
                <a:gd name="T11" fmla="*/ 5 h 53"/>
                <a:gd name="T12" fmla="*/ 16 w 109"/>
                <a:gd name="T13" fmla="*/ 10 h 53"/>
                <a:gd name="T14" fmla="*/ 13 w 109"/>
                <a:gd name="T15" fmla="*/ 5 h 53"/>
                <a:gd name="T16" fmla="*/ 8 w 109"/>
                <a:gd name="T17" fmla="*/ 6 h 53"/>
                <a:gd name="T18" fmla="*/ 2 w 109"/>
                <a:gd name="T19" fmla="*/ 8 h 53"/>
                <a:gd name="T20" fmla="*/ 5 w 109"/>
                <a:gd name="T21" fmla="*/ 11 h 53"/>
                <a:gd name="T22" fmla="*/ 9 w 109"/>
                <a:gd name="T23" fmla="*/ 16 h 53"/>
                <a:gd name="T24" fmla="*/ 10 w 109"/>
                <a:gd name="T25" fmla="*/ 11 h 53"/>
                <a:gd name="T26" fmla="*/ 10 w 109"/>
                <a:gd name="T27" fmla="*/ 13 h 53"/>
                <a:gd name="T28" fmla="*/ 17 w 109"/>
                <a:gd name="T29" fmla="*/ 14 h 53"/>
                <a:gd name="T30" fmla="*/ 26 w 109"/>
                <a:gd name="T31" fmla="*/ 19 h 53"/>
                <a:gd name="T32" fmla="*/ 37 w 109"/>
                <a:gd name="T33" fmla="*/ 26 h 53"/>
                <a:gd name="T34" fmla="*/ 42 w 109"/>
                <a:gd name="T35" fmla="*/ 31 h 53"/>
                <a:gd name="T36" fmla="*/ 41 w 109"/>
                <a:gd name="T37" fmla="*/ 33 h 53"/>
                <a:gd name="T38" fmla="*/ 38 w 109"/>
                <a:gd name="T39" fmla="*/ 35 h 53"/>
                <a:gd name="T40" fmla="*/ 34 w 109"/>
                <a:gd name="T41" fmla="*/ 39 h 53"/>
                <a:gd name="T42" fmla="*/ 40 w 109"/>
                <a:gd name="T43" fmla="*/ 36 h 53"/>
                <a:gd name="T44" fmla="*/ 41 w 109"/>
                <a:gd name="T45" fmla="*/ 38 h 53"/>
                <a:gd name="T46" fmla="*/ 47 w 109"/>
                <a:gd name="T47" fmla="*/ 37 h 53"/>
                <a:gd name="T48" fmla="*/ 52 w 109"/>
                <a:gd name="T49" fmla="*/ 44 h 53"/>
                <a:gd name="T50" fmla="*/ 59 w 109"/>
                <a:gd name="T51" fmla="*/ 45 h 53"/>
                <a:gd name="T52" fmla="*/ 63 w 109"/>
                <a:gd name="T53" fmla="*/ 40 h 53"/>
                <a:gd name="T54" fmla="*/ 66 w 109"/>
                <a:gd name="T55" fmla="*/ 39 h 53"/>
                <a:gd name="T56" fmla="*/ 68 w 109"/>
                <a:gd name="T57" fmla="*/ 38 h 53"/>
                <a:gd name="T58" fmla="*/ 72 w 109"/>
                <a:gd name="T59" fmla="*/ 35 h 53"/>
                <a:gd name="T60" fmla="*/ 80 w 109"/>
                <a:gd name="T61" fmla="*/ 38 h 53"/>
                <a:gd name="T62" fmla="*/ 84 w 109"/>
                <a:gd name="T63" fmla="*/ 42 h 53"/>
                <a:gd name="T64" fmla="*/ 92 w 109"/>
                <a:gd name="T65" fmla="*/ 50 h 53"/>
                <a:gd name="T66" fmla="*/ 105 w 109"/>
                <a:gd name="T67" fmla="*/ 53 h 53"/>
                <a:gd name="T68" fmla="*/ 108 w 109"/>
                <a:gd name="T69" fmla="*/ 51 h 53"/>
                <a:gd name="T70" fmla="*/ 104 w 109"/>
                <a:gd name="T71" fmla="*/ 47 h 53"/>
                <a:gd name="T72" fmla="*/ 99 w 109"/>
                <a:gd name="T73" fmla="*/ 45 h 53"/>
                <a:gd name="T74" fmla="*/ 94 w 109"/>
                <a:gd name="T75" fmla="*/ 41 h 53"/>
                <a:gd name="T76" fmla="*/ 87 w 109"/>
                <a:gd name="T77" fmla="*/ 33 h 53"/>
                <a:gd name="T78" fmla="*/ 91 w 109"/>
                <a:gd name="T79" fmla="*/ 30 h 53"/>
                <a:gd name="T80" fmla="*/ 86 w 109"/>
                <a:gd name="T81" fmla="*/ 26 h 53"/>
                <a:gd name="T82" fmla="*/ 78 w 109"/>
                <a:gd name="T83" fmla="*/ 19 h 5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9"/>
                <a:gd name="T127" fmla="*/ 0 h 53"/>
                <a:gd name="T128" fmla="*/ 109 w 109"/>
                <a:gd name="T129" fmla="*/ 53 h 5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9" h="53">
                  <a:moveTo>
                    <a:pt x="78" y="19"/>
                  </a:moveTo>
                  <a:cubicBezTo>
                    <a:pt x="77" y="17"/>
                    <a:pt x="74" y="16"/>
                    <a:pt x="73" y="15"/>
                  </a:cubicBezTo>
                  <a:cubicBezTo>
                    <a:pt x="72" y="14"/>
                    <a:pt x="70" y="14"/>
                    <a:pt x="69" y="13"/>
                  </a:cubicBezTo>
                  <a:cubicBezTo>
                    <a:pt x="67" y="12"/>
                    <a:pt x="66" y="11"/>
                    <a:pt x="65" y="11"/>
                  </a:cubicBezTo>
                  <a:cubicBezTo>
                    <a:pt x="64" y="11"/>
                    <a:pt x="58" y="9"/>
                    <a:pt x="56" y="8"/>
                  </a:cubicBezTo>
                  <a:cubicBezTo>
                    <a:pt x="55" y="8"/>
                    <a:pt x="54" y="7"/>
                    <a:pt x="53" y="7"/>
                  </a:cubicBezTo>
                  <a:cubicBezTo>
                    <a:pt x="51" y="6"/>
                    <a:pt x="50" y="6"/>
                    <a:pt x="49" y="6"/>
                  </a:cubicBezTo>
                  <a:cubicBezTo>
                    <a:pt x="47" y="6"/>
                    <a:pt x="46" y="5"/>
                    <a:pt x="43" y="4"/>
                  </a:cubicBezTo>
                  <a:cubicBezTo>
                    <a:pt x="41" y="4"/>
                    <a:pt x="36" y="1"/>
                    <a:pt x="34" y="0"/>
                  </a:cubicBezTo>
                  <a:cubicBezTo>
                    <a:pt x="33" y="0"/>
                    <a:pt x="31" y="2"/>
                    <a:pt x="31" y="2"/>
                  </a:cubicBezTo>
                  <a:cubicBezTo>
                    <a:pt x="31" y="3"/>
                    <a:pt x="31" y="4"/>
                    <a:pt x="30" y="4"/>
                  </a:cubicBezTo>
                  <a:cubicBezTo>
                    <a:pt x="29" y="4"/>
                    <a:pt x="27" y="4"/>
                    <a:pt x="26" y="5"/>
                  </a:cubicBezTo>
                  <a:cubicBezTo>
                    <a:pt x="25" y="6"/>
                    <a:pt x="23" y="11"/>
                    <a:pt x="20" y="11"/>
                  </a:cubicBezTo>
                  <a:cubicBezTo>
                    <a:pt x="19" y="11"/>
                    <a:pt x="17" y="11"/>
                    <a:pt x="16" y="10"/>
                  </a:cubicBezTo>
                  <a:cubicBezTo>
                    <a:pt x="16" y="9"/>
                    <a:pt x="16" y="8"/>
                    <a:pt x="15" y="6"/>
                  </a:cubicBezTo>
                  <a:cubicBezTo>
                    <a:pt x="14" y="5"/>
                    <a:pt x="13" y="4"/>
                    <a:pt x="13" y="5"/>
                  </a:cubicBezTo>
                  <a:cubicBezTo>
                    <a:pt x="12" y="6"/>
                    <a:pt x="11" y="7"/>
                    <a:pt x="10" y="6"/>
                  </a:cubicBezTo>
                  <a:cubicBezTo>
                    <a:pt x="10" y="6"/>
                    <a:pt x="8" y="6"/>
                    <a:pt x="8" y="6"/>
                  </a:cubicBezTo>
                  <a:cubicBezTo>
                    <a:pt x="7" y="6"/>
                    <a:pt x="5" y="8"/>
                    <a:pt x="4" y="8"/>
                  </a:cubicBezTo>
                  <a:cubicBezTo>
                    <a:pt x="3" y="8"/>
                    <a:pt x="2" y="7"/>
                    <a:pt x="2" y="8"/>
                  </a:cubicBezTo>
                  <a:cubicBezTo>
                    <a:pt x="1" y="8"/>
                    <a:pt x="0" y="9"/>
                    <a:pt x="2" y="9"/>
                  </a:cubicBezTo>
                  <a:cubicBezTo>
                    <a:pt x="3" y="9"/>
                    <a:pt x="5" y="10"/>
                    <a:pt x="5" y="11"/>
                  </a:cubicBezTo>
                  <a:cubicBezTo>
                    <a:pt x="5" y="12"/>
                    <a:pt x="5" y="14"/>
                    <a:pt x="6" y="14"/>
                  </a:cubicBezTo>
                  <a:cubicBezTo>
                    <a:pt x="6" y="15"/>
                    <a:pt x="8" y="16"/>
                    <a:pt x="9" y="16"/>
                  </a:cubicBezTo>
                  <a:cubicBezTo>
                    <a:pt x="10" y="16"/>
                    <a:pt x="9" y="16"/>
                    <a:pt x="9" y="15"/>
                  </a:cubicBezTo>
                  <a:cubicBezTo>
                    <a:pt x="9" y="14"/>
                    <a:pt x="9" y="13"/>
                    <a:pt x="10" y="11"/>
                  </a:cubicBezTo>
                  <a:cubicBezTo>
                    <a:pt x="10" y="10"/>
                    <a:pt x="12" y="8"/>
                    <a:pt x="11" y="9"/>
                  </a:cubicBezTo>
                  <a:cubicBezTo>
                    <a:pt x="11" y="10"/>
                    <a:pt x="9" y="12"/>
                    <a:pt x="10" y="13"/>
                  </a:cubicBezTo>
                  <a:cubicBezTo>
                    <a:pt x="12" y="14"/>
                    <a:pt x="15" y="15"/>
                    <a:pt x="16" y="15"/>
                  </a:cubicBezTo>
                  <a:cubicBezTo>
                    <a:pt x="17" y="14"/>
                    <a:pt x="18" y="13"/>
                    <a:pt x="17" y="14"/>
                  </a:cubicBezTo>
                  <a:cubicBezTo>
                    <a:pt x="17" y="15"/>
                    <a:pt x="16" y="16"/>
                    <a:pt x="18" y="16"/>
                  </a:cubicBezTo>
                  <a:cubicBezTo>
                    <a:pt x="20" y="17"/>
                    <a:pt x="23" y="17"/>
                    <a:pt x="26" y="19"/>
                  </a:cubicBezTo>
                  <a:cubicBezTo>
                    <a:pt x="29" y="21"/>
                    <a:pt x="34" y="22"/>
                    <a:pt x="35" y="23"/>
                  </a:cubicBezTo>
                  <a:cubicBezTo>
                    <a:pt x="37" y="25"/>
                    <a:pt x="37" y="24"/>
                    <a:pt x="37" y="26"/>
                  </a:cubicBezTo>
                  <a:cubicBezTo>
                    <a:pt x="38" y="27"/>
                    <a:pt x="38" y="28"/>
                    <a:pt x="39" y="29"/>
                  </a:cubicBezTo>
                  <a:cubicBezTo>
                    <a:pt x="40" y="30"/>
                    <a:pt x="43" y="31"/>
                    <a:pt x="42" y="31"/>
                  </a:cubicBezTo>
                  <a:cubicBezTo>
                    <a:pt x="40" y="32"/>
                    <a:pt x="39" y="32"/>
                    <a:pt x="40" y="32"/>
                  </a:cubicBezTo>
                  <a:cubicBezTo>
                    <a:pt x="42" y="32"/>
                    <a:pt x="42" y="33"/>
                    <a:pt x="41" y="33"/>
                  </a:cubicBezTo>
                  <a:cubicBezTo>
                    <a:pt x="40" y="33"/>
                    <a:pt x="41" y="34"/>
                    <a:pt x="40" y="34"/>
                  </a:cubicBezTo>
                  <a:cubicBezTo>
                    <a:pt x="39" y="35"/>
                    <a:pt x="39" y="35"/>
                    <a:pt x="38" y="35"/>
                  </a:cubicBezTo>
                  <a:cubicBezTo>
                    <a:pt x="37" y="35"/>
                    <a:pt x="37" y="35"/>
                    <a:pt x="36" y="36"/>
                  </a:cubicBezTo>
                  <a:cubicBezTo>
                    <a:pt x="35" y="37"/>
                    <a:pt x="33" y="39"/>
                    <a:pt x="34" y="39"/>
                  </a:cubicBezTo>
                  <a:cubicBezTo>
                    <a:pt x="35" y="40"/>
                    <a:pt x="39" y="40"/>
                    <a:pt x="40" y="39"/>
                  </a:cubicBezTo>
                  <a:cubicBezTo>
                    <a:pt x="40" y="39"/>
                    <a:pt x="40" y="36"/>
                    <a:pt x="40" y="36"/>
                  </a:cubicBezTo>
                  <a:cubicBezTo>
                    <a:pt x="40" y="35"/>
                    <a:pt x="42" y="35"/>
                    <a:pt x="41" y="36"/>
                  </a:cubicBezTo>
                  <a:cubicBezTo>
                    <a:pt x="41" y="36"/>
                    <a:pt x="40" y="37"/>
                    <a:pt x="41" y="38"/>
                  </a:cubicBezTo>
                  <a:cubicBezTo>
                    <a:pt x="42" y="38"/>
                    <a:pt x="45" y="39"/>
                    <a:pt x="46" y="38"/>
                  </a:cubicBezTo>
                  <a:cubicBezTo>
                    <a:pt x="47" y="38"/>
                    <a:pt x="47" y="36"/>
                    <a:pt x="47" y="37"/>
                  </a:cubicBezTo>
                  <a:cubicBezTo>
                    <a:pt x="47" y="38"/>
                    <a:pt x="45" y="38"/>
                    <a:pt x="48" y="40"/>
                  </a:cubicBezTo>
                  <a:cubicBezTo>
                    <a:pt x="50" y="42"/>
                    <a:pt x="51" y="43"/>
                    <a:pt x="52" y="44"/>
                  </a:cubicBezTo>
                  <a:cubicBezTo>
                    <a:pt x="52" y="44"/>
                    <a:pt x="52" y="44"/>
                    <a:pt x="53" y="44"/>
                  </a:cubicBezTo>
                  <a:cubicBezTo>
                    <a:pt x="54" y="44"/>
                    <a:pt x="57" y="45"/>
                    <a:pt x="59" y="45"/>
                  </a:cubicBezTo>
                  <a:cubicBezTo>
                    <a:pt x="61" y="45"/>
                    <a:pt x="65" y="43"/>
                    <a:pt x="66" y="42"/>
                  </a:cubicBezTo>
                  <a:cubicBezTo>
                    <a:pt x="66" y="42"/>
                    <a:pt x="64" y="41"/>
                    <a:pt x="63" y="40"/>
                  </a:cubicBezTo>
                  <a:cubicBezTo>
                    <a:pt x="61" y="39"/>
                    <a:pt x="60" y="38"/>
                    <a:pt x="64" y="40"/>
                  </a:cubicBezTo>
                  <a:cubicBezTo>
                    <a:pt x="68" y="43"/>
                    <a:pt x="67" y="40"/>
                    <a:pt x="66" y="39"/>
                  </a:cubicBezTo>
                  <a:cubicBezTo>
                    <a:pt x="66" y="39"/>
                    <a:pt x="65" y="36"/>
                    <a:pt x="66" y="37"/>
                  </a:cubicBezTo>
                  <a:cubicBezTo>
                    <a:pt x="67" y="38"/>
                    <a:pt x="68" y="38"/>
                    <a:pt x="68" y="38"/>
                  </a:cubicBezTo>
                  <a:cubicBezTo>
                    <a:pt x="69" y="37"/>
                    <a:pt x="68" y="35"/>
                    <a:pt x="69" y="36"/>
                  </a:cubicBezTo>
                  <a:cubicBezTo>
                    <a:pt x="70" y="36"/>
                    <a:pt x="71" y="36"/>
                    <a:pt x="72" y="35"/>
                  </a:cubicBezTo>
                  <a:cubicBezTo>
                    <a:pt x="73" y="35"/>
                    <a:pt x="73" y="36"/>
                    <a:pt x="75" y="37"/>
                  </a:cubicBezTo>
                  <a:cubicBezTo>
                    <a:pt x="78" y="38"/>
                    <a:pt x="80" y="38"/>
                    <a:pt x="80" y="38"/>
                  </a:cubicBezTo>
                  <a:cubicBezTo>
                    <a:pt x="81" y="37"/>
                    <a:pt x="80" y="38"/>
                    <a:pt x="81" y="39"/>
                  </a:cubicBezTo>
                  <a:cubicBezTo>
                    <a:pt x="83" y="40"/>
                    <a:pt x="83" y="41"/>
                    <a:pt x="84" y="42"/>
                  </a:cubicBezTo>
                  <a:cubicBezTo>
                    <a:pt x="85" y="43"/>
                    <a:pt x="86" y="43"/>
                    <a:pt x="86" y="45"/>
                  </a:cubicBezTo>
                  <a:cubicBezTo>
                    <a:pt x="87" y="46"/>
                    <a:pt x="90" y="50"/>
                    <a:pt x="92" y="50"/>
                  </a:cubicBezTo>
                  <a:cubicBezTo>
                    <a:pt x="94" y="50"/>
                    <a:pt x="96" y="50"/>
                    <a:pt x="99" y="51"/>
                  </a:cubicBezTo>
                  <a:cubicBezTo>
                    <a:pt x="102" y="52"/>
                    <a:pt x="104" y="53"/>
                    <a:pt x="105" y="53"/>
                  </a:cubicBezTo>
                  <a:cubicBezTo>
                    <a:pt x="106" y="53"/>
                    <a:pt x="106" y="52"/>
                    <a:pt x="106" y="52"/>
                  </a:cubicBezTo>
                  <a:cubicBezTo>
                    <a:pt x="107" y="52"/>
                    <a:pt x="109" y="51"/>
                    <a:pt x="108" y="51"/>
                  </a:cubicBezTo>
                  <a:cubicBezTo>
                    <a:pt x="106" y="51"/>
                    <a:pt x="102" y="49"/>
                    <a:pt x="102" y="48"/>
                  </a:cubicBezTo>
                  <a:cubicBezTo>
                    <a:pt x="102" y="47"/>
                    <a:pt x="106" y="48"/>
                    <a:pt x="104" y="47"/>
                  </a:cubicBezTo>
                  <a:cubicBezTo>
                    <a:pt x="102" y="47"/>
                    <a:pt x="102" y="47"/>
                    <a:pt x="101" y="47"/>
                  </a:cubicBezTo>
                  <a:cubicBezTo>
                    <a:pt x="99" y="47"/>
                    <a:pt x="99" y="46"/>
                    <a:pt x="99" y="45"/>
                  </a:cubicBezTo>
                  <a:cubicBezTo>
                    <a:pt x="98" y="44"/>
                    <a:pt x="99" y="44"/>
                    <a:pt x="97" y="44"/>
                  </a:cubicBezTo>
                  <a:cubicBezTo>
                    <a:pt x="96" y="44"/>
                    <a:pt x="94" y="42"/>
                    <a:pt x="94" y="41"/>
                  </a:cubicBezTo>
                  <a:cubicBezTo>
                    <a:pt x="93" y="40"/>
                    <a:pt x="94" y="40"/>
                    <a:pt x="93" y="39"/>
                  </a:cubicBezTo>
                  <a:cubicBezTo>
                    <a:pt x="92" y="38"/>
                    <a:pt x="88" y="35"/>
                    <a:pt x="87" y="33"/>
                  </a:cubicBezTo>
                  <a:cubicBezTo>
                    <a:pt x="85" y="31"/>
                    <a:pt x="84" y="31"/>
                    <a:pt x="85" y="31"/>
                  </a:cubicBezTo>
                  <a:cubicBezTo>
                    <a:pt x="87" y="31"/>
                    <a:pt x="93" y="32"/>
                    <a:pt x="91" y="30"/>
                  </a:cubicBezTo>
                  <a:cubicBezTo>
                    <a:pt x="90" y="28"/>
                    <a:pt x="91" y="27"/>
                    <a:pt x="89" y="27"/>
                  </a:cubicBezTo>
                  <a:cubicBezTo>
                    <a:pt x="88" y="26"/>
                    <a:pt x="88" y="27"/>
                    <a:pt x="86" y="26"/>
                  </a:cubicBezTo>
                  <a:cubicBezTo>
                    <a:pt x="84" y="25"/>
                    <a:pt x="83" y="24"/>
                    <a:pt x="82" y="23"/>
                  </a:cubicBezTo>
                  <a:cubicBezTo>
                    <a:pt x="80" y="22"/>
                    <a:pt x="79" y="20"/>
                    <a:pt x="78" y="19"/>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02" name="Freeform 534"/>
            <p:cNvSpPr>
              <a:spLocks noChangeArrowheads="1"/>
            </p:cNvSpPr>
            <p:nvPr/>
          </p:nvSpPr>
          <p:spPr bwMode="auto">
            <a:xfrm>
              <a:off x="2160" y="839"/>
              <a:ext cx="81" cy="90"/>
            </a:xfrm>
            <a:custGeom>
              <a:avLst/>
              <a:gdLst>
                <a:gd name="T0" fmla="*/ 0 w 59"/>
                <a:gd name="T1" fmla="*/ 37 h 65"/>
                <a:gd name="T2" fmla="*/ 1 w 59"/>
                <a:gd name="T3" fmla="*/ 42 h 65"/>
                <a:gd name="T4" fmla="*/ 3 w 59"/>
                <a:gd name="T5" fmla="*/ 45 h 65"/>
                <a:gd name="T6" fmla="*/ 6 w 59"/>
                <a:gd name="T7" fmla="*/ 52 h 65"/>
                <a:gd name="T8" fmla="*/ 8 w 59"/>
                <a:gd name="T9" fmla="*/ 56 h 65"/>
                <a:gd name="T10" fmla="*/ 14 w 59"/>
                <a:gd name="T11" fmla="*/ 58 h 65"/>
                <a:gd name="T12" fmla="*/ 16 w 59"/>
                <a:gd name="T13" fmla="*/ 58 h 65"/>
                <a:gd name="T14" fmla="*/ 17 w 59"/>
                <a:gd name="T15" fmla="*/ 60 h 65"/>
                <a:gd name="T16" fmla="*/ 22 w 59"/>
                <a:gd name="T17" fmla="*/ 59 h 65"/>
                <a:gd name="T18" fmla="*/ 23 w 59"/>
                <a:gd name="T19" fmla="*/ 58 h 65"/>
                <a:gd name="T20" fmla="*/ 27 w 59"/>
                <a:gd name="T21" fmla="*/ 60 h 65"/>
                <a:gd name="T22" fmla="*/ 31 w 59"/>
                <a:gd name="T23" fmla="*/ 59 h 65"/>
                <a:gd name="T24" fmla="*/ 32 w 59"/>
                <a:gd name="T25" fmla="*/ 64 h 65"/>
                <a:gd name="T26" fmla="*/ 40 w 59"/>
                <a:gd name="T27" fmla="*/ 61 h 65"/>
                <a:gd name="T28" fmla="*/ 41 w 59"/>
                <a:gd name="T29" fmla="*/ 63 h 65"/>
                <a:gd name="T30" fmla="*/ 41 w 59"/>
                <a:gd name="T31" fmla="*/ 60 h 65"/>
                <a:gd name="T32" fmla="*/ 41 w 59"/>
                <a:gd name="T33" fmla="*/ 57 h 65"/>
                <a:gd name="T34" fmla="*/ 42 w 59"/>
                <a:gd name="T35" fmla="*/ 54 h 65"/>
                <a:gd name="T36" fmla="*/ 42 w 59"/>
                <a:gd name="T37" fmla="*/ 51 h 65"/>
                <a:gd name="T38" fmla="*/ 45 w 59"/>
                <a:gd name="T39" fmla="*/ 47 h 65"/>
                <a:gd name="T40" fmla="*/ 48 w 59"/>
                <a:gd name="T41" fmla="*/ 42 h 65"/>
                <a:gd name="T42" fmla="*/ 49 w 59"/>
                <a:gd name="T43" fmla="*/ 37 h 65"/>
                <a:gd name="T44" fmla="*/ 53 w 59"/>
                <a:gd name="T45" fmla="*/ 35 h 65"/>
                <a:gd name="T46" fmla="*/ 56 w 59"/>
                <a:gd name="T47" fmla="*/ 35 h 65"/>
                <a:gd name="T48" fmla="*/ 51 w 59"/>
                <a:gd name="T49" fmla="*/ 29 h 65"/>
                <a:gd name="T50" fmla="*/ 50 w 59"/>
                <a:gd name="T51" fmla="*/ 26 h 65"/>
                <a:gd name="T52" fmla="*/ 47 w 59"/>
                <a:gd name="T53" fmla="*/ 20 h 65"/>
                <a:gd name="T54" fmla="*/ 50 w 59"/>
                <a:gd name="T55" fmla="*/ 21 h 65"/>
                <a:gd name="T56" fmla="*/ 49 w 59"/>
                <a:gd name="T57" fmla="*/ 18 h 65"/>
                <a:gd name="T58" fmla="*/ 50 w 59"/>
                <a:gd name="T59" fmla="*/ 17 h 65"/>
                <a:gd name="T60" fmla="*/ 54 w 59"/>
                <a:gd name="T61" fmla="*/ 15 h 65"/>
                <a:gd name="T62" fmla="*/ 52 w 59"/>
                <a:gd name="T63" fmla="*/ 12 h 65"/>
                <a:gd name="T64" fmla="*/ 55 w 59"/>
                <a:gd name="T65" fmla="*/ 12 h 65"/>
                <a:gd name="T66" fmla="*/ 58 w 59"/>
                <a:gd name="T67" fmla="*/ 10 h 65"/>
                <a:gd name="T68" fmla="*/ 53 w 59"/>
                <a:gd name="T69" fmla="*/ 8 h 65"/>
                <a:gd name="T70" fmla="*/ 51 w 59"/>
                <a:gd name="T71" fmla="*/ 8 h 65"/>
                <a:gd name="T72" fmla="*/ 51 w 59"/>
                <a:gd name="T73" fmla="*/ 7 h 65"/>
                <a:gd name="T74" fmla="*/ 50 w 59"/>
                <a:gd name="T75" fmla="*/ 7 h 65"/>
                <a:gd name="T76" fmla="*/ 49 w 59"/>
                <a:gd name="T77" fmla="*/ 3 h 65"/>
                <a:gd name="T78" fmla="*/ 45 w 59"/>
                <a:gd name="T79" fmla="*/ 1 h 65"/>
                <a:gd name="T80" fmla="*/ 44 w 59"/>
                <a:gd name="T81" fmla="*/ 2 h 65"/>
                <a:gd name="T82" fmla="*/ 43 w 59"/>
                <a:gd name="T83" fmla="*/ 2 h 65"/>
                <a:gd name="T84" fmla="*/ 38 w 59"/>
                <a:gd name="T85" fmla="*/ 8 h 65"/>
                <a:gd name="T86" fmla="*/ 36 w 59"/>
                <a:gd name="T87" fmla="*/ 11 h 65"/>
                <a:gd name="T88" fmla="*/ 36 w 59"/>
                <a:gd name="T89" fmla="*/ 12 h 65"/>
                <a:gd name="T90" fmla="*/ 31 w 59"/>
                <a:gd name="T91" fmla="*/ 14 h 65"/>
                <a:gd name="T92" fmla="*/ 29 w 59"/>
                <a:gd name="T93" fmla="*/ 15 h 65"/>
                <a:gd name="T94" fmla="*/ 27 w 59"/>
                <a:gd name="T95" fmla="*/ 17 h 65"/>
                <a:gd name="T96" fmla="*/ 21 w 59"/>
                <a:gd name="T97" fmla="*/ 23 h 65"/>
                <a:gd name="T98" fmla="*/ 14 w 59"/>
                <a:gd name="T99" fmla="*/ 25 h 65"/>
                <a:gd name="T100" fmla="*/ 12 w 59"/>
                <a:gd name="T101" fmla="*/ 31 h 65"/>
                <a:gd name="T102" fmla="*/ 13 w 59"/>
                <a:gd name="T103" fmla="*/ 32 h 65"/>
                <a:gd name="T104" fmla="*/ 8 w 59"/>
                <a:gd name="T105" fmla="*/ 31 h 65"/>
                <a:gd name="T106" fmla="*/ 5 w 59"/>
                <a:gd name="T107" fmla="*/ 30 h 65"/>
                <a:gd name="T108" fmla="*/ 3 w 59"/>
                <a:gd name="T109" fmla="*/ 29 h 65"/>
                <a:gd name="T110" fmla="*/ 3 w 59"/>
                <a:gd name="T111" fmla="*/ 30 h 65"/>
                <a:gd name="T112" fmla="*/ 0 w 59"/>
                <a:gd name="T113" fmla="*/ 37 h 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9"/>
                <a:gd name="T172" fmla="*/ 0 h 65"/>
                <a:gd name="T173" fmla="*/ 59 w 59"/>
                <a:gd name="T174" fmla="*/ 65 h 6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9" h="65">
                  <a:moveTo>
                    <a:pt x="0" y="37"/>
                  </a:moveTo>
                  <a:cubicBezTo>
                    <a:pt x="0" y="39"/>
                    <a:pt x="1" y="40"/>
                    <a:pt x="1" y="42"/>
                  </a:cubicBezTo>
                  <a:cubicBezTo>
                    <a:pt x="2" y="44"/>
                    <a:pt x="2" y="43"/>
                    <a:pt x="3" y="45"/>
                  </a:cubicBezTo>
                  <a:cubicBezTo>
                    <a:pt x="5" y="47"/>
                    <a:pt x="5" y="49"/>
                    <a:pt x="6" y="52"/>
                  </a:cubicBezTo>
                  <a:cubicBezTo>
                    <a:pt x="6" y="54"/>
                    <a:pt x="7" y="55"/>
                    <a:pt x="8" y="56"/>
                  </a:cubicBezTo>
                  <a:cubicBezTo>
                    <a:pt x="9" y="57"/>
                    <a:pt x="12" y="58"/>
                    <a:pt x="14" y="58"/>
                  </a:cubicBezTo>
                  <a:cubicBezTo>
                    <a:pt x="16" y="58"/>
                    <a:pt x="16" y="57"/>
                    <a:pt x="16" y="58"/>
                  </a:cubicBezTo>
                  <a:cubicBezTo>
                    <a:pt x="16" y="59"/>
                    <a:pt x="15" y="60"/>
                    <a:pt x="17" y="60"/>
                  </a:cubicBezTo>
                  <a:cubicBezTo>
                    <a:pt x="19" y="60"/>
                    <a:pt x="21" y="61"/>
                    <a:pt x="22" y="59"/>
                  </a:cubicBezTo>
                  <a:cubicBezTo>
                    <a:pt x="23" y="58"/>
                    <a:pt x="22" y="57"/>
                    <a:pt x="23" y="58"/>
                  </a:cubicBezTo>
                  <a:cubicBezTo>
                    <a:pt x="25" y="59"/>
                    <a:pt x="25" y="60"/>
                    <a:pt x="27" y="60"/>
                  </a:cubicBezTo>
                  <a:cubicBezTo>
                    <a:pt x="30" y="60"/>
                    <a:pt x="31" y="58"/>
                    <a:pt x="31" y="59"/>
                  </a:cubicBezTo>
                  <a:cubicBezTo>
                    <a:pt x="32" y="60"/>
                    <a:pt x="31" y="65"/>
                    <a:pt x="32" y="64"/>
                  </a:cubicBezTo>
                  <a:cubicBezTo>
                    <a:pt x="34" y="63"/>
                    <a:pt x="39" y="61"/>
                    <a:pt x="40" y="61"/>
                  </a:cubicBezTo>
                  <a:cubicBezTo>
                    <a:pt x="40" y="61"/>
                    <a:pt x="41" y="64"/>
                    <a:pt x="41" y="63"/>
                  </a:cubicBezTo>
                  <a:cubicBezTo>
                    <a:pt x="41" y="63"/>
                    <a:pt x="42" y="61"/>
                    <a:pt x="41" y="60"/>
                  </a:cubicBezTo>
                  <a:cubicBezTo>
                    <a:pt x="41" y="59"/>
                    <a:pt x="40" y="59"/>
                    <a:pt x="41" y="57"/>
                  </a:cubicBezTo>
                  <a:cubicBezTo>
                    <a:pt x="42" y="56"/>
                    <a:pt x="42" y="55"/>
                    <a:pt x="42" y="54"/>
                  </a:cubicBezTo>
                  <a:cubicBezTo>
                    <a:pt x="42" y="53"/>
                    <a:pt x="41" y="52"/>
                    <a:pt x="42" y="51"/>
                  </a:cubicBezTo>
                  <a:cubicBezTo>
                    <a:pt x="42" y="50"/>
                    <a:pt x="44" y="49"/>
                    <a:pt x="45" y="47"/>
                  </a:cubicBezTo>
                  <a:cubicBezTo>
                    <a:pt x="47" y="46"/>
                    <a:pt x="49" y="44"/>
                    <a:pt x="48" y="42"/>
                  </a:cubicBezTo>
                  <a:cubicBezTo>
                    <a:pt x="48" y="41"/>
                    <a:pt x="46" y="39"/>
                    <a:pt x="49" y="37"/>
                  </a:cubicBezTo>
                  <a:cubicBezTo>
                    <a:pt x="51" y="36"/>
                    <a:pt x="52" y="35"/>
                    <a:pt x="53" y="35"/>
                  </a:cubicBezTo>
                  <a:cubicBezTo>
                    <a:pt x="54" y="36"/>
                    <a:pt x="57" y="35"/>
                    <a:pt x="56" y="35"/>
                  </a:cubicBezTo>
                  <a:cubicBezTo>
                    <a:pt x="56" y="34"/>
                    <a:pt x="52" y="31"/>
                    <a:pt x="51" y="29"/>
                  </a:cubicBezTo>
                  <a:cubicBezTo>
                    <a:pt x="51" y="28"/>
                    <a:pt x="51" y="27"/>
                    <a:pt x="50" y="26"/>
                  </a:cubicBezTo>
                  <a:cubicBezTo>
                    <a:pt x="50" y="25"/>
                    <a:pt x="47" y="21"/>
                    <a:pt x="47" y="20"/>
                  </a:cubicBezTo>
                  <a:cubicBezTo>
                    <a:pt x="48" y="20"/>
                    <a:pt x="51" y="22"/>
                    <a:pt x="50" y="21"/>
                  </a:cubicBezTo>
                  <a:cubicBezTo>
                    <a:pt x="49" y="19"/>
                    <a:pt x="48" y="19"/>
                    <a:pt x="49" y="18"/>
                  </a:cubicBezTo>
                  <a:cubicBezTo>
                    <a:pt x="49" y="17"/>
                    <a:pt x="50" y="17"/>
                    <a:pt x="50" y="17"/>
                  </a:cubicBezTo>
                  <a:cubicBezTo>
                    <a:pt x="52" y="16"/>
                    <a:pt x="54" y="16"/>
                    <a:pt x="54" y="15"/>
                  </a:cubicBezTo>
                  <a:cubicBezTo>
                    <a:pt x="53" y="14"/>
                    <a:pt x="52" y="13"/>
                    <a:pt x="52" y="12"/>
                  </a:cubicBezTo>
                  <a:cubicBezTo>
                    <a:pt x="52" y="12"/>
                    <a:pt x="53" y="12"/>
                    <a:pt x="55" y="12"/>
                  </a:cubicBezTo>
                  <a:cubicBezTo>
                    <a:pt x="57" y="12"/>
                    <a:pt x="59" y="11"/>
                    <a:pt x="58" y="10"/>
                  </a:cubicBezTo>
                  <a:cubicBezTo>
                    <a:pt x="57" y="9"/>
                    <a:pt x="54" y="7"/>
                    <a:pt x="53" y="8"/>
                  </a:cubicBezTo>
                  <a:cubicBezTo>
                    <a:pt x="52" y="8"/>
                    <a:pt x="52" y="9"/>
                    <a:pt x="51" y="8"/>
                  </a:cubicBezTo>
                  <a:cubicBezTo>
                    <a:pt x="51" y="7"/>
                    <a:pt x="52" y="7"/>
                    <a:pt x="51" y="7"/>
                  </a:cubicBezTo>
                  <a:cubicBezTo>
                    <a:pt x="50" y="7"/>
                    <a:pt x="50" y="8"/>
                    <a:pt x="50" y="7"/>
                  </a:cubicBezTo>
                  <a:cubicBezTo>
                    <a:pt x="50" y="6"/>
                    <a:pt x="50" y="4"/>
                    <a:pt x="49" y="3"/>
                  </a:cubicBezTo>
                  <a:cubicBezTo>
                    <a:pt x="47" y="2"/>
                    <a:pt x="46" y="0"/>
                    <a:pt x="45" y="1"/>
                  </a:cubicBezTo>
                  <a:cubicBezTo>
                    <a:pt x="45" y="3"/>
                    <a:pt x="44" y="3"/>
                    <a:pt x="44" y="2"/>
                  </a:cubicBezTo>
                  <a:cubicBezTo>
                    <a:pt x="44" y="1"/>
                    <a:pt x="44" y="0"/>
                    <a:pt x="43" y="2"/>
                  </a:cubicBezTo>
                  <a:cubicBezTo>
                    <a:pt x="42" y="3"/>
                    <a:pt x="39" y="7"/>
                    <a:pt x="38" y="8"/>
                  </a:cubicBezTo>
                  <a:cubicBezTo>
                    <a:pt x="38" y="8"/>
                    <a:pt x="36" y="10"/>
                    <a:pt x="36" y="11"/>
                  </a:cubicBezTo>
                  <a:cubicBezTo>
                    <a:pt x="36" y="12"/>
                    <a:pt x="37" y="12"/>
                    <a:pt x="36" y="12"/>
                  </a:cubicBezTo>
                  <a:cubicBezTo>
                    <a:pt x="35" y="13"/>
                    <a:pt x="32" y="13"/>
                    <a:pt x="31" y="14"/>
                  </a:cubicBezTo>
                  <a:cubicBezTo>
                    <a:pt x="30" y="14"/>
                    <a:pt x="30" y="14"/>
                    <a:pt x="29" y="15"/>
                  </a:cubicBezTo>
                  <a:cubicBezTo>
                    <a:pt x="28" y="15"/>
                    <a:pt x="28" y="16"/>
                    <a:pt x="27" y="17"/>
                  </a:cubicBezTo>
                  <a:cubicBezTo>
                    <a:pt x="26" y="17"/>
                    <a:pt x="23" y="22"/>
                    <a:pt x="21" y="23"/>
                  </a:cubicBezTo>
                  <a:cubicBezTo>
                    <a:pt x="20" y="23"/>
                    <a:pt x="15" y="24"/>
                    <a:pt x="14" y="25"/>
                  </a:cubicBezTo>
                  <a:cubicBezTo>
                    <a:pt x="13" y="26"/>
                    <a:pt x="11" y="31"/>
                    <a:pt x="12" y="31"/>
                  </a:cubicBezTo>
                  <a:cubicBezTo>
                    <a:pt x="12" y="32"/>
                    <a:pt x="14" y="33"/>
                    <a:pt x="13" y="32"/>
                  </a:cubicBezTo>
                  <a:cubicBezTo>
                    <a:pt x="11" y="32"/>
                    <a:pt x="9" y="32"/>
                    <a:pt x="8" y="31"/>
                  </a:cubicBezTo>
                  <a:cubicBezTo>
                    <a:pt x="7" y="31"/>
                    <a:pt x="6" y="30"/>
                    <a:pt x="5" y="30"/>
                  </a:cubicBezTo>
                  <a:cubicBezTo>
                    <a:pt x="4" y="29"/>
                    <a:pt x="4" y="29"/>
                    <a:pt x="3" y="29"/>
                  </a:cubicBezTo>
                  <a:cubicBezTo>
                    <a:pt x="3" y="29"/>
                    <a:pt x="3" y="29"/>
                    <a:pt x="3" y="30"/>
                  </a:cubicBezTo>
                  <a:cubicBezTo>
                    <a:pt x="2" y="30"/>
                    <a:pt x="0" y="35"/>
                    <a:pt x="0" y="3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03" name="Freeform 535"/>
            <p:cNvSpPr>
              <a:spLocks noEditPoints="1" noChangeArrowheads="1"/>
            </p:cNvSpPr>
            <p:nvPr/>
          </p:nvSpPr>
          <p:spPr bwMode="auto">
            <a:xfrm>
              <a:off x="1188" y="109"/>
              <a:ext cx="1615" cy="1069"/>
            </a:xfrm>
            <a:custGeom>
              <a:avLst/>
              <a:gdLst>
                <a:gd name="T0" fmla="*/ 1092 w 1174"/>
                <a:gd name="T1" fmla="*/ 89 h 776"/>
                <a:gd name="T2" fmla="*/ 942 w 1174"/>
                <a:gd name="T3" fmla="*/ 72 h 776"/>
                <a:gd name="T4" fmla="*/ 870 w 1174"/>
                <a:gd name="T5" fmla="*/ 72 h 776"/>
                <a:gd name="T6" fmla="*/ 767 w 1174"/>
                <a:gd name="T7" fmla="*/ 54 h 776"/>
                <a:gd name="T8" fmla="*/ 729 w 1174"/>
                <a:gd name="T9" fmla="*/ 24 h 776"/>
                <a:gd name="T10" fmla="*/ 656 w 1174"/>
                <a:gd name="T11" fmla="*/ 19 h 776"/>
                <a:gd name="T12" fmla="*/ 591 w 1174"/>
                <a:gd name="T13" fmla="*/ 45 h 776"/>
                <a:gd name="T14" fmla="*/ 524 w 1174"/>
                <a:gd name="T15" fmla="*/ 59 h 776"/>
                <a:gd name="T16" fmla="*/ 508 w 1174"/>
                <a:gd name="T17" fmla="*/ 123 h 776"/>
                <a:gd name="T18" fmla="*/ 479 w 1174"/>
                <a:gd name="T19" fmla="*/ 84 h 776"/>
                <a:gd name="T20" fmla="*/ 384 w 1174"/>
                <a:gd name="T21" fmla="*/ 103 h 776"/>
                <a:gd name="T22" fmla="*/ 298 w 1174"/>
                <a:gd name="T23" fmla="*/ 139 h 776"/>
                <a:gd name="T24" fmla="*/ 278 w 1174"/>
                <a:gd name="T25" fmla="*/ 86 h 776"/>
                <a:gd name="T26" fmla="*/ 237 w 1174"/>
                <a:gd name="T27" fmla="*/ 75 h 776"/>
                <a:gd name="T28" fmla="*/ 206 w 1174"/>
                <a:gd name="T29" fmla="*/ 86 h 776"/>
                <a:gd name="T30" fmla="*/ 184 w 1174"/>
                <a:gd name="T31" fmla="*/ 98 h 776"/>
                <a:gd name="T32" fmla="*/ 182 w 1174"/>
                <a:gd name="T33" fmla="*/ 111 h 776"/>
                <a:gd name="T34" fmla="*/ 163 w 1174"/>
                <a:gd name="T35" fmla="*/ 135 h 776"/>
                <a:gd name="T36" fmla="*/ 139 w 1174"/>
                <a:gd name="T37" fmla="*/ 153 h 776"/>
                <a:gd name="T38" fmla="*/ 130 w 1174"/>
                <a:gd name="T39" fmla="*/ 174 h 776"/>
                <a:gd name="T40" fmla="*/ 135 w 1174"/>
                <a:gd name="T41" fmla="*/ 192 h 776"/>
                <a:gd name="T42" fmla="*/ 196 w 1174"/>
                <a:gd name="T43" fmla="*/ 156 h 776"/>
                <a:gd name="T44" fmla="*/ 235 w 1174"/>
                <a:gd name="T45" fmla="*/ 177 h 776"/>
                <a:gd name="T46" fmla="*/ 204 w 1174"/>
                <a:gd name="T47" fmla="*/ 224 h 776"/>
                <a:gd name="T48" fmla="*/ 151 w 1174"/>
                <a:gd name="T49" fmla="*/ 206 h 776"/>
                <a:gd name="T50" fmla="*/ 122 w 1174"/>
                <a:gd name="T51" fmla="*/ 245 h 776"/>
                <a:gd name="T52" fmla="*/ 87 w 1174"/>
                <a:gd name="T53" fmla="*/ 277 h 776"/>
                <a:gd name="T54" fmla="*/ 97 w 1174"/>
                <a:gd name="T55" fmla="*/ 331 h 776"/>
                <a:gd name="T56" fmla="*/ 181 w 1174"/>
                <a:gd name="T57" fmla="*/ 313 h 776"/>
                <a:gd name="T58" fmla="*/ 224 w 1174"/>
                <a:gd name="T59" fmla="*/ 350 h 776"/>
                <a:gd name="T60" fmla="*/ 253 w 1174"/>
                <a:gd name="T61" fmla="*/ 315 h 776"/>
                <a:gd name="T62" fmla="*/ 312 w 1174"/>
                <a:gd name="T63" fmla="*/ 286 h 776"/>
                <a:gd name="T64" fmla="*/ 247 w 1174"/>
                <a:gd name="T65" fmla="*/ 334 h 776"/>
                <a:gd name="T66" fmla="*/ 288 w 1174"/>
                <a:gd name="T67" fmla="*/ 384 h 776"/>
                <a:gd name="T68" fmla="*/ 135 w 1174"/>
                <a:gd name="T69" fmla="*/ 348 h 776"/>
                <a:gd name="T70" fmla="*/ 5 w 1174"/>
                <a:gd name="T71" fmla="*/ 474 h 776"/>
                <a:gd name="T72" fmla="*/ 123 w 1174"/>
                <a:gd name="T73" fmla="*/ 534 h 776"/>
                <a:gd name="T74" fmla="*/ 170 w 1174"/>
                <a:gd name="T75" fmla="*/ 646 h 776"/>
                <a:gd name="T76" fmla="*/ 290 w 1174"/>
                <a:gd name="T77" fmla="*/ 712 h 776"/>
                <a:gd name="T78" fmla="*/ 362 w 1174"/>
                <a:gd name="T79" fmla="*/ 505 h 776"/>
                <a:gd name="T80" fmla="*/ 288 w 1174"/>
                <a:gd name="T81" fmla="*/ 406 h 776"/>
                <a:gd name="T82" fmla="*/ 417 w 1174"/>
                <a:gd name="T83" fmla="*/ 428 h 776"/>
                <a:gd name="T84" fmla="*/ 388 w 1174"/>
                <a:gd name="T85" fmla="*/ 406 h 776"/>
                <a:gd name="T86" fmla="*/ 508 w 1174"/>
                <a:gd name="T87" fmla="*/ 442 h 776"/>
                <a:gd name="T88" fmla="*/ 594 w 1174"/>
                <a:gd name="T89" fmla="*/ 444 h 776"/>
                <a:gd name="T90" fmla="*/ 639 w 1174"/>
                <a:gd name="T91" fmla="*/ 472 h 776"/>
                <a:gd name="T92" fmla="*/ 655 w 1174"/>
                <a:gd name="T93" fmla="*/ 520 h 776"/>
                <a:gd name="T94" fmla="*/ 709 w 1174"/>
                <a:gd name="T95" fmla="*/ 502 h 776"/>
                <a:gd name="T96" fmla="*/ 749 w 1174"/>
                <a:gd name="T97" fmla="*/ 437 h 776"/>
                <a:gd name="T98" fmla="*/ 769 w 1174"/>
                <a:gd name="T99" fmla="*/ 380 h 776"/>
                <a:gd name="T100" fmla="*/ 777 w 1174"/>
                <a:gd name="T101" fmla="*/ 337 h 776"/>
                <a:gd name="T102" fmla="*/ 810 w 1174"/>
                <a:gd name="T103" fmla="*/ 365 h 776"/>
                <a:gd name="T104" fmla="*/ 887 w 1174"/>
                <a:gd name="T105" fmla="*/ 252 h 776"/>
                <a:gd name="T106" fmla="*/ 938 w 1174"/>
                <a:gd name="T107" fmla="*/ 183 h 776"/>
                <a:gd name="T108" fmla="*/ 1022 w 1174"/>
                <a:gd name="T109" fmla="*/ 166 h 776"/>
                <a:gd name="T110" fmla="*/ 1018 w 1174"/>
                <a:gd name="T111" fmla="*/ 199 h 776"/>
                <a:gd name="T112" fmla="*/ 1096 w 1174"/>
                <a:gd name="T113" fmla="*/ 137 h 776"/>
                <a:gd name="T114" fmla="*/ 123 w 1174"/>
                <a:gd name="T115" fmla="*/ 459 h 776"/>
                <a:gd name="T116" fmla="*/ 287 w 1174"/>
                <a:gd name="T117" fmla="*/ 630 h 776"/>
                <a:gd name="T118" fmla="*/ 401 w 1174"/>
                <a:gd name="T119" fmla="*/ 346 h 776"/>
                <a:gd name="T120" fmla="*/ 386 w 1174"/>
                <a:gd name="T121" fmla="*/ 307 h 776"/>
                <a:gd name="T122" fmla="*/ 444 w 1174"/>
                <a:gd name="T123" fmla="*/ 358 h 776"/>
                <a:gd name="T124" fmla="*/ 705 w 1174"/>
                <a:gd name="T125" fmla="*/ 234 h 77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74"/>
                <a:gd name="T190" fmla="*/ 0 h 776"/>
                <a:gd name="T191" fmla="*/ 1174 w 1174"/>
                <a:gd name="T192" fmla="*/ 776 h 77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74" h="776">
                  <a:moveTo>
                    <a:pt x="1158" y="133"/>
                  </a:moveTo>
                  <a:cubicBezTo>
                    <a:pt x="1158" y="132"/>
                    <a:pt x="1157" y="131"/>
                    <a:pt x="1157" y="130"/>
                  </a:cubicBezTo>
                  <a:cubicBezTo>
                    <a:pt x="1156" y="130"/>
                    <a:pt x="1156" y="129"/>
                    <a:pt x="1157" y="129"/>
                  </a:cubicBezTo>
                  <a:cubicBezTo>
                    <a:pt x="1158" y="130"/>
                    <a:pt x="1160" y="131"/>
                    <a:pt x="1161" y="131"/>
                  </a:cubicBezTo>
                  <a:cubicBezTo>
                    <a:pt x="1162" y="131"/>
                    <a:pt x="1166" y="132"/>
                    <a:pt x="1165" y="131"/>
                  </a:cubicBezTo>
                  <a:cubicBezTo>
                    <a:pt x="1164" y="130"/>
                    <a:pt x="1163" y="129"/>
                    <a:pt x="1164" y="129"/>
                  </a:cubicBezTo>
                  <a:cubicBezTo>
                    <a:pt x="1164" y="129"/>
                    <a:pt x="1164" y="130"/>
                    <a:pt x="1166" y="130"/>
                  </a:cubicBezTo>
                  <a:cubicBezTo>
                    <a:pt x="1168" y="130"/>
                    <a:pt x="1168" y="129"/>
                    <a:pt x="1169" y="128"/>
                  </a:cubicBezTo>
                  <a:cubicBezTo>
                    <a:pt x="1169" y="127"/>
                    <a:pt x="1170" y="126"/>
                    <a:pt x="1171" y="126"/>
                  </a:cubicBezTo>
                  <a:cubicBezTo>
                    <a:pt x="1172" y="127"/>
                    <a:pt x="1174" y="127"/>
                    <a:pt x="1172" y="126"/>
                  </a:cubicBezTo>
                  <a:cubicBezTo>
                    <a:pt x="1170" y="125"/>
                    <a:pt x="1166" y="122"/>
                    <a:pt x="1165" y="121"/>
                  </a:cubicBezTo>
                  <a:cubicBezTo>
                    <a:pt x="1163" y="120"/>
                    <a:pt x="1163" y="118"/>
                    <a:pt x="1161" y="118"/>
                  </a:cubicBezTo>
                  <a:cubicBezTo>
                    <a:pt x="1159" y="117"/>
                    <a:pt x="1157" y="117"/>
                    <a:pt x="1156" y="116"/>
                  </a:cubicBezTo>
                  <a:cubicBezTo>
                    <a:pt x="1155" y="116"/>
                    <a:pt x="1155" y="116"/>
                    <a:pt x="1156" y="117"/>
                  </a:cubicBezTo>
                  <a:cubicBezTo>
                    <a:pt x="1156" y="117"/>
                    <a:pt x="1158" y="118"/>
                    <a:pt x="1156" y="118"/>
                  </a:cubicBezTo>
                  <a:cubicBezTo>
                    <a:pt x="1154" y="118"/>
                    <a:pt x="1152" y="117"/>
                    <a:pt x="1153" y="117"/>
                  </a:cubicBezTo>
                  <a:cubicBezTo>
                    <a:pt x="1154" y="117"/>
                    <a:pt x="1154" y="116"/>
                    <a:pt x="1153" y="116"/>
                  </a:cubicBezTo>
                  <a:cubicBezTo>
                    <a:pt x="1152" y="116"/>
                    <a:pt x="1146" y="116"/>
                    <a:pt x="1146" y="116"/>
                  </a:cubicBezTo>
                  <a:cubicBezTo>
                    <a:pt x="1145" y="116"/>
                    <a:pt x="1147" y="116"/>
                    <a:pt x="1148" y="117"/>
                  </a:cubicBezTo>
                  <a:cubicBezTo>
                    <a:pt x="1148" y="118"/>
                    <a:pt x="1148" y="119"/>
                    <a:pt x="1148" y="120"/>
                  </a:cubicBezTo>
                  <a:cubicBezTo>
                    <a:pt x="1147" y="121"/>
                    <a:pt x="1147" y="120"/>
                    <a:pt x="1148" y="122"/>
                  </a:cubicBezTo>
                  <a:cubicBezTo>
                    <a:pt x="1149" y="123"/>
                    <a:pt x="1149" y="124"/>
                    <a:pt x="1148" y="124"/>
                  </a:cubicBezTo>
                  <a:cubicBezTo>
                    <a:pt x="1148" y="123"/>
                    <a:pt x="1147" y="121"/>
                    <a:pt x="1147" y="122"/>
                  </a:cubicBezTo>
                  <a:cubicBezTo>
                    <a:pt x="1146" y="123"/>
                    <a:pt x="1147" y="124"/>
                    <a:pt x="1146" y="123"/>
                  </a:cubicBezTo>
                  <a:cubicBezTo>
                    <a:pt x="1145" y="122"/>
                    <a:pt x="1145" y="121"/>
                    <a:pt x="1144" y="121"/>
                  </a:cubicBezTo>
                  <a:cubicBezTo>
                    <a:pt x="1143" y="120"/>
                    <a:pt x="1143" y="119"/>
                    <a:pt x="1143" y="119"/>
                  </a:cubicBezTo>
                  <a:cubicBezTo>
                    <a:pt x="1144" y="118"/>
                    <a:pt x="1144" y="118"/>
                    <a:pt x="1143" y="117"/>
                  </a:cubicBezTo>
                  <a:cubicBezTo>
                    <a:pt x="1143" y="116"/>
                    <a:pt x="1144" y="115"/>
                    <a:pt x="1144" y="114"/>
                  </a:cubicBezTo>
                  <a:cubicBezTo>
                    <a:pt x="1144" y="114"/>
                    <a:pt x="1144" y="113"/>
                    <a:pt x="1142" y="113"/>
                  </a:cubicBezTo>
                  <a:cubicBezTo>
                    <a:pt x="1141" y="113"/>
                    <a:pt x="1141" y="113"/>
                    <a:pt x="1141" y="112"/>
                  </a:cubicBezTo>
                  <a:cubicBezTo>
                    <a:pt x="1141" y="111"/>
                    <a:pt x="1135" y="108"/>
                    <a:pt x="1133" y="107"/>
                  </a:cubicBezTo>
                  <a:cubicBezTo>
                    <a:pt x="1132" y="106"/>
                    <a:pt x="1131" y="106"/>
                    <a:pt x="1129" y="105"/>
                  </a:cubicBezTo>
                  <a:cubicBezTo>
                    <a:pt x="1127" y="103"/>
                    <a:pt x="1126" y="103"/>
                    <a:pt x="1125" y="103"/>
                  </a:cubicBezTo>
                  <a:cubicBezTo>
                    <a:pt x="1123" y="102"/>
                    <a:pt x="1123" y="102"/>
                    <a:pt x="1121" y="101"/>
                  </a:cubicBezTo>
                  <a:cubicBezTo>
                    <a:pt x="1120" y="100"/>
                    <a:pt x="1115" y="99"/>
                    <a:pt x="1114" y="98"/>
                  </a:cubicBezTo>
                  <a:cubicBezTo>
                    <a:pt x="1112" y="97"/>
                    <a:pt x="1112" y="95"/>
                    <a:pt x="1109" y="94"/>
                  </a:cubicBezTo>
                  <a:cubicBezTo>
                    <a:pt x="1107" y="93"/>
                    <a:pt x="1098" y="91"/>
                    <a:pt x="1096" y="91"/>
                  </a:cubicBezTo>
                  <a:cubicBezTo>
                    <a:pt x="1094" y="90"/>
                    <a:pt x="1094" y="89"/>
                    <a:pt x="1092" y="89"/>
                  </a:cubicBezTo>
                  <a:cubicBezTo>
                    <a:pt x="1090" y="89"/>
                    <a:pt x="1080" y="89"/>
                    <a:pt x="1079" y="88"/>
                  </a:cubicBezTo>
                  <a:cubicBezTo>
                    <a:pt x="1077" y="88"/>
                    <a:pt x="1077" y="87"/>
                    <a:pt x="1077" y="88"/>
                  </a:cubicBezTo>
                  <a:cubicBezTo>
                    <a:pt x="1076" y="88"/>
                    <a:pt x="1077" y="89"/>
                    <a:pt x="1076" y="89"/>
                  </a:cubicBezTo>
                  <a:cubicBezTo>
                    <a:pt x="1075" y="89"/>
                    <a:pt x="1067" y="87"/>
                    <a:pt x="1064" y="86"/>
                  </a:cubicBezTo>
                  <a:cubicBezTo>
                    <a:pt x="1062" y="86"/>
                    <a:pt x="1060" y="86"/>
                    <a:pt x="1060" y="87"/>
                  </a:cubicBezTo>
                  <a:cubicBezTo>
                    <a:pt x="1060" y="88"/>
                    <a:pt x="1059" y="90"/>
                    <a:pt x="1058" y="90"/>
                  </a:cubicBezTo>
                  <a:cubicBezTo>
                    <a:pt x="1058" y="90"/>
                    <a:pt x="1058" y="91"/>
                    <a:pt x="1059" y="91"/>
                  </a:cubicBezTo>
                  <a:cubicBezTo>
                    <a:pt x="1060" y="91"/>
                    <a:pt x="1062" y="94"/>
                    <a:pt x="1063" y="95"/>
                  </a:cubicBezTo>
                  <a:cubicBezTo>
                    <a:pt x="1063" y="96"/>
                    <a:pt x="1064" y="96"/>
                    <a:pt x="1062" y="97"/>
                  </a:cubicBezTo>
                  <a:cubicBezTo>
                    <a:pt x="1060" y="98"/>
                    <a:pt x="1060" y="99"/>
                    <a:pt x="1059" y="99"/>
                  </a:cubicBezTo>
                  <a:cubicBezTo>
                    <a:pt x="1057" y="99"/>
                    <a:pt x="1055" y="100"/>
                    <a:pt x="1054" y="98"/>
                  </a:cubicBezTo>
                  <a:cubicBezTo>
                    <a:pt x="1053" y="97"/>
                    <a:pt x="1054" y="97"/>
                    <a:pt x="1052" y="96"/>
                  </a:cubicBezTo>
                  <a:cubicBezTo>
                    <a:pt x="1049" y="95"/>
                    <a:pt x="1047" y="95"/>
                    <a:pt x="1047" y="94"/>
                  </a:cubicBezTo>
                  <a:cubicBezTo>
                    <a:pt x="1047" y="93"/>
                    <a:pt x="1047" y="92"/>
                    <a:pt x="1047" y="92"/>
                  </a:cubicBezTo>
                  <a:cubicBezTo>
                    <a:pt x="1046" y="91"/>
                    <a:pt x="1046" y="91"/>
                    <a:pt x="1045" y="91"/>
                  </a:cubicBezTo>
                  <a:cubicBezTo>
                    <a:pt x="1044" y="90"/>
                    <a:pt x="1044" y="90"/>
                    <a:pt x="1043" y="90"/>
                  </a:cubicBezTo>
                  <a:cubicBezTo>
                    <a:pt x="1042" y="91"/>
                    <a:pt x="1042" y="91"/>
                    <a:pt x="1040" y="92"/>
                  </a:cubicBezTo>
                  <a:cubicBezTo>
                    <a:pt x="1037" y="92"/>
                    <a:pt x="1034" y="92"/>
                    <a:pt x="1032" y="91"/>
                  </a:cubicBezTo>
                  <a:cubicBezTo>
                    <a:pt x="1029" y="91"/>
                    <a:pt x="1025" y="91"/>
                    <a:pt x="1021" y="90"/>
                  </a:cubicBezTo>
                  <a:cubicBezTo>
                    <a:pt x="1018" y="90"/>
                    <a:pt x="1019" y="89"/>
                    <a:pt x="1016" y="90"/>
                  </a:cubicBezTo>
                  <a:cubicBezTo>
                    <a:pt x="1013" y="90"/>
                    <a:pt x="1011" y="90"/>
                    <a:pt x="1010" y="91"/>
                  </a:cubicBezTo>
                  <a:cubicBezTo>
                    <a:pt x="1009" y="91"/>
                    <a:pt x="1008" y="91"/>
                    <a:pt x="1008" y="94"/>
                  </a:cubicBezTo>
                  <a:cubicBezTo>
                    <a:pt x="1008" y="96"/>
                    <a:pt x="1009" y="98"/>
                    <a:pt x="1008" y="97"/>
                  </a:cubicBezTo>
                  <a:cubicBezTo>
                    <a:pt x="1007" y="96"/>
                    <a:pt x="1006" y="94"/>
                    <a:pt x="1006" y="93"/>
                  </a:cubicBezTo>
                  <a:cubicBezTo>
                    <a:pt x="1006" y="92"/>
                    <a:pt x="1004" y="91"/>
                    <a:pt x="1002" y="90"/>
                  </a:cubicBezTo>
                  <a:cubicBezTo>
                    <a:pt x="1001" y="90"/>
                    <a:pt x="997" y="90"/>
                    <a:pt x="998" y="88"/>
                  </a:cubicBezTo>
                  <a:cubicBezTo>
                    <a:pt x="999" y="87"/>
                    <a:pt x="1000" y="85"/>
                    <a:pt x="1000" y="84"/>
                  </a:cubicBezTo>
                  <a:cubicBezTo>
                    <a:pt x="1000" y="83"/>
                    <a:pt x="1000" y="82"/>
                    <a:pt x="998" y="81"/>
                  </a:cubicBezTo>
                  <a:cubicBezTo>
                    <a:pt x="996" y="80"/>
                    <a:pt x="988" y="75"/>
                    <a:pt x="983" y="76"/>
                  </a:cubicBezTo>
                  <a:cubicBezTo>
                    <a:pt x="977" y="76"/>
                    <a:pt x="967" y="79"/>
                    <a:pt x="962" y="79"/>
                  </a:cubicBezTo>
                  <a:cubicBezTo>
                    <a:pt x="957" y="79"/>
                    <a:pt x="954" y="78"/>
                    <a:pt x="954" y="78"/>
                  </a:cubicBezTo>
                  <a:cubicBezTo>
                    <a:pt x="953" y="77"/>
                    <a:pt x="953" y="77"/>
                    <a:pt x="954" y="76"/>
                  </a:cubicBezTo>
                  <a:cubicBezTo>
                    <a:pt x="955" y="76"/>
                    <a:pt x="955" y="76"/>
                    <a:pt x="953" y="75"/>
                  </a:cubicBezTo>
                  <a:cubicBezTo>
                    <a:pt x="952" y="74"/>
                    <a:pt x="950" y="73"/>
                    <a:pt x="948" y="73"/>
                  </a:cubicBezTo>
                  <a:cubicBezTo>
                    <a:pt x="946" y="73"/>
                    <a:pt x="944" y="74"/>
                    <a:pt x="943" y="74"/>
                  </a:cubicBezTo>
                  <a:cubicBezTo>
                    <a:pt x="942" y="74"/>
                    <a:pt x="943" y="74"/>
                    <a:pt x="945" y="73"/>
                  </a:cubicBezTo>
                  <a:cubicBezTo>
                    <a:pt x="946" y="73"/>
                    <a:pt x="947" y="72"/>
                    <a:pt x="945" y="72"/>
                  </a:cubicBezTo>
                  <a:cubicBezTo>
                    <a:pt x="943" y="72"/>
                    <a:pt x="943" y="72"/>
                    <a:pt x="942" y="72"/>
                  </a:cubicBezTo>
                  <a:cubicBezTo>
                    <a:pt x="942" y="71"/>
                    <a:pt x="942" y="71"/>
                    <a:pt x="940" y="71"/>
                  </a:cubicBezTo>
                  <a:cubicBezTo>
                    <a:pt x="939" y="70"/>
                    <a:pt x="938" y="70"/>
                    <a:pt x="937" y="69"/>
                  </a:cubicBezTo>
                  <a:cubicBezTo>
                    <a:pt x="936" y="69"/>
                    <a:pt x="936" y="68"/>
                    <a:pt x="937" y="68"/>
                  </a:cubicBezTo>
                  <a:cubicBezTo>
                    <a:pt x="938" y="68"/>
                    <a:pt x="942" y="68"/>
                    <a:pt x="943" y="68"/>
                  </a:cubicBezTo>
                  <a:cubicBezTo>
                    <a:pt x="943" y="67"/>
                    <a:pt x="943" y="67"/>
                    <a:pt x="942" y="66"/>
                  </a:cubicBezTo>
                  <a:cubicBezTo>
                    <a:pt x="940" y="65"/>
                    <a:pt x="939" y="63"/>
                    <a:pt x="935" y="63"/>
                  </a:cubicBezTo>
                  <a:cubicBezTo>
                    <a:pt x="930" y="63"/>
                    <a:pt x="927" y="62"/>
                    <a:pt x="926" y="63"/>
                  </a:cubicBezTo>
                  <a:cubicBezTo>
                    <a:pt x="925" y="65"/>
                    <a:pt x="920" y="69"/>
                    <a:pt x="917" y="69"/>
                  </a:cubicBezTo>
                  <a:cubicBezTo>
                    <a:pt x="915" y="69"/>
                    <a:pt x="915" y="69"/>
                    <a:pt x="915" y="68"/>
                  </a:cubicBezTo>
                  <a:cubicBezTo>
                    <a:pt x="915" y="68"/>
                    <a:pt x="914" y="67"/>
                    <a:pt x="916" y="67"/>
                  </a:cubicBezTo>
                  <a:cubicBezTo>
                    <a:pt x="917" y="67"/>
                    <a:pt x="919" y="67"/>
                    <a:pt x="918" y="66"/>
                  </a:cubicBezTo>
                  <a:cubicBezTo>
                    <a:pt x="918" y="65"/>
                    <a:pt x="918" y="65"/>
                    <a:pt x="917" y="64"/>
                  </a:cubicBezTo>
                  <a:cubicBezTo>
                    <a:pt x="917" y="63"/>
                    <a:pt x="917" y="63"/>
                    <a:pt x="916" y="63"/>
                  </a:cubicBezTo>
                  <a:cubicBezTo>
                    <a:pt x="914" y="63"/>
                    <a:pt x="909" y="64"/>
                    <a:pt x="909" y="64"/>
                  </a:cubicBezTo>
                  <a:cubicBezTo>
                    <a:pt x="909" y="63"/>
                    <a:pt x="913" y="61"/>
                    <a:pt x="914" y="61"/>
                  </a:cubicBezTo>
                  <a:cubicBezTo>
                    <a:pt x="916" y="62"/>
                    <a:pt x="915" y="62"/>
                    <a:pt x="919" y="62"/>
                  </a:cubicBezTo>
                  <a:cubicBezTo>
                    <a:pt x="922" y="62"/>
                    <a:pt x="927" y="63"/>
                    <a:pt x="924" y="62"/>
                  </a:cubicBezTo>
                  <a:cubicBezTo>
                    <a:pt x="921" y="61"/>
                    <a:pt x="917" y="60"/>
                    <a:pt x="914" y="60"/>
                  </a:cubicBezTo>
                  <a:cubicBezTo>
                    <a:pt x="911" y="60"/>
                    <a:pt x="901" y="58"/>
                    <a:pt x="898" y="58"/>
                  </a:cubicBezTo>
                  <a:cubicBezTo>
                    <a:pt x="895" y="58"/>
                    <a:pt x="896" y="58"/>
                    <a:pt x="894" y="58"/>
                  </a:cubicBezTo>
                  <a:cubicBezTo>
                    <a:pt x="892" y="57"/>
                    <a:pt x="890" y="56"/>
                    <a:pt x="890" y="57"/>
                  </a:cubicBezTo>
                  <a:cubicBezTo>
                    <a:pt x="890" y="57"/>
                    <a:pt x="891" y="58"/>
                    <a:pt x="890" y="59"/>
                  </a:cubicBezTo>
                  <a:cubicBezTo>
                    <a:pt x="889" y="60"/>
                    <a:pt x="885" y="60"/>
                    <a:pt x="883" y="61"/>
                  </a:cubicBezTo>
                  <a:cubicBezTo>
                    <a:pt x="881" y="62"/>
                    <a:pt x="880" y="62"/>
                    <a:pt x="881" y="63"/>
                  </a:cubicBezTo>
                  <a:cubicBezTo>
                    <a:pt x="881" y="64"/>
                    <a:pt x="881" y="65"/>
                    <a:pt x="882" y="64"/>
                  </a:cubicBezTo>
                  <a:cubicBezTo>
                    <a:pt x="883" y="64"/>
                    <a:pt x="887" y="63"/>
                    <a:pt x="886" y="64"/>
                  </a:cubicBezTo>
                  <a:cubicBezTo>
                    <a:pt x="885" y="65"/>
                    <a:pt x="883" y="65"/>
                    <a:pt x="883" y="66"/>
                  </a:cubicBezTo>
                  <a:cubicBezTo>
                    <a:pt x="884" y="67"/>
                    <a:pt x="883" y="68"/>
                    <a:pt x="884" y="69"/>
                  </a:cubicBezTo>
                  <a:cubicBezTo>
                    <a:pt x="885" y="70"/>
                    <a:pt x="887" y="71"/>
                    <a:pt x="885" y="71"/>
                  </a:cubicBezTo>
                  <a:cubicBezTo>
                    <a:pt x="883" y="72"/>
                    <a:pt x="881" y="72"/>
                    <a:pt x="880" y="72"/>
                  </a:cubicBezTo>
                  <a:cubicBezTo>
                    <a:pt x="878" y="71"/>
                    <a:pt x="879" y="71"/>
                    <a:pt x="879" y="71"/>
                  </a:cubicBezTo>
                  <a:cubicBezTo>
                    <a:pt x="880" y="70"/>
                    <a:pt x="879" y="70"/>
                    <a:pt x="878" y="70"/>
                  </a:cubicBezTo>
                  <a:cubicBezTo>
                    <a:pt x="877" y="70"/>
                    <a:pt x="874" y="71"/>
                    <a:pt x="873" y="71"/>
                  </a:cubicBezTo>
                  <a:cubicBezTo>
                    <a:pt x="872" y="71"/>
                    <a:pt x="869" y="70"/>
                    <a:pt x="870" y="71"/>
                  </a:cubicBezTo>
                  <a:cubicBezTo>
                    <a:pt x="870" y="71"/>
                    <a:pt x="870" y="71"/>
                    <a:pt x="872" y="71"/>
                  </a:cubicBezTo>
                  <a:cubicBezTo>
                    <a:pt x="874" y="72"/>
                    <a:pt x="876" y="73"/>
                    <a:pt x="875" y="74"/>
                  </a:cubicBezTo>
                  <a:cubicBezTo>
                    <a:pt x="874" y="74"/>
                    <a:pt x="873" y="75"/>
                    <a:pt x="871" y="74"/>
                  </a:cubicBezTo>
                  <a:cubicBezTo>
                    <a:pt x="870" y="73"/>
                    <a:pt x="871" y="72"/>
                    <a:pt x="870" y="72"/>
                  </a:cubicBezTo>
                  <a:cubicBezTo>
                    <a:pt x="870" y="71"/>
                    <a:pt x="869" y="71"/>
                    <a:pt x="867" y="71"/>
                  </a:cubicBezTo>
                  <a:cubicBezTo>
                    <a:pt x="866" y="71"/>
                    <a:pt x="863" y="69"/>
                    <a:pt x="860" y="70"/>
                  </a:cubicBezTo>
                  <a:cubicBezTo>
                    <a:pt x="857" y="71"/>
                    <a:pt x="857" y="70"/>
                    <a:pt x="856" y="71"/>
                  </a:cubicBezTo>
                  <a:cubicBezTo>
                    <a:pt x="854" y="72"/>
                    <a:pt x="854" y="73"/>
                    <a:pt x="851" y="72"/>
                  </a:cubicBezTo>
                  <a:cubicBezTo>
                    <a:pt x="849" y="71"/>
                    <a:pt x="846" y="70"/>
                    <a:pt x="845" y="68"/>
                  </a:cubicBezTo>
                  <a:cubicBezTo>
                    <a:pt x="844" y="66"/>
                    <a:pt x="844" y="66"/>
                    <a:pt x="843" y="67"/>
                  </a:cubicBezTo>
                  <a:cubicBezTo>
                    <a:pt x="843" y="68"/>
                    <a:pt x="841" y="70"/>
                    <a:pt x="840" y="72"/>
                  </a:cubicBezTo>
                  <a:cubicBezTo>
                    <a:pt x="839" y="73"/>
                    <a:pt x="838" y="77"/>
                    <a:pt x="837" y="77"/>
                  </a:cubicBezTo>
                  <a:cubicBezTo>
                    <a:pt x="835" y="78"/>
                    <a:pt x="836" y="79"/>
                    <a:pt x="834" y="78"/>
                  </a:cubicBezTo>
                  <a:cubicBezTo>
                    <a:pt x="832" y="77"/>
                    <a:pt x="828" y="76"/>
                    <a:pt x="827" y="74"/>
                  </a:cubicBezTo>
                  <a:cubicBezTo>
                    <a:pt x="825" y="72"/>
                    <a:pt x="821" y="68"/>
                    <a:pt x="820" y="67"/>
                  </a:cubicBezTo>
                  <a:cubicBezTo>
                    <a:pt x="819" y="66"/>
                    <a:pt x="818" y="65"/>
                    <a:pt x="818" y="64"/>
                  </a:cubicBezTo>
                  <a:cubicBezTo>
                    <a:pt x="818" y="64"/>
                    <a:pt x="820" y="64"/>
                    <a:pt x="821" y="65"/>
                  </a:cubicBezTo>
                  <a:cubicBezTo>
                    <a:pt x="822" y="65"/>
                    <a:pt x="826" y="63"/>
                    <a:pt x="825" y="62"/>
                  </a:cubicBezTo>
                  <a:cubicBezTo>
                    <a:pt x="823" y="61"/>
                    <a:pt x="821" y="60"/>
                    <a:pt x="820" y="60"/>
                  </a:cubicBezTo>
                  <a:cubicBezTo>
                    <a:pt x="819" y="60"/>
                    <a:pt x="819" y="59"/>
                    <a:pt x="820" y="59"/>
                  </a:cubicBezTo>
                  <a:cubicBezTo>
                    <a:pt x="822" y="59"/>
                    <a:pt x="823" y="58"/>
                    <a:pt x="822" y="57"/>
                  </a:cubicBezTo>
                  <a:cubicBezTo>
                    <a:pt x="820" y="57"/>
                    <a:pt x="818" y="57"/>
                    <a:pt x="820" y="56"/>
                  </a:cubicBezTo>
                  <a:cubicBezTo>
                    <a:pt x="821" y="55"/>
                    <a:pt x="824" y="53"/>
                    <a:pt x="821" y="52"/>
                  </a:cubicBezTo>
                  <a:cubicBezTo>
                    <a:pt x="819" y="52"/>
                    <a:pt x="819" y="52"/>
                    <a:pt x="818" y="51"/>
                  </a:cubicBezTo>
                  <a:cubicBezTo>
                    <a:pt x="816" y="50"/>
                    <a:pt x="815" y="49"/>
                    <a:pt x="813" y="49"/>
                  </a:cubicBezTo>
                  <a:cubicBezTo>
                    <a:pt x="811" y="50"/>
                    <a:pt x="811" y="49"/>
                    <a:pt x="810" y="50"/>
                  </a:cubicBezTo>
                  <a:cubicBezTo>
                    <a:pt x="809" y="51"/>
                    <a:pt x="809" y="51"/>
                    <a:pt x="808" y="51"/>
                  </a:cubicBezTo>
                  <a:cubicBezTo>
                    <a:pt x="807" y="50"/>
                    <a:pt x="808" y="50"/>
                    <a:pt x="807" y="50"/>
                  </a:cubicBezTo>
                  <a:cubicBezTo>
                    <a:pt x="805" y="49"/>
                    <a:pt x="803" y="50"/>
                    <a:pt x="802" y="49"/>
                  </a:cubicBezTo>
                  <a:cubicBezTo>
                    <a:pt x="800" y="48"/>
                    <a:pt x="799" y="48"/>
                    <a:pt x="798" y="47"/>
                  </a:cubicBezTo>
                  <a:cubicBezTo>
                    <a:pt x="797" y="46"/>
                    <a:pt x="798" y="45"/>
                    <a:pt x="796" y="46"/>
                  </a:cubicBezTo>
                  <a:cubicBezTo>
                    <a:pt x="794" y="47"/>
                    <a:pt x="794" y="48"/>
                    <a:pt x="794" y="48"/>
                  </a:cubicBezTo>
                  <a:cubicBezTo>
                    <a:pt x="793" y="48"/>
                    <a:pt x="793" y="47"/>
                    <a:pt x="792" y="47"/>
                  </a:cubicBezTo>
                  <a:cubicBezTo>
                    <a:pt x="791" y="47"/>
                    <a:pt x="789" y="49"/>
                    <a:pt x="790" y="51"/>
                  </a:cubicBezTo>
                  <a:cubicBezTo>
                    <a:pt x="790" y="52"/>
                    <a:pt x="792" y="51"/>
                    <a:pt x="791" y="53"/>
                  </a:cubicBezTo>
                  <a:cubicBezTo>
                    <a:pt x="790" y="55"/>
                    <a:pt x="791" y="55"/>
                    <a:pt x="789" y="55"/>
                  </a:cubicBezTo>
                  <a:cubicBezTo>
                    <a:pt x="788" y="55"/>
                    <a:pt x="785" y="55"/>
                    <a:pt x="786" y="55"/>
                  </a:cubicBezTo>
                  <a:cubicBezTo>
                    <a:pt x="787" y="56"/>
                    <a:pt x="791" y="57"/>
                    <a:pt x="790" y="57"/>
                  </a:cubicBezTo>
                  <a:cubicBezTo>
                    <a:pt x="788" y="57"/>
                    <a:pt x="788" y="56"/>
                    <a:pt x="785" y="56"/>
                  </a:cubicBezTo>
                  <a:cubicBezTo>
                    <a:pt x="783" y="55"/>
                    <a:pt x="774" y="55"/>
                    <a:pt x="773" y="55"/>
                  </a:cubicBezTo>
                  <a:cubicBezTo>
                    <a:pt x="772" y="55"/>
                    <a:pt x="772" y="54"/>
                    <a:pt x="771" y="54"/>
                  </a:cubicBezTo>
                  <a:cubicBezTo>
                    <a:pt x="770" y="54"/>
                    <a:pt x="769" y="55"/>
                    <a:pt x="767" y="54"/>
                  </a:cubicBezTo>
                  <a:cubicBezTo>
                    <a:pt x="765" y="54"/>
                    <a:pt x="761" y="53"/>
                    <a:pt x="762" y="52"/>
                  </a:cubicBezTo>
                  <a:cubicBezTo>
                    <a:pt x="762" y="50"/>
                    <a:pt x="765" y="50"/>
                    <a:pt x="764" y="50"/>
                  </a:cubicBezTo>
                  <a:cubicBezTo>
                    <a:pt x="763" y="49"/>
                    <a:pt x="763" y="49"/>
                    <a:pt x="761" y="49"/>
                  </a:cubicBezTo>
                  <a:cubicBezTo>
                    <a:pt x="758" y="49"/>
                    <a:pt x="750" y="48"/>
                    <a:pt x="748" y="47"/>
                  </a:cubicBezTo>
                  <a:cubicBezTo>
                    <a:pt x="745" y="47"/>
                    <a:pt x="743" y="48"/>
                    <a:pt x="740" y="48"/>
                  </a:cubicBezTo>
                  <a:cubicBezTo>
                    <a:pt x="738" y="48"/>
                    <a:pt x="734" y="48"/>
                    <a:pt x="735" y="49"/>
                  </a:cubicBezTo>
                  <a:cubicBezTo>
                    <a:pt x="736" y="51"/>
                    <a:pt x="737" y="52"/>
                    <a:pt x="735" y="52"/>
                  </a:cubicBezTo>
                  <a:cubicBezTo>
                    <a:pt x="733" y="51"/>
                    <a:pt x="731" y="50"/>
                    <a:pt x="732" y="49"/>
                  </a:cubicBezTo>
                  <a:cubicBezTo>
                    <a:pt x="733" y="48"/>
                    <a:pt x="732" y="45"/>
                    <a:pt x="731" y="44"/>
                  </a:cubicBezTo>
                  <a:cubicBezTo>
                    <a:pt x="730" y="44"/>
                    <a:pt x="730" y="46"/>
                    <a:pt x="729" y="46"/>
                  </a:cubicBezTo>
                  <a:cubicBezTo>
                    <a:pt x="728" y="47"/>
                    <a:pt x="727" y="47"/>
                    <a:pt x="725" y="47"/>
                  </a:cubicBezTo>
                  <a:cubicBezTo>
                    <a:pt x="724" y="47"/>
                    <a:pt x="723" y="47"/>
                    <a:pt x="722" y="46"/>
                  </a:cubicBezTo>
                  <a:cubicBezTo>
                    <a:pt x="722" y="45"/>
                    <a:pt x="723" y="44"/>
                    <a:pt x="722" y="44"/>
                  </a:cubicBezTo>
                  <a:cubicBezTo>
                    <a:pt x="720" y="44"/>
                    <a:pt x="720" y="44"/>
                    <a:pt x="718" y="44"/>
                  </a:cubicBezTo>
                  <a:cubicBezTo>
                    <a:pt x="717" y="44"/>
                    <a:pt x="715" y="43"/>
                    <a:pt x="714" y="44"/>
                  </a:cubicBezTo>
                  <a:cubicBezTo>
                    <a:pt x="712" y="45"/>
                    <a:pt x="711" y="46"/>
                    <a:pt x="711" y="46"/>
                  </a:cubicBezTo>
                  <a:cubicBezTo>
                    <a:pt x="712" y="47"/>
                    <a:pt x="712" y="47"/>
                    <a:pt x="713" y="47"/>
                  </a:cubicBezTo>
                  <a:cubicBezTo>
                    <a:pt x="715" y="47"/>
                    <a:pt x="716" y="48"/>
                    <a:pt x="714" y="48"/>
                  </a:cubicBezTo>
                  <a:cubicBezTo>
                    <a:pt x="713" y="49"/>
                    <a:pt x="712" y="49"/>
                    <a:pt x="710" y="49"/>
                  </a:cubicBezTo>
                  <a:cubicBezTo>
                    <a:pt x="708" y="49"/>
                    <a:pt x="709" y="50"/>
                    <a:pt x="708" y="51"/>
                  </a:cubicBezTo>
                  <a:cubicBezTo>
                    <a:pt x="706" y="51"/>
                    <a:pt x="706" y="51"/>
                    <a:pt x="704" y="51"/>
                  </a:cubicBezTo>
                  <a:cubicBezTo>
                    <a:pt x="702" y="52"/>
                    <a:pt x="701" y="53"/>
                    <a:pt x="698" y="53"/>
                  </a:cubicBezTo>
                  <a:cubicBezTo>
                    <a:pt x="695" y="53"/>
                    <a:pt x="693" y="52"/>
                    <a:pt x="692" y="54"/>
                  </a:cubicBezTo>
                  <a:cubicBezTo>
                    <a:pt x="691" y="55"/>
                    <a:pt x="692" y="56"/>
                    <a:pt x="689" y="57"/>
                  </a:cubicBezTo>
                  <a:cubicBezTo>
                    <a:pt x="686" y="58"/>
                    <a:pt x="684" y="57"/>
                    <a:pt x="685" y="57"/>
                  </a:cubicBezTo>
                  <a:cubicBezTo>
                    <a:pt x="687" y="56"/>
                    <a:pt x="690" y="56"/>
                    <a:pt x="690" y="54"/>
                  </a:cubicBezTo>
                  <a:cubicBezTo>
                    <a:pt x="691" y="52"/>
                    <a:pt x="691" y="51"/>
                    <a:pt x="692" y="51"/>
                  </a:cubicBezTo>
                  <a:cubicBezTo>
                    <a:pt x="693" y="51"/>
                    <a:pt x="693" y="52"/>
                    <a:pt x="694" y="51"/>
                  </a:cubicBezTo>
                  <a:cubicBezTo>
                    <a:pt x="694" y="51"/>
                    <a:pt x="695" y="50"/>
                    <a:pt x="698" y="49"/>
                  </a:cubicBezTo>
                  <a:cubicBezTo>
                    <a:pt x="701" y="48"/>
                    <a:pt x="704" y="47"/>
                    <a:pt x="705" y="45"/>
                  </a:cubicBezTo>
                  <a:cubicBezTo>
                    <a:pt x="707" y="44"/>
                    <a:pt x="711" y="43"/>
                    <a:pt x="712" y="42"/>
                  </a:cubicBezTo>
                  <a:cubicBezTo>
                    <a:pt x="713" y="41"/>
                    <a:pt x="718" y="38"/>
                    <a:pt x="720" y="37"/>
                  </a:cubicBezTo>
                  <a:cubicBezTo>
                    <a:pt x="722" y="36"/>
                    <a:pt x="727" y="34"/>
                    <a:pt x="728" y="33"/>
                  </a:cubicBezTo>
                  <a:cubicBezTo>
                    <a:pt x="730" y="33"/>
                    <a:pt x="733" y="31"/>
                    <a:pt x="734" y="29"/>
                  </a:cubicBezTo>
                  <a:cubicBezTo>
                    <a:pt x="734" y="28"/>
                    <a:pt x="735" y="28"/>
                    <a:pt x="734" y="27"/>
                  </a:cubicBezTo>
                  <a:cubicBezTo>
                    <a:pt x="733" y="26"/>
                    <a:pt x="732" y="25"/>
                    <a:pt x="732" y="25"/>
                  </a:cubicBezTo>
                  <a:cubicBezTo>
                    <a:pt x="731" y="26"/>
                    <a:pt x="731" y="27"/>
                    <a:pt x="731" y="26"/>
                  </a:cubicBezTo>
                  <a:cubicBezTo>
                    <a:pt x="730" y="25"/>
                    <a:pt x="730" y="25"/>
                    <a:pt x="729" y="24"/>
                  </a:cubicBezTo>
                  <a:cubicBezTo>
                    <a:pt x="728" y="24"/>
                    <a:pt x="727" y="23"/>
                    <a:pt x="728" y="23"/>
                  </a:cubicBezTo>
                  <a:cubicBezTo>
                    <a:pt x="729" y="23"/>
                    <a:pt x="729" y="23"/>
                    <a:pt x="730" y="23"/>
                  </a:cubicBezTo>
                  <a:cubicBezTo>
                    <a:pt x="731" y="24"/>
                    <a:pt x="732" y="24"/>
                    <a:pt x="733" y="24"/>
                  </a:cubicBezTo>
                  <a:cubicBezTo>
                    <a:pt x="734" y="24"/>
                    <a:pt x="737" y="24"/>
                    <a:pt x="736" y="23"/>
                  </a:cubicBezTo>
                  <a:cubicBezTo>
                    <a:pt x="735" y="22"/>
                    <a:pt x="735" y="23"/>
                    <a:pt x="735" y="22"/>
                  </a:cubicBezTo>
                  <a:cubicBezTo>
                    <a:pt x="734" y="21"/>
                    <a:pt x="734" y="20"/>
                    <a:pt x="734" y="19"/>
                  </a:cubicBezTo>
                  <a:cubicBezTo>
                    <a:pt x="733" y="19"/>
                    <a:pt x="733" y="18"/>
                    <a:pt x="732" y="19"/>
                  </a:cubicBezTo>
                  <a:cubicBezTo>
                    <a:pt x="731" y="19"/>
                    <a:pt x="730" y="22"/>
                    <a:pt x="730" y="20"/>
                  </a:cubicBezTo>
                  <a:cubicBezTo>
                    <a:pt x="730" y="18"/>
                    <a:pt x="730" y="18"/>
                    <a:pt x="729" y="17"/>
                  </a:cubicBezTo>
                  <a:cubicBezTo>
                    <a:pt x="729" y="17"/>
                    <a:pt x="729" y="16"/>
                    <a:pt x="727" y="16"/>
                  </a:cubicBezTo>
                  <a:cubicBezTo>
                    <a:pt x="726" y="15"/>
                    <a:pt x="726" y="15"/>
                    <a:pt x="725" y="14"/>
                  </a:cubicBezTo>
                  <a:cubicBezTo>
                    <a:pt x="724" y="14"/>
                    <a:pt x="717" y="11"/>
                    <a:pt x="716" y="12"/>
                  </a:cubicBezTo>
                  <a:cubicBezTo>
                    <a:pt x="714" y="12"/>
                    <a:pt x="714" y="13"/>
                    <a:pt x="713" y="13"/>
                  </a:cubicBezTo>
                  <a:cubicBezTo>
                    <a:pt x="711" y="12"/>
                    <a:pt x="708" y="12"/>
                    <a:pt x="706" y="12"/>
                  </a:cubicBezTo>
                  <a:cubicBezTo>
                    <a:pt x="703" y="12"/>
                    <a:pt x="703" y="12"/>
                    <a:pt x="702" y="13"/>
                  </a:cubicBezTo>
                  <a:cubicBezTo>
                    <a:pt x="702" y="13"/>
                    <a:pt x="702" y="15"/>
                    <a:pt x="701" y="15"/>
                  </a:cubicBezTo>
                  <a:cubicBezTo>
                    <a:pt x="699" y="15"/>
                    <a:pt x="692" y="16"/>
                    <a:pt x="693" y="15"/>
                  </a:cubicBezTo>
                  <a:cubicBezTo>
                    <a:pt x="695" y="14"/>
                    <a:pt x="696" y="13"/>
                    <a:pt x="697" y="12"/>
                  </a:cubicBezTo>
                  <a:cubicBezTo>
                    <a:pt x="698" y="11"/>
                    <a:pt x="699" y="9"/>
                    <a:pt x="698" y="9"/>
                  </a:cubicBezTo>
                  <a:cubicBezTo>
                    <a:pt x="697" y="9"/>
                    <a:pt x="693" y="9"/>
                    <a:pt x="691" y="9"/>
                  </a:cubicBezTo>
                  <a:cubicBezTo>
                    <a:pt x="690" y="9"/>
                    <a:pt x="688" y="9"/>
                    <a:pt x="689" y="8"/>
                  </a:cubicBezTo>
                  <a:cubicBezTo>
                    <a:pt x="691" y="7"/>
                    <a:pt x="691" y="7"/>
                    <a:pt x="689" y="7"/>
                  </a:cubicBezTo>
                  <a:cubicBezTo>
                    <a:pt x="687" y="7"/>
                    <a:pt x="685" y="8"/>
                    <a:pt x="683" y="8"/>
                  </a:cubicBezTo>
                  <a:cubicBezTo>
                    <a:pt x="681" y="8"/>
                    <a:pt x="680" y="7"/>
                    <a:pt x="683" y="7"/>
                  </a:cubicBezTo>
                  <a:cubicBezTo>
                    <a:pt x="686" y="6"/>
                    <a:pt x="688" y="6"/>
                    <a:pt x="689" y="5"/>
                  </a:cubicBezTo>
                  <a:cubicBezTo>
                    <a:pt x="689" y="4"/>
                    <a:pt x="691" y="5"/>
                    <a:pt x="691" y="4"/>
                  </a:cubicBezTo>
                  <a:cubicBezTo>
                    <a:pt x="691" y="3"/>
                    <a:pt x="691" y="2"/>
                    <a:pt x="689" y="2"/>
                  </a:cubicBezTo>
                  <a:cubicBezTo>
                    <a:pt x="687" y="2"/>
                    <a:pt x="686" y="2"/>
                    <a:pt x="685" y="2"/>
                  </a:cubicBezTo>
                  <a:cubicBezTo>
                    <a:pt x="684" y="1"/>
                    <a:pt x="681" y="0"/>
                    <a:pt x="680" y="0"/>
                  </a:cubicBezTo>
                  <a:cubicBezTo>
                    <a:pt x="679" y="1"/>
                    <a:pt x="675" y="2"/>
                    <a:pt x="674" y="2"/>
                  </a:cubicBezTo>
                  <a:cubicBezTo>
                    <a:pt x="672" y="2"/>
                    <a:pt x="667" y="5"/>
                    <a:pt x="666" y="6"/>
                  </a:cubicBezTo>
                  <a:cubicBezTo>
                    <a:pt x="665" y="8"/>
                    <a:pt x="662" y="9"/>
                    <a:pt x="662" y="10"/>
                  </a:cubicBezTo>
                  <a:cubicBezTo>
                    <a:pt x="663" y="11"/>
                    <a:pt x="664" y="11"/>
                    <a:pt x="664" y="12"/>
                  </a:cubicBezTo>
                  <a:cubicBezTo>
                    <a:pt x="664" y="13"/>
                    <a:pt x="663" y="14"/>
                    <a:pt x="664" y="14"/>
                  </a:cubicBezTo>
                  <a:cubicBezTo>
                    <a:pt x="666" y="15"/>
                    <a:pt x="670" y="17"/>
                    <a:pt x="667" y="16"/>
                  </a:cubicBezTo>
                  <a:cubicBezTo>
                    <a:pt x="665" y="15"/>
                    <a:pt x="657" y="16"/>
                    <a:pt x="655" y="15"/>
                  </a:cubicBezTo>
                  <a:cubicBezTo>
                    <a:pt x="653" y="15"/>
                    <a:pt x="651" y="15"/>
                    <a:pt x="652" y="15"/>
                  </a:cubicBezTo>
                  <a:cubicBezTo>
                    <a:pt x="653" y="16"/>
                    <a:pt x="655" y="18"/>
                    <a:pt x="656" y="19"/>
                  </a:cubicBezTo>
                  <a:cubicBezTo>
                    <a:pt x="656" y="20"/>
                    <a:pt x="656" y="20"/>
                    <a:pt x="654" y="19"/>
                  </a:cubicBezTo>
                  <a:cubicBezTo>
                    <a:pt x="652" y="18"/>
                    <a:pt x="650" y="18"/>
                    <a:pt x="649" y="18"/>
                  </a:cubicBezTo>
                  <a:cubicBezTo>
                    <a:pt x="648" y="18"/>
                    <a:pt x="647" y="18"/>
                    <a:pt x="646" y="19"/>
                  </a:cubicBezTo>
                  <a:cubicBezTo>
                    <a:pt x="645" y="20"/>
                    <a:pt x="645" y="20"/>
                    <a:pt x="644" y="20"/>
                  </a:cubicBezTo>
                  <a:cubicBezTo>
                    <a:pt x="644" y="20"/>
                    <a:pt x="644" y="21"/>
                    <a:pt x="643" y="21"/>
                  </a:cubicBezTo>
                  <a:cubicBezTo>
                    <a:pt x="642" y="21"/>
                    <a:pt x="642" y="21"/>
                    <a:pt x="642" y="20"/>
                  </a:cubicBezTo>
                  <a:cubicBezTo>
                    <a:pt x="642" y="20"/>
                    <a:pt x="642" y="19"/>
                    <a:pt x="641" y="19"/>
                  </a:cubicBezTo>
                  <a:cubicBezTo>
                    <a:pt x="640" y="20"/>
                    <a:pt x="640" y="21"/>
                    <a:pt x="638" y="21"/>
                  </a:cubicBezTo>
                  <a:cubicBezTo>
                    <a:pt x="637" y="21"/>
                    <a:pt x="635" y="23"/>
                    <a:pt x="636" y="22"/>
                  </a:cubicBezTo>
                  <a:cubicBezTo>
                    <a:pt x="637" y="21"/>
                    <a:pt x="639" y="20"/>
                    <a:pt x="638" y="20"/>
                  </a:cubicBezTo>
                  <a:cubicBezTo>
                    <a:pt x="636" y="20"/>
                    <a:pt x="635" y="19"/>
                    <a:pt x="632" y="19"/>
                  </a:cubicBezTo>
                  <a:cubicBezTo>
                    <a:pt x="630" y="19"/>
                    <a:pt x="632" y="19"/>
                    <a:pt x="632" y="19"/>
                  </a:cubicBezTo>
                  <a:cubicBezTo>
                    <a:pt x="632" y="18"/>
                    <a:pt x="635" y="17"/>
                    <a:pt x="632" y="18"/>
                  </a:cubicBezTo>
                  <a:cubicBezTo>
                    <a:pt x="630" y="19"/>
                    <a:pt x="628" y="20"/>
                    <a:pt x="626" y="20"/>
                  </a:cubicBezTo>
                  <a:cubicBezTo>
                    <a:pt x="624" y="20"/>
                    <a:pt x="622" y="20"/>
                    <a:pt x="622" y="21"/>
                  </a:cubicBezTo>
                  <a:cubicBezTo>
                    <a:pt x="623" y="21"/>
                    <a:pt x="623" y="22"/>
                    <a:pt x="625" y="22"/>
                  </a:cubicBezTo>
                  <a:cubicBezTo>
                    <a:pt x="627" y="22"/>
                    <a:pt x="627" y="22"/>
                    <a:pt x="626" y="22"/>
                  </a:cubicBezTo>
                  <a:cubicBezTo>
                    <a:pt x="624" y="22"/>
                    <a:pt x="619" y="24"/>
                    <a:pt x="617" y="24"/>
                  </a:cubicBezTo>
                  <a:cubicBezTo>
                    <a:pt x="615" y="25"/>
                    <a:pt x="616" y="25"/>
                    <a:pt x="614" y="25"/>
                  </a:cubicBezTo>
                  <a:cubicBezTo>
                    <a:pt x="612" y="25"/>
                    <a:pt x="610" y="24"/>
                    <a:pt x="609" y="25"/>
                  </a:cubicBezTo>
                  <a:cubicBezTo>
                    <a:pt x="607" y="25"/>
                    <a:pt x="607" y="27"/>
                    <a:pt x="605" y="27"/>
                  </a:cubicBezTo>
                  <a:cubicBezTo>
                    <a:pt x="603" y="28"/>
                    <a:pt x="602" y="27"/>
                    <a:pt x="601" y="28"/>
                  </a:cubicBezTo>
                  <a:cubicBezTo>
                    <a:pt x="600" y="28"/>
                    <a:pt x="598" y="31"/>
                    <a:pt x="597" y="31"/>
                  </a:cubicBezTo>
                  <a:cubicBezTo>
                    <a:pt x="596" y="31"/>
                    <a:pt x="594" y="31"/>
                    <a:pt x="592" y="31"/>
                  </a:cubicBezTo>
                  <a:cubicBezTo>
                    <a:pt x="590" y="31"/>
                    <a:pt x="591" y="31"/>
                    <a:pt x="593" y="32"/>
                  </a:cubicBezTo>
                  <a:cubicBezTo>
                    <a:pt x="595" y="32"/>
                    <a:pt x="595" y="33"/>
                    <a:pt x="593" y="33"/>
                  </a:cubicBezTo>
                  <a:cubicBezTo>
                    <a:pt x="592" y="33"/>
                    <a:pt x="584" y="33"/>
                    <a:pt x="587" y="33"/>
                  </a:cubicBezTo>
                  <a:cubicBezTo>
                    <a:pt x="590" y="33"/>
                    <a:pt x="593" y="34"/>
                    <a:pt x="591" y="34"/>
                  </a:cubicBezTo>
                  <a:cubicBezTo>
                    <a:pt x="589" y="34"/>
                    <a:pt x="588" y="34"/>
                    <a:pt x="589" y="34"/>
                  </a:cubicBezTo>
                  <a:cubicBezTo>
                    <a:pt x="590" y="34"/>
                    <a:pt x="592" y="35"/>
                    <a:pt x="590" y="35"/>
                  </a:cubicBezTo>
                  <a:cubicBezTo>
                    <a:pt x="588" y="35"/>
                    <a:pt x="590" y="36"/>
                    <a:pt x="590" y="36"/>
                  </a:cubicBezTo>
                  <a:cubicBezTo>
                    <a:pt x="589" y="36"/>
                    <a:pt x="589" y="37"/>
                    <a:pt x="588" y="37"/>
                  </a:cubicBezTo>
                  <a:cubicBezTo>
                    <a:pt x="586" y="36"/>
                    <a:pt x="584" y="36"/>
                    <a:pt x="586" y="37"/>
                  </a:cubicBezTo>
                  <a:cubicBezTo>
                    <a:pt x="587" y="38"/>
                    <a:pt x="589" y="38"/>
                    <a:pt x="588" y="38"/>
                  </a:cubicBezTo>
                  <a:cubicBezTo>
                    <a:pt x="588" y="39"/>
                    <a:pt x="586" y="38"/>
                    <a:pt x="587" y="39"/>
                  </a:cubicBezTo>
                  <a:cubicBezTo>
                    <a:pt x="588" y="40"/>
                    <a:pt x="591" y="40"/>
                    <a:pt x="590" y="40"/>
                  </a:cubicBezTo>
                  <a:cubicBezTo>
                    <a:pt x="590" y="41"/>
                    <a:pt x="589" y="41"/>
                    <a:pt x="590" y="42"/>
                  </a:cubicBezTo>
                  <a:cubicBezTo>
                    <a:pt x="591" y="43"/>
                    <a:pt x="592" y="44"/>
                    <a:pt x="591" y="45"/>
                  </a:cubicBezTo>
                  <a:cubicBezTo>
                    <a:pt x="590" y="45"/>
                    <a:pt x="584" y="45"/>
                    <a:pt x="583" y="46"/>
                  </a:cubicBezTo>
                  <a:cubicBezTo>
                    <a:pt x="582" y="47"/>
                    <a:pt x="582" y="47"/>
                    <a:pt x="580" y="47"/>
                  </a:cubicBezTo>
                  <a:cubicBezTo>
                    <a:pt x="579" y="46"/>
                    <a:pt x="578" y="47"/>
                    <a:pt x="575" y="47"/>
                  </a:cubicBezTo>
                  <a:cubicBezTo>
                    <a:pt x="573" y="47"/>
                    <a:pt x="562" y="47"/>
                    <a:pt x="559" y="48"/>
                  </a:cubicBezTo>
                  <a:cubicBezTo>
                    <a:pt x="556" y="48"/>
                    <a:pt x="554" y="51"/>
                    <a:pt x="555" y="53"/>
                  </a:cubicBezTo>
                  <a:cubicBezTo>
                    <a:pt x="556" y="55"/>
                    <a:pt x="557" y="55"/>
                    <a:pt x="556" y="56"/>
                  </a:cubicBezTo>
                  <a:cubicBezTo>
                    <a:pt x="556" y="57"/>
                    <a:pt x="556" y="60"/>
                    <a:pt x="559" y="62"/>
                  </a:cubicBezTo>
                  <a:cubicBezTo>
                    <a:pt x="562" y="63"/>
                    <a:pt x="563" y="61"/>
                    <a:pt x="565" y="63"/>
                  </a:cubicBezTo>
                  <a:cubicBezTo>
                    <a:pt x="566" y="65"/>
                    <a:pt x="568" y="68"/>
                    <a:pt x="567" y="68"/>
                  </a:cubicBezTo>
                  <a:cubicBezTo>
                    <a:pt x="566" y="68"/>
                    <a:pt x="564" y="68"/>
                    <a:pt x="563" y="68"/>
                  </a:cubicBezTo>
                  <a:cubicBezTo>
                    <a:pt x="561" y="68"/>
                    <a:pt x="561" y="67"/>
                    <a:pt x="559" y="66"/>
                  </a:cubicBezTo>
                  <a:cubicBezTo>
                    <a:pt x="556" y="64"/>
                    <a:pt x="550" y="62"/>
                    <a:pt x="548" y="62"/>
                  </a:cubicBezTo>
                  <a:cubicBezTo>
                    <a:pt x="546" y="61"/>
                    <a:pt x="543" y="62"/>
                    <a:pt x="542" y="61"/>
                  </a:cubicBezTo>
                  <a:cubicBezTo>
                    <a:pt x="542" y="60"/>
                    <a:pt x="543" y="60"/>
                    <a:pt x="542" y="60"/>
                  </a:cubicBezTo>
                  <a:cubicBezTo>
                    <a:pt x="541" y="59"/>
                    <a:pt x="538" y="59"/>
                    <a:pt x="537" y="60"/>
                  </a:cubicBezTo>
                  <a:cubicBezTo>
                    <a:pt x="536" y="61"/>
                    <a:pt x="534" y="61"/>
                    <a:pt x="535" y="61"/>
                  </a:cubicBezTo>
                  <a:cubicBezTo>
                    <a:pt x="537" y="62"/>
                    <a:pt x="541" y="62"/>
                    <a:pt x="540" y="63"/>
                  </a:cubicBezTo>
                  <a:cubicBezTo>
                    <a:pt x="539" y="63"/>
                    <a:pt x="537" y="63"/>
                    <a:pt x="538" y="64"/>
                  </a:cubicBezTo>
                  <a:cubicBezTo>
                    <a:pt x="538" y="64"/>
                    <a:pt x="542" y="64"/>
                    <a:pt x="542" y="65"/>
                  </a:cubicBezTo>
                  <a:cubicBezTo>
                    <a:pt x="542" y="66"/>
                    <a:pt x="542" y="67"/>
                    <a:pt x="541" y="67"/>
                  </a:cubicBezTo>
                  <a:cubicBezTo>
                    <a:pt x="540" y="67"/>
                    <a:pt x="539" y="67"/>
                    <a:pt x="537" y="66"/>
                  </a:cubicBezTo>
                  <a:cubicBezTo>
                    <a:pt x="536" y="66"/>
                    <a:pt x="535" y="65"/>
                    <a:pt x="533" y="65"/>
                  </a:cubicBezTo>
                  <a:cubicBezTo>
                    <a:pt x="531" y="66"/>
                    <a:pt x="530" y="65"/>
                    <a:pt x="531" y="68"/>
                  </a:cubicBezTo>
                  <a:cubicBezTo>
                    <a:pt x="532" y="71"/>
                    <a:pt x="533" y="70"/>
                    <a:pt x="536" y="71"/>
                  </a:cubicBezTo>
                  <a:cubicBezTo>
                    <a:pt x="538" y="72"/>
                    <a:pt x="538" y="72"/>
                    <a:pt x="540" y="73"/>
                  </a:cubicBezTo>
                  <a:cubicBezTo>
                    <a:pt x="542" y="74"/>
                    <a:pt x="543" y="74"/>
                    <a:pt x="543" y="75"/>
                  </a:cubicBezTo>
                  <a:cubicBezTo>
                    <a:pt x="544" y="76"/>
                    <a:pt x="545" y="76"/>
                    <a:pt x="546" y="76"/>
                  </a:cubicBezTo>
                  <a:cubicBezTo>
                    <a:pt x="547" y="76"/>
                    <a:pt x="547" y="77"/>
                    <a:pt x="546" y="77"/>
                  </a:cubicBezTo>
                  <a:cubicBezTo>
                    <a:pt x="545" y="77"/>
                    <a:pt x="542" y="77"/>
                    <a:pt x="541" y="76"/>
                  </a:cubicBezTo>
                  <a:cubicBezTo>
                    <a:pt x="540" y="76"/>
                    <a:pt x="539" y="74"/>
                    <a:pt x="537" y="74"/>
                  </a:cubicBezTo>
                  <a:cubicBezTo>
                    <a:pt x="536" y="74"/>
                    <a:pt x="528" y="74"/>
                    <a:pt x="527" y="73"/>
                  </a:cubicBezTo>
                  <a:cubicBezTo>
                    <a:pt x="526" y="72"/>
                    <a:pt x="526" y="71"/>
                    <a:pt x="526" y="71"/>
                  </a:cubicBezTo>
                  <a:cubicBezTo>
                    <a:pt x="527" y="70"/>
                    <a:pt x="527" y="70"/>
                    <a:pt x="527" y="69"/>
                  </a:cubicBezTo>
                  <a:cubicBezTo>
                    <a:pt x="526" y="68"/>
                    <a:pt x="526" y="68"/>
                    <a:pt x="526" y="67"/>
                  </a:cubicBezTo>
                  <a:cubicBezTo>
                    <a:pt x="526" y="66"/>
                    <a:pt x="528" y="63"/>
                    <a:pt x="528" y="61"/>
                  </a:cubicBezTo>
                  <a:cubicBezTo>
                    <a:pt x="527" y="60"/>
                    <a:pt x="527" y="58"/>
                    <a:pt x="526" y="57"/>
                  </a:cubicBezTo>
                  <a:cubicBezTo>
                    <a:pt x="525" y="56"/>
                    <a:pt x="524" y="56"/>
                    <a:pt x="524" y="57"/>
                  </a:cubicBezTo>
                  <a:cubicBezTo>
                    <a:pt x="523" y="57"/>
                    <a:pt x="524" y="58"/>
                    <a:pt x="524" y="59"/>
                  </a:cubicBezTo>
                  <a:cubicBezTo>
                    <a:pt x="524" y="60"/>
                    <a:pt x="524" y="61"/>
                    <a:pt x="524" y="62"/>
                  </a:cubicBezTo>
                  <a:cubicBezTo>
                    <a:pt x="524" y="64"/>
                    <a:pt x="523" y="65"/>
                    <a:pt x="521" y="66"/>
                  </a:cubicBezTo>
                  <a:cubicBezTo>
                    <a:pt x="519" y="66"/>
                    <a:pt x="518" y="66"/>
                    <a:pt x="517" y="67"/>
                  </a:cubicBezTo>
                  <a:cubicBezTo>
                    <a:pt x="516" y="69"/>
                    <a:pt x="514" y="71"/>
                    <a:pt x="514" y="72"/>
                  </a:cubicBezTo>
                  <a:cubicBezTo>
                    <a:pt x="513" y="72"/>
                    <a:pt x="513" y="72"/>
                    <a:pt x="515" y="73"/>
                  </a:cubicBezTo>
                  <a:cubicBezTo>
                    <a:pt x="517" y="74"/>
                    <a:pt x="519" y="79"/>
                    <a:pt x="520" y="79"/>
                  </a:cubicBezTo>
                  <a:cubicBezTo>
                    <a:pt x="521" y="80"/>
                    <a:pt x="520" y="81"/>
                    <a:pt x="520" y="81"/>
                  </a:cubicBezTo>
                  <a:cubicBezTo>
                    <a:pt x="519" y="82"/>
                    <a:pt x="518" y="85"/>
                    <a:pt x="517" y="87"/>
                  </a:cubicBezTo>
                  <a:cubicBezTo>
                    <a:pt x="516" y="89"/>
                    <a:pt x="516" y="90"/>
                    <a:pt x="516" y="90"/>
                  </a:cubicBezTo>
                  <a:cubicBezTo>
                    <a:pt x="516" y="90"/>
                    <a:pt x="517" y="91"/>
                    <a:pt x="517" y="92"/>
                  </a:cubicBezTo>
                  <a:cubicBezTo>
                    <a:pt x="517" y="93"/>
                    <a:pt x="518" y="95"/>
                    <a:pt x="518" y="95"/>
                  </a:cubicBezTo>
                  <a:cubicBezTo>
                    <a:pt x="519" y="95"/>
                    <a:pt x="519" y="95"/>
                    <a:pt x="520" y="95"/>
                  </a:cubicBezTo>
                  <a:cubicBezTo>
                    <a:pt x="521" y="95"/>
                    <a:pt x="521" y="95"/>
                    <a:pt x="522" y="95"/>
                  </a:cubicBezTo>
                  <a:cubicBezTo>
                    <a:pt x="524" y="95"/>
                    <a:pt x="525" y="94"/>
                    <a:pt x="526" y="94"/>
                  </a:cubicBezTo>
                  <a:cubicBezTo>
                    <a:pt x="528" y="94"/>
                    <a:pt x="532" y="95"/>
                    <a:pt x="533" y="95"/>
                  </a:cubicBezTo>
                  <a:cubicBezTo>
                    <a:pt x="534" y="95"/>
                    <a:pt x="536" y="96"/>
                    <a:pt x="538" y="97"/>
                  </a:cubicBezTo>
                  <a:cubicBezTo>
                    <a:pt x="539" y="98"/>
                    <a:pt x="540" y="101"/>
                    <a:pt x="540" y="101"/>
                  </a:cubicBezTo>
                  <a:cubicBezTo>
                    <a:pt x="541" y="102"/>
                    <a:pt x="541" y="103"/>
                    <a:pt x="540" y="103"/>
                  </a:cubicBezTo>
                  <a:cubicBezTo>
                    <a:pt x="540" y="104"/>
                    <a:pt x="538" y="106"/>
                    <a:pt x="538" y="107"/>
                  </a:cubicBezTo>
                  <a:cubicBezTo>
                    <a:pt x="538" y="107"/>
                    <a:pt x="539" y="108"/>
                    <a:pt x="541" y="108"/>
                  </a:cubicBezTo>
                  <a:cubicBezTo>
                    <a:pt x="543" y="109"/>
                    <a:pt x="547" y="110"/>
                    <a:pt x="546" y="110"/>
                  </a:cubicBezTo>
                  <a:cubicBezTo>
                    <a:pt x="545" y="110"/>
                    <a:pt x="540" y="111"/>
                    <a:pt x="539" y="110"/>
                  </a:cubicBezTo>
                  <a:cubicBezTo>
                    <a:pt x="538" y="109"/>
                    <a:pt x="537" y="109"/>
                    <a:pt x="537" y="109"/>
                  </a:cubicBezTo>
                  <a:cubicBezTo>
                    <a:pt x="537" y="109"/>
                    <a:pt x="537" y="109"/>
                    <a:pt x="537" y="108"/>
                  </a:cubicBezTo>
                  <a:cubicBezTo>
                    <a:pt x="536" y="107"/>
                    <a:pt x="535" y="106"/>
                    <a:pt x="536" y="106"/>
                  </a:cubicBezTo>
                  <a:cubicBezTo>
                    <a:pt x="536" y="105"/>
                    <a:pt x="538" y="103"/>
                    <a:pt x="537" y="102"/>
                  </a:cubicBezTo>
                  <a:cubicBezTo>
                    <a:pt x="536" y="100"/>
                    <a:pt x="534" y="101"/>
                    <a:pt x="534" y="100"/>
                  </a:cubicBezTo>
                  <a:cubicBezTo>
                    <a:pt x="533" y="98"/>
                    <a:pt x="533" y="97"/>
                    <a:pt x="532" y="97"/>
                  </a:cubicBezTo>
                  <a:cubicBezTo>
                    <a:pt x="530" y="96"/>
                    <a:pt x="528" y="98"/>
                    <a:pt x="526" y="98"/>
                  </a:cubicBezTo>
                  <a:cubicBezTo>
                    <a:pt x="525" y="97"/>
                    <a:pt x="522" y="98"/>
                    <a:pt x="521" y="99"/>
                  </a:cubicBezTo>
                  <a:cubicBezTo>
                    <a:pt x="520" y="100"/>
                    <a:pt x="523" y="100"/>
                    <a:pt x="522" y="100"/>
                  </a:cubicBezTo>
                  <a:cubicBezTo>
                    <a:pt x="521" y="101"/>
                    <a:pt x="520" y="103"/>
                    <a:pt x="521" y="103"/>
                  </a:cubicBezTo>
                  <a:cubicBezTo>
                    <a:pt x="521" y="103"/>
                    <a:pt x="522" y="104"/>
                    <a:pt x="522" y="105"/>
                  </a:cubicBezTo>
                  <a:cubicBezTo>
                    <a:pt x="522" y="106"/>
                    <a:pt x="523" y="108"/>
                    <a:pt x="522" y="109"/>
                  </a:cubicBezTo>
                  <a:cubicBezTo>
                    <a:pt x="522" y="109"/>
                    <a:pt x="519" y="112"/>
                    <a:pt x="518" y="112"/>
                  </a:cubicBezTo>
                  <a:cubicBezTo>
                    <a:pt x="518" y="113"/>
                    <a:pt x="517" y="116"/>
                    <a:pt x="516" y="116"/>
                  </a:cubicBezTo>
                  <a:cubicBezTo>
                    <a:pt x="515" y="117"/>
                    <a:pt x="509" y="119"/>
                    <a:pt x="509" y="120"/>
                  </a:cubicBezTo>
                  <a:cubicBezTo>
                    <a:pt x="509" y="121"/>
                    <a:pt x="509" y="123"/>
                    <a:pt x="508" y="123"/>
                  </a:cubicBezTo>
                  <a:cubicBezTo>
                    <a:pt x="506" y="123"/>
                    <a:pt x="506" y="123"/>
                    <a:pt x="504" y="122"/>
                  </a:cubicBezTo>
                  <a:cubicBezTo>
                    <a:pt x="503" y="122"/>
                    <a:pt x="501" y="122"/>
                    <a:pt x="499" y="122"/>
                  </a:cubicBezTo>
                  <a:cubicBezTo>
                    <a:pt x="498" y="122"/>
                    <a:pt x="496" y="122"/>
                    <a:pt x="495" y="121"/>
                  </a:cubicBezTo>
                  <a:cubicBezTo>
                    <a:pt x="494" y="120"/>
                    <a:pt x="492" y="121"/>
                    <a:pt x="491" y="120"/>
                  </a:cubicBezTo>
                  <a:cubicBezTo>
                    <a:pt x="491" y="120"/>
                    <a:pt x="491" y="119"/>
                    <a:pt x="490" y="118"/>
                  </a:cubicBezTo>
                  <a:cubicBezTo>
                    <a:pt x="490" y="117"/>
                    <a:pt x="492" y="117"/>
                    <a:pt x="492" y="118"/>
                  </a:cubicBezTo>
                  <a:cubicBezTo>
                    <a:pt x="493" y="118"/>
                    <a:pt x="492" y="118"/>
                    <a:pt x="493" y="119"/>
                  </a:cubicBezTo>
                  <a:cubicBezTo>
                    <a:pt x="493" y="120"/>
                    <a:pt x="494" y="121"/>
                    <a:pt x="495" y="120"/>
                  </a:cubicBezTo>
                  <a:cubicBezTo>
                    <a:pt x="496" y="120"/>
                    <a:pt x="495" y="119"/>
                    <a:pt x="496" y="119"/>
                  </a:cubicBezTo>
                  <a:cubicBezTo>
                    <a:pt x="497" y="118"/>
                    <a:pt x="497" y="118"/>
                    <a:pt x="498" y="119"/>
                  </a:cubicBezTo>
                  <a:cubicBezTo>
                    <a:pt x="498" y="119"/>
                    <a:pt x="498" y="120"/>
                    <a:pt x="499" y="120"/>
                  </a:cubicBezTo>
                  <a:cubicBezTo>
                    <a:pt x="500" y="120"/>
                    <a:pt x="504" y="120"/>
                    <a:pt x="504" y="119"/>
                  </a:cubicBezTo>
                  <a:cubicBezTo>
                    <a:pt x="504" y="118"/>
                    <a:pt x="503" y="118"/>
                    <a:pt x="503" y="118"/>
                  </a:cubicBezTo>
                  <a:cubicBezTo>
                    <a:pt x="503" y="118"/>
                    <a:pt x="503" y="117"/>
                    <a:pt x="504" y="116"/>
                  </a:cubicBezTo>
                  <a:cubicBezTo>
                    <a:pt x="505" y="116"/>
                    <a:pt x="505" y="116"/>
                    <a:pt x="506" y="115"/>
                  </a:cubicBezTo>
                  <a:cubicBezTo>
                    <a:pt x="507" y="114"/>
                    <a:pt x="509" y="114"/>
                    <a:pt x="509" y="112"/>
                  </a:cubicBezTo>
                  <a:cubicBezTo>
                    <a:pt x="510" y="111"/>
                    <a:pt x="510" y="111"/>
                    <a:pt x="511" y="110"/>
                  </a:cubicBezTo>
                  <a:cubicBezTo>
                    <a:pt x="513" y="110"/>
                    <a:pt x="514" y="109"/>
                    <a:pt x="514" y="107"/>
                  </a:cubicBezTo>
                  <a:cubicBezTo>
                    <a:pt x="513" y="105"/>
                    <a:pt x="513" y="104"/>
                    <a:pt x="514" y="103"/>
                  </a:cubicBezTo>
                  <a:cubicBezTo>
                    <a:pt x="515" y="102"/>
                    <a:pt x="516" y="102"/>
                    <a:pt x="516" y="101"/>
                  </a:cubicBezTo>
                  <a:cubicBezTo>
                    <a:pt x="515" y="100"/>
                    <a:pt x="511" y="100"/>
                    <a:pt x="510" y="96"/>
                  </a:cubicBezTo>
                  <a:cubicBezTo>
                    <a:pt x="510" y="92"/>
                    <a:pt x="510" y="91"/>
                    <a:pt x="510" y="88"/>
                  </a:cubicBezTo>
                  <a:cubicBezTo>
                    <a:pt x="510" y="84"/>
                    <a:pt x="509" y="83"/>
                    <a:pt x="510" y="82"/>
                  </a:cubicBezTo>
                  <a:cubicBezTo>
                    <a:pt x="511" y="82"/>
                    <a:pt x="513" y="79"/>
                    <a:pt x="512" y="77"/>
                  </a:cubicBezTo>
                  <a:cubicBezTo>
                    <a:pt x="510" y="75"/>
                    <a:pt x="506" y="72"/>
                    <a:pt x="506" y="71"/>
                  </a:cubicBezTo>
                  <a:cubicBezTo>
                    <a:pt x="506" y="70"/>
                    <a:pt x="508" y="70"/>
                    <a:pt x="509" y="68"/>
                  </a:cubicBezTo>
                  <a:cubicBezTo>
                    <a:pt x="510" y="65"/>
                    <a:pt x="511" y="64"/>
                    <a:pt x="511" y="63"/>
                  </a:cubicBezTo>
                  <a:cubicBezTo>
                    <a:pt x="512" y="61"/>
                    <a:pt x="513" y="59"/>
                    <a:pt x="510" y="58"/>
                  </a:cubicBezTo>
                  <a:cubicBezTo>
                    <a:pt x="508" y="57"/>
                    <a:pt x="506" y="56"/>
                    <a:pt x="504" y="56"/>
                  </a:cubicBezTo>
                  <a:cubicBezTo>
                    <a:pt x="501" y="56"/>
                    <a:pt x="494" y="55"/>
                    <a:pt x="493" y="55"/>
                  </a:cubicBezTo>
                  <a:cubicBezTo>
                    <a:pt x="492" y="55"/>
                    <a:pt x="491" y="58"/>
                    <a:pt x="489" y="61"/>
                  </a:cubicBezTo>
                  <a:cubicBezTo>
                    <a:pt x="488" y="64"/>
                    <a:pt x="487" y="68"/>
                    <a:pt x="485" y="69"/>
                  </a:cubicBezTo>
                  <a:cubicBezTo>
                    <a:pt x="482" y="71"/>
                    <a:pt x="478" y="73"/>
                    <a:pt x="477" y="74"/>
                  </a:cubicBezTo>
                  <a:cubicBezTo>
                    <a:pt x="476" y="74"/>
                    <a:pt x="477" y="75"/>
                    <a:pt x="477" y="76"/>
                  </a:cubicBezTo>
                  <a:cubicBezTo>
                    <a:pt x="476" y="76"/>
                    <a:pt x="476" y="77"/>
                    <a:pt x="477" y="77"/>
                  </a:cubicBezTo>
                  <a:cubicBezTo>
                    <a:pt x="477" y="77"/>
                    <a:pt x="480" y="77"/>
                    <a:pt x="480" y="78"/>
                  </a:cubicBezTo>
                  <a:cubicBezTo>
                    <a:pt x="480" y="79"/>
                    <a:pt x="480" y="79"/>
                    <a:pt x="480" y="81"/>
                  </a:cubicBezTo>
                  <a:cubicBezTo>
                    <a:pt x="480" y="82"/>
                    <a:pt x="479" y="83"/>
                    <a:pt x="479" y="84"/>
                  </a:cubicBezTo>
                  <a:cubicBezTo>
                    <a:pt x="479" y="84"/>
                    <a:pt x="480" y="85"/>
                    <a:pt x="479" y="86"/>
                  </a:cubicBezTo>
                  <a:cubicBezTo>
                    <a:pt x="479" y="87"/>
                    <a:pt x="477" y="87"/>
                    <a:pt x="477" y="88"/>
                  </a:cubicBezTo>
                  <a:cubicBezTo>
                    <a:pt x="476" y="89"/>
                    <a:pt x="477" y="90"/>
                    <a:pt x="478" y="90"/>
                  </a:cubicBezTo>
                  <a:cubicBezTo>
                    <a:pt x="479" y="90"/>
                    <a:pt x="480" y="89"/>
                    <a:pt x="481" y="90"/>
                  </a:cubicBezTo>
                  <a:cubicBezTo>
                    <a:pt x="482" y="90"/>
                    <a:pt x="485" y="90"/>
                    <a:pt x="485" y="91"/>
                  </a:cubicBezTo>
                  <a:cubicBezTo>
                    <a:pt x="485" y="92"/>
                    <a:pt x="485" y="95"/>
                    <a:pt x="487" y="96"/>
                  </a:cubicBezTo>
                  <a:cubicBezTo>
                    <a:pt x="488" y="97"/>
                    <a:pt x="490" y="97"/>
                    <a:pt x="491" y="97"/>
                  </a:cubicBezTo>
                  <a:cubicBezTo>
                    <a:pt x="492" y="97"/>
                    <a:pt x="491" y="98"/>
                    <a:pt x="490" y="99"/>
                  </a:cubicBezTo>
                  <a:cubicBezTo>
                    <a:pt x="489" y="100"/>
                    <a:pt x="488" y="106"/>
                    <a:pt x="486" y="104"/>
                  </a:cubicBezTo>
                  <a:cubicBezTo>
                    <a:pt x="484" y="102"/>
                    <a:pt x="480" y="99"/>
                    <a:pt x="479" y="98"/>
                  </a:cubicBezTo>
                  <a:cubicBezTo>
                    <a:pt x="478" y="98"/>
                    <a:pt x="478" y="97"/>
                    <a:pt x="477" y="97"/>
                  </a:cubicBezTo>
                  <a:cubicBezTo>
                    <a:pt x="475" y="97"/>
                    <a:pt x="470" y="95"/>
                    <a:pt x="468" y="94"/>
                  </a:cubicBezTo>
                  <a:cubicBezTo>
                    <a:pt x="466" y="94"/>
                    <a:pt x="464" y="92"/>
                    <a:pt x="463" y="91"/>
                  </a:cubicBezTo>
                  <a:cubicBezTo>
                    <a:pt x="461" y="90"/>
                    <a:pt x="449" y="89"/>
                    <a:pt x="447" y="88"/>
                  </a:cubicBezTo>
                  <a:cubicBezTo>
                    <a:pt x="446" y="88"/>
                    <a:pt x="443" y="88"/>
                    <a:pt x="442" y="88"/>
                  </a:cubicBezTo>
                  <a:cubicBezTo>
                    <a:pt x="441" y="89"/>
                    <a:pt x="441" y="89"/>
                    <a:pt x="440" y="90"/>
                  </a:cubicBezTo>
                  <a:cubicBezTo>
                    <a:pt x="440" y="91"/>
                    <a:pt x="441" y="93"/>
                    <a:pt x="442" y="94"/>
                  </a:cubicBezTo>
                  <a:cubicBezTo>
                    <a:pt x="443" y="95"/>
                    <a:pt x="444" y="96"/>
                    <a:pt x="443" y="97"/>
                  </a:cubicBezTo>
                  <a:cubicBezTo>
                    <a:pt x="442" y="98"/>
                    <a:pt x="441" y="99"/>
                    <a:pt x="440" y="99"/>
                  </a:cubicBezTo>
                  <a:cubicBezTo>
                    <a:pt x="438" y="99"/>
                    <a:pt x="437" y="99"/>
                    <a:pt x="437" y="100"/>
                  </a:cubicBezTo>
                  <a:cubicBezTo>
                    <a:pt x="437" y="101"/>
                    <a:pt x="438" y="102"/>
                    <a:pt x="438" y="102"/>
                  </a:cubicBezTo>
                  <a:cubicBezTo>
                    <a:pt x="437" y="102"/>
                    <a:pt x="434" y="102"/>
                    <a:pt x="433" y="101"/>
                  </a:cubicBezTo>
                  <a:cubicBezTo>
                    <a:pt x="432" y="101"/>
                    <a:pt x="432" y="99"/>
                    <a:pt x="433" y="99"/>
                  </a:cubicBezTo>
                  <a:cubicBezTo>
                    <a:pt x="434" y="99"/>
                    <a:pt x="435" y="98"/>
                    <a:pt x="434" y="98"/>
                  </a:cubicBezTo>
                  <a:cubicBezTo>
                    <a:pt x="433" y="97"/>
                    <a:pt x="432" y="95"/>
                    <a:pt x="430" y="96"/>
                  </a:cubicBezTo>
                  <a:cubicBezTo>
                    <a:pt x="429" y="97"/>
                    <a:pt x="425" y="99"/>
                    <a:pt x="424" y="99"/>
                  </a:cubicBezTo>
                  <a:cubicBezTo>
                    <a:pt x="422" y="100"/>
                    <a:pt x="421" y="100"/>
                    <a:pt x="419" y="99"/>
                  </a:cubicBezTo>
                  <a:cubicBezTo>
                    <a:pt x="417" y="99"/>
                    <a:pt x="411" y="101"/>
                    <a:pt x="410" y="102"/>
                  </a:cubicBezTo>
                  <a:cubicBezTo>
                    <a:pt x="410" y="102"/>
                    <a:pt x="409" y="104"/>
                    <a:pt x="408" y="104"/>
                  </a:cubicBezTo>
                  <a:cubicBezTo>
                    <a:pt x="407" y="104"/>
                    <a:pt x="399" y="103"/>
                    <a:pt x="400" y="103"/>
                  </a:cubicBezTo>
                  <a:cubicBezTo>
                    <a:pt x="400" y="102"/>
                    <a:pt x="402" y="102"/>
                    <a:pt x="402" y="102"/>
                  </a:cubicBezTo>
                  <a:cubicBezTo>
                    <a:pt x="403" y="102"/>
                    <a:pt x="402" y="100"/>
                    <a:pt x="402" y="99"/>
                  </a:cubicBezTo>
                  <a:cubicBezTo>
                    <a:pt x="403" y="98"/>
                    <a:pt x="405" y="97"/>
                    <a:pt x="404" y="96"/>
                  </a:cubicBezTo>
                  <a:cubicBezTo>
                    <a:pt x="403" y="96"/>
                    <a:pt x="401" y="97"/>
                    <a:pt x="399" y="97"/>
                  </a:cubicBezTo>
                  <a:cubicBezTo>
                    <a:pt x="396" y="98"/>
                    <a:pt x="395" y="98"/>
                    <a:pt x="395" y="100"/>
                  </a:cubicBezTo>
                  <a:cubicBezTo>
                    <a:pt x="395" y="102"/>
                    <a:pt x="396" y="102"/>
                    <a:pt x="395" y="102"/>
                  </a:cubicBezTo>
                  <a:cubicBezTo>
                    <a:pt x="394" y="102"/>
                    <a:pt x="394" y="101"/>
                    <a:pt x="393" y="101"/>
                  </a:cubicBezTo>
                  <a:cubicBezTo>
                    <a:pt x="391" y="100"/>
                    <a:pt x="386" y="101"/>
                    <a:pt x="384" y="103"/>
                  </a:cubicBezTo>
                  <a:cubicBezTo>
                    <a:pt x="381" y="104"/>
                    <a:pt x="376" y="107"/>
                    <a:pt x="375" y="107"/>
                  </a:cubicBezTo>
                  <a:cubicBezTo>
                    <a:pt x="374" y="107"/>
                    <a:pt x="370" y="108"/>
                    <a:pt x="369" y="109"/>
                  </a:cubicBezTo>
                  <a:cubicBezTo>
                    <a:pt x="368" y="111"/>
                    <a:pt x="368" y="116"/>
                    <a:pt x="366" y="116"/>
                  </a:cubicBezTo>
                  <a:cubicBezTo>
                    <a:pt x="364" y="116"/>
                    <a:pt x="358" y="117"/>
                    <a:pt x="357" y="116"/>
                  </a:cubicBezTo>
                  <a:cubicBezTo>
                    <a:pt x="357" y="115"/>
                    <a:pt x="356" y="114"/>
                    <a:pt x="354" y="113"/>
                  </a:cubicBezTo>
                  <a:cubicBezTo>
                    <a:pt x="352" y="112"/>
                    <a:pt x="350" y="112"/>
                    <a:pt x="351" y="111"/>
                  </a:cubicBezTo>
                  <a:cubicBezTo>
                    <a:pt x="352" y="110"/>
                    <a:pt x="352" y="108"/>
                    <a:pt x="354" y="108"/>
                  </a:cubicBezTo>
                  <a:cubicBezTo>
                    <a:pt x="355" y="107"/>
                    <a:pt x="361" y="108"/>
                    <a:pt x="361" y="107"/>
                  </a:cubicBezTo>
                  <a:cubicBezTo>
                    <a:pt x="361" y="106"/>
                    <a:pt x="358" y="102"/>
                    <a:pt x="357" y="101"/>
                  </a:cubicBezTo>
                  <a:cubicBezTo>
                    <a:pt x="356" y="100"/>
                    <a:pt x="354" y="100"/>
                    <a:pt x="352" y="100"/>
                  </a:cubicBezTo>
                  <a:cubicBezTo>
                    <a:pt x="349" y="100"/>
                    <a:pt x="346" y="100"/>
                    <a:pt x="345" y="99"/>
                  </a:cubicBezTo>
                  <a:cubicBezTo>
                    <a:pt x="344" y="99"/>
                    <a:pt x="341" y="98"/>
                    <a:pt x="342" y="99"/>
                  </a:cubicBezTo>
                  <a:cubicBezTo>
                    <a:pt x="343" y="100"/>
                    <a:pt x="347" y="101"/>
                    <a:pt x="347" y="102"/>
                  </a:cubicBezTo>
                  <a:cubicBezTo>
                    <a:pt x="347" y="103"/>
                    <a:pt x="347" y="106"/>
                    <a:pt x="346" y="108"/>
                  </a:cubicBezTo>
                  <a:cubicBezTo>
                    <a:pt x="345" y="109"/>
                    <a:pt x="343" y="112"/>
                    <a:pt x="344" y="112"/>
                  </a:cubicBezTo>
                  <a:cubicBezTo>
                    <a:pt x="345" y="112"/>
                    <a:pt x="349" y="115"/>
                    <a:pt x="348" y="117"/>
                  </a:cubicBezTo>
                  <a:cubicBezTo>
                    <a:pt x="347" y="119"/>
                    <a:pt x="346" y="121"/>
                    <a:pt x="346" y="123"/>
                  </a:cubicBezTo>
                  <a:cubicBezTo>
                    <a:pt x="346" y="124"/>
                    <a:pt x="347" y="127"/>
                    <a:pt x="346" y="125"/>
                  </a:cubicBezTo>
                  <a:cubicBezTo>
                    <a:pt x="345" y="124"/>
                    <a:pt x="345" y="122"/>
                    <a:pt x="344" y="123"/>
                  </a:cubicBezTo>
                  <a:cubicBezTo>
                    <a:pt x="343" y="124"/>
                    <a:pt x="341" y="125"/>
                    <a:pt x="342" y="124"/>
                  </a:cubicBezTo>
                  <a:cubicBezTo>
                    <a:pt x="343" y="123"/>
                    <a:pt x="344" y="122"/>
                    <a:pt x="343" y="121"/>
                  </a:cubicBezTo>
                  <a:cubicBezTo>
                    <a:pt x="341" y="121"/>
                    <a:pt x="338" y="120"/>
                    <a:pt x="337" y="120"/>
                  </a:cubicBezTo>
                  <a:cubicBezTo>
                    <a:pt x="335" y="120"/>
                    <a:pt x="333" y="121"/>
                    <a:pt x="332" y="123"/>
                  </a:cubicBezTo>
                  <a:cubicBezTo>
                    <a:pt x="330" y="124"/>
                    <a:pt x="327" y="125"/>
                    <a:pt x="326" y="125"/>
                  </a:cubicBezTo>
                  <a:cubicBezTo>
                    <a:pt x="325" y="126"/>
                    <a:pt x="322" y="129"/>
                    <a:pt x="321" y="130"/>
                  </a:cubicBezTo>
                  <a:cubicBezTo>
                    <a:pt x="320" y="130"/>
                    <a:pt x="324" y="133"/>
                    <a:pt x="325" y="134"/>
                  </a:cubicBezTo>
                  <a:cubicBezTo>
                    <a:pt x="326" y="136"/>
                    <a:pt x="327" y="139"/>
                    <a:pt x="324" y="138"/>
                  </a:cubicBezTo>
                  <a:cubicBezTo>
                    <a:pt x="321" y="137"/>
                    <a:pt x="315" y="135"/>
                    <a:pt x="314" y="136"/>
                  </a:cubicBezTo>
                  <a:cubicBezTo>
                    <a:pt x="313" y="137"/>
                    <a:pt x="311" y="137"/>
                    <a:pt x="311" y="136"/>
                  </a:cubicBezTo>
                  <a:cubicBezTo>
                    <a:pt x="312" y="136"/>
                    <a:pt x="312" y="135"/>
                    <a:pt x="310" y="134"/>
                  </a:cubicBezTo>
                  <a:cubicBezTo>
                    <a:pt x="308" y="133"/>
                    <a:pt x="306" y="132"/>
                    <a:pt x="305" y="132"/>
                  </a:cubicBezTo>
                  <a:cubicBezTo>
                    <a:pt x="305" y="133"/>
                    <a:pt x="303" y="134"/>
                    <a:pt x="304" y="135"/>
                  </a:cubicBezTo>
                  <a:cubicBezTo>
                    <a:pt x="304" y="136"/>
                    <a:pt x="306" y="138"/>
                    <a:pt x="307" y="139"/>
                  </a:cubicBezTo>
                  <a:cubicBezTo>
                    <a:pt x="308" y="139"/>
                    <a:pt x="312" y="139"/>
                    <a:pt x="312" y="140"/>
                  </a:cubicBezTo>
                  <a:cubicBezTo>
                    <a:pt x="312" y="141"/>
                    <a:pt x="310" y="143"/>
                    <a:pt x="309" y="144"/>
                  </a:cubicBezTo>
                  <a:cubicBezTo>
                    <a:pt x="308" y="144"/>
                    <a:pt x="307" y="144"/>
                    <a:pt x="306" y="143"/>
                  </a:cubicBezTo>
                  <a:cubicBezTo>
                    <a:pt x="304" y="143"/>
                    <a:pt x="303" y="143"/>
                    <a:pt x="302" y="143"/>
                  </a:cubicBezTo>
                  <a:cubicBezTo>
                    <a:pt x="301" y="142"/>
                    <a:pt x="299" y="140"/>
                    <a:pt x="298" y="139"/>
                  </a:cubicBezTo>
                  <a:cubicBezTo>
                    <a:pt x="297" y="139"/>
                    <a:pt x="294" y="138"/>
                    <a:pt x="294" y="137"/>
                  </a:cubicBezTo>
                  <a:cubicBezTo>
                    <a:pt x="294" y="136"/>
                    <a:pt x="293" y="133"/>
                    <a:pt x="292" y="132"/>
                  </a:cubicBezTo>
                  <a:cubicBezTo>
                    <a:pt x="291" y="131"/>
                    <a:pt x="290" y="131"/>
                    <a:pt x="291" y="130"/>
                  </a:cubicBezTo>
                  <a:cubicBezTo>
                    <a:pt x="292" y="129"/>
                    <a:pt x="294" y="127"/>
                    <a:pt x="294" y="126"/>
                  </a:cubicBezTo>
                  <a:cubicBezTo>
                    <a:pt x="293" y="125"/>
                    <a:pt x="292" y="124"/>
                    <a:pt x="291" y="123"/>
                  </a:cubicBezTo>
                  <a:cubicBezTo>
                    <a:pt x="290" y="122"/>
                    <a:pt x="287" y="121"/>
                    <a:pt x="286" y="121"/>
                  </a:cubicBezTo>
                  <a:cubicBezTo>
                    <a:pt x="284" y="120"/>
                    <a:pt x="286" y="120"/>
                    <a:pt x="285" y="119"/>
                  </a:cubicBezTo>
                  <a:cubicBezTo>
                    <a:pt x="284" y="118"/>
                    <a:pt x="282" y="118"/>
                    <a:pt x="282" y="118"/>
                  </a:cubicBezTo>
                  <a:cubicBezTo>
                    <a:pt x="282" y="118"/>
                    <a:pt x="284" y="118"/>
                    <a:pt x="282" y="117"/>
                  </a:cubicBezTo>
                  <a:cubicBezTo>
                    <a:pt x="281" y="116"/>
                    <a:pt x="280" y="115"/>
                    <a:pt x="279" y="114"/>
                  </a:cubicBezTo>
                  <a:cubicBezTo>
                    <a:pt x="277" y="113"/>
                    <a:pt x="276" y="113"/>
                    <a:pt x="278" y="113"/>
                  </a:cubicBezTo>
                  <a:cubicBezTo>
                    <a:pt x="279" y="113"/>
                    <a:pt x="281" y="113"/>
                    <a:pt x="282" y="115"/>
                  </a:cubicBezTo>
                  <a:cubicBezTo>
                    <a:pt x="283" y="116"/>
                    <a:pt x="285" y="117"/>
                    <a:pt x="286" y="117"/>
                  </a:cubicBezTo>
                  <a:cubicBezTo>
                    <a:pt x="286" y="116"/>
                    <a:pt x="287" y="116"/>
                    <a:pt x="287" y="116"/>
                  </a:cubicBezTo>
                  <a:cubicBezTo>
                    <a:pt x="287" y="117"/>
                    <a:pt x="289" y="117"/>
                    <a:pt x="291" y="118"/>
                  </a:cubicBezTo>
                  <a:cubicBezTo>
                    <a:pt x="293" y="119"/>
                    <a:pt x="298" y="121"/>
                    <a:pt x="301" y="121"/>
                  </a:cubicBezTo>
                  <a:cubicBezTo>
                    <a:pt x="304" y="121"/>
                    <a:pt x="306" y="121"/>
                    <a:pt x="308" y="122"/>
                  </a:cubicBezTo>
                  <a:cubicBezTo>
                    <a:pt x="309" y="123"/>
                    <a:pt x="312" y="124"/>
                    <a:pt x="316" y="123"/>
                  </a:cubicBezTo>
                  <a:cubicBezTo>
                    <a:pt x="320" y="123"/>
                    <a:pt x="326" y="119"/>
                    <a:pt x="327" y="117"/>
                  </a:cubicBezTo>
                  <a:cubicBezTo>
                    <a:pt x="329" y="116"/>
                    <a:pt x="331" y="116"/>
                    <a:pt x="330" y="115"/>
                  </a:cubicBezTo>
                  <a:cubicBezTo>
                    <a:pt x="330" y="113"/>
                    <a:pt x="329" y="112"/>
                    <a:pt x="329" y="110"/>
                  </a:cubicBezTo>
                  <a:cubicBezTo>
                    <a:pt x="329" y="108"/>
                    <a:pt x="330" y="108"/>
                    <a:pt x="327" y="107"/>
                  </a:cubicBezTo>
                  <a:cubicBezTo>
                    <a:pt x="324" y="106"/>
                    <a:pt x="324" y="106"/>
                    <a:pt x="323" y="105"/>
                  </a:cubicBezTo>
                  <a:cubicBezTo>
                    <a:pt x="322" y="104"/>
                    <a:pt x="320" y="104"/>
                    <a:pt x="318" y="103"/>
                  </a:cubicBezTo>
                  <a:cubicBezTo>
                    <a:pt x="317" y="102"/>
                    <a:pt x="317" y="101"/>
                    <a:pt x="315" y="101"/>
                  </a:cubicBezTo>
                  <a:cubicBezTo>
                    <a:pt x="313" y="100"/>
                    <a:pt x="312" y="100"/>
                    <a:pt x="310" y="99"/>
                  </a:cubicBezTo>
                  <a:cubicBezTo>
                    <a:pt x="309" y="98"/>
                    <a:pt x="296" y="92"/>
                    <a:pt x="296" y="93"/>
                  </a:cubicBezTo>
                  <a:cubicBezTo>
                    <a:pt x="295" y="93"/>
                    <a:pt x="295" y="93"/>
                    <a:pt x="294" y="93"/>
                  </a:cubicBezTo>
                  <a:cubicBezTo>
                    <a:pt x="293" y="93"/>
                    <a:pt x="290" y="91"/>
                    <a:pt x="289" y="92"/>
                  </a:cubicBezTo>
                  <a:cubicBezTo>
                    <a:pt x="288" y="92"/>
                    <a:pt x="285" y="94"/>
                    <a:pt x="284" y="95"/>
                  </a:cubicBezTo>
                  <a:cubicBezTo>
                    <a:pt x="283" y="95"/>
                    <a:pt x="283" y="94"/>
                    <a:pt x="284" y="94"/>
                  </a:cubicBezTo>
                  <a:cubicBezTo>
                    <a:pt x="285" y="93"/>
                    <a:pt x="286" y="92"/>
                    <a:pt x="285" y="92"/>
                  </a:cubicBezTo>
                  <a:cubicBezTo>
                    <a:pt x="284" y="91"/>
                    <a:pt x="284" y="91"/>
                    <a:pt x="283" y="91"/>
                  </a:cubicBezTo>
                  <a:cubicBezTo>
                    <a:pt x="281" y="91"/>
                    <a:pt x="279" y="89"/>
                    <a:pt x="279" y="89"/>
                  </a:cubicBezTo>
                  <a:cubicBezTo>
                    <a:pt x="279" y="89"/>
                    <a:pt x="277" y="88"/>
                    <a:pt x="279" y="88"/>
                  </a:cubicBezTo>
                  <a:cubicBezTo>
                    <a:pt x="281" y="88"/>
                    <a:pt x="283" y="89"/>
                    <a:pt x="283" y="89"/>
                  </a:cubicBezTo>
                  <a:cubicBezTo>
                    <a:pt x="283" y="88"/>
                    <a:pt x="284" y="88"/>
                    <a:pt x="282" y="87"/>
                  </a:cubicBezTo>
                  <a:cubicBezTo>
                    <a:pt x="279" y="86"/>
                    <a:pt x="278" y="85"/>
                    <a:pt x="278" y="86"/>
                  </a:cubicBezTo>
                  <a:cubicBezTo>
                    <a:pt x="277" y="86"/>
                    <a:pt x="273" y="89"/>
                    <a:pt x="273" y="89"/>
                  </a:cubicBezTo>
                  <a:cubicBezTo>
                    <a:pt x="273" y="88"/>
                    <a:pt x="274" y="87"/>
                    <a:pt x="273" y="87"/>
                  </a:cubicBezTo>
                  <a:cubicBezTo>
                    <a:pt x="273" y="87"/>
                    <a:pt x="271" y="86"/>
                    <a:pt x="270" y="87"/>
                  </a:cubicBezTo>
                  <a:cubicBezTo>
                    <a:pt x="269" y="88"/>
                    <a:pt x="269" y="89"/>
                    <a:pt x="269" y="88"/>
                  </a:cubicBezTo>
                  <a:cubicBezTo>
                    <a:pt x="269" y="88"/>
                    <a:pt x="269" y="88"/>
                    <a:pt x="268" y="88"/>
                  </a:cubicBezTo>
                  <a:cubicBezTo>
                    <a:pt x="268" y="87"/>
                    <a:pt x="268" y="85"/>
                    <a:pt x="268" y="86"/>
                  </a:cubicBezTo>
                  <a:cubicBezTo>
                    <a:pt x="268" y="87"/>
                    <a:pt x="267" y="88"/>
                    <a:pt x="267" y="88"/>
                  </a:cubicBezTo>
                  <a:cubicBezTo>
                    <a:pt x="266" y="87"/>
                    <a:pt x="265" y="88"/>
                    <a:pt x="264" y="88"/>
                  </a:cubicBezTo>
                  <a:cubicBezTo>
                    <a:pt x="263" y="88"/>
                    <a:pt x="263" y="88"/>
                    <a:pt x="263" y="88"/>
                  </a:cubicBezTo>
                  <a:cubicBezTo>
                    <a:pt x="263" y="88"/>
                    <a:pt x="264" y="87"/>
                    <a:pt x="264" y="87"/>
                  </a:cubicBezTo>
                  <a:cubicBezTo>
                    <a:pt x="265" y="86"/>
                    <a:pt x="265" y="86"/>
                    <a:pt x="264" y="85"/>
                  </a:cubicBezTo>
                  <a:cubicBezTo>
                    <a:pt x="262" y="84"/>
                    <a:pt x="258" y="84"/>
                    <a:pt x="260" y="84"/>
                  </a:cubicBezTo>
                  <a:cubicBezTo>
                    <a:pt x="262" y="83"/>
                    <a:pt x="264" y="85"/>
                    <a:pt x="266" y="84"/>
                  </a:cubicBezTo>
                  <a:cubicBezTo>
                    <a:pt x="269" y="83"/>
                    <a:pt x="270" y="82"/>
                    <a:pt x="271" y="81"/>
                  </a:cubicBezTo>
                  <a:cubicBezTo>
                    <a:pt x="271" y="81"/>
                    <a:pt x="272" y="80"/>
                    <a:pt x="270" y="79"/>
                  </a:cubicBezTo>
                  <a:cubicBezTo>
                    <a:pt x="268" y="78"/>
                    <a:pt x="265" y="77"/>
                    <a:pt x="263" y="77"/>
                  </a:cubicBezTo>
                  <a:cubicBezTo>
                    <a:pt x="262" y="76"/>
                    <a:pt x="261" y="75"/>
                    <a:pt x="260" y="76"/>
                  </a:cubicBezTo>
                  <a:cubicBezTo>
                    <a:pt x="259" y="77"/>
                    <a:pt x="258" y="78"/>
                    <a:pt x="258" y="79"/>
                  </a:cubicBezTo>
                  <a:cubicBezTo>
                    <a:pt x="257" y="80"/>
                    <a:pt x="256" y="81"/>
                    <a:pt x="256" y="81"/>
                  </a:cubicBezTo>
                  <a:cubicBezTo>
                    <a:pt x="256" y="80"/>
                    <a:pt x="257" y="78"/>
                    <a:pt x="256" y="78"/>
                  </a:cubicBezTo>
                  <a:cubicBezTo>
                    <a:pt x="254" y="78"/>
                    <a:pt x="253" y="78"/>
                    <a:pt x="255" y="78"/>
                  </a:cubicBezTo>
                  <a:cubicBezTo>
                    <a:pt x="256" y="78"/>
                    <a:pt x="257" y="78"/>
                    <a:pt x="256" y="77"/>
                  </a:cubicBezTo>
                  <a:cubicBezTo>
                    <a:pt x="254" y="77"/>
                    <a:pt x="252" y="77"/>
                    <a:pt x="254" y="76"/>
                  </a:cubicBezTo>
                  <a:cubicBezTo>
                    <a:pt x="257" y="76"/>
                    <a:pt x="259" y="76"/>
                    <a:pt x="257" y="75"/>
                  </a:cubicBezTo>
                  <a:cubicBezTo>
                    <a:pt x="255" y="74"/>
                    <a:pt x="252" y="73"/>
                    <a:pt x="251" y="74"/>
                  </a:cubicBezTo>
                  <a:cubicBezTo>
                    <a:pt x="251" y="75"/>
                    <a:pt x="253" y="76"/>
                    <a:pt x="252" y="77"/>
                  </a:cubicBezTo>
                  <a:cubicBezTo>
                    <a:pt x="251" y="77"/>
                    <a:pt x="249" y="79"/>
                    <a:pt x="249" y="79"/>
                  </a:cubicBezTo>
                  <a:cubicBezTo>
                    <a:pt x="248" y="80"/>
                    <a:pt x="247" y="81"/>
                    <a:pt x="247" y="80"/>
                  </a:cubicBezTo>
                  <a:cubicBezTo>
                    <a:pt x="247" y="79"/>
                    <a:pt x="246" y="77"/>
                    <a:pt x="247" y="77"/>
                  </a:cubicBezTo>
                  <a:cubicBezTo>
                    <a:pt x="247" y="76"/>
                    <a:pt x="247" y="75"/>
                    <a:pt x="246" y="75"/>
                  </a:cubicBezTo>
                  <a:cubicBezTo>
                    <a:pt x="246" y="76"/>
                    <a:pt x="241" y="83"/>
                    <a:pt x="240" y="83"/>
                  </a:cubicBezTo>
                  <a:cubicBezTo>
                    <a:pt x="238" y="83"/>
                    <a:pt x="238" y="83"/>
                    <a:pt x="238" y="81"/>
                  </a:cubicBezTo>
                  <a:cubicBezTo>
                    <a:pt x="239" y="80"/>
                    <a:pt x="242" y="77"/>
                    <a:pt x="242" y="76"/>
                  </a:cubicBezTo>
                  <a:cubicBezTo>
                    <a:pt x="243" y="75"/>
                    <a:pt x="243" y="75"/>
                    <a:pt x="243" y="74"/>
                  </a:cubicBezTo>
                  <a:cubicBezTo>
                    <a:pt x="243" y="74"/>
                    <a:pt x="242" y="73"/>
                    <a:pt x="241" y="73"/>
                  </a:cubicBezTo>
                  <a:cubicBezTo>
                    <a:pt x="240" y="74"/>
                    <a:pt x="239" y="74"/>
                    <a:pt x="240" y="74"/>
                  </a:cubicBezTo>
                  <a:cubicBezTo>
                    <a:pt x="241" y="74"/>
                    <a:pt x="242" y="75"/>
                    <a:pt x="240" y="75"/>
                  </a:cubicBezTo>
                  <a:cubicBezTo>
                    <a:pt x="239" y="75"/>
                    <a:pt x="237" y="76"/>
                    <a:pt x="237" y="75"/>
                  </a:cubicBezTo>
                  <a:cubicBezTo>
                    <a:pt x="237" y="74"/>
                    <a:pt x="237" y="73"/>
                    <a:pt x="236" y="74"/>
                  </a:cubicBezTo>
                  <a:cubicBezTo>
                    <a:pt x="236" y="74"/>
                    <a:pt x="235" y="75"/>
                    <a:pt x="235" y="76"/>
                  </a:cubicBezTo>
                  <a:cubicBezTo>
                    <a:pt x="234" y="76"/>
                    <a:pt x="235" y="78"/>
                    <a:pt x="235" y="78"/>
                  </a:cubicBezTo>
                  <a:cubicBezTo>
                    <a:pt x="236" y="79"/>
                    <a:pt x="235" y="79"/>
                    <a:pt x="235" y="79"/>
                  </a:cubicBezTo>
                  <a:cubicBezTo>
                    <a:pt x="234" y="78"/>
                    <a:pt x="234" y="78"/>
                    <a:pt x="234" y="79"/>
                  </a:cubicBezTo>
                  <a:cubicBezTo>
                    <a:pt x="234" y="79"/>
                    <a:pt x="234" y="81"/>
                    <a:pt x="233" y="80"/>
                  </a:cubicBezTo>
                  <a:cubicBezTo>
                    <a:pt x="233" y="79"/>
                    <a:pt x="233" y="79"/>
                    <a:pt x="232" y="79"/>
                  </a:cubicBezTo>
                  <a:cubicBezTo>
                    <a:pt x="231" y="80"/>
                    <a:pt x="230" y="80"/>
                    <a:pt x="230" y="79"/>
                  </a:cubicBezTo>
                  <a:cubicBezTo>
                    <a:pt x="231" y="78"/>
                    <a:pt x="233" y="77"/>
                    <a:pt x="232" y="77"/>
                  </a:cubicBezTo>
                  <a:cubicBezTo>
                    <a:pt x="230" y="77"/>
                    <a:pt x="230" y="79"/>
                    <a:pt x="229" y="79"/>
                  </a:cubicBezTo>
                  <a:cubicBezTo>
                    <a:pt x="227" y="79"/>
                    <a:pt x="226" y="79"/>
                    <a:pt x="227" y="80"/>
                  </a:cubicBezTo>
                  <a:cubicBezTo>
                    <a:pt x="227" y="81"/>
                    <a:pt x="228" y="82"/>
                    <a:pt x="229" y="82"/>
                  </a:cubicBezTo>
                  <a:cubicBezTo>
                    <a:pt x="230" y="82"/>
                    <a:pt x="230" y="82"/>
                    <a:pt x="230" y="83"/>
                  </a:cubicBezTo>
                  <a:cubicBezTo>
                    <a:pt x="229" y="83"/>
                    <a:pt x="229" y="85"/>
                    <a:pt x="228" y="85"/>
                  </a:cubicBezTo>
                  <a:cubicBezTo>
                    <a:pt x="227" y="84"/>
                    <a:pt x="227" y="83"/>
                    <a:pt x="226" y="83"/>
                  </a:cubicBezTo>
                  <a:cubicBezTo>
                    <a:pt x="226" y="83"/>
                    <a:pt x="225" y="83"/>
                    <a:pt x="225" y="82"/>
                  </a:cubicBezTo>
                  <a:cubicBezTo>
                    <a:pt x="225" y="81"/>
                    <a:pt x="225" y="81"/>
                    <a:pt x="224" y="82"/>
                  </a:cubicBezTo>
                  <a:cubicBezTo>
                    <a:pt x="224" y="83"/>
                    <a:pt x="224" y="83"/>
                    <a:pt x="223" y="83"/>
                  </a:cubicBezTo>
                  <a:cubicBezTo>
                    <a:pt x="222" y="82"/>
                    <a:pt x="223" y="82"/>
                    <a:pt x="222" y="82"/>
                  </a:cubicBezTo>
                  <a:cubicBezTo>
                    <a:pt x="221" y="81"/>
                    <a:pt x="219" y="82"/>
                    <a:pt x="218" y="82"/>
                  </a:cubicBezTo>
                  <a:cubicBezTo>
                    <a:pt x="216" y="82"/>
                    <a:pt x="216" y="82"/>
                    <a:pt x="219" y="83"/>
                  </a:cubicBezTo>
                  <a:cubicBezTo>
                    <a:pt x="221" y="83"/>
                    <a:pt x="223" y="85"/>
                    <a:pt x="222" y="84"/>
                  </a:cubicBezTo>
                  <a:cubicBezTo>
                    <a:pt x="221" y="84"/>
                    <a:pt x="221" y="84"/>
                    <a:pt x="221" y="85"/>
                  </a:cubicBezTo>
                  <a:cubicBezTo>
                    <a:pt x="221" y="86"/>
                    <a:pt x="222" y="88"/>
                    <a:pt x="221" y="87"/>
                  </a:cubicBezTo>
                  <a:cubicBezTo>
                    <a:pt x="220" y="87"/>
                    <a:pt x="218" y="86"/>
                    <a:pt x="218" y="86"/>
                  </a:cubicBezTo>
                  <a:cubicBezTo>
                    <a:pt x="218" y="85"/>
                    <a:pt x="217" y="86"/>
                    <a:pt x="217" y="86"/>
                  </a:cubicBezTo>
                  <a:cubicBezTo>
                    <a:pt x="217" y="87"/>
                    <a:pt x="216" y="87"/>
                    <a:pt x="216" y="86"/>
                  </a:cubicBezTo>
                  <a:cubicBezTo>
                    <a:pt x="215" y="86"/>
                    <a:pt x="216" y="85"/>
                    <a:pt x="215" y="86"/>
                  </a:cubicBezTo>
                  <a:cubicBezTo>
                    <a:pt x="215" y="86"/>
                    <a:pt x="213" y="87"/>
                    <a:pt x="214" y="88"/>
                  </a:cubicBezTo>
                  <a:cubicBezTo>
                    <a:pt x="214" y="89"/>
                    <a:pt x="215" y="90"/>
                    <a:pt x="214" y="90"/>
                  </a:cubicBezTo>
                  <a:cubicBezTo>
                    <a:pt x="213" y="90"/>
                    <a:pt x="212" y="90"/>
                    <a:pt x="212" y="89"/>
                  </a:cubicBezTo>
                  <a:cubicBezTo>
                    <a:pt x="212" y="88"/>
                    <a:pt x="213" y="86"/>
                    <a:pt x="212" y="86"/>
                  </a:cubicBezTo>
                  <a:cubicBezTo>
                    <a:pt x="211" y="86"/>
                    <a:pt x="212" y="87"/>
                    <a:pt x="210" y="87"/>
                  </a:cubicBezTo>
                  <a:cubicBezTo>
                    <a:pt x="209" y="88"/>
                    <a:pt x="209" y="88"/>
                    <a:pt x="210" y="89"/>
                  </a:cubicBezTo>
                  <a:cubicBezTo>
                    <a:pt x="210" y="89"/>
                    <a:pt x="210" y="88"/>
                    <a:pt x="209" y="89"/>
                  </a:cubicBezTo>
                  <a:cubicBezTo>
                    <a:pt x="208" y="90"/>
                    <a:pt x="207" y="92"/>
                    <a:pt x="208" y="90"/>
                  </a:cubicBezTo>
                  <a:cubicBezTo>
                    <a:pt x="208" y="89"/>
                    <a:pt x="209" y="89"/>
                    <a:pt x="208" y="88"/>
                  </a:cubicBezTo>
                  <a:cubicBezTo>
                    <a:pt x="207" y="87"/>
                    <a:pt x="204" y="87"/>
                    <a:pt x="206" y="86"/>
                  </a:cubicBezTo>
                  <a:cubicBezTo>
                    <a:pt x="207" y="86"/>
                    <a:pt x="209" y="86"/>
                    <a:pt x="207" y="85"/>
                  </a:cubicBezTo>
                  <a:cubicBezTo>
                    <a:pt x="205" y="85"/>
                    <a:pt x="205" y="85"/>
                    <a:pt x="204" y="85"/>
                  </a:cubicBezTo>
                  <a:cubicBezTo>
                    <a:pt x="203" y="84"/>
                    <a:pt x="203" y="84"/>
                    <a:pt x="204" y="85"/>
                  </a:cubicBezTo>
                  <a:cubicBezTo>
                    <a:pt x="204" y="86"/>
                    <a:pt x="205" y="88"/>
                    <a:pt x="204" y="88"/>
                  </a:cubicBezTo>
                  <a:cubicBezTo>
                    <a:pt x="204" y="88"/>
                    <a:pt x="203" y="88"/>
                    <a:pt x="202" y="88"/>
                  </a:cubicBezTo>
                  <a:cubicBezTo>
                    <a:pt x="202" y="88"/>
                    <a:pt x="200" y="89"/>
                    <a:pt x="202" y="89"/>
                  </a:cubicBezTo>
                  <a:cubicBezTo>
                    <a:pt x="203" y="89"/>
                    <a:pt x="204" y="88"/>
                    <a:pt x="203" y="89"/>
                  </a:cubicBezTo>
                  <a:cubicBezTo>
                    <a:pt x="202" y="89"/>
                    <a:pt x="201" y="89"/>
                    <a:pt x="203" y="89"/>
                  </a:cubicBezTo>
                  <a:cubicBezTo>
                    <a:pt x="204" y="90"/>
                    <a:pt x="205" y="90"/>
                    <a:pt x="205" y="90"/>
                  </a:cubicBezTo>
                  <a:cubicBezTo>
                    <a:pt x="205" y="89"/>
                    <a:pt x="205" y="89"/>
                    <a:pt x="205" y="89"/>
                  </a:cubicBezTo>
                  <a:cubicBezTo>
                    <a:pt x="205" y="90"/>
                    <a:pt x="205" y="92"/>
                    <a:pt x="205" y="91"/>
                  </a:cubicBezTo>
                  <a:cubicBezTo>
                    <a:pt x="204" y="91"/>
                    <a:pt x="203" y="90"/>
                    <a:pt x="202" y="90"/>
                  </a:cubicBezTo>
                  <a:cubicBezTo>
                    <a:pt x="202" y="90"/>
                    <a:pt x="202" y="88"/>
                    <a:pt x="201" y="89"/>
                  </a:cubicBezTo>
                  <a:cubicBezTo>
                    <a:pt x="200" y="89"/>
                    <a:pt x="198" y="90"/>
                    <a:pt x="198" y="90"/>
                  </a:cubicBezTo>
                  <a:cubicBezTo>
                    <a:pt x="198" y="89"/>
                    <a:pt x="198" y="89"/>
                    <a:pt x="196" y="90"/>
                  </a:cubicBezTo>
                  <a:cubicBezTo>
                    <a:pt x="195" y="90"/>
                    <a:pt x="194" y="91"/>
                    <a:pt x="194" y="92"/>
                  </a:cubicBezTo>
                  <a:cubicBezTo>
                    <a:pt x="194" y="93"/>
                    <a:pt x="195" y="93"/>
                    <a:pt x="194" y="93"/>
                  </a:cubicBezTo>
                  <a:cubicBezTo>
                    <a:pt x="194" y="94"/>
                    <a:pt x="193" y="95"/>
                    <a:pt x="195" y="94"/>
                  </a:cubicBezTo>
                  <a:cubicBezTo>
                    <a:pt x="196" y="94"/>
                    <a:pt x="196" y="93"/>
                    <a:pt x="197" y="93"/>
                  </a:cubicBezTo>
                  <a:cubicBezTo>
                    <a:pt x="197" y="93"/>
                    <a:pt x="197" y="94"/>
                    <a:pt x="198" y="93"/>
                  </a:cubicBezTo>
                  <a:cubicBezTo>
                    <a:pt x="199" y="93"/>
                    <a:pt x="200" y="93"/>
                    <a:pt x="199" y="94"/>
                  </a:cubicBezTo>
                  <a:cubicBezTo>
                    <a:pt x="198" y="95"/>
                    <a:pt x="197" y="95"/>
                    <a:pt x="197" y="96"/>
                  </a:cubicBezTo>
                  <a:cubicBezTo>
                    <a:pt x="197" y="97"/>
                    <a:pt x="197" y="99"/>
                    <a:pt x="197" y="98"/>
                  </a:cubicBezTo>
                  <a:cubicBezTo>
                    <a:pt x="196" y="98"/>
                    <a:pt x="195" y="96"/>
                    <a:pt x="194" y="97"/>
                  </a:cubicBezTo>
                  <a:cubicBezTo>
                    <a:pt x="194" y="97"/>
                    <a:pt x="193" y="99"/>
                    <a:pt x="193" y="98"/>
                  </a:cubicBezTo>
                  <a:cubicBezTo>
                    <a:pt x="193" y="97"/>
                    <a:pt x="193" y="96"/>
                    <a:pt x="192" y="97"/>
                  </a:cubicBezTo>
                  <a:cubicBezTo>
                    <a:pt x="191" y="97"/>
                    <a:pt x="191" y="99"/>
                    <a:pt x="191" y="97"/>
                  </a:cubicBezTo>
                  <a:cubicBezTo>
                    <a:pt x="191" y="96"/>
                    <a:pt x="192" y="94"/>
                    <a:pt x="191" y="95"/>
                  </a:cubicBezTo>
                  <a:cubicBezTo>
                    <a:pt x="190" y="96"/>
                    <a:pt x="189" y="99"/>
                    <a:pt x="189" y="98"/>
                  </a:cubicBezTo>
                  <a:cubicBezTo>
                    <a:pt x="188" y="97"/>
                    <a:pt x="188" y="95"/>
                    <a:pt x="188" y="94"/>
                  </a:cubicBezTo>
                  <a:cubicBezTo>
                    <a:pt x="189" y="94"/>
                    <a:pt x="190" y="91"/>
                    <a:pt x="189" y="92"/>
                  </a:cubicBezTo>
                  <a:cubicBezTo>
                    <a:pt x="188" y="93"/>
                    <a:pt x="185" y="94"/>
                    <a:pt x="186" y="94"/>
                  </a:cubicBezTo>
                  <a:cubicBezTo>
                    <a:pt x="187" y="95"/>
                    <a:pt x="188" y="96"/>
                    <a:pt x="187" y="96"/>
                  </a:cubicBezTo>
                  <a:cubicBezTo>
                    <a:pt x="185" y="95"/>
                    <a:pt x="185" y="95"/>
                    <a:pt x="185" y="96"/>
                  </a:cubicBezTo>
                  <a:cubicBezTo>
                    <a:pt x="185" y="97"/>
                    <a:pt x="184" y="98"/>
                    <a:pt x="184" y="97"/>
                  </a:cubicBezTo>
                  <a:cubicBezTo>
                    <a:pt x="184" y="96"/>
                    <a:pt x="184" y="96"/>
                    <a:pt x="183" y="96"/>
                  </a:cubicBezTo>
                  <a:cubicBezTo>
                    <a:pt x="182" y="97"/>
                    <a:pt x="181" y="98"/>
                    <a:pt x="182" y="98"/>
                  </a:cubicBezTo>
                  <a:cubicBezTo>
                    <a:pt x="184" y="98"/>
                    <a:pt x="185" y="98"/>
                    <a:pt x="184" y="98"/>
                  </a:cubicBezTo>
                  <a:cubicBezTo>
                    <a:pt x="184" y="98"/>
                    <a:pt x="183" y="99"/>
                    <a:pt x="184" y="99"/>
                  </a:cubicBezTo>
                  <a:cubicBezTo>
                    <a:pt x="185" y="99"/>
                    <a:pt x="185" y="98"/>
                    <a:pt x="185" y="99"/>
                  </a:cubicBezTo>
                  <a:cubicBezTo>
                    <a:pt x="185" y="99"/>
                    <a:pt x="185" y="100"/>
                    <a:pt x="184" y="100"/>
                  </a:cubicBezTo>
                  <a:cubicBezTo>
                    <a:pt x="183" y="100"/>
                    <a:pt x="183" y="98"/>
                    <a:pt x="182" y="99"/>
                  </a:cubicBezTo>
                  <a:cubicBezTo>
                    <a:pt x="181" y="100"/>
                    <a:pt x="181" y="102"/>
                    <a:pt x="179" y="102"/>
                  </a:cubicBezTo>
                  <a:cubicBezTo>
                    <a:pt x="178" y="102"/>
                    <a:pt x="175" y="103"/>
                    <a:pt x="176" y="103"/>
                  </a:cubicBezTo>
                  <a:cubicBezTo>
                    <a:pt x="178" y="103"/>
                    <a:pt x="179" y="104"/>
                    <a:pt x="180" y="103"/>
                  </a:cubicBezTo>
                  <a:cubicBezTo>
                    <a:pt x="182" y="102"/>
                    <a:pt x="183" y="101"/>
                    <a:pt x="184" y="101"/>
                  </a:cubicBezTo>
                  <a:cubicBezTo>
                    <a:pt x="185" y="101"/>
                    <a:pt x="185" y="101"/>
                    <a:pt x="186" y="101"/>
                  </a:cubicBezTo>
                  <a:cubicBezTo>
                    <a:pt x="187" y="100"/>
                    <a:pt x="187" y="101"/>
                    <a:pt x="188" y="100"/>
                  </a:cubicBezTo>
                  <a:cubicBezTo>
                    <a:pt x="190" y="100"/>
                    <a:pt x="189" y="100"/>
                    <a:pt x="188" y="99"/>
                  </a:cubicBezTo>
                  <a:cubicBezTo>
                    <a:pt x="187" y="98"/>
                    <a:pt x="189" y="99"/>
                    <a:pt x="189" y="99"/>
                  </a:cubicBezTo>
                  <a:cubicBezTo>
                    <a:pt x="189" y="99"/>
                    <a:pt x="189" y="100"/>
                    <a:pt x="190" y="100"/>
                  </a:cubicBezTo>
                  <a:cubicBezTo>
                    <a:pt x="191" y="100"/>
                    <a:pt x="192" y="98"/>
                    <a:pt x="192" y="99"/>
                  </a:cubicBezTo>
                  <a:cubicBezTo>
                    <a:pt x="191" y="100"/>
                    <a:pt x="190" y="100"/>
                    <a:pt x="191" y="101"/>
                  </a:cubicBezTo>
                  <a:cubicBezTo>
                    <a:pt x="191" y="101"/>
                    <a:pt x="190" y="101"/>
                    <a:pt x="190" y="101"/>
                  </a:cubicBezTo>
                  <a:cubicBezTo>
                    <a:pt x="190" y="101"/>
                    <a:pt x="190" y="101"/>
                    <a:pt x="190" y="101"/>
                  </a:cubicBezTo>
                  <a:cubicBezTo>
                    <a:pt x="192" y="101"/>
                    <a:pt x="193" y="101"/>
                    <a:pt x="192" y="101"/>
                  </a:cubicBezTo>
                  <a:cubicBezTo>
                    <a:pt x="192" y="102"/>
                    <a:pt x="189" y="103"/>
                    <a:pt x="191" y="103"/>
                  </a:cubicBezTo>
                  <a:cubicBezTo>
                    <a:pt x="192" y="103"/>
                    <a:pt x="192" y="103"/>
                    <a:pt x="193" y="102"/>
                  </a:cubicBezTo>
                  <a:cubicBezTo>
                    <a:pt x="194" y="101"/>
                    <a:pt x="196" y="102"/>
                    <a:pt x="194" y="102"/>
                  </a:cubicBezTo>
                  <a:cubicBezTo>
                    <a:pt x="193" y="102"/>
                    <a:pt x="192" y="103"/>
                    <a:pt x="191" y="104"/>
                  </a:cubicBezTo>
                  <a:cubicBezTo>
                    <a:pt x="190" y="104"/>
                    <a:pt x="191" y="104"/>
                    <a:pt x="190" y="105"/>
                  </a:cubicBezTo>
                  <a:cubicBezTo>
                    <a:pt x="190" y="105"/>
                    <a:pt x="189" y="106"/>
                    <a:pt x="188" y="105"/>
                  </a:cubicBezTo>
                  <a:cubicBezTo>
                    <a:pt x="188" y="104"/>
                    <a:pt x="188" y="102"/>
                    <a:pt x="188" y="103"/>
                  </a:cubicBezTo>
                  <a:cubicBezTo>
                    <a:pt x="187" y="104"/>
                    <a:pt x="188" y="106"/>
                    <a:pt x="187" y="105"/>
                  </a:cubicBezTo>
                  <a:cubicBezTo>
                    <a:pt x="186" y="104"/>
                    <a:pt x="186" y="103"/>
                    <a:pt x="185" y="104"/>
                  </a:cubicBezTo>
                  <a:cubicBezTo>
                    <a:pt x="184" y="105"/>
                    <a:pt x="184" y="105"/>
                    <a:pt x="183" y="106"/>
                  </a:cubicBezTo>
                  <a:cubicBezTo>
                    <a:pt x="182" y="107"/>
                    <a:pt x="181" y="108"/>
                    <a:pt x="182" y="108"/>
                  </a:cubicBezTo>
                  <a:cubicBezTo>
                    <a:pt x="183" y="108"/>
                    <a:pt x="185" y="106"/>
                    <a:pt x="185" y="106"/>
                  </a:cubicBezTo>
                  <a:cubicBezTo>
                    <a:pt x="185" y="107"/>
                    <a:pt x="185" y="107"/>
                    <a:pt x="185" y="107"/>
                  </a:cubicBezTo>
                  <a:cubicBezTo>
                    <a:pt x="186" y="107"/>
                    <a:pt x="188" y="108"/>
                    <a:pt x="186" y="108"/>
                  </a:cubicBezTo>
                  <a:cubicBezTo>
                    <a:pt x="185" y="108"/>
                    <a:pt x="185" y="107"/>
                    <a:pt x="184" y="108"/>
                  </a:cubicBezTo>
                  <a:cubicBezTo>
                    <a:pt x="183" y="109"/>
                    <a:pt x="184" y="109"/>
                    <a:pt x="185" y="109"/>
                  </a:cubicBezTo>
                  <a:cubicBezTo>
                    <a:pt x="186" y="109"/>
                    <a:pt x="187" y="109"/>
                    <a:pt x="187" y="110"/>
                  </a:cubicBezTo>
                  <a:cubicBezTo>
                    <a:pt x="186" y="111"/>
                    <a:pt x="187" y="111"/>
                    <a:pt x="186" y="110"/>
                  </a:cubicBezTo>
                  <a:cubicBezTo>
                    <a:pt x="184" y="109"/>
                    <a:pt x="185" y="109"/>
                    <a:pt x="184" y="109"/>
                  </a:cubicBezTo>
                  <a:cubicBezTo>
                    <a:pt x="183" y="109"/>
                    <a:pt x="183" y="110"/>
                    <a:pt x="182" y="111"/>
                  </a:cubicBezTo>
                  <a:cubicBezTo>
                    <a:pt x="181" y="111"/>
                    <a:pt x="179" y="112"/>
                    <a:pt x="180" y="112"/>
                  </a:cubicBezTo>
                  <a:cubicBezTo>
                    <a:pt x="182" y="112"/>
                    <a:pt x="184" y="111"/>
                    <a:pt x="185" y="112"/>
                  </a:cubicBezTo>
                  <a:cubicBezTo>
                    <a:pt x="186" y="112"/>
                    <a:pt x="186" y="113"/>
                    <a:pt x="184" y="112"/>
                  </a:cubicBezTo>
                  <a:cubicBezTo>
                    <a:pt x="183" y="112"/>
                    <a:pt x="183" y="112"/>
                    <a:pt x="182" y="112"/>
                  </a:cubicBezTo>
                  <a:cubicBezTo>
                    <a:pt x="181" y="112"/>
                    <a:pt x="181" y="113"/>
                    <a:pt x="182" y="113"/>
                  </a:cubicBezTo>
                  <a:cubicBezTo>
                    <a:pt x="183" y="113"/>
                    <a:pt x="182" y="114"/>
                    <a:pt x="181" y="113"/>
                  </a:cubicBezTo>
                  <a:cubicBezTo>
                    <a:pt x="180" y="112"/>
                    <a:pt x="180" y="112"/>
                    <a:pt x="178" y="113"/>
                  </a:cubicBezTo>
                  <a:cubicBezTo>
                    <a:pt x="177" y="114"/>
                    <a:pt x="178" y="113"/>
                    <a:pt x="179" y="113"/>
                  </a:cubicBezTo>
                  <a:cubicBezTo>
                    <a:pt x="180" y="113"/>
                    <a:pt x="181" y="114"/>
                    <a:pt x="179" y="114"/>
                  </a:cubicBezTo>
                  <a:cubicBezTo>
                    <a:pt x="177" y="114"/>
                    <a:pt x="177" y="115"/>
                    <a:pt x="177" y="116"/>
                  </a:cubicBezTo>
                  <a:cubicBezTo>
                    <a:pt x="176" y="116"/>
                    <a:pt x="177" y="116"/>
                    <a:pt x="177" y="117"/>
                  </a:cubicBezTo>
                  <a:cubicBezTo>
                    <a:pt x="177" y="117"/>
                    <a:pt x="177" y="117"/>
                    <a:pt x="176" y="117"/>
                  </a:cubicBezTo>
                  <a:cubicBezTo>
                    <a:pt x="175" y="117"/>
                    <a:pt x="175" y="118"/>
                    <a:pt x="174" y="118"/>
                  </a:cubicBezTo>
                  <a:cubicBezTo>
                    <a:pt x="173" y="119"/>
                    <a:pt x="173" y="120"/>
                    <a:pt x="174" y="120"/>
                  </a:cubicBezTo>
                  <a:cubicBezTo>
                    <a:pt x="174" y="120"/>
                    <a:pt x="174" y="120"/>
                    <a:pt x="173" y="120"/>
                  </a:cubicBezTo>
                  <a:cubicBezTo>
                    <a:pt x="173" y="120"/>
                    <a:pt x="172" y="121"/>
                    <a:pt x="173" y="121"/>
                  </a:cubicBezTo>
                  <a:cubicBezTo>
                    <a:pt x="174" y="121"/>
                    <a:pt x="175" y="120"/>
                    <a:pt x="174" y="121"/>
                  </a:cubicBezTo>
                  <a:cubicBezTo>
                    <a:pt x="174" y="122"/>
                    <a:pt x="173" y="122"/>
                    <a:pt x="175" y="122"/>
                  </a:cubicBezTo>
                  <a:cubicBezTo>
                    <a:pt x="176" y="122"/>
                    <a:pt x="177" y="122"/>
                    <a:pt x="178" y="122"/>
                  </a:cubicBezTo>
                  <a:cubicBezTo>
                    <a:pt x="178" y="122"/>
                    <a:pt x="177" y="122"/>
                    <a:pt x="177" y="122"/>
                  </a:cubicBezTo>
                  <a:cubicBezTo>
                    <a:pt x="176" y="123"/>
                    <a:pt x="176" y="123"/>
                    <a:pt x="175" y="123"/>
                  </a:cubicBezTo>
                  <a:cubicBezTo>
                    <a:pt x="174" y="123"/>
                    <a:pt x="174" y="123"/>
                    <a:pt x="173" y="123"/>
                  </a:cubicBezTo>
                  <a:cubicBezTo>
                    <a:pt x="172" y="123"/>
                    <a:pt x="172" y="123"/>
                    <a:pt x="171" y="123"/>
                  </a:cubicBezTo>
                  <a:cubicBezTo>
                    <a:pt x="169" y="123"/>
                    <a:pt x="168" y="123"/>
                    <a:pt x="169" y="124"/>
                  </a:cubicBezTo>
                  <a:cubicBezTo>
                    <a:pt x="170" y="124"/>
                    <a:pt x="171" y="125"/>
                    <a:pt x="170" y="125"/>
                  </a:cubicBezTo>
                  <a:cubicBezTo>
                    <a:pt x="169" y="125"/>
                    <a:pt x="168" y="125"/>
                    <a:pt x="169" y="125"/>
                  </a:cubicBezTo>
                  <a:cubicBezTo>
                    <a:pt x="171" y="125"/>
                    <a:pt x="172" y="124"/>
                    <a:pt x="172" y="125"/>
                  </a:cubicBezTo>
                  <a:cubicBezTo>
                    <a:pt x="172" y="126"/>
                    <a:pt x="172" y="126"/>
                    <a:pt x="171" y="126"/>
                  </a:cubicBezTo>
                  <a:cubicBezTo>
                    <a:pt x="170" y="126"/>
                    <a:pt x="170" y="127"/>
                    <a:pt x="169" y="127"/>
                  </a:cubicBezTo>
                  <a:cubicBezTo>
                    <a:pt x="168" y="128"/>
                    <a:pt x="170" y="127"/>
                    <a:pt x="170" y="128"/>
                  </a:cubicBezTo>
                  <a:cubicBezTo>
                    <a:pt x="170" y="129"/>
                    <a:pt x="169" y="128"/>
                    <a:pt x="168" y="129"/>
                  </a:cubicBezTo>
                  <a:cubicBezTo>
                    <a:pt x="167" y="129"/>
                    <a:pt x="169" y="129"/>
                    <a:pt x="170" y="129"/>
                  </a:cubicBezTo>
                  <a:cubicBezTo>
                    <a:pt x="170" y="129"/>
                    <a:pt x="170" y="130"/>
                    <a:pt x="169" y="130"/>
                  </a:cubicBezTo>
                  <a:cubicBezTo>
                    <a:pt x="168" y="130"/>
                    <a:pt x="168" y="130"/>
                    <a:pt x="168" y="131"/>
                  </a:cubicBezTo>
                  <a:cubicBezTo>
                    <a:pt x="169" y="132"/>
                    <a:pt x="170" y="132"/>
                    <a:pt x="170" y="132"/>
                  </a:cubicBezTo>
                  <a:cubicBezTo>
                    <a:pt x="170" y="132"/>
                    <a:pt x="169" y="132"/>
                    <a:pt x="168" y="132"/>
                  </a:cubicBezTo>
                  <a:cubicBezTo>
                    <a:pt x="166" y="132"/>
                    <a:pt x="166" y="132"/>
                    <a:pt x="165" y="133"/>
                  </a:cubicBezTo>
                  <a:cubicBezTo>
                    <a:pt x="164" y="135"/>
                    <a:pt x="165" y="135"/>
                    <a:pt x="163" y="135"/>
                  </a:cubicBezTo>
                  <a:cubicBezTo>
                    <a:pt x="162" y="134"/>
                    <a:pt x="159" y="134"/>
                    <a:pt x="161" y="135"/>
                  </a:cubicBezTo>
                  <a:cubicBezTo>
                    <a:pt x="162" y="135"/>
                    <a:pt x="163" y="136"/>
                    <a:pt x="164" y="136"/>
                  </a:cubicBezTo>
                  <a:cubicBezTo>
                    <a:pt x="165" y="136"/>
                    <a:pt x="165" y="134"/>
                    <a:pt x="167" y="134"/>
                  </a:cubicBezTo>
                  <a:cubicBezTo>
                    <a:pt x="168" y="134"/>
                    <a:pt x="169" y="134"/>
                    <a:pt x="167" y="134"/>
                  </a:cubicBezTo>
                  <a:cubicBezTo>
                    <a:pt x="166" y="134"/>
                    <a:pt x="166" y="136"/>
                    <a:pt x="165" y="136"/>
                  </a:cubicBezTo>
                  <a:cubicBezTo>
                    <a:pt x="165" y="136"/>
                    <a:pt x="163" y="136"/>
                    <a:pt x="164" y="137"/>
                  </a:cubicBezTo>
                  <a:cubicBezTo>
                    <a:pt x="164" y="138"/>
                    <a:pt x="165" y="138"/>
                    <a:pt x="164" y="139"/>
                  </a:cubicBezTo>
                  <a:cubicBezTo>
                    <a:pt x="163" y="139"/>
                    <a:pt x="163" y="139"/>
                    <a:pt x="162" y="139"/>
                  </a:cubicBezTo>
                  <a:cubicBezTo>
                    <a:pt x="161" y="138"/>
                    <a:pt x="160" y="138"/>
                    <a:pt x="160" y="138"/>
                  </a:cubicBezTo>
                  <a:cubicBezTo>
                    <a:pt x="159" y="139"/>
                    <a:pt x="157" y="141"/>
                    <a:pt x="156" y="142"/>
                  </a:cubicBezTo>
                  <a:cubicBezTo>
                    <a:pt x="156" y="142"/>
                    <a:pt x="155" y="143"/>
                    <a:pt x="156" y="143"/>
                  </a:cubicBezTo>
                  <a:cubicBezTo>
                    <a:pt x="157" y="143"/>
                    <a:pt x="157" y="143"/>
                    <a:pt x="156" y="143"/>
                  </a:cubicBezTo>
                  <a:cubicBezTo>
                    <a:pt x="155" y="144"/>
                    <a:pt x="155" y="144"/>
                    <a:pt x="154" y="144"/>
                  </a:cubicBezTo>
                  <a:cubicBezTo>
                    <a:pt x="154" y="144"/>
                    <a:pt x="152" y="145"/>
                    <a:pt x="153" y="145"/>
                  </a:cubicBezTo>
                  <a:cubicBezTo>
                    <a:pt x="154" y="145"/>
                    <a:pt x="154" y="145"/>
                    <a:pt x="154" y="147"/>
                  </a:cubicBezTo>
                  <a:cubicBezTo>
                    <a:pt x="154" y="148"/>
                    <a:pt x="156" y="147"/>
                    <a:pt x="157" y="146"/>
                  </a:cubicBezTo>
                  <a:cubicBezTo>
                    <a:pt x="159" y="146"/>
                    <a:pt x="162" y="146"/>
                    <a:pt x="161" y="145"/>
                  </a:cubicBezTo>
                  <a:cubicBezTo>
                    <a:pt x="161" y="144"/>
                    <a:pt x="161" y="145"/>
                    <a:pt x="160" y="144"/>
                  </a:cubicBezTo>
                  <a:cubicBezTo>
                    <a:pt x="160" y="143"/>
                    <a:pt x="160" y="143"/>
                    <a:pt x="161" y="144"/>
                  </a:cubicBezTo>
                  <a:cubicBezTo>
                    <a:pt x="162" y="145"/>
                    <a:pt x="164" y="145"/>
                    <a:pt x="163" y="145"/>
                  </a:cubicBezTo>
                  <a:cubicBezTo>
                    <a:pt x="162" y="145"/>
                    <a:pt x="163" y="146"/>
                    <a:pt x="162" y="147"/>
                  </a:cubicBezTo>
                  <a:cubicBezTo>
                    <a:pt x="160" y="147"/>
                    <a:pt x="160" y="148"/>
                    <a:pt x="159" y="148"/>
                  </a:cubicBezTo>
                  <a:cubicBezTo>
                    <a:pt x="159" y="148"/>
                    <a:pt x="158" y="149"/>
                    <a:pt x="158" y="148"/>
                  </a:cubicBezTo>
                  <a:cubicBezTo>
                    <a:pt x="157" y="148"/>
                    <a:pt x="157" y="147"/>
                    <a:pt x="156" y="148"/>
                  </a:cubicBezTo>
                  <a:cubicBezTo>
                    <a:pt x="156" y="148"/>
                    <a:pt x="155" y="149"/>
                    <a:pt x="155" y="149"/>
                  </a:cubicBezTo>
                  <a:cubicBezTo>
                    <a:pt x="154" y="149"/>
                    <a:pt x="154" y="148"/>
                    <a:pt x="153" y="148"/>
                  </a:cubicBezTo>
                  <a:cubicBezTo>
                    <a:pt x="153" y="147"/>
                    <a:pt x="153" y="146"/>
                    <a:pt x="152" y="147"/>
                  </a:cubicBezTo>
                  <a:cubicBezTo>
                    <a:pt x="152" y="148"/>
                    <a:pt x="152" y="149"/>
                    <a:pt x="151" y="149"/>
                  </a:cubicBezTo>
                  <a:cubicBezTo>
                    <a:pt x="150" y="149"/>
                    <a:pt x="149" y="149"/>
                    <a:pt x="149" y="148"/>
                  </a:cubicBezTo>
                  <a:cubicBezTo>
                    <a:pt x="150" y="147"/>
                    <a:pt x="150" y="146"/>
                    <a:pt x="149" y="147"/>
                  </a:cubicBezTo>
                  <a:cubicBezTo>
                    <a:pt x="149" y="148"/>
                    <a:pt x="149" y="148"/>
                    <a:pt x="148" y="149"/>
                  </a:cubicBezTo>
                  <a:cubicBezTo>
                    <a:pt x="148" y="150"/>
                    <a:pt x="149" y="151"/>
                    <a:pt x="147" y="151"/>
                  </a:cubicBezTo>
                  <a:cubicBezTo>
                    <a:pt x="146" y="150"/>
                    <a:pt x="145" y="150"/>
                    <a:pt x="145" y="151"/>
                  </a:cubicBezTo>
                  <a:cubicBezTo>
                    <a:pt x="144" y="152"/>
                    <a:pt x="145" y="152"/>
                    <a:pt x="145" y="153"/>
                  </a:cubicBezTo>
                  <a:cubicBezTo>
                    <a:pt x="145" y="154"/>
                    <a:pt x="144" y="154"/>
                    <a:pt x="144" y="153"/>
                  </a:cubicBezTo>
                  <a:cubicBezTo>
                    <a:pt x="144" y="152"/>
                    <a:pt x="145" y="152"/>
                    <a:pt x="144" y="151"/>
                  </a:cubicBezTo>
                  <a:cubicBezTo>
                    <a:pt x="143" y="151"/>
                    <a:pt x="142" y="151"/>
                    <a:pt x="141" y="152"/>
                  </a:cubicBezTo>
                  <a:cubicBezTo>
                    <a:pt x="140" y="152"/>
                    <a:pt x="139" y="152"/>
                    <a:pt x="139" y="153"/>
                  </a:cubicBezTo>
                  <a:cubicBezTo>
                    <a:pt x="139" y="154"/>
                    <a:pt x="138" y="154"/>
                    <a:pt x="140" y="154"/>
                  </a:cubicBezTo>
                  <a:cubicBezTo>
                    <a:pt x="141" y="154"/>
                    <a:pt x="141" y="155"/>
                    <a:pt x="143" y="155"/>
                  </a:cubicBezTo>
                  <a:cubicBezTo>
                    <a:pt x="144" y="154"/>
                    <a:pt x="144" y="154"/>
                    <a:pt x="145" y="154"/>
                  </a:cubicBezTo>
                  <a:cubicBezTo>
                    <a:pt x="145" y="154"/>
                    <a:pt x="146" y="155"/>
                    <a:pt x="147" y="154"/>
                  </a:cubicBezTo>
                  <a:cubicBezTo>
                    <a:pt x="147" y="154"/>
                    <a:pt x="148" y="153"/>
                    <a:pt x="147" y="154"/>
                  </a:cubicBezTo>
                  <a:cubicBezTo>
                    <a:pt x="147" y="155"/>
                    <a:pt x="146" y="155"/>
                    <a:pt x="145" y="155"/>
                  </a:cubicBezTo>
                  <a:cubicBezTo>
                    <a:pt x="144" y="155"/>
                    <a:pt x="143" y="154"/>
                    <a:pt x="142" y="155"/>
                  </a:cubicBezTo>
                  <a:cubicBezTo>
                    <a:pt x="141" y="155"/>
                    <a:pt x="141" y="156"/>
                    <a:pt x="139" y="156"/>
                  </a:cubicBezTo>
                  <a:cubicBezTo>
                    <a:pt x="138" y="155"/>
                    <a:pt x="135" y="155"/>
                    <a:pt x="135" y="156"/>
                  </a:cubicBezTo>
                  <a:cubicBezTo>
                    <a:pt x="135" y="157"/>
                    <a:pt x="135" y="156"/>
                    <a:pt x="137" y="157"/>
                  </a:cubicBezTo>
                  <a:cubicBezTo>
                    <a:pt x="138" y="157"/>
                    <a:pt x="139" y="158"/>
                    <a:pt x="139" y="159"/>
                  </a:cubicBezTo>
                  <a:cubicBezTo>
                    <a:pt x="139" y="160"/>
                    <a:pt x="139" y="162"/>
                    <a:pt x="138" y="160"/>
                  </a:cubicBezTo>
                  <a:cubicBezTo>
                    <a:pt x="138" y="158"/>
                    <a:pt x="139" y="158"/>
                    <a:pt x="137" y="158"/>
                  </a:cubicBezTo>
                  <a:cubicBezTo>
                    <a:pt x="136" y="157"/>
                    <a:pt x="135" y="157"/>
                    <a:pt x="135" y="158"/>
                  </a:cubicBezTo>
                  <a:cubicBezTo>
                    <a:pt x="135" y="159"/>
                    <a:pt x="135" y="161"/>
                    <a:pt x="135" y="159"/>
                  </a:cubicBezTo>
                  <a:cubicBezTo>
                    <a:pt x="135" y="158"/>
                    <a:pt x="135" y="158"/>
                    <a:pt x="135" y="157"/>
                  </a:cubicBezTo>
                  <a:cubicBezTo>
                    <a:pt x="134" y="156"/>
                    <a:pt x="135" y="155"/>
                    <a:pt x="134" y="156"/>
                  </a:cubicBezTo>
                  <a:cubicBezTo>
                    <a:pt x="134" y="157"/>
                    <a:pt x="133" y="157"/>
                    <a:pt x="133" y="158"/>
                  </a:cubicBezTo>
                  <a:cubicBezTo>
                    <a:pt x="133" y="159"/>
                    <a:pt x="132" y="160"/>
                    <a:pt x="133" y="160"/>
                  </a:cubicBezTo>
                  <a:cubicBezTo>
                    <a:pt x="134" y="160"/>
                    <a:pt x="134" y="161"/>
                    <a:pt x="133" y="160"/>
                  </a:cubicBezTo>
                  <a:cubicBezTo>
                    <a:pt x="132" y="160"/>
                    <a:pt x="132" y="160"/>
                    <a:pt x="131" y="159"/>
                  </a:cubicBezTo>
                  <a:cubicBezTo>
                    <a:pt x="131" y="158"/>
                    <a:pt x="131" y="158"/>
                    <a:pt x="131" y="159"/>
                  </a:cubicBezTo>
                  <a:cubicBezTo>
                    <a:pt x="130" y="159"/>
                    <a:pt x="130" y="160"/>
                    <a:pt x="129" y="160"/>
                  </a:cubicBezTo>
                  <a:cubicBezTo>
                    <a:pt x="128" y="160"/>
                    <a:pt x="127" y="161"/>
                    <a:pt x="127" y="162"/>
                  </a:cubicBezTo>
                  <a:cubicBezTo>
                    <a:pt x="127" y="162"/>
                    <a:pt x="128" y="162"/>
                    <a:pt x="127" y="163"/>
                  </a:cubicBezTo>
                  <a:cubicBezTo>
                    <a:pt x="126" y="163"/>
                    <a:pt x="126" y="164"/>
                    <a:pt x="127" y="164"/>
                  </a:cubicBezTo>
                  <a:cubicBezTo>
                    <a:pt x="127" y="164"/>
                    <a:pt x="129" y="164"/>
                    <a:pt x="129" y="164"/>
                  </a:cubicBezTo>
                  <a:cubicBezTo>
                    <a:pt x="130" y="165"/>
                    <a:pt x="131" y="166"/>
                    <a:pt x="130" y="165"/>
                  </a:cubicBezTo>
                  <a:cubicBezTo>
                    <a:pt x="129" y="165"/>
                    <a:pt x="129" y="166"/>
                    <a:pt x="128" y="166"/>
                  </a:cubicBezTo>
                  <a:cubicBezTo>
                    <a:pt x="127" y="166"/>
                    <a:pt x="126" y="167"/>
                    <a:pt x="127" y="168"/>
                  </a:cubicBezTo>
                  <a:cubicBezTo>
                    <a:pt x="127" y="168"/>
                    <a:pt x="128" y="168"/>
                    <a:pt x="129" y="168"/>
                  </a:cubicBezTo>
                  <a:cubicBezTo>
                    <a:pt x="130" y="169"/>
                    <a:pt x="130" y="169"/>
                    <a:pt x="131" y="168"/>
                  </a:cubicBezTo>
                  <a:cubicBezTo>
                    <a:pt x="132" y="168"/>
                    <a:pt x="134" y="168"/>
                    <a:pt x="132" y="168"/>
                  </a:cubicBezTo>
                  <a:cubicBezTo>
                    <a:pt x="130" y="169"/>
                    <a:pt x="131" y="169"/>
                    <a:pt x="129" y="169"/>
                  </a:cubicBezTo>
                  <a:cubicBezTo>
                    <a:pt x="128" y="170"/>
                    <a:pt x="127" y="170"/>
                    <a:pt x="127" y="171"/>
                  </a:cubicBezTo>
                  <a:cubicBezTo>
                    <a:pt x="126" y="171"/>
                    <a:pt x="127" y="171"/>
                    <a:pt x="128" y="172"/>
                  </a:cubicBezTo>
                  <a:cubicBezTo>
                    <a:pt x="129" y="172"/>
                    <a:pt x="130" y="172"/>
                    <a:pt x="131" y="173"/>
                  </a:cubicBezTo>
                  <a:cubicBezTo>
                    <a:pt x="131" y="174"/>
                    <a:pt x="131" y="175"/>
                    <a:pt x="130" y="174"/>
                  </a:cubicBezTo>
                  <a:cubicBezTo>
                    <a:pt x="130" y="173"/>
                    <a:pt x="130" y="172"/>
                    <a:pt x="129" y="172"/>
                  </a:cubicBezTo>
                  <a:cubicBezTo>
                    <a:pt x="128" y="173"/>
                    <a:pt x="128" y="173"/>
                    <a:pt x="127" y="174"/>
                  </a:cubicBezTo>
                  <a:cubicBezTo>
                    <a:pt x="127" y="174"/>
                    <a:pt x="127" y="175"/>
                    <a:pt x="128" y="176"/>
                  </a:cubicBezTo>
                  <a:cubicBezTo>
                    <a:pt x="128" y="176"/>
                    <a:pt x="129" y="176"/>
                    <a:pt x="130" y="176"/>
                  </a:cubicBezTo>
                  <a:cubicBezTo>
                    <a:pt x="131" y="176"/>
                    <a:pt x="131" y="177"/>
                    <a:pt x="131" y="177"/>
                  </a:cubicBezTo>
                  <a:cubicBezTo>
                    <a:pt x="132" y="177"/>
                    <a:pt x="132" y="177"/>
                    <a:pt x="133" y="177"/>
                  </a:cubicBezTo>
                  <a:cubicBezTo>
                    <a:pt x="134" y="177"/>
                    <a:pt x="134" y="177"/>
                    <a:pt x="134" y="176"/>
                  </a:cubicBezTo>
                  <a:cubicBezTo>
                    <a:pt x="135" y="175"/>
                    <a:pt x="135" y="174"/>
                    <a:pt x="136" y="175"/>
                  </a:cubicBezTo>
                  <a:cubicBezTo>
                    <a:pt x="136" y="175"/>
                    <a:pt x="136" y="175"/>
                    <a:pt x="136" y="175"/>
                  </a:cubicBezTo>
                  <a:cubicBezTo>
                    <a:pt x="136" y="175"/>
                    <a:pt x="135" y="175"/>
                    <a:pt x="135" y="175"/>
                  </a:cubicBezTo>
                  <a:cubicBezTo>
                    <a:pt x="134" y="177"/>
                    <a:pt x="133" y="178"/>
                    <a:pt x="133" y="178"/>
                  </a:cubicBezTo>
                  <a:cubicBezTo>
                    <a:pt x="132" y="178"/>
                    <a:pt x="132" y="178"/>
                    <a:pt x="131" y="178"/>
                  </a:cubicBezTo>
                  <a:cubicBezTo>
                    <a:pt x="131" y="178"/>
                    <a:pt x="133" y="179"/>
                    <a:pt x="133" y="179"/>
                  </a:cubicBezTo>
                  <a:cubicBezTo>
                    <a:pt x="134" y="180"/>
                    <a:pt x="134" y="180"/>
                    <a:pt x="132" y="179"/>
                  </a:cubicBezTo>
                  <a:cubicBezTo>
                    <a:pt x="131" y="179"/>
                    <a:pt x="131" y="179"/>
                    <a:pt x="131" y="180"/>
                  </a:cubicBezTo>
                  <a:cubicBezTo>
                    <a:pt x="132" y="181"/>
                    <a:pt x="133" y="181"/>
                    <a:pt x="134" y="181"/>
                  </a:cubicBezTo>
                  <a:cubicBezTo>
                    <a:pt x="134" y="181"/>
                    <a:pt x="136" y="182"/>
                    <a:pt x="134" y="182"/>
                  </a:cubicBezTo>
                  <a:cubicBezTo>
                    <a:pt x="133" y="182"/>
                    <a:pt x="132" y="182"/>
                    <a:pt x="132" y="181"/>
                  </a:cubicBezTo>
                  <a:cubicBezTo>
                    <a:pt x="131" y="181"/>
                    <a:pt x="130" y="182"/>
                    <a:pt x="130" y="181"/>
                  </a:cubicBezTo>
                  <a:cubicBezTo>
                    <a:pt x="129" y="180"/>
                    <a:pt x="130" y="177"/>
                    <a:pt x="129" y="178"/>
                  </a:cubicBezTo>
                  <a:cubicBezTo>
                    <a:pt x="128" y="180"/>
                    <a:pt x="128" y="180"/>
                    <a:pt x="128" y="181"/>
                  </a:cubicBezTo>
                  <a:cubicBezTo>
                    <a:pt x="128" y="182"/>
                    <a:pt x="130" y="182"/>
                    <a:pt x="129" y="182"/>
                  </a:cubicBezTo>
                  <a:cubicBezTo>
                    <a:pt x="128" y="183"/>
                    <a:pt x="128" y="183"/>
                    <a:pt x="128" y="184"/>
                  </a:cubicBezTo>
                  <a:cubicBezTo>
                    <a:pt x="128" y="185"/>
                    <a:pt x="128" y="185"/>
                    <a:pt x="129" y="184"/>
                  </a:cubicBezTo>
                  <a:cubicBezTo>
                    <a:pt x="130" y="183"/>
                    <a:pt x="131" y="184"/>
                    <a:pt x="131" y="183"/>
                  </a:cubicBezTo>
                  <a:cubicBezTo>
                    <a:pt x="131" y="182"/>
                    <a:pt x="131" y="182"/>
                    <a:pt x="131" y="183"/>
                  </a:cubicBezTo>
                  <a:cubicBezTo>
                    <a:pt x="131" y="183"/>
                    <a:pt x="132" y="183"/>
                    <a:pt x="132" y="183"/>
                  </a:cubicBezTo>
                  <a:cubicBezTo>
                    <a:pt x="133" y="183"/>
                    <a:pt x="133" y="183"/>
                    <a:pt x="133" y="183"/>
                  </a:cubicBezTo>
                  <a:cubicBezTo>
                    <a:pt x="134" y="183"/>
                    <a:pt x="134" y="182"/>
                    <a:pt x="134" y="183"/>
                  </a:cubicBezTo>
                  <a:cubicBezTo>
                    <a:pt x="134" y="184"/>
                    <a:pt x="134" y="183"/>
                    <a:pt x="134" y="184"/>
                  </a:cubicBezTo>
                  <a:cubicBezTo>
                    <a:pt x="134" y="184"/>
                    <a:pt x="134" y="185"/>
                    <a:pt x="133" y="185"/>
                  </a:cubicBezTo>
                  <a:cubicBezTo>
                    <a:pt x="132" y="185"/>
                    <a:pt x="132" y="186"/>
                    <a:pt x="133" y="187"/>
                  </a:cubicBezTo>
                  <a:cubicBezTo>
                    <a:pt x="133" y="187"/>
                    <a:pt x="134" y="187"/>
                    <a:pt x="134" y="187"/>
                  </a:cubicBezTo>
                  <a:cubicBezTo>
                    <a:pt x="134" y="186"/>
                    <a:pt x="135" y="187"/>
                    <a:pt x="134" y="187"/>
                  </a:cubicBezTo>
                  <a:cubicBezTo>
                    <a:pt x="134" y="188"/>
                    <a:pt x="133" y="188"/>
                    <a:pt x="132" y="188"/>
                  </a:cubicBezTo>
                  <a:cubicBezTo>
                    <a:pt x="131" y="188"/>
                    <a:pt x="131" y="189"/>
                    <a:pt x="130" y="189"/>
                  </a:cubicBezTo>
                  <a:cubicBezTo>
                    <a:pt x="130" y="190"/>
                    <a:pt x="131" y="190"/>
                    <a:pt x="131" y="190"/>
                  </a:cubicBezTo>
                  <a:cubicBezTo>
                    <a:pt x="132" y="191"/>
                    <a:pt x="133" y="192"/>
                    <a:pt x="135" y="192"/>
                  </a:cubicBezTo>
                  <a:cubicBezTo>
                    <a:pt x="137" y="193"/>
                    <a:pt x="137" y="192"/>
                    <a:pt x="137" y="193"/>
                  </a:cubicBezTo>
                  <a:cubicBezTo>
                    <a:pt x="138" y="193"/>
                    <a:pt x="138" y="194"/>
                    <a:pt x="139" y="194"/>
                  </a:cubicBezTo>
                  <a:cubicBezTo>
                    <a:pt x="140" y="194"/>
                    <a:pt x="143" y="194"/>
                    <a:pt x="144" y="194"/>
                  </a:cubicBezTo>
                  <a:cubicBezTo>
                    <a:pt x="146" y="193"/>
                    <a:pt x="149" y="190"/>
                    <a:pt x="151" y="189"/>
                  </a:cubicBezTo>
                  <a:cubicBezTo>
                    <a:pt x="153" y="188"/>
                    <a:pt x="152" y="187"/>
                    <a:pt x="154" y="186"/>
                  </a:cubicBezTo>
                  <a:cubicBezTo>
                    <a:pt x="156" y="185"/>
                    <a:pt x="157" y="186"/>
                    <a:pt x="158" y="184"/>
                  </a:cubicBezTo>
                  <a:cubicBezTo>
                    <a:pt x="158" y="183"/>
                    <a:pt x="158" y="182"/>
                    <a:pt x="158" y="181"/>
                  </a:cubicBezTo>
                  <a:cubicBezTo>
                    <a:pt x="159" y="181"/>
                    <a:pt x="159" y="181"/>
                    <a:pt x="159" y="183"/>
                  </a:cubicBezTo>
                  <a:cubicBezTo>
                    <a:pt x="160" y="185"/>
                    <a:pt x="161" y="184"/>
                    <a:pt x="162" y="185"/>
                  </a:cubicBezTo>
                  <a:cubicBezTo>
                    <a:pt x="162" y="186"/>
                    <a:pt x="161" y="185"/>
                    <a:pt x="162" y="187"/>
                  </a:cubicBezTo>
                  <a:cubicBezTo>
                    <a:pt x="162" y="187"/>
                    <a:pt x="162" y="187"/>
                    <a:pt x="162" y="187"/>
                  </a:cubicBezTo>
                  <a:cubicBezTo>
                    <a:pt x="162" y="189"/>
                    <a:pt x="162" y="188"/>
                    <a:pt x="162" y="190"/>
                  </a:cubicBezTo>
                  <a:cubicBezTo>
                    <a:pt x="162" y="191"/>
                    <a:pt x="166" y="192"/>
                    <a:pt x="166" y="194"/>
                  </a:cubicBezTo>
                  <a:cubicBezTo>
                    <a:pt x="166" y="195"/>
                    <a:pt x="165" y="195"/>
                    <a:pt x="166" y="196"/>
                  </a:cubicBezTo>
                  <a:cubicBezTo>
                    <a:pt x="166" y="197"/>
                    <a:pt x="168" y="203"/>
                    <a:pt x="169" y="204"/>
                  </a:cubicBezTo>
                  <a:cubicBezTo>
                    <a:pt x="169" y="204"/>
                    <a:pt x="171" y="205"/>
                    <a:pt x="171" y="206"/>
                  </a:cubicBezTo>
                  <a:cubicBezTo>
                    <a:pt x="171" y="207"/>
                    <a:pt x="171" y="209"/>
                    <a:pt x="171" y="210"/>
                  </a:cubicBezTo>
                  <a:cubicBezTo>
                    <a:pt x="171" y="211"/>
                    <a:pt x="172" y="212"/>
                    <a:pt x="172" y="213"/>
                  </a:cubicBezTo>
                  <a:cubicBezTo>
                    <a:pt x="172" y="215"/>
                    <a:pt x="171" y="216"/>
                    <a:pt x="174" y="216"/>
                  </a:cubicBezTo>
                  <a:cubicBezTo>
                    <a:pt x="176" y="216"/>
                    <a:pt x="179" y="217"/>
                    <a:pt x="179" y="215"/>
                  </a:cubicBezTo>
                  <a:cubicBezTo>
                    <a:pt x="178" y="213"/>
                    <a:pt x="178" y="211"/>
                    <a:pt x="180" y="211"/>
                  </a:cubicBezTo>
                  <a:cubicBezTo>
                    <a:pt x="182" y="211"/>
                    <a:pt x="182" y="209"/>
                    <a:pt x="183" y="209"/>
                  </a:cubicBezTo>
                  <a:cubicBezTo>
                    <a:pt x="185" y="209"/>
                    <a:pt x="187" y="211"/>
                    <a:pt x="188" y="210"/>
                  </a:cubicBezTo>
                  <a:cubicBezTo>
                    <a:pt x="189" y="209"/>
                    <a:pt x="189" y="208"/>
                    <a:pt x="189" y="207"/>
                  </a:cubicBezTo>
                  <a:cubicBezTo>
                    <a:pt x="190" y="206"/>
                    <a:pt x="192" y="199"/>
                    <a:pt x="192" y="197"/>
                  </a:cubicBezTo>
                  <a:cubicBezTo>
                    <a:pt x="192" y="195"/>
                    <a:pt x="192" y="193"/>
                    <a:pt x="191" y="192"/>
                  </a:cubicBezTo>
                  <a:cubicBezTo>
                    <a:pt x="191" y="191"/>
                    <a:pt x="190" y="190"/>
                    <a:pt x="191" y="190"/>
                  </a:cubicBezTo>
                  <a:cubicBezTo>
                    <a:pt x="193" y="190"/>
                    <a:pt x="197" y="188"/>
                    <a:pt x="197" y="187"/>
                  </a:cubicBezTo>
                  <a:cubicBezTo>
                    <a:pt x="198" y="186"/>
                    <a:pt x="198" y="186"/>
                    <a:pt x="198" y="186"/>
                  </a:cubicBezTo>
                  <a:cubicBezTo>
                    <a:pt x="198" y="185"/>
                    <a:pt x="199" y="186"/>
                    <a:pt x="200" y="185"/>
                  </a:cubicBezTo>
                  <a:cubicBezTo>
                    <a:pt x="201" y="185"/>
                    <a:pt x="202" y="184"/>
                    <a:pt x="201" y="183"/>
                  </a:cubicBezTo>
                  <a:cubicBezTo>
                    <a:pt x="200" y="183"/>
                    <a:pt x="200" y="183"/>
                    <a:pt x="201" y="182"/>
                  </a:cubicBezTo>
                  <a:cubicBezTo>
                    <a:pt x="202" y="181"/>
                    <a:pt x="205" y="180"/>
                    <a:pt x="204" y="178"/>
                  </a:cubicBezTo>
                  <a:cubicBezTo>
                    <a:pt x="203" y="177"/>
                    <a:pt x="199" y="174"/>
                    <a:pt x="197" y="173"/>
                  </a:cubicBezTo>
                  <a:cubicBezTo>
                    <a:pt x="195" y="172"/>
                    <a:pt x="195" y="172"/>
                    <a:pt x="194" y="170"/>
                  </a:cubicBezTo>
                  <a:cubicBezTo>
                    <a:pt x="194" y="168"/>
                    <a:pt x="194" y="164"/>
                    <a:pt x="195" y="161"/>
                  </a:cubicBezTo>
                  <a:cubicBezTo>
                    <a:pt x="197" y="159"/>
                    <a:pt x="197" y="159"/>
                    <a:pt x="196" y="158"/>
                  </a:cubicBezTo>
                  <a:cubicBezTo>
                    <a:pt x="195" y="157"/>
                    <a:pt x="194" y="157"/>
                    <a:pt x="196" y="156"/>
                  </a:cubicBezTo>
                  <a:cubicBezTo>
                    <a:pt x="197" y="155"/>
                    <a:pt x="199" y="154"/>
                    <a:pt x="200" y="152"/>
                  </a:cubicBezTo>
                  <a:cubicBezTo>
                    <a:pt x="202" y="150"/>
                    <a:pt x="203" y="150"/>
                    <a:pt x="205" y="149"/>
                  </a:cubicBezTo>
                  <a:cubicBezTo>
                    <a:pt x="207" y="148"/>
                    <a:pt x="210" y="146"/>
                    <a:pt x="212" y="144"/>
                  </a:cubicBezTo>
                  <a:cubicBezTo>
                    <a:pt x="213" y="143"/>
                    <a:pt x="214" y="143"/>
                    <a:pt x="215" y="142"/>
                  </a:cubicBezTo>
                  <a:cubicBezTo>
                    <a:pt x="217" y="141"/>
                    <a:pt x="218" y="139"/>
                    <a:pt x="218" y="138"/>
                  </a:cubicBezTo>
                  <a:cubicBezTo>
                    <a:pt x="218" y="138"/>
                    <a:pt x="218" y="138"/>
                    <a:pt x="216" y="136"/>
                  </a:cubicBezTo>
                  <a:cubicBezTo>
                    <a:pt x="215" y="134"/>
                    <a:pt x="216" y="134"/>
                    <a:pt x="217" y="133"/>
                  </a:cubicBezTo>
                  <a:cubicBezTo>
                    <a:pt x="217" y="133"/>
                    <a:pt x="221" y="132"/>
                    <a:pt x="220" y="131"/>
                  </a:cubicBezTo>
                  <a:cubicBezTo>
                    <a:pt x="219" y="130"/>
                    <a:pt x="218" y="129"/>
                    <a:pt x="220" y="128"/>
                  </a:cubicBezTo>
                  <a:cubicBezTo>
                    <a:pt x="223" y="127"/>
                    <a:pt x="223" y="127"/>
                    <a:pt x="224" y="126"/>
                  </a:cubicBezTo>
                  <a:cubicBezTo>
                    <a:pt x="226" y="125"/>
                    <a:pt x="226" y="125"/>
                    <a:pt x="227" y="125"/>
                  </a:cubicBezTo>
                  <a:cubicBezTo>
                    <a:pt x="228" y="126"/>
                    <a:pt x="228" y="126"/>
                    <a:pt x="229" y="126"/>
                  </a:cubicBezTo>
                  <a:cubicBezTo>
                    <a:pt x="231" y="125"/>
                    <a:pt x="231" y="125"/>
                    <a:pt x="233" y="125"/>
                  </a:cubicBezTo>
                  <a:cubicBezTo>
                    <a:pt x="233" y="125"/>
                    <a:pt x="233" y="125"/>
                    <a:pt x="233" y="126"/>
                  </a:cubicBezTo>
                  <a:cubicBezTo>
                    <a:pt x="235" y="126"/>
                    <a:pt x="237" y="128"/>
                    <a:pt x="238" y="128"/>
                  </a:cubicBezTo>
                  <a:cubicBezTo>
                    <a:pt x="240" y="128"/>
                    <a:pt x="238" y="131"/>
                    <a:pt x="239" y="132"/>
                  </a:cubicBezTo>
                  <a:cubicBezTo>
                    <a:pt x="240" y="133"/>
                    <a:pt x="241" y="134"/>
                    <a:pt x="240" y="134"/>
                  </a:cubicBezTo>
                  <a:cubicBezTo>
                    <a:pt x="239" y="134"/>
                    <a:pt x="238" y="135"/>
                    <a:pt x="237" y="134"/>
                  </a:cubicBezTo>
                  <a:cubicBezTo>
                    <a:pt x="237" y="134"/>
                    <a:pt x="237" y="134"/>
                    <a:pt x="236" y="134"/>
                  </a:cubicBezTo>
                  <a:cubicBezTo>
                    <a:pt x="236" y="135"/>
                    <a:pt x="234" y="137"/>
                    <a:pt x="233" y="138"/>
                  </a:cubicBezTo>
                  <a:cubicBezTo>
                    <a:pt x="232" y="139"/>
                    <a:pt x="232" y="141"/>
                    <a:pt x="230" y="142"/>
                  </a:cubicBezTo>
                  <a:cubicBezTo>
                    <a:pt x="229" y="142"/>
                    <a:pt x="229" y="142"/>
                    <a:pt x="228" y="143"/>
                  </a:cubicBezTo>
                  <a:cubicBezTo>
                    <a:pt x="227" y="144"/>
                    <a:pt x="224" y="146"/>
                    <a:pt x="223" y="147"/>
                  </a:cubicBezTo>
                  <a:cubicBezTo>
                    <a:pt x="222" y="149"/>
                    <a:pt x="221" y="149"/>
                    <a:pt x="219" y="149"/>
                  </a:cubicBezTo>
                  <a:cubicBezTo>
                    <a:pt x="217" y="149"/>
                    <a:pt x="219" y="150"/>
                    <a:pt x="218" y="151"/>
                  </a:cubicBezTo>
                  <a:cubicBezTo>
                    <a:pt x="217" y="152"/>
                    <a:pt x="216" y="152"/>
                    <a:pt x="216" y="155"/>
                  </a:cubicBezTo>
                  <a:cubicBezTo>
                    <a:pt x="217" y="158"/>
                    <a:pt x="216" y="158"/>
                    <a:pt x="217" y="160"/>
                  </a:cubicBezTo>
                  <a:cubicBezTo>
                    <a:pt x="218" y="161"/>
                    <a:pt x="219" y="160"/>
                    <a:pt x="219" y="162"/>
                  </a:cubicBezTo>
                  <a:cubicBezTo>
                    <a:pt x="219" y="164"/>
                    <a:pt x="219" y="169"/>
                    <a:pt x="218" y="171"/>
                  </a:cubicBezTo>
                  <a:cubicBezTo>
                    <a:pt x="218" y="173"/>
                    <a:pt x="217" y="172"/>
                    <a:pt x="219" y="173"/>
                  </a:cubicBezTo>
                  <a:cubicBezTo>
                    <a:pt x="221" y="174"/>
                    <a:pt x="222" y="174"/>
                    <a:pt x="221" y="175"/>
                  </a:cubicBezTo>
                  <a:cubicBezTo>
                    <a:pt x="221" y="175"/>
                    <a:pt x="218" y="178"/>
                    <a:pt x="220" y="177"/>
                  </a:cubicBezTo>
                  <a:cubicBezTo>
                    <a:pt x="222" y="176"/>
                    <a:pt x="223" y="173"/>
                    <a:pt x="223" y="174"/>
                  </a:cubicBezTo>
                  <a:cubicBezTo>
                    <a:pt x="224" y="174"/>
                    <a:pt x="224" y="176"/>
                    <a:pt x="223" y="177"/>
                  </a:cubicBezTo>
                  <a:cubicBezTo>
                    <a:pt x="223" y="177"/>
                    <a:pt x="222" y="179"/>
                    <a:pt x="224" y="178"/>
                  </a:cubicBezTo>
                  <a:cubicBezTo>
                    <a:pt x="226" y="176"/>
                    <a:pt x="227" y="175"/>
                    <a:pt x="227" y="176"/>
                  </a:cubicBezTo>
                  <a:cubicBezTo>
                    <a:pt x="228" y="177"/>
                    <a:pt x="225" y="179"/>
                    <a:pt x="227" y="178"/>
                  </a:cubicBezTo>
                  <a:cubicBezTo>
                    <a:pt x="229" y="178"/>
                    <a:pt x="232" y="178"/>
                    <a:pt x="235" y="177"/>
                  </a:cubicBezTo>
                  <a:cubicBezTo>
                    <a:pt x="237" y="176"/>
                    <a:pt x="242" y="175"/>
                    <a:pt x="245" y="174"/>
                  </a:cubicBezTo>
                  <a:cubicBezTo>
                    <a:pt x="247" y="174"/>
                    <a:pt x="252" y="173"/>
                    <a:pt x="254" y="173"/>
                  </a:cubicBezTo>
                  <a:cubicBezTo>
                    <a:pt x="255" y="173"/>
                    <a:pt x="255" y="173"/>
                    <a:pt x="255" y="173"/>
                  </a:cubicBezTo>
                  <a:cubicBezTo>
                    <a:pt x="257" y="172"/>
                    <a:pt x="258" y="172"/>
                    <a:pt x="258" y="173"/>
                  </a:cubicBezTo>
                  <a:cubicBezTo>
                    <a:pt x="258" y="173"/>
                    <a:pt x="259" y="175"/>
                    <a:pt x="260" y="175"/>
                  </a:cubicBezTo>
                  <a:cubicBezTo>
                    <a:pt x="261" y="176"/>
                    <a:pt x="266" y="177"/>
                    <a:pt x="266" y="177"/>
                  </a:cubicBezTo>
                  <a:cubicBezTo>
                    <a:pt x="265" y="178"/>
                    <a:pt x="265" y="178"/>
                    <a:pt x="263" y="178"/>
                  </a:cubicBezTo>
                  <a:cubicBezTo>
                    <a:pt x="261" y="178"/>
                    <a:pt x="257" y="179"/>
                    <a:pt x="256" y="180"/>
                  </a:cubicBezTo>
                  <a:cubicBezTo>
                    <a:pt x="255" y="180"/>
                    <a:pt x="255" y="181"/>
                    <a:pt x="255" y="181"/>
                  </a:cubicBezTo>
                  <a:cubicBezTo>
                    <a:pt x="254" y="181"/>
                    <a:pt x="254" y="182"/>
                    <a:pt x="253" y="182"/>
                  </a:cubicBezTo>
                  <a:cubicBezTo>
                    <a:pt x="252" y="183"/>
                    <a:pt x="245" y="182"/>
                    <a:pt x="243" y="181"/>
                  </a:cubicBezTo>
                  <a:cubicBezTo>
                    <a:pt x="241" y="181"/>
                    <a:pt x="235" y="181"/>
                    <a:pt x="234" y="182"/>
                  </a:cubicBezTo>
                  <a:cubicBezTo>
                    <a:pt x="232" y="183"/>
                    <a:pt x="230" y="185"/>
                    <a:pt x="229" y="185"/>
                  </a:cubicBezTo>
                  <a:cubicBezTo>
                    <a:pt x="228" y="185"/>
                    <a:pt x="227" y="187"/>
                    <a:pt x="228" y="187"/>
                  </a:cubicBezTo>
                  <a:cubicBezTo>
                    <a:pt x="230" y="187"/>
                    <a:pt x="230" y="187"/>
                    <a:pt x="230" y="188"/>
                  </a:cubicBezTo>
                  <a:cubicBezTo>
                    <a:pt x="230" y="189"/>
                    <a:pt x="229" y="189"/>
                    <a:pt x="230" y="190"/>
                  </a:cubicBezTo>
                  <a:cubicBezTo>
                    <a:pt x="230" y="191"/>
                    <a:pt x="230" y="192"/>
                    <a:pt x="232" y="192"/>
                  </a:cubicBezTo>
                  <a:cubicBezTo>
                    <a:pt x="235" y="192"/>
                    <a:pt x="237" y="191"/>
                    <a:pt x="236" y="192"/>
                  </a:cubicBezTo>
                  <a:cubicBezTo>
                    <a:pt x="235" y="193"/>
                    <a:pt x="234" y="194"/>
                    <a:pt x="234" y="195"/>
                  </a:cubicBezTo>
                  <a:cubicBezTo>
                    <a:pt x="234" y="196"/>
                    <a:pt x="234" y="196"/>
                    <a:pt x="234" y="197"/>
                  </a:cubicBezTo>
                  <a:cubicBezTo>
                    <a:pt x="234" y="198"/>
                    <a:pt x="234" y="200"/>
                    <a:pt x="233" y="201"/>
                  </a:cubicBezTo>
                  <a:cubicBezTo>
                    <a:pt x="232" y="201"/>
                    <a:pt x="230" y="203"/>
                    <a:pt x="229" y="202"/>
                  </a:cubicBezTo>
                  <a:cubicBezTo>
                    <a:pt x="228" y="201"/>
                    <a:pt x="226" y="199"/>
                    <a:pt x="225" y="198"/>
                  </a:cubicBezTo>
                  <a:cubicBezTo>
                    <a:pt x="223" y="197"/>
                    <a:pt x="223" y="197"/>
                    <a:pt x="222" y="197"/>
                  </a:cubicBezTo>
                  <a:cubicBezTo>
                    <a:pt x="221" y="197"/>
                    <a:pt x="219" y="198"/>
                    <a:pt x="218" y="200"/>
                  </a:cubicBezTo>
                  <a:cubicBezTo>
                    <a:pt x="217" y="202"/>
                    <a:pt x="216" y="203"/>
                    <a:pt x="215" y="205"/>
                  </a:cubicBezTo>
                  <a:cubicBezTo>
                    <a:pt x="215" y="207"/>
                    <a:pt x="215" y="208"/>
                    <a:pt x="215" y="210"/>
                  </a:cubicBezTo>
                  <a:cubicBezTo>
                    <a:pt x="215" y="212"/>
                    <a:pt x="215" y="213"/>
                    <a:pt x="216" y="214"/>
                  </a:cubicBezTo>
                  <a:cubicBezTo>
                    <a:pt x="216" y="214"/>
                    <a:pt x="216" y="216"/>
                    <a:pt x="216" y="217"/>
                  </a:cubicBezTo>
                  <a:cubicBezTo>
                    <a:pt x="216" y="218"/>
                    <a:pt x="216" y="219"/>
                    <a:pt x="216" y="219"/>
                  </a:cubicBezTo>
                  <a:cubicBezTo>
                    <a:pt x="215" y="219"/>
                    <a:pt x="214" y="220"/>
                    <a:pt x="214" y="219"/>
                  </a:cubicBezTo>
                  <a:cubicBezTo>
                    <a:pt x="214" y="219"/>
                    <a:pt x="214" y="218"/>
                    <a:pt x="213" y="218"/>
                  </a:cubicBezTo>
                  <a:cubicBezTo>
                    <a:pt x="212" y="219"/>
                    <a:pt x="212" y="219"/>
                    <a:pt x="211" y="219"/>
                  </a:cubicBezTo>
                  <a:cubicBezTo>
                    <a:pt x="210" y="219"/>
                    <a:pt x="208" y="219"/>
                    <a:pt x="208" y="221"/>
                  </a:cubicBezTo>
                  <a:cubicBezTo>
                    <a:pt x="208" y="222"/>
                    <a:pt x="208" y="223"/>
                    <a:pt x="207" y="222"/>
                  </a:cubicBezTo>
                  <a:cubicBezTo>
                    <a:pt x="207" y="221"/>
                    <a:pt x="207" y="221"/>
                    <a:pt x="207" y="223"/>
                  </a:cubicBezTo>
                  <a:cubicBezTo>
                    <a:pt x="207" y="223"/>
                    <a:pt x="207" y="223"/>
                    <a:pt x="206" y="223"/>
                  </a:cubicBezTo>
                  <a:cubicBezTo>
                    <a:pt x="206" y="224"/>
                    <a:pt x="206" y="225"/>
                    <a:pt x="204" y="224"/>
                  </a:cubicBezTo>
                  <a:cubicBezTo>
                    <a:pt x="203" y="223"/>
                    <a:pt x="202" y="222"/>
                    <a:pt x="202" y="221"/>
                  </a:cubicBezTo>
                  <a:cubicBezTo>
                    <a:pt x="201" y="221"/>
                    <a:pt x="199" y="220"/>
                    <a:pt x="198" y="220"/>
                  </a:cubicBezTo>
                  <a:cubicBezTo>
                    <a:pt x="197" y="220"/>
                    <a:pt x="192" y="223"/>
                    <a:pt x="190" y="224"/>
                  </a:cubicBezTo>
                  <a:cubicBezTo>
                    <a:pt x="189" y="224"/>
                    <a:pt x="183" y="227"/>
                    <a:pt x="181" y="227"/>
                  </a:cubicBezTo>
                  <a:cubicBezTo>
                    <a:pt x="179" y="227"/>
                    <a:pt x="182" y="228"/>
                    <a:pt x="180" y="228"/>
                  </a:cubicBezTo>
                  <a:cubicBezTo>
                    <a:pt x="180" y="228"/>
                    <a:pt x="179" y="229"/>
                    <a:pt x="179" y="228"/>
                  </a:cubicBezTo>
                  <a:cubicBezTo>
                    <a:pt x="179" y="228"/>
                    <a:pt x="179" y="228"/>
                    <a:pt x="178" y="227"/>
                  </a:cubicBezTo>
                  <a:cubicBezTo>
                    <a:pt x="177" y="226"/>
                    <a:pt x="175" y="225"/>
                    <a:pt x="175" y="225"/>
                  </a:cubicBezTo>
                  <a:cubicBezTo>
                    <a:pt x="176" y="224"/>
                    <a:pt x="176" y="222"/>
                    <a:pt x="175" y="222"/>
                  </a:cubicBezTo>
                  <a:cubicBezTo>
                    <a:pt x="174" y="223"/>
                    <a:pt x="174" y="225"/>
                    <a:pt x="174" y="225"/>
                  </a:cubicBezTo>
                  <a:cubicBezTo>
                    <a:pt x="173" y="225"/>
                    <a:pt x="172" y="224"/>
                    <a:pt x="171" y="224"/>
                  </a:cubicBezTo>
                  <a:cubicBezTo>
                    <a:pt x="170" y="224"/>
                    <a:pt x="167" y="225"/>
                    <a:pt x="166" y="225"/>
                  </a:cubicBezTo>
                  <a:cubicBezTo>
                    <a:pt x="165" y="226"/>
                    <a:pt x="165" y="227"/>
                    <a:pt x="163" y="227"/>
                  </a:cubicBezTo>
                  <a:cubicBezTo>
                    <a:pt x="161" y="227"/>
                    <a:pt x="159" y="227"/>
                    <a:pt x="160" y="226"/>
                  </a:cubicBezTo>
                  <a:cubicBezTo>
                    <a:pt x="161" y="225"/>
                    <a:pt x="162" y="224"/>
                    <a:pt x="160" y="224"/>
                  </a:cubicBezTo>
                  <a:cubicBezTo>
                    <a:pt x="158" y="225"/>
                    <a:pt x="156" y="225"/>
                    <a:pt x="156" y="224"/>
                  </a:cubicBezTo>
                  <a:cubicBezTo>
                    <a:pt x="156" y="223"/>
                    <a:pt x="156" y="222"/>
                    <a:pt x="156" y="221"/>
                  </a:cubicBezTo>
                  <a:cubicBezTo>
                    <a:pt x="156" y="221"/>
                    <a:pt x="156" y="220"/>
                    <a:pt x="155" y="220"/>
                  </a:cubicBezTo>
                  <a:cubicBezTo>
                    <a:pt x="154" y="219"/>
                    <a:pt x="152" y="218"/>
                    <a:pt x="152" y="217"/>
                  </a:cubicBezTo>
                  <a:cubicBezTo>
                    <a:pt x="152" y="216"/>
                    <a:pt x="153" y="217"/>
                    <a:pt x="154" y="216"/>
                  </a:cubicBezTo>
                  <a:cubicBezTo>
                    <a:pt x="155" y="214"/>
                    <a:pt x="154" y="214"/>
                    <a:pt x="155" y="213"/>
                  </a:cubicBezTo>
                  <a:cubicBezTo>
                    <a:pt x="156" y="212"/>
                    <a:pt x="156" y="210"/>
                    <a:pt x="156" y="211"/>
                  </a:cubicBezTo>
                  <a:cubicBezTo>
                    <a:pt x="157" y="212"/>
                    <a:pt x="157" y="213"/>
                    <a:pt x="158" y="212"/>
                  </a:cubicBezTo>
                  <a:cubicBezTo>
                    <a:pt x="158" y="211"/>
                    <a:pt x="158" y="211"/>
                    <a:pt x="160" y="210"/>
                  </a:cubicBezTo>
                  <a:cubicBezTo>
                    <a:pt x="161" y="209"/>
                    <a:pt x="162" y="208"/>
                    <a:pt x="160" y="207"/>
                  </a:cubicBezTo>
                  <a:cubicBezTo>
                    <a:pt x="158" y="206"/>
                    <a:pt x="157" y="206"/>
                    <a:pt x="157" y="205"/>
                  </a:cubicBezTo>
                  <a:cubicBezTo>
                    <a:pt x="156" y="203"/>
                    <a:pt x="156" y="203"/>
                    <a:pt x="156" y="202"/>
                  </a:cubicBezTo>
                  <a:cubicBezTo>
                    <a:pt x="156" y="202"/>
                    <a:pt x="158" y="202"/>
                    <a:pt x="158" y="202"/>
                  </a:cubicBezTo>
                  <a:cubicBezTo>
                    <a:pt x="158" y="201"/>
                    <a:pt x="158" y="198"/>
                    <a:pt x="158" y="198"/>
                  </a:cubicBezTo>
                  <a:cubicBezTo>
                    <a:pt x="158" y="197"/>
                    <a:pt x="158" y="198"/>
                    <a:pt x="157" y="198"/>
                  </a:cubicBezTo>
                  <a:cubicBezTo>
                    <a:pt x="155" y="198"/>
                    <a:pt x="155" y="197"/>
                    <a:pt x="154" y="199"/>
                  </a:cubicBezTo>
                  <a:cubicBezTo>
                    <a:pt x="153" y="201"/>
                    <a:pt x="153" y="202"/>
                    <a:pt x="152" y="202"/>
                  </a:cubicBezTo>
                  <a:cubicBezTo>
                    <a:pt x="151" y="202"/>
                    <a:pt x="149" y="202"/>
                    <a:pt x="148" y="202"/>
                  </a:cubicBezTo>
                  <a:cubicBezTo>
                    <a:pt x="147" y="202"/>
                    <a:pt x="145" y="204"/>
                    <a:pt x="146" y="205"/>
                  </a:cubicBezTo>
                  <a:cubicBezTo>
                    <a:pt x="147" y="205"/>
                    <a:pt x="147" y="205"/>
                    <a:pt x="148" y="205"/>
                  </a:cubicBezTo>
                  <a:cubicBezTo>
                    <a:pt x="149" y="204"/>
                    <a:pt x="149" y="204"/>
                    <a:pt x="150" y="203"/>
                  </a:cubicBezTo>
                  <a:cubicBezTo>
                    <a:pt x="150" y="203"/>
                    <a:pt x="151" y="203"/>
                    <a:pt x="151" y="204"/>
                  </a:cubicBezTo>
                  <a:cubicBezTo>
                    <a:pt x="151" y="204"/>
                    <a:pt x="152" y="206"/>
                    <a:pt x="151" y="206"/>
                  </a:cubicBezTo>
                  <a:cubicBezTo>
                    <a:pt x="150" y="205"/>
                    <a:pt x="149" y="204"/>
                    <a:pt x="149" y="205"/>
                  </a:cubicBezTo>
                  <a:cubicBezTo>
                    <a:pt x="149" y="205"/>
                    <a:pt x="148" y="207"/>
                    <a:pt x="148" y="207"/>
                  </a:cubicBezTo>
                  <a:cubicBezTo>
                    <a:pt x="148" y="207"/>
                    <a:pt x="147" y="206"/>
                    <a:pt x="147" y="206"/>
                  </a:cubicBezTo>
                  <a:cubicBezTo>
                    <a:pt x="146" y="206"/>
                    <a:pt x="147" y="206"/>
                    <a:pt x="146" y="206"/>
                  </a:cubicBezTo>
                  <a:cubicBezTo>
                    <a:pt x="145" y="207"/>
                    <a:pt x="145" y="206"/>
                    <a:pt x="145" y="206"/>
                  </a:cubicBezTo>
                  <a:cubicBezTo>
                    <a:pt x="144" y="207"/>
                    <a:pt x="144" y="207"/>
                    <a:pt x="144" y="209"/>
                  </a:cubicBezTo>
                  <a:cubicBezTo>
                    <a:pt x="144" y="211"/>
                    <a:pt x="144" y="213"/>
                    <a:pt x="145" y="214"/>
                  </a:cubicBezTo>
                  <a:cubicBezTo>
                    <a:pt x="146" y="215"/>
                    <a:pt x="147" y="214"/>
                    <a:pt x="147" y="216"/>
                  </a:cubicBezTo>
                  <a:cubicBezTo>
                    <a:pt x="147" y="217"/>
                    <a:pt x="147" y="217"/>
                    <a:pt x="147" y="218"/>
                  </a:cubicBezTo>
                  <a:cubicBezTo>
                    <a:pt x="146" y="219"/>
                    <a:pt x="145" y="219"/>
                    <a:pt x="147" y="220"/>
                  </a:cubicBezTo>
                  <a:cubicBezTo>
                    <a:pt x="147" y="220"/>
                    <a:pt x="147" y="220"/>
                    <a:pt x="147" y="220"/>
                  </a:cubicBezTo>
                  <a:cubicBezTo>
                    <a:pt x="148" y="221"/>
                    <a:pt x="148" y="221"/>
                    <a:pt x="148" y="222"/>
                  </a:cubicBezTo>
                  <a:cubicBezTo>
                    <a:pt x="148" y="224"/>
                    <a:pt x="147" y="223"/>
                    <a:pt x="147" y="225"/>
                  </a:cubicBezTo>
                  <a:cubicBezTo>
                    <a:pt x="148" y="226"/>
                    <a:pt x="149" y="226"/>
                    <a:pt x="149" y="227"/>
                  </a:cubicBezTo>
                  <a:cubicBezTo>
                    <a:pt x="149" y="228"/>
                    <a:pt x="150" y="227"/>
                    <a:pt x="151" y="227"/>
                  </a:cubicBezTo>
                  <a:cubicBezTo>
                    <a:pt x="152" y="228"/>
                    <a:pt x="155" y="230"/>
                    <a:pt x="154" y="230"/>
                  </a:cubicBezTo>
                  <a:cubicBezTo>
                    <a:pt x="153" y="230"/>
                    <a:pt x="152" y="229"/>
                    <a:pt x="151" y="229"/>
                  </a:cubicBezTo>
                  <a:cubicBezTo>
                    <a:pt x="150" y="228"/>
                    <a:pt x="150" y="228"/>
                    <a:pt x="149" y="229"/>
                  </a:cubicBezTo>
                  <a:cubicBezTo>
                    <a:pt x="148" y="229"/>
                    <a:pt x="147" y="229"/>
                    <a:pt x="147" y="230"/>
                  </a:cubicBezTo>
                  <a:cubicBezTo>
                    <a:pt x="147" y="231"/>
                    <a:pt x="147" y="231"/>
                    <a:pt x="146" y="231"/>
                  </a:cubicBezTo>
                  <a:cubicBezTo>
                    <a:pt x="144" y="231"/>
                    <a:pt x="144" y="230"/>
                    <a:pt x="142" y="230"/>
                  </a:cubicBezTo>
                  <a:cubicBezTo>
                    <a:pt x="141" y="230"/>
                    <a:pt x="139" y="229"/>
                    <a:pt x="139" y="230"/>
                  </a:cubicBezTo>
                  <a:cubicBezTo>
                    <a:pt x="139" y="231"/>
                    <a:pt x="139" y="231"/>
                    <a:pt x="139" y="231"/>
                  </a:cubicBezTo>
                  <a:cubicBezTo>
                    <a:pt x="138" y="232"/>
                    <a:pt x="138" y="232"/>
                    <a:pt x="138" y="232"/>
                  </a:cubicBezTo>
                  <a:cubicBezTo>
                    <a:pt x="137" y="232"/>
                    <a:pt x="136" y="231"/>
                    <a:pt x="136" y="231"/>
                  </a:cubicBezTo>
                  <a:cubicBezTo>
                    <a:pt x="135" y="231"/>
                    <a:pt x="135" y="232"/>
                    <a:pt x="134" y="232"/>
                  </a:cubicBezTo>
                  <a:cubicBezTo>
                    <a:pt x="133" y="232"/>
                    <a:pt x="131" y="232"/>
                    <a:pt x="131" y="232"/>
                  </a:cubicBezTo>
                  <a:cubicBezTo>
                    <a:pt x="131" y="232"/>
                    <a:pt x="129" y="234"/>
                    <a:pt x="129" y="234"/>
                  </a:cubicBezTo>
                  <a:cubicBezTo>
                    <a:pt x="128" y="235"/>
                    <a:pt x="129" y="235"/>
                    <a:pt x="129" y="235"/>
                  </a:cubicBezTo>
                  <a:cubicBezTo>
                    <a:pt x="130" y="236"/>
                    <a:pt x="131" y="238"/>
                    <a:pt x="130" y="238"/>
                  </a:cubicBezTo>
                  <a:cubicBezTo>
                    <a:pt x="128" y="238"/>
                    <a:pt x="127" y="238"/>
                    <a:pt x="127" y="237"/>
                  </a:cubicBezTo>
                  <a:cubicBezTo>
                    <a:pt x="128" y="236"/>
                    <a:pt x="129" y="234"/>
                    <a:pt x="128" y="235"/>
                  </a:cubicBezTo>
                  <a:cubicBezTo>
                    <a:pt x="127" y="237"/>
                    <a:pt x="126" y="236"/>
                    <a:pt x="125" y="237"/>
                  </a:cubicBezTo>
                  <a:cubicBezTo>
                    <a:pt x="124" y="238"/>
                    <a:pt x="125" y="239"/>
                    <a:pt x="124" y="240"/>
                  </a:cubicBezTo>
                  <a:cubicBezTo>
                    <a:pt x="123" y="240"/>
                    <a:pt x="123" y="240"/>
                    <a:pt x="122" y="242"/>
                  </a:cubicBezTo>
                  <a:cubicBezTo>
                    <a:pt x="122" y="243"/>
                    <a:pt x="122" y="242"/>
                    <a:pt x="122" y="243"/>
                  </a:cubicBezTo>
                  <a:cubicBezTo>
                    <a:pt x="121" y="244"/>
                    <a:pt x="121" y="245"/>
                    <a:pt x="122" y="245"/>
                  </a:cubicBezTo>
                  <a:cubicBezTo>
                    <a:pt x="122" y="245"/>
                    <a:pt x="124" y="245"/>
                    <a:pt x="122" y="245"/>
                  </a:cubicBezTo>
                  <a:cubicBezTo>
                    <a:pt x="121" y="245"/>
                    <a:pt x="120" y="245"/>
                    <a:pt x="120" y="245"/>
                  </a:cubicBezTo>
                  <a:cubicBezTo>
                    <a:pt x="120" y="245"/>
                    <a:pt x="120" y="245"/>
                    <a:pt x="120" y="245"/>
                  </a:cubicBezTo>
                  <a:cubicBezTo>
                    <a:pt x="121" y="245"/>
                    <a:pt x="122" y="245"/>
                    <a:pt x="122" y="245"/>
                  </a:cubicBezTo>
                  <a:cubicBezTo>
                    <a:pt x="121" y="245"/>
                    <a:pt x="120" y="245"/>
                    <a:pt x="120" y="245"/>
                  </a:cubicBezTo>
                  <a:cubicBezTo>
                    <a:pt x="120" y="245"/>
                    <a:pt x="120" y="245"/>
                    <a:pt x="120" y="245"/>
                  </a:cubicBezTo>
                  <a:cubicBezTo>
                    <a:pt x="120" y="245"/>
                    <a:pt x="121" y="246"/>
                    <a:pt x="121" y="247"/>
                  </a:cubicBezTo>
                  <a:cubicBezTo>
                    <a:pt x="122" y="247"/>
                    <a:pt x="121" y="246"/>
                    <a:pt x="120" y="246"/>
                  </a:cubicBezTo>
                  <a:cubicBezTo>
                    <a:pt x="120" y="246"/>
                    <a:pt x="118" y="246"/>
                    <a:pt x="119" y="246"/>
                  </a:cubicBezTo>
                  <a:cubicBezTo>
                    <a:pt x="121" y="247"/>
                    <a:pt x="121" y="248"/>
                    <a:pt x="120" y="247"/>
                  </a:cubicBezTo>
                  <a:cubicBezTo>
                    <a:pt x="118" y="246"/>
                    <a:pt x="118" y="247"/>
                    <a:pt x="118" y="247"/>
                  </a:cubicBezTo>
                  <a:cubicBezTo>
                    <a:pt x="119" y="247"/>
                    <a:pt x="120" y="248"/>
                    <a:pt x="119" y="248"/>
                  </a:cubicBezTo>
                  <a:cubicBezTo>
                    <a:pt x="119" y="248"/>
                    <a:pt x="119" y="247"/>
                    <a:pt x="118" y="247"/>
                  </a:cubicBezTo>
                  <a:cubicBezTo>
                    <a:pt x="118" y="247"/>
                    <a:pt x="117" y="247"/>
                    <a:pt x="117" y="247"/>
                  </a:cubicBezTo>
                  <a:cubicBezTo>
                    <a:pt x="117" y="248"/>
                    <a:pt x="117" y="248"/>
                    <a:pt x="117" y="248"/>
                  </a:cubicBezTo>
                  <a:cubicBezTo>
                    <a:pt x="116" y="248"/>
                    <a:pt x="115" y="248"/>
                    <a:pt x="114" y="249"/>
                  </a:cubicBezTo>
                  <a:cubicBezTo>
                    <a:pt x="114" y="249"/>
                    <a:pt x="114" y="250"/>
                    <a:pt x="113" y="250"/>
                  </a:cubicBezTo>
                  <a:cubicBezTo>
                    <a:pt x="113" y="250"/>
                    <a:pt x="113" y="250"/>
                    <a:pt x="113" y="250"/>
                  </a:cubicBezTo>
                  <a:cubicBezTo>
                    <a:pt x="112" y="250"/>
                    <a:pt x="111" y="250"/>
                    <a:pt x="110" y="250"/>
                  </a:cubicBezTo>
                  <a:cubicBezTo>
                    <a:pt x="108" y="251"/>
                    <a:pt x="107" y="253"/>
                    <a:pt x="107" y="254"/>
                  </a:cubicBezTo>
                  <a:cubicBezTo>
                    <a:pt x="107" y="256"/>
                    <a:pt x="107" y="256"/>
                    <a:pt x="106" y="257"/>
                  </a:cubicBezTo>
                  <a:cubicBezTo>
                    <a:pt x="105" y="258"/>
                    <a:pt x="103" y="259"/>
                    <a:pt x="102" y="259"/>
                  </a:cubicBezTo>
                  <a:cubicBezTo>
                    <a:pt x="100" y="260"/>
                    <a:pt x="100" y="260"/>
                    <a:pt x="100" y="261"/>
                  </a:cubicBezTo>
                  <a:cubicBezTo>
                    <a:pt x="100" y="262"/>
                    <a:pt x="99" y="263"/>
                    <a:pt x="98" y="263"/>
                  </a:cubicBezTo>
                  <a:cubicBezTo>
                    <a:pt x="97" y="263"/>
                    <a:pt x="93" y="263"/>
                    <a:pt x="92" y="262"/>
                  </a:cubicBezTo>
                  <a:cubicBezTo>
                    <a:pt x="91" y="262"/>
                    <a:pt x="91" y="260"/>
                    <a:pt x="89" y="260"/>
                  </a:cubicBezTo>
                  <a:cubicBezTo>
                    <a:pt x="88" y="260"/>
                    <a:pt x="87" y="260"/>
                    <a:pt x="88" y="261"/>
                  </a:cubicBezTo>
                  <a:cubicBezTo>
                    <a:pt x="89" y="263"/>
                    <a:pt x="90" y="266"/>
                    <a:pt x="90" y="267"/>
                  </a:cubicBezTo>
                  <a:cubicBezTo>
                    <a:pt x="90" y="267"/>
                    <a:pt x="89" y="268"/>
                    <a:pt x="88" y="268"/>
                  </a:cubicBezTo>
                  <a:cubicBezTo>
                    <a:pt x="87" y="268"/>
                    <a:pt x="85" y="268"/>
                    <a:pt x="85" y="268"/>
                  </a:cubicBezTo>
                  <a:cubicBezTo>
                    <a:pt x="85" y="268"/>
                    <a:pt x="83" y="268"/>
                    <a:pt x="82" y="268"/>
                  </a:cubicBezTo>
                  <a:cubicBezTo>
                    <a:pt x="81" y="267"/>
                    <a:pt x="79" y="266"/>
                    <a:pt x="79" y="266"/>
                  </a:cubicBezTo>
                  <a:cubicBezTo>
                    <a:pt x="78" y="266"/>
                    <a:pt x="74" y="268"/>
                    <a:pt x="73" y="268"/>
                  </a:cubicBezTo>
                  <a:cubicBezTo>
                    <a:pt x="71" y="269"/>
                    <a:pt x="70" y="269"/>
                    <a:pt x="71" y="269"/>
                  </a:cubicBezTo>
                  <a:cubicBezTo>
                    <a:pt x="72" y="270"/>
                    <a:pt x="73" y="271"/>
                    <a:pt x="73" y="271"/>
                  </a:cubicBezTo>
                  <a:cubicBezTo>
                    <a:pt x="72" y="272"/>
                    <a:pt x="71" y="272"/>
                    <a:pt x="71" y="272"/>
                  </a:cubicBezTo>
                  <a:cubicBezTo>
                    <a:pt x="72" y="273"/>
                    <a:pt x="74" y="274"/>
                    <a:pt x="77" y="274"/>
                  </a:cubicBezTo>
                  <a:cubicBezTo>
                    <a:pt x="79" y="275"/>
                    <a:pt x="82" y="276"/>
                    <a:pt x="83" y="276"/>
                  </a:cubicBezTo>
                  <a:cubicBezTo>
                    <a:pt x="84" y="276"/>
                    <a:pt x="86" y="277"/>
                    <a:pt x="87" y="277"/>
                  </a:cubicBezTo>
                  <a:cubicBezTo>
                    <a:pt x="88" y="278"/>
                    <a:pt x="87" y="278"/>
                    <a:pt x="86" y="279"/>
                  </a:cubicBezTo>
                  <a:cubicBezTo>
                    <a:pt x="86" y="279"/>
                    <a:pt x="86" y="280"/>
                    <a:pt x="87" y="282"/>
                  </a:cubicBezTo>
                  <a:cubicBezTo>
                    <a:pt x="87" y="283"/>
                    <a:pt x="89" y="284"/>
                    <a:pt x="91" y="284"/>
                  </a:cubicBezTo>
                  <a:cubicBezTo>
                    <a:pt x="92" y="284"/>
                    <a:pt x="93" y="286"/>
                    <a:pt x="92" y="287"/>
                  </a:cubicBezTo>
                  <a:cubicBezTo>
                    <a:pt x="92" y="288"/>
                    <a:pt x="91" y="289"/>
                    <a:pt x="92" y="290"/>
                  </a:cubicBezTo>
                  <a:cubicBezTo>
                    <a:pt x="94" y="290"/>
                    <a:pt x="95" y="294"/>
                    <a:pt x="94" y="293"/>
                  </a:cubicBezTo>
                  <a:cubicBezTo>
                    <a:pt x="93" y="292"/>
                    <a:pt x="92" y="289"/>
                    <a:pt x="92" y="290"/>
                  </a:cubicBezTo>
                  <a:cubicBezTo>
                    <a:pt x="92" y="292"/>
                    <a:pt x="90" y="302"/>
                    <a:pt x="90" y="303"/>
                  </a:cubicBezTo>
                  <a:cubicBezTo>
                    <a:pt x="90" y="304"/>
                    <a:pt x="89" y="305"/>
                    <a:pt x="88" y="305"/>
                  </a:cubicBezTo>
                  <a:cubicBezTo>
                    <a:pt x="88" y="306"/>
                    <a:pt x="87" y="306"/>
                    <a:pt x="87" y="306"/>
                  </a:cubicBezTo>
                  <a:cubicBezTo>
                    <a:pt x="85" y="306"/>
                    <a:pt x="84" y="305"/>
                    <a:pt x="83" y="305"/>
                  </a:cubicBezTo>
                  <a:cubicBezTo>
                    <a:pt x="82" y="305"/>
                    <a:pt x="80" y="306"/>
                    <a:pt x="79" y="305"/>
                  </a:cubicBezTo>
                  <a:cubicBezTo>
                    <a:pt x="77" y="305"/>
                    <a:pt x="71" y="305"/>
                    <a:pt x="67" y="305"/>
                  </a:cubicBezTo>
                  <a:cubicBezTo>
                    <a:pt x="63" y="304"/>
                    <a:pt x="58" y="304"/>
                    <a:pt x="55" y="303"/>
                  </a:cubicBezTo>
                  <a:cubicBezTo>
                    <a:pt x="53" y="303"/>
                    <a:pt x="51" y="305"/>
                    <a:pt x="51" y="305"/>
                  </a:cubicBezTo>
                  <a:cubicBezTo>
                    <a:pt x="50" y="305"/>
                    <a:pt x="48" y="306"/>
                    <a:pt x="46" y="307"/>
                  </a:cubicBezTo>
                  <a:cubicBezTo>
                    <a:pt x="45" y="308"/>
                    <a:pt x="45" y="309"/>
                    <a:pt x="46" y="310"/>
                  </a:cubicBezTo>
                  <a:cubicBezTo>
                    <a:pt x="47" y="310"/>
                    <a:pt x="48" y="313"/>
                    <a:pt x="48" y="314"/>
                  </a:cubicBezTo>
                  <a:cubicBezTo>
                    <a:pt x="48" y="315"/>
                    <a:pt x="48" y="315"/>
                    <a:pt x="48" y="315"/>
                  </a:cubicBezTo>
                  <a:cubicBezTo>
                    <a:pt x="48" y="317"/>
                    <a:pt x="48" y="318"/>
                    <a:pt x="48" y="319"/>
                  </a:cubicBezTo>
                  <a:cubicBezTo>
                    <a:pt x="48" y="320"/>
                    <a:pt x="47" y="328"/>
                    <a:pt x="47" y="330"/>
                  </a:cubicBezTo>
                  <a:cubicBezTo>
                    <a:pt x="46" y="332"/>
                    <a:pt x="45" y="334"/>
                    <a:pt x="45" y="335"/>
                  </a:cubicBezTo>
                  <a:cubicBezTo>
                    <a:pt x="45" y="336"/>
                    <a:pt x="46" y="339"/>
                    <a:pt x="46" y="338"/>
                  </a:cubicBezTo>
                  <a:cubicBezTo>
                    <a:pt x="47" y="337"/>
                    <a:pt x="48" y="339"/>
                    <a:pt x="48" y="341"/>
                  </a:cubicBezTo>
                  <a:cubicBezTo>
                    <a:pt x="48" y="343"/>
                    <a:pt x="47" y="348"/>
                    <a:pt x="48" y="348"/>
                  </a:cubicBezTo>
                  <a:cubicBezTo>
                    <a:pt x="49" y="348"/>
                    <a:pt x="52" y="349"/>
                    <a:pt x="54" y="348"/>
                  </a:cubicBezTo>
                  <a:cubicBezTo>
                    <a:pt x="55" y="347"/>
                    <a:pt x="55" y="347"/>
                    <a:pt x="56" y="347"/>
                  </a:cubicBezTo>
                  <a:cubicBezTo>
                    <a:pt x="57" y="346"/>
                    <a:pt x="58" y="346"/>
                    <a:pt x="59" y="347"/>
                  </a:cubicBezTo>
                  <a:cubicBezTo>
                    <a:pt x="60" y="348"/>
                    <a:pt x="64" y="354"/>
                    <a:pt x="65" y="355"/>
                  </a:cubicBezTo>
                  <a:cubicBezTo>
                    <a:pt x="66" y="355"/>
                    <a:pt x="67" y="356"/>
                    <a:pt x="67" y="355"/>
                  </a:cubicBezTo>
                  <a:cubicBezTo>
                    <a:pt x="68" y="354"/>
                    <a:pt x="69" y="352"/>
                    <a:pt x="70" y="352"/>
                  </a:cubicBezTo>
                  <a:cubicBezTo>
                    <a:pt x="71" y="352"/>
                    <a:pt x="74" y="350"/>
                    <a:pt x="76" y="351"/>
                  </a:cubicBezTo>
                  <a:cubicBezTo>
                    <a:pt x="78" y="351"/>
                    <a:pt x="83" y="350"/>
                    <a:pt x="84" y="350"/>
                  </a:cubicBezTo>
                  <a:cubicBezTo>
                    <a:pt x="86" y="349"/>
                    <a:pt x="87" y="349"/>
                    <a:pt x="88" y="348"/>
                  </a:cubicBezTo>
                  <a:cubicBezTo>
                    <a:pt x="88" y="346"/>
                    <a:pt x="93" y="345"/>
                    <a:pt x="94" y="343"/>
                  </a:cubicBezTo>
                  <a:cubicBezTo>
                    <a:pt x="94" y="342"/>
                    <a:pt x="96" y="339"/>
                    <a:pt x="98" y="338"/>
                  </a:cubicBezTo>
                  <a:cubicBezTo>
                    <a:pt x="99" y="337"/>
                    <a:pt x="99" y="337"/>
                    <a:pt x="98" y="336"/>
                  </a:cubicBezTo>
                  <a:cubicBezTo>
                    <a:pt x="98" y="335"/>
                    <a:pt x="96" y="333"/>
                    <a:pt x="97" y="331"/>
                  </a:cubicBezTo>
                  <a:cubicBezTo>
                    <a:pt x="98" y="329"/>
                    <a:pt x="100" y="326"/>
                    <a:pt x="101" y="325"/>
                  </a:cubicBezTo>
                  <a:cubicBezTo>
                    <a:pt x="102" y="324"/>
                    <a:pt x="103" y="323"/>
                    <a:pt x="103" y="322"/>
                  </a:cubicBezTo>
                  <a:cubicBezTo>
                    <a:pt x="103" y="322"/>
                    <a:pt x="109" y="320"/>
                    <a:pt x="111" y="319"/>
                  </a:cubicBezTo>
                  <a:cubicBezTo>
                    <a:pt x="112" y="318"/>
                    <a:pt x="117" y="316"/>
                    <a:pt x="117" y="314"/>
                  </a:cubicBezTo>
                  <a:cubicBezTo>
                    <a:pt x="116" y="313"/>
                    <a:pt x="116" y="313"/>
                    <a:pt x="116" y="312"/>
                  </a:cubicBezTo>
                  <a:cubicBezTo>
                    <a:pt x="115" y="310"/>
                    <a:pt x="115" y="309"/>
                    <a:pt x="115" y="308"/>
                  </a:cubicBezTo>
                  <a:cubicBezTo>
                    <a:pt x="116" y="306"/>
                    <a:pt x="118" y="304"/>
                    <a:pt x="120" y="304"/>
                  </a:cubicBezTo>
                  <a:cubicBezTo>
                    <a:pt x="122" y="304"/>
                    <a:pt x="122" y="304"/>
                    <a:pt x="125" y="304"/>
                  </a:cubicBezTo>
                  <a:cubicBezTo>
                    <a:pt x="127" y="305"/>
                    <a:pt x="129" y="307"/>
                    <a:pt x="132" y="307"/>
                  </a:cubicBezTo>
                  <a:cubicBezTo>
                    <a:pt x="134" y="307"/>
                    <a:pt x="137" y="305"/>
                    <a:pt x="138" y="304"/>
                  </a:cubicBezTo>
                  <a:cubicBezTo>
                    <a:pt x="139" y="304"/>
                    <a:pt x="140" y="303"/>
                    <a:pt x="142" y="303"/>
                  </a:cubicBezTo>
                  <a:cubicBezTo>
                    <a:pt x="143" y="302"/>
                    <a:pt x="145" y="301"/>
                    <a:pt x="146" y="301"/>
                  </a:cubicBezTo>
                  <a:cubicBezTo>
                    <a:pt x="147" y="299"/>
                    <a:pt x="148" y="298"/>
                    <a:pt x="149" y="298"/>
                  </a:cubicBezTo>
                  <a:cubicBezTo>
                    <a:pt x="151" y="298"/>
                    <a:pt x="153" y="301"/>
                    <a:pt x="155" y="301"/>
                  </a:cubicBezTo>
                  <a:cubicBezTo>
                    <a:pt x="156" y="301"/>
                    <a:pt x="156" y="303"/>
                    <a:pt x="157" y="304"/>
                  </a:cubicBezTo>
                  <a:cubicBezTo>
                    <a:pt x="158" y="305"/>
                    <a:pt x="158" y="307"/>
                    <a:pt x="158" y="308"/>
                  </a:cubicBezTo>
                  <a:cubicBezTo>
                    <a:pt x="159" y="309"/>
                    <a:pt x="164" y="312"/>
                    <a:pt x="165" y="313"/>
                  </a:cubicBezTo>
                  <a:cubicBezTo>
                    <a:pt x="167" y="315"/>
                    <a:pt x="171" y="319"/>
                    <a:pt x="172" y="319"/>
                  </a:cubicBezTo>
                  <a:cubicBezTo>
                    <a:pt x="173" y="319"/>
                    <a:pt x="175" y="320"/>
                    <a:pt x="177" y="322"/>
                  </a:cubicBezTo>
                  <a:cubicBezTo>
                    <a:pt x="180" y="324"/>
                    <a:pt x="181" y="324"/>
                    <a:pt x="183" y="326"/>
                  </a:cubicBezTo>
                  <a:cubicBezTo>
                    <a:pt x="184" y="328"/>
                    <a:pt x="186" y="327"/>
                    <a:pt x="187" y="328"/>
                  </a:cubicBezTo>
                  <a:cubicBezTo>
                    <a:pt x="187" y="329"/>
                    <a:pt x="188" y="333"/>
                    <a:pt x="188" y="334"/>
                  </a:cubicBezTo>
                  <a:cubicBezTo>
                    <a:pt x="189" y="335"/>
                    <a:pt x="187" y="337"/>
                    <a:pt x="187" y="338"/>
                  </a:cubicBezTo>
                  <a:cubicBezTo>
                    <a:pt x="187" y="339"/>
                    <a:pt x="187" y="342"/>
                    <a:pt x="187" y="342"/>
                  </a:cubicBezTo>
                  <a:cubicBezTo>
                    <a:pt x="187" y="341"/>
                    <a:pt x="190" y="338"/>
                    <a:pt x="190" y="337"/>
                  </a:cubicBezTo>
                  <a:cubicBezTo>
                    <a:pt x="191" y="336"/>
                    <a:pt x="192" y="335"/>
                    <a:pt x="193" y="335"/>
                  </a:cubicBezTo>
                  <a:cubicBezTo>
                    <a:pt x="193" y="335"/>
                    <a:pt x="194" y="334"/>
                    <a:pt x="194" y="333"/>
                  </a:cubicBezTo>
                  <a:cubicBezTo>
                    <a:pt x="193" y="332"/>
                    <a:pt x="191" y="330"/>
                    <a:pt x="190" y="329"/>
                  </a:cubicBezTo>
                  <a:cubicBezTo>
                    <a:pt x="190" y="328"/>
                    <a:pt x="190" y="327"/>
                    <a:pt x="191" y="326"/>
                  </a:cubicBezTo>
                  <a:cubicBezTo>
                    <a:pt x="192" y="325"/>
                    <a:pt x="194" y="324"/>
                    <a:pt x="195" y="325"/>
                  </a:cubicBezTo>
                  <a:cubicBezTo>
                    <a:pt x="196" y="326"/>
                    <a:pt x="198" y="326"/>
                    <a:pt x="198" y="327"/>
                  </a:cubicBezTo>
                  <a:cubicBezTo>
                    <a:pt x="199" y="328"/>
                    <a:pt x="200" y="329"/>
                    <a:pt x="200" y="329"/>
                  </a:cubicBezTo>
                  <a:cubicBezTo>
                    <a:pt x="201" y="328"/>
                    <a:pt x="201" y="326"/>
                    <a:pt x="199" y="325"/>
                  </a:cubicBezTo>
                  <a:cubicBezTo>
                    <a:pt x="197" y="323"/>
                    <a:pt x="194" y="321"/>
                    <a:pt x="193" y="321"/>
                  </a:cubicBezTo>
                  <a:cubicBezTo>
                    <a:pt x="192" y="320"/>
                    <a:pt x="187" y="319"/>
                    <a:pt x="187" y="318"/>
                  </a:cubicBezTo>
                  <a:cubicBezTo>
                    <a:pt x="187" y="317"/>
                    <a:pt x="189" y="316"/>
                    <a:pt x="188" y="315"/>
                  </a:cubicBezTo>
                  <a:cubicBezTo>
                    <a:pt x="188" y="315"/>
                    <a:pt x="187" y="315"/>
                    <a:pt x="185" y="315"/>
                  </a:cubicBezTo>
                  <a:cubicBezTo>
                    <a:pt x="183" y="315"/>
                    <a:pt x="182" y="314"/>
                    <a:pt x="181" y="313"/>
                  </a:cubicBezTo>
                  <a:cubicBezTo>
                    <a:pt x="180" y="312"/>
                    <a:pt x="177" y="309"/>
                    <a:pt x="176" y="307"/>
                  </a:cubicBezTo>
                  <a:cubicBezTo>
                    <a:pt x="175" y="305"/>
                    <a:pt x="175" y="304"/>
                    <a:pt x="174" y="303"/>
                  </a:cubicBezTo>
                  <a:cubicBezTo>
                    <a:pt x="172" y="302"/>
                    <a:pt x="169" y="300"/>
                    <a:pt x="168" y="299"/>
                  </a:cubicBezTo>
                  <a:cubicBezTo>
                    <a:pt x="168" y="297"/>
                    <a:pt x="169" y="296"/>
                    <a:pt x="169" y="295"/>
                  </a:cubicBezTo>
                  <a:cubicBezTo>
                    <a:pt x="169" y="295"/>
                    <a:pt x="170" y="294"/>
                    <a:pt x="169" y="293"/>
                  </a:cubicBezTo>
                  <a:cubicBezTo>
                    <a:pt x="169" y="292"/>
                    <a:pt x="168" y="291"/>
                    <a:pt x="169" y="290"/>
                  </a:cubicBezTo>
                  <a:cubicBezTo>
                    <a:pt x="170" y="290"/>
                    <a:pt x="172" y="290"/>
                    <a:pt x="172" y="290"/>
                  </a:cubicBezTo>
                  <a:cubicBezTo>
                    <a:pt x="172" y="289"/>
                    <a:pt x="172" y="288"/>
                    <a:pt x="173" y="288"/>
                  </a:cubicBezTo>
                  <a:cubicBezTo>
                    <a:pt x="174" y="288"/>
                    <a:pt x="175" y="288"/>
                    <a:pt x="176" y="289"/>
                  </a:cubicBezTo>
                  <a:cubicBezTo>
                    <a:pt x="176" y="289"/>
                    <a:pt x="176" y="290"/>
                    <a:pt x="176" y="291"/>
                  </a:cubicBezTo>
                  <a:cubicBezTo>
                    <a:pt x="176" y="291"/>
                    <a:pt x="176" y="291"/>
                    <a:pt x="176" y="292"/>
                  </a:cubicBezTo>
                  <a:cubicBezTo>
                    <a:pt x="176" y="293"/>
                    <a:pt x="177" y="296"/>
                    <a:pt x="177" y="295"/>
                  </a:cubicBezTo>
                  <a:cubicBezTo>
                    <a:pt x="177" y="294"/>
                    <a:pt x="179" y="294"/>
                    <a:pt x="179" y="295"/>
                  </a:cubicBezTo>
                  <a:cubicBezTo>
                    <a:pt x="179" y="296"/>
                    <a:pt x="179" y="297"/>
                    <a:pt x="180" y="296"/>
                  </a:cubicBezTo>
                  <a:cubicBezTo>
                    <a:pt x="180" y="296"/>
                    <a:pt x="179" y="294"/>
                    <a:pt x="180" y="294"/>
                  </a:cubicBezTo>
                  <a:cubicBezTo>
                    <a:pt x="180" y="293"/>
                    <a:pt x="181" y="293"/>
                    <a:pt x="182" y="294"/>
                  </a:cubicBezTo>
                  <a:cubicBezTo>
                    <a:pt x="182" y="296"/>
                    <a:pt x="183" y="297"/>
                    <a:pt x="184" y="298"/>
                  </a:cubicBezTo>
                  <a:cubicBezTo>
                    <a:pt x="185" y="299"/>
                    <a:pt x="186" y="301"/>
                    <a:pt x="187" y="302"/>
                  </a:cubicBezTo>
                  <a:cubicBezTo>
                    <a:pt x="189" y="303"/>
                    <a:pt x="189" y="304"/>
                    <a:pt x="190" y="304"/>
                  </a:cubicBezTo>
                  <a:cubicBezTo>
                    <a:pt x="192" y="305"/>
                    <a:pt x="192" y="305"/>
                    <a:pt x="195" y="307"/>
                  </a:cubicBezTo>
                  <a:cubicBezTo>
                    <a:pt x="196" y="308"/>
                    <a:pt x="199" y="310"/>
                    <a:pt x="201" y="311"/>
                  </a:cubicBezTo>
                  <a:cubicBezTo>
                    <a:pt x="202" y="312"/>
                    <a:pt x="202" y="312"/>
                    <a:pt x="203" y="313"/>
                  </a:cubicBezTo>
                  <a:cubicBezTo>
                    <a:pt x="204" y="314"/>
                    <a:pt x="205" y="315"/>
                    <a:pt x="206" y="315"/>
                  </a:cubicBezTo>
                  <a:cubicBezTo>
                    <a:pt x="207" y="316"/>
                    <a:pt x="207" y="316"/>
                    <a:pt x="207" y="316"/>
                  </a:cubicBezTo>
                  <a:cubicBezTo>
                    <a:pt x="206" y="318"/>
                    <a:pt x="206" y="322"/>
                    <a:pt x="206" y="324"/>
                  </a:cubicBezTo>
                  <a:cubicBezTo>
                    <a:pt x="207" y="326"/>
                    <a:pt x="207" y="327"/>
                    <a:pt x="208" y="327"/>
                  </a:cubicBezTo>
                  <a:cubicBezTo>
                    <a:pt x="209" y="327"/>
                    <a:pt x="209" y="327"/>
                    <a:pt x="209" y="329"/>
                  </a:cubicBezTo>
                  <a:cubicBezTo>
                    <a:pt x="210" y="330"/>
                    <a:pt x="210" y="330"/>
                    <a:pt x="210" y="331"/>
                  </a:cubicBezTo>
                  <a:cubicBezTo>
                    <a:pt x="211" y="331"/>
                    <a:pt x="212" y="332"/>
                    <a:pt x="212" y="333"/>
                  </a:cubicBezTo>
                  <a:cubicBezTo>
                    <a:pt x="214" y="334"/>
                    <a:pt x="215" y="334"/>
                    <a:pt x="215" y="335"/>
                  </a:cubicBezTo>
                  <a:cubicBezTo>
                    <a:pt x="215" y="337"/>
                    <a:pt x="216" y="340"/>
                    <a:pt x="216" y="341"/>
                  </a:cubicBezTo>
                  <a:cubicBezTo>
                    <a:pt x="216" y="342"/>
                    <a:pt x="217" y="343"/>
                    <a:pt x="218" y="344"/>
                  </a:cubicBezTo>
                  <a:cubicBezTo>
                    <a:pt x="219" y="345"/>
                    <a:pt x="219" y="345"/>
                    <a:pt x="218" y="346"/>
                  </a:cubicBezTo>
                  <a:cubicBezTo>
                    <a:pt x="218" y="346"/>
                    <a:pt x="217" y="348"/>
                    <a:pt x="218" y="348"/>
                  </a:cubicBezTo>
                  <a:cubicBezTo>
                    <a:pt x="219" y="349"/>
                    <a:pt x="219" y="348"/>
                    <a:pt x="220" y="348"/>
                  </a:cubicBezTo>
                  <a:cubicBezTo>
                    <a:pt x="221" y="348"/>
                    <a:pt x="221" y="348"/>
                    <a:pt x="221" y="349"/>
                  </a:cubicBezTo>
                  <a:cubicBezTo>
                    <a:pt x="222" y="350"/>
                    <a:pt x="222" y="351"/>
                    <a:pt x="223" y="351"/>
                  </a:cubicBezTo>
                  <a:cubicBezTo>
                    <a:pt x="223" y="350"/>
                    <a:pt x="224" y="349"/>
                    <a:pt x="224" y="350"/>
                  </a:cubicBezTo>
                  <a:cubicBezTo>
                    <a:pt x="225" y="350"/>
                    <a:pt x="226" y="352"/>
                    <a:pt x="226" y="351"/>
                  </a:cubicBezTo>
                  <a:cubicBezTo>
                    <a:pt x="226" y="350"/>
                    <a:pt x="227" y="350"/>
                    <a:pt x="226" y="348"/>
                  </a:cubicBezTo>
                  <a:cubicBezTo>
                    <a:pt x="225" y="347"/>
                    <a:pt x="226" y="347"/>
                    <a:pt x="225" y="345"/>
                  </a:cubicBezTo>
                  <a:cubicBezTo>
                    <a:pt x="225" y="344"/>
                    <a:pt x="226" y="345"/>
                    <a:pt x="227" y="345"/>
                  </a:cubicBezTo>
                  <a:cubicBezTo>
                    <a:pt x="228" y="345"/>
                    <a:pt x="230" y="346"/>
                    <a:pt x="229" y="345"/>
                  </a:cubicBezTo>
                  <a:cubicBezTo>
                    <a:pt x="228" y="343"/>
                    <a:pt x="227" y="343"/>
                    <a:pt x="227" y="342"/>
                  </a:cubicBezTo>
                  <a:cubicBezTo>
                    <a:pt x="226" y="341"/>
                    <a:pt x="227" y="342"/>
                    <a:pt x="227" y="341"/>
                  </a:cubicBezTo>
                  <a:cubicBezTo>
                    <a:pt x="228" y="341"/>
                    <a:pt x="228" y="341"/>
                    <a:pt x="229" y="341"/>
                  </a:cubicBezTo>
                  <a:cubicBezTo>
                    <a:pt x="230" y="342"/>
                    <a:pt x="231" y="343"/>
                    <a:pt x="231" y="343"/>
                  </a:cubicBezTo>
                  <a:cubicBezTo>
                    <a:pt x="231" y="342"/>
                    <a:pt x="231" y="342"/>
                    <a:pt x="231" y="341"/>
                  </a:cubicBezTo>
                  <a:cubicBezTo>
                    <a:pt x="231" y="341"/>
                    <a:pt x="231" y="340"/>
                    <a:pt x="232" y="340"/>
                  </a:cubicBezTo>
                  <a:cubicBezTo>
                    <a:pt x="233" y="341"/>
                    <a:pt x="234" y="342"/>
                    <a:pt x="234" y="341"/>
                  </a:cubicBezTo>
                  <a:cubicBezTo>
                    <a:pt x="234" y="341"/>
                    <a:pt x="234" y="341"/>
                    <a:pt x="233" y="339"/>
                  </a:cubicBezTo>
                  <a:cubicBezTo>
                    <a:pt x="232" y="337"/>
                    <a:pt x="233" y="338"/>
                    <a:pt x="231" y="337"/>
                  </a:cubicBezTo>
                  <a:cubicBezTo>
                    <a:pt x="229" y="336"/>
                    <a:pt x="227" y="335"/>
                    <a:pt x="227" y="334"/>
                  </a:cubicBezTo>
                  <a:cubicBezTo>
                    <a:pt x="227" y="333"/>
                    <a:pt x="229" y="334"/>
                    <a:pt x="227" y="333"/>
                  </a:cubicBezTo>
                  <a:cubicBezTo>
                    <a:pt x="226" y="331"/>
                    <a:pt x="224" y="330"/>
                    <a:pt x="224" y="328"/>
                  </a:cubicBezTo>
                  <a:cubicBezTo>
                    <a:pt x="223" y="326"/>
                    <a:pt x="224" y="325"/>
                    <a:pt x="224" y="325"/>
                  </a:cubicBezTo>
                  <a:cubicBezTo>
                    <a:pt x="225" y="325"/>
                    <a:pt x="226" y="325"/>
                    <a:pt x="227" y="327"/>
                  </a:cubicBezTo>
                  <a:cubicBezTo>
                    <a:pt x="228" y="328"/>
                    <a:pt x="229" y="328"/>
                    <a:pt x="229" y="328"/>
                  </a:cubicBezTo>
                  <a:cubicBezTo>
                    <a:pt x="229" y="327"/>
                    <a:pt x="229" y="326"/>
                    <a:pt x="230" y="327"/>
                  </a:cubicBezTo>
                  <a:cubicBezTo>
                    <a:pt x="231" y="327"/>
                    <a:pt x="232" y="328"/>
                    <a:pt x="231" y="327"/>
                  </a:cubicBezTo>
                  <a:cubicBezTo>
                    <a:pt x="231" y="327"/>
                    <a:pt x="229" y="326"/>
                    <a:pt x="231" y="326"/>
                  </a:cubicBezTo>
                  <a:cubicBezTo>
                    <a:pt x="232" y="326"/>
                    <a:pt x="235" y="328"/>
                    <a:pt x="233" y="326"/>
                  </a:cubicBezTo>
                  <a:cubicBezTo>
                    <a:pt x="232" y="325"/>
                    <a:pt x="229" y="325"/>
                    <a:pt x="231" y="323"/>
                  </a:cubicBezTo>
                  <a:cubicBezTo>
                    <a:pt x="232" y="322"/>
                    <a:pt x="232" y="323"/>
                    <a:pt x="233" y="322"/>
                  </a:cubicBezTo>
                  <a:cubicBezTo>
                    <a:pt x="234" y="322"/>
                    <a:pt x="235" y="321"/>
                    <a:pt x="235" y="322"/>
                  </a:cubicBezTo>
                  <a:cubicBezTo>
                    <a:pt x="235" y="322"/>
                    <a:pt x="234" y="325"/>
                    <a:pt x="235" y="324"/>
                  </a:cubicBezTo>
                  <a:cubicBezTo>
                    <a:pt x="236" y="323"/>
                    <a:pt x="236" y="322"/>
                    <a:pt x="238" y="322"/>
                  </a:cubicBezTo>
                  <a:cubicBezTo>
                    <a:pt x="240" y="322"/>
                    <a:pt x="241" y="322"/>
                    <a:pt x="242" y="323"/>
                  </a:cubicBezTo>
                  <a:cubicBezTo>
                    <a:pt x="243" y="323"/>
                    <a:pt x="243" y="324"/>
                    <a:pt x="243" y="324"/>
                  </a:cubicBezTo>
                  <a:cubicBezTo>
                    <a:pt x="244" y="324"/>
                    <a:pt x="244" y="324"/>
                    <a:pt x="246" y="324"/>
                  </a:cubicBezTo>
                  <a:cubicBezTo>
                    <a:pt x="248" y="324"/>
                    <a:pt x="250" y="323"/>
                    <a:pt x="251" y="322"/>
                  </a:cubicBezTo>
                  <a:cubicBezTo>
                    <a:pt x="252" y="321"/>
                    <a:pt x="256" y="321"/>
                    <a:pt x="257" y="321"/>
                  </a:cubicBezTo>
                  <a:cubicBezTo>
                    <a:pt x="258" y="321"/>
                    <a:pt x="259" y="321"/>
                    <a:pt x="259" y="320"/>
                  </a:cubicBezTo>
                  <a:cubicBezTo>
                    <a:pt x="259" y="320"/>
                    <a:pt x="260" y="320"/>
                    <a:pt x="258" y="319"/>
                  </a:cubicBezTo>
                  <a:cubicBezTo>
                    <a:pt x="256" y="318"/>
                    <a:pt x="254" y="318"/>
                    <a:pt x="254" y="316"/>
                  </a:cubicBezTo>
                  <a:cubicBezTo>
                    <a:pt x="254" y="315"/>
                    <a:pt x="253" y="315"/>
                    <a:pt x="253" y="315"/>
                  </a:cubicBezTo>
                  <a:cubicBezTo>
                    <a:pt x="253" y="313"/>
                    <a:pt x="253" y="313"/>
                    <a:pt x="253" y="312"/>
                  </a:cubicBezTo>
                  <a:cubicBezTo>
                    <a:pt x="252" y="312"/>
                    <a:pt x="253" y="309"/>
                    <a:pt x="254" y="308"/>
                  </a:cubicBezTo>
                  <a:cubicBezTo>
                    <a:pt x="254" y="306"/>
                    <a:pt x="255" y="306"/>
                    <a:pt x="256" y="305"/>
                  </a:cubicBezTo>
                  <a:cubicBezTo>
                    <a:pt x="256" y="304"/>
                    <a:pt x="257" y="304"/>
                    <a:pt x="257" y="303"/>
                  </a:cubicBezTo>
                  <a:cubicBezTo>
                    <a:pt x="257" y="301"/>
                    <a:pt x="257" y="299"/>
                    <a:pt x="258" y="298"/>
                  </a:cubicBezTo>
                  <a:cubicBezTo>
                    <a:pt x="258" y="296"/>
                    <a:pt x="258" y="295"/>
                    <a:pt x="259" y="295"/>
                  </a:cubicBezTo>
                  <a:cubicBezTo>
                    <a:pt x="260" y="294"/>
                    <a:pt x="261" y="295"/>
                    <a:pt x="263" y="294"/>
                  </a:cubicBezTo>
                  <a:cubicBezTo>
                    <a:pt x="263" y="293"/>
                    <a:pt x="264" y="293"/>
                    <a:pt x="264" y="292"/>
                  </a:cubicBezTo>
                  <a:cubicBezTo>
                    <a:pt x="264" y="291"/>
                    <a:pt x="264" y="291"/>
                    <a:pt x="264" y="290"/>
                  </a:cubicBezTo>
                  <a:cubicBezTo>
                    <a:pt x="263" y="289"/>
                    <a:pt x="262" y="289"/>
                    <a:pt x="263" y="289"/>
                  </a:cubicBezTo>
                  <a:cubicBezTo>
                    <a:pt x="264" y="288"/>
                    <a:pt x="266" y="286"/>
                    <a:pt x="268" y="285"/>
                  </a:cubicBezTo>
                  <a:cubicBezTo>
                    <a:pt x="268" y="285"/>
                    <a:pt x="268" y="285"/>
                    <a:pt x="268" y="285"/>
                  </a:cubicBezTo>
                  <a:cubicBezTo>
                    <a:pt x="269" y="284"/>
                    <a:pt x="269" y="282"/>
                    <a:pt x="271" y="282"/>
                  </a:cubicBezTo>
                  <a:cubicBezTo>
                    <a:pt x="273" y="282"/>
                    <a:pt x="273" y="282"/>
                    <a:pt x="274" y="283"/>
                  </a:cubicBezTo>
                  <a:cubicBezTo>
                    <a:pt x="275" y="284"/>
                    <a:pt x="275" y="285"/>
                    <a:pt x="277" y="285"/>
                  </a:cubicBezTo>
                  <a:cubicBezTo>
                    <a:pt x="279" y="285"/>
                    <a:pt x="280" y="286"/>
                    <a:pt x="282" y="286"/>
                  </a:cubicBezTo>
                  <a:cubicBezTo>
                    <a:pt x="284" y="286"/>
                    <a:pt x="287" y="286"/>
                    <a:pt x="287" y="286"/>
                  </a:cubicBezTo>
                  <a:cubicBezTo>
                    <a:pt x="287" y="287"/>
                    <a:pt x="282" y="289"/>
                    <a:pt x="281" y="289"/>
                  </a:cubicBezTo>
                  <a:cubicBezTo>
                    <a:pt x="280" y="290"/>
                    <a:pt x="279" y="290"/>
                    <a:pt x="281" y="291"/>
                  </a:cubicBezTo>
                  <a:cubicBezTo>
                    <a:pt x="282" y="291"/>
                    <a:pt x="285" y="292"/>
                    <a:pt x="285" y="293"/>
                  </a:cubicBezTo>
                  <a:cubicBezTo>
                    <a:pt x="285" y="294"/>
                    <a:pt x="283" y="295"/>
                    <a:pt x="284" y="296"/>
                  </a:cubicBezTo>
                  <a:cubicBezTo>
                    <a:pt x="285" y="297"/>
                    <a:pt x="287" y="298"/>
                    <a:pt x="288" y="298"/>
                  </a:cubicBezTo>
                  <a:cubicBezTo>
                    <a:pt x="288" y="297"/>
                    <a:pt x="290" y="295"/>
                    <a:pt x="292" y="295"/>
                  </a:cubicBezTo>
                  <a:cubicBezTo>
                    <a:pt x="293" y="295"/>
                    <a:pt x="295" y="293"/>
                    <a:pt x="297" y="293"/>
                  </a:cubicBezTo>
                  <a:cubicBezTo>
                    <a:pt x="299" y="293"/>
                    <a:pt x="302" y="293"/>
                    <a:pt x="302" y="293"/>
                  </a:cubicBezTo>
                  <a:cubicBezTo>
                    <a:pt x="303" y="292"/>
                    <a:pt x="304" y="292"/>
                    <a:pt x="303" y="292"/>
                  </a:cubicBezTo>
                  <a:cubicBezTo>
                    <a:pt x="303" y="291"/>
                    <a:pt x="305" y="291"/>
                    <a:pt x="304" y="291"/>
                  </a:cubicBezTo>
                  <a:cubicBezTo>
                    <a:pt x="303" y="290"/>
                    <a:pt x="301" y="290"/>
                    <a:pt x="300" y="290"/>
                  </a:cubicBezTo>
                  <a:cubicBezTo>
                    <a:pt x="299" y="290"/>
                    <a:pt x="296" y="292"/>
                    <a:pt x="295" y="291"/>
                  </a:cubicBezTo>
                  <a:cubicBezTo>
                    <a:pt x="293" y="289"/>
                    <a:pt x="292" y="288"/>
                    <a:pt x="293" y="287"/>
                  </a:cubicBezTo>
                  <a:cubicBezTo>
                    <a:pt x="294" y="285"/>
                    <a:pt x="296" y="283"/>
                    <a:pt x="297" y="283"/>
                  </a:cubicBezTo>
                  <a:cubicBezTo>
                    <a:pt x="299" y="282"/>
                    <a:pt x="302" y="282"/>
                    <a:pt x="304" y="281"/>
                  </a:cubicBezTo>
                  <a:cubicBezTo>
                    <a:pt x="306" y="280"/>
                    <a:pt x="308" y="279"/>
                    <a:pt x="311" y="278"/>
                  </a:cubicBezTo>
                  <a:cubicBezTo>
                    <a:pt x="311" y="278"/>
                    <a:pt x="312" y="278"/>
                    <a:pt x="312" y="278"/>
                  </a:cubicBezTo>
                  <a:cubicBezTo>
                    <a:pt x="315" y="278"/>
                    <a:pt x="317" y="278"/>
                    <a:pt x="316" y="279"/>
                  </a:cubicBezTo>
                  <a:cubicBezTo>
                    <a:pt x="315" y="279"/>
                    <a:pt x="312" y="282"/>
                    <a:pt x="311" y="282"/>
                  </a:cubicBezTo>
                  <a:cubicBezTo>
                    <a:pt x="310" y="282"/>
                    <a:pt x="310" y="283"/>
                    <a:pt x="312" y="284"/>
                  </a:cubicBezTo>
                  <a:cubicBezTo>
                    <a:pt x="313" y="284"/>
                    <a:pt x="313" y="286"/>
                    <a:pt x="312" y="286"/>
                  </a:cubicBezTo>
                  <a:cubicBezTo>
                    <a:pt x="311" y="286"/>
                    <a:pt x="309" y="288"/>
                    <a:pt x="308" y="289"/>
                  </a:cubicBezTo>
                  <a:cubicBezTo>
                    <a:pt x="308" y="291"/>
                    <a:pt x="308" y="291"/>
                    <a:pt x="307" y="292"/>
                  </a:cubicBezTo>
                  <a:cubicBezTo>
                    <a:pt x="305" y="292"/>
                    <a:pt x="305" y="292"/>
                    <a:pt x="305" y="292"/>
                  </a:cubicBezTo>
                  <a:cubicBezTo>
                    <a:pt x="304" y="293"/>
                    <a:pt x="303" y="293"/>
                    <a:pt x="305" y="294"/>
                  </a:cubicBezTo>
                  <a:cubicBezTo>
                    <a:pt x="306" y="294"/>
                    <a:pt x="305" y="295"/>
                    <a:pt x="306" y="296"/>
                  </a:cubicBezTo>
                  <a:cubicBezTo>
                    <a:pt x="307" y="296"/>
                    <a:pt x="310" y="296"/>
                    <a:pt x="311" y="297"/>
                  </a:cubicBezTo>
                  <a:cubicBezTo>
                    <a:pt x="312" y="298"/>
                    <a:pt x="316" y="301"/>
                    <a:pt x="318" y="303"/>
                  </a:cubicBezTo>
                  <a:cubicBezTo>
                    <a:pt x="319" y="303"/>
                    <a:pt x="320" y="304"/>
                    <a:pt x="321" y="304"/>
                  </a:cubicBezTo>
                  <a:cubicBezTo>
                    <a:pt x="322" y="306"/>
                    <a:pt x="323" y="307"/>
                    <a:pt x="324" y="307"/>
                  </a:cubicBezTo>
                  <a:cubicBezTo>
                    <a:pt x="326" y="308"/>
                    <a:pt x="330" y="311"/>
                    <a:pt x="331" y="312"/>
                  </a:cubicBezTo>
                  <a:cubicBezTo>
                    <a:pt x="331" y="313"/>
                    <a:pt x="331" y="316"/>
                    <a:pt x="331" y="317"/>
                  </a:cubicBezTo>
                  <a:cubicBezTo>
                    <a:pt x="331" y="318"/>
                    <a:pt x="330" y="318"/>
                    <a:pt x="330" y="318"/>
                  </a:cubicBezTo>
                  <a:cubicBezTo>
                    <a:pt x="329" y="319"/>
                    <a:pt x="324" y="322"/>
                    <a:pt x="323" y="322"/>
                  </a:cubicBezTo>
                  <a:cubicBezTo>
                    <a:pt x="321" y="322"/>
                    <a:pt x="318" y="321"/>
                    <a:pt x="317" y="321"/>
                  </a:cubicBezTo>
                  <a:cubicBezTo>
                    <a:pt x="315" y="321"/>
                    <a:pt x="309" y="321"/>
                    <a:pt x="307" y="321"/>
                  </a:cubicBezTo>
                  <a:cubicBezTo>
                    <a:pt x="306" y="321"/>
                    <a:pt x="304" y="319"/>
                    <a:pt x="304" y="319"/>
                  </a:cubicBezTo>
                  <a:cubicBezTo>
                    <a:pt x="303" y="319"/>
                    <a:pt x="303" y="320"/>
                    <a:pt x="301" y="319"/>
                  </a:cubicBezTo>
                  <a:cubicBezTo>
                    <a:pt x="300" y="319"/>
                    <a:pt x="301" y="318"/>
                    <a:pt x="299" y="317"/>
                  </a:cubicBezTo>
                  <a:cubicBezTo>
                    <a:pt x="297" y="317"/>
                    <a:pt x="296" y="317"/>
                    <a:pt x="295" y="316"/>
                  </a:cubicBezTo>
                  <a:cubicBezTo>
                    <a:pt x="294" y="315"/>
                    <a:pt x="294" y="314"/>
                    <a:pt x="293" y="314"/>
                  </a:cubicBezTo>
                  <a:cubicBezTo>
                    <a:pt x="293" y="315"/>
                    <a:pt x="284" y="314"/>
                    <a:pt x="283" y="315"/>
                  </a:cubicBezTo>
                  <a:cubicBezTo>
                    <a:pt x="281" y="315"/>
                    <a:pt x="276" y="319"/>
                    <a:pt x="274" y="320"/>
                  </a:cubicBezTo>
                  <a:cubicBezTo>
                    <a:pt x="272" y="320"/>
                    <a:pt x="266" y="320"/>
                    <a:pt x="264" y="320"/>
                  </a:cubicBezTo>
                  <a:cubicBezTo>
                    <a:pt x="262" y="320"/>
                    <a:pt x="261" y="320"/>
                    <a:pt x="261" y="320"/>
                  </a:cubicBezTo>
                  <a:cubicBezTo>
                    <a:pt x="260" y="321"/>
                    <a:pt x="259" y="321"/>
                    <a:pt x="260" y="321"/>
                  </a:cubicBezTo>
                  <a:cubicBezTo>
                    <a:pt x="261" y="322"/>
                    <a:pt x="262" y="322"/>
                    <a:pt x="261" y="323"/>
                  </a:cubicBezTo>
                  <a:cubicBezTo>
                    <a:pt x="260" y="323"/>
                    <a:pt x="259" y="323"/>
                    <a:pt x="259" y="323"/>
                  </a:cubicBezTo>
                  <a:cubicBezTo>
                    <a:pt x="259" y="324"/>
                    <a:pt x="259" y="325"/>
                    <a:pt x="259" y="325"/>
                  </a:cubicBezTo>
                  <a:cubicBezTo>
                    <a:pt x="258" y="325"/>
                    <a:pt x="253" y="324"/>
                    <a:pt x="252" y="325"/>
                  </a:cubicBezTo>
                  <a:cubicBezTo>
                    <a:pt x="251" y="325"/>
                    <a:pt x="250" y="325"/>
                    <a:pt x="249" y="325"/>
                  </a:cubicBezTo>
                  <a:cubicBezTo>
                    <a:pt x="248" y="325"/>
                    <a:pt x="245" y="325"/>
                    <a:pt x="245" y="325"/>
                  </a:cubicBezTo>
                  <a:cubicBezTo>
                    <a:pt x="244" y="325"/>
                    <a:pt x="245" y="327"/>
                    <a:pt x="244" y="328"/>
                  </a:cubicBezTo>
                  <a:cubicBezTo>
                    <a:pt x="243" y="329"/>
                    <a:pt x="242" y="330"/>
                    <a:pt x="243" y="331"/>
                  </a:cubicBezTo>
                  <a:cubicBezTo>
                    <a:pt x="243" y="331"/>
                    <a:pt x="244" y="332"/>
                    <a:pt x="245" y="332"/>
                  </a:cubicBezTo>
                  <a:cubicBezTo>
                    <a:pt x="245" y="331"/>
                    <a:pt x="247" y="330"/>
                    <a:pt x="247" y="331"/>
                  </a:cubicBezTo>
                  <a:cubicBezTo>
                    <a:pt x="247" y="332"/>
                    <a:pt x="247" y="332"/>
                    <a:pt x="247" y="332"/>
                  </a:cubicBezTo>
                  <a:cubicBezTo>
                    <a:pt x="246" y="333"/>
                    <a:pt x="244" y="334"/>
                    <a:pt x="245" y="334"/>
                  </a:cubicBezTo>
                  <a:cubicBezTo>
                    <a:pt x="245" y="334"/>
                    <a:pt x="246" y="334"/>
                    <a:pt x="247" y="334"/>
                  </a:cubicBezTo>
                  <a:cubicBezTo>
                    <a:pt x="247" y="334"/>
                    <a:pt x="247" y="335"/>
                    <a:pt x="247" y="336"/>
                  </a:cubicBezTo>
                  <a:cubicBezTo>
                    <a:pt x="247" y="337"/>
                    <a:pt x="249" y="338"/>
                    <a:pt x="247" y="338"/>
                  </a:cubicBezTo>
                  <a:cubicBezTo>
                    <a:pt x="245" y="338"/>
                    <a:pt x="245" y="336"/>
                    <a:pt x="245" y="337"/>
                  </a:cubicBezTo>
                  <a:cubicBezTo>
                    <a:pt x="244" y="338"/>
                    <a:pt x="244" y="339"/>
                    <a:pt x="244" y="340"/>
                  </a:cubicBezTo>
                  <a:cubicBezTo>
                    <a:pt x="245" y="340"/>
                    <a:pt x="245" y="340"/>
                    <a:pt x="246" y="340"/>
                  </a:cubicBezTo>
                  <a:cubicBezTo>
                    <a:pt x="247" y="341"/>
                    <a:pt x="246" y="341"/>
                    <a:pt x="246" y="342"/>
                  </a:cubicBezTo>
                  <a:cubicBezTo>
                    <a:pt x="246" y="343"/>
                    <a:pt x="245" y="343"/>
                    <a:pt x="247" y="344"/>
                  </a:cubicBezTo>
                  <a:cubicBezTo>
                    <a:pt x="250" y="345"/>
                    <a:pt x="250" y="345"/>
                    <a:pt x="250" y="346"/>
                  </a:cubicBezTo>
                  <a:cubicBezTo>
                    <a:pt x="251" y="346"/>
                    <a:pt x="251" y="347"/>
                    <a:pt x="250" y="347"/>
                  </a:cubicBezTo>
                  <a:cubicBezTo>
                    <a:pt x="249" y="348"/>
                    <a:pt x="248" y="349"/>
                    <a:pt x="249" y="349"/>
                  </a:cubicBezTo>
                  <a:cubicBezTo>
                    <a:pt x="249" y="349"/>
                    <a:pt x="251" y="348"/>
                    <a:pt x="251" y="348"/>
                  </a:cubicBezTo>
                  <a:cubicBezTo>
                    <a:pt x="252" y="348"/>
                    <a:pt x="253" y="349"/>
                    <a:pt x="252" y="349"/>
                  </a:cubicBezTo>
                  <a:cubicBezTo>
                    <a:pt x="251" y="349"/>
                    <a:pt x="249" y="350"/>
                    <a:pt x="250" y="350"/>
                  </a:cubicBezTo>
                  <a:cubicBezTo>
                    <a:pt x="251" y="350"/>
                    <a:pt x="253" y="349"/>
                    <a:pt x="253" y="349"/>
                  </a:cubicBezTo>
                  <a:cubicBezTo>
                    <a:pt x="253" y="349"/>
                    <a:pt x="253" y="351"/>
                    <a:pt x="253" y="352"/>
                  </a:cubicBezTo>
                  <a:cubicBezTo>
                    <a:pt x="252" y="353"/>
                    <a:pt x="251" y="355"/>
                    <a:pt x="252" y="354"/>
                  </a:cubicBezTo>
                  <a:cubicBezTo>
                    <a:pt x="253" y="354"/>
                    <a:pt x="254" y="355"/>
                    <a:pt x="254" y="353"/>
                  </a:cubicBezTo>
                  <a:cubicBezTo>
                    <a:pt x="255" y="351"/>
                    <a:pt x="254" y="350"/>
                    <a:pt x="256" y="350"/>
                  </a:cubicBezTo>
                  <a:cubicBezTo>
                    <a:pt x="257" y="349"/>
                    <a:pt x="260" y="352"/>
                    <a:pt x="261" y="353"/>
                  </a:cubicBezTo>
                  <a:cubicBezTo>
                    <a:pt x="263" y="353"/>
                    <a:pt x="267" y="353"/>
                    <a:pt x="268" y="352"/>
                  </a:cubicBezTo>
                  <a:cubicBezTo>
                    <a:pt x="268" y="350"/>
                    <a:pt x="267" y="348"/>
                    <a:pt x="271" y="350"/>
                  </a:cubicBezTo>
                  <a:cubicBezTo>
                    <a:pt x="274" y="351"/>
                    <a:pt x="278" y="355"/>
                    <a:pt x="280" y="354"/>
                  </a:cubicBezTo>
                  <a:cubicBezTo>
                    <a:pt x="282" y="354"/>
                    <a:pt x="288" y="352"/>
                    <a:pt x="289" y="351"/>
                  </a:cubicBezTo>
                  <a:cubicBezTo>
                    <a:pt x="290" y="349"/>
                    <a:pt x="291" y="349"/>
                    <a:pt x="293" y="349"/>
                  </a:cubicBezTo>
                  <a:cubicBezTo>
                    <a:pt x="295" y="350"/>
                    <a:pt x="295" y="351"/>
                    <a:pt x="296" y="350"/>
                  </a:cubicBezTo>
                  <a:cubicBezTo>
                    <a:pt x="297" y="349"/>
                    <a:pt x="299" y="349"/>
                    <a:pt x="299" y="349"/>
                  </a:cubicBezTo>
                  <a:cubicBezTo>
                    <a:pt x="299" y="350"/>
                    <a:pt x="299" y="351"/>
                    <a:pt x="298" y="352"/>
                  </a:cubicBezTo>
                  <a:cubicBezTo>
                    <a:pt x="298" y="352"/>
                    <a:pt x="299" y="353"/>
                    <a:pt x="299" y="354"/>
                  </a:cubicBezTo>
                  <a:cubicBezTo>
                    <a:pt x="299" y="354"/>
                    <a:pt x="299" y="354"/>
                    <a:pt x="298" y="355"/>
                  </a:cubicBezTo>
                  <a:cubicBezTo>
                    <a:pt x="298" y="355"/>
                    <a:pt x="298" y="355"/>
                    <a:pt x="297" y="355"/>
                  </a:cubicBezTo>
                  <a:cubicBezTo>
                    <a:pt x="297" y="357"/>
                    <a:pt x="298" y="357"/>
                    <a:pt x="298" y="358"/>
                  </a:cubicBezTo>
                  <a:cubicBezTo>
                    <a:pt x="298" y="360"/>
                    <a:pt x="298" y="362"/>
                    <a:pt x="298" y="363"/>
                  </a:cubicBezTo>
                  <a:cubicBezTo>
                    <a:pt x="298" y="363"/>
                    <a:pt x="298" y="364"/>
                    <a:pt x="297" y="364"/>
                  </a:cubicBezTo>
                  <a:cubicBezTo>
                    <a:pt x="296" y="365"/>
                    <a:pt x="295" y="370"/>
                    <a:pt x="294" y="371"/>
                  </a:cubicBezTo>
                  <a:cubicBezTo>
                    <a:pt x="294" y="372"/>
                    <a:pt x="294" y="372"/>
                    <a:pt x="293" y="373"/>
                  </a:cubicBezTo>
                  <a:cubicBezTo>
                    <a:pt x="293" y="373"/>
                    <a:pt x="293" y="374"/>
                    <a:pt x="292" y="375"/>
                  </a:cubicBezTo>
                  <a:cubicBezTo>
                    <a:pt x="291" y="377"/>
                    <a:pt x="290" y="380"/>
                    <a:pt x="290" y="381"/>
                  </a:cubicBezTo>
                  <a:cubicBezTo>
                    <a:pt x="289" y="382"/>
                    <a:pt x="289" y="383"/>
                    <a:pt x="288" y="384"/>
                  </a:cubicBezTo>
                  <a:cubicBezTo>
                    <a:pt x="287" y="384"/>
                    <a:pt x="287" y="385"/>
                    <a:pt x="286" y="385"/>
                  </a:cubicBezTo>
                  <a:cubicBezTo>
                    <a:pt x="285" y="385"/>
                    <a:pt x="283" y="385"/>
                    <a:pt x="282" y="385"/>
                  </a:cubicBezTo>
                  <a:cubicBezTo>
                    <a:pt x="281" y="385"/>
                    <a:pt x="279" y="386"/>
                    <a:pt x="278" y="385"/>
                  </a:cubicBezTo>
                  <a:cubicBezTo>
                    <a:pt x="278" y="385"/>
                    <a:pt x="276" y="383"/>
                    <a:pt x="271" y="383"/>
                  </a:cubicBezTo>
                  <a:cubicBezTo>
                    <a:pt x="269" y="383"/>
                    <a:pt x="268" y="383"/>
                    <a:pt x="265" y="385"/>
                  </a:cubicBezTo>
                  <a:cubicBezTo>
                    <a:pt x="262" y="387"/>
                    <a:pt x="260" y="388"/>
                    <a:pt x="258" y="387"/>
                  </a:cubicBezTo>
                  <a:cubicBezTo>
                    <a:pt x="255" y="386"/>
                    <a:pt x="244" y="384"/>
                    <a:pt x="241" y="383"/>
                  </a:cubicBezTo>
                  <a:cubicBezTo>
                    <a:pt x="239" y="383"/>
                    <a:pt x="238" y="382"/>
                    <a:pt x="238" y="382"/>
                  </a:cubicBezTo>
                  <a:cubicBezTo>
                    <a:pt x="237" y="381"/>
                    <a:pt x="237" y="381"/>
                    <a:pt x="236" y="381"/>
                  </a:cubicBezTo>
                  <a:cubicBezTo>
                    <a:pt x="234" y="380"/>
                    <a:pt x="230" y="380"/>
                    <a:pt x="228" y="379"/>
                  </a:cubicBezTo>
                  <a:cubicBezTo>
                    <a:pt x="226" y="377"/>
                    <a:pt x="225" y="374"/>
                    <a:pt x="219" y="375"/>
                  </a:cubicBezTo>
                  <a:cubicBezTo>
                    <a:pt x="212" y="375"/>
                    <a:pt x="209" y="379"/>
                    <a:pt x="208" y="381"/>
                  </a:cubicBezTo>
                  <a:cubicBezTo>
                    <a:pt x="208" y="383"/>
                    <a:pt x="210" y="385"/>
                    <a:pt x="209" y="386"/>
                  </a:cubicBezTo>
                  <a:cubicBezTo>
                    <a:pt x="208" y="387"/>
                    <a:pt x="207" y="391"/>
                    <a:pt x="204" y="391"/>
                  </a:cubicBezTo>
                  <a:cubicBezTo>
                    <a:pt x="202" y="390"/>
                    <a:pt x="197" y="387"/>
                    <a:pt x="193" y="386"/>
                  </a:cubicBezTo>
                  <a:cubicBezTo>
                    <a:pt x="189" y="385"/>
                    <a:pt x="187" y="386"/>
                    <a:pt x="185" y="384"/>
                  </a:cubicBezTo>
                  <a:cubicBezTo>
                    <a:pt x="184" y="381"/>
                    <a:pt x="185" y="380"/>
                    <a:pt x="183" y="379"/>
                  </a:cubicBezTo>
                  <a:cubicBezTo>
                    <a:pt x="182" y="378"/>
                    <a:pt x="179" y="377"/>
                    <a:pt x="177" y="376"/>
                  </a:cubicBezTo>
                  <a:cubicBezTo>
                    <a:pt x="175" y="376"/>
                    <a:pt x="174" y="375"/>
                    <a:pt x="172" y="375"/>
                  </a:cubicBezTo>
                  <a:cubicBezTo>
                    <a:pt x="170" y="375"/>
                    <a:pt x="168" y="375"/>
                    <a:pt x="166" y="374"/>
                  </a:cubicBezTo>
                  <a:cubicBezTo>
                    <a:pt x="165" y="373"/>
                    <a:pt x="165" y="373"/>
                    <a:pt x="164" y="373"/>
                  </a:cubicBezTo>
                  <a:cubicBezTo>
                    <a:pt x="163" y="373"/>
                    <a:pt x="162" y="373"/>
                    <a:pt x="161" y="372"/>
                  </a:cubicBezTo>
                  <a:cubicBezTo>
                    <a:pt x="161" y="370"/>
                    <a:pt x="161" y="369"/>
                    <a:pt x="160" y="370"/>
                  </a:cubicBezTo>
                  <a:cubicBezTo>
                    <a:pt x="159" y="370"/>
                    <a:pt x="157" y="370"/>
                    <a:pt x="156" y="369"/>
                  </a:cubicBezTo>
                  <a:cubicBezTo>
                    <a:pt x="155" y="368"/>
                    <a:pt x="155" y="367"/>
                    <a:pt x="156" y="366"/>
                  </a:cubicBezTo>
                  <a:cubicBezTo>
                    <a:pt x="158" y="365"/>
                    <a:pt x="161" y="364"/>
                    <a:pt x="161" y="360"/>
                  </a:cubicBezTo>
                  <a:cubicBezTo>
                    <a:pt x="161" y="357"/>
                    <a:pt x="157" y="355"/>
                    <a:pt x="158" y="354"/>
                  </a:cubicBezTo>
                  <a:cubicBezTo>
                    <a:pt x="158" y="352"/>
                    <a:pt x="161" y="352"/>
                    <a:pt x="161" y="350"/>
                  </a:cubicBezTo>
                  <a:cubicBezTo>
                    <a:pt x="161" y="349"/>
                    <a:pt x="162" y="347"/>
                    <a:pt x="160" y="348"/>
                  </a:cubicBezTo>
                  <a:cubicBezTo>
                    <a:pt x="159" y="349"/>
                    <a:pt x="157" y="351"/>
                    <a:pt x="157" y="350"/>
                  </a:cubicBezTo>
                  <a:cubicBezTo>
                    <a:pt x="157" y="349"/>
                    <a:pt x="156" y="347"/>
                    <a:pt x="154" y="346"/>
                  </a:cubicBezTo>
                  <a:cubicBezTo>
                    <a:pt x="152" y="346"/>
                    <a:pt x="148" y="349"/>
                    <a:pt x="147" y="349"/>
                  </a:cubicBezTo>
                  <a:cubicBezTo>
                    <a:pt x="147" y="349"/>
                    <a:pt x="147" y="349"/>
                    <a:pt x="147" y="349"/>
                  </a:cubicBezTo>
                  <a:cubicBezTo>
                    <a:pt x="145" y="350"/>
                    <a:pt x="145" y="349"/>
                    <a:pt x="145" y="349"/>
                  </a:cubicBezTo>
                  <a:cubicBezTo>
                    <a:pt x="144" y="349"/>
                    <a:pt x="144" y="349"/>
                    <a:pt x="143" y="349"/>
                  </a:cubicBezTo>
                  <a:cubicBezTo>
                    <a:pt x="142" y="349"/>
                    <a:pt x="142" y="347"/>
                    <a:pt x="141" y="347"/>
                  </a:cubicBezTo>
                  <a:cubicBezTo>
                    <a:pt x="140" y="348"/>
                    <a:pt x="140" y="349"/>
                    <a:pt x="138" y="349"/>
                  </a:cubicBezTo>
                  <a:cubicBezTo>
                    <a:pt x="136" y="348"/>
                    <a:pt x="136" y="347"/>
                    <a:pt x="135" y="348"/>
                  </a:cubicBezTo>
                  <a:cubicBezTo>
                    <a:pt x="134" y="348"/>
                    <a:pt x="133" y="349"/>
                    <a:pt x="132" y="349"/>
                  </a:cubicBezTo>
                  <a:cubicBezTo>
                    <a:pt x="131" y="349"/>
                    <a:pt x="129" y="351"/>
                    <a:pt x="128" y="350"/>
                  </a:cubicBezTo>
                  <a:cubicBezTo>
                    <a:pt x="127" y="350"/>
                    <a:pt x="127" y="349"/>
                    <a:pt x="126" y="349"/>
                  </a:cubicBezTo>
                  <a:cubicBezTo>
                    <a:pt x="125" y="349"/>
                    <a:pt x="120" y="349"/>
                    <a:pt x="119" y="349"/>
                  </a:cubicBezTo>
                  <a:cubicBezTo>
                    <a:pt x="117" y="350"/>
                    <a:pt x="106" y="351"/>
                    <a:pt x="104" y="352"/>
                  </a:cubicBezTo>
                  <a:cubicBezTo>
                    <a:pt x="102" y="353"/>
                    <a:pt x="100" y="354"/>
                    <a:pt x="99" y="355"/>
                  </a:cubicBezTo>
                  <a:cubicBezTo>
                    <a:pt x="98" y="355"/>
                    <a:pt x="98" y="356"/>
                    <a:pt x="97" y="356"/>
                  </a:cubicBezTo>
                  <a:cubicBezTo>
                    <a:pt x="96" y="356"/>
                    <a:pt x="92" y="357"/>
                    <a:pt x="92" y="358"/>
                  </a:cubicBezTo>
                  <a:cubicBezTo>
                    <a:pt x="91" y="358"/>
                    <a:pt x="89" y="361"/>
                    <a:pt x="87" y="361"/>
                  </a:cubicBezTo>
                  <a:cubicBezTo>
                    <a:pt x="87" y="361"/>
                    <a:pt x="87" y="361"/>
                    <a:pt x="87" y="361"/>
                  </a:cubicBezTo>
                  <a:cubicBezTo>
                    <a:pt x="85" y="361"/>
                    <a:pt x="82" y="359"/>
                    <a:pt x="81" y="359"/>
                  </a:cubicBezTo>
                  <a:cubicBezTo>
                    <a:pt x="81" y="360"/>
                    <a:pt x="80" y="360"/>
                    <a:pt x="79" y="360"/>
                  </a:cubicBezTo>
                  <a:cubicBezTo>
                    <a:pt x="78" y="360"/>
                    <a:pt x="78" y="359"/>
                    <a:pt x="77" y="359"/>
                  </a:cubicBezTo>
                  <a:cubicBezTo>
                    <a:pt x="76" y="360"/>
                    <a:pt x="73" y="361"/>
                    <a:pt x="72" y="360"/>
                  </a:cubicBezTo>
                  <a:cubicBezTo>
                    <a:pt x="70" y="359"/>
                    <a:pt x="68" y="357"/>
                    <a:pt x="67" y="356"/>
                  </a:cubicBezTo>
                  <a:cubicBezTo>
                    <a:pt x="67" y="356"/>
                    <a:pt x="66" y="356"/>
                    <a:pt x="65" y="356"/>
                  </a:cubicBezTo>
                  <a:cubicBezTo>
                    <a:pt x="64" y="356"/>
                    <a:pt x="63" y="363"/>
                    <a:pt x="60" y="366"/>
                  </a:cubicBezTo>
                  <a:cubicBezTo>
                    <a:pt x="57" y="369"/>
                    <a:pt x="55" y="371"/>
                    <a:pt x="52" y="371"/>
                  </a:cubicBezTo>
                  <a:cubicBezTo>
                    <a:pt x="50" y="372"/>
                    <a:pt x="46" y="375"/>
                    <a:pt x="46" y="377"/>
                  </a:cubicBezTo>
                  <a:cubicBezTo>
                    <a:pt x="45" y="379"/>
                    <a:pt x="45" y="381"/>
                    <a:pt x="44" y="382"/>
                  </a:cubicBezTo>
                  <a:cubicBezTo>
                    <a:pt x="43" y="382"/>
                    <a:pt x="42" y="387"/>
                    <a:pt x="43" y="388"/>
                  </a:cubicBezTo>
                  <a:cubicBezTo>
                    <a:pt x="43" y="390"/>
                    <a:pt x="44" y="390"/>
                    <a:pt x="43" y="392"/>
                  </a:cubicBezTo>
                  <a:cubicBezTo>
                    <a:pt x="42" y="393"/>
                    <a:pt x="40" y="399"/>
                    <a:pt x="38" y="399"/>
                  </a:cubicBezTo>
                  <a:cubicBezTo>
                    <a:pt x="36" y="400"/>
                    <a:pt x="34" y="401"/>
                    <a:pt x="33" y="402"/>
                  </a:cubicBezTo>
                  <a:cubicBezTo>
                    <a:pt x="32" y="403"/>
                    <a:pt x="29" y="405"/>
                    <a:pt x="27" y="406"/>
                  </a:cubicBezTo>
                  <a:cubicBezTo>
                    <a:pt x="26" y="406"/>
                    <a:pt x="25" y="407"/>
                    <a:pt x="25" y="408"/>
                  </a:cubicBezTo>
                  <a:cubicBezTo>
                    <a:pt x="23" y="410"/>
                    <a:pt x="22" y="413"/>
                    <a:pt x="21" y="413"/>
                  </a:cubicBezTo>
                  <a:cubicBezTo>
                    <a:pt x="20" y="414"/>
                    <a:pt x="16" y="416"/>
                    <a:pt x="15" y="419"/>
                  </a:cubicBezTo>
                  <a:cubicBezTo>
                    <a:pt x="13" y="423"/>
                    <a:pt x="13" y="427"/>
                    <a:pt x="12" y="427"/>
                  </a:cubicBezTo>
                  <a:cubicBezTo>
                    <a:pt x="12" y="428"/>
                    <a:pt x="11" y="429"/>
                    <a:pt x="8" y="432"/>
                  </a:cubicBezTo>
                  <a:cubicBezTo>
                    <a:pt x="6" y="435"/>
                    <a:pt x="5" y="440"/>
                    <a:pt x="4" y="440"/>
                  </a:cubicBezTo>
                  <a:cubicBezTo>
                    <a:pt x="3" y="441"/>
                    <a:pt x="2" y="444"/>
                    <a:pt x="1" y="446"/>
                  </a:cubicBezTo>
                  <a:cubicBezTo>
                    <a:pt x="1" y="446"/>
                    <a:pt x="1" y="446"/>
                    <a:pt x="1" y="446"/>
                  </a:cubicBezTo>
                  <a:cubicBezTo>
                    <a:pt x="1" y="448"/>
                    <a:pt x="2" y="449"/>
                    <a:pt x="3" y="450"/>
                  </a:cubicBezTo>
                  <a:cubicBezTo>
                    <a:pt x="4" y="451"/>
                    <a:pt x="5" y="452"/>
                    <a:pt x="5" y="454"/>
                  </a:cubicBezTo>
                  <a:cubicBezTo>
                    <a:pt x="5" y="455"/>
                    <a:pt x="4" y="458"/>
                    <a:pt x="4" y="459"/>
                  </a:cubicBezTo>
                  <a:cubicBezTo>
                    <a:pt x="4" y="460"/>
                    <a:pt x="9" y="464"/>
                    <a:pt x="7" y="467"/>
                  </a:cubicBezTo>
                  <a:cubicBezTo>
                    <a:pt x="6" y="470"/>
                    <a:pt x="5" y="473"/>
                    <a:pt x="5" y="474"/>
                  </a:cubicBezTo>
                  <a:cubicBezTo>
                    <a:pt x="4" y="475"/>
                    <a:pt x="4" y="476"/>
                    <a:pt x="4" y="477"/>
                  </a:cubicBezTo>
                  <a:cubicBezTo>
                    <a:pt x="4" y="478"/>
                    <a:pt x="3" y="479"/>
                    <a:pt x="3" y="480"/>
                  </a:cubicBezTo>
                  <a:cubicBezTo>
                    <a:pt x="2" y="481"/>
                    <a:pt x="4" y="482"/>
                    <a:pt x="4" y="483"/>
                  </a:cubicBezTo>
                  <a:cubicBezTo>
                    <a:pt x="4" y="484"/>
                    <a:pt x="3" y="484"/>
                    <a:pt x="2" y="485"/>
                  </a:cubicBezTo>
                  <a:cubicBezTo>
                    <a:pt x="2" y="486"/>
                    <a:pt x="0" y="485"/>
                    <a:pt x="2" y="486"/>
                  </a:cubicBezTo>
                  <a:cubicBezTo>
                    <a:pt x="3" y="487"/>
                    <a:pt x="5" y="488"/>
                    <a:pt x="4" y="489"/>
                  </a:cubicBezTo>
                  <a:cubicBezTo>
                    <a:pt x="3" y="490"/>
                    <a:pt x="2" y="489"/>
                    <a:pt x="3" y="490"/>
                  </a:cubicBezTo>
                  <a:cubicBezTo>
                    <a:pt x="4" y="491"/>
                    <a:pt x="3" y="491"/>
                    <a:pt x="4" y="492"/>
                  </a:cubicBezTo>
                  <a:cubicBezTo>
                    <a:pt x="5" y="492"/>
                    <a:pt x="5" y="492"/>
                    <a:pt x="5" y="492"/>
                  </a:cubicBezTo>
                  <a:cubicBezTo>
                    <a:pt x="4" y="493"/>
                    <a:pt x="3" y="493"/>
                    <a:pt x="3" y="494"/>
                  </a:cubicBezTo>
                  <a:cubicBezTo>
                    <a:pt x="3" y="494"/>
                    <a:pt x="3" y="494"/>
                    <a:pt x="3" y="495"/>
                  </a:cubicBezTo>
                  <a:cubicBezTo>
                    <a:pt x="3" y="496"/>
                    <a:pt x="3" y="497"/>
                    <a:pt x="4" y="498"/>
                  </a:cubicBezTo>
                  <a:cubicBezTo>
                    <a:pt x="4" y="498"/>
                    <a:pt x="4" y="498"/>
                    <a:pt x="4" y="499"/>
                  </a:cubicBezTo>
                  <a:cubicBezTo>
                    <a:pt x="5" y="500"/>
                    <a:pt x="5" y="502"/>
                    <a:pt x="7" y="502"/>
                  </a:cubicBezTo>
                  <a:cubicBezTo>
                    <a:pt x="8" y="502"/>
                    <a:pt x="11" y="502"/>
                    <a:pt x="12" y="502"/>
                  </a:cubicBezTo>
                  <a:cubicBezTo>
                    <a:pt x="12" y="502"/>
                    <a:pt x="11" y="502"/>
                    <a:pt x="11" y="503"/>
                  </a:cubicBezTo>
                  <a:cubicBezTo>
                    <a:pt x="11" y="504"/>
                    <a:pt x="12" y="505"/>
                    <a:pt x="14" y="507"/>
                  </a:cubicBezTo>
                  <a:cubicBezTo>
                    <a:pt x="14" y="507"/>
                    <a:pt x="14" y="507"/>
                    <a:pt x="14" y="507"/>
                  </a:cubicBezTo>
                  <a:cubicBezTo>
                    <a:pt x="16" y="509"/>
                    <a:pt x="16" y="510"/>
                    <a:pt x="19" y="513"/>
                  </a:cubicBezTo>
                  <a:cubicBezTo>
                    <a:pt x="20" y="514"/>
                    <a:pt x="22" y="516"/>
                    <a:pt x="23" y="518"/>
                  </a:cubicBezTo>
                  <a:cubicBezTo>
                    <a:pt x="23" y="519"/>
                    <a:pt x="24" y="520"/>
                    <a:pt x="24" y="521"/>
                  </a:cubicBezTo>
                  <a:cubicBezTo>
                    <a:pt x="24" y="523"/>
                    <a:pt x="24" y="523"/>
                    <a:pt x="26" y="524"/>
                  </a:cubicBezTo>
                  <a:cubicBezTo>
                    <a:pt x="28" y="526"/>
                    <a:pt x="27" y="527"/>
                    <a:pt x="29" y="528"/>
                  </a:cubicBezTo>
                  <a:cubicBezTo>
                    <a:pt x="30" y="529"/>
                    <a:pt x="31" y="529"/>
                    <a:pt x="32" y="530"/>
                  </a:cubicBezTo>
                  <a:cubicBezTo>
                    <a:pt x="34" y="531"/>
                    <a:pt x="36" y="532"/>
                    <a:pt x="38" y="533"/>
                  </a:cubicBezTo>
                  <a:cubicBezTo>
                    <a:pt x="40" y="535"/>
                    <a:pt x="43" y="538"/>
                    <a:pt x="45" y="540"/>
                  </a:cubicBezTo>
                  <a:cubicBezTo>
                    <a:pt x="48" y="542"/>
                    <a:pt x="51" y="545"/>
                    <a:pt x="55" y="544"/>
                  </a:cubicBezTo>
                  <a:cubicBezTo>
                    <a:pt x="55" y="544"/>
                    <a:pt x="56" y="544"/>
                    <a:pt x="56" y="544"/>
                  </a:cubicBezTo>
                  <a:cubicBezTo>
                    <a:pt x="60" y="543"/>
                    <a:pt x="65" y="540"/>
                    <a:pt x="73" y="540"/>
                  </a:cubicBezTo>
                  <a:cubicBezTo>
                    <a:pt x="77" y="540"/>
                    <a:pt x="80" y="540"/>
                    <a:pt x="82" y="541"/>
                  </a:cubicBezTo>
                  <a:cubicBezTo>
                    <a:pt x="84" y="541"/>
                    <a:pt x="85" y="542"/>
                    <a:pt x="86" y="542"/>
                  </a:cubicBezTo>
                  <a:cubicBezTo>
                    <a:pt x="87" y="542"/>
                    <a:pt x="94" y="539"/>
                    <a:pt x="99" y="537"/>
                  </a:cubicBezTo>
                  <a:cubicBezTo>
                    <a:pt x="101" y="536"/>
                    <a:pt x="103" y="536"/>
                    <a:pt x="105" y="535"/>
                  </a:cubicBezTo>
                  <a:cubicBezTo>
                    <a:pt x="106" y="535"/>
                    <a:pt x="107" y="534"/>
                    <a:pt x="108" y="534"/>
                  </a:cubicBezTo>
                  <a:cubicBezTo>
                    <a:pt x="110" y="534"/>
                    <a:pt x="111" y="533"/>
                    <a:pt x="112" y="533"/>
                  </a:cubicBezTo>
                  <a:cubicBezTo>
                    <a:pt x="113" y="533"/>
                    <a:pt x="114" y="533"/>
                    <a:pt x="115" y="533"/>
                  </a:cubicBezTo>
                  <a:cubicBezTo>
                    <a:pt x="116" y="533"/>
                    <a:pt x="117" y="533"/>
                    <a:pt x="118" y="533"/>
                  </a:cubicBezTo>
                  <a:cubicBezTo>
                    <a:pt x="120" y="533"/>
                    <a:pt x="121" y="533"/>
                    <a:pt x="123" y="534"/>
                  </a:cubicBezTo>
                  <a:cubicBezTo>
                    <a:pt x="126" y="535"/>
                    <a:pt x="130" y="537"/>
                    <a:pt x="130" y="538"/>
                  </a:cubicBezTo>
                  <a:cubicBezTo>
                    <a:pt x="130" y="539"/>
                    <a:pt x="128" y="539"/>
                    <a:pt x="130" y="542"/>
                  </a:cubicBezTo>
                  <a:cubicBezTo>
                    <a:pt x="132" y="544"/>
                    <a:pt x="132" y="545"/>
                    <a:pt x="134" y="545"/>
                  </a:cubicBezTo>
                  <a:cubicBezTo>
                    <a:pt x="137" y="544"/>
                    <a:pt x="139" y="543"/>
                    <a:pt x="139" y="543"/>
                  </a:cubicBezTo>
                  <a:cubicBezTo>
                    <a:pt x="140" y="543"/>
                    <a:pt x="138" y="544"/>
                    <a:pt x="139" y="544"/>
                  </a:cubicBezTo>
                  <a:cubicBezTo>
                    <a:pt x="140" y="544"/>
                    <a:pt x="141" y="543"/>
                    <a:pt x="142" y="543"/>
                  </a:cubicBezTo>
                  <a:cubicBezTo>
                    <a:pt x="144" y="543"/>
                    <a:pt x="146" y="542"/>
                    <a:pt x="146" y="542"/>
                  </a:cubicBezTo>
                  <a:cubicBezTo>
                    <a:pt x="145" y="542"/>
                    <a:pt x="146" y="541"/>
                    <a:pt x="147" y="541"/>
                  </a:cubicBezTo>
                  <a:cubicBezTo>
                    <a:pt x="147" y="541"/>
                    <a:pt x="147" y="542"/>
                    <a:pt x="147" y="542"/>
                  </a:cubicBezTo>
                  <a:cubicBezTo>
                    <a:pt x="148" y="543"/>
                    <a:pt x="148" y="544"/>
                    <a:pt x="149" y="544"/>
                  </a:cubicBezTo>
                  <a:cubicBezTo>
                    <a:pt x="149" y="544"/>
                    <a:pt x="151" y="546"/>
                    <a:pt x="151" y="546"/>
                  </a:cubicBezTo>
                  <a:cubicBezTo>
                    <a:pt x="151" y="546"/>
                    <a:pt x="152" y="545"/>
                    <a:pt x="152" y="546"/>
                  </a:cubicBezTo>
                  <a:cubicBezTo>
                    <a:pt x="153" y="547"/>
                    <a:pt x="153" y="547"/>
                    <a:pt x="154" y="549"/>
                  </a:cubicBezTo>
                  <a:cubicBezTo>
                    <a:pt x="155" y="550"/>
                    <a:pt x="155" y="554"/>
                    <a:pt x="155" y="555"/>
                  </a:cubicBezTo>
                  <a:cubicBezTo>
                    <a:pt x="154" y="556"/>
                    <a:pt x="155" y="557"/>
                    <a:pt x="155" y="557"/>
                  </a:cubicBezTo>
                  <a:cubicBezTo>
                    <a:pt x="155" y="558"/>
                    <a:pt x="155" y="558"/>
                    <a:pt x="154" y="559"/>
                  </a:cubicBezTo>
                  <a:cubicBezTo>
                    <a:pt x="153" y="560"/>
                    <a:pt x="151" y="562"/>
                    <a:pt x="152" y="562"/>
                  </a:cubicBezTo>
                  <a:cubicBezTo>
                    <a:pt x="153" y="562"/>
                    <a:pt x="153" y="563"/>
                    <a:pt x="153" y="564"/>
                  </a:cubicBezTo>
                  <a:cubicBezTo>
                    <a:pt x="153" y="564"/>
                    <a:pt x="153" y="564"/>
                    <a:pt x="153" y="564"/>
                  </a:cubicBezTo>
                  <a:cubicBezTo>
                    <a:pt x="153" y="565"/>
                    <a:pt x="152" y="565"/>
                    <a:pt x="152" y="566"/>
                  </a:cubicBezTo>
                  <a:cubicBezTo>
                    <a:pt x="151" y="567"/>
                    <a:pt x="152" y="567"/>
                    <a:pt x="152" y="567"/>
                  </a:cubicBezTo>
                  <a:cubicBezTo>
                    <a:pt x="153" y="568"/>
                    <a:pt x="153" y="568"/>
                    <a:pt x="152" y="568"/>
                  </a:cubicBezTo>
                  <a:cubicBezTo>
                    <a:pt x="152" y="569"/>
                    <a:pt x="152" y="571"/>
                    <a:pt x="151" y="571"/>
                  </a:cubicBezTo>
                  <a:cubicBezTo>
                    <a:pt x="151" y="572"/>
                    <a:pt x="150" y="573"/>
                    <a:pt x="149" y="574"/>
                  </a:cubicBezTo>
                  <a:cubicBezTo>
                    <a:pt x="149" y="575"/>
                    <a:pt x="150" y="577"/>
                    <a:pt x="151" y="579"/>
                  </a:cubicBezTo>
                  <a:cubicBezTo>
                    <a:pt x="153" y="581"/>
                    <a:pt x="158" y="587"/>
                    <a:pt x="159" y="588"/>
                  </a:cubicBezTo>
                  <a:cubicBezTo>
                    <a:pt x="159" y="589"/>
                    <a:pt x="160" y="590"/>
                    <a:pt x="162" y="592"/>
                  </a:cubicBezTo>
                  <a:cubicBezTo>
                    <a:pt x="164" y="594"/>
                    <a:pt x="166" y="597"/>
                    <a:pt x="167" y="598"/>
                  </a:cubicBezTo>
                  <a:cubicBezTo>
                    <a:pt x="167" y="598"/>
                    <a:pt x="167" y="598"/>
                    <a:pt x="167" y="598"/>
                  </a:cubicBezTo>
                  <a:cubicBezTo>
                    <a:pt x="168" y="599"/>
                    <a:pt x="167" y="601"/>
                    <a:pt x="168" y="602"/>
                  </a:cubicBezTo>
                  <a:cubicBezTo>
                    <a:pt x="168" y="603"/>
                    <a:pt x="168" y="604"/>
                    <a:pt x="168" y="605"/>
                  </a:cubicBezTo>
                  <a:cubicBezTo>
                    <a:pt x="168" y="605"/>
                    <a:pt x="168" y="605"/>
                    <a:pt x="168" y="605"/>
                  </a:cubicBezTo>
                  <a:cubicBezTo>
                    <a:pt x="169" y="608"/>
                    <a:pt x="172" y="614"/>
                    <a:pt x="173" y="616"/>
                  </a:cubicBezTo>
                  <a:cubicBezTo>
                    <a:pt x="174" y="618"/>
                    <a:pt x="174" y="619"/>
                    <a:pt x="173" y="620"/>
                  </a:cubicBezTo>
                  <a:cubicBezTo>
                    <a:pt x="172" y="621"/>
                    <a:pt x="170" y="620"/>
                    <a:pt x="173" y="624"/>
                  </a:cubicBezTo>
                  <a:cubicBezTo>
                    <a:pt x="175" y="629"/>
                    <a:pt x="177" y="632"/>
                    <a:pt x="176" y="636"/>
                  </a:cubicBezTo>
                  <a:cubicBezTo>
                    <a:pt x="175" y="640"/>
                    <a:pt x="173" y="641"/>
                    <a:pt x="172" y="643"/>
                  </a:cubicBezTo>
                  <a:cubicBezTo>
                    <a:pt x="171" y="644"/>
                    <a:pt x="171" y="645"/>
                    <a:pt x="170" y="646"/>
                  </a:cubicBezTo>
                  <a:cubicBezTo>
                    <a:pt x="169" y="647"/>
                    <a:pt x="167" y="658"/>
                    <a:pt x="166" y="660"/>
                  </a:cubicBezTo>
                  <a:cubicBezTo>
                    <a:pt x="165" y="661"/>
                    <a:pt x="165" y="666"/>
                    <a:pt x="165" y="669"/>
                  </a:cubicBezTo>
                  <a:cubicBezTo>
                    <a:pt x="165" y="670"/>
                    <a:pt x="165" y="672"/>
                    <a:pt x="165" y="672"/>
                  </a:cubicBezTo>
                  <a:cubicBezTo>
                    <a:pt x="165" y="674"/>
                    <a:pt x="170" y="680"/>
                    <a:pt x="171" y="682"/>
                  </a:cubicBezTo>
                  <a:cubicBezTo>
                    <a:pt x="172" y="684"/>
                    <a:pt x="174" y="690"/>
                    <a:pt x="176" y="693"/>
                  </a:cubicBezTo>
                  <a:cubicBezTo>
                    <a:pt x="177" y="695"/>
                    <a:pt x="180" y="700"/>
                    <a:pt x="179" y="701"/>
                  </a:cubicBezTo>
                  <a:cubicBezTo>
                    <a:pt x="179" y="702"/>
                    <a:pt x="179" y="709"/>
                    <a:pt x="180" y="712"/>
                  </a:cubicBezTo>
                  <a:cubicBezTo>
                    <a:pt x="181" y="715"/>
                    <a:pt x="181" y="721"/>
                    <a:pt x="182" y="724"/>
                  </a:cubicBezTo>
                  <a:cubicBezTo>
                    <a:pt x="183" y="728"/>
                    <a:pt x="186" y="732"/>
                    <a:pt x="189" y="736"/>
                  </a:cubicBezTo>
                  <a:cubicBezTo>
                    <a:pt x="189" y="736"/>
                    <a:pt x="189" y="737"/>
                    <a:pt x="189" y="737"/>
                  </a:cubicBezTo>
                  <a:cubicBezTo>
                    <a:pt x="192" y="741"/>
                    <a:pt x="194" y="748"/>
                    <a:pt x="195" y="749"/>
                  </a:cubicBezTo>
                  <a:cubicBezTo>
                    <a:pt x="195" y="751"/>
                    <a:pt x="199" y="755"/>
                    <a:pt x="199" y="758"/>
                  </a:cubicBezTo>
                  <a:cubicBezTo>
                    <a:pt x="199" y="761"/>
                    <a:pt x="199" y="762"/>
                    <a:pt x="198" y="763"/>
                  </a:cubicBezTo>
                  <a:cubicBezTo>
                    <a:pt x="197" y="763"/>
                    <a:pt x="197" y="765"/>
                    <a:pt x="198" y="766"/>
                  </a:cubicBezTo>
                  <a:cubicBezTo>
                    <a:pt x="199" y="767"/>
                    <a:pt x="200" y="769"/>
                    <a:pt x="199" y="771"/>
                  </a:cubicBezTo>
                  <a:cubicBezTo>
                    <a:pt x="199" y="772"/>
                    <a:pt x="199" y="773"/>
                    <a:pt x="200" y="772"/>
                  </a:cubicBezTo>
                  <a:cubicBezTo>
                    <a:pt x="200" y="772"/>
                    <a:pt x="200" y="770"/>
                    <a:pt x="201" y="771"/>
                  </a:cubicBezTo>
                  <a:cubicBezTo>
                    <a:pt x="202" y="773"/>
                    <a:pt x="202" y="773"/>
                    <a:pt x="204" y="774"/>
                  </a:cubicBezTo>
                  <a:cubicBezTo>
                    <a:pt x="205" y="774"/>
                    <a:pt x="205" y="775"/>
                    <a:pt x="206" y="775"/>
                  </a:cubicBezTo>
                  <a:cubicBezTo>
                    <a:pt x="208" y="776"/>
                    <a:pt x="211" y="773"/>
                    <a:pt x="213" y="773"/>
                  </a:cubicBezTo>
                  <a:cubicBezTo>
                    <a:pt x="216" y="773"/>
                    <a:pt x="216" y="774"/>
                    <a:pt x="218" y="773"/>
                  </a:cubicBezTo>
                  <a:cubicBezTo>
                    <a:pt x="220" y="771"/>
                    <a:pt x="218" y="770"/>
                    <a:pt x="222" y="771"/>
                  </a:cubicBezTo>
                  <a:cubicBezTo>
                    <a:pt x="225" y="771"/>
                    <a:pt x="232" y="771"/>
                    <a:pt x="234" y="771"/>
                  </a:cubicBezTo>
                  <a:cubicBezTo>
                    <a:pt x="235" y="771"/>
                    <a:pt x="234" y="769"/>
                    <a:pt x="235" y="769"/>
                  </a:cubicBezTo>
                  <a:cubicBezTo>
                    <a:pt x="236" y="769"/>
                    <a:pt x="236" y="768"/>
                    <a:pt x="237" y="769"/>
                  </a:cubicBezTo>
                  <a:cubicBezTo>
                    <a:pt x="237" y="771"/>
                    <a:pt x="238" y="772"/>
                    <a:pt x="239" y="771"/>
                  </a:cubicBezTo>
                  <a:cubicBezTo>
                    <a:pt x="239" y="770"/>
                    <a:pt x="238" y="768"/>
                    <a:pt x="240" y="768"/>
                  </a:cubicBezTo>
                  <a:cubicBezTo>
                    <a:pt x="242" y="768"/>
                    <a:pt x="243" y="770"/>
                    <a:pt x="247" y="767"/>
                  </a:cubicBezTo>
                  <a:cubicBezTo>
                    <a:pt x="252" y="763"/>
                    <a:pt x="260" y="756"/>
                    <a:pt x="261" y="754"/>
                  </a:cubicBezTo>
                  <a:cubicBezTo>
                    <a:pt x="263" y="752"/>
                    <a:pt x="263" y="752"/>
                    <a:pt x="265" y="750"/>
                  </a:cubicBezTo>
                  <a:cubicBezTo>
                    <a:pt x="266" y="748"/>
                    <a:pt x="269" y="742"/>
                    <a:pt x="271" y="740"/>
                  </a:cubicBezTo>
                  <a:cubicBezTo>
                    <a:pt x="273" y="738"/>
                    <a:pt x="275" y="737"/>
                    <a:pt x="276" y="735"/>
                  </a:cubicBezTo>
                  <a:cubicBezTo>
                    <a:pt x="277" y="734"/>
                    <a:pt x="278" y="730"/>
                    <a:pt x="279" y="726"/>
                  </a:cubicBezTo>
                  <a:cubicBezTo>
                    <a:pt x="279" y="725"/>
                    <a:pt x="280" y="724"/>
                    <a:pt x="280" y="723"/>
                  </a:cubicBezTo>
                  <a:cubicBezTo>
                    <a:pt x="280" y="721"/>
                    <a:pt x="279" y="722"/>
                    <a:pt x="278" y="722"/>
                  </a:cubicBezTo>
                  <a:cubicBezTo>
                    <a:pt x="277" y="721"/>
                    <a:pt x="277" y="721"/>
                    <a:pt x="278" y="720"/>
                  </a:cubicBezTo>
                  <a:cubicBezTo>
                    <a:pt x="280" y="718"/>
                    <a:pt x="279" y="717"/>
                    <a:pt x="282" y="716"/>
                  </a:cubicBezTo>
                  <a:cubicBezTo>
                    <a:pt x="284" y="715"/>
                    <a:pt x="288" y="714"/>
                    <a:pt x="290" y="712"/>
                  </a:cubicBezTo>
                  <a:cubicBezTo>
                    <a:pt x="292" y="711"/>
                    <a:pt x="293" y="710"/>
                    <a:pt x="293" y="708"/>
                  </a:cubicBezTo>
                  <a:cubicBezTo>
                    <a:pt x="293" y="707"/>
                    <a:pt x="293" y="703"/>
                    <a:pt x="294" y="702"/>
                  </a:cubicBezTo>
                  <a:cubicBezTo>
                    <a:pt x="294" y="700"/>
                    <a:pt x="292" y="694"/>
                    <a:pt x="292" y="692"/>
                  </a:cubicBezTo>
                  <a:cubicBezTo>
                    <a:pt x="291" y="691"/>
                    <a:pt x="290" y="688"/>
                    <a:pt x="290" y="686"/>
                  </a:cubicBezTo>
                  <a:cubicBezTo>
                    <a:pt x="289" y="683"/>
                    <a:pt x="287" y="680"/>
                    <a:pt x="289" y="682"/>
                  </a:cubicBezTo>
                  <a:cubicBezTo>
                    <a:pt x="291" y="683"/>
                    <a:pt x="291" y="683"/>
                    <a:pt x="293" y="681"/>
                  </a:cubicBezTo>
                  <a:cubicBezTo>
                    <a:pt x="295" y="678"/>
                    <a:pt x="297" y="678"/>
                    <a:pt x="299" y="677"/>
                  </a:cubicBezTo>
                  <a:cubicBezTo>
                    <a:pt x="300" y="676"/>
                    <a:pt x="302" y="671"/>
                    <a:pt x="303" y="670"/>
                  </a:cubicBezTo>
                  <a:cubicBezTo>
                    <a:pt x="305" y="669"/>
                    <a:pt x="305" y="671"/>
                    <a:pt x="309" y="669"/>
                  </a:cubicBezTo>
                  <a:cubicBezTo>
                    <a:pt x="313" y="666"/>
                    <a:pt x="315" y="666"/>
                    <a:pt x="318" y="663"/>
                  </a:cubicBezTo>
                  <a:cubicBezTo>
                    <a:pt x="320" y="661"/>
                    <a:pt x="325" y="654"/>
                    <a:pt x="324" y="653"/>
                  </a:cubicBezTo>
                  <a:cubicBezTo>
                    <a:pt x="324" y="652"/>
                    <a:pt x="323" y="647"/>
                    <a:pt x="322" y="645"/>
                  </a:cubicBezTo>
                  <a:cubicBezTo>
                    <a:pt x="322" y="643"/>
                    <a:pt x="322" y="634"/>
                    <a:pt x="322" y="632"/>
                  </a:cubicBezTo>
                  <a:cubicBezTo>
                    <a:pt x="322" y="630"/>
                    <a:pt x="322" y="629"/>
                    <a:pt x="322" y="629"/>
                  </a:cubicBezTo>
                  <a:cubicBezTo>
                    <a:pt x="321" y="628"/>
                    <a:pt x="321" y="628"/>
                    <a:pt x="321" y="628"/>
                  </a:cubicBezTo>
                  <a:cubicBezTo>
                    <a:pt x="319" y="626"/>
                    <a:pt x="318" y="625"/>
                    <a:pt x="318" y="623"/>
                  </a:cubicBezTo>
                  <a:cubicBezTo>
                    <a:pt x="317" y="621"/>
                    <a:pt x="316" y="620"/>
                    <a:pt x="316" y="619"/>
                  </a:cubicBezTo>
                  <a:cubicBezTo>
                    <a:pt x="316" y="617"/>
                    <a:pt x="316" y="614"/>
                    <a:pt x="316" y="613"/>
                  </a:cubicBezTo>
                  <a:cubicBezTo>
                    <a:pt x="316" y="613"/>
                    <a:pt x="315" y="612"/>
                    <a:pt x="316" y="611"/>
                  </a:cubicBezTo>
                  <a:cubicBezTo>
                    <a:pt x="317" y="610"/>
                    <a:pt x="318" y="610"/>
                    <a:pt x="316" y="609"/>
                  </a:cubicBezTo>
                  <a:cubicBezTo>
                    <a:pt x="315" y="607"/>
                    <a:pt x="312" y="606"/>
                    <a:pt x="313" y="603"/>
                  </a:cubicBezTo>
                  <a:cubicBezTo>
                    <a:pt x="313" y="600"/>
                    <a:pt x="314" y="598"/>
                    <a:pt x="316" y="596"/>
                  </a:cubicBezTo>
                  <a:cubicBezTo>
                    <a:pt x="316" y="595"/>
                    <a:pt x="317" y="594"/>
                    <a:pt x="317" y="593"/>
                  </a:cubicBezTo>
                  <a:cubicBezTo>
                    <a:pt x="320" y="590"/>
                    <a:pt x="320" y="586"/>
                    <a:pt x="321" y="584"/>
                  </a:cubicBezTo>
                  <a:cubicBezTo>
                    <a:pt x="323" y="583"/>
                    <a:pt x="323" y="584"/>
                    <a:pt x="324" y="582"/>
                  </a:cubicBezTo>
                  <a:cubicBezTo>
                    <a:pt x="325" y="581"/>
                    <a:pt x="324" y="581"/>
                    <a:pt x="327" y="580"/>
                  </a:cubicBezTo>
                  <a:cubicBezTo>
                    <a:pt x="329" y="579"/>
                    <a:pt x="332" y="573"/>
                    <a:pt x="334" y="571"/>
                  </a:cubicBezTo>
                  <a:cubicBezTo>
                    <a:pt x="337" y="569"/>
                    <a:pt x="343" y="562"/>
                    <a:pt x="347" y="559"/>
                  </a:cubicBezTo>
                  <a:cubicBezTo>
                    <a:pt x="352" y="556"/>
                    <a:pt x="359" y="553"/>
                    <a:pt x="364" y="545"/>
                  </a:cubicBezTo>
                  <a:cubicBezTo>
                    <a:pt x="369" y="538"/>
                    <a:pt x="372" y="531"/>
                    <a:pt x="374" y="529"/>
                  </a:cubicBezTo>
                  <a:cubicBezTo>
                    <a:pt x="375" y="526"/>
                    <a:pt x="380" y="520"/>
                    <a:pt x="381" y="518"/>
                  </a:cubicBezTo>
                  <a:cubicBezTo>
                    <a:pt x="382" y="515"/>
                    <a:pt x="383" y="511"/>
                    <a:pt x="384" y="508"/>
                  </a:cubicBezTo>
                  <a:cubicBezTo>
                    <a:pt x="384" y="505"/>
                    <a:pt x="383" y="503"/>
                    <a:pt x="384" y="503"/>
                  </a:cubicBezTo>
                  <a:cubicBezTo>
                    <a:pt x="384" y="502"/>
                    <a:pt x="385" y="502"/>
                    <a:pt x="383" y="502"/>
                  </a:cubicBezTo>
                  <a:cubicBezTo>
                    <a:pt x="381" y="502"/>
                    <a:pt x="381" y="501"/>
                    <a:pt x="379" y="503"/>
                  </a:cubicBezTo>
                  <a:cubicBezTo>
                    <a:pt x="378" y="504"/>
                    <a:pt x="377" y="505"/>
                    <a:pt x="372" y="505"/>
                  </a:cubicBezTo>
                  <a:cubicBezTo>
                    <a:pt x="367" y="505"/>
                    <a:pt x="366" y="506"/>
                    <a:pt x="364" y="506"/>
                  </a:cubicBezTo>
                  <a:cubicBezTo>
                    <a:pt x="363" y="506"/>
                    <a:pt x="364" y="504"/>
                    <a:pt x="362" y="505"/>
                  </a:cubicBezTo>
                  <a:cubicBezTo>
                    <a:pt x="359" y="507"/>
                    <a:pt x="359" y="508"/>
                    <a:pt x="357" y="508"/>
                  </a:cubicBezTo>
                  <a:cubicBezTo>
                    <a:pt x="355" y="508"/>
                    <a:pt x="356" y="506"/>
                    <a:pt x="352" y="508"/>
                  </a:cubicBezTo>
                  <a:cubicBezTo>
                    <a:pt x="349" y="509"/>
                    <a:pt x="348" y="510"/>
                    <a:pt x="346" y="510"/>
                  </a:cubicBezTo>
                  <a:cubicBezTo>
                    <a:pt x="345" y="509"/>
                    <a:pt x="342" y="509"/>
                    <a:pt x="341" y="507"/>
                  </a:cubicBezTo>
                  <a:cubicBezTo>
                    <a:pt x="340" y="506"/>
                    <a:pt x="340" y="505"/>
                    <a:pt x="340" y="504"/>
                  </a:cubicBezTo>
                  <a:cubicBezTo>
                    <a:pt x="339" y="503"/>
                    <a:pt x="339" y="503"/>
                    <a:pt x="338" y="503"/>
                  </a:cubicBezTo>
                  <a:cubicBezTo>
                    <a:pt x="335" y="503"/>
                    <a:pt x="333" y="503"/>
                    <a:pt x="336" y="502"/>
                  </a:cubicBezTo>
                  <a:cubicBezTo>
                    <a:pt x="338" y="501"/>
                    <a:pt x="340" y="500"/>
                    <a:pt x="340" y="499"/>
                  </a:cubicBezTo>
                  <a:cubicBezTo>
                    <a:pt x="339" y="498"/>
                    <a:pt x="338" y="497"/>
                    <a:pt x="337" y="496"/>
                  </a:cubicBezTo>
                  <a:cubicBezTo>
                    <a:pt x="336" y="496"/>
                    <a:pt x="336" y="496"/>
                    <a:pt x="336" y="495"/>
                  </a:cubicBezTo>
                  <a:cubicBezTo>
                    <a:pt x="334" y="494"/>
                    <a:pt x="331" y="491"/>
                    <a:pt x="329" y="489"/>
                  </a:cubicBezTo>
                  <a:cubicBezTo>
                    <a:pt x="328" y="487"/>
                    <a:pt x="328" y="485"/>
                    <a:pt x="325" y="484"/>
                  </a:cubicBezTo>
                  <a:cubicBezTo>
                    <a:pt x="322" y="483"/>
                    <a:pt x="323" y="484"/>
                    <a:pt x="322" y="483"/>
                  </a:cubicBezTo>
                  <a:cubicBezTo>
                    <a:pt x="321" y="482"/>
                    <a:pt x="319" y="480"/>
                    <a:pt x="319" y="481"/>
                  </a:cubicBezTo>
                  <a:cubicBezTo>
                    <a:pt x="319" y="482"/>
                    <a:pt x="320" y="483"/>
                    <a:pt x="319" y="483"/>
                  </a:cubicBezTo>
                  <a:cubicBezTo>
                    <a:pt x="319" y="482"/>
                    <a:pt x="316" y="477"/>
                    <a:pt x="315" y="473"/>
                  </a:cubicBezTo>
                  <a:cubicBezTo>
                    <a:pt x="315" y="470"/>
                    <a:pt x="315" y="467"/>
                    <a:pt x="313" y="466"/>
                  </a:cubicBezTo>
                  <a:cubicBezTo>
                    <a:pt x="313" y="466"/>
                    <a:pt x="312" y="465"/>
                    <a:pt x="312" y="465"/>
                  </a:cubicBezTo>
                  <a:cubicBezTo>
                    <a:pt x="310" y="464"/>
                    <a:pt x="306" y="460"/>
                    <a:pt x="305" y="458"/>
                  </a:cubicBezTo>
                  <a:cubicBezTo>
                    <a:pt x="304" y="455"/>
                    <a:pt x="305" y="449"/>
                    <a:pt x="305" y="448"/>
                  </a:cubicBezTo>
                  <a:cubicBezTo>
                    <a:pt x="305" y="447"/>
                    <a:pt x="306" y="447"/>
                    <a:pt x="305" y="447"/>
                  </a:cubicBezTo>
                  <a:cubicBezTo>
                    <a:pt x="305" y="446"/>
                    <a:pt x="303" y="445"/>
                    <a:pt x="303" y="444"/>
                  </a:cubicBezTo>
                  <a:cubicBezTo>
                    <a:pt x="303" y="443"/>
                    <a:pt x="303" y="442"/>
                    <a:pt x="302" y="440"/>
                  </a:cubicBezTo>
                  <a:cubicBezTo>
                    <a:pt x="301" y="439"/>
                    <a:pt x="297" y="437"/>
                    <a:pt x="296" y="436"/>
                  </a:cubicBezTo>
                  <a:cubicBezTo>
                    <a:pt x="296" y="436"/>
                    <a:pt x="296" y="435"/>
                    <a:pt x="296" y="435"/>
                  </a:cubicBezTo>
                  <a:cubicBezTo>
                    <a:pt x="295" y="433"/>
                    <a:pt x="295" y="430"/>
                    <a:pt x="295" y="430"/>
                  </a:cubicBezTo>
                  <a:cubicBezTo>
                    <a:pt x="295" y="429"/>
                    <a:pt x="297" y="430"/>
                    <a:pt x="297" y="429"/>
                  </a:cubicBezTo>
                  <a:cubicBezTo>
                    <a:pt x="296" y="429"/>
                    <a:pt x="293" y="425"/>
                    <a:pt x="292" y="423"/>
                  </a:cubicBezTo>
                  <a:cubicBezTo>
                    <a:pt x="291" y="422"/>
                    <a:pt x="290" y="419"/>
                    <a:pt x="288" y="416"/>
                  </a:cubicBezTo>
                  <a:cubicBezTo>
                    <a:pt x="287" y="412"/>
                    <a:pt x="286" y="410"/>
                    <a:pt x="285" y="409"/>
                  </a:cubicBezTo>
                  <a:cubicBezTo>
                    <a:pt x="285" y="408"/>
                    <a:pt x="285" y="408"/>
                    <a:pt x="284" y="407"/>
                  </a:cubicBezTo>
                  <a:cubicBezTo>
                    <a:pt x="284" y="406"/>
                    <a:pt x="281" y="403"/>
                    <a:pt x="281" y="401"/>
                  </a:cubicBezTo>
                  <a:cubicBezTo>
                    <a:pt x="281" y="400"/>
                    <a:pt x="280" y="400"/>
                    <a:pt x="279" y="399"/>
                  </a:cubicBezTo>
                  <a:cubicBezTo>
                    <a:pt x="278" y="398"/>
                    <a:pt x="278" y="395"/>
                    <a:pt x="278" y="394"/>
                  </a:cubicBezTo>
                  <a:cubicBezTo>
                    <a:pt x="278" y="393"/>
                    <a:pt x="277" y="390"/>
                    <a:pt x="278" y="391"/>
                  </a:cubicBezTo>
                  <a:cubicBezTo>
                    <a:pt x="278" y="392"/>
                    <a:pt x="283" y="399"/>
                    <a:pt x="283" y="400"/>
                  </a:cubicBezTo>
                  <a:cubicBezTo>
                    <a:pt x="283" y="402"/>
                    <a:pt x="284" y="403"/>
                    <a:pt x="286" y="404"/>
                  </a:cubicBezTo>
                  <a:cubicBezTo>
                    <a:pt x="287" y="405"/>
                    <a:pt x="288" y="408"/>
                    <a:pt x="288" y="406"/>
                  </a:cubicBezTo>
                  <a:cubicBezTo>
                    <a:pt x="289" y="405"/>
                    <a:pt x="290" y="404"/>
                    <a:pt x="290" y="403"/>
                  </a:cubicBezTo>
                  <a:cubicBezTo>
                    <a:pt x="290" y="403"/>
                    <a:pt x="290" y="402"/>
                    <a:pt x="290" y="402"/>
                  </a:cubicBezTo>
                  <a:cubicBezTo>
                    <a:pt x="291" y="401"/>
                    <a:pt x="291" y="401"/>
                    <a:pt x="291" y="402"/>
                  </a:cubicBezTo>
                  <a:cubicBezTo>
                    <a:pt x="291" y="402"/>
                    <a:pt x="291" y="402"/>
                    <a:pt x="291" y="402"/>
                  </a:cubicBezTo>
                  <a:cubicBezTo>
                    <a:pt x="290" y="403"/>
                    <a:pt x="291" y="404"/>
                    <a:pt x="292" y="404"/>
                  </a:cubicBezTo>
                  <a:cubicBezTo>
                    <a:pt x="292" y="403"/>
                    <a:pt x="294" y="405"/>
                    <a:pt x="296" y="408"/>
                  </a:cubicBezTo>
                  <a:cubicBezTo>
                    <a:pt x="297" y="410"/>
                    <a:pt x="303" y="421"/>
                    <a:pt x="304" y="421"/>
                  </a:cubicBezTo>
                  <a:cubicBezTo>
                    <a:pt x="304" y="422"/>
                    <a:pt x="305" y="424"/>
                    <a:pt x="305" y="425"/>
                  </a:cubicBezTo>
                  <a:cubicBezTo>
                    <a:pt x="306" y="427"/>
                    <a:pt x="309" y="429"/>
                    <a:pt x="311" y="430"/>
                  </a:cubicBezTo>
                  <a:cubicBezTo>
                    <a:pt x="312" y="431"/>
                    <a:pt x="314" y="435"/>
                    <a:pt x="315" y="438"/>
                  </a:cubicBezTo>
                  <a:cubicBezTo>
                    <a:pt x="316" y="441"/>
                    <a:pt x="315" y="444"/>
                    <a:pt x="317" y="447"/>
                  </a:cubicBezTo>
                  <a:cubicBezTo>
                    <a:pt x="318" y="450"/>
                    <a:pt x="323" y="454"/>
                    <a:pt x="324" y="454"/>
                  </a:cubicBezTo>
                  <a:cubicBezTo>
                    <a:pt x="325" y="455"/>
                    <a:pt x="328" y="462"/>
                    <a:pt x="331" y="465"/>
                  </a:cubicBezTo>
                  <a:cubicBezTo>
                    <a:pt x="333" y="469"/>
                    <a:pt x="335" y="471"/>
                    <a:pt x="336" y="472"/>
                  </a:cubicBezTo>
                  <a:cubicBezTo>
                    <a:pt x="336" y="473"/>
                    <a:pt x="336" y="474"/>
                    <a:pt x="337" y="475"/>
                  </a:cubicBezTo>
                  <a:cubicBezTo>
                    <a:pt x="337" y="476"/>
                    <a:pt x="336" y="477"/>
                    <a:pt x="336" y="478"/>
                  </a:cubicBezTo>
                  <a:cubicBezTo>
                    <a:pt x="335" y="480"/>
                    <a:pt x="337" y="486"/>
                    <a:pt x="339" y="491"/>
                  </a:cubicBezTo>
                  <a:cubicBezTo>
                    <a:pt x="340" y="496"/>
                    <a:pt x="339" y="496"/>
                    <a:pt x="341" y="496"/>
                  </a:cubicBezTo>
                  <a:cubicBezTo>
                    <a:pt x="344" y="497"/>
                    <a:pt x="347" y="498"/>
                    <a:pt x="350" y="495"/>
                  </a:cubicBezTo>
                  <a:cubicBezTo>
                    <a:pt x="354" y="492"/>
                    <a:pt x="353" y="493"/>
                    <a:pt x="357" y="493"/>
                  </a:cubicBezTo>
                  <a:cubicBezTo>
                    <a:pt x="361" y="492"/>
                    <a:pt x="361" y="490"/>
                    <a:pt x="365" y="489"/>
                  </a:cubicBezTo>
                  <a:cubicBezTo>
                    <a:pt x="368" y="488"/>
                    <a:pt x="372" y="487"/>
                    <a:pt x="375" y="485"/>
                  </a:cubicBezTo>
                  <a:cubicBezTo>
                    <a:pt x="377" y="484"/>
                    <a:pt x="386" y="483"/>
                    <a:pt x="388" y="481"/>
                  </a:cubicBezTo>
                  <a:cubicBezTo>
                    <a:pt x="391" y="478"/>
                    <a:pt x="389" y="478"/>
                    <a:pt x="391" y="476"/>
                  </a:cubicBezTo>
                  <a:cubicBezTo>
                    <a:pt x="392" y="475"/>
                    <a:pt x="394" y="474"/>
                    <a:pt x="396" y="473"/>
                  </a:cubicBezTo>
                  <a:cubicBezTo>
                    <a:pt x="398" y="472"/>
                    <a:pt x="400" y="471"/>
                    <a:pt x="402" y="472"/>
                  </a:cubicBezTo>
                  <a:cubicBezTo>
                    <a:pt x="406" y="472"/>
                    <a:pt x="409" y="471"/>
                    <a:pt x="408" y="470"/>
                  </a:cubicBezTo>
                  <a:cubicBezTo>
                    <a:pt x="408" y="469"/>
                    <a:pt x="407" y="469"/>
                    <a:pt x="409" y="468"/>
                  </a:cubicBezTo>
                  <a:cubicBezTo>
                    <a:pt x="410" y="467"/>
                    <a:pt x="414" y="467"/>
                    <a:pt x="415" y="465"/>
                  </a:cubicBezTo>
                  <a:cubicBezTo>
                    <a:pt x="417" y="463"/>
                    <a:pt x="417" y="461"/>
                    <a:pt x="420" y="461"/>
                  </a:cubicBezTo>
                  <a:cubicBezTo>
                    <a:pt x="422" y="461"/>
                    <a:pt x="423" y="460"/>
                    <a:pt x="422" y="456"/>
                  </a:cubicBezTo>
                  <a:cubicBezTo>
                    <a:pt x="422" y="453"/>
                    <a:pt x="421" y="452"/>
                    <a:pt x="424" y="451"/>
                  </a:cubicBezTo>
                  <a:cubicBezTo>
                    <a:pt x="427" y="451"/>
                    <a:pt x="428" y="451"/>
                    <a:pt x="429" y="449"/>
                  </a:cubicBezTo>
                  <a:cubicBezTo>
                    <a:pt x="429" y="447"/>
                    <a:pt x="432" y="444"/>
                    <a:pt x="434" y="442"/>
                  </a:cubicBezTo>
                  <a:cubicBezTo>
                    <a:pt x="435" y="440"/>
                    <a:pt x="435" y="439"/>
                    <a:pt x="434" y="439"/>
                  </a:cubicBezTo>
                  <a:cubicBezTo>
                    <a:pt x="433" y="439"/>
                    <a:pt x="431" y="437"/>
                    <a:pt x="429" y="435"/>
                  </a:cubicBezTo>
                  <a:cubicBezTo>
                    <a:pt x="428" y="433"/>
                    <a:pt x="429" y="433"/>
                    <a:pt x="427" y="432"/>
                  </a:cubicBezTo>
                  <a:cubicBezTo>
                    <a:pt x="425" y="432"/>
                    <a:pt x="419" y="431"/>
                    <a:pt x="417" y="428"/>
                  </a:cubicBezTo>
                  <a:cubicBezTo>
                    <a:pt x="415" y="425"/>
                    <a:pt x="413" y="422"/>
                    <a:pt x="414" y="421"/>
                  </a:cubicBezTo>
                  <a:cubicBezTo>
                    <a:pt x="414" y="419"/>
                    <a:pt x="416" y="416"/>
                    <a:pt x="415" y="417"/>
                  </a:cubicBezTo>
                  <a:cubicBezTo>
                    <a:pt x="413" y="419"/>
                    <a:pt x="411" y="421"/>
                    <a:pt x="409" y="423"/>
                  </a:cubicBezTo>
                  <a:cubicBezTo>
                    <a:pt x="407" y="425"/>
                    <a:pt x="403" y="428"/>
                    <a:pt x="401" y="429"/>
                  </a:cubicBezTo>
                  <a:cubicBezTo>
                    <a:pt x="399" y="430"/>
                    <a:pt x="398" y="429"/>
                    <a:pt x="396" y="429"/>
                  </a:cubicBezTo>
                  <a:cubicBezTo>
                    <a:pt x="395" y="428"/>
                    <a:pt x="395" y="429"/>
                    <a:pt x="393" y="430"/>
                  </a:cubicBezTo>
                  <a:cubicBezTo>
                    <a:pt x="391" y="430"/>
                    <a:pt x="391" y="432"/>
                    <a:pt x="389" y="430"/>
                  </a:cubicBezTo>
                  <a:cubicBezTo>
                    <a:pt x="389" y="430"/>
                    <a:pt x="389" y="430"/>
                    <a:pt x="389" y="430"/>
                  </a:cubicBezTo>
                  <a:cubicBezTo>
                    <a:pt x="388" y="429"/>
                    <a:pt x="387" y="428"/>
                    <a:pt x="386" y="427"/>
                  </a:cubicBezTo>
                  <a:cubicBezTo>
                    <a:pt x="385" y="427"/>
                    <a:pt x="385" y="427"/>
                    <a:pt x="386" y="426"/>
                  </a:cubicBezTo>
                  <a:cubicBezTo>
                    <a:pt x="386" y="426"/>
                    <a:pt x="387" y="425"/>
                    <a:pt x="387" y="424"/>
                  </a:cubicBezTo>
                  <a:cubicBezTo>
                    <a:pt x="387" y="422"/>
                    <a:pt x="387" y="421"/>
                    <a:pt x="387" y="420"/>
                  </a:cubicBezTo>
                  <a:cubicBezTo>
                    <a:pt x="387" y="419"/>
                    <a:pt x="386" y="417"/>
                    <a:pt x="385" y="418"/>
                  </a:cubicBezTo>
                  <a:cubicBezTo>
                    <a:pt x="384" y="418"/>
                    <a:pt x="383" y="418"/>
                    <a:pt x="383" y="420"/>
                  </a:cubicBezTo>
                  <a:cubicBezTo>
                    <a:pt x="383" y="421"/>
                    <a:pt x="383" y="423"/>
                    <a:pt x="382" y="423"/>
                  </a:cubicBezTo>
                  <a:cubicBezTo>
                    <a:pt x="382" y="424"/>
                    <a:pt x="382" y="424"/>
                    <a:pt x="382" y="424"/>
                  </a:cubicBezTo>
                  <a:cubicBezTo>
                    <a:pt x="382" y="423"/>
                    <a:pt x="378" y="418"/>
                    <a:pt x="378" y="417"/>
                  </a:cubicBezTo>
                  <a:cubicBezTo>
                    <a:pt x="377" y="416"/>
                    <a:pt x="379" y="416"/>
                    <a:pt x="379" y="415"/>
                  </a:cubicBezTo>
                  <a:cubicBezTo>
                    <a:pt x="380" y="414"/>
                    <a:pt x="380" y="414"/>
                    <a:pt x="379" y="413"/>
                  </a:cubicBezTo>
                  <a:cubicBezTo>
                    <a:pt x="378" y="412"/>
                    <a:pt x="376" y="412"/>
                    <a:pt x="376" y="411"/>
                  </a:cubicBezTo>
                  <a:cubicBezTo>
                    <a:pt x="376" y="410"/>
                    <a:pt x="375" y="411"/>
                    <a:pt x="374" y="410"/>
                  </a:cubicBezTo>
                  <a:cubicBezTo>
                    <a:pt x="373" y="409"/>
                    <a:pt x="371" y="405"/>
                    <a:pt x="369" y="402"/>
                  </a:cubicBezTo>
                  <a:cubicBezTo>
                    <a:pt x="369" y="402"/>
                    <a:pt x="369" y="402"/>
                    <a:pt x="369" y="402"/>
                  </a:cubicBezTo>
                  <a:cubicBezTo>
                    <a:pt x="368" y="399"/>
                    <a:pt x="366" y="398"/>
                    <a:pt x="366" y="397"/>
                  </a:cubicBezTo>
                  <a:cubicBezTo>
                    <a:pt x="366" y="395"/>
                    <a:pt x="367" y="397"/>
                    <a:pt x="368" y="396"/>
                  </a:cubicBezTo>
                  <a:cubicBezTo>
                    <a:pt x="368" y="396"/>
                    <a:pt x="369" y="396"/>
                    <a:pt x="367" y="394"/>
                  </a:cubicBezTo>
                  <a:cubicBezTo>
                    <a:pt x="367" y="394"/>
                    <a:pt x="366" y="393"/>
                    <a:pt x="366" y="393"/>
                  </a:cubicBezTo>
                  <a:cubicBezTo>
                    <a:pt x="366" y="393"/>
                    <a:pt x="366" y="393"/>
                    <a:pt x="367" y="393"/>
                  </a:cubicBezTo>
                  <a:cubicBezTo>
                    <a:pt x="368" y="394"/>
                    <a:pt x="370" y="395"/>
                    <a:pt x="371" y="394"/>
                  </a:cubicBezTo>
                  <a:cubicBezTo>
                    <a:pt x="371" y="394"/>
                    <a:pt x="371" y="394"/>
                    <a:pt x="371" y="394"/>
                  </a:cubicBezTo>
                  <a:cubicBezTo>
                    <a:pt x="371" y="393"/>
                    <a:pt x="372" y="393"/>
                    <a:pt x="372" y="393"/>
                  </a:cubicBezTo>
                  <a:cubicBezTo>
                    <a:pt x="372" y="392"/>
                    <a:pt x="372" y="390"/>
                    <a:pt x="372" y="390"/>
                  </a:cubicBezTo>
                  <a:cubicBezTo>
                    <a:pt x="373" y="391"/>
                    <a:pt x="374" y="392"/>
                    <a:pt x="375" y="392"/>
                  </a:cubicBezTo>
                  <a:cubicBezTo>
                    <a:pt x="375" y="392"/>
                    <a:pt x="374" y="393"/>
                    <a:pt x="375" y="393"/>
                  </a:cubicBezTo>
                  <a:cubicBezTo>
                    <a:pt x="377" y="392"/>
                    <a:pt x="377" y="391"/>
                    <a:pt x="378" y="392"/>
                  </a:cubicBezTo>
                  <a:cubicBezTo>
                    <a:pt x="378" y="392"/>
                    <a:pt x="378" y="392"/>
                    <a:pt x="379" y="394"/>
                  </a:cubicBezTo>
                  <a:cubicBezTo>
                    <a:pt x="381" y="395"/>
                    <a:pt x="384" y="402"/>
                    <a:pt x="385" y="403"/>
                  </a:cubicBezTo>
                  <a:cubicBezTo>
                    <a:pt x="385" y="404"/>
                    <a:pt x="386" y="406"/>
                    <a:pt x="388" y="406"/>
                  </a:cubicBezTo>
                  <a:cubicBezTo>
                    <a:pt x="389" y="407"/>
                    <a:pt x="393" y="410"/>
                    <a:pt x="396" y="411"/>
                  </a:cubicBezTo>
                  <a:cubicBezTo>
                    <a:pt x="399" y="413"/>
                    <a:pt x="405" y="415"/>
                    <a:pt x="406" y="415"/>
                  </a:cubicBezTo>
                  <a:cubicBezTo>
                    <a:pt x="407" y="414"/>
                    <a:pt x="409" y="413"/>
                    <a:pt x="409" y="414"/>
                  </a:cubicBezTo>
                  <a:cubicBezTo>
                    <a:pt x="409" y="414"/>
                    <a:pt x="408" y="415"/>
                    <a:pt x="409" y="415"/>
                  </a:cubicBezTo>
                  <a:cubicBezTo>
                    <a:pt x="411" y="414"/>
                    <a:pt x="413" y="413"/>
                    <a:pt x="414" y="412"/>
                  </a:cubicBezTo>
                  <a:cubicBezTo>
                    <a:pt x="414" y="411"/>
                    <a:pt x="414" y="412"/>
                    <a:pt x="413" y="411"/>
                  </a:cubicBezTo>
                  <a:cubicBezTo>
                    <a:pt x="413" y="411"/>
                    <a:pt x="413" y="411"/>
                    <a:pt x="414" y="411"/>
                  </a:cubicBezTo>
                  <a:cubicBezTo>
                    <a:pt x="415" y="411"/>
                    <a:pt x="417" y="411"/>
                    <a:pt x="418" y="413"/>
                  </a:cubicBezTo>
                  <a:cubicBezTo>
                    <a:pt x="419" y="414"/>
                    <a:pt x="419" y="418"/>
                    <a:pt x="421" y="419"/>
                  </a:cubicBezTo>
                  <a:cubicBezTo>
                    <a:pt x="422" y="420"/>
                    <a:pt x="433" y="422"/>
                    <a:pt x="437" y="422"/>
                  </a:cubicBezTo>
                  <a:cubicBezTo>
                    <a:pt x="441" y="422"/>
                    <a:pt x="443" y="423"/>
                    <a:pt x="445" y="424"/>
                  </a:cubicBezTo>
                  <a:cubicBezTo>
                    <a:pt x="446" y="424"/>
                    <a:pt x="446" y="424"/>
                    <a:pt x="447" y="424"/>
                  </a:cubicBezTo>
                  <a:cubicBezTo>
                    <a:pt x="450" y="424"/>
                    <a:pt x="457" y="422"/>
                    <a:pt x="458" y="422"/>
                  </a:cubicBezTo>
                  <a:cubicBezTo>
                    <a:pt x="458" y="421"/>
                    <a:pt x="459" y="422"/>
                    <a:pt x="461" y="422"/>
                  </a:cubicBezTo>
                  <a:cubicBezTo>
                    <a:pt x="463" y="422"/>
                    <a:pt x="468" y="423"/>
                    <a:pt x="470" y="422"/>
                  </a:cubicBezTo>
                  <a:cubicBezTo>
                    <a:pt x="472" y="422"/>
                    <a:pt x="474" y="421"/>
                    <a:pt x="474" y="422"/>
                  </a:cubicBezTo>
                  <a:cubicBezTo>
                    <a:pt x="475" y="423"/>
                    <a:pt x="475" y="425"/>
                    <a:pt x="475" y="425"/>
                  </a:cubicBezTo>
                  <a:cubicBezTo>
                    <a:pt x="476" y="425"/>
                    <a:pt x="477" y="426"/>
                    <a:pt x="478" y="427"/>
                  </a:cubicBezTo>
                  <a:cubicBezTo>
                    <a:pt x="478" y="428"/>
                    <a:pt x="479" y="431"/>
                    <a:pt x="480" y="431"/>
                  </a:cubicBezTo>
                  <a:cubicBezTo>
                    <a:pt x="481" y="432"/>
                    <a:pt x="481" y="432"/>
                    <a:pt x="481" y="431"/>
                  </a:cubicBezTo>
                  <a:cubicBezTo>
                    <a:pt x="481" y="430"/>
                    <a:pt x="481" y="430"/>
                    <a:pt x="482" y="430"/>
                  </a:cubicBezTo>
                  <a:cubicBezTo>
                    <a:pt x="482" y="431"/>
                    <a:pt x="481" y="430"/>
                    <a:pt x="483" y="432"/>
                  </a:cubicBezTo>
                  <a:cubicBezTo>
                    <a:pt x="483" y="432"/>
                    <a:pt x="483" y="432"/>
                    <a:pt x="483" y="432"/>
                  </a:cubicBezTo>
                  <a:cubicBezTo>
                    <a:pt x="484" y="434"/>
                    <a:pt x="485" y="435"/>
                    <a:pt x="486" y="436"/>
                  </a:cubicBezTo>
                  <a:cubicBezTo>
                    <a:pt x="488" y="436"/>
                    <a:pt x="488" y="438"/>
                    <a:pt x="490" y="438"/>
                  </a:cubicBezTo>
                  <a:cubicBezTo>
                    <a:pt x="491" y="438"/>
                    <a:pt x="492" y="437"/>
                    <a:pt x="494" y="437"/>
                  </a:cubicBezTo>
                  <a:cubicBezTo>
                    <a:pt x="496" y="437"/>
                    <a:pt x="496" y="437"/>
                    <a:pt x="495" y="438"/>
                  </a:cubicBezTo>
                  <a:cubicBezTo>
                    <a:pt x="494" y="438"/>
                    <a:pt x="493" y="440"/>
                    <a:pt x="491" y="440"/>
                  </a:cubicBezTo>
                  <a:cubicBezTo>
                    <a:pt x="490" y="441"/>
                    <a:pt x="489" y="440"/>
                    <a:pt x="488" y="440"/>
                  </a:cubicBezTo>
                  <a:cubicBezTo>
                    <a:pt x="488" y="440"/>
                    <a:pt x="488" y="441"/>
                    <a:pt x="488" y="442"/>
                  </a:cubicBezTo>
                  <a:cubicBezTo>
                    <a:pt x="488" y="443"/>
                    <a:pt x="493" y="447"/>
                    <a:pt x="494" y="448"/>
                  </a:cubicBezTo>
                  <a:cubicBezTo>
                    <a:pt x="496" y="450"/>
                    <a:pt x="497" y="451"/>
                    <a:pt x="499" y="450"/>
                  </a:cubicBezTo>
                  <a:cubicBezTo>
                    <a:pt x="501" y="450"/>
                    <a:pt x="502" y="449"/>
                    <a:pt x="504" y="448"/>
                  </a:cubicBezTo>
                  <a:cubicBezTo>
                    <a:pt x="506" y="447"/>
                    <a:pt x="507" y="446"/>
                    <a:pt x="506" y="445"/>
                  </a:cubicBezTo>
                  <a:cubicBezTo>
                    <a:pt x="506" y="444"/>
                    <a:pt x="505" y="444"/>
                    <a:pt x="505" y="444"/>
                  </a:cubicBezTo>
                  <a:cubicBezTo>
                    <a:pt x="506" y="443"/>
                    <a:pt x="506" y="443"/>
                    <a:pt x="506" y="442"/>
                  </a:cubicBezTo>
                  <a:cubicBezTo>
                    <a:pt x="506" y="441"/>
                    <a:pt x="507" y="441"/>
                    <a:pt x="508" y="441"/>
                  </a:cubicBezTo>
                  <a:cubicBezTo>
                    <a:pt x="509" y="441"/>
                    <a:pt x="509" y="441"/>
                    <a:pt x="508" y="442"/>
                  </a:cubicBezTo>
                  <a:cubicBezTo>
                    <a:pt x="508" y="442"/>
                    <a:pt x="508" y="443"/>
                    <a:pt x="509" y="443"/>
                  </a:cubicBezTo>
                  <a:cubicBezTo>
                    <a:pt x="509" y="443"/>
                    <a:pt x="510" y="443"/>
                    <a:pt x="509" y="444"/>
                  </a:cubicBezTo>
                  <a:cubicBezTo>
                    <a:pt x="508" y="444"/>
                    <a:pt x="507" y="445"/>
                    <a:pt x="508" y="445"/>
                  </a:cubicBezTo>
                  <a:cubicBezTo>
                    <a:pt x="509" y="445"/>
                    <a:pt x="510" y="444"/>
                    <a:pt x="509" y="445"/>
                  </a:cubicBezTo>
                  <a:cubicBezTo>
                    <a:pt x="508" y="446"/>
                    <a:pt x="507" y="446"/>
                    <a:pt x="508" y="447"/>
                  </a:cubicBezTo>
                  <a:cubicBezTo>
                    <a:pt x="510" y="448"/>
                    <a:pt x="510" y="449"/>
                    <a:pt x="510" y="450"/>
                  </a:cubicBezTo>
                  <a:cubicBezTo>
                    <a:pt x="510" y="451"/>
                    <a:pt x="509" y="452"/>
                    <a:pt x="509" y="453"/>
                  </a:cubicBezTo>
                  <a:cubicBezTo>
                    <a:pt x="509" y="454"/>
                    <a:pt x="507" y="454"/>
                    <a:pt x="509" y="456"/>
                  </a:cubicBezTo>
                  <a:cubicBezTo>
                    <a:pt x="511" y="458"/>
                    <a:pt x="510" y="461"/>
                    <a:pt x="510" y="464"/>
                  </a:cubicBezTo>
                  <a:cubicBezTo>
                    <a:pt x="510" y="466"/>
                    <a:pt x="510" y="466"/>
                    <a:pt x="510" y="468"/>
                  </a:cubicBezTo>
                  <a:cubicBezTo>
                    <a:pt x="510" y="470"/>
                    <a:pt x="509" y="472"/>
                    <a:pt x="510" y="471"/>
                  </a:cubicBezTo>
                  <a:cubicBezTo>
                    <a:pt x="510" y="470"/>
                    <a:pt x="510" y="468"/>
                    <a:pt x="511" y="469"/>
                  </a:cubicBezTo>
                  <a:cubicBezTo>
                    <a:pt x="511" y="471"/>
                    <a:pt x="512" y="477"/>
                    <a:pt x="514" y="479"/>
                  </a:cubicBezTo>
                  <a:cubicBezTo>
                    <a:pt x="515" y="481"/>
                    <a:pt x="518" y="487"/>
                    <a:pt x="519" y="492"/>
                  </a:cubicBezTo>
                  <a:cubicBezTo>
                    <a:pt x="520" y="497"/>
                    <a:pt x="519" y="497"/>
                    <a:pt x="522" y="500"/>
                  </a:cubicBezTo>
                  <a:cubicBezTo>
                    <a:pt x="525" y="503"/>
                    <a:pt x="526" y="506"/>
                    <a:pt x="528" y="510"/>
                  </a:cubicBezTo>
                  <a:cubicBezTo>
                    <a:pt x="529" y="514"/>
                    <a:pt x="527" y="515"/>
                    <a:pt x="529" y="518"/>
                  </a:cubicBezTo>
                  <a:cubicBezTo>
                    <a:pt x="531" y="520"/>
                    <a:pt x="531" y="522"/>
                    <a:pt x="533" y="523"/>
                  </a:cubicBezTo>
                  <a:cubicBezTo>
                    <a:pt x="535" y="525"/>
                    <a:pt x="539" y="522"/>
                    <a:pt x="540" y="521"/>
                  </a:cubicBezTo>
                  <a:cubicBezTo>
                    <a:pt x="540" y="519"/>
                    <a:pt x="540" y="518"/>
                    <a:pt x="541" y="517"/>
                  </a:cubicBezTo>
                  <a:cubicBezTo>
                    <a:pt x="542" y="516"/>
                    <a:pt x="543" y="514"/>
                    <a:pt x="545" y="514"/>
                  </a:cubicBezTo>
                  <a:cubicBezTo>
                    <a:pt x="546" y="513"/>
                    <a:pt x="549" y="512"/>
                    <a:pt x="549" y="511"/>
                  </a:cubicBezTo>
                  <a:cubicBezTo>
                    <a:pt x="548" y="509"/>
                    <a:pt x="548" y="506"/>
                    <a:pt x="548" y="504"/>
                  </a:cubicBezTo>
                  <a:cubicBezTo>
                    <a:pt x="548" y="502"/>
                    <a:pt x="549" y="500"/>
                    <a:pt x="550" y="498"/>
                  </a:cubicBezTo>
                  <a:cubicBezTo>
                    <a:pt x="552" y="496"/>
                    <a:pt x="551" y="495"/>
                    <a:pt x="551" y="493"/>
                  </a:cubicBezTo>
                  <a:cubicBezTo>
                    <a:pt x="550" y="491"/>
                    <a:pt x="549" y="485"/>
                    <a:pt x="549" y="483"/>
                  </a:cubicBezTo>
                  <a:cubicBezTo>
                    <a:pt x="550" y="482"/>
                    <a:pt x="551" y="480"/>
                    <a:pt x="552" y="479"/>
                  </a:cubicBezTo>
                  <a:cubicBezTo>
                    <a:pt x="554" y="479"/>
                    <a:pt x="555" y="478"/>
                    <a:pt x="557" y="477"/>
                  </a:cubicBezTo>
                  <a:cubicBezTo>
                    <a:pt x="559" y="476"/>
                    <a:pt x="560" y="477"/>
                    <a:pt x="561" y="476"/>
                  </a:cubicBezTo>
                  <a:cubicBezTo>
                    <a:pt x="562" y="475"/>
                    <a:pt x="561" y="473"/>
                    <a:pt x="563" y="473"/>
                  </a:cubicBezTo>
                  <a:cubicBezTo>
                    <a:pt x="565" y="472"/>
                    <a:pt x="566" y="469"/>
                    <a:pt x="569" y="467"/>
                  </a:cubicBezTo>
                  <a:cubicBezTo>
                    <a:pt x="571" y="465"/>
                    <a:pt x="575" y="461"/>
                    <a:pt x="576" y="460"/>
                  </a:cubicBezTo>
                  <a:cubicBezTo>
                    <a:pt x="578" y="458"/>
                    <a:pt x="578" y="457"/>
                    <a:pt x="581" y="456"/>
                  </a:cubicBezTo>
                  <a:cubicBezTo>
                    <a:pt x="583" y="456"/>
                    <a:pt x="587" y="452"/>
                    <a:pt x="587" y="451"/>
                  </a:cubicBezTo>
                  <a:cubicBezTo>
                    <a:pt x="587" y="449"/>
                    <a:pt x="585" y="448"/>
                    <a:pt x="587" y="447"/>
                  </a:cubicBezTo>
                  <a:cubicBezTo>
                    <a:pt x="589" y="446"/>
                    <a:pt x="591" y="445"/>
                    <a:pt x="592" y="444"/>
                  </a:cubicBezTo>
                  <a:cubicBezTo>
                    <a:pt x="594" y="442"/>
                    <a:pt x="595" y="439"/>
                    <a:pt x="595" y="441"/>
                  </a:cubicBezTo>
                  <a:cubicBezTo>
                    <a:pt x="594" y="442"/>
                    <a:pt x="592" y="444"/>
                    <a:pt x="594" y="444"/>
                  </a:cubicBezTo>
                  <a:cubicBezTo>
                    <a:pt x="595" y="444"/>
                    <a:pt x="594" y="446"/>
                    <a:pt x="596" y="444"/>
                  </a:cubicBezTo>
                  <a:cubicBezTo>
                    <a:pt x="598" y="442"/>
                    <a:pt x="598" y="442"/>
                    <a:pt x="598" y="443"/>
                  </a:cubicBezTo>
                  <a:cubicBezTo>
                    <a:pt x="598" y="444"/>
                    <a:pt x="598" y="445"/>
                    <a:pt x="598" y="445"/>
                  </a:cubicBezTo>
                  <a:cubicBezTo>
                    <a:pt x="599" y="445"/>
                    <a:pt x="599" y="445"/>
                    <a:pt x="599" y="444"/>
                  </a:cubicBezTo>
                  <a:cubicBezTo>
                    <a:pt x="599" y="443"/>
                    <a:pt x="599" y="440"/>
                    <a:pt x="599" y="442"/>
                  </a:cubicBezTo>
                  <a:cubicBezTo>
                    <a:pt x="600" y="444"/>
                    <a:pt x="600" y="443"/>
                    <a:pt x="600" y="443"/>
                  </a:cubicBezTo>
                  <a:cubicBezTo>
                    <a:pt x="600" y="442"/>
                    <a:pt x="600" y="441"/>
                    <a:pt x="601" y="442"/>
                  </a:cubicBezTo>
                  <a:cubicBezTo>
                    <a:pt x="601" y="444"/>
                    <a:pt x="602" y="444"/>
                    <a:pt x="602" y="443"/>
                  </a:cubicBezTo>
                  <a:cubicBezTo>
                    <a:pt x="603" y="441"/>
                    <a:pt x="602" y="438"/>
                    <a:pt x="603" y="440"/>
                  </a:cubicBezTo>
                  <a:cubicBezTo>
                    <a:pt x="604" y="443"/>
                    <a:pt x="605" y="443"/>
                    <a:pt x="607" y="442"/>
                  </a:cubicBezTo>
                  <a:cubicBezTo>
                    <a:pt x="608" y="441"/>
                    <a:pt x="606" y="438"/>
                    <a:pt x="606" y="437"/>
                  </a:cubicBezTo>
                  <a:cubicBezTo>
                    <a:pt x="606" y="435"/>
                    <a:pt x="606" y="435"/>
                    <a:pt x="605" y="434"/>
                  </a:cubicBezTo>
                  <a:cubicBezTo>
                    <a:pt x="604" y="433"/>
                    <a:pt x="606" y="435"/>
                    <a:pt x="607" y="436"/>
                  </a:cubicBezTo>
                  <a:cubicBezTo>
                    <a:pt x="607" y="436"/>
                    <a:pt x="607" y="438"/>
                    <a:pt x="608" y="438"/>
                  </a:cubicBezTo>
                  <a:cubicBezTo>
                    <a:pt x="609" y="438"/>
                    <a:pt x="610" y="438"/>
                    <a:pt x="611" y="438"/>
                  </a:cubicBezTo>
                  <a:cubicBezTo>
                    <a:pt x="611" y="438"/>
                    <a:pt x="612" y="437"/>
                    <a:pt x="612" y="438"/>
                  </a:cubicBezTo>
                  <a:cubicBezTo>
                    <a:pt x="612" y="439"/>
                    <a:pt x="613" y="439"/>
                    <a:pt x="613" y="441"/>
                  </a:cubicBezTo>
                  <a:cubicBezTo>
                    <a:pt x="613" y="443"/>
                    <a:pt x="613" y="444"/>
                    <a:pt x="613" y="445"/>
                  </a:cubicBezTo>
                  <a:cubicBezTo>
                    <a:pt x="614" y="446"/>
                    <a:pt x="614" y="447"/>
                    <a:pt x="614" y="448"/>
                  </a:cubicBezTo>
                  <a:cubicBezTo>
                    <a:pt x="615" y="449"/>
                    <a:pt x="615" y="450"/>
                    <a:pt x="616" y="451"/>
                  </a:cubicBezTo>
                  <a:cubicBezTo>
                    <a:pt x="618" y="453"/>
                    <a:pt x="619" y="456"/>
                    <a:pt x="619" y="455"/>
                  </a:cubicBezTo>
                  <a:cubicBezTo>
                    <a:pt x="619" y="454"/>
                    <a:pt x="618" y="452"/>
                    <a:pt x="619" y="453"/>
                  </a:cubicBezTo>
                  <a:cubicBezTo>
                    <a:pt x="620" y="454"/>
                    <a:pt x="624" y="458"/>
                    <a:pt x="623" y="459"/>
                  </a:cubicBezTo>
                  <a:cubicBezTo>
                    <a:pt x="622" y="461"/>
                    <a:pt x="621" y="463"/>
                    <a:pt x="622" y="462"/>
                  </a:cubicBezTo>
                  <a:cubicBezTo>
                    <a:pt x="622" y="461"/>
                    <a:pt x="623" y="460"/>
                    <a:pt x="624" y="461"/>
                  </a:cubicBezTo>
                  <a:cubicBezTo>
                    <a:pt x="625" y="463"/>
                    <a:pt x="627" y="468"/>
                    <a:pt x="626" y="470"/>
                  </a:cubicBezTo>
                  <a:cubicBezTo>
                    <a:pt x="625" y="472"/>
                    <a:pt x="626" y="476"/>
                    <a:pt x="625" y="477"/>
                  </a:cubicBezTo>
                  <a:cubicBezTo>
                    <a:pt x="625" y="479"/>
                    <a:pt x="626" y="479"/>
                    <a:pt x="626" y="478"/>
                  </a:cubicBezTo>
                  <a:cubicBezTo>
                    <a:pt x="627" y="476"/>
                    <a:pt x="627" y="475"/>
                    <a:pt x="627" y="476"/>
                  </a:cubicBezTo>
                  <a:cubicBezTo>
                    <a:pt x="627" y="477"/>
                    <a:pt x="627" y="479"/>
                    <a:pt x="627" y="479"/>
                  </a:cubicBezTo>
                  <a:cubicBezTo>
                    <a:pt x="627" y="478"/>
                    <a:pt x="628" y="477"/>
                    <a:pt x="628" y="478"/>
                  </a:cubicBezTo>
                  <a:cubicBezTo>
                    <a:pt x="628" y="479"/>
                    <a:pt x="628" y="481"/>
                    <a:pt x="629" y="480"/>
                  </a:cubicBezTo>
                  <a:cubicBezTo>
                    <a:pt x="629" y="479"/>
                    <a:pt x="630" y="477"/>
                    <a:pt x="630" y="478"/>
                  </a:cubicBezTo>
                  <a:cubicBezTo>
                    <a:pt x="630" y="479"/>
                    <a:pt x="629" y="480"/>
                    <a:pt x="631" y="479"/>
                  </a:cubicBezTo>
                  <a:cubicBezTo>
                    <a:pt x="632" y="478"/>
                    <a:pt x="631" y="478"/>
                    <a:pt x="632" y="477"/>
                  </a:cubicBezTo>
                  <a:cubicBezTo>
                    <a:pt x="634" y="477"/>
                    <a:pt x="636" y="476"/>
                    <a:pt x="637" y="475"/>
                  </a:cubicBezTo>
                  <a:cubicBezTo>
                    <a:pt x="637" y="474"/>
                    <a:pt x="638" y="473"/>
                    <a:pt x="638" y="473"/>
                  </a:cubicBezTo>
                  <a:cubicBezTo>
                    <a:pt x="639" y="472"/>
                    <a:pt x="638" y="471"/>
                    <a:pt x="639" y="472"/>
                  </a:cubicBezTo>
                  <a:cubicBezTo>
                    <a:pt x="639" y="473"/>
                    <a:pt x="639" y="475"/>
                    <a:pt x="640" y="475"/>
                  </a:cubicBezTo>
                  <a:cubicBezTo>
                    <a:pt x="640" y="475"/>
                    <a:pt x="642" y="474"/>
                    <a:pt x="642" y="476"/>
                  </a:cubicBezTo>
                  <a:cubicBezTo>
                    <a:pt x="642" y="478"/>
                    <a:pt x="643" y="489"/>
                    <a:pt x="645" y="491"/>
                  </a:cubicBezTo>
                  <a:cubicBezTo>
                    <a:pt x="647" y="493"/>
                    <a:pt x="647" y="493"/>
                    <a:pt x="647" y="494"/>
                  </a:cubicBezTo>
                  <a:cubicBezTo>
                    <a:pt x="647" y="495"/>
                    <a:pt x="649" y="497"/>
                    <a:pt x="649" y="496"/>
                  </a:cubicBezTo>
                  <a:cubicBezTo>
                    <a:pt x="649" y="495"/>
                    <a:pt x="649" y="496"/>
                    <a:pt x="649" y="497"/>
                  </a:cubicBezTo>
                  <a:cubicBezTo>
                    <a:pt x="648" y="497"/>
                    <a:pt x="648" y="498"/>
                    <a:pt x="648" y="499"/>
                  </a:cubicBezTo>
                  <a:cubicBezTo>
                    <a:pt x="648" y="500"/>
                    <a:pt x="648" y="500"/>
                    <a:pt x="649" y="499"/>
                  </a:cubicBezTo>
                  <a:cubicBezTo>
                    <a:pt x="649" y="499"/>
                    <a:pt x="649" y="500"/>
                    <a:pt x="649" y="500"/>
                  </a:cubicBezTo>
                  <a:cubicBezTo>
                    <a:pt x="648" y="501"/>
                    <a:pt x="647" y="502"/>
                    <a:pt x="647" y="503"/>
                  </a:cubicBezTo>
                  <a:cubicBezTo>
                    <a:pt x="647" y="504"/>
                    <a:pt x="648" y="505"/>
                    <a:pt x="648" y="504"/>
                  </a:cubicBezTo>
                  <a:cubicBezTo>
                    <a:pt x="648" y="504"/>
                    <a:pt x="650" y="503"/>
                    <a:pt x="649" y="504"/>
                  </a:cubicBezTo>
                  <a:cubicBezTo>
                    <a:pt x="649" y="504"/>
                    <a:pt x="649" y="506"/>
                    <a:pt x="648" y="507"/>
                  </a:cubicBezTo>
                  <a:cubicBezTo>
                    <a:pt x="648" y="508"/>
                    <a:pt x="647" y="508"/>
                    <a:pt x="647" y="509"/>
                  </a:cubicBezTo>
                  <a:cubicBezTo>
                    <a:pt x="647" y="510"/>
                    <a:pt x="647" y="512"/>
                    <a:pt x="647" y="514"/>
                  </a:cubicBezTo>
                  <a:cubicBezTo>
                    <a:pt x="647" y="516"/>
                    <a:pt x="647" y="518"/>
                    <a:pt x="646" y="519"/>
                  </a:cubicBezTo>
                  <a:cubicBezTo>
                    <a:pt x="646" y="520"/>
                    <a:pt x="646" y="521"/>
                    <a:pt x="646" y="522"/>
                  </a:cubicBezTo>
                  <a:cubicBezTo>
                    <a:pt x="647" y="523"/>
                    <a:pt x="648" y="522"/>
                    <a:pt x="649" y="523"/>
                  </a:cubicBezTo>
                  <a:cubicBezTo>
                    <a:pt x="650" y="524"/>
                    <a:pt x="652" y="528"/>
                    <a:pt x="653" y="529"/>
                  </a:cubicBezTo>
                  <a:cubicBezTo>
                    <a:pt x="654" y="530"/>
                    <a:pt x="655" y="532"/>
                    <a:pt x="656" y="533"/>
                  </a:cubicBezTo>
                  <a:cubicBezTo>
                    <a:pt x="657" y="533"/>
                    <a:pt x="657" y="533"/>
                    <a:pt x="657" y="533"/>
                  </a:cubicBezTo>
                  <a:cubicBezTo>
                    <a:pt x="658" y="535"/>
                    <a:pt x="658" y="540"/>
                    <a:pt x="658" y="543"/>
                  </a:cubicBezTo>
                  <a:cubicBezTo>
                    <a:pt x="659" y="545"/>
                    <a:pt x="660" y="548"/>
                    <a:pt x="661" y="549"/>
                  </a:cubicBezTo>
                  <a:cubicBezTo>
                    <a:pt x="662" y="550"/>
                    <a:pt x="663" y="552"/>
                    <a:pt x="664" y="554"/>
                  </a:cubicBezTo>
                  <a:cubicBezTo>
                    <a:pt x="664" y="556"/>
                    <a:pt x="667" y="557"/>
                    <a:pt x="669" y="559"/>
                  </a:cubicBezTo>
                  <a:cubicBezTo>
                    <a:pt x="672" y="561"/>
                    <a:pt x="675" y="563"/>
                    <a:pt x="677" y="563"/>
                  </a:cubicBezTo>
                  <a:cubicBezTo>
                    <a:pt x="678" y="564"/>
                    <a:pt x="680" y="563"/>
                    <a:pt x="680" y="563"/>
                  </a:cubicBezTo>
                  <a:cubicBezTo>
                    <a:pt x="681" y="563"/>
                    <a:pt x="681" y="563"/>
                    <a:pt x="680" y="561"/>
                  </a:cubicBezTo>
                  <a:cubicBezTo>
                    <a:pt x="679" y="559"/>
                    <a:pt x="677" y="557"/>
                    <a:pt x="676" y="555"/>
                  </a:cubicBezTo>
                  <a:cubicBezTo>
                    <a:pt x="675" y="554"/>
                    <a:pt x="674" y="550"/>
                    <a:pt x="675" y="548"/>
                  </a:cubicBezTo>
                  <a:cubicBezTo>
                    <a:pt x="675" y="546"/>
                    <a:pt x="676" y="543"/>
                    <a:pt x="675" y="541"/>
                  </a:cubicBezTo>
                  <a:cubicBezTo>
                    <a:pt x="674" y="540"/>
                    <a:pt x="670" y="537"/>
                    <a:pt x="668" y="535"/>
                  </a:cubicBezTo>
                  <a:cubicBezTo>
                    <a:pt x="668" y="535"/>
                    <a:pt x="668" y="535"/>
                    <a:pt x="668" y="535"/>
                  </a:cubicBezTo>
                  <a:cubicBezTo>
                    <a:pt x="666" y="533"/>
                    <a:pt x="665" y="531"/>
                    <a:pt x="663" y="531"/>
                  </a:cubicBezTo>
                  <a:cubicBezTo>
                    <a:pt x="661" y="530"/>
                    <a:pt x="658" y="530"/>
                    <a:pt x="657" y="528"/>
                  </a:cubicBezTo>
                  <a:cubicBezTo>
                    <a:pt x="656" y="527"/>
                    <a:pt x="657" y="526"/>
                    <a:pt x="658" y="527"/>
                  </a:cubicBezTo>
                  <a:cubicBezTo>
                    <a:pt x="658" y="528"/>
                    <a:pt x="659" y="528"/>
                    <a:pt x="658" y="526"/>
                  </a:cubicBezTo>
                  <a:cubicBezTo>
                    <a:pt x="657" y="524"/>
                    <a:pt x="656" y="521"/>
                    <a:pt x="655" y="520"/>
                  </a:cubicBezTo>
                  <a:cubicBezTo>
                    <a:pt x="655" y="518"/>
                    <a:pt x="656" y="518"/>
                    <a:pt x="654" y="518"/>
                  </a:cubicBezTo>
                  <a:cubicBezTo>
                    <a:pt x="653" y="517"/>
                    <a:pt x="651" y="517"/>
                    <a:pt x="651" y="515"/>
                  </a:cubicBezTo>
                  <a:cubicBezTo>
                    <a:pt x="651" y="514"/>
                    <a:pt x="651" y="511"/>
                    <a:pt x="652" y="509"/>
                  </a:cubicBezTo>
                  <a:cubicBezTo>
                    <a:pt x="653" y="507"/>
                    <a:pt x="654" y="506"/>
                    <a:pt x="654" y="504"/>
                  </a:cubicBezTo>
                  <a:cubicBezTo>
                    <a:pt x="655" y="502"/>
                    <a:pt x="656" y="503"/>
                    <a:pt x="656" y="500"/>
                  </a:cubicBezTo>
                  <a:cubicBezTo>
                    <a:pt x="656" y="497"/>
                    <a:pt x="656" y="493"/>
                    <a:pt x="656" y="493"/>
                  </a:cubicBezTo>
                  <a:cubicBezTo>
                    <a:pt x="657" y="492"/>
                    <a:pt x="661" y="492"/>
                    <a:pt x="661" y="494"/>
                  </a:cubicBezTo>
                  <a:cubicBezTo>
                    <a:pt x="661" y="496"/>
                    <a:pt x="660" y="498"/>
                    <a:pt x="661" y="498"/>
                  </a:cubicBezTo>
                  <a:cubicBezTo>
                    <a:pt x="663" y="498"/>
                    <a:pt x="666" y="498"/>
                    <a:pt x="668" y="499"/>
                  </a:cubicBezTo>
                  <a:cubicBezTo>
                    <a:pt x="670" y="500"/>
                    <a:pt x="671" y="500"/>
                    <a:pt x="672" y="501"/>
                  </a:cubicBezTo>
                  <a:cubicBezTo>
                    <a:pt x="672" y="502"/>
                    <a:pt x="672" y="502"/>
                    <a:pt x="672" y="502"/>
                  </a:cubicBezTo>
                  <a:cubicBezTo>
                    <a:pt x="673" y="503"/>
                    <a:pt x="674" y="505"/>
                    <a:pt x="674" y="507"/>
                  </a:cubicBezTo>
                  <a:cubicBezTo>
                    <a:pt x="674" y="508"/>
                    <a:pt x="675" y="508"/>
                    <a:pt x="675" y="508"/>
                  </a:cubicBezTo>
                  <a:cubicBezTo>
                    <a:pt x="676" y="507"/>
                    <a:pt x="676" y="508"/>
                    <a:pt x="676" y="509"/>
                  </a:cubicBezTo>
                  <a:cubicBezTo>
                    <a:pt x="676" y="510"/>
                    <a:pt x="676" y="510"/>
                    <a:pt x="677" y="510"/>
                  </a:cubicBezTo>
                  <a:cubicBezTo>
                    <a:pt x="678" y="510"/>
                    <a:pt x="678" y="511"/>
                    <a:pt x="678" y="512"/>
                  </a:cubicBezTo>
                  <a:cubicBezTo>
                    <a:pt x="678" y="512"/>
                    <a:pt x="678" y="514"/>
                    <a:pt x="679" y="513"/>
                  </a:cubicBezTo>
                  <a:cubicBezTo>
                    <a:pt x="679" y="512"/>
                    <a:pt x="680" y="510"/>
                    <a:pt x="681" y="511"/>
                  </a:cubicBezTo>
                  <a:cubicBezTo>
                    <a:pt x="681" y="511"/>
                    <a:pt x="681" y="511"/>
                    <a:pt x="681" y="511"/>
                  </a:cubicBezTo>
                  <a:cubicBezTo>
                    <a:pt x="682" y="511"/>
                    <a:pt x="681" y="512"/>
                    <a:pt x="682" y="512"/>
                  </a:cubicBezTo>
                  <a:cubicBezTo>
                    <a:pt x="684" y="512"/>
                    <a:pt x="685" y="512"/>
                    <a:pt x="685" y="513"/>
                  </a:cubicBezTo>
                  <a:cubicBezTo>
                    <a:pt x="685" y="514"/>
                    <a:pt x="684" y="515"/>
                    <a:pt x="683" y="516"/>
                  </a:cubicBezTo>
                  <a:cubicBezTo>
                    <a:pt x="683" y="518"/>
                    <a:pt x="683" y="521"/>
                    <a:pt x="684" y="521"/>
                  </a:cubicBezTo>
                  <a:cubicBezTo>
                    <a:pt x="684" y="521"/>
                    <a:pt x="686" y="520"/>
                    <a:pt x="687" y="519"/>
                  </a:cubicBezTo>
                  <a:cubicBezTo>
                    <a:pt x="688" y="518"/>
                    <a:pt x="688" y="519"/>
                    <a:pt x="690" y="518"/>
                  </a:cubicBezTo>
                  <a:cubicBezTo>
                    <a:pt x="691" y="517"/>
                    <a:pt x="692" y="516"/>
                    <a:pt x="691" y="516"/>
                  </a:cubicBezTo>
                  <a:cubicBezTo>
                    <a:pt x="691" y="515"/>
                    <a:pt x="689" y="513"/>
                    <a:pt x="690" y="514"/>
                  </a:cubicBezTo>
                  <a:cubicBezTo>
                    <a:pt x="691" y="514"/>
                    <a:pt x="692" y="516"/>
                    <a:pt x="693" y="515"/>
                  </a:cubicBezTo>
                  <a:cubicBezTo>
                    <a:pt x="693" y="515"/>
                    <a:pt x="694" y="515"/>
                    <a:pt x="693" y="514"/>
                  </a:cubicBezTo>
                  <a:cubicBezTo>
                    <a:pt x="692" y="513"/>
                    <a:pt x="691" y="512"/>
                    <a:pt x="692" y="513"/>
                  </a:cubicBezTo>
                  <a:cubicBezTo>
                    <a:pt x="693" y="513"/>
                    <a:pt x="694" y="515"/>
                    <a:pt x="694" y="514"/>
                  </a:cubicBezTo>
                  <a:cubicBezTo>
                    <a:pt x="694" y="512"/>
                    <a:pt x="693" y="512"/>
                    <a:pt x="694" y="512"/>
                  </a:cubicBezTo>
                  <a:cubicBezTo>
                    <a:pt x="694" y="511"/>
                    <a:pt x="694" y="511"/>
                    <a:pt x="694" y="511"/>
                  </a:cubicBezTo>
                  <a:cubicBezTo>
                    <a:pt x="694" y="511"/>
                    <a:pt x="694" y="510"/>
                    <a:pt x="695" y="510"/>
                  </a:cubicBezTo>
                  <a:cubicBezTo>
                    <a:pt x="695" y="509"/>
                    <a:pt x="695" y="509"/>
                    <a:pt x="696" y="510"/>
                  </a:cubicBezTo>
                  <a:cubicBezTo>
                    <a:pt x="697" y="510"/>
                    <a:pt x="696" y="511"/>
                    <a:pt x="698" y="511"/>
                  </a:cubicBezTo>
                  <a:cubicBezTo>
                    <a:pt x="699" y="511"/>
                    <a:pt x="702" y="508"/>
                    <a:pt x="705" y="505"/>
                  </a:cubicBezTo>
                  <a:cubicBezTo>
                    <a:pt x="709" y="503"/>
                    <a:pt x="709" y="504"/>
                    <a:pt x="709" y="502"/>
                  </a:cubicBezTo>
                  <a:cubicBezTo>
                    <a:pt x="709" y="499"/>
                    <a:pt x="708" y="499"/>
                    <a:pt x="709" y="498"/>
                  </a:cubicBezTo>
                  <a:cubicBezTo>
                    <a:pt x="710" y="497"/>
                    <a:pt x="711" y="497"/>
                    <a:pt x="710" y="496"/>
                  </a:cubicBezTo>
                  <a:cubicBezTo>
                    <a:pt x="709" y="495"/>
                    <a:pt x="709" y="496"/>
                    <a:pt x="709" y="494"/>
                  </a:cubicBezTo>
                  <a:cubicBezTo>
                    <a:pt x="709" y="492"/>
                    <a:pt x="709" y="488"/>
                    <a:pt x="707" y="485"/>
                  </a:cubicBezTo>
                  <a:cubicBezTo>
                    <a:pt x="706" y="483"/>
                    <a:pt x="704" y="480"/>
                    <a:pt x="703" y="478"/>
                  </a:cubicBezTo>
                  <a:cubicBezTo>
                    <a:pt x="702" y="476"/>
                    <a:pt x="702" y="477"/>
                    <a:pt x="700" y="475"/>
                  </a:cubicBezTo>
                  <a:cubicBezTo>
                    <a:pt x="698" y="473"/>
                    <a:pt x="695" y="472"/>
                    <a:pt x="694" y="470"/>
                  </a:cubicBezTo>
                  <a:cubicBezTo>
                    <a:pt x="693" y="468"/>
                    <a:pt x="694" y="468"/>
                    <a:pt x="692" y="467"/>
                  </a:cubicBezTo>
                  <a:cubicBezTo>
                    <a:pt x="691" y="466"/>
                    <a:pt x="690" y="464"/>
                    <a:pt x="689" y="463"/>
                  </a:cubicBezTo>
                  <a:cubicBezTo>
                    <a:pt x="688" y="462"/>
                    <a:pt x="689" y="459"/>
                    <a:pt x="689" y="457"/>
                  </a:cubicBezTo>
                  <a:cubicBezTo>
                    <a:pt x="689" y="456"/>
                    <a:pt x="691" y="456"/>
                    <a:pt x="692" y="454"/>
                  </a:cubicBezTo>
                  <a:cubicBezTo>
                    <a:pt x="693" y="453"/>
                    <a:pt x="694" y="451"/>
                    <a:pt x="695" y="450"/>
                  </a:cubicBezTo>
                  <a:cubicBezTo>
                    <a:pt x="695" y="449"/>
                    <a:pt x="696" y="449"/>
                    <a:pt x="697" y="448"/>
                  </a:cubicBezTo>
                  <a:cubicBezTo>
                    <a:pt x="698" y="448"/>
                    <a:pt x="700" y="446"/>
                    <a:pt x="701" y="446"/>
                  </a:cubicBezTo>
                  <a:cubicBezTo>
                    <a:pt x="701" y="445"/>
                    <a:pt x="701" y="445"/>
                    <a:pt x="702" y="445"/>
                  </a:cubicBezTo>
                  <a:cubicBezTo>
                    <a:pt x="703" y="445"/>
                    <a:pt x="704" y="445"/>
                    <a:pt x="705" y="444"/>
                  </a:cubicBezTo>
                  <a:cubicBezTo>
                    <a:pt x="705" y="444"/>
                    <a:pt x="705" y="443"/>
                    <a:pt x="706" y="444"/>
                  </a:cubicBezTo>
                  <a:cubicBezTo>
                    <a:pt x="707" y="445"/>
                    <a:pt x="707" y="446"/>
                    <a:pt x="708" y="446"/>
                  </a:cubicBezTo>
                  <a:cubicBezTo>
                    <a:pt x="710" y="446"/>
                    <a:pt x="711" y="445"/>
                    <a:pt x="711" y="446"/>
                  </a:cubicBezTo>
                  <a:cubicBezTo>
                    <a:pt x="712" y="446"/>
                    <a:pt x="713" y="446"/>
                    <a:pt x="712" y="447"/>
                  </a:cubicBezTo>
                  <a:cubicBezTo>
                    <a:pt x="711" y="448"/>
                    <a:pt x="711" y="449"/>
                    <a:pt x="712" y="450"/>
                  </a:cubicBezTo>
                  <a:cubicBezTo>
                    <a:pt x="712" y="451"/>
                    <a:pt x="713" y="453"/>
                    <a:pt x="714" y="453"/>
                  </a:cubicBezTo>
                  <a:cubicBezTo>
                    <a:pt x="715" y="453"/>
                    <a:pt x="717" y="452"/>
                    <a:pt x="716" y="451"/>
                  </a:cubicBezTo>
                  <a:cubicBezTo>
                    <a:pt x="716" y="451"/>
                    <a:pt x="714" y="450"/>
                    <a:pt x="714" y="449"/>
                  </a:cubicBezTo>
                  <a:cubicBezTo>
                    <a:pt x="715" y="448"/>
                    <a:pt x="716" y="447"/>
                    <a:pt x="717" y="446"/>
                  </a:cubicBezTo>
                  <a:cubicBezTo>
                    <a:pt x="719" y="445"/>
                    <a:pt x="722" y="445"/>
                    <a:pt x="723" y="444"/>
                  </a:cubicBezTo>
                  <a:cubicBezTo>
                    <a:pt x="724" y="443"/>
                    <a:pt x="725" y="443"/>
                    <a:pt x="725" y="444"/>
                  </a:cubicBezTo>
                  <a:cubicBezTo>
                    <a:pt x="726" y="444"/>
                    <a:pt x="726" y="443"/>
                    <a:pt x="727" y="443"/>
                  </a:cubicBezTo>
                  <a:cubicBezTo>
                    <a:pt x="728" y="443"/>
                    <a:pt x="729" y="444"/>
                    <a:pt x="730" y="443"/>
                  </a:cubicBezTo>
                  <a:cubicBezTo>
                    <a:pt x="731" y="442"/>
                    <a:pt x="731" y="441"/>
                    <a:pt x="732" y="441"/>
                  </a:cubicBezTo>
                  <a:cubicBezTo>
                    <a:pt x="733" y="441"/>
                    <a:pt x="733" y="441"/>
                    <a:pt x="733" y="441"/>
                  </a:cubicBezTo>
                  <a:cubicBezTo>
                    <a:pt x="733" y="440"/>
                    <a:pt x="733" y="438"/>
                    <a:pt x="733" y="439"/>
                  </a:cubicBezTo>
                  <a:cubicBezTo>
                    <a:pt x="734" y="440"/>
                    <a:pt x="734" y="440"/>
                    <a:pt x="735" y="440"/>
                  </a:cubicBezTo>
                  <a:cubicBezTo>
                    <a:pt x="736" y="440"/>
                    <a:pt x="737" y="439"/>
                    <a:pt x="739" y="438"/>
                  </a:cubicBezTo>
                  <a:cubicBezTo>
                    <a:pt x="740" y="438"/>
                    <a:pt x="739" y="439"/>
                    <a:pt x="741" y="439"/>
                  </a:cubicBezTo>
                  <a:cubicBezTo>
                    <a:pt x="743" y="439"/>
                    <a:pt x="744" y="439"/>
                    <a:pt x="745" y="439"/>
                  </a:cubicBezTo>
                  <a:cubicBezTo>
                    <a:pt x="746" y="439"/>
                    <a:pt x="746" y="438"/>
                    <a:pt x="747" y="438"/>
                  </a:cubicBezTo>
                  <a:cubicBezTo>
                    <a:pt x="748" y="437"/>
                    <a:pt x="749" y="437"/>
                    <a:pt x="749" y="437"/>
                  </a:cubicBezTo>
                  <a:cubicBezTo>
                    <a:pt x="750" y="437"/>
                    <a:pt x="750" y="436"/>
                    <a:pt x="750" y="436"/>
                  </a:cubicBezTo>
                  <a:cubicBezTo>
                    <a:pt x="751" y="435"/>
                    <a:pt x="752" y="434"/>
                    <a:pt x="752" y="433"/>
                  </a:cubicBezTo>
                  <a:cubicBezTo>
                    <a:pt x="752" y="433"/>
                    <a:pt x="752" y="433"/>
                    <a:pt x="752" y="433"/>
                  </a:cubicBezTo>
                  <a:cubicBezTo>
                    <a:pt x="752" y="433"/>
                    <a:pt x="753" y="433"/>
                    <a:pt x="754" y="433"/>
                  </a:cubicBezTo>
                  <a:cubicBezTo>
                    <a:pt x="756" y="432"/>
                    <a:pt x="757" y="431"/>
                    <a:pt x="758" y="431"/>
                  </a:cubicBezTo>
                  <a:cubicBezTo>
                    <a:pt x="758" y="430"/>
                    <a:pt x="759" y="429"/>
                    <a:pt x="759" y="429"/>
                  </a:cubicBezTo>
                  <a:cubicBezTo>
                    <a:pt x="758" y="428"/>
                    <a:pt x="760" y="428"/>
                    <a:pt x="761" y="428"/>
                  </a:cubicBezTo>
                  <a:cubicBezTo>
                    <a:pt x="763" y="427"/>
                    <a:pt x="763" y="427"/>
                    <a:pt x="763" y="426"/>
                  </a:cubicBezTo>
                  <a:cubicBezTo>
                    <a:pt x="764" y="425"/>
                    <a:pt x="765" y="424"/>
                    <a:pt x="765" y="424"/>
                  </a:cubicBezTo>
                  <a:cubicBezTo>
                    <a:pt x="766" y="423"/>
                    <a:pt x="767" y="422"/>
                    <a:pt x="767" y="421"/>
                  </a:cubicBezTo>
                  <a:cubicBezTo>
                    <a:pt x="767" y="420"/>
                    <a:pt x="768" y="419"/>
                    <a:pt x="767" y="419"/>
                  </a:cubicBezTo>
                  <a:cubicBezTo>
                    <a:pt x="765" y="419"/>
                    <a:pt x="765" y="418"/>
                    <a:pt x="766" y="418"/>
                  </a:cubicBezTo>
                  <a:cubicBezTo>
                    <a:pt x="767" y="418"/>
                    <a:pt x="769" y="418"/>
                    <a:pt x="769" y="417"/>
                  </a:cubicBezTo>
                  <a:cubicBezTo>
                    <a:pt x="769" y="415"/>
                    <a:pt x="767" y="415"/>
                    <a:pt x="767" y="415"/>
                  </a:cubicBezTo>
                  <a:cubicBezTo>
                    <a:pt x="768" y="414"/>
                    <a:pt x="769" y="415"/>
                    <a:pt x="770" y="414"/>
                  </a:cubicBezTo>
                  <a:cubicBezTo>
                    <a:pt x="771" y="414"/>
                    <a:pt x="774" y="410"/>
                    <a:pt x="774" y="408"/>
                  </a:cubicBezTo>
                  <a:cubicBezTo>
                    <a:pt x="774" y="407"/>
                    <a:pt x="772" y="407"/>
                    <a:pt x="774" y="407"/>
                  </a:cubicBezTo>
                  <a:cubicBezTo>
                    <a:pt x="776" y="406"/>
                    <a:pt x="778" y="405"/>
                    <a:pt x="778" y="404"/>
                  </a:cubicBezTo>
                  <a:cubicBezTo>
                    <a:pt x="778" y="403"/>
                    <a:pt x="778" y="403"/>
                    <a:pt x="777" y="402"/>
                  </a:cubicBezTo>
                  <a:cubicBezTo>
                    <a:pt x="777" y="402"/>
                    <a:pt x="778" y="402"/>
                    <a:pt x="778" y="402"/>
                  </a:cubicBezTo>
                  <a:cubicBezTo>
                    <a:pt x="779" y="401"/>
                    <a:pt x="779" y="402"/>
                    <a:pt x="779" y="400"/>
                  </a:cubicBezTo>
                  <a:cubicBezTo>
                    <a:pt x="779" y="399"/>
                    <a:pt x="778" y="398"/>
                    <a:pt x="779" y="399"/>
                  </a:cubicBezTo>
                  <a:cubicBezTo>
                    <a:pt x="780" y="399"/>
                    <a:pt x="780" y="400"/>
                    <a:pt x="780" y="400"/>
                  </a:cubicBezTo>
                  <a:cubicBezTo>
                    <a:pt x="781" y="399"/>
                    <a:pt x="783" y="399"/>
                    <a:pt x="782" y="398"/>
                  </a:cubicBezTo>
                  <a:cubicBezTo>
                    <a:pt x="780" y="397"/>
                    <a:pt x="779" y="397"/>
                    <a:pt x="780" y="396"/>
                  </a:cubicBezTo>
                  <a:cubicBezTo>
                    <a:pt x="781" y="396"/>
                    <a:pt x="784" y="394"/>
                    <a:pt x="783" y="394"/>
                  </a:cubicBezTo>
                  <a:cubicBezTo>
                    <a:pt x="782" y="394"/>
                    <a:pt x="781" y="395"/>
                    <a:pt x="780" y="394"/>
                  </a:cubicBezTo>
                  <a:cubicBezTo>
                    <a:pt x="778" y="393"/>
                    <a:pt x="778" y="392"/>
                    <a:pt x="777" y="392"/>
                  </a:cubicBezTo>
                  <a:cubicBezTo>
                    <a:pt x="776" y="393"/>
                    <a:pt x="776" y="393"/>
                    <a:pt x="775" y="393"/>
                  </a:cubicBezTo>
                  <a:cubicBezTo>
                    <a:pt x="774" y="394"/>
                    <a:pt x="773" y="393"/>
                    <a:pt x="772" y="393"/>
                  </a:cubicBezTo>
                  <a:cubicBezTo>
                    <a:pt x="771" y="393"/>
                    <a:pt x="773" y="393"/>
                    <a:pt x="774" y="392"/>
                  </a:cubicBezTo>
                  <a:cubicBezTo>
                    <a:pt x="775" y="391"/>
                    <a:pt x="776" y="390"/>
                    <a:pt x="778" y="389"/>
                  </a:cubicBezTo>
                  <a:cubicBezTo>
                    <a:pt x="779" y="389"/>
                    <a:pt x="781" y="389"/>
                    <a:pt x="780" y="388"/>
                  </a:cubicBezTo>
                  <a:cubicBezTo>
                    <a:pt x="780" y="386"/>
                    <a:pt x="780" y="387"/>
                    <a:pt x="778" y="386"/>
                  </a:cubicBezTo>
                  <a:cubicBezTo>
                    <a:pt x="777" y="385"/>
                    <a:pt x="777" y="385"/>
                    <a:pt x="776" y="383"/>
                  </a:cubicBezTo>
                  <a:cubicBezTo>
                    <a:pt x="774" y="382"/>
                    <a:pt x="774" y="382"/>
                    <a:pt x="773" y="382"/>
                  </a:cubicBezTo>
                  <a:cubicBezTo>
                    <a:pt x="772" y="382"/>
                    <a:pt x="771" y="382"/>
                    <a:pt x="770" y="381"/>
                  </a:cubicBezTo>
                  <a:cubicBezTo>
                    <a:pt x="769" y="380"/>
                    <a:pt x="768" y="379"/>
                    <a:pt x="769" y="380"/>
                  </a:cubicBezTo>
                  <a:cubicBezTo>
                    <a:pt x="770" y="381"/>
                    <a:pt x="771" y="382"/>
                    <a:pt x="772" y="381"/>
                  </a:cubicBezTo>
                  <a:cubicBezTo>
                    <a:pt x="773" y="381"/>
                    <a:pt x="775" y="381"/>
                    <a:pt x="776" y="382"/>
                  </a:cubicBezTo>
                  <a:cubicBezTo>
                    <a:pt x="778" y="383"/>
                    <a:pt x="778" y="383"/>
                    <a:pt x="779" y="383"/>
                  </a:cubicBezTo>
                  <a:cubicBezTo>
                    <a:pt x="780" y="383"/>
                    <a:pt x="781" y="384"/>
                    <a:pt x="780" y="383"/>
                  </a:cubicBezTo>
                  <a:cubicBezTo>
                    <a:pt x="779" y="382"/>
                    <a:pt x="779" y="380"/>
                    <a:pt x="777" y="379"/>
                  </a:cubicBezTo>
                  <a:cubicBezTo>
                    <a:pt x="775" y="378"/>
                    <a:pt x="775" y="377"/>
                    <a:pt x="775" y="377"/>
                  </a:cubicBezTo>
                  <a:cubicBezTo>
                    <a:pt x="774" y="376"/>
                    <a:pt x="774" y="373"/>
                    <a:pt x="773" y="370"/>
                  </a:cubicBezTo>
                  <a:cubicBezTo>
                    <a:pt x="772" y="368"/>
                    <a:pt x="773" y="368"/>
                    <a:pt x="770" y="367"/>
                  </a:cubicBezTo>
                  <a:cubicBezTo>
                    <a:pt x="768" y="365"/>
                    <a:pt x="765" y="365"/>
                    <a:pt x="766" y="363"/>
                  </a:cubicBezTo>
                  <a:cubicBezTo>
                    <a:pt x="766" y="361"/>
                    <a:pt x="769" y="359"/>
                    <a:pt x="770" y="358"/>
                  </a:cubicBezTo>
                  <a:cubicBezTo>
                    <a:pt x="771" y="357"/>
                    <a:pt x="771" y="356"/>
                    <a:pt x="771" y="356"/>
                  </a:cubicBezTo>
                  <a:cubicBezTo>
                    <a:pt x="770" y="355"/>
                    <a:pt x="770" y="355"/>
                    <a:pt x="771" y="355"/>
                  </a:cubicBezTo>
                  <a:cubicBezTo>
                    <a:pt x="773" y="355"/>
                    <a:pt x="774" y="355"/>
                    <a:pt x="774" y="355"/>
                  </a:cubicBezTo>
                  <a:cubicBezTo>
                    <a:pt x="774" y="354"/>
                    <a:pt x="773" y="353"/>
                    <a:pt x="774" y="353"/>
                  </a:cubicBezTo>
                  <a:cubicBezTo>
                    <a:pt x="775" y="352"/>
                    <a:pt x="776" y="352"/>
                    <a:pt x="777" y="351"/>
                  </a:cubicBezTo>
                  <a:cubicBezTo>
                    <a:pt x="779" y="351"/>
                    <a:pt x="783" y="349"/>
                    <a:pt x="783" y="350"/>
                  </a:cubicBezTo>
                  <a:cubicBezTo>
                    <a:pt x="782" y="351"/>
                    <a:pt x="782" y="351"/>
                    <a:pt x="783" y="351"/>
                  </a:cubicBezTo>
                  <a:cubicBezTo>
                    <a:pt x="784" y="350"/>
                    <a:pt x="786" y="349"/>
                    <a:pt x="785" y="349"/>
                  </a:cubicBezTo>
                  <a:cubicBezTo>
                    <a:pt x="785" y="348"/>
                    <a:pt x="784" y="346"/>
                    <a:pt x="783" y="346"/>
                  </a:cubicBezTo>
                  <a:cubicBezTo>
                    <a:pt x="782" y="346"/>
                    <a:pt x="780" y="347"/>
                    <a:pt x="778" y="346"/>
                  </a:cubicBezTo>
                  <a:cubicBezTo>
                    <a:pt x="776" y="345"/>
                    <a:pt x="776" y="344"/>
                    <a:pt x="774" y="345"/>
                  </a:cubicBezTo>
                  <a:cubicBezTo>
                    <a:pt x="773" y="345"/>
                    <a:pt x="771" y="348"/>
                    <a:pt x="769" y="348"/>
                  </a:cubicBezTo>
                  <a:cubicBezTo>
                    <a:pt x="767" y="349"/>
                    <a:pt x="765" y="348"/>
                    <a:pt x="765" y="348"/>
                  </a:cubicBezTo>
                  <a:cubicBezTo>
                    <a:pt x="764" y="347"/>
                    <a:pt x="765" y="345"/>
                    <a:pt x="765" y="344"/>
                  </a:cubicBezTo>
                  <a:cubicBezTo>
                    <a:pt x="765" y="343"/>
                    <a:pt x="763" y="342"/>
                    <a:pt x="761" y="342"/>
                  </a:cubicBezTo>
                  <a:cubicBezTo>
                    <a:pt x="759" y="342"/>
                    <a:pt x="756" y="340"/>
                    <a:pt x="756" y="338"/>
                  </a:cubicBezTo>
                  <a:cubicBezTo>
                    <a:pt x="756" y="337"/>
                    <a:pt x="758" y="335"/>
                    <a:pt x="759" y="335"/>
                  </a:cubicBezTo>
                  <a:cubicBezTo>
                    <a:pt x="760" y="336"/>
                    <a:pt x="761" y="336"/>
                    <a:pt x="762" y="335"/>
                  </a:cubicBezTo>
                  <a:cubicBezTo>
                    <a:pt x="763" y="335"/>
                    <a:pt x="764" y="335"/>
                    <a:pt x="766" y="334"/>
                  </a:cubicBezTo>
                  <a:cubicBezTo>
                    <a:pt x="767" y="332"/>
                    <a:pt x="769" y="330"/>
                    <a:pt x="770" y="330"/>
                  </a:cubicBezTo>
                  <a:cubicBezTo>
                    <a:pt x="772" y="329"/>
                    <a:pt x="774" y="326"/>
                    <a:pt x="775" y="325"/>
                  </a:cubicBezTo>
                  <a:cubicBezTo>
                    <a:pt x="776" y="324"/>
                    <a:pt x="777" y="323"/>
                    <a:pt x="779" y="324"/>
                  </a:cubicBezTo>
                  <a:cubicBezTo>
                    <a:pt x="782" y="325"/>
                    <a:pt x="783" y="325"/>
                    <a:pt x="783" y="326"/>
                  </a:cubicBezTo>
                  <a:cubicBezTo>
                    <a:pt x="782" y="327"/>
                    <a:pt x="781" y="330"/>
                    <a:pt x="780" y="331"/>
                  </a:cubicBezTo>
                  <a:cubicBezTo>
                    <a:pt x="779" y="331"/>
                    <a:pt x="776" y="333"/>
                    <a:pt x="778" y="333"/>
                  </a:cubicBezTo>
                  <a:cubicBezTo>
                    <a:pt x="779" y="333"/>
                    <a:pt x="779" y="334"/>
                    <a:pt x="780" y="333"/>
                  </a:cubicBezTo>
                  <a:cubicBezTo>
                    <a:pt x="781" y="333"/>
                    <a:pt x="781" y="334"/>
                    <a:pt x="780" y="334"/>
                  </a:cubicBezTo>
                  <a:cubicBezTo>
                    <a:pt x="779" y="335"/>
                    <a:pt x="778" y="336"/>
                    <a:pt x="777" y="337"/>
                  </a:cubicBezTo>
                  <a:cubicBezTo>
                    <a:pt x="777" y="337"/>
                    <a:pt x="777" y="338"/>
                    <a:pt x="778" y="338"/>
                  </a:cubicBezTo>
                  <a:cubicBezTo>
                    <a:pt x="779" y="337"/>
                    <a:pt x="780" y="336"/>
                    <a:pt x="781" y="335"/>
                  </a:cubicBezTo>
                  <a:cubicBezTo>
                    <a:pt x="782" y="335"/>
                    <a:pt x="784" y="333"/>
                    <a:pt x="786" y="332"/>
                  </a:cubicBezTo>
                  <a:cubicBezTo>
                    <a:pt x="787" y="332"/>
                    <a:pt x="791" y="330"/>
                    <a:pt x="794" y="331"/>
                  </a:cubicBezTo>
                  <a:cubicBezTo>
                    <a:pt x="794" y="331"/>
                    <a:pt x="794" y="331"/>
                    <a:pt x="794" y="331"/>
                  </a:cubicBezTo>
                  <a:cubicBezTo>
                    <a:pt x="797" y="331"/>
                    <a:pt x="799" y="332"/>
                    <a:pt x="800" y="332"/>
                  </a:cubicBezTo>
                  <a:cubicBezTo>
                    <a:pt x="801" y="332"/>
                    <a:pt x="801" y="332"/>
                    <a:pt x="801" y="333"/>
                  </a:cubicBezTo>
                  <a:cubicBezTo>
                    <a:pt x="801" y="335"/>
                    <a:pt x="800" y="337"/>
                    <a:pt x="800" y="337"/>
                  </a:cubicBezTo>
                  <a:cubicBezTo>
                    <a:pt x="800" y="338"/>
                    <a:pt x="800" y="338"/>
                    <a:pt x="801" y="338"/>
                  </a:cubicBezTo>
                  <a:cubicBezTo>
                    <a:pt x="802" y="338"/>
                    <a:pt x="802" y="338"/>
                    <a:pt x="800" y="338"/>
                  </a:cubicBezTo>
                  <a:cubicBezTo>
                    <a:pt x="799" y="338"/>
                    <a:pt x="798" y="340"/>
                    <a:pt x="798" y="341"/>
                  </a:cubicBezTo>
                  <a:cubicBezTo>
                    <a:pt x="798" y="342"/>
                    <a:pt x="797" y="342"/>
                    <a:pt x="798" y="342"/>
                  </a:cubicBezTo>
                  <a:cubicBezTo>
                    <a:pt x="799" y="342"/>
                    <a:pt x="799" y="343"/>
                    <a:pt x="799" y="343"/>
                  </a:cubicBezTo>
                  <a:cubicBezTo>
                    <a:pt x="799" y="344"/>
                    <a:pt x="800" y="343"/>
                    <a:pt x="800" y="343"/>
                  </a:cubicBezTo>
                  <a:cubicBezTo>
                    <a:pt x="801" y="343"/>
                    <a:pt x="801" y="343"/>
                    <a:pt x="801" y="344"/>
                  </a:cubicBezTo>
                  <a:cubicBezTo>
                    <a:pt x="801" y="344"/>
                    <a:pt x="800" y="344"/>
                    <a:pt x="801" y="344"/>
                  </a:cubicBezTo>
                  <a:cubicBezTo>
                    <a:pt x="802" y="344"/>
                    <a:pt x="802" y="343"/>
                    <a:pt x="803" y="343"/>
                  </a:cubicBezTo>
                  <a:cubicBezTo>
                    <a:pt x="805" y="344"/>
                    <a:pt x="805" y="344"/>
                    <a:pt x="806" y="344"/>
                  </a:cubicBezTo>
                  <a:cubicBezTo>
                    <a:pt x="807" y="344"/>
                    <a:pt x="807" y="344"/>
                    <a:pt x="808" y="344"/>
                  </a:cubicBezTo>
                  <a:cubicBezTo>
                    <a:pt x="808" y="345"/>
                    <a:pt x="808" y="345"/>
                    <a:pt x="808" y="345"/>
                  </a:cubicBezTo>
                  <a:cubicBezTo>
                    <a:pt x="809" y="347"/>
                    <a:pt x="808" y="347"/>
                    <a:pt x="809" y="348"/>
                  </a:cubicBezTo>
                  <a:cubicBezTo>
                    <a:pt x="810" y="349"/>
                    <a:pt x="810" y="350"/>
                    <a:pt x="809" y="350"/>
                  </a:cubicBezTo>
                  <a:cubicBezTo>
                    <a:pt x="808" y="350"/>
                    <a:pt x="805" y="350"/>
                    <a:pt x="806" y="350"/>
                  </a:cubicBezTo>
                  <a:cubicBezTo>
                    <a:pt x="806" y="351"/>
                    <a:pt x="807" y="351"/>
                    <a:pt x="808" y="352"/>
                  </a:cubicBezTo>
                  <a:cubicBezTo>
                    <a:pt x="808" y="353"/>
                    <a:pt x="809" y="355"/>
                    <a:pt x="808" y="355"/>
                  </a:cubicBezTo>
                  <a:cubicBezTo>
                    <a:pt x="807" y="355"/>
                    <a:pt x="807" y="355"/>
                    <a:pt x="808" y="356"/>
                  </a:cubicBezTo>
                  <a:cubicBezTo>
                    <a:pt x="808" y="356"/>
                    <a:pt x="809" y="357"/>
                    <a:pt x="808" y="358"/>
                  </a:cubicBezTo>
                  <a:cubicBezTo>
                    <a:pt x="807" y="358"/>
                    <a:pt x="807" y="359"/>
                    <a:pt x="807" y="360"/>
                  </a:cubicBezTo>
                  <a:cubicBezTo>
                    <a:pt x="806" y="362"/>
                    <a:pt x="805" y="363"/>
                    <a:pt x="806" y="363"/>
                  </a:cubicBezTo>
                  <a:cubicBezTo>
                    <a:pt x="807" y="362"/>
                    <a:pt x="806" y="363"/>
                    <a:pt x="807" y="363"/>
                  </a:cubicBezTo>
                  <a:cubicBezTo>
                    <a:pt x="808" y="363"/>
                    <a:pt x="808" y="363"/>
                    <a:pt x="808" y="363"/>
                  </a:cubicBezTo>
                  <a:cubicBezTo>
                    <a:pt x="807" y="363"/>
                    <a:pt x="807" y="364"/>
                    <a:pt x="807" y="364"/>
                  </a:cubicBezTo>
                  <a:cubicBezTo>
                    <a:pt x="808" y="364"/>
                    <a:pt x="807" y="364"/>
                    <a:pt x="807" y="365"/>
                  </a:cubicBezTo>
                  <a:cubicBezTo>
                    <a:pt x="807" y="365"/>
                    <a:pt x="806" y="366"/>
                    <a:pt x="806" y="366"/>
                  </a:cubicBezTo>
                  <a:cubicBezTo>
                    <a:pt x="805" y="366"/>
                    <a:pt x="804" y="368"/>
                    <a:pt x="805" y="367"/>
                  </a:cubicBezTo>
                  <a:cubicBezTo>
                    <a:pt x="806" y="366"/>
                    <a:pt x="806" y="365"/>
                    <a:pt x="807" y="366"/>
                  </a:cubicBezTo>
                  <a:cubicBezTo>
                    <a:pt x="807" y="367"/>
                    <a:pt x="807" y="367"/>
                    <a:pt x="808" y="367"/>
                  </a:cubicBezTo>
                  <a:cubicBezTo>
                    <a:pt x="809" y="366"/>
                    <a:pt x="810" y="366"/>
                    <a:pt x="810" y="365"/>
                  </a:cubicBezTo>
                  <a:cubicBezTo>
                    <a:pt x="811" y="365"/>
                    <a:pt x="811" y="364"/>
                    <a:pt x="812" y="365"/>
                  </a:cubicBezTo>
                  <a:cubicBezTo>
                    <a:pt x="812" y="365"/>
                    <a:pt x="812" y="366"/>
                    <a:pt x="813" y="366"/>
                  </a:cubicBezTo>
                  <a:cubicBezTo>
                    <a:pt x="813" y="365"/>
                    <a:pt x="813" y="364"/>
                    <a:pt x="814" y="364"/>
                  </a:cubicBezTo>
                  <a:cubicBezTo>
                    <a:pt x="814" y="363"/>
                    <a:pt x="815" y="363"/>
                    <a:pt x="815" y="364"/>
                  </a:cubicBezTo>
                  <a:cubicBezTo>
                    <a:pt x="815" y="364"/>
                    <a:pt x="815" y="365"/>
                    <a:pt x="816" y="365"/>
                  </a:cubicBezTo>
                  <a:cubicBezTo>
                    <a:pt x="816" y="364"/>
                    <a:pt x="816" y="364"/>
                    <a:pt x="817" y="364"/>
                  </a:cubicBezTo>
                  <a:cubicBezTo>
                    <a:pt x="817" y="364"/>
                    <a:pt x="819" y="364"/>
                    <a:pt x="819" y="364"/>
                  </a:cubicBezTo>
                  <a:cubicBezTo>
                    <a:pt x="820" y="364"/>
                    <a:pt x="820" y="364"/>
                    <a:pt x="820" y="363"/>
                  </a:cubicBezTo>
                  <a:cubicBezTo>
                    <a:pt x="820" y="363"/>
                    <a:pt x="820" y="362"/>
                    <a:pt x="820" y="362"/>
                  </a:cubicBezTo>
                  <a:cubicBezTo>
                    <a:pt x="821" y="362"/>
                    <a:pt x="823" y="362"/>
                    <a:pt x="824" y="361"/>
                  </a:cubicBezTo>
                  <a:cubicBezTo>
                    <a:pt x="824" y="361"/>
                    <a:pt x="824" y="360"/>
                    <a:pt x="825" y="360"/>
                  </a:cubicBezTo>
                  <a:cubicBezTo>
                    <a:pt x="826" y="360"/>
                    <a:pt x="826" y="359"/>
                    <a:pt x="826" y="360"/>
                  </a:cubicBezTo>
                  <a:cubicBezTo>
                    <a:pt x="827" y="362"/>
                    <a:pt x="827" y="362"/>
                    <a:pt x="827" y="362"/>
                  </a:cubicBezTo>
                  <a:cubicBezTo>
                    <a:pt x="827" y="361"/>
                    <a:pt x="828" y="361"/>
                    <a:pt x="827" y="360"/>
                  </a:cubicBezTo>
                  <a:cubicBezTo>
                    <a:pt x="826" y="359"/>
                    <a:pt x="825" y="357"/>
                    <a:pt x="825" y="356"/>
                  </a:cubicBezTo>
                  <a:cubicBezTo>
                    <a:pt x="824" y="355"/>
                    <a:pt x="824" y="355"/>
                    <a:pt x="824" y="354"/>
                  </a:cubicBezTo>
                  <a:cubicBezTo>
                    <a:pt x="824" y="353"/>
                    <a:pt x="824" y="350"/>
                    <a:pt x="823" y="347"/>
                  </a:cubicBezTo>
                  <a:cubicBezTo>
                    <a:pt x="822" y="344"/>
                    <a:pt x="820" y="342"/>
                    <a:pt x="819" y="341"/>
                  </a:cubicBezTo>
                  <a:cubicBezTo>
                    <a:pt x="819" y="340"/>
                    <a:pt x="818" y="340"/>
                    <a:pt x="818" y="339"/>
                  </a:cubicBezTo>
                  <a:cubicBezTo>
                    <a:pt x="817" y="338"/>
                    <a:pt x="816" y="336"/>
                    <a:pt x="814" y="336"/>
                  </a:cubicBezTo>
                  <a:cubicBezTo>
                    <a:pt x="812" y="334"/>
                    <a:pt x="812" y="335"/>
                    <a:pt x="813" y="334"/>
                  </a:cubicBezTo>
                  <a:cubicBezTo>
                    <a:pt x="814" y="332"/>
                    <a:pt x="813" y="332"/>
                    <a:pt x="815" y="331"/>
                  </a:cubicBezTo>
                  <a:cubicBezTo>
                    <a:pt x="817" y="330"/>
                    <a:pt x="819" y="330"/>
                    <a:pt x="820" y="328"/>
                  </a:cubicBezTo>
                  <a:cubicBezTo>
                    <a:pt x="821" y="326"/>
                    <a:pt x="824" y="325"/>
                    <a:pt x="825" y="324"/>
                  </a:cubicBezTo>
                  <a:cubicBezTo>
                    <a:pt x="826" y="323"/>
                    <a:pt x="826" y="320"/>
                    <a:pt x="826" y="319"/>
                  </a:cubicBezTo>
                  <a:cubicBezTo>
                    <a:pt x="825" y="318"/>
                    <a:pt x="826" y="317"/>
                    <a:pt x="826" y="317"/>
                  </a:cubicBezTo>
                  <a:cubicBezTo>
                    <a:pt x="827" y="316"/>
                    <a:pt x="829" y="314"/>
                    <a:pt x="831" y="313"/>
                  </a:cubicBezTo>
                  <a:cubicBezTo>
                    <a:pt x="831" y="313"/>
                    <a:pt x="831" y="313"/>
                    <a:pt x="831" y="312"/>
                  </a:cubicBezTo>
                  <a:cubicBezTo>
                    <a:pt x="832" y="311"/>
                    <a:pt x="834" y="312"/>
                    <a:pt x="835" y="311"/>
                  </a:cubicBezTo>
                  <a:cubicBezTo>
                    <a:pt x="836" y="310"/>
                    <a:pt x="836" y="309"/>
                    <a:pt x="838" y="309"/>
                  </a:cubicBezTo>
                  <a:cubicBezTo>
                    <a:pt x="840" y="309"/>
                    <a:pt x="840" y="309"/>
                    <a:pt x="842" y="310"/>
                  </a:cubicBezTo>
                  <a:cubicBezTo>
                    <a:pt x="843" y="311"/>
                    <a:pt x="845" y="312"/>
                    <a:pt x="848" y="310"/>
                  </a:cubicBezTo>
                  <a:cubicBezTo>
                    <a:pt x="851" y="309"/>
                    <a:pt x="854" y="307"/>
                    <a:pt x="858" y="304"/>
                  </a:cubicBezTo>
                  <a:cubicBezTo>
                    <a:pt x="861" y="300"/>
                    <a:pt x="864" y="297"/>
                    <a:pt x="865" y="296"/>
                  </a:cubicBezTo>
                  <a:cubicBezTo>
                    <a:pt x="866" y="294"/>
                    <a:pt x="870" y="291"/>
                    <a:pt x="874" y="285"/>
                  </a:cubicBezTo>
                  <a:cubicBezTo>
                    <a:pt x="877" y="280"/>
                    <a:pt x="881" y="275"/>
                    <a:pt x="883" y="273"/>
                  </a:cubicBezTo>
                  <a:cubicBezTo>
                    <a:pt x="885" y="271"/>
                    <a:pt x="887" y="266"/>
                    <a:pt x="887" y="263"/>
                  </a:cubicBezTo>
                  <a:cubicBezTo>
                    <a:pt x="888" y="261"/>
                    <a:pt x="887" y="254"/>
                    <a:pt x="887" y="252"/>
                  </a:cubicBezTo>
                  <a:cubicBezTo>
                    <a:pt x="888" y="251"/>
                    <a:pt x="892" y="245"/>
                    <a:pt x="892" y="243"/>
                  </a:cubicBezTo>
                  <a:cubicBezTo>
                    <a:pt x="892" y="241"/>
                    <a:pt x="893" y="239"/>
                    <a:pt x="892" y="238"/>
                  </a:cubicBezTo>
                  <a:cubicBezTo>
                    <a:pt x="891" y="237"/>
                    <a:pt x="890" y="236"/>
                    <a:pt x="890" y="236"/>
                  </a:cubicBezTo>
                  <a:cubicBezTo>
                    <a:pt x="890" y="236"/>
                    <a:pt x="892" y="237"/>
                    <a:pt x="892" y="236"/>
                  </a:cubicBezTo>
                  <a:cubicBezTo>
                    <a:pt x="892" y="234"/>
                    <a:pt x="892" y="234"/>
                    <a:pt x="891" y="233"/>
                  </a:cubicBezTo>
                  <a:cubicBezTo>
                    <a:pt x="890" y="233"/>
                    <a:pt x="888" y="231"/>
                    <a:pt x="887" y="230"/>
                  </a:cubicBezTo>
                  <a:cubicBezTo>
                    <a:pt x="885" y="228"/>
                    <a:pt x="886" y="228"/>
                    <a:pt x="883" y="228"/>
                  </a:cubicBezTo>
                  <a:cubicBezTo>
                    <a:pt x="880" y="227"/>
                    <a:pt x="879" y="226"/>
                    <a:pt x="878" y="226"/>
                  </a:cubicBezTo>
                  <a:cubicBezTo>
                    <a:pt x="878" y="227"/>
                    <a:pt x="879" y="229"/>
                    <a:pt x="878" y="229"/>
                  </a:cubicBezTo>
                  <a:cubicBezTo>
                    <a:pt x="876" y="229"/>
                    <a:pt x="876" y="229"/>
                    <a:pt x="875" y="230"/>
                  </a:cubicBezTo>
                  <a:cubicBezTo>
                    <a:pt x="875" y="231"/>
                    <a:pt x="873" y="232"/>
                    <a:pt x="872" y="232"/>
                  </a:cubicBezTo>
                  <a:cubicBezTo>
                    <a:pt x="871" y="231"/>
                    <a:pt x="871" y="230"/>
                    <a:pt x="871" y="230"/>
                  </a:cubicBezTo>
                  <a:cubicBezTo>
                    <a:pt x="872" y="229"/>
                    <a:pt x="871" y="230"/>
                    <a:pt x="871" y="229"/>
                  </a:cubicBezTo>
                  <a:cubicBezTo>
                    <a:pt x="871" y="227"/>
                    <a:pt x="872" y="227"/>
                    <a:pt x="872" y="226"/>
                  </a:cubicBezTo>
                  <a:cubicBezTo>
                    <a:pt x="872" y="225"/>
                    <a:pt x="872" y="226"/>
                    <a:pt x="871" y="226"/>
                  </a:cubicBezTo>
                  <a:cubicBezTo>
                    <a:pt x="870" y="226"/>
                    <a:pt x="868" y="227"/>
                    <a:pt x="868" y="227"/>
                  </a:cubicBezTo>
                  <a:cubicBezTo>
                    <a:pt x="868" y="228"/>
                    <a:pt x="870" y="229"/>
                    <a:pt x="868" y="229"/>
                  </a:cubicBezTo>
                  <a:cubicBezTo>
                    <a:pt x="866" y="230"/>
                    <a:pt x="866" y="230"/>
                    <a:pt x="866" y="229"/>
                  </a:cubicBezTo>
                  <a:cubicBezTo>
                    <a:pt x="866" y="228"/>
                    <a:pt x="867" y="224"/>
                    <a:pt x="866" y="224"/>
                  </a:cubicBezTo>
                  <a:cubicBezTo>
                    <a:pt x="866" y="224"/>
                    <a:pt x="866" y="224"/>
                    <a:pt x="866" y="224"/>
                  </a:cubicBezTo>
                  <a:cubicBezTo>
                    <a:pt x="866" y="224"/>
                    <a:pt x="866" y="224"/>
                    <a:pt x="864" y="224"/>
                  </a:cubicBezTo>
                  <a:cubicBezTo>
                    <a:pt x="861" y="224"/>
                    <a:pt x="861" y="224"/>
                    <a:pt x="860" y="223"/>
                  </a:cubicBezTo>
                  <a:cubicBezTo>
                    <a:pt x="858" y="222"/>
                    <a:pt x="857" y="222"/>
                    <a:pt x="859" y="221"/>
                  </a:cubicBezTo>
                  <a:cubicBezTo>
                    <a:pt x="860" y="220"/>
                    <a:pt x="863" y="218"/>
                    <a:pt x="865" y="217"/>
                  </a:cubicBezTo>
                  <a:cubicBezTo>
                    <a:pt x="866" y="215"/>
                    <a:pt x="873" y="211"/>
                    <a:pt x="874" y="209"/>
                  </a:cubicBezTo>
                  <a:cubicBezTo>
                    <a:pt x="875" y="207"/>
                    <a:pt x="880" y="203"/>
                    <a:pt x="884" y="201"/>
                  </a:cubicBezTo>
                  <a:cubicBezTo>
                    <a:pt x="887" y="198"/>
                    <a:pt x="886" y="198"/>
                    <a:pt x="888" y="196"/>
                  </a:cubicBezTo>
                  <a:cubicBezTo>
                    <a:pt x="890" y="194"/>
                    <a:pt x="894" y="192"/>
                    <a:pt x="896" y="190"/>
                  </a:cubicBezTo>
                  <a:cubicBezTo>
                    <a:pt x="897" y="188"/>
                    <a:pt x="900" y="186"/>
                    <a:pt x="902" y="185"/>
                  </a:cubicBezTo>
                  <a:cubicBezTo>
                    <a:pt x="904" y="185"/>
                    <a:pt x="906" y="184"/>
                    <a:pt x="911" y="184"/>
                  </a:cubicBezTo>
                  <a:cubicBezTo>
                    <a:pt x="915" y="184"/>
                    <a:pt x="917" y="184"/>
                    <a:pt x="918" y="185"/>
                  </a:cubicBezTo>
                  <a:cubicBezTo>
                    <a:pt x="919" y="186"/>
                    <a:pt x="919" y="187"/>
                    <a:pt x="920" y="186"/>
                  </a:cubicBezTo>
                  <a:cubicBezTo>
                    <a:pt x="922" y="186"/>
                    <a:pt x="924" y="185"/>
                    <a:pt x="925" y="185"/>
                  </a:cubicBezTo>
                  <a:cubicBezTo>
                    <a:pt x="926" y="185"/>
                    <a:pt x="927" y="186"/>
                    <a:pt x="927" y="186"/>
                  </a:cubicBezTo>
                  <a:cubicBezTo>
                    <a:pt x="928" y="186"/>
                    <a:pt x="930" y="185"/>
                    <a:pt x="931" y="185"/>
                  </a:cubicBezTo>
                  <a:cubicBezTo>
                    <a:pt x="932" y="185"/>
                    <a:pt x="932" y="186"/>
                    <a:pt x="933" y="186"/>
                  </a:cubicBezTo>
                  <a:cubicBezTo>
                    <a:pt x="935" y="186"/>
                    <a:pt x="936" y="186"/>
                    <a:pt x="936" y="185"/>
                  </a:cubicBezTo>
                  <a:cubicBezTo>
                    <a:pt x="936" y="184"/>
                    <a:pt x="936" y="183"/>
                    <a:pt x="938" y="183"/>
                  </a:cubicBezTo>
                  <a:cubicBezTo>
                    <a:pt x="939" y="182"/>
                    <a:pt x="943" y="182"/>
                    <a:pt x="944" y="183"/>
                  </a:cubicBezTo>
                  <a:cubicBezTo>
                    <a:pt x="945" y="184"/>
                    <a:pt x="947" y="185"/>
                    <a:pt x="947" y="184"/>
                  </a:cubicBezTo>
                  <a:cubicBezTo>
                    <a:pt x="948" y="184"/>
                    <a:pt x="951" y="184"/>
                    <a:pt x="952" y="185"/>
                  </a:cubicBezTo>
                  <a:cubicBezTo>
                    <a:pt x="953" y="186"/>
                    <a:pt x="954" y="187"/>
                    <a:pt x="953" y="187"/>
                  </a:cubicBezTo>
                  <a:cubicBezTo>
                    <a:pt x="952" y="187"/>
                    <a:pt x="950" y="187"/>
                    <a:pt x="950" y="187"/>
                  </a:cubicBezTo>
                  <a:cubicBezTo>
                    <a:pt x="949" y="188"/>
                    <a:pt x="948" y="189"/>
                    <a:pt x="951" y="189"/>
                  </a:cubicBezTo>
                  <a:cubicBezTo>
                    <a:pt x="954" y="189"/>
                    <a:pt x="954" y="189"/>
                    <a:pt x="955" y="189"/>
                  </a:cubicBezTo>
                  <a:cubicBezTo>
                    <a:pt x="956" y="188"/>
                    <a:pt x="957" y="189"/>
                    <a:pt x="959" y="189"/>
                  </a:cubicBezTo>
                  <a:cubicBezTo>
                    <a:pt x="960" y="188"/>
                    <a:pt x="960" y="187"/>
                    <a:pt x="962" y="187"/>
                  </a:cubicBezTo>
                  <a:cubicBezTo>
                    <a:pt x="963" y="187"/>
                    <a:pt x="964" y="188"/>
                    <a:pt x="965" y="188"/>
                  </a:cubicBezTo>
                  <a:cubicBezTo>
                    <a:pt x="967" y="188"/>
                    <a:pt x="971" y="187"/>
                    <a:pt x="971" y="186"/>
                  </a:cubicBezTo>
                  <a:cubicBezTo>
                    <a:pt x="972" y="186"/>
                    <a:pt x="973" y="185"/>
                    <a:pt x="970" y="185"/>
                  </a:cubicBezTo>
                  <a:cubicBezTo>
                    <a:pt x="968" y="184"/>
                    <a:pt x="966" y="185"/>
                    <a:pt x="967" y="183"/>
                  </a:cubicBezTo>
                  <a:cubicBezTo>
                    <a:pt x="967" y="182"/>
                    <a:pt x="967" y="181"/>
                    <a:pt x="968" y="179"/>
                  </a:cubicBezTo>
                  <a:cubicBezTo>
                    <a:pt x="970" y="177"/>
                    <a:pt x="969" y="176"/>
                    <a:pt x="971" y="176"/>
                  </a:cubicBezTo>
                  <a:cubicBezTo>
                    <a:pt x="973" y="176"/>
                    <a:pt x="975" y="173"/>
                    <a:pt x="977" y="172"/>
                  </a:cubicBezTo>
                  <a:cubicBezTo>
                    <a:pt x="979" y="170"/>
                    <a:pt x="980" y="170"/>
                    <a:pt x="980" y="169"/>
                  </a:cubicBezTo>
                  <a:cubicBezTo>
                    <a:pt x="981" y="167"/>
                    <a:pt x="981" y="166"/>
                    <a:pt x="983" y="165"/>
                  </a:cubicBezTo>
                  <a:cubicBezTo>
                    <a:pt x="985" y="164"/>
                    <a:pt x="987" y="165"/>
                    <a:pt x="989" y="165"/>
                  </a:cubicBezTo>
                  <a:cubicBezTo>
                    <a:pt x="991" y="164"/>
                    <a:pt x="994" y="163"/>
                    <a:pt x="995" y="164"/>
                  </a:cubicBezTo>
                  <a:cubicBezTo>
                    <a:pt x="996" y="165"/>
                    <a:pt x="997" y="166"/>
                    <a:pt x="997" y="166"/>
                  </a:cubicBezTo>
                  <a:cubicBezTo>
                    <a:pt x="998" y="165"/>
                    <a:pt x="1000" y="164"/>
                    <a:pt x="1001" y="164"/>
                  </a:cubicBezTo>
                  <a:cubicBezTo>
                    <a:pt x="1001" y="164"/>
                    <a:pt x="1002" y="164"/>
                    <a:pt x="1001" y="165"/>
                  </a:cubicBezTo>
                  <a:cubicBezTo>
                    <a:pt x="1000" y="167"/>
                    <a:pt x="999" y="168"/>
                    <a:pt x="999" y="169"/>
                  </a:cubicBezTo>
                  <a:cubicBezTo>
                    <a:pt x="999" y="171"/>
                    <a:pt x="998" y="171"/>
                    <a:pt x="999" y="171"/>
                  </a:cubicBezTo>
                  <a:cubicBezTo>
                    <a:pt x="1001" y="171"/>
                    <a:pt x="1003" y="170"/>
                    <a:pt x="1002" y="171"/>
                  </a:cubicBezTo>
                  <a:cubicBezTo>
                    <a:pt x="1001" y="172"/>
                    <a:pt x="999" y="174"/>
                    <a:pt x="1000" y="174"/>
                  </a:cubicBezTo>
                  <a:cubicBezTo>
                    <a:pt x="1002" y="174"/>
                    <a:pt x="1002" y="174"/>
                    <a:pt x="1005" y="172"/>
                  </a:cubicBezTo>
                  <a:cubicBezTo>
                    <a:pt x="1007" y="170"/>
                    <a:pt x="1011" y="166"/>
                    <a:pt x="1013" y="166"/>
                  </a:cubicBezTo>
                  <a:cubicBezTo>
                    <a:pt x="1015" y="166"/>
                    <a:pt x="1016" y="167"/>
                    <a:pt x="1017" y="166"/>
                  </a:cubicBezTo>
                  <a:cubicBezTo>
                    <a:pt x="1017" y="165"/>
                    <a:pt x="1016" y="164"/>
                    <a:pt x="1017" y="163"/>
                  </a:cubicBezTo>
                  <a:cubicBezTo>
                    <a:pt x="1017" y="162"/>
                    <a:pt x="1016" y="161"/>
                    <a:pt x="1018" y="160"/>
                  </a:cubicBezTo>
                  <a:cubicBezTo>
                    <a:pt x="1019" y="158"/>
                    <a:pt x="1017" y="159"/>
                    <a:pt x="1020" y="158"/>
                  </a:cubicBezTo>
                  <a:cubicBezTo>
                    <a:pt x="1023" y="157"/>
                    <a:pt x="1024" y="156"/>
                    <a:pt x="1025" y="157"/>
                  </a:cubicBezTo>
                  <a:cubicBezTo>
                    <a:pt x="1026" y="157"/>
                    <a:pt x="1027" y="158"/>
                    <a:pt x="1028" y="158"/>
                  </a:cubicBezTo>
                  <a:cubicBezTo>
                    <a:pt x="1030" y="158"/>
                    <a:pt x="1029" y="158"/>
                    <a:pt x="1027" y="159"/>
                  </a:cubicBezTo>
                  <a:cubicBezTo>
                    <a:pt x="1024" y="159"/>
                    <a:pt x="1023" y="160"/>
                    <a:pt x="1023" y="162"/>
                  </a:cubicBezTo>
                  <a:cubicBezTo>
                    <a:pt x="1022" y="163"/>
                    <a:pt x="1023" y="166"/>
                    <a:pt x="1022" y="166"/>
                  </a:cubicBezTo>
                  <a:cubicBezTo>
                    <a:pt x="1022" y="166"/>
                    <a:pt x="1021" y="166"/>
                    <a:pt x="1021" y="167"/>
                  </a:cubicBezTo>
                  <a:cubicBezTo>
                    <a:pt x="1022" y="168"/>
                    <a:pt x="1023" y="168"/>
                    <a:pt x="1022" y="169"/>
                  </a:cubicBezTo>
                  <a:cubicBezTo>
                    <a:pt x="1021" y="170"/>
                    <a:pt x="1019" y="171"/>
                    <a:pt x="1019" y="171"/>
                  </a:cubicBezTo>
                  <a:cubicBezTo>
                    <a:pt x="1020" y="172"/>
                    <a:pt x="1021" y="172"/>
                    <a:pt x="1018" y="173"/>
                  </a:cubicBezTo>
                  <a:cubicBezTo>
                    <a:pt x="1014" y="174"/>
                    <a:pt x="1012" y="176"/>
                    <a:pt x="1011" y="177"/>
                  </a:cubicBezTo>
                  <a:cubicBezTo>
                    <a:pt x="1010" y="177"/>
                    <a:pt x="1010" y="177"/>
                    <a:pt x="1009" y="179"/>
                  </a:cubicBezTo>
                  <a:cubicBezTo>
                    <a:pt x="1007" y="180"/>
                    <a:pt x="1006" y="181"/>
                    <a:pt x="1005" y="183"/>
                  </a:cubicBezTo>
                  <a:cubicBezTo>
                    <a:pt x="1003" y="184"/>
                    <a:pt x="1004" y="182"/>
                    <a:pt x="1002" y="184"/>
                  </a:cubicBezTo>
                  <a:cubicBezTo>
                    <a:pt x="1000" y="186"/>
                    <a:pt x="1000" y="186"/>
                    <a:pt x="998" y="187"/>
                  </a:cubicBezTo>
                  <a:cubicBezTo>
                    <a:pt x="997" y="189"/>
                    <a:pt x="996" y="192"/>
                    <a:pt x="993" y="194"/>
                  </a:cubicBezTo>
                  <a:cubicBezTo>
                    <a:pt x="990" y="196"/>
                    <a:pt x="989" y="197"/>
                    <a:pt x="987" y="197"/>
                  </a:cubicBezTo>
                  <a:cubicBezTo>
                    <a:pt x="985" y="197"/>
                    <a:pt x="984" y="199"/>
                    <a:pt x="983" y="198"/>
                  </a:cubicBezTo>
                  <a:cubicBezTo>
                    <a:pt x="982" y="198"/>
                    <a:pt x="981" y="198"/>
                    <a:pt x="981" y="199"/>
                  </a:cubicBezTo>
                  <a:cubicBezTo>
                    <a:pt x="981" y="199"/>
                    <a:pt x="982" y="203"/>
                    <a:pt x="980" y="204"/>
                  </a:cubicBezTo>
                  <a:cubicBezTo>
                    <a:pt x="979" y="205"/>
                    <a:pt x="976" y="207"/>
                    <a:pt x="975" y="209"/>
                  </a:cubicBezTo>
                  <a:cubicBezTo>
                    <a:pt x="974" y="211"/>
                    <a:pt x="973" y="217"/>
                    <a:pt x="974" y="221"/>
                  </a:cubicBezTo>
                  <a:cubicBezTo>
                    <a:pt x="975" y="225"/>
                    <a:pt x="976" y="234"/>
                    <a:pt x="976" y="237"/>
                  </a:cubicBezTo>
                  <a:cubicBezTo>
                    <a:pt x="977" y="239"/>
                    <a:pt x="979" y="240"/>
                    <a:pt x="979" y="242"/>
                  </a:cubicBezTo>
                  <a:cubicBezTo>
                    <a:pt x="979" y="244"/>
                    <a:pt x="980" y="247"/>
                    <a:pt x="980" y="248"/>
                  </a:cubicBezTo>
                  <a:cubicBezTo>
                    <a:pt x="980" y="250"/>
                    <a:pt x="980" y="248"/>
                    <a:pt x="980" y="250"/>
                  </a:cubicBezTo>
                  <a:cubicBezTo>
                    <a:pt x="981" y="251"/>
                    <a:pt x="979" y="253"/>
                    <a:pt x="981" y="253"/>
                  </a:cubicBezTo>
                  <a:cubicBezTo>
                    <a:pt x="982" y="252"/>
                    <a:pt x="985" y="248"/>
                    <a:pt x="988" y="246"/>
                  </a:cubicBezTo>
                  <a:cubicBezTo>
                    <a:pt x="990" y="244"/>
                    <a:pt x="990" y="243"/>
                    <a:pt x="990" y="240"/>
                  </a:cubicBezTo>
                  <a:cubicBezTo>
                    <a:pt x="991" y="238"/>
                    <a:pt x="990" y="238"/>
                    <a:pt x="993" y="237"/>
                  </a:cubicBezTo>
                  <a:cubicBezTo>
                    <a:pt x="995" y="236"/>
                    <a:pt x="997" y="235"/>
                    <a:pt x="998" y="235"/>
                  </a:cubicBezTo>
                  <a:cubicBezTo>
                    <a:pt x="999" y="236"/>
                    <a:pt x="999" y="236"/>
                    <a:pt x="999" y="235"/>
                  </a:cubicBezTo>
                  <a:cubicBezTo>
                    <a:pt x="999" y="234"/>
                    <a:pt x="997" y="231"/>
                    <a:pt x="999" y="228"/>
                  </a:cubicBezTo>
                  <a:cubicBezTo>
                    <a:pt x="1000" y="226"/>
                    <a:pt x="1002" y="224"/>
                    <a:pt x="1004" y="224"/>
                  </a:cubicBezTo>
                  <a:cubicBezTo>
                    <a:pt x="1007" y="224"/>
                    <a:pt x="1009" y="225"/>
                    <a:pt x="1010" y="224"/>
                  </a:cubicBezTo>
                  <a:cubicBezTo>
                    <a:pt x="1011" y="223"/>
                    <a:pt x="1013" y="224"/>
                    <a:pt x="1012" y="222"/>
                  </a:cubicBezTo>
                  <a:cubicBezTo>
                    <a:pt x="1010" y="220"/>
                    <a:pt x="1009" y="219"/>
                    <a:pt x="1009" y="218"/>
                  </a:cubicBezTo>
                  <a:cubicBezTo>
                    <a:pt x="1009" y="216"/>
                    <a:pt x="1011" y="213"/>
                    <a:pt x="1012" y="212"/>
                  </a:cubicBezTo>
                  <a:cubicBezTo>
                    <a:pt x="1013" y="212"/>
                    <a:pt x="1014" y="211"/>
                    <a:pt x="1014" y="212"/>
                  </a:cubicBezTo>
                  <a:cubicBezTo>
                    <a:pt x="1015" y="212"/>
                    <a:pt x="1016" y="213"/>
                    <a:pt x="1017" y="212"/>
                  </a:cubicBezTo>
                  <a:cubicBezTo>
                    <a:pt x="1018" y="212"/>
                    <a:pt x="1018" y="211"/>
                    <a:pt x="1018" y="209"/>
                  </a:cubicBezTo>
                  <a:cubicBezTo>
                    <a:pt x="1018" y="208"/>
                    <a:pt x="1016" y="208"/>
                    <a:pt x="1016" y="206"/>
                  </a:cubicBezTo>
                  <a:cubicBezTo>
                    <a:pt x="1015" y="205"/>
                    <a:pt x="1014" y="202"/>
                    <a:pt x="1016" y="201"/>
                  </a:cubicBezTo>
                  <a:cubicBezTo>
                    <a:pt x="1017" y="200"/>
                    <a:pt x="1019" y="200"/>
                    <a:pt x="1018" y="199"/>
                  </a:cubicBezTo>
                  <a:cubicBezTo>
                    <a:pt x="1017" y="198"/>
                    <a:pt x="1015" y="197"/>
                    <a:pt x="1015" y="197"/>
                  </a:cubicBezTo>
                  <a:cubicBezTo>
                    <a:pt x="1014" y="197"/>
                    <a:pt x="1014" y="198"/>
                    <a:pt x="1013" y="198"/>
                  </a:cubicBezTo>
                  <a:cubicBezTo>
                    <a:pt x="1012" y="198"/>
                    <a:pt x="1011" y="198"/>
                    <a:pt x="1011" y="196"/>
                  </a:cubicBezTo>
                  <a:cubicBezTo>
                    <a:pt x="1011" y="195"/>
                    <a:pt x="1012" y="192"/>
                    <a:pt x="1014" y="191"/>
                  </a:cubicBezTo>
                  <a:cubicBezTo>
                    <a:pt x="1016" y="189"/>
                    <a:pt x="1016" y="189"/>
                    <a:pt x="1017" y="187"/>
                  </a:cubicBezTo>
                  <a:cubicBezTo>
                    <a:pt x="1018" y="185"/>
                    <a:pt x="1018" y="183"/>
                    <a:pt x="1019" y="182"/>
                  </a:cubicBezTo>
                  <a:cubicBezTo>
                    <a:pt x="1020" y="181"/>
                    <a:pt x="1021" y="179"/>
                    <a:pt x="1022" y="180"/>
                  </a:cubicBezTo>
                  <a:cubicBezTo>
                    <a:pt x="1023" y="181"/>
                    <a:pt x="1023" y="181"/>
                    <a:pt x="1024" y="180"/>
                  </a:cubicBezTo>
                  <a:cubicBezTo>
                    <a:pt x="1025" y="180"/>
                    <a:pt x="1025" y="178"/>
                    <a:pt x="1026" y="179"/>
                  </a:cubicBezTo>
                  <a:cubicBezTo>
                    <a:pt x="1027" y="180"/>
                    <a:pt x="1027" y="181"/>
                    <a:pt x="1028" y="181"/>
                  </a:cubicBezTo>
                  <a:cubicBezTo>
                    <a:pt x="1029" y="180"/>
                    <a:pt x="1030" y="178"/>
                    <a:pt x="1032" y="177"/>
                  </a:cubicBezTo>
                  <a:cubicBezTo>
                    <a:pt x="1034" y="176"/>
                    <a:pt x="1036" y="176"/>
                    <a:pt x="1035" y="177"/>
                  </a:cubicBezTo>
                  <a:cubicBezTo>
                    <a:pt x="1035" y="178"/>
                    <a:pt x="1034" y="182"/>
                    <a:pt x="1035" y="181"/>
                  </a:cubicBezTo>
                  <a:cubicBezTo>
                    <a:pt x="1036" y="180"/>
                    <a:pt x="1040" y="178"/>
                    <a:pt x="1041" y="177"/>
                  </a:cubicBezTo>
                  <a:cubicBezTo>
                    <a:pt x="1042" y="176"/>
                    <a:pt x="1045" y="175"/>
                    <a:pt x="1047" y="175"/>
                  </a:cubicBezTo>
                  <a:cubicBezTo>
                    <a:pt x="1048" y="175"/>
                    <a:pt x="1052" y="175"/>
                    <a:pt x="1053" y="176"/>
                  </a:cubicBezTo>
                  <a:cubicBezTo>
                    <a:pt x="1054" y="176"/>
                    <a:pt x="1057" y="180"/>
                    <a:pt x="1058" y="180"/>
                  </a:cubicBezTo>
                  <a:cubicBezTo>
                    <a:pt x="1059" y="180"/>
                    <a:pt x="1059" y="179"/>
                    <a:pt x="1060" y="178"/>
                  </a:cubicBezTo>
                  <a:cubicBezTo>
                    <a:pt x="1060" y="177"/>
                    <a:pt x="1065" y="175"/>
                    <a:pt x="1067" y="172"/>
                  </a:cubicBezTo>
                  <a:cubicBezTo>
                    <a:pt x="1069" y="170"/>
                    <a:pt x="1072" y="169"/>
                    <a:pt x="1075" y="168"/>
                  </a:cubicBezTo>
                  <a:cubicBezTo>
                    <a:pt x="1077" y="167"/>
                    <a:pt x="1088" y="162"/>
                    <a:pt x="1091" y="161"/>
                  </a:cubicBezTo>
                  <a:cubicBezTo>
                    <a:pt x="1095" y="159"/>
                    <a:pt x="1097" y="158"/>
                    <a:pt x="1097" y="157"/>
                  </a:cubicBezTo>
                  <a:cubicBezTo>
                    <a:pt x="1097" y="156"/>
                    <a:pt x="1097" y="156"/>
                    <a:pt x="1098" y="156"/>
                  </a:cubicBezTo>
                  <a:cubicBezTo>
                    <a:pt x="1099" y="157"/>
                    <a:pt x="1099" y="158"/>
                    <a:pt x="1100" y="158"/>
                  </a:cubicBezTo>
                  <a:cubicBezTo>
                    <a:pt x="1102" y="158"/>
                    <a:pt x="1105" y="158"/>
                    <a:pt x="1106" y="159"/>
                  </a:cubicBezTo>
                  <a:cubicBezTo>
                    <a:pt x="1108" y="160"/>
                    <a:pt x="1108" y="160"/>
                    <a:pt x="1109" y="160"/>
                  </a:cubicBezTo>
                  <a:cubicBezTo>
                    <a:pt x="1110" y="159"/>
                    <a:pt x="1112" y="157"/>
                    <a:pt x="1111" y="156"/>
                  </a:cubicBezTo>
                  <a:cubicBezTo>
                    <a:pt x="1111" y="155"/>
                    <a:pt x="1111" y="154"/>
                    <a:pt x="1110" y="153"/>
                  </a:cubicBezTo>
                  <a:cubicBezTo>
                    <a:pt x="1109" y="152"/>
                    <a:pt x="1108" y="151"/>
                    <a:pt x="1107" y="150"/>
                  </a:cubicBezTo>
                  <a:cubicBezTo>
                    <a:pt x="1105" y="149"/>
                    <a:pt x="1107" y="149"/>
                    <a:pt x="1107" y="148"/>
                  </a:cubicBezTo>
                  <a:cubicBezTo>
                    <a:pt x="1107" y="147"/>
                    <a:pt x="1106" y="144"/>
                    <a:pt x="1105" y="143"/>
                  </a:cubicBezTo>
                  <a:cubicBezTo>
                    <a:pt x="1104" y="142"/>
                    <a:pt x="1104" y="144"/>
                    <a:pt x="1103" y="143"/>
                  </a:cubicBezTo>
                  <a:cubicBezTo>
                    <a:pt x="1101" y="142"/>
                    <a:pt x="1100" y="141"/>
                    <a:pt x="1099" y="140"/>
                  </a:cubicBezTo>
                  <a:cubicBezTo>
                    <a:pt x="1099" y="139"/>
                    <a:pt x="1100" y="138"/>
                    <a:pt x="1099" y="138"/>
                  </a:cubicBezTo>
                  <a:cubicBezTo>
                    <a:pt x="1098" y="138"/>
                    <a:pt x="1098" y="139"/>
                    <a:pt x="1097" y="139"/>
                  </a:cubicBezTo>
                  <a:cubicBezTo>
                    <a:pt x="1096" y="139"/>
                    <a:pt x="1094" y="140"/>
                    <a:pt x="1093" y="139"/>
                  </a:cubicBezTo>
                  <a:cubicBezTo>
                    <a:pt x="1093" y="138"/>
                    <a:pt x="1091" y="137"/>
                    <a:pt x="1092" y="137"/>
                  </a:cubicBezTo>
                  <a:cubicBezTo>
                    <a:pt x="1094" y="137"/>
                    <a:pt x="1097" y="138"/>
                    <a:pt x="1096" y="137"/>
                  </a:cubicBezTo>
                  <a:cubicBezTo>
                    <a:pt x="1095" y="137"/>
                    <a:pt x="1092" y="136"/>
                    <a:pt x="1093" y="136"/>
                  </a:cubicBezTo>
                  <a:cubicBezTo>
                    <a:pt x="1095" y="136"/>
                    <a:pt x="1097" y="135"/>
                    <a:pt x="1099" y="136"/>
                  </a:cubicBezTo>
                  <a:cubicBezTo>
                    <a:pt x="1100" y="137"/>
                    <a:pt x="1101" y="138"/>
                    <a:pt x="1102" y="138"/>
                  </a:cubicBezTo>
                  <a:cubicBezTo>
                    <a:pt x="1104" y="138"/>
                    <a:pt x="1104" y="139"/>
                    <a:pt x="1107" y="138"/>
                  </a:cubicBezTo>
                  <a:cubicBezTo>
                    <a:pt x="1111" y="137"/>
                    <a:pt x="1116" y="136"/>
                    <a:pt x="1115" y="135"/>
                  </a:cubicBezTo>
                  <a:cubicBezTo>
                    <a:pt x="1114" y="134"/>
                    <a:pt x="1113" y="134"/>
                    <a:pt x="1114" y="133"/>
                  </a:cubicBezTo>
                  <a:cubicBezTo>
                    <a:pt x="1116" y="132"/>
                    <a:pt x="1118" y="132"/>
                    <a:pt x="1118" y="131"/>
                  </a:cubicBezTo>
                  <a:cubicBezTo>
                    <a:pt x="1118" y="130"/>
                    <a:pt x="1115" y="128"/>
                    <a:pt x="1115" y="127"/>
                  </a:cubicBezTo>
                  <a:cubicBezTo>
                    <a:pt x="1115" y="126"/>
                    <a:pt x="1118" y="125"/>
                    <a:pt x="1118" y="124"/>
                  </a:cubicBezTo>
                  <a:cubicBezTo>
                    <a:pt x="1119" y="123"/>
                    <a:pt x="1119" y="125"/>
                    <a:pt x="1120" y="124"/>
                  </a:cubicBezTo>
                  <a:cubicBezTo>
                    <a:pt x="1122" y="124"/>
                    <a:pt x="1125" y="124"/>
                    <a:pt x="1123" y="125"/>
                  </a:cubicBezTo>
                  <a:cubicBezTo>
                    <a:pt x="1122" y="126"/>
                    <a:pt x="1120" y="127"/>
                    <a:pt x="1121" y="127"/>
                  </a:cubicBezTo>
                  <a:cubicBezTo>
                    <a:pt x="1122" y="128"/>
                    <a:pt x="1123" y="129"/>
                    <a:pt x="1123" y="130"/>
                  </a:cubicBezTo>
                  <a:cubicBezTo>
                    <a:pt x="1123" y="131"/>
                    <a:pt x="1122" y="132"/>
                    <a:pt x="1124" y="132"/>
                  </a:cubicBezTo>
                  <a:cubicBezTo>
                    <a:pt x="1126" y="131"/>
                    <a:pt x="1129" y="130"/>
                    <a:pt x="1131" y="131"/>
                  </a:cubicBezTo>
                  <a:cubicBezTo>
                    <a:pt x="1133" y="131"/>
                    <a:pt x="1136" y="131"/>
                    <a:pt x="1138" y="133"/>
                  </a:cubicBezTo>
                  <a:cubicBezTo>
                    <a:pt x="1139" y="135"/>
                    <a:pt x="1137" y="135"/>
                    <a:pt x="1140" y="137"/>
                  </a:cubicBezTo>
                  <a:cubicBezTo>
                    <a:pt x="1144" y="139"/>
                    <a:pt x="1147" y="139"/>
                    <a:pt x="1148" y="140"/>
                  </a:cubicBezTo>
                  <a:cubicBezTo>
                    <a:pt x="1149" y="141"/>
                    <a:pt x="1149" y="142"/>
                    <a:pt x="1150" y="142"/>
                  </a:cubicBezTo>
                  <a:cubicBezTo>
                    <a:pt x="1152" y="142"/>
                    <a:pt x="1152" y="142"/>
                    <a:pt x="1152" y="141"/>
                  </a:cubicBezTo>
                  <a:cubicBezTo>
                    <a:pt x="1152" y="141"/>
                    <a:pt x="1152" y="141"/>
                    <a:pt x="1153" y="141"/>
                  </a:cubicBezTo>
                  <a:cubicBezTo>
                    <a:pt x="1152" y="141"/>
                    <a:pt x="1152" y="142"/>
                    <a:pt x="1153" y="142"/>
                  </a:cubicBezTo>
                  <a:cubicBezTo>
                    <a:pt x="1153" y="142"/>
                    <a:pt x="1154" y="142"/>
                    <a:pt x="1155" y="142"/>
                  </a:cubicBezTo>
                  <a:cubicBezTo>
                    <a:pt x="1156" y="141"/>
                    <a:pt x="1159" y="142"/>
                    <a:pt x="1158" y="141"/>
                  </a:cubicBezTo>
                  <a:cubicBezTo>
                    <a:pt x="1156" y="140"/>
                    <a:pt x="1154" y="139"/>
                    <a:pt x="1154" y="138"/>
                  </a:cubicBezTo>
                  <a:cubicBezTo>
                    <a:pt x="1155" y="137"/>
                    <a:pt x="1156" y="137"/>
                    <a:pt x="1157" y="138"/>
                  </a:cubicBezTo>
                  <a:cubicBezTo>
                    <a:pt x="1157" y="138"/>
                    <a:pt x="1158" y="139"/>
                    <a:pt x="1158" y="138"/>
                  </a:cubicBezTo>
                  <a:cubicBezTo>
                    <a:pt x="1158" y="138"/>
                    <a:pt x="1156" y="137"/>
                    <a:pt x="1157" y="137"/>
                  </a:cubicBezTo>
                  <a:cubicBezTo>
                    <a:pt x="1158" y="136"/>
                    <a:pt x="1158" y="134"/>
                    <a:pt x="1158" y="133"/>
                  </a:cubicBezTo>
                  <a:close/>
                  <a:moveTo>
                    <a:pt x="251" y="198"/>
                  </a:moveTo>
                  <a:cubicBezTo>
                    <a:pt x="251" y="198"/>
                    <a:pt x="251" y="198"/>
                    <a:pt x="251" y="198"/>
                  </a:cubicBezTo>
                  <a:cubicBezTo>
                    <a:pt x="251" y="198"/>
                    <a:pt x="251" y="198"/>
                    <a:pt x="251" y="198"/>
                  </a:cubicBezTo>
                  <a:cubicBezTo>
                    <a:pt x="251" y="198"/>
                    <a:pt x="251" y="198"/>
                    <a:pt x="251" y="198"/>
                  </a:cubicBezTo>
                  <a:close/>
                  <a:moveTo>
                    <a:pt x="39" y="523"/>
                  </a:moveTo>
                  <a:cubicBezTo>
                    <a:pt x="39" y="523"/>
                    <a:pt x="39" y="523"/>
                    <a:pt x="39" y="523"/>
                  </a:cubicBezTo>
                  <a:cubicBezTo>
                    <a:pt x="39" y="523"/>
                    <a:pt x="39" y="523"/>
                    <a:pt x="39" y="523"/>
                  </a:cubicBezTo>
                  <a:cubicBezTo>
                    <a:pt x="39" y="523"/>
                    <a:pt x="39" y="523"/>
                    <a:pt x="39" y="523"/>
                  </a:cubicBezTo>
                  <a:close/>
                  <a:moveTo>
                    <a:pt x="123" y="459"/>
                  </a:moveTo>
                  <a:cubicBezTo>
                    <a:pt x="124" y="458"/>
                    <a:pt x="126" y="458"/>
                    <a:pt x="127" y="458"/>
                  </a:cubicBezTo>
                  <a:cubicBezTo>
                    <a:pt x="126" y="458"/>
                    <a:pt x="124" y="458"/>
                    <a:pt x="123" y="459"/>
                  </a:cubicBezTo>
                  <a:close/>
                  <a:moveTo>
                    <a:pt x="267" y="615"/>
                  </a:moveTo>
                  <a:cubicBezTo>
                    <a:pt x="267" y="615"/>
                    <a:pt x="267" y="615"/>
                    <a:pt x="266" y="615"/>
                  </a:cubicBezTo>
                  <a:cubicBezTo>
                    <a:pt x="265" y="614"/>
                    <a:pt x="265" y="613"/>
                    <a:pt x="264" y="612"/>
                  </a:cubicBezTo>
                  <a:cubicBezTo>
                    <a:pt x="264" y="611"/>
                    <a:pt x="264" y="611"/>
                    <a:pt x="264" y="610"/>
                  </a:cubicBezTo>
                  <a:cubicBezTo>
                    <a:pt x="263" y="610"/>
                    <a:pt x="261" y="608"/>
                    <a:pt x="260" y="607"/>
                  </a:cubicBezTo>
                  <a:cubicBezTo>
                    <a:pt x="260" y="605"/>
                    <a:pt x="260" y="602"/>
                    <a:pt x="260" y="601"/>
                  </a:cubicBezTo>
                  <a:cubicBezTo>
                    <a:pt x="259" y="600"/>
                    <a:pt x="259" y="600"/>
                    <a:pt x="259" y="598"/>
                  </a:cubicBezTo>
                  <a:cubicBezTo>
                    <a:pt x="258" y="596"/>
                    <a:pt x="258" y="588"/>
                    <a:pt x="259" y="589"/>
                  </a:cubicBezTo>
                  <a:cubicBezTo>
                    <a:pt x="259" y="589"/>
                    <a:pt x="259" y="589"/>
                    <a:pt x="259" y="589"/>
                  </a:cubicBezTo>
                  <a:cubicBezTo>
                    <a:pt x="260" y="590"/>
                    <a:pt x="261" y="592"/>
                    <a:pt x="261" y="594"/>
                  </a:cubicBezTo>
                  <a:cubicBezTo>
                    <a:pt x="262" y="595"/>
                    <a:pt x="262" y="597"/>
                    <a:pt x="262" y="598"/>
                  </a:cubicBezTo>
                  <a:cubicBezTo>
                    <a:pt x="262" y="599"/>
                    <a:pt x="264" y="603"/>
                    <a:pt x="264" y="604"/>
                  </a:cubicBezTo>
                  <a:cubicBezTo>
                    <a:pt x="264" y="606"/>
                    <a:pt x="265" y="606"/>
                    <a:pt x="265" y="607"/>
                  </a:cubicBezTo>
                  <a:cubicBezTo>
                    <a:pt x="266" y="607"/>
                    <a:pt x="266" y="610"/>
                    <a:pt x="266" y="611"/>
                  </a:cubicBezTo>
                  <a:cubicBezTo>
                    <a:pt x="266" y="612"/>
                    <a:pt x="268" y="615"/>
                    <a:pt x="268" y="616"/>
                  </a:cubicBezTo>
                  <a:cubicBezTo>
                    <a:pt x="268" y="616"/>
                    <a:pt x="268" y="616"/>
                    <a:pt x="267" y="615"/>
                  </a:cubicBezTo>
                  <a:close/>
                  <a:moveTo>
                    <a:pt x="281" y="623"/>
                  </a:moveTo>
                  <a:cubicBezTo>
                    <a:pt x="280" y="623"/>
                    <a:pt x="280" y="623"/>
                    <a:pt x="280" y="623"/>
                  </a:cubicBezTo>
                  <a:cubicBezTo>
                    <a:pt x="280" y="623"/>
                    <a:pt x="281" y="623"/>
                    <a:pt x="281" y="623"/>
                  </a:cubicBezTo>
                  <a:cubicBezTo>
                    <a:pt x="281" y="623"/>
                    <a:pt x="281" y="623"/>
                    <a:pt x="281" y="623"/>
                  </a:cubicBezTo>
                  <a:close/>
                  <a:moveTo>
                    <a:pt x="290" y="634"/>
                  </a:moveTo>
                  <a:cubicBezTo>
                    <a:pt x="290" y="634"/>
                    <a:pt x="290" y="635"/>
                    <a:pt x="290" y="635"/>
                  </a:cubicBezTo>
                  <a:cubicBezTo>
                    <a:pt x="290" y="635"/>
                    <a:pt x="290" y="636"/>
                    <a:pt x="290" y="637"/>
                  </a:cubicBezTo>
                  <a:cubicBezTo>
                    <a:pt x="290" y="638"/>
                    <a:pt x="290" y="639"/>
                    <a:pt x="290" y="641"/>
                  </a:cubicBezTo>
                  <a:cubicBezTo>
                    <a:pt x="289" y="642"/>
                    <a:pt x="289" y="643"/>
                    <a:pt x="290" y="644"/>
                  </a:cubicBezTo>
                  <a:cubicBezTo>
                    <a:pt x="291" y="645"/>
                    <a:pt x="291" y="647"/>
                    <a:pt x="292" y="647"/>
                  </a:cubicBezTo>
                  <a:cubicBezTo>
                    <a:pt x="292" y="647"/>
                    <a:pt x="292" y="648"/>
                    <a:pt x="292" y="649"/>
                  </a:cubicBezTo>
                  <a:cubicBezTo>
                    <a:pt x="292" y="650"/>
                    <a:pt x="291" y="651"/>
                    <a:pt x="291" y="650"/>
                  </a:cubicBezTo>
                  <a:cubicBezTo>
                    <a:pt x="290" y="649"/>
                    <a:pt x="289" y="649"/>
                    <a:pt x="289" y="648"/>
                  </a:cubicBezTo>
                  <a:cubicBezTo>
                    <a:pt x="289" y="647"/>
                    <a:pt x="288" y="647"/>
                    <a:pt x="288" y="646"/>
                  </a:cubicBezTo>
                  <a:cubicBezTo>
                    <a:pt x="288" y="645"/>
                    <a:pt x="288" y="644"/>
                    <a:pt x="288" y="643"/>
                  </a:cubicBezTo>
                  <a:cubicBezTo>
                    <a:pt x="288" y="641"/>
                    <a:pt x="288" y="641"/>
                    <a:pt x="288" y="640"/>
                  </a:cubicBezTo>
                  <a:cubicBezTo>
                    <a:pt x="288" y="639"/>
                    <a:pt x="286" y="641"/>
                    <a:pt x="286" y="640"/>
                  </a:cubicBezTo>
                  <a:cubicBezTo>
                    <a:pt x="286" y="638"/>
                    <a:pt x="286" y="638"/>
                    <a:pt x="287" y="637"/>
                  </a:cubicBezTo>
                  <a:cubicBezTo>
                    <a:pt x="287" y="636"/>
                    <a:pt x="287" y="635"/>
                    <a:pt x="287" y="634"/>
                  </a:cubicBezTo>
                  <a:cubicBezTo>
                    <a:pt x="287" y="633"/>
                    <a:pt x="288" y="632"/>
                    <a:pt x="287" y="630"/>
                  </a:cubicBezTo>
                  <a:cubicBezTo>
                    <a:pt x="287" y="628"/>
                    <a:pt x="285" y="626"/>
                    <a:pt x="285" y="625"/>
                  </a:cubicBezTo>
                  <a:cubicBezTo>
                    <a:pt x="285" y="625"/>
                    <a:pt x="286" y="625"/>
                    <a:pt x="287" y="625"/>
                  </a:cubicBezTo>
                  <a:cubicBezTo>
                    <a:pt x="287" y="625"/>
                    <a:pt x="287" y="626"/>
                    <a:pt x="288" y="626"/>
                  </a:cubicBezTo>
                  <a:cubicBezTo>
                    <a:pt x="288" y="627"/>
                    <a:pt x="288" y="630"/>
                    <a:pt x="289" y="631"/>
                  </a:cubicBezTo>
                  <a:cubicBezTo>
                    <a:pt x="289" y="632"/>
                    <a:pt x="289" y="633"/>
                    <a:pt x="290" y="634"/>
                  </a:cubicBezTo>
                  <a:close/>
                  <a:moveTo>
                    <a:pt x="279" y="568"/>
                  </a:moveTo>
                  <a:cubicBezTo>
                    <a:pt x="280" y="567"/>
                    <a:pt x="281" y="567"/>
                    <a:pt x="282" y="567"/>
                  </a:cubicBezTo>
                  <a:cubicBezTo>
                    <a:pt x="283" y="567"/>
                    <a:pt x="284" y="567"/>
                    <a:pt x="285" y="568"/>
                  </a:cubicBezTo>
                  <a:cubicBezTo>
                    <a:pt x="285" y="568"/>
                    <a:pt x="286" y="568"/>
                    <a:pt x="286" y="569"/>
                  </a:cubicBezTo>
                  <a:cubicBezTo>
                    <a:pt x="286" y="570"/>
                    <a:pt x="286" y="570"/>
                    <a:pt x="287" y="570"/>
                  </a:cubicBezTo>
                  <a:cubicBezTo>
                    <a:pt x="288" y="570"/>
                    <a:pt x="290" y="570"/>
                    <a:pt x="288" y="571"/>
                  </a:cubicBezTo>
                  <a:cubicBezTo>
                    <a:pt x="287" y="571"/>
                    <a:pt x="287" y="573"/>
                    <a:pt x="287" y="574"/>
                  </a:cubicBezTo>
                  <a:cubicBezTo>
                    <a:pt x="287" y="575"/>
                    <a:pt x="287" y="575"/>
                    <a:pt x="286" y="575"/>
                  </a:cubicBezTo>
                  <a:cubicBezTo>
                    <a:pt x="286" y="576"/>
                    <a:pt x="285" y="577"/>
                    <a:pt x="285" y="578"/>
                  </a:cubicBezTo>
                  <a:cubicBezTo>
                    <a:pt x="284" y="579"/>
                    <a:pt x="282" y="581"/>
                    <a:pt x="281" y="581"/>
                  </a:cubicBezTo>
                  <a:cubicBezTo>
                    <a:pt x="280" y="581"/>
                    <a:pt x="279" y="580"/>
                    <a:pt x="280" y="581"/>
                  </a:cubicBezTo>
                  <a:cubicBezTo>
                    <a:pt x="280" y="581"/>
                    <a:pt x="283" y="581"/>
                    <a:pt x="284" y="581"/>
                  </a:cubicBezTo>
                  <a:cubicBezTo>
                    <a:pt x="285" y="581"/>
                    <a:pt x="284" y="583"/>
                    <a:pt x="283" y="583"/>
                  </a:cubicBezTo>
                  <a:cubicBezTo>
                    <a:pt x="281" y="583"/>
                    <a:pt x="280" y="582"/>
                    <a:pt x="278" y="582"/>
                  </a:cubicBezTo>
                  <a:cubicBezTo>
                    <a:pt x="276" y="582"/>
                    <a:pt x="276" y="584"/>
                    <a:pt x="275" y="583"/>
                  </a:cubicBezTo>
                  <a:cubicBezTo>
                    <a:pt x="274" y="582"/>
                    <a:pt x="272" y="582"/>
                    <a:pt x="273" y="580"/>
                  </a:cubicBezTo>
                  <a:cubicBezTo>
                    <a:pt x="273" y="578"/>
                    <a:pt x="275" y="576"/>
                    <a:pt x="274" y="575"/>
                  </a:cubicBezTo>
                  <a:cubicBezTo>
                    <a:pt x="274" y="575"/>
                    <a:pt x="274" y="575"/>
                    <a:pt x="274" y="575"/>
                  </a:cubicBezTo>
                  <a:cubicBezTo>
                    <a:pt x="274" y="574"/>
                    <a:pt x="273" y="574"/>
                    <a:pt x="274" y="573"/>
                  </a:cubicBezTo>
                  <a:cubicBezTo>
                    <a:pt x="274" y="572"/>
                    <a:pt x="274" y="570"/>
                    <a:pt x="275" y="569"/>
                  </a:cubicBezTo>
                  <a:cubicBezTo>
                    <a:pt x="276" y="569"/>
                    <a:pt x="278" y="569"/>
                    <a:pt x="279" y="568"/>
                  </a:cubicBezTo>
                  <a:close/>
                  <a:moveTo>
                    <a:pt x="291" y="400"/>
                  </a:moveTo>
                  <a:cubicBezTo>
                    <a:pt x="291" y="400"/>
                    <a:pt x="291" y="399"/>
                    <a:pt x="291" y="398"/>
                  </a:cubicBezTo>
                  <a:cubicBezTo>
                    <a:pt x="291" y="399"/>
                    <a:pt x="291" y="399"/>
                    <a:pt x="291" y="400"/>
                  </a:cubicBezTo>
                  <a:close/>
                  <a:moveTo>
                    <a:pt x="291" y="398"/>
                  </a:moveTo>
                  <a:cubicBezTo>
                    <a:pt x="292" y="396"/>
                    <a:pt x="292" y="395"/>
                    <a:pt x="292" y="394"/>
                  </a:cubicBezTo>
                  <a:cubicBezTo>
                    <a:pt x="292" y="395"/>
                    <a:pt x="292" y="395"/>
                    <a:pt x="292" y="395"/>
                  </a:cubicBezTo>
                  <a:cubicBezTo>
                    <a:pt x="292" y="396"/>
                    <a:pt x="292" y="397"/>
                    <a:pt x="291" y="398"/>
                  </a:cubicBezTo>
                  <a:close/>
                  <a:moveTo>
                    <a:pt x="396" y="457"/>
                  </a:moveTo>
                  <a:cubicBezTo>
                    <a:pt x="394" y="458"/>
                    <a:pt x="392" y="459"/>
                    <a:pt x="389" y="459"/>
                  </a:cubicBezTo>
                  <a:cubicBezTo>
                    <a:pt x="389" y="460"/>
                    <a:pt x="388" y="460"/>
                    <a:pt x="387" y="460"/>
                  </a:cubicBezTo>
                  <a:cubicBezTo>
                    <a:pt x="390" y="459"/>
                    <a:pt x="393" y="458"/>
                    <a:pt x="396" y="457"/>
                  </a:cubicBezTo>
                  <a:close/>
                  <a:moveTo>
                    <a:pt x="401" y="346"/>
                  </a:moveTo>
                  <a:cubicBezTo>
                    <a:pt x="401" y="348"/>
                    <a:pt x="401" y="349"/>
                    <a:pt x="401" y="349"/>
                  </a:cubicBezTo>
                  <a:cubicBezTo>
                    <a:pt x="400" y="350"/>
                    <a:pt x="396" y="351"/>
                    <a:pt x="391" y="352"/>
                  </a:cubicBezTo>
                  <a:cubicBezTo>
                    <a:pt x="386" y="352"/>
                    <a:pt x="379" y="346"/>
                    <a:pt x="378" y="346"/>
                  </a:cubicBezTo>
                  <a:cubicBezTo>
                    <a:pt x="378" y="345"/>
                    <a:pt x="374" y="345"/>
                    <a:pt x="373" y="345"/>
                  </a:cubicBezTo>
                  <a:cubicBezTo>
                    <a:pt x="372" y="344"/>
                    <a:pt x="372" y="342"/>
                    <a:pt x="372" y="339"/>
                  </a:cubicBezTo>
                  <a:cubicBezTo>
                    <a:pt x="372" y="338"/>
                    <a:pt x="372" y="337"/>
                    <a:pt x="372" y="337"/>
                  </a:cubicBezTo>
                  <a:cubicBezTo>
                    <a:pt x="372" y="335"/>
                    <a:pt x="374" y="336"/>
                    <a:pt x="375" y="335"/>
                  </a:cubicBezTo>
                  <a:cubicBezTo>
                    <a:pt x="376" y="333"/>
                    <a:pt x="376" y="330"/>
                    <a:pt x="376" y="329"/>
                  </a:cubicBezTo>
                  <a:cubicBezTo>
                    <a:pt x="377" y="327"/>
                    <a:pt x="377" y="328"/>
                    <a:pt x="377" y="327"/>
                  </a:cubicBezTo>
                  <a:cubicBezTo>
                    <a:pt x="377" y="325"/>
                    <a:pt x="373" y="319"/>
                    <a:pt x="371" y="317"/>
                  </a:cubicBezTo>
                  <a:cubicBezTo>
                    <a:pt x="371" y="317"/>
                    <a:pt x="371" y="317"/>
                    <a:pt x="370" y="316"/>
                  </a:cubicBezTo>
                  <a:cubicBezTo>
                    <a:pt x="368" y="314"/>
                    <a:pt x="364" y="309"/>
                    <a:pt x="364" y="308"/>
                  </a:cubicBezTo>
                  <a:cubicBezTo>
                    <a:pt x="364" y="306"/>
                    <a:pt x="365" y="303"/>
                    <a:pt x="364" y="302"/>
                  </a:cubicBezTo>
                  <a:cubicBezTo>
                    <a:pt x="363" y="301"/>
                    <a:pt x="362" y="300"/>
                    <a:pt x="362" y="299"/>
                  </a:cubicBezTo>
                  <a:cubicBezTo>
                    <a:pt x="361" y="299"/>
                    <a:pt x="359" y="298"/>
                    <a:pt x="360" y="297"/>
                  </a:cubicBezTo>
                  <a:cubicBezTo>
                    <a:pt x="361" y="297"/>
                    <a:pt x="365" y="291"/>
                    <a:pt x="365" y="290"/>
                  </a:cubicBezTo>
                  <a:cubicBezTo>
                    <a:pt x="365" y="289"/>
                    <a:pt x="367" y="289"/>
                    <a:pt x="368" y="289"/>
                  </a:cubicBezTo>
                  <a:cubicBezTo>
                    <a:pt x="368" y="289"/>
                    <a:pt x="370" y="288"/>
                    <a:pt x="371" y="287"/>
                  </a:cubicBezTo>
                  <a:cubicBezTo>
                    <a:pt x="372" y="286"/>
                    <a:pt x="373" y="286"/>
                    <a:pt x="374" y="286"/>
                  </a:cubicBezTo>
                  <a:cubicBezTo>
                    <a:pt x="374" y="286"/>
                    <a:pt x="374" y="285"/>
                    <a:pt x="374" y="285"/>
                  </a:cubicBezTo>
                  <a:cubicBezTo>
                    <a:pt x="375" y="284"/>
                    <a:pt x="376" y="283"/>
                    <a:pt x="376" y="283"/>
                  </a:cubicBezTo>
                  <a:cubicBezTo>
                    <a:pt x="377" y="283"/>
                    <a:pt x="377" y="283"/>
                    <a:pt x="379" y="283"/>
                  </a:cubicBezTo>
                  <a:cubicBezTo>
                    <a:pt x="381" y="282"/>
                    <a:pt x="384" y="280"/>
                    <a:pt x="387" y="280"/>
                  </a:cubicBezTo>
                  <a:cubicBezTo>
                    <a:pt x="389" y="280"/>
                    <a:pt x="390" y="281"/>
                    <a:pt x="391" y="281"/>
                  </a:cubicBezTo>
                  <a:cubicBezTo>
                    <a:pt x="393" y="282"/>
                    <a:pt x="393" y="281"/>
                    <a:pt x="395" y="280"/>
                  </a:cubicBezTo>
                  <a:cubicBezTo>
                    <a:pt x="396" y="280"/>
                    <a:pt x="397" y="282"/>
                    <a:pt x="397" y="283"/>
                  </a:cubicBezTo>
                  <a:cubicBezTo>
                    <a:pt x="398" y="284"/>
                    <a:pt x="398" y="286"/>
                    <a:pt x="398" y="288"/>
                  </a:cubicBezTo>
                  <a:cubicBezTo>
                    <a:pt x="398" y="289"/>
                    <a:pt x="397" y="289"/>
                    <a:pt x="396" y="290"/>
                  </a:cubicBezTo>
                  <a:cubicBezTo>
                    <a:pt x="396" y="291"/>
                    <a:pt x="399" y="290"/>
                    <a:pt x="397" y="292"/>
                  </a:cubicBezTo>
                  <a:cubicBezTo>
                    <a:pt x="397" y="293"/>
                    <a:pt x="396" y="293"/>
                    <a:pt x="395" y="293"/>
                  </a:cubicBezTo>
                  <a:cubicBezTo>
                    <a:pt x="393" y="293"/>
                    <a:pt x="390" y="292"/>
                    <a:pt x="388" y="292"/>
                  </a:cubicBezTo>
                  <a:cubicBezTo>
                    <a:pt x="386" y="292"/>
                    <a:pt x="385" y="294"/>
                    <a:pt x="385" y="295"/>
                  </a:cubicBezTo>
                  <a:cubicBezTo>
                    <a:pt x="385" y="296"/>
                    <a:pt x="386" y="297"/>
                    <a:pt x="385" y="298"/>
                  </a:cubicBezTo>
                  <a:cubicBezTo>
                    <a:pt x="385" y="298"/>
                    <a:pt x="383" y="297"/>
                    <a:pt x="382" y="297"/>
                  </a:cubicBezTo>
                  <a:cubicBezTo>
                    <a:pt x="381" y="297"/>
                    <a:pt x="381" y="298"/>
                    <a:pt x="381" y="298"/>
                  </a:cubicBezTo>
                  <a:cubicBezTo>
                    <a:pt x="381" y="299"/>
                    <a:pt x="383" y="299"/>
                    <a:pt x="384" y="300"/>
                  </a:cubicBezTo>
                  <a:cubicBezTo>
                    <a:pt x="384" y="300"/>
                    <a:pt x="384" y="302"/>
                    <a:pt x="386" y="304"/>
                  </a:cubicBezTo>
                  <a:cubicBezTo>
                    <a:pt x="387" y="305"/>
                    <a:pt x="386" y="307"/>
                    <a:pt x="386" y="307"/>
                  </a:cubicBezTo>
                  <a:cubicBezTo>
                    <a:pt x="386" y="308"/>
                    <a:pt x="388" y="308"/>
                    <a:pt x="388" y="308"/>
                  </a:cubicBezTo>
                  <a:cubicBezTo>
                    <a:pt x="389" y="308"/>
                    <a:pt x="389" y="309"/>
                    <a:pt x="391" y="310"/>
                  </a:cubicBezTo>
                  <a:cubicBezTo>
                    <a:pt x="392" y="311"/>
                    <a:pt x="393" y="310"/>
                    <a:pt x="394" y="312"/>
                  </a:cubicBezTo>
                  <a:cubicBezTo>
                    <a:pt x="395" y="313"/>
                    <a:pt x="393" y="313"/>
                    <a:pt x="393" y="315"/>
                  </a:cubicBezTo>
                  <a:cubicBezTo>
                    <a:pt x="393" y="316"/>
                    <a:pt x="393" y="316"/>
                    <a:pt x="393" y="317"/>
                  </a:cubicBezTo>
                  <a:cubicBezTo>
                    <a:pt x="394" y="319"/>
                    <a:pt x="396" y="322"/>
                    <a:pt x="396" y="323"/>
                  </a:cubicBezTo>
                  <a:cubicBezTo>
                    <a:pt x="397" y="324"/>
                    <a:pt x="396" y="324"/>
                    <a:pt x="395" y="325"/>
                  </a:cubicBezTo>
                  <a:cubicBezTo>
                    <a:pt x="395" y="326"/>
                    <a:pt x="394" y="327"/>
                    <a:pt x="394" y="328"/>
                  </a:cubicBezTo>
                  <a:cubicBezTo>
                    <a:pt x="395" y="329"/>
                    <a:pt x="397" y="329"/>
                    <a:pt x="399" y="329"/>
                  </a:cubicBezTo>
                  <a:cubicBezTo>
                    <a:pt x="400" y="330"/>
                    <a:pt x="400" y="332"/>
                    <a:pt x="399" y="333"/>
                  </a:cubicBezTo>
                  <a:cubicBezTo>
                    <a:pt x="398" y="334"/>
                    <a:pt x="401" y="335"/>
                    <a:pt x="401" y="336"/>
                  </a:cubicBezTo>
                  <a:cubicBezTo>
                    <a:pt x="402" y="338"/>
                    <a:pt x="401" y="338"/>
                    <a:pt x="401" y="339"/>
                  </a:cubicBezTo>
                  <a:cubicBezTo>
                    <a:pt x="401" y="339"/>
                    <a:pt x="401" y="343"/>
                    <a:pt x="401" y="346"/>
                  </a:cubicBezTo>
                  <a:close/>
                  <a:moveTo>
                    <a:pt x="440" y="297"/>
                  </a:moveTo>
                  <a:cubicBezTo>
                    <a:pt x="440" y="298"/>
                    <a:pt x="440" y="298"/>
                    <a:pt x="439" y="298"/>
                  </a:cubicBezTo>
                  <a:cubicBezTo>
                    <a:pt x="438" y="300"/>
                    <a:pt x="438" y="301"/>
                    <a:pt x="436" y="301"/>
                  </a:cubicBezTo>
                  <a:cubicBezTo>
                    <a:pt x="434" y="301"/>
                    <a:pt x="434" y="302"/>
                    <a:pt x="433" y="302"/>
                  </a:cubicBezTo>
                  <a:cubicBezTo>
                    <a:pt x="430" y="301"/>
                    <a:pt x="431" y="300"/>
                    <a:pt x="431" y="299"/>
                  </a:cubicBezTo>
                  <a:cubicBezTo>
                    <a:pt x="431" y="297"/>
                    <a:pt x="433" y="296"/>
                    <a:pt x="433" y="294"/>
                  </a:cubicBezTo>
                  <a:cubicBezTo>
                    <a:pt x="433" y="294"/>
                    <a:pt x="433" y="294"/>
                    <a:pt x="433" y="293"/>
                  </a:cubicBezTo>
                  <a:cubicBezTo>
                    <a:pt x="433" y="292"/>
                    <a:pt x="433" y="292"/>
                    <a:pt x="432" y="291"/>
                  </a:cubicBezTo>
                  <a:cubicBezTo>
                    <a:pt x="432" y="291"/>
                    <a:pt x="431" y="290"/>
                    <a:pt x="430" y="290"/>
                  </a:cubicBezTo>
                  <a:cubicBezTo>
                    <a:pt x="430" y="291"/>
                    <a:pt x="430" y="291"/>
                    <a:pt x="430" y="292"/>
                  </a:cubicBezTo>
                  <a:cubicBezTo>
                    <a:pt x="430" y="293"/>
                    <a:pt x="429" y="295"/>
                    <a:pt x="429" y="296"/>
                  </a:cubicBezTo>
                  <a:cubicBezTo>
                    <a:pt x="429" y="297"/>
                    <a:pt x="430" y="300"/>
                    <a:pt x="429" y="300"/>
                  </a:cubicBezTo>
                  <a:cubicBezTo>
                    <a:pt x="429" y="299"/>
                    <a:pt x="427" y="299"/>
                    <a:pt x="427" y="298"/>
                  </a:cubicBezTo>
                  <a:cubicBezTo>
                    <a:pt x="427" y="297"/>
                    <a:pt x="426" y="295"/>
                    <a:pt x="427" y="294"/>
                  </a:cubicBezTo>
                  <a:cubicBezTo>
                    <a:pt x="427" y="293"/>
                    <a:pt x="428" y="292"/>
                    <a:pt x="428" y="291"/>
                  </a:cubicBezTo>
                  <a:cubicBezTo>
                    <a:pt x="429" y="290"/>
                    <a:pt x="429" y="290"/>
                    <a:pt x="429" y="289"/>
                  </a:cubicBezTo>
                  <a:cubicBezTo>
                    <a:pt x="429" y="288"/>
                    <a:pt x="429" y="287"/>
                    <a:pt x="430" y="288"/>
                  </a:cubicBezTo>
                  <a:cubicBezTo>
                    <a:pt x="432" y="288"/>
                    <a:pt x="432" y="288"/>
                    <a:pt x="433" y="289"/>
                  </a:cubicBezTo>
                  <a:cubicBezTo>
                    <a:pt x="434" y="289"/>
                    <a:pt x="434" y="289"/>
                    <a:pt x="435" y="289"/>
                  </a:cubicBezTo>
                  <a:cubicBezTo>
                    <a:pt x="435" y="288"/>
                    <a:pt x="435" y="287"/>
                    <a:pt x="436" y="287"/>
                  </a:cubicBezTo>
                  <a:cubicBezTo>
                    <a:pt x="438" y="287"/>
                    <a:pt x="439" y="289"/>
                    <a:pt x="439" y="290"/>
                  </a:cubicBezTo>
                  <a:cubicBezTo>
                    <a:pt x="439" y="291"/>
                    <a:pt x="439" y="293"/>
                    <a:pt x="440" y="295"/>
                  </a:cubicBezTo>
                  <a:cubicBezTo>
                    <a:pt x="440" y="296"/>
                    <a:pt x="440" y="297"/>
                    <a:pt x="440" y="297"/>
                  </a:cubicBezTo>
                  <a:close/>
                  <a:moveTo>
                    <a:pt x="444" y="358"/>
                  </a:moveTo>
                  <a:cubicBezTo>
                    <a:pt x="444" y="358"/>
                    <a:pt x="444" y="358"/>
                    <a:pt x="444" y="358"/>
                  </a:cubicBezTo>
                  <a:cubicBezTo>
                    <a:pt x="444" y="358"/>
                    <a:pt x="444" y="358"/>
                    <a:pt x="444" y="358"/>
                  </a:cubicBezTo>
                  <a:close/>
                  <a:moveTo>
                    <a:pt x="482" y="349"/>
                  </a:moveTo>
                  <a:cubicBezTo>
                    <a:pt x="482" y="349"/>
                    <a:pt x="482" y="349"/>
                    <a:pt x="482" y="349"/>
                  </a:cubicBezTo>
                  <a:cubicBezTo>
                    <a:pt x="482" y="349"/>
                    <a:pt x="482" y="349"/>
                    <a:pt x="482" y="349"/>
                  </a:cubicBezTo>
                  <a:cubicBezTo>
                    <a:pt x="482" y="349"/>
                    <a:pt x="482" y="349"/>
                    <a:pt x="482" y="349"/>
                  </a:cubicBezTo>
                  <a:close/>
                  <a:moveTo>
                    <a:pt x="526" y="284"/>
                  </a:moveTo>
                  <a:cubicBezTo>
                    <a:pt x="524" y="284"/>
                    <a:pt x="522" y="287"/>
                    <a:pt x="520" y="287"/>
                  </a:cubicBezTo>
                  <a:cubicBezTo>
                    <a:pt x="518" y="288"/>
                    <a:pt x="518" y="289"/>
                    <a:pt x="518" y="291"/>
                  </a:cubicBezTo>
                  <a:cubicBezTo>
                    <a:pt x="517" y="293"/>
                    <a:pt x="518" y="292"/>
                    <a:pt x="518" y="294"/>
                  </a:cubicBezTo>
                  <a:cubicBezTo>
                    <a:pt x="518" y="295"/>
                    <a:pt x="517" y="294"/>
                    <a:pt x="516" y="293"/>
                  </a:cubicBezTo>
                  <a:cubicBezTo>
                    <a:pt x="514" y="291"/>
                    <a:pt x="515" y="288"/>
                    <a:pt x="515" y="287"/>
                  </a:cubicBezTo>
                  <a:cubicBezTo>
                    <a:pt x="516" y="286"/>
                    <a:pt x="518" y="285"/>
                    <a:pt x="519" y="284"/>
                  </a:cubicBezTo>
                  <a:cubicBezTo>
                    <a:pt x="521" y="283"/>
                    <a:pt x="523" y="283"/>
                    <a:pt x="525" y="283"/>
                  </a:cubicBezTo>
                  <a:cubicBezTo>
                    <a:pt x="526" y="283"/>
                    <a:pt x="529" y="282"/>
                    <a:pt x="531" y="283"/>
                  </a:cubicBezTo>
                  <a:cubicBezTo>
                    <a:pt x="531" y="284"/>
                    <a:pt x="528" y="284"/>
                    <a:pt x="526" y="284"/>
                  </a:cubicBezTo>
                  <a:close/>
                  <a:moveTo>
                    <a:pt x="545" y="285"/>
                  </a:moveTo>
                  <a:cubicBezTo>
                    <a:pt x="545" y="286"/>
                    <a:pt x="542" y="285"/>
                    <a:pt x="540" y="285"/>
                  </a:cubicBezTo>
                  <a:cubicBezTo>
                    <a:pt x="537" y="285"/>
                    <a:pt x="536" y="285"/>
                    <a:pt x="535" y="284"/>
                  </a:cubicBezTo>
                  <a:cubicBezTo>
                    <a:pt x="535" y="283"/>
                    <a:pt x="541" y="283"/>
                    <a:pt x="541" y="284"/>
                  </a:cubicBezTo>
                  <a:cubicBezTo>
                    <a:pt x="542" y="284"/>
                    <a:pt x="543" y="284"/>
                    <a:pt x="544" y="284"/>
                  </a:cubicBezTo>
                  <a:cubicBezTo>
                    <a:pt x="546" y="284"/>
                    <a:pt x="545" y="283"/>
                    <a:pt x="546" y="282"/>
                  </a:cubicBezTo>
                  <a:cubicBezTo>
                    <a:pt x="546" y="282"/>
                    <a:pt x="546" y="284"/>
                    <a:pt x="545" y="285"/>
                  </a:cubicBezTo>
                  <a:close/>
                  <a:moveTo>
                    <a:pt x="657" y="451"/>
                  </a:moveTo>
                  <a:cubicBezTo>
                    <a:pt x="657" y="451"/>
                    <a:pt x="657" y="451"/>
                    <a:pt x="657" y="451"/>
                  </a:cubicBezTo>
                  <a:cubicBezTo>
                    <a:pt x="657" y="451"/>
                    <a:pt x="657" y="451"/>
                    <a:pt x="657" y="451"/>
                  </a:cubicBezTo>
                  <a:cubicBezTo>
                    <a:pt x="657" y="451"/>
                    <a:pt x="657" y="451"/>
                    <a:pt x="657" y="451"/>
                  </a:cubicBezTo>
                  <a:close/>
                  <a:moveTo>
                    <a:pt x="661" y="445"/>
                  </a:moveTo>
                  <a:cubicBezTo>
                    <a:pt x="661" y="445"/>
                    <a:pt x="660" y="446"/>
                    <a:pt x="660" y="446"/>
                  </a:cubicBezTo>
                  <a:cubicBezTo>
                    <a:pt x="660" y="446"/>
                    <a:pt x="661" y="445"/>
                    <a:pt x="661" y="445"/>
                  </a:cubicBezTo>
                  <a:close/>
                  <a:moveTo>
                    <a:pt x="686" y="489"/>
                  </a:moveTo>
                  <a:cubicBezTo>
                    <a:pt x="686" y="489"/>
                    <a:pt x="686" y="489"/>
                    <a:pt x="686" y="489"/>
                  </a:cubicBezTo>
                  <a:cubicBezTo>
                    <a:pt x="686" y="489"/>
                    <a:pt x="687" y="489"/>
                    <a:pt x="687" y="489"/>
                  </a:cubicBezTo>
                  <a:cubicBezTo>
                    <a:pt x="687" y="489"/>
                    <a:pt x="686" y="489"/>
                    <a:pt x="686" y="489"/>
                  </a:cubicBezTo>
                  <a:close/>
                  <a:moveTo>
                    <a:pt x="712" y="218"/>
                  </a:moveTo>
                  <a:cubicBezTo>
                    <a:pt x="711" y="220"/>
                    <a:pt x="712" y="223"/>
                    <a:pt x="711" y="227"/>
                  </a:cubicBezTo>
                  <a:cubicBezTo>
                    <a:pt x="710" y="231"/>
                    <a:pt x="707" y="230"/>
                    <a:pt x="706" y="231"/>
                  </a:cubicBezTo>
                  <a:cubicBezTo>
                    <a:pt x="704" y="232"/>
                    <a:pt x="706" y="232"/>
                    <a:pt x="708" y="232"/>
                  </a:cubicBezTo>
                  <a:cubicBezTo>
                    <a:pt x="710" y="232"/>
                    <a:pt x="707" y="233"/>
                    <a:pt x="705" y="234"/>
                  </a:cubicBezTo>
                  <a:cubicBezTo>
                    <a:pt x="704" y="236"/>
                    <a:pt x="702" y="237"/>
                    <a:pt x="699" y="239"/>
                  </a:cubicBezTo>
                  <a:cubicBezTo>
                    <a:pt x="696" y="241"/>
                    <a:pt x="695" y="241"/>
                    <a:pt x="693" y="242"/>
                  </a:cubicBezTo>
                  <a:cubicBezTo>
                    <a:pt x="691" y="243"/>
                    <a:pt x="691" y="245"/>
                    <a:pt x="690" y="246"/>
                  </a:cubicBezTo>
                  <a:cubicBezTo>
                    <a:pt x="689" y="247"/>
                    <a:pt x="683" y="248"/>
                    <a:pt x="681" y="248"/>
                  </a:cubicBezTo>
                  <a:cubicBezTo>
                    <a:pt x="679" y="247"/>
                    <a:pt x="679" y="245"/>
                    <a:pt x="681" y="246"/>
                  </a:cubicBezTo>
                  <a:cubicBezTo>
                    <a:pt x="683" y="246"/>
                    <a:pt x="686" y="244"/>
                    <a:pt x="687" y="243"/>
                  </a:cubicBezTo>
                  <a:cubicBezTo>
                    <a:pt x="688" y="243"/>
                    <a:pt x="689" y="242"/>
                    <a:pt x="691" y="240"/>
                  </a:cubicBezTo>
                  <a:cubicBezTo>
                    <a:pt x="693" y="239"/>
                    <a:pt x="693" y="239"/>
                    <a:pt x="695" y="237"/>
                  </a:cubicBezTo>
                  <a:cubicBezTo>
                    <a:pt x="697" y="236"/>
                    <a:pt x="699" y="235"/>
                    <a:pt x="700" y="234"/>
                  </a:cubicBezTo>
                  <a:cubicBezTo>
                    <a:pt x="701" y="233"/>
                    <a:pt x="700" y="233"/>
                    <a:pt x="700" y="232"/>
                  </a:cubicBezTo>
                  <a:cubicBezTo>
                    <a:pt x="701" y="231"/>
                    <a:pt x="705" y="227"/>
                    <a:pt x="706" y="225"/>
                  </a:cubicBezTo>
                  <a:cubicBezTo>
                    <a:pt x="707" y="223"/>
                    <a:pt x="709" y="218"/>
                    <a:pt x="709" y="217"/>
                  </a:cubicBezTo>
                  <a:cubicBezTo>
                    <a:pt x="709" y="216"/>
                    <a:pt x="711" y="215"/>
                    <a:pt x="712" y="214"/>
                  </a:cubicBezTo>
                  <a:cubicBezTo>
                    <a:pt x="713" y="214"/>
                    <a:pt x="713" y="217"/>
                    <a:pt x="712" y="218"/>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04" name="Freeform 536"/>
            <p:cNvSpPr>
              <a:spLocks noChangeArrowheads="1"/>
            </p:cNvSpPr>
            <p:nvPr/>
          </p:nvSpPr>
          <p:spPr bwMode="auto">
            <a:xfrm>
              <a:off x="2415" y="420"/>
              <a:ext cx="27" cy="87"/>
            </a:xfrm>
            <a:custGeom>
              <a:avLst/>
              <a:gdLst>
                <a:gd name="T0" fmla="*/ 5 w 20"/>
                <a:gd name="T1" fmla="*/ 7 h 63"/>
                <a:gd name="T2" fmla="*/ 4 w 20"/>
                <a:gd name="T3" fmla="*/ 8 h 63"/>
                <a:gd name="T4" fmla="*/ 2 w 20"/>
                <a:gd name="T5" fmla="*/ 16 h 63"/>
                <a:gd name="T6" fmla="*/ 2 w 20"/>
                <a:gd name="T7" fmla="*/ 19 h 63"/>
                <a:gd name="T8" fmla="*/ 5 w 20"/>
                <a:gd name="T9" fmla="*/ 24 h 63"/>
                <a:gd name="T10" fmla="*/ 5 w 20"/>
                <a:gd name="T11" fmla="*/ 29 h 63"/>
                <a:gd name="T12" fmla="*/ 6 w 20"/>
                <a:gd name="T13" fmla="*/ 37 h 63"/>
                <a:gd name="T14" fmla="*/ 5 w 20"/>
                <a:gd name="T15" fmla="*/ 39 h 63"/>
                <a:gd name="T16" fmla="*/ 5 w 20"/>
                <a:gd name="T17" fmla="*/ 46 h 63"/>
                <a:gd name="T18" fmla="*/ 4 w 20"/>
                <a:gd name="T19" fmla="*/ 52 h 63"/>
                <a:gd name="T20" fmla="*/ 4 w 20"/>
                <a:gd name="T21" fmla="*/ 60 h 63"/>
                <a:gd name="T22" fmla="*/ 5 w 20"/>
                <a:gd name="T23" fmla="*/ 62 h 63"/>
                <a:gd name="T24" fmla="*/ 7 w 20"/>
                <a:gd name="T25" fmla="*/ 58 h 63"/>
                <a:gd name="T26" fmla="*/ 11 w 20"/>
                <a:gd name="T27" fmla="*/ 59 h 63"/>
                <a:gd name="T28" fmla="*/ 13 w 20"/>
                <a:gd name="T29" fmla="*/ 61 h 63"/>
                <a:gd name="T30" fmla="*/ 12 w 20"/>
                <a:gd name="T31" fmla="*/ 56 h 63"/>
                <a:gd name="T32" fmla="*/ 7 w 20"/>
                <a:gd name="T33" fmla="*/ 51 h 63"/>
                <a:gd name="T34" fmla="*/ 8 w 20"/>
                <a:gd name="T35" fmla="*/ 44 h 63"/>
                <a:gd name="T36" fmla="*/ 10 w 20"/>
                <a:gd name="T37" fmla="*/ 41 h 63"/>
                <a:gd name="T38" fmla="*/ 12 w 20"/>
                <a:gd name="T39" fmla="*/ 39 h 63"/>
                <a:gd name="T40" fmla="*/ 17 w 20"/>
                <a:gd name="T41" fmla="*/ 40 h 63"/>
                <a:gd name="T42" fmla="*/ 20 w 20"/>
                <a:gd name="T43" fmla="*/ 42 h 63"/>
                <a:gd name="T44" fmla="*/ 17 w 20"/>
                <a:gd name="T45" fmla="*/ 37 h 63"/>
                <a:gd name="T46" fmla="*/ 15 w 20"/>
                <a:gd name="T47" fmla="*/ 31 h 63"/>
                <a:gd name="T48" fmla="*/ 11 w 20"/>
                <a:gd name="T49" fmla="*/ 17 h 63"/>
                <a:gd name="T50" fmla="*/ 11 w 20"/>
                <a:gd name="T51" fmla="*/ 13 h 63"/>
                <a:gd name="T52" fmla="*/ 10 w 20"/>
                <a:gd name="T53" fmla="*/ 3 h 63"/>
                <a:gd name="T54" fmla="*/ 9 w 20"/>
                <a:gd name="T55" fmla="*/ 1 h 63"/>
                <a:gd name="T56" fmla="*/ 6 w 20"/>
                <a:gd name="T57" fmla="*/ 1 h 63"/>
                <a:gd name="T58" fmla="*/ 8 w 20"/>
                <a:gd name="T59" fmla="*/ 5 h 63"/>
                <a:gd name="T60" fmla="*/ 5 w 20"/>
                <a:gd name="T61" fmla="*/ 7 h 6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
                <a:gd name="T94" fmla="*/ 0 h 63"/>
                <a:gd name="T95" fmla="*/ 20 w 20"/>
                <a:gd name="T96" fmla="*/ 63 h 6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 h="63">
                  <a:moveTo>
                    <a:pt x="5" y="7"/>
                  </a:moveTo>
                  <a:cubicBezTo>
                    <a:pt x="5" y="7"/>
                    <a:pt x="4" y="7"/>
                    <a:pt x="4" y="8"/>
                  </a:cubicBezTo>
                  <a:cubicBezTo>
                    <a:pt x="4" y="10"/>
                    <a:pt x="3" y="15"/>
                    <a:pt x="2" y="16"/>
                  </a:cubicBezTo>
                  <a:cubicBezTo>
                    <a:pt x="2" y="16"/>
                    <a:pt x="0" y="17"/>
                    <a:pt x="2" y="19"/>
                  </a:cubicBezTo>
                  <a:cubicBezTo>
                    <a:pt x="3" y="21"/>
                    <a:pt x="5" y="22"/>
                    <a:pt x="5" y="24"/>
                  </a:cubicBezTo>
                  <a:cubicBezTo>
                    <a:pt x="5" y="26"/>
                    <a:pt x="6" y="27"/>
                    <a:pt x="5" y="29"/>
                  </a:cubicBezTo>
                  <a:cubicBezTo>
                    <a:pt x="5" y="30"/>
                    <a:pt x="6" y="34"/>
                    <a:pt x="6" y="37"/>
                  </a:cubicBezTo>
                  <a:cubicBezTo>
                    <a:pt x="6" y="38"/>
                    <a:pt x="6" y="39"/>
                    <a:pt x="5" y="39"/>
                  </a:cubicBezTo>
                  <a:cubicBezTo>
                    <a:pt x="4" y="41"/>
                    <a:pt x="4" y="45"/>
                    <a:pt x="5" y="46"/>
                  </a:cubicBezTo>
                  <a:cubicBezTo>
                    <a:pt x="5" y="47"/>
                    <a:pt x="5" y="50"/>
                    <a:pt x="4" y="52"/>
                  </a:cubicBezTo>
                  <a:cubicBezTo>
                    <a:pt x="4" y="55"/>
                    <a:pt x="3" y="58"/>
                    <a:pt x="4" y="60"/>
                  </a:cubicBezTo>
                  <a:cubicBezTo>
                    <a:pt x="4" y="62"/>
                    <a:pt x="4" y="63"/>
                    <a:pt x="5" y="62"/>
                  </a:cubicBezTo>
                  <a:cubicBezTo>
                    <a:pt x="5" y="61"/>
                    <a:pt x="5" y="58"/>
                    <a:pt x="7" y="58"/>
                  </a:cubicBezTo>
                  <a:cubicBezTo>
                    <a:pt x="10" y="59"/>
                    <a:pt x="11" y="57"/>
                    <a:pt x="11" y="59"/>
                  </a:cubicBezTo>
                  <a:cubicBezTo>
                    <a:pt x="12" y="61"/>
                    <a:pt x="13" y="63"/>
                    <a:pt x="13" y="61"/>
                  </a:cubicBezTo>
                  <a:cubicBezTo>
                    <a:pt x="13" y="60"/>
                    <a:pt x="14" y="58"/>
                    <a:pt x="12" y="56"/>
                  </a:cubicBezTo>
                  <a:cubicBezTo>
                    <a:pt x="10" y="54"/>
                    <a:pt x="8" y="53"/>
                    <a:pt x="7" y="51"/>
                  </a:cubicBezTo>
                  <a:cubicBezTo>
                    <a:pt x="7" y="48"/>
                    <a:pt x="7" y="45"/>
                    <a:pt x="8" y="44"/>
                  </a:cubicBezTo>
                  <a:cubicBezTo>
                    <a:pt x="9" y="44"/>
                    <a:pt x="10" y="42"/>
                    <a:pt x="10" y="41"/>
                  </a:cubicBezTo>
                  <a:cubicBezTo>
                    <a:pt x="10" y="40"/>
                    <a:pt x="10" y="40"/>
                    <a:pt x="12" y="39"/>
                  </a:cubicBezTo>
                  <a:cubicBezTo>
                    <a:pt x="14" y="39"/>
                    <a:pt x="15" y="39"/>
                    <a:pt x="17" y="40"/>
                  </a:cubicBezTo>
                  <a:cubicBezTo>
                    <a:pt x="19" y="42"/>
                    <a:pt x="20" y="44"/>
                    <a:pt x="20" y="42"/>
                  </a:cubicBezTo>
                  <a:cubicBezTo>
                    <a:pt x="19" y="41"/>
                    <a:pt x="18" y="39"/>
                    <a:pt x="17" y="37"/>
                  </a:cubicBezTo>
                  <a:cubicBezTo>
                    <a:pt x="16" y="34"/>
                    <a:pt x="15" y="32"/>
                    <a:pt x="15" y="31"/>
                  </a:cubicBezTo>
                  <a:cubicBezTo>
                    <a:pt x="14" y="28"/>
                    <a:pt x="11" y="19"/>
                    <a:pt x="11" y="17"/>
                  </a:cubicBezTo>
                  <a:cubicBezTo>
                    <a:pt x="11" y="15"/>
                    <a:pt x="11" y="15"/>
                    <a:pt x="11" y="13"/>
                  </a:cubicBezTo>
                  <a:cubicBezTo>
                    <a:pt x="11" y="11"/>
                    <a:pt x="10" y="5"/>
                    <a:pt x="10" y="3"/>
                  </a:cubicBezTo>
                  <a:cubicBezTo>
                    <a:pt x="10" y="1"/>
                    <a:pt x="10" y="1"/>
                    <a:pt x="9" y="1"/>
                  </a:cubicBezTo>
                  <a:cubicBezTo>
                    <a:pt x="7" y="1"/>
                    <a:pt x="5" y="0"/>
                    <a:pt x="6" y="1"/>
                  </a:cubicBezTo>
                  <a:cubicBezTo>
                    <a:pt x="8" y="3"/>
                    <a:pt x="9" y="5"/>
                    <a:pt x="8" y="5"/>
                  </a:cubicBezTo>
                  <a:cubicBezTo>
                    <a:pt x="7" y="6"/>
                    <a:pt x="6" y="7"/>
                    <a:pt x="5" y="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05" name="Freeform 537"/>
            <p:cNvSpPr>
              <a:spLocks noChangeArrowheads="1"/>
            </p:cNvSpPr>
            <p:nvPr/>
          </p:nvSpPr>
          <p:spPr bwMode="auto">
            <a:xfrm>
              <a:off x="1240" y="409"/>
              <a:ext cx="41" cy="40"/>
            </a:xfrm>
            <a:custGeom>
              <a:avLst/>
              <a:gdLst>
                <a:gd name="T0" fmla="*/ 3 w 30"/>
                <a:gd name="T1" fmla="*/ 25 h 29"/>
                <a:gd name="T2" fmla="*/ 3 w 30"/>
                <a:gd name="T3" fmla="*/ 27 h 29"/>
                <a:gd name="T4" fmla="*/ 5 w 30"/>
                <a:gd name="T5" fmla="*/ 27 h 29"/>
                <a:gd name="T6" fmla="*/ 5 w 30"/>
                <a:gd name="T7" fmla="*/ 29 h 29"/>
                <a:gd name="T8" fmla="*/ 8 w 30"/>
                <a:gd name="T9" fmla="*/ 28 h 29"/>
                <a:gd name="T10" fmla="*/ 17 w 30"/>
                <a:gd name="T11" fmla="*/ 24 h 29"/>
                <a:gd name="T12" fmla="*/ 22 w 30"/>
                <a:gd name="T13" fmla="*/ 23 h 29"/>
                <a:gd name="T14" fmla="*/ 24 w 30"/>
                <a:gd name="T15" fmla="*/ 20 h 29"/>
                <a:gd name="T16" fmla="*/ 26 w 30"/>
                <a:gd name="T17" fmla="*/ 15 h 29"/>
                <a:gd name="T18" fmla="*/ 23 w 30"/>
                <a:gd name="T19" fmla="*/ 10 h 29"/>
                <a:gd name="T20" fmla="*/ 24 w 30"/>
                <a:gd name="T21" fmla="*/ 9 h 29"/>
                <a:gd name="T22" fmla="*/ 26 w 30"/>
                <a:gd name="T23" fmla="*/ 8 h 29"/>
                <a:gd name="T24" fmla="*/ 29 w 30"/>
                <a:gd name="T25" fmla="*/ 6 h 29"/>
                <a:gd name="T26" fmla="*/ 27 w 30"/>
                <a:gd name="T27" fmla="*/ 4 h 29"/>
                <a:gd name="T28" fmla="*/ 27 w 30"/>
                <a:gd name="T29" fmla="*/ 4 h 29"/>
                <a:gd name="T30" fmla="*/ 25 w 30"/>
                <a:gd name="T31" fmla="*/ 1 h 29"/>
                <a:gd name="T32" fmla="*/ 23 w 30"/>
                <a:gd name="T33" fmla="*/ 0 h 29"/>
                <a:gd name="T34" fmla="*/ 20 w 30"/>
                <a:gd name="T35" fmla="*/ 1 h 29"/>
                <a:gd name="T36" fmla="*/ 18 w 30"/>
                <a:gd name="T37" fmla="*/ 2 h 29"/>
                <a:gd name="T38" fmla="*/ 16 w 30"/>
                <a:gd name="T39" fmla="*/ 1 h 29"/>
                <a:gd name="T40" fmla="*/ 12 w 30"/>
                <a:gd name="T41" fmla="*/ 1 h 29"/>
                <a:gd name="T42" fmla="*/ 12 w 30"/>
                <a:gd name="T43" fmla="*/ 2 h 29"/>
                <a:gd name="T44" fmla="*/ 11 w 30"/>
                <a:gd name="T45" fmla="*/ 3 h 29"/>
                <a:gd name="T46" fmla="*/ 11 w 30"/>
                <a:gd name="T47" fmla="*/ 4 h 29"/>
                <a:gd name="T48" fmla="*/ 13 w 30"/>
                <a:gd name="T49" fmla="*/ 6 h 29"/>
                <a:gd name="T50" fmla="*/ 9 w 30"/>
                <a:gd name="T51" fmla="*/ 7 h 29"/>
                <a:gd name="T52" fmla="*/ 6 w 30"/>
                <a:gd name="T53" fmla="*/ 7 h 29"/>
                <a:gd name="T54" fmla="*/ 3 w 30"/>
                <a:gd name="T55" fmla="*/ 8 h 29"/>
                <a:gd name="T56" fmla="*/ 3 w 30"/>
                <a:gd name="T57" fmla="*/ 9 h 29"/>
                <a:gd name="T58" fmla="*/ 2 w 30"/>
                <a:gd name="T59" fmla="*/ 9 h 29"/>
                <a:gd name="T60" fmla="*/ 2 w 30"/>
                <a:gd name="T61" fmla="*/ 10 h 29"/>
                <a:gd name="T62" fmla="*/ 4 w 30"/>
                <a:gd name="T63" fmla="*/ 12 h 29"/>
                <a:gd name="T64" fmla="*/ 3 w 30"/>
                <a:gd name="T65" fmla="*/ 14 h 29"/>
                <a:gd name="T66" fmla="*/ 6 w 30"/>
                <a:gd name="T67" fmla="*/ 15 h 29"/>
                <a:gd name="T68" fmla="*/ 7 w 30"/>
                <a:gd name="T69" fmla="*/ 16 h 29"/>
                <a:gd name="T70" fmla="*/ 4 w 30"/>
                <a:gd name="T71" fmla="*/ 21 h 29"/>
                <a:gd name="T72" fmla="*/ 2 w 30"/>
                <a:gd name="T73" fmla="*/ 23 h 29"/>
                <a:gd name="T74" fmla="*/ 2 w 30"/>
                <a:gd name="T75" fmla="*/ 23 h 29"/>
                <a:gd name="T76" fmla="*/ 2 w 30"/>
                <a:gd name="T77" fmla="*/ 24 h 29"/>
                <a:gd name="T78" fmla="*/ 1 w 30"/>
                <a:gd name="T79" fmla="*/ 25 h 29"/>
                <a:gd name="T80" fmla="*/ 3 w 30"/>
                <a:gd name="T81" fmla="*/ 25 h 2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
                <a:gd name="T124" fmla="*/ 0 h 29"/>
                <a:gd name="T125" fmla="*/ 30 w 30"/>
                <a:gd name="T126" fmla="*/ 29 h 2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 h="29">
                  <a:moveTo>
                    <a:pt x="3" y="25"/>
                  </a:moveTo>
                  <a:cubicBezTo>
                    <a:pt x="2" y="26"/>
                    <a:pt x="2" y="28"/>
                    <a:pt x="3" y="27"/>
                  </a:cubicBezTo>
                  <a:cubicBezTo>
                    <a:pt x="4" y="27"/>
                    <a:pt x="5" y="26"/>
                    <a:pt x="5" y="27"/>
                  </a:cubicBezTo>
                  <a:cubicBezTo>
                    <a:pt x="4" y="27"/>
                    <a:pt x="5" y="29"/>
                    <a:pt x="5" y="29"/>
                  </a:cubicBezTo>
                  <a:cubicBezTo>
                    <a:pt x="6" y="28"/>
                    <a:pt x="7" y="29"/>
                    <a:pt x="8" y="28"/>
                  </a:cubicBezTo>
                  <a:cubicBezTo>
                    <a:pt x="10" y="28"/>
                    <a:pt x="14" y="25"/>
                    <a:pt x="17" y="24"/>
                  </a:cubicBezTo>
                  <a:cubicBezTo>
                    <a:pt x="19" y="23"/>
                    <a:pt x="21" y="24"/>
                    <a:pt x="22" y="23"/>
                  </a:cubicBezTo>
                  <a:cubicBezTo>
                    <a:pt x="24" y="23"/>
                    <a:pt x="24" y="22"/>
                    <a:pt x="24" y="20"/>
                  </a:cubicBezTo>
                  <a:cubicBezTo>
                    <a:pt x="25" y="19"/>
                    <a:pt x="26" y="18"/>
                    <a:pt x="26" y="15"/>
                  </a:cubicBezTo>
                  <a:cubicBezTo>
                    <a:pt x="25" y="12"/>
                    <a:pt x="24" y="11"/>
                    <a:pt x="23" y="10"/>
                  </a:cubicBezTo>
                  <a:cubicBezTo>
                    <a:pt x="23" y="9"/>
                    <a:pt x="24" y="9"/>
                    <a:pt x="24" y="9"/>
                  </a:cubicBezTo>
                  <a:cubicBezTo>
                    <a:pt x="24" y="9"/>
                    <a:pt x="25" y="9"/>
                    <a:pt x="26" y="8"/>
                  </a:cubicBezTo>
                  <a:cubicBezTo>
                    <a:pt x="27" y="7"/>
                    <a:pt x="28" y="6"/>
                    <a:pt x="29" y="6"/>
                  </a:cubicBezTo>
                  <a:cubicBezTo>
                    <a:pt x="30" y="5"/>
                    <a:pt x="28" y="4"/>
                    <a:pt x="27" y="4"/>
                  </a:cubicBezTo>
                  <a:cubicBezTo>
                    <a:pt x="26" y="4"/>
                    <a:pt x="27" y="4"/>
                    <a:pt x="27" y="4"/>
                  </a:cubicBezTo>
                  <a:cubicBezTo>
                    <a:pt x="27" y="3"/>
                    <a:pt x="26" y="1"/>
                    <a:pt x="25" y="1"/>
                  </a:cubicBezTo>
                  <a:cubicBezTo>
                    <a:pt x="25" y="0"/>
                    <a:pt x="25" y="0"/>
                    <a:pt x="23" y="0"/>
                  </a:cubicBezTo>
                  <a:cubicBezTo>
                    <a:pt x="22" y="0"/>
                    <a:pt x="21" y="0"/>
                    <a:pt x="20" y="1"/>
                  </a:cubicBezTo>
                  <a:cubicBezTo>
                    <a:pt x="19" y="1"/>
                    <a:pt x="18" y="1"/>
                    <a:pt x="18" y="2"/>
                  </a:cubicBezTo>
                  <a:cubicBezTo>
                    <a:pt x="17" y="2"/>
                    <a:pt x="17" y="2"/>
                    <a:pt x="16" y="1"/>
                  </a:cubicBezTo>
                  <a:cubicBezTo>
                    <a:pt x="14" y="1"/>
                    <a:pt x="13" y="1"/>
                    <a:pt x="12" y="1"/>
                  </a:cubicBezTo>
                  <a:cubicBezTo>
                    <a:pt x="11" y="1"/>
                    <a:pt x="12" y="2"/>
                    <a:pt x="12" y="2"/>
                  </a:cubicBezTo>
                  <a:cubicBezTo>
                    <a:pt x="13" y="3"/>
                    <a:pt x="11" y="3"/>
                    <a:pt x="11" y="3"/>
                  </a:cubicBezTo>
                  <a:cubicBezTo>
                    <a:pt x="10" y="4"/>
                    <a:pt x="9" y="4"/>
                    <a:pt x="11" y="4"/>
                  </a:cubicBezTo>
                  <a:cubicBezTo>
                    <a:pt x="12" y="4"/>
                    <a:pt x="14" y="5"/>
                    <a:pt x="13" y="6"/>
                  </a:cubicBezTo>
                  <a:cubicBezTo>
                    <a:pt x="12" y="6"/>
                    <a:pt x="10" y="6"/>
                    <a:pt x="9" y="7"/>
                  </a:cubicBezTo>
                  <a:cubicBezTo>
                    <a:pt x="8" y="7"/>
                    <a:pt x="7" y="7"/>
                    <a:pt x="6" y="7"/>
                  </a:cubicBezTo>
                  <a:cubicBezTo>
                    <a:pt x="4" y="7"/>
                    <a:pt x="2" y="8"/>
                    <a:pt x="3" y="8"/>
                  </a:cubicBezTo>
                  <a:cubicBezTo>
                    <a:pt x="4" y="8"/>
                    <a:pt x="4" y="9"/>
                    <a:pt x="3" y="9"/>
                  </a:cubicBezTo>
                  <a:cubicBezTo>
                    <a:pt x="2" y="9"/>
                    <a:pt x="1" y="9"/>
                    <a:pt x="2" y="9"/>
                  </a:cubicBezTo>
                  <a:cubicBezTo>
                    <a:pt x="4" y="9"/>
                    <a:pt x="1" y="10"/>
                    <a:pt x="2" y="10"/>
                  </a:cubicBezTo>
                  <a:cubicBezTo>
                    <a:pt x="3" y="10"/>
                    <a:pt x="5" y="11"/>
                    <a:pt x="4" y="12"/>
                  </a:cubicBezTo>
                  <a:cubicBezTo>
                    <a:pt x="3" y="12"/>
                    <a:pt x="1" y="14"/>
                    <a:pt x="3" y="14"/>
                  </a:cubicBezTo>
                  <a:cubicBezTo>
                    <a:pt x="4" y="15"/>
                    <a:pt x="6" y="15"/>
                    <a:pt x="6" y="15"/>
                  </a:cubicBezTo>
                  <a:cubicBezTo>
                    <a:pt x="7" y="15"/>
                    <a:pt x="8" y="15"/>
                    <a:pt x="7" y="16"/>
                  </a:cubicBezTo>
                  <a:cubicBezTo>
                    <a:pt x="6" y="18"/>
                    <a:pt x="5" y="20"/>
                    <a:pt x="4" y="21"/>
                  </a:cubicBezTo>
                  <a:cubicBezTo>
                    <a:pt x="4" y="23"/>
                    <a:pt x="3" y="23"/>
                    <a:pt x="2" y="23"/>
                  </a:cubicBezTo>
                  <a:cubicBezTo>
                    <a:pt x="1" y="23"/>
                    <a:pt x="0" y="23"/>
                    <a:pt x="2" y="23"/>
                  </a:cubicBezTo>
                  <a:cubicBezTo>
                    <a:pt x="4" y="23"/>
                    <a:pt x="4" y="24"/>
                    <a:pt x="2" y="24"/>
                  </a:cubicBezTo>
                  <a:cubicBezTo>
                    <a:pt x="1" y="24"/>
                    <a:pt x="0" y="26"/>
                    <a:pt x="1" y="25"/>
                  </a:cubicBezTo>
                  <a:cubicBezTo>
                    <a:pt x="2" y="25"/>
                    <a:pt x="4" y="24"/>
                    <a:pt x="3" y="25"/>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06" name="Freeform 538"/>
            <p:cNvSpPr>
              <a:spLocks noChangeArrowheads="1"/>
            </p:cNvSpPr>
            <p:nvPr/>
          </p:nvSpPr>
          <p:spPr bwMode="auto">
            <a:xfrm>
              <a:off x="749" y="0"/>
              <a:ext cx="482" cy="357"/>
            </a:xfrm>
            <a:custGeom>
              <a:avLst/>
              <a:gdLst>
                <a:gd name="T0" fmla="*/ 257 w 350"/>
                <a:gd name="T1" fmla="*/ 160 h 259"/>
                <a:gd name="T2" fmla="*/ 280 w 350"/>
                <a:gd name="T3" fmla="*/ 153 h 259"/>
                <a:gd name="T4" fmla="*/ 273 w 350"/>
                <a:gd name="T5" fmla="*/ 141 h 259"/>
                <a:gd name="T6" fmla="*/ 266 w 350"/>
                <a:gd name="T7" fmla="*/ 134 h 259"/>
                <a:gd name="T8" fmla="*/ 276 w 350"/>
                <a:gd name="T9" fmla="*/ 127 h 259"/>
                <a:gd name="T10" fmla="*/ 301 w 350"/>
                <a:gd name="T11" fmla="*/ 123 h 259"/>
                <a:gd name="T12" fmla="*/ 309 w 350"/>
                <a:gd name="T13" fmla="*/ 117 h 259"/>
                <a:gd name="T14" fmla="*/ 303 w 350"/>
                <a:gd name="T15" fmla="*/ 107 h 259"/>
                <a:gd name="T16" fmla="*/ 298 w 350"/>
                <a:gd name="T17" fmla="*/ 96 h 259"/>
                <a:gd name="T18" fmla="*/ 307 w 350"/>
                <a:gd name="T19" fmla="*/ 83 h 259"/>
                <a:gd name="T20" fmla="*/ 298 w 350"/>
                <a:gd name="T21" fmla="*/ 65 h 259"/>
                <a:gd name="T22" fmla="*/ 300 w 350"/>
                <a:gd name="T23" fmla="*/ 51 h 259"/>
                <a:gd name="T24" fmla="*/ 328 w 350"/>
                <a:gd name="T25" fmla="*/ 39 h 259"/>
                <a:gd name="T26" fmla="*/ 303 w 350"/>
                <a:gd name="T27" fmla="*/ 31 h 259"/>
                <a:gd name="T28" fmla="*/ 262 w 350"/>
                <a:gd name="T29" fmla="*/ 31 h 259"/>
                <a:gd name="T30" fmla="*/ 287 w 350"/>
                <a:gd name="T31" fmla="*/ 18 h 259"/>
                <a:gd name="T32" fmla="*/ 236 w 350"/>
                <a:gd name="T33" fmla="*/ 9 h 259"/>
                <a:gd name="T34" fmla="*/ 212 w 350"/>
                <a:gd name="T35" fmla="*/ 1 h 259"/>
                <a:gd name="T36" fmla="*/ 187 w 350"/>
                <a:gd name="T37" fmla="*/ 9 h 259"/>
                <a:gd name="T38" fmla="*/ 181 w 350"/>
                <a:gd name="T39" fmla="*/ 15 h 259"/>
                <a:gd name="T40" fmla="*/ 158 w 350"/>
                <a:gd name="T41" fmla="*/ 14 h 259"/>
                <a:gd name="T42" fmla="*/ 134 w 350"/>
                <a:gd name="T43" fmla="*/ 24 h 259"/>
                <a:gd name="T44" fmla="*/ 110 w 350"/>
                <a:gd name="T45" fmla="*/ 19 h 259"/>
                <a:gd name="T46" fmla="*/ 70 w 350"/>
                <a:gd name="T47" fmla="*/ 25 h 259"/>
                <a:gd name="T48" fmla="*/ 32 w 350"/>
                <a:gd name="T49" fmla="*/ 46 h 259"/>
                <a:gd name="T50" fmla="*/ 32 w 350"/>
                <a:gd name="T51" fmla="*/ 61 h 259"/>
                <a:gd name="T52" fmla="*/ 5 w 350"/>
                <a:gd name="T53" fmla="*/ 77 h 259"/>
                <a:gd name="T54" fmla="*/ 39 w 350"/>
                <a:gd name="T55" fmla="*/ 82 h 259"/>
                <a:gd name="T56" fmla="*/ 29 w 350"/>
                <a:gd name="T57" fmla="*/ 91 h 259"/>
                <a:gd name="T58" fmla="*/ 48 w 350"/>
                <a:gd name="T59" fmla="*/ 96 h 259"/>
                <a:gd name="T60" fmla="*/ 88 w 350"/>
                <a:gd name="T61" fmla="*/ 109 h 259"/>
                <a:gd name="T62" fmla="*/ 101 w 350"/>
                <a:gd name="T63" fmla="*/ 133 h 259"/>
                <a:gd name="T64" fmla="*/ 102 w 350"/>
                <a:gd name="T65" fmla="*/ 140 h 259"/>
                <a:gd name="T66" fmla="*/ 101 w 350"/>
                <a:gd name="T67" fmla="*/ 149 h 259"/>
                <a:gd name="T68" fmla="*/ 116 w 350"/>
                <a:gd name="T69" fmla="*/ 144 h 259"/>
                <a:gd name="T70" fmla="*/ 125 w 350"/>
                <a:gd name="T71" fmla="*/ 149 h 259"/>
                <a:gd name="T72" fmla="*/ 125 w 350"/>
                <a:gd name="T73" fmla="*/ 160 h 259"/>
                <a:gd name="T74" fmla="*/ 129 w 350"/>
                <a:gd name="T75" fmla="*/ 168 h 259"/>
                <a:gd name="T76" fmla="*/ 120 w 350"/>
                <a:gd name="T77" fmla="*/ 178 h 259"/>
                <a:gd name="T78" fmla="*/ 125 w 350"/>
                <a:gd name="T79" fmla="*/ 182 h 259"/>
                <a:gd name="T80" fmla="*/ 117 w 350"/>
                <a:gd name="T81" fmla="*/ 183 h 259"/>
                <a:gd name="T82" fmla="*/ 124 w 350"/>
                <a:gd name="T83" fmla="*/ 186 h 259"/>
                <a:gd name="T84" fmla="*/ 125 w 350"/>
                <a:gd name="T85" fmla="*/ 188 h 259"/>
                <a:gd name="T86" fmla="*/ 127 w 350"/>
                <a:gd name="T87" fmla="*/ 193 h 259"/>
                <a:gd name="T88" fmla="*/ 116 w 350"/>
                <a:gd name="T89" fmla="*/ 199 h 259"/>
                <a:gd name="T90" fmla="*/ 117 w 350"/>
                <a:gd name="T91" fmla="*/ 204 h 259"/>
                <a:gd name="T92" fmla="*/ 120 w 350"/>
                <a:gd name="T93" fmla="*/ 210 h 259"/>
                <a:gd name="T94" fmla="*/ 129 w 350"/>
                <a:gd name="T95" fmla="*/ 214 h 259"/>
                <a:gd name="T96" fmla="*/ 130 w 350"/>
                <a:gd name="T97" fmla="*/ 220 h 259"/>
                <a:gd name="T98" fmla="*/ 136 w 350"/>
                <a:gd name="T99" fmla="*/ 240 h 259"/>
                <a:gd name="T100" fmla="*/ 156 w 350"/>
                <a:gd name="T101" fmla="*/ 250 h 259"/>
                <a:gd name="T102" fmla="*/ 163 w 350"/>
                <a:gd name="T103" fmla="*/ 254 h 259"/>
                <a:gd name="T104" fmla="*/ 170 w 350"/>
                <a:gd name="T105" fmla="*/ 253 h 259"/>
                <a:gd name="T106" fmla="*/ 176 w 350"/>
                <a:gd name="T107" fmla="*/ 236 h 259"/>
                <a:gd name="T108" fmla="*/ 186 w 350"/>
                <a:gd name="T109" fmla="*/ 224 h 259"/>
                <a:gd name="T110" fmla="*/ 189 w 350"/>
                <a:gd name="T111" fmla="*/ 208 h 259"/>
                <a:gd name="T112" fmla="*/ 205 w 350"/>
                <a:gd name="T113" fmla="*/ 205 h 259"/>
                <a:gd name="T114" fmla="*/ 234 w 350"/>
                <a:gd name="T115" fmla="*/ 185 h 259"/>
                <a:gd name="T116" fmla="*/ 266 w 350"/>
                <a:gd name="T117" fmla="*/ 178 h 25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0"/>
                <a:gd name="T178" fmla="*/ 0 h 259"/>
                <a:gd name="T179" fmla="*/ 350 w 350"/>
                <a:gd name="T180" fmla="*/ 259 h 25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0" h="259">
                  <a:moveTo>
                    <a:pt x="291" y="163"/>
                  </a:moveTo>
                  <a:cubicBezTo>
                    <a:pt x="290" y="163"/>
                    <a:pt x="284" y="163"/>
                    <a:pt x="282" y="163"/>
                  </a:cubicBezTo>
                  <a:cubicBezTo>
                    <a:pt x="279" y="162"/>
                    <a:pt x="276" y="161"/>
                    <a:pt x="274" y="161"/>
                  </a:cubicBezTo>
                  <a:cubicBezTo>
                    <a:pt x="272" y="161"/>
                    <a:pt x="268" y="163"/>
                    <a:pt x="268" y="162"/>
                  </a:cubicBezTo>
                  <a:cubicBezTo>
                    <a:pt x="267" y="162"/>
                    <a:pt x="266" y="161"/>
                    <a:pt x="266" y="162"/>
                  </a:cubicBezTo>
                  <a:cubicBezTo>
                    <a:pt x="265" y="162"/>
                    <a:pt x="263" y="164"/>
                    <a:pt x="262" y="164"/>
                  </a:cubicBezTo>
                  <a:cubicBezTo>
                    <a:pt x="261" y="164"/>
                    <a:pt x="259" y="163"/>
                    <a:pt x="261" y="162"/>
                  </a:cubicBezTo>
                  <a:cubicBezTo>
                    <a:pt x="264" y="161"/>
                    <a:pt x="269" y="160"/>
                    <a:pt x="267" y="160"/>
                  </a:cubicBezTo>
                  <a:cubicBezTo>
                    <a:pt x="265" y="160"/>
                    <a:pt x="258" y="161"/>
                    <a:pt x="257" y="160"/>
                  </a:cubicBezTo>
                  <a:cubicBezTo>
                    <a:pt x="255" y="160"/>
                    <a:pt x="253" y="160"/>
                    <a:pt x="253" y="160"/>
                  </a:cubicBezTo>
                  <a:cubicBezTo>
                    <a:pt x="253" y="160"/>
                    <a:pt x="254" y="159"/>
                    <a:pt x="255" y="158"/>
                  </a:cubicBezTo>
                  <a:cubicBezTo>
                    <a:pt x="257" y="157"/>
                    <a:pt x="258" y="157"/>
                    <a:pt x="259" y="156"/>
                  </a:cubicBezTo>
                  <a:cubicBezTo>
                    <a:pt x="259" y="154"/>
                    <a:pt x="259" y="154"/>
                    <a:pt x="261" y="154"/>
                  </a:cubicBezTo>
                  <a:cubicBezTo>
                    <a:pt x="262" y="154"/>
                    <a:pt x="262" y="155"/>
                    <a:pt x="265" y="154"/>
                  </a:cubicBezTo>
                  <a:cubicBezTo>
                    <a:pt x="268" y="154"/>
                    <a:pt x="275" y="152"/>
                    <a:pt x="274" y="152"/>
                  </a:cubicBezTo>
                  <a:cubicBezTo>
                    <a:pt x="273" y="151"/>
                    <a:pt x="271" y="149"/>
                    <a:pt x="269" y="149"/>
                  </a:cubicBezTo>
                  <a:cubicBezTo>
                    <a:pt x="267" y="148"/>
                    <a:pt x="270" y="148"/>
                    <a:pt x="273" y="149"/>
                  </a:cubicBezTo>
                  <a:cubicBezTo>
                    <a:pt x="275" y="151"/>
                    <a:pt x="279" y="152"/>
                    <a:pt x="280" y="153"/>
                  </a:cubicBezTo>
                  <a:cubicBezTo>
                    <a:pt x="281" y="154"/>
                    <a:pt x="278" y="156"/>
                    <a:pt x="283" y="158"/>
                  </a:cubicBezTo>
                  <a:cubicBezTo>
                    <a:pt x="287" y="160"/>
                    <a:pt x="289" y="158"/>
                    <a:pt x="289" y="157"/>
                  </a:cubicBezTo>
                  <a:cubicBezTo>
                    <a:pt x="289" y="156"/>
                    <a:pt x="290" y="161"/>
                    <a:pt x="292" y="159"/>
                  </a:cubicBezTo>
                  <a:cubicBezTo>
                    <a:pt x="293" y="157"/>
                    <a:pt x="295" y="155"/>
                    <a:pt x="294" y="153"/>
                  </a:cubicBezTo>
                  <a:cubicBezTo>
                    <a:pt x="294" y="150"/>
                    <a:pt x="293" y="148"/>
                    <a:pt x="293" y="148"/>
                  </a:cubicBezTo>
                  <a:cubicBezTo>
                    <a:pt x="292" y="148"/>
                    <a:pt x="290" y="150"/>
                    <a:pt x="290" y="149"/>
                  </a:cubicBezTo>
                  <a:cubicBezTo>
                    <a:pt x="290" y="148"/>
                    <a:pt x="291" y="148"/>
                    <a:pt x="290" y="147"/>
                  </a:cubicBezTo>
                  <a:cubicBezTo>
                    <a:pt x="289" y="146"/>
                    <a:pt x="278" y="140"/>
                    <a:pt x="277" y="139"/>
                  </a:cubicBezTo>
                  <a:cubicBezTo>
                    <a:pt x="276" y="139"/>
                    <a:pt x="274" y="141"/>
                    <a:pt x="273" y="141"/>
                  </a:cubicBezTo>
                  <a:cubicBezTo>
                    <a:pt x="273" y="142"/>
                    <a:pt x="274" y="140"/>
                    <a:pt x="273" y="140"/>
                  </a:cubicBezTo>
                  <a:cubicBezTo>
                    <a:pt x="272" y="139"/>
                    <a:pt x="270" y="139"/>
                    <a:pt x="272" y="139"/>
                  </a:cubicBezTo>
                  <a:cubicBezTo>
                    <a:pt x="273" y="139"/>
                    <a:pt x="276" y="139"/>
                    <a:pt x="276" y="138"/>
                  </a:cubicBezTo>
                  <a:cubicBezTo>
                    <a:pt x="276" y="137"/>
                    <a:pt x="277" y="136"/>
                    <a:pt x="276" y="136"/>
                  </a:cubicBezTo>
                  <a:cubicBezTo>
                    <a:pt x="275" y="135"/>
                    <a:pt x="273" y="134"/>
                    <a:pt x="272" y="135"/>
                  </a:cubicBezTo>
                  <a:cubicBezTo>
                    <a:pt x="271" y="136"/>
                    <a:pt x="269" y="137"/>
                    <a:pt x="268" y="137"/>
                  </a:cubicBezTo>
                  <a:cubicBezTo>
                    <a:pt x="267" y="136"/>
                    <a:pt x="266" y="135"/>
                    <a:pt x="265" y="135"/>
                  </a:cubicBezTo>
                  <a:cubicBezTo>
                    <a:pt x="263" y="136"/>
                    <a:pt x="261" y="134"/>
                    <a:pt x="262" y="134"/>
                  </a:cubicBezTo>
                  <a:cubicBezTo>
                    <a:pt x="264" y="134"/>
                    <a:pt x="265" y="134"/>
                    <a:pt x="266" y="134"/>
                  </a:cubicBezTo>
                  <a:cubicBezTo>
                    <a:pt x="267" y="134"/>
                    <a:pt x="268" y="136"/>
                    <a:pt x="269" y="135"/>
                  </a:cubicBezTo>
                  <a:cubicBezTo>
                    <a:pt x="271" y="134"/>
                    <a:pt x="275" y="134"/>
                    <a:pt x="275" y="134"/>
                  </a:cubicBezTo>
                  <a:cubicBezTo>
                    <a:pt x="276" y="133"/>
                    <a:pt x="273" y="131"/>
                    <a:pt x="271" y="131"/>
                  </a:cubicBezTo>
                  <a:cubicBezTo>
                    <a:pt x="268" y="131"/>
                    <a:pt x="263" y="132"/>
                    <a:pt x="262" y="132"/>
                  </a:cubicBezTo>
                  <a:cubicBezTo>
                    <a:pt x="262" y="132"/>
                    <a:pt x="265" y="130"/>
                    <a:pt x="267" y="130"/>
                  </a:cubicBezTo>
                  <a:cubicBezTo>
                    <a:pt x="269" y="130"/>
                    <a:pt x="263" y="129"/>
                    <a:pt x="262" y="128"/>
                  </a:cubicBezTo>
                  <a:cubicBezTo>
                    <a:pt x="262" y="128"/>
                    <a:pt x="268" y="129"/>
                    <a:pt x="271" y="130"/>
                  </a:cubicBezTo>
                  <a:cubicBezTo>
                    <a:pt x="271" y="130"/>
                    <a:pt x="273" y="128"/>
                    <a:pt x="274" y="128"/>
                  </a:cubicBezTo>
                  <a:cubicBezTo>
                    <a:pt x="275" y="128"/>
                    <a:pt x="276" y="128"/>
                    <a:pt x="276" y="127"/>
                  </a:cubicBezTo>
                  <a:cubicBezTo>
                    <a:pt x="276" y="126"/>
                    <a:pt x="272" y="122"/>
                    <a:pt x="272" y="123"/>
                  </a:cubicBezTo>
                  <a:cubicBezTo>
                    <a:pt x="273" y="124"/>
                    <a:pt x="278" y="127"/>
                    <a:pt x="279" y="126"/>
                  </a:cubicBezTo>
                  <a:cubicBezTo>
                    <a:pt x="279" y="126"/>
                    <a:pt x="279" y="124"/>
                    <a:pt x="281" y="124"/>
                  </a:cubicBezTo>
                  <a:cubicBezTo>
                    <a:pt x="282" y="124"/>
                    <a:pt x="292" y="127"/>
                    <a:pt x="290" y="127"/>
                  </a:cubicBezTo>
                  <a:cubicBezTo>
                    <a:pt x="289" y="127"/>
                    <a:pt x="281" y="124"/>
                    <a:pt x="282" y="125"/>
                  </a:cubicBezTo>
                  <a:cubicBezTo>
                    <a:pt x="282" y="126"/>
                    <a:pt x="286" y="129"/>
                    <a:pt x="288" y="129"/>
                  </a:cubicBezTo>
                  <a:cubicBezTo>
                    <a:pt x="290" y="129"/>
                    <a:pt x="295" y="128"/>
                    <a:pt x="296" y="128"/>
                  </a:cubicBezTo>
                  <a:cubicBezTo>
                    <a:pt x="298" y="127"/>
                    <a:pt x="300" y="128"/>
                    <a:pt x="301" y="127"/>
                  </a:cubicBezTo>
                  <a:cubicBezTo>
                    <a:pt x="301" y="126"/>
                    <a:pt x="304" y="125"/>
                    <a:pt x="301" y="123"/>
                  </a:cubicBezTo>
                  <a:cubicBezTo>
                    <a:pt x="299" y="122"/>
                    <a:pt x="294" y="120"/>
                    <a:pt x="294" y="121"/>
                  </a:cubicBezTo>
                  <a:cubicBezTo>
                    <a:pt x="293" y="122"/>
                    <a:pt x="295" y="126"/>
                    <a:pt x="294" y="124"/>
                  </a:cubicBezTo>
                  <a:cubicBezTo>
                    <a:pt x="293" y="123"/>
                    <a:pt x="292" y="121"/>
                    <a:pt x="291" y="121"/>
                  </a:cubicBezTo>
                  <a:cubicBezTo>
                    <a:pt x="289" y="121"/>
                    <a:pt x="293" y="121"/>
                    <a:pt x="292" y="119"/>
                  </a:cubicBezTo>
                  <a:cubicBezTo>
                    <a:pt x="290" y="117"/>
                    <a:pt x="293" y="118"/>
                    <a:pt x="293" y="115"/>
                  </a:cubicBezTo>
                  <a:cubicBezTo>
                    <a:pt x="293" y="112"/>
                    <a:pt x="294" y="118"/>
                    <a:pt x="294" y="119"/>
                  </a:cubicBezTo>
                  <a:cubicBezTo>
                    <a:pt x="294" y="120"/>
                    <a:pt x="294" y="120"/>
                    <a:pt x="297" y="120"/>
                  </a:cubicBezTo>
                  <a:cubicBezTo>
                    <a:pt x="300" y="120"/>
                    <a:pt x="303" y="119"/>
                    <a:pt x="305" y="119"/>
                  </a:cubicBezTo>
                  <a:cubicBezTo>
                    <a:pt x="307" y="119"/>
                    <a:pt x="308" y="118"/>
                    <a:pt x="309" y="117"/>
                  </a:cubicBezTo>
                  <a:cubicBezTo>
                    <a:pt x="310" y="116"/>
                    <a:pt x="309" y="115"/>
                    <a:pt x="308" y="115"/>
                  </a:cubicBezTo>
                  <a:cubicBezTo>
                    <a:pt x="307" y="115"/>
                    <a:pt x="307" y="115"/>
                    <a:pt x="305" y="115"/>
                  </a:cubicBezTo>
                  <a:cubicBezTo>
                    <a:pt x="303" y="115"/>
                    <a:pt x="305" y="114"/>
                    <a:pt x="305" y="112"/>
                  </a:cubicBezTo>
                  <a:cubicBezTo>
                    <a:pt x="305" y="111"/>
                    <a:pt x="303" y="109"/>
                    <a:pt x="302" y="110"/>
                  </a:cubicBezTo>
                  <a:cubicBezTo>
                    <a:pt x="301" y="111"/>
                    <a:pt x="299" y="109"/>
                    <a:pt x="298" y="110"/>
                  </a:cubicBezTo>
                  <a:cubicBezTo>
                    <a:pt x="297" y="110"/>
                    <a:pt x="295" y="111"/>
                    <a:pt x="294" y="110"/>
                  </a:cubicBezTo>
                  <a:cubicBezTo>
                    <a:pt x="293" y="109"/>
                    <a:pt x="294" y="110"/>
                    <a:pt x="295" y="110"/>
                  </a:cubicBezTo>
                  <a:cubicBezTo>
                    <a:pt x="297" y="110"/>
                    <a:pt x="299" y="109"/>
                    <a:pt x="300" y="108"/>
                  </a:cubicBezTo>
                  <a:cubicBezTo>
                    <a:pt x="300" y="107"/>
                    <a:pt x="302" y="106"/>
                    <a:pt x="303" y="107"/>
                  </a:cubicBezTo>
                  <a:cubicBezTo>
                    <a:pt x="305" y="108"/>
                    <a:pt x="305" y="109"/>
                    <a:pt x="306" y="109"/>
                  </a:cubicBezTo>
                  <a:cubicBezTo>
                    <a:pt x="307" y="108"/>
                    <a:pt x="307" y="107"/>
                    <a:pt x="308" y="106"/>
                  </a:cubicBezTo>
                  <a:cubicBezTo>
                    <a:pt x="308" y="105"/>
                    <a:pt x="308" y="103"/>
                    <a:pt x="305" y="102"/>
                  </a:cubicBezTo>
                  <a:cubicBezTo>
                    <a:pt x="303" y="100"/>
                    <a:pt x="305" y="100"/>
                    <a:pt x="307" y="101"/>
                  </a:cubicBezTo>
                  <a:cubicBezTo>
                    <a:pt x="308" y="103"/>
                    <a:pt x="307" y="105"/>
                    <a:pt x="308" y="104"/>
                  </a:cubicBezTo>
                  <a:cubicBezTo>
                    <a:pt x="309" y="103"/>
                    <a:pt x="311" y="102"/>
                    <a:pt x="309" y="101"/>
                  </a:cubicBezTo>
                  <a:cubicBezTo>
                    <a:pt x="308" y="99"/>
                    <a:pt x="307" y="98"/>
                    <a:pt x="305" y="97"/>
                  </a:cubicBezTo>
                  <a:cubicBezTo>
                    <a:pt x="304" y="96"/>
                    <a:pt x="304" y="96"/>
                    <a:pt x="303" y="96"/>
                  </a:cubicBezTo>
                  <a:cubicBezTo>
                    <a:pt x="301" y="96"/>
                    <a:pt x="299" y="96"/>
                    <a:pt x="298" y="96"/>
                  </a:cubicBezTo>
                  <a:cubicBezTo>
                    <a:pt x="297" y="96"/>
                    <a:pt x="295" y="95"/>
                    <a:pt x="295" y="94"/>
                  </a:cubicBezTo>
                  <a:cubicBezTo>
                    <a:pt x="294" y="93"/>
                    <a:pt x="294" y="92"/>
                    <a:pt x="293" y="92"/>
                  </a:cubicBezTo>
                  <a:cubicBezTo>
                    <a:pt x="291" y="92"/>
                    <a:pt x="289" y="92"/>
                    <a:pt x="289" y="91"/>
                  </a:cubicBezTo>
                  <a:cubicBezTo>
                    <a:pt x="290" y="89"/>
                    <a:pt x="291" y="87"/>
                    <a:pt x="292" y="89"/>
                  </a:cubicBezTo>
                  <a:cubicBezTo>
                    <a:pt x="294" y="91"/>
                    <a:pt x="295" y="91"/>
                    <a:pt x="297" y="90"/>
                  </a:cubicBezTo>
                  <a:cubicBezTo>
                    <a:pt x="299" y="88"/>
                    <a:pt x="301" y="87"/>
                    <a:pt x="304" y="87"/>
                  </a:cubicBezTo>
                  <a:cubicBezTo>
                    <a:pt x="307" y="88"/>
                    <a:pt x="312" y="90"/>
                    <a:pt x="313" y="89"/>
                  </a:cubicBezTo>
                  <a:cubicBezTo>
                    <a:pt x="315" y="88"/>
                    <a:pt x="315" y="82"/>
                    <a:pt x="312" y="83"/>
                  </a:cubicBezTo>
                  <a:cubicBezTo>
                    <a:pt x="308" y="83"/>
                    <a:pt x="309" y="84"/>
                    <a:pt x="307" y="83"/>
                  </a:cubicBezTo>
                  <a:cubicBezTo>
                    <a:pt x="305" y="82"/>
                    <a:pt x="303" y="82"/>
                    <a:pt x="301" y="80"/>
                  </a:cubicBezTo>
                  <a:cubicBezTo>
                    <a:pt x="300" y="79"/>
                    <a:pt x="300" y="78"/>
                    <a:pt x="304" y="79"/>
                  </a:cubicBezTo>
                  <a:cubicBezTo>
                    <a:pt x="307" y="80"/>
                    <a:pt x="311" y="81"/>
                    <a:pt x="309" y="80"/>
                  </a:cubicBezTo>
                  <a:cubicBezTo>
                    <a:pt x="308" y="78"/>
                    <a:pt x="302" y="75"/>
                    <a:pt x="301" y="75"/>
                  </a:cubicBezTo>
                  <a:cubicBezTo>
                    <a:pt x="299" y="75"/>
                    <a:pt x="298" y="74"/>
                    <a:pt x="298" y="75"/>
                  </a:cubicBezTo>
                  <a:cubicBezTo>
                    <a:pt x="297" y="76"/>
                    <a:pt x="297" y="79"/>
                    <a:pt x="296" y="79"/>
                  </a:cubicBezTo>
                  <a:cubicBezTo>
                    <a:pt x="295" y="79"/>
                    <a:pt x="293" y="80"/>
                    <a:pt x="293" y="78"/>
                  </a:cubicBezTo>
                  <a:cubicBezTo>
                    <a:pt x="294" y="77"/>
                    <a:pt x="296" y="72"/>
                    <a:pt x="297" y="70"/>
                  </a:cubicBezTo>
                  <a:cubicBezTo>
                    <a:pt x="298" y="68"/>
                    <a:pt x="297" y="66"/>
                    <a:pt x="298" y="65"/>
                  </a:cubicBezTo>
                  <a:cubicBezTo>
                    <a:pt x="299" y="64"/>
                    <a:pt x="304" y="65"/>
                    <a:pt x="304" y="64"/>
                  </a:cubicBezTo>
                  <a:cubicBezTo>
                    <a:pt x="305" y="63"/>
                    <a:pt x="305" y="62"/>
                    <a:pt x="306" y="61"/>
                  </a:cubicBezTo>
                  <a:cubicBezTo>
                    <a:pt x="308" y="60"/>
                    <a:pt x="310" y="59"/>
                    <a:pt x="308" y="59"/>
                  </a:cubicBezTo>
                  <a:cubicBezTo>
                    <a:pt x="306" y="58"/>
                    <a:pt x="307" y="55"/>
                    <a:pt x="307" y="53"/>
                  </a:cubicBezTo>
                  <a:cubicBezTo>
                    <a:pt x="307" y="52"/>
                    <a:pt x="311" y="53"/>
                    <a:pt x="313" y="52"/>
                  </a:cubicBezTo>
                  <a:cubicBezTo>
                    <a:pt x="315" y="51"/>
                    <a:pt x="319" y="49"/>
                    <a:pt x="318" y="49"/>
                  </a:cubicBezTo>
                  <a:cubicBezTo>
                    <a:pt x="316" y="49"/>
                    <a:pt x="311" y="49"/>
                    <a:pt x="309" y="49"/>
                  </a:cubicBezTo>
                  <a:cubicBezTo>
                    <a:pt x="307" y="49"/>
                    <a:pt x="304" y="50"/>
                    <a:pt x="303" y="52"/>
                  </a:cubicBezTo>
                  <a:cubicBezTo>
                    <a:pt x="303" y="53"/>
                    <a:pt x="300" y="52"/>
                    <a:pt x="300" y="51"/>
                  </a:cubicBezTo>
                  <a:cubicBezTo>
                    <a:pt x="300" y="50"/>
                    <a:pt x="301" y="47"/>
                    <a:pt x="304" y="46"/>
                  </a:cubicBezTo>
                  <a:cubicBezTo>
                    <a:pt x="307" y="45"/>
                    <a:pt x="318" y="47"/>
                    <a:pt x="320" y="46"/>
                  </a:cubicBezTo>
                  <a:cubicBezTo>
                    <a:pt x="322" y="46"/>
                    <a:pt x="325" y="43"/>
                    <a:pt x="324" y="43"/>
                  </a:cubicBezTo>
                  <a:cubicBezTo>
                    <a:pt x="323" y="43"/>
                    <a:pt x="320" y="41"/>
                    <a:pt x="318" y="42"/>
                  </a:cubicBezTo>
                  <a:cubicBezTo>
                    <a:pt x="317" y="43"/>
                    <a:pt x="314" y="42"/>
                    <a:pt x="311" y="42"/>
                  </a:cubicBezTo>
                  <a:cubicBezTo>
                    <a:pt x="308" y="41"/>
                    <a:pt x="301" y="41"/>
                    <a:pt x="303" y="41"/>
                  </a:cubicBezTo>
                  <a:cubicBezTo>
                    <a:pt x="306" y="41"/>
                    <a:pt x="312" y="42"/>
                    <a:pt x="314" y="41"/>
                  </a:cubicBezTo>
                  <a:cubicBezTo>
                    <a:pt x="316" y="40"/>
                    <a:pt x="317" y="40"/>
                    <a:pt x="320" y="40"/>
                  </a:cubicBezTo>
                  <a:cubicBezTo>
                    <a:pt x="323" y="40"/>
                    <a:pt x="326" y="40"/>
                    <a:pt x="328" y="39"/>
                  </a:cubicBezTo>
                  <a:cubicBezTo>
                    <a:pt x="329" y="38"/>
                    <a:pt x="333" y="39"/>
                    <a:pt x="333" y="38"/>
                  </a:cubicBezTo>
                  <a:cubicBezTo>
                    <a:pt x="333" y="37"/>
                    <a:pt x="331" y="35"/>
                    <a:pt x="332" y="35"/>
                  </a:cubicBezTo>
                  <a:cubicBezTo>
                    <a:pt x="333" y="35"/>
                    <a:pt x="337" y="35"/>
                    <a:pt x="340" y="33"/>
                  </a:cubicBezTo>
                  <a:cubicBezTo>
                    <a:pt x="343" y="31"/>
                    <a:pt x="350" y="30"/>
                    <a:pt x="348" y="29"/>
                  </a:cubicBezTo>
                  <a:cubicBezTo>
                    <a:pt x="346" y="28"/>
                    <a:pt x="337" y="24"/>
                    <a:pt x="334" y="24"/>
                  </a:cubicBezTo>
                  <a:cubicBezTo>
                    <a:pt x="331" y="24"/>
                    <a:pt x="324" y="23"/>
                    <a:pt x="321" y="25"/>
                  </a:cubicBezTo>
                  <a:cubicBezTo>
                    <a:pt x="318" y="27"/>
                    <a:pt x="316" y="31"/>
                    <a:pt x="314" y="30"/>
                  </a:cubicBezTo>
                  <a:cubicBezTo>
                    <a:pt x="311" y="29"/>
                    <a:pt x="309" y="29"/>
                    <a:pt x="307" y="29"/>
                  </a:cubicBezTo>
                  <a:cubicBezTo>
                    <a:pt x="306" y="30"/>
                    <a:pt x="303" y="32"/>
                    <a:pt x="303" y="31"/>
                  </a:cubicBezTo>
                  <a:cubicBezTo>
                    <a:pt x="303" y="29"/>
                    <a:pt x="304" y="28"/>
                    <a:pt x="303" y="28"/>
                  </a:cubicBezTo>
                  <a:cubicBezTo>
                    <a:pt x="302" y="28"/>
                    <a:pt x="297" y="31"/>
                    <a:pt x="295" y="32"/>
                  </a:cubicBezTo>
                  <a:cubicBezTo>
                    <a:pt x="293" y="34"/>
                    <a:pt x="286" y="37"/>
                    <a:pt x="285" y="38"/>
                  </a:cubicBezTo>
                  <a:cubicBezTo>
                    <a:pt x="284" y="39"/>
                    <a:pt x="277" y="43"/>
                    <a:pt x="279" y="41"/>
                  </a:cubicBezTo>
                  <a:cubicBezTo>
                    <a:pt x="281" y="40"/>
                    <a:pt x="284" y="36"/>
                    <a:pt x="287" y="34"/>
                  </a:cubicBezTo>
                  <a:cubicBezTo>
                    <a:pt x="290" y="32"/>
                    <a:pt x="293" y="26"/>
                    <a:pt x="292" y="24"/>
                  </a:cubicBezTo>
                  <a:cubicBezTo>
                    <a:pt x="290" y="22"/>
                    <a:pt x="285" y="21"/>
                    <a:pt x="283" y="23"/>
                  </a:cubicBezTo>
                  <a:cubicBezTo>
                    <a:pt x="280" y="25"/>
                    <a:pt x="281" y="26"/>
                    <a:pt x="279" y="27"/>
                  </a:cubicBezTo>
                  <a:cubicBezTo>
                    <a:pt x="277" y="27"/>
                    <a:pt x="262" y="32"/>
                    <a:pt x="262" y="31"/>
                  </a:cubicBezTo>
                  <a:cubicBezTo>
                    <a:pt x="261" y="31"/>
                    <a:pt x="260" y="30"/>
                    <a:pt x="262" y="29"/>
                  </a:cubicBezTo>
                  <a:cubicBezTo>
                    <a:pt x="264" y="28"/>
                    <a:pt x="275" y="25"/>
                    <a:pt x="274" y="24"/>
                  </a:cubicBezTo>
                  <a:cubicBezTo>
                    <a:pt x="273" y="23"/>
                    <a:pt x="256" y="23"/>
                    <a:pt x="252" y="23"/>
                  </a:cubicBezTo>
                  <a:cubicBezTo>
                    <a:pt x="247" y="24"/>
                    <a:pt x="242" y="25"/>
                    <a:pt x="239" y="25"/>
                  </a:cubicBezTo>
                  <a:cubicBezTo>
                    <a:pt x="236" y="25"/>
                    <a:pt x="231" y="28"/>
                    <a:pt x="231" y="27"/>
                  </a:cubicBezTo>
                  <a:cubicBezTo>
                    <a:pt x="230" y="26"/>
                    <a:pt x="229" y="26"/>
                    <a:pt x="231" y="25"/>
                  </a:cubicBezTo>
                  <a:cubicBezTo>
                    <a:pt x="234" y="24"/>
                    <a:pt x="244" y="20"/>
                    <a:pt x="251" y="20"/>
                  </a:cubicBezTo>
                  <a:cubicBezTo>
                    <a:pt x="257" y="20"/>
                    <a:pt x="274" y="21"/>
                    <a:pt x="275" y="21"/>
                  </a:cubicBezTo>
                  <a:cubicBezTo>
                    <a:pt x="277" y="20"/>
                    <a:pt x="283" y="19"/>
                    <a:pt x="287" y="18"/>
                  </a:cubicBezTo>
                  <a:cubicBezTo>
                    <a:pt x="290" y="18"/>
                    <a:pt x="296" y="15"/>
                    <a:pt x="295" y="14"/>
                  </a:cubicBezTo>
                  <a:cubicBezTo>
                    <a:pt x="294" y="13"/>
                    <a:pt x="290" y="12"/>
                    <a:pt x="287" y="12"/>
                  </a:cubicBezTo>
                  <a:cubicBezTo>
                    <a:pt x="284" y="11"/>
                    <a:pt x="283" y="13"/>
                    <a:pt x="281" y="12"/>
                  </a:cubicBezTo>
                  <a:cubicBezTo>
                    <a:pt x="280" y="11"/>
                    <a:pt x="281" y="11"/>
                    <a:pt x="279" y="11"/>
                  </a:cubicBezTo>
                  <a:cubicBezTo>
                    <a:pt x="277" y="11"/>
                    <a:pt x="273" y="12"/>
                    <a:pt x="272" y="12"/>
                  </a:cubicBezTo>
                  <a:cubicBezTo>
                    <a:pt x="271" y="12"/>
                    <a:pt x="277" y="8"/>
                    <a:pt x="276" y="8"/>
                  </a:cubicBezTo>
                  <a:cubicBezTo>
                    <a:pt x="275" y="7"/>
                    <a:pt x="268" y="7"/>
                    <a:pt x="264" y="8"/>
                  </a:cubicBezTo>
                  <a:cubicBezTo>
                    <a:pt x="259" y="8"/>
                    <a:pt x="251" y="7"/>
                    <a:pt x="249" y="7"/>
                  </a:cubicBezTo>
                  <a:cubicBezTo>
                    <a:pt x="246" y="7"/>
                    <a:pt x="238" y="9"/>
                    <a:pt x="236" y="9"/>
                  </a:cubicBezTo>
                  <a:cubicBezTo>
                    <a:pt x="234" y="9"/>
                    <a:pt x="225" y="10"/>
                    <a:pt x="222" y="10"/>
                  </a:cubicBezTo>
                  <a:cubicBezTo>
                    <a:pt x="218" y="10"/>
                    <a:pt x="226" y="9"/>
                    <a:pt x="229" y="9"/>
                  </a:cubicBezTo>
                  <a:cubicBezTo>
                    <a:pt x="233" y="8"/>
                    <a:pt x="235" y="8"/>
                    <a:pt x="239" y="7"/>
                  </a:cubicBezTo>
                  <a:cubicBezTo>
                    <a:pt x="243" y="6"/>
                    <a:pt x="256" y="6"/>
                    <a:pt x="259" y="6"/>
                  </a:cubicBezTo>
                  <a:cubicBezTo>
                    <a:pt x="263" y="6"/>
                    <a:pt x="272" y="5"/>
                    <a:pt x="271" y="5"/>
                  </a:cubicBezTo>
                  <a:cubicBezTo>
                    <a:pt x="269" y="4"/>
                    <a:pt x="265" y="2"/>
                    <a:pt x="260" y="2"/>
                  </a:cubicBezTo>
                  <a:cubicBezTo>
                    <a:pt x="255" y="2"/>
                    <a:pt x="252" y="1"/>
                    <a:pt x="248" y="1"/>
                  </a:cubicBezTo>
                  <a:cubicBezTo>
                    <a:pt x="245" y="0"/>
                    <a:pt x="230" y="0"/>
                    <a:pt x="228" y="0"/>
                  </a:cubicBezTo>
                  <a:cubicBezTo>
                    <a:pt x="226" y="0"/>
                    <a:pt x="215" y="1"/>
                    <a:pt x="212" y="1"/>
                  </a:cubicBezTo>
                  <a:cubicBezTo>
                    <a:pt x="210" y="2"/>
                    <a:pt x="211" y="4"/>
                    <a:pt x="209" y="3"/>
                  </a:cubicBezTo>
                  <a:cubicBezTo>
                    <a:pt x="208" y="3"/>
                    <a:pt x="204" y="1"/>
                    <a:pt x="203" y="2"/>
                  </a:cubicBezTo>
                  <a:cubicBezTo>
                    <a:pt x="202" y="2"/>
                    <a:pt x="202" y="3"/>
                    <a:pt x="200" y="3"/>
                  </a:cubicBezTo>
                  <a:cubicBezTo>
                    <a:pt x="198" y="3"/>
                    <a:pt x="196" y="3"/>
                    <a:pt x="197" y="4"/>
                  </a:cubicBezTo>
                  <a:cubicBezTo>
                    <a:pt x="199" y="5"/>
                    <a:pt x="209" y="7"/>
                    <a:pt x="207" y="7"/>
                  </a:cubicBezTo>
                  <a:cubicBezTo>
                    <a:pt x="205" y="7"/>
                    <a:pt x="198" y="9"/>
                    <a:pt x="196" y="9"/>
                  </a:cubicBezTo>
                  <a:cubicBezTo>
                    <a:pt x="194" y="9"/>
                    <a:pt x="199" y="12"/>
                    <a:pt x="197" y="11"/>
                  </a:cubicBezTo>
                  <a:cubicBezTo>
                    <a:pt x="196" y="11"/>
                    <a:pt x="194" y="10"/>
                    <a:pt x="193" y="9"/>
                  </a:cubicBezTo>
                  <a:cubicBezTo>
                    <a:pt x="192" y="9"/>
                    <a:pt x="189" y="9"/>
                    <a:pt x="187" y="9"/>
                  </a:cubicBezTo>
                  <a:cubicBezTo>
                    <a:pt x="185" y="9"/>
                    <a:pt x="179" y="6"/>
                    <a:pt x="176" y="5"/>
                  </a:cubicBezTo>
                  <a:cubicBezTo>
                    <a:pt x="173" y="5"/>
                    <a:pt x="173" y="7"/>
                    <a:pt x="171" y="7"/>
                  </a:cubicBezTo>
                  <a:cubicBezTo>
                    <a:pt x="168" y="7"/>
                    <a:pt x="159" y="7"/>
                    <a:pt x="161" y="8"/>
                  </a:cubicBezTo>
                  <a:cubicBezTo>
                    <a:pt x="163" y="9"/>
                    <a:pt x="171" y="11"/>
                    <a:pt x="175" y="11"/>
                  </a:cubicBezTo>
                  <a:cubicBezTo>
                    <a:pt x="178" y="11"/>
                    <a:pt x="189" y="12"/>
                    <a:pt x="190" y="13"/>
                  </a:cubicBezTo>
                  <a:cubicBezTo>
                    <a:pt x="191" y="15"/>
                    <a:pt x="191" y="18"/>
                    <a:pt x="190" y="17"/>
                  </a:cubicBezTo>
                  <a:cubicBezTo>
                    <a:pt x="189" y="16"/>
                    <a:pt x="190" y="15"/>
                    <a:pt x="187" y="13"/>
                  </a:cubicBezTo>
                  <a:cubicBezTo>
                    <a:pt x="183" y="12"/>
                    <a:pt x="180" y="12"/>
                    <a:pt x="180" y="13"/>
                  </a:cubicBezTo>
                  <a:cubicBezTo>
                    <a:pt x="180" y="13"/>
                    <a:pt x="182" y="17"/>
                    <a:pt x="181" y="15"/>
                  </a:cubicBezTo>
                  <a:cubicBezTo>
                    <a:pt x="179" y="14"/>
                    <a:pt x="179" y="13"/>
                    <a:pt x="177" y="12"/>
                  </a:cubicBezTo>
                  <a:cubicBezTo>
                    <a:pt x="174" y="12"/>
                    <a:pt x="161" y="11"/>
                    <a:pt x="159" y="12"/>
                  </a:cubicBezTo>
                  <a:cubicBezTo>
                    <a:pt x="158" y="12"/>
                    <a:pt x="166" y="16"/>
                    <a:pt x="171" y="18"/>
                  </a:cubicBezTo>
                  <a:cubicBezTo>
                    <a:pt x="175" y="20"/>
                    <a:pt x="174" y="20"/>
                    <a:pt x="173" y="19"/>
                  </a:cubicBezTo>
                  <a:cubicBezTo>
                    <a:pt x="172" y="19"/>
                    <a:pt x="164" y="19"/>
                    <a:pt x="163" y="19"/>
                  </a:cubicBezTo>
                  <a:cubicBezTo>
                    <a:pt x="163" y="20"/>
                    <a:pt x="164" y="22"/>
                    <a:pt x="164" y="22"/>
                  </a:cubicBezTo>
                  <a:cubicBezTo>
                    <a:pt x="163" y="21"/>
                    <a:pt x="161" y="20"/>
                    <a:pt x="161" y="19"/>
                  </a:cubicBezTo>
                  <a:cubicBezTo>
                    <a:pt x="162" y="19"/>
                    <a:pt x="165" y="19"/>
                    <a:pt x="164" y="18"/>
                  </a:cubicBezTo>
                  <a:cubicBezTo>
                    <a:pt x="163" y="18"/>
                    <a:pt x="162" y="16"/>
                    <a:pt x="158" y="14"/>
                  </a:cubicBezTo>
                  <a:cubicBezTo>
                    <a:pt x="154" y="13"/>
                    <a:pt x="147" y="12"/>
                    <a:pt x="148" y="13"/>
                  </a:cubicBezTo>
                  <a:cubicBezTo>
                    <a:pt x="148" y="15"/>
                    <a:pt x="151" y="17"/>
                    <a:pt x="154" y="18"/>
                  </a:cubicBezTo>
                  <a:cubicBezTo>
                    <a:pt x="157" y="19"/>
                    <a:pt x="164" y="23"/>
                    <a:pt x="165" y="24"/>
                  </a:cubicBezTo>
                  <a:cubicBezTo>
                    <a:pt x="165" y="25"/>
                    <a:pt x="163" y="27"/>
                    <a:pt x="161" y="26"/>
                  </a:cubicBezTo>
                  <a:cubicBezTo>
                    <a:pt x="159" y="25"/>
                    <a:pt x="155" y="22"/>
                    <a:pt x="154" y="22"/>
                  </a:cubicBezTo>
                  <a:cubicBezTo>
                    <a:pt x="152" y="21"/>
                    <a:pt x="137" y="16"/>
                    <a:pt x="135" y="16"/>
                  </a:cubicBezTo>
                  <a:cubicBezTo>
                    <a:pt x="133" y="16"/>
                    <a:pt x="127" y="15"/>
                    <a:pt x="128" y="16"/>
                  </a:cubicBezTo>
                  <a:cubicBezTo>
                    <a:pt x="128" y="17"/>
                    <a:pt x="130" y="21"/>
                    <a:pt x="132" y="22"/>
                  </a:cubicBezTo>
                  <a:cubicBezTo>
                    <a:pt x="134" y="23"/>
                    <a:pt x="136" y="24"/>
                    <a:pt x="134" y="24"/>
                  </a:cubicBezTo>
                  <a:cubicBezTo>
                    <a:pt x="132" y="24"/>
                    <a:pt x="127" y="23"/>
                    <a:pt x="128" y="24"/>
                  </a:cubicBezTo>
                  <a:cubicBezTo>
                    <a:pt x="128" y="25"/>
                    <a:pt x="132" y="26"/>
                    <a:pt x="132" y="27"/>
                  </a:cubicBezTo>
                  <a:cubicBezTo>
                    <a:pt x="133" y="28"/>
                    <a:pt x="133" y="28"/>
                    <a:pt x="131" y="27"/>
                  </a:cubicBezTo>
                  <a:cubicBezTo>
                    <a:pt x="129" y="26"/>
                    <a:pt x="118" y="22"/>
                    <a:pt x="117" y="22"/>
                  </a:cubicBezTo>
                  <a:cubicBezTo>
                    <a:pt x="116" y="22"/>
                    <a:pt x="116" y="25"/>
                    <a:pt x="116" y="25"/>
                  </a:cubicBezTo>
                  <a:cubicBezTo>
                    <a:pt x="115" y="26"/>
                    <a:pt x="114" y="26"/>
                    <a:pt x="113" y="27"/>
                  </a:cubicBezTo>
                  <a:cubicBezTo>
                    <a:pt x="113" y="27"/>
                    <a:pt x="112" y="31"/>
                    <a:pt x="112" y="30"/>
                  </a:cubicBezTo>
                  <a:cubicBezTo>
                    <a:pt x="111" y="29"/>
                    <a:pt x="111" y="27"/>
                    <a:pt x="112" y="25"/>
                  </a:cubicBezTo>
                  <a:cubicBezTo>
                    <a:pt x="113" y="24"/>
                    <a:pt x="112" y="19"/>
                    <a:pt x="110" y="19"/>
                  </a:cubicBezTo>
                  <a:cubicBezTo>
                    <a:pt x="107" y="18"/>
                    <a:pt x="106" y="18"/>
                    <a:pt x="102" y="19"/>
                  </a:cubicBezTo>
                  <a:cubicBezTo>
                    <a:pt x="98" y="20"/>
                    <a:pt x="89" y="21"/>
                    <a:pt x="86" y="21"/>
                  </a:cubicBezTo>
                  <a:cubicBezTo>
                    <a:pt x="82" y="22"/>
                    <a:pt x="79" y="23"/>
                    <a:pt x="80" y="23"/>
                  </a:cubicBezTo>
                  <a:cubicBezTo>
                    <a:pt x="82" y="23"/>
                    <a:pt x="84" y="24"/>
                    <a:pt x="85" y="25"/>
                  </a:cubicBezTo>
                  <a:cubicBezTo>
                    <a:pt x="87" y="27"/>
                    <a:pt x="88" y="27"/>
                    <a:pt x="90" y="27"/>
                  </a:cubicBezTo>
                  <a:cubicBezTo>
                    <a:pt x="91" y="28"/>
                    <a:pt x="96" y="32"/>
                    <a:pt x="92" y="30"/>
                  </a:cubicBezTo>
                  <a:cubicBezTo>
                    <a:pt x="89" y="28"/>
                    <a:pt x="87" y="29"/>
                    <a:pt x="86" y="28"/>
                  </a:cubicBezTo>
                  <a:cubicBezTo>
                    <a:pt x="84" y="27"/>
                    <a:pt x="84" y="25"/>
                    <a:pt x="82" y="25"/>
                  </a:cubicBezTo>
                  <a:cubicBezTo>
                    <a:pt x="79" y="24"/>
                    <a:pt x="73" y="25"/>
                    <a:pt x="70" y="25"/>
                  </a:cubicBezTo>
                  <a:cubicBezTo>
                    <a:pt x="67" y="26"/>
                    <a:pt x="67" y="26"/>
                    <a:pt x="69" y="27"/>
                  </a:cubicBezTo>
                  <a:cubicBezTo>
                    <a:pt x="70" y="29"/>
                    <a:pt x="70" y="31"/>
                    <a:pt x="70" y="32"/>
                  </a:cubicBezTo>
                  <a:cubicBezTo>
                    <a:pt x="69" y="32"/>
                    <a:pt x="70" y="36"/>
                    <a:pt x="68" y="35"/>
                  </a:cubicBezTo>
                  <a:cubicBezTo>
                    <a:pt x="67" y="34"/>
                    <a:pt x="60" y="33"/>
                    <a:pt x="58" y="33"/>
                  </a:cubicBezTo>
                  <a:cubicBezTo>
                    <a:pt x="57" y="34"/>
                    <a:pt x="57" y="38"/>
                    <a:pt x="58" y="38"/>
                  </a:cubicBezTo>
                  <a:cubicBezTo>
                    <a:pt x="59" y="39"/>
                    <a:pt x="58" y="40"/>
                    <a:pt x="57" y="38"/>
                  </a:cubicBezTo>
                  <a:cubicBezTo>
                    <a:pt x="55" y="37"/>
                    <a:pt x="53" y="34"/>
                    <a:pt x="50" y="36"/>
                  </a:cubicBezTo>
                  <a:cubicBezTo>
                    <a:pt x="46" y="38"/>
                    <a:pt x="40" y="42"/>
                    <a:pt x="38" y="43"/>
                  </a:cubicBezTo>
                  <a:cubicBezTo>
                    <a:pt x="36" y="43"/>
                    <a:pt x="32" y="45"/>
                    <a:pt x="32" y="46"/>
                  </a:cubicBezTo>
                  <a:cubicBezTo>
                    <a:pt x="31" y="46"/>
                    <a:pt x="34" y="48"/>
                    <a:pt x="34" y="48"/>
                  </a:cubicBezTo>
                  <a:cubicBezTo>
                    <a:pt x="35" y="48"/>
                    <a:pt x="40" y="49"/>
                    <a:pt x="43" y="49"/>
                  </a:cubicBezTo>
                  <a:cubicBezTo>
                    <a:pt x="46" y="49"/>
                    <a:pt x="53" y="47"/>
                    <a:pt x="52" y="48"/>
                  </a:cubicBezTo>
                  <a:cubicBezTo>
                    <a:pt x="50" y="48"/>
                    <a:pt x="46" y="50"/>
                    <a:pt x="46" y="53"/>
                  </a:cubicBezTo>
                  <a:cubicBezTo>
                    <a:pt x="47" y="55"/>
                    <a:pt x="49" y="55"/>
                    <a:pt x="46" y="58"/>
                  </a:cubicBezTo>
                  <a:cubicBezTo>
                    <a:pt x="43" y="60"/>
                    <a:pt x="41" y="61"/>
                    <a:pt x="40" y="61"/>
                  </a:cubicBezTo>
                  <a:cubicBezTo>
                    <a:pt x="39" y="61"/>
                    <a:pt x="39" y="60"/>
                    <a:pt x="38" y="61"/>
                  </a:cubicBezTo>
                  <a:cubicBezTo>
                    <a:pt x="37" y="61"/>
                    <a:pt x="35" y="61"/>
                    <a:pt x="34" y="61"/>
                  </a:cubicBezTo>
                  <a:cubicBezTo>
                    <a:pt x="33" y="61"/>
                    <a:pt x="33" y="61"/>
                    <a:pt x="32" y="61"/>
                  </a:cubicBezTo>
                  <a:cubicBezTo>
                    <a:pt x="30" y="61"/>
                    <a:pt x="26" y="62"/>
                    <a:pt x="24" y="63"/>
                  </a:cubicBezTo>
                  <a:cubicBezTo>
                    <a:pt x="23" y="64"/>
                    <a:pt x="24" y="64"/>
                    <a:pt x="22" y="65"/>
                  </a:cubicBezTo>
                  <a:cubicBezTo>
                    <a:pt x="19" y="65"/>
                    <a:pt x="10" y="68"/>
                    <a:pt x="9" y="67"/>
                  </a:cubicBezTo>
                  <a:cubicBezTo>
                    <a:pt x="7" y="67"/>
                    <a:pt x="6" y="67"/>
                    <a:pt x="5" y="67"/>
                  </a:cubicBezTo>
                  <a:cubicBezTo>
                    <a:pt x="5" y="68"/>
                    <a:pt x="4" y="69"/>
                    <a:pt x="3" y="69"/>
                  </a:cubicBezTo>
                  <a:cubicBezTo>
                    <a:pt x="2" y="69"/>
                    <a:pt x="0" y="71"/>
                    <a:pt x="2" y="71"/>
                  </a:cubicBezTo>
                  <a:cubicBezTo>
                    <a:pt x="3" y="71"/>
                    <a:pt x="1" y="73"/>
                    <a:pt x="1" y="73"/>
                  </a:cubicBezTo>
                  <a:cubicBezTo>
                    <a:pt x="1" y="73"/>
                    <a:pt x="1" y="73"/>
                    <a:pt x="2" y="74"/>
                  </a:cubicBezTo>
                  <a:cubicBezTo>
                    <a:pt x="4" y="75"/>
                    <a:pt x="4" y="77"/>
                    <a:pt x="5" y="77"/>
                  </a:cubicBezTo>
                  <a:cubicBezTo>
                    <a:pt x="6" y="76"/>
                    <a:pt x="6" y="75"/>
                    <a:pt x="8" y="76"/>
                  </a:cubicBezTo>
                  <a:cubicBezTo>
                    <a:pt x="10" y="78"/>
                    <a:pt x="12" y="78"/>
                    <a:pt x="13" y="78"/>
                  </a:cubicBezTo>
                  <a:cubicBezTo>
                    <a:pt x="15" y="77"/>
                    <a:pt x="17" y="76"/>
                    <a:pt x="16" y="77"/>
                  </a:cubicBezTo>
                  <a:cubicBezTo>
                    <a:pt x="15" y="78"/>
                    <a:pt x="15" y="78"/>
                    <a:pt x="17" y="80"/>
                  </a:cubicBezTo>
                  <a:cubicBezTo>
                    <a:pt x="19" y="81"/>
                    <a:pt x="23" y="82"/>
                    <a:pt x="24" y="82"/>
                  </a:cubicBezTo>
                  <a:cubicBezTo>
                    <a:pt x="24" y="81"/>
                    <a:pt x="25" y="80"/>
                    <a:pt x="26" y="80"/>
                  </a:cubicBezTo>
                  <a:cubicBezTo>
                    <a:pt x="28" y="81"/>
                    <a:pt x="33" y="81"/>
                    <a:pt x="34" y="80"/>
                  </a:cubicBezTo>
                  <a:cubicBezTo>
                    <a:pt x="35" y="80"/>
                    <a:pt x="35" y="78"/>
                    <a:pt x="37" y="79"/>
                  </a:cubicBezTo>
                  <a:cubicBezTo>
                    <a:pt x="39" y="80"/>
                    <a:pt x="41" y="81"/>
                    <a:pt x="39" y="82"/>
                  </a:cubicBezTo>
                  <a:cubicBezTo>
                    <a:pt x="38" y="83"/>
                    <a:pt x="27" y="82"/>
                    <a:pt x="25" y="83"/>
                  </a:cubicBezTo>
                  <a:cubicBezTo>
                    <a:pt x="24" y="84"/>
                    <a:pt x="32" y="85"/>
                    <a:pt x="34" y="85"/>
                  </a:cubicBezTo>
                  <a:cubicBezTo>
                    <a:pt x="36" y="85"/>
                    <a:pt x="29" y="86"/>
                    <a:pt x="24" y="85"/>
                  </a:cubicBezTo>
                  <a:cubicBezTo>
                    <a:pt x="20" y="84"/>
                    <a:pt x="15" y="84"/>
                    <a:pt x="14" y="85"/>
                  </a:cubicBezTo>
                  <a:cubicBezTo>
                    <a:pt x="12" y="85"/>
                    <a:pt x="9" y="87"/>
                    <a:pt x="12" y="88"/>
                  </a:cubicBezTo>
                  <a:cubicBezTo>
                    <a:pt x="15" y="89"/>
                    <a:pt x="16" y="90"/>
                    <a:pt x="17" y="89"/>
                  </a:cubicBezTo>
                  <a:cubicBezTo>
                    <a:pt x="19" y="87"/>
                    <a:pt x="19" y="88"/>
                    <a:pt x="18" y="89"/>
                  </a:cubicBezTo>
                  <a:cubicBezTo>
                    <a:pt x="18" y="90"/>
                    <a:pt x="20" y="91"/>
                    <a:pt x="22" y="91"/>
                  </a:cubicBezTo>
                  <a:cubicBezTo>
                    <a:pt x="25" y="91"/>
                    <a:pt x="26" y="91"/>
                    <a:pt x="29" y="91"/>
                  </a:cubicBezTo>
                  <a:cubicBezTo>
                    <a:pt x="32" y="91"/>
                    <a:pt x="29" y="91"/>
                    <a:pt x="27" y="92"/>
                  </a:cubicBezTo>
                  <a:cubicBezTo>
                    <a:pt x="25" y="92"/>
                    <a:pt x="22" y="92"/>
                    <a:pt x="22" y="94"/>
                  </a:cubicBezTo>
                  <a:cubicBezTo>
                    <a:pt x="21" y="95"/>
                    <a:pt x="22" y="95"/>
                    <a:pt x="25" y="96"/>
                  </a:cubicBezTo>
                  <a:cubicBezTo>
                    <a:pt x="28" y="98"/>
                    <a:pt x="37" y="100"/>
                    <a:pt x="37" y="99"/>
                  </a:cubicBezTo>
                  <a:cubicBezTo>
                    <a:pt x="36" y="99"/>
                    <a:pt x="33" y="97"/>
                    <a:pt x="35" y="97"/>
                  </a:cubicBezTo>
                  <a:cubicBezTo>
                    <a:pt x="36" y="96"/>
                    <a:pt x="37" y="98"/>
                    <a:pt x="38" y="97"/>
                  </a:cubicBezTo>
                  <a:cubicBezTo>
                    <a:pt x="39" y="97"/>
                    <a:pt x="42" y="93"/>
                    <a:pt x="42" y="95"/>
                  </a:cubicBezTo>
                  <a:cubicBezTo>
                    <a:pt x="43" y="97"/>
                    <a:pt x="41" y="99"/>
                    <a:pt x="43" y="98"/>
                  </a:cubicBezTo>
                  <a:cubicBezTo>
                    <a:pt x="44" y="98"/>
                    <a:pt x="46" y="97"/>
                    <a:pt x="48" y="96"/>
                  </a:cubicBezTo>
                  <a:cubicBezTo>
                    <a:pt x="50" y="95"/>
                    <a:pt x="50" y="95"/>
                    <a:pt x="51" y="96"/>
                  </a:cubicBezTo>
                  <a:cubicBezTo>
                    <a:pt x="52" y="97"/>
                    <a:pt x="52" y="97"/>
                    <a:pt x="54" y="96"/>
                  </a:cubicBezTo>
                  <a:cubicBezTo>
                    <a:pt x="55" y="95"/>
                    <a:pt x="54" y="95"/>
                    <a:pt x="57" y="95"/>
                  </a:cubicBezTo>
                  <a:cubicBezTo>
                    <a:pt x="60" y="95"/>
                    <a:pt x="64" y="96"/>
                    <a:pt x="65" y="97"/>
                  </a:cubicBezTo>
                  <a:cubicBezTo>
                    <a:pt x="67" y="97"/>
                    <a:pt x="73" y="98"/>
                    <a:pt x="76" y="100"/>
                  </a:cubicBezTo>
                  <a:cubicBezTo>
                    <a:pt x="78" y="101"/>
                    <a:pt x="76" y="99"/>
                    <a:pt x="79" y="101"/>
                  </a:cubicBezTo>
                  <a:cubicBezTo>
                    <a:pt x="81" y="102"/>
                    <a:pt x="83" y="102"/>
                    <a:pt x="84" y="103"/>
                  </a:cubicBezTo>
                  <a:cubicBezTo>
                    <a:pt x="86" y="104"/>
                    <a:pt x="84" y="106"/>
                    <a:pt x="84" y="106"/>
                  </a:cubicBezTo>
                  <a:cubicBezTo>
                    <a:pt x="84" y="107"/>
                    <a:pt x="86" y="109"/>
                    <a:pt x="88" y="109"/>
                  </a:cubicBezTo>
                  <a:cubicBezTo>
                    <a:pt x="89" y="110"/>
                    <a:pt x="91" y="110"/>
                    <a:pt x="92" y="111"/>
                  </a:cubicBezTo>
                  <a:cubicBezTo>
                    <a:pt x="93" y="112"/>
                    <a:pt x="95" y="114"/>
                    <a:pt x="95" y="115"/>
                  </a:cubicBezTo>
                  <a:cubicBezTo>
                    <a:pt x="96" y="116"/>
                    <a:pt x="96" y="118"/>
                    <a:pt x="97" y="120"/>
                  </a:cubicBezTo>
                  <a:cubicBezTo>
                    <a:pt x="98" y="122"/>
                    <a:pt x="100" y="124"/>
                    <a:pt x="99" y="125"/>
                  </a:cubicBezTo>
                  <a:cubicBezTo>
                    <a:pt x="98" y="126"/>
                    <a:pt x="100" y="127"/>
                    <a:pt x="100" y="128"/>
                  </a:cubicBezTo>
                  <a:cubicBezTo>
                    <a:pt x="101" y="128"/>
                    <a:pt x="100" y="126"/>
                    <a:pt x="101" y="127"/>
                  </a:cubicBezTo>
                  <a:cubicBezTo>
                    <a:pt x="102" y="128"/>
                    <a:pt x="103" y="129"/>
                    <a:pt x="103" y="129"/>
                  </a:cubicBezTo>
                  <a:cubicBezTo>
                    <a:pt x="103" y="130"/>
                    <a:pt x="101" y="131"/>
                    <a:pt x="101" y="131"/>
                  </a:cubicBezTo>
                  <a:cubicBezTo>
                    <a:pt x="101" y="132"/>
                    <a:pt x="101" y="133"/>
                    <a:pt x="101" y="133"/>
                  </a:cubicBezTo>
                  <a:cubicBezTo>
                    <a:pt x="102" y="133"/>
                    <a:pt x="103" y="131"/>
                    <a:pt x="104" y="132"/>
                  </a:cubicBezTo>
                  <a:cubicBezTo>
                    <a:pt x="105" y="133"/>
                    <a:pt x="106" y="137"/>
                    <a:pt x="105" y="137"/>
                  </a:cubicBezTo>
                  <a:cubicBezTo>
                    <a:pt x="104" y="137"/>
                    <a:pt x="105" y="137"/>
                    <a:pt x="106" y="138"/>
                  </a:cubicBezTo>
                  <a:cubicBezTo>
                    <a:pt x="108" y="138"/>
                    <a:pt x="107" y="138"/>
                    <a:pt x="106" y="139"/>
                  </a:cubicBezTo>
                  <a:cubicBezTo>
                    <a:pt x="104" y="139"/>
                    <a:pt x="105" y="142"/>
                    <a:pt x="104" y="141"/>
                  </a:cubicBezTo>
                  <a:cubicBezTo>
                    <a:pt x="103" y="140"/>
                    <a:pt x="103" y="140"/>
                    <a:pt x="103" y="139"/>
                  </a:cubicBezTo>
                  <a:cubicBezTo>
                    <a:pt x="104" y="139"/>
                    <a:pt x="104" y="139"/>
                    <a:pt x="103" y="139"/>
                  </a:cubicBezTo>
                  <a:cubicBezTo>
                    <a:pt x="102" y="138"/>
                    <a:pt x="100" y="138"/>
                    <a:pt x="101" y="139"/>
                  </a:cubicBezTo>
                  <a:cubicBezTo>
                    <a:pt x="102" y="139"/>
                    <a:pt x="103" y="140"/>
                    <a:pt x="102" y="140"/>
                  </a:cubicBezTo>
                  <a:cubicBezTo>
                    <a:pt x="101" y="140"/>
                    <a:pt x="100" y="141"/>
                    <a:pt x="100" y="141"/>
                  </a:cubicBezTo>
                  <a:cubicBezTo>
                    <a:pt x="101" y="142"/>
                    <a:pt x="103" y="142"/>
                    <a:pt x="103" y="143"/>
                  </a:cubicBezTo>
                  <a:cubicBezTo>
                    <a:pt x="102" y="143"/>
                    <a:pt x="102" y="144"/>
                    <a:pt x="103" y="145"/>
                  </a:cubicBezTo>
                  <a:cubicBezTo>
                    <a:pt x="104" y="145"/>
                    <a:pt x="105" y="144"/>
                    <a:pt x="106" y="143"/>
                  </a:cubicBezTo>
                  <a:cubicBezTo>
                    <a:pt x="105" y="144"/>
                    <a:pt x="104" y="145"/>
                    <a:pt x="103" y="145"/>
                  </a:cubicBezTo>
                  <a:cubicBezTo>
                    <a:pt x="102" y="145"/>
                    <a:pt x="101" y="144"/>
                    <a:pt x="101" y="145"/>
                  </a:cubicBezTo>
                  <a:cubicBezTo>
                    <a:pt x="100" y="145"/>
                    <a:pt x="101" y="146"/>
                    <a:pt x="101" y="146"/>
                  </a:cubicBezTo>
                  <a:cubicBezTo>
                    <a:pt x="100" y="146"/>
                    <a:pt x="98" y="147"/>
                    <a:pt x="99" y="147"/>
                  </a:cubicBezTo>
                  <a:cubicBezTo>
                    <a:pt x="100" y="147"/>
                    <a:pt x="101" y="148"/>
                    <a:pt x="101" y="149"/>
                  </a:cubicBezTo>
                  <a:cubicBezTo>
                    <a:pt x="101" y="150"/>
                    <a:pt x="102" y="150"/>
                    <a:pt x="102" y="149"/>
                  </a:cubicBezTo>
                  <a:cubicBezTo>
                    <a:pt x="103" y="148"/>
                    <a:pt x="104" y="149"/>
                    <a:pt x="105" y="150"/>
                  </a:cubicBezTo>
                  <a:cubicBezTo>
                    <a:pt x="106" y="150"/>
                    <a:pt x="109" y="150"/>
                    <a:pt x="109" y="149"/>
                  </a:cubicBezTo>
                  <a:cubicBezTo>
                    <a:pt x="110" y="149"/>
                    <a:pt x="109" y="147"/>
                    <a:pt x="110" y="146"/>
                  </a:cubicBezTo>
                  <a:cubicBezTo>
                    <a:pt x="112" y="146"/>
                    <a:pt x="114" y="146"/>
                    <a:pt x="113" y="144"/>
                  </a:cubicBezTo>
                  <a:cubicBezTo>
                    <a:pt x="111" y="142"/>
                    <a:pt x="111" y="141"/>
                    <a:pt x="111" y="140"/>
                  </a:cubicBezTo>
                  <a:cubicBezTo>
                    <a:pt x="111" y="139"/>
                    <a:pt x="111" y="141"/>
                    <a:pt x="112" y="142"/>
                  </a:cubicBezTo>
                  <a:cubicBezTo>
                    <a:pt x="112" y="143"/>
                    <a:pt x="113" y="144"/>
                    <a:pt x="114" y="145"/>
                  </a:cubicBezTo>
                  <a:cubicBezTo>
                    <a:pt x="115" y="145"/>
                    <a:pt x="116" y="145"/>
                    <a:pt x="116" y="144"/>
                  </a:cubicBezTo>
                  <a:cubicBezTo>
                    <a:pt x="117" y="143"/>
                    <a:pt x="117" y="144"/>
                    <a:pt x="116" y="145"/>
                  </a:cubicBezTo>
                  <a:cubicBezTo>
                    <a:pt x="115" y="146"/>
                    <a:pt x="115" y="147"/>
                    <a:pt x="114" y="148"/>
                  </a:cubicBezTo>
                  <a:cubicBezTo>
                    <a:pt x="112" y="148"/>
                    <a:pt x="114" y="148"/>
                    <a:pt x="115" y="148"/>
                  </a:cubicBezTo>
                  <a:cubicBezTo>
                    <a:pt x="115" y="147"/>
                    <a:pt x="118" y="147"/>
                    <a:pt x="119" y="147"/>
                  </a:cubicBezTo>
                  <a:cubicBezTo>
                    <a:pt x="121" y="148"/>
                    <a:pt x="124" y="145"/>
                    <a:pt x="123" y="146"/>
                  </a:cubicBezTo>
                  <a:cubicBezTo>
                    <a:pt x="122" y="147"/>
                    <a:pt x="123" y="148"/>
                    <a:pt x="121" y="148"/>
                  </a:cubicBezTo>
                  <a:cubicBezTo>
                    <a:pt x="119" y="148"/>
                    <a:pt x="118" y="148"/>
                    <a:pt x="118" y="149"/>
                  </a:cubicBezTo>
                  <a:cubicBezTo>
                    <a:pt x="117" y="149"/>
                    <a:pt x="115" y="151"/>
                    <a:pt x="119" y="150"/>
                  </a:cubicBezTo>
                  <a:cubicBezTo>
                    <a:pt x="123" y="149"/>
                    <a:pt x="127" y="149"/>
                    <a:pt x="125" y="149"/>
                  </a:cubicBezTo>
                  <a:cubicBezTo>
                    <a:pt x="122" y="150"/>
                    <a:pt x="118" y="150"/>
                    <a:pt x="119" y="151"/>
                  </a:cubicBezTo>
                  <a:cubicBezTo>
                    <a:pt x="120" y="151"/>
                    <a:pt x="121" y="151"/>
                    <a:pt x="122" y="152"/>
                  </a:cubicBezTo>
                  <a:cubicBezTo>
                    <a:pt x="122" y="152"/>
                    <a:pt x="122" y="153"/>
                    <a:pt x="122" y="153"/>
                  </a:cubicBezTo>
                  <a:cubicBezTo>
                    <a:pt x="123" y="154"/>
                    <a:pt x="123" y="155"/>
                    <a:pt x="122" y="155"/>
                  </a:cubicBezTo>
                  <a:cubicBezTo>
                    <a:pt x="121" y="155"/>
                    <a:pt x="121" y="156"/>
                    <a:pt x="122" y="156"/>
                  </a:cubicBezTo>
                  <a:cubicBezTo>
                    <a:pt x="123" y="155"/>
                    <a:pt x="124" y="155"/>
                    <a:pt x="125" y="155"/>
                  </a:cubicBezTo>
                  <a:cubicBezTo>
                    <a:pt x="126" y="155"/>
                    <a:pt x="126" y="155"/>
                    <a:pt x="126" y="156"/>
                  </a:cubicBezTo>
                  <a:cubicBezTo>
                    <a:pt x="127" y="157"/>
                    <a:pt x="129" y="160"/>
                    <a:pt x="128" y="160"/>
                  </a:cubicBezTo>
                  <a:cubicBezTo>
                    <a:pt x="127" y="161"/>
                    <a:pt x="126" y="161"/>
                    <a:pt x="125" y="160"/>
                  </a:cubicBezTo>
                  <a:cubicBezTo>
                    <a:pt x="124" y="160"/>
                    <a:pt x="120" y="157"/>
                    <a:pt x="118" y="157"/>
                  </a:cubicBezTo>
                  <a:cubicBezTo>
                    <a:pt x="116" y="157"/>
                    <a:pt x="111" y="156"/>
                    <a:pt x="109" y="156"/>
                  </a:cubicBezTo>
                  <a:cubicBezTo>
                    <a:pt x="108" y="156"/>
                    <a:pt x="106" y="156"/>
                    <a:pt x="109" y="158"/>
                  </a:cubicBezTo>
                  <a:cubicBezTo>
                    <a:pt x="111" y="160"/>
                    <a:pt x="114" y="160"/>
                    <a:pt x="116" y="161"/>
                  </a:cubicBezTo>
                  <a:cubicBezTo>
                    <a:pt x="118" y="162"/>
                    <a:pt x="119" y="164"/>
                    <a:pt x="121" y="164"/>
                  </a:cubicBezTo>
                  <a:cubicBezTo>
                    <a:pt x="122" y="164"/>
                    <a:pt x="126" y="163"/>
                    <a:pt x="127" y="164"/>
                  </a:cubicBezTo>
                  <a:cubicBezTo>
                    <a:pt x="128" y="164"/>
                    <a:pt x="129" y="164"/>
                    <a:pt x="130" y="164"/>
                  </a:cubicBezTo>
                  <a:cubicBezTo>
                    <a:pt x="131" y="164"/>
                    <a:pt x="131" y="167"/>
                    <a:pt x="130" y="167"/>
                  </a:cubicBezTo>
                  <a:cubicBezTo>
                    <a:pt x="129" y="167"/>
                    <a:pt x="128" y="167"/>
                    <a:pt x="129" y="168"/>
                  </a:cubicBezTo>
                  <a:cubicBezTo>
                    <a:pt x="130" y="169"/>
                    <a:pt x="131" y="169"/>
                    <a:pt x="129" y="170"/>
                  </a:cubicBezTo>
                  <a:cubicBezTo>
                    <a:pt x="128" y="170"/>
                    <a:pt x="127" y="171"/>
                    <a:pt x="127" y="172"/>
                  </a:cubicBezTo>
                  <a:cubicBezTo>
                    <a:pt x="127" y="173"/>
                    <a:pt x="127" y="173"/>
                    <a:pt x="128" y="172"/>
                  </a:cubicBezTo>
                  <a:cubicBezTo>
                    <a:pt x="130" y="172"/>
                    <a:pt x="130" y="173"/>
                    <a:pt x="129" y="173"/>
                  </a:cubicBezTo>
                  <a:cubicBezTo>
                    <a:pt x="127" y="173"/>
                    <a:pt x="126" y="173"/>
                    <a:pt x="126" y="174"/>
                  </a:cubicBezTo>
                  <a:cubicBezTo>
                    <a:pt x="126" y="176"/>
                    <a:pt x="125" y="177"/>
                    <a:pt x="126" y="177"/>
                  </a:cubicBezTo>
                  <a:cubicBezTo>
                    <a:pt x="126" y="176"/>
                    <a:pt x="128" y="176"/>
                    <a:pt x="127" y="177"/>
                  </a:cubicBezTo>
                  <a:cubicBezTo>
                    <a:pt x="127" y="178"/>
                    <a:pt x="126" y="179"/>
                    <a:pt x="125" y="179"/>
                  </a:cubicBezTo>
                  <a:cubicBezTo>
                    <a:pt x="123" y="179"/>
                    <a:pt x="121" y="179"/>
                    <a:pt x="120" y="178"/>
                  </a:cubicBezTo>
                  <a:cubicBezTo>
                    <a:pt x="119" y="178"/>
                    <a:pt x="118" y="180"/>
                    <a:pt x="117" y="180"/>
                  </a:cubicBezTo>
                  <a:cubicBezTo>
                    <a:pt x="116" y="180"/>
                    <a:pt x="115" y="179"/>
                    <a:pt x="115" y="180"/>
                  </a:cubicBezTo>
                  <a:cubicBezTo>
                    <a:pt x="116" y="181"/>
                    <a:pt x="117" y="181"/>
                    <a:pt x="117" y="182"/>
                  </a:cubicBezTo>
                  <a:cubicBezTo>
                    <a:pt x="118" y="182"/>
                    <a:pt x="120" y="183"/>
                    <a:pt x="119" y="183"/>
                  </a:cubicBezTo>
                  <a:cubicBezTo>
                    <a:pt x="119" y="182"/>
                    <a:pt x="119" y="182"/>
                    <a:pt x="120" y="182"/>
                  </a:cubicBezTo>
                  <a:cubicBezTo>
                    <a:pt x="122" y="182"/>
                    <a:pt x="122" y="183"/>
                    <a:pt x="123" y="182"/>
                  </a:cubicBezTo>
                  <a:cubicBezTo>
                    <a:pt x="125" y="181"/>
                    <a:pt x="126" y="181"/>
                    <a:pt x="126" y="181"/>
                  </a:cubicBezTo>
                  <a:cubicBezTo>
                    <a:pt x="127" y="181"/>
                    <a:pt x="128" y="181"/>
                    <a:pt x="127" y="181"/>
                  </a:cubicBezTo>
                  <a:cubicBezTo>
                    <a:pt x="125" y="181"/>
                    <a:pt x="124" y="182"/>
                    <a:pt x="125" y="182"/>
                  </a:cubicBezTo>
                  <a:cubicBezTo>
                    <a:pt x="126" y="182"/>
                    <a:pt x="127" y="183"/>
                    <a:pt x="127" y="183"/>
                  </a:cubicBezTo>
                  <a:cubicBezTo>
                    <a:pt x="126" y="184"/>
                    <a:pt x="127" y="184"/>
                    <a:pt x="128" y="184"/>
                  </a:cubicBezTo>
                  <a:cubicBezTo>
                    <a:pt x="130" y="184"/>
                    <a:pt x="133" y="185"/>
                    <a:pt x="131" y="185"/>
                  </a:cubicBezTo>
                  <a:cubicBezTo>
                    <a:pt x="130" y="185"/>
                    <a:pt x="128" y="184"/>
                    <a:pt x="130" y="186"/>
                  </a:cubicBezTo>
                  <a:cubicBezTo>
                    <a:pt x="132" y="187"/>
                    <a:pt x="134" y="189"/>
                    <a:pt x="132" y="188"/>
                  </a:cubicBezTo>
                  <a:cubicBezTo>
                    <a:pt x="130" y="187"/>
                    <a:pt x="129" y="185"/>
                    <a:pt x="128" y="184"/>
                  </a:cubicBezTo>
                  <a:cubicBezTo>
                    <a:pt x="127" y="184"/>
                    <a:pt x="126" y="184"/>
                    <a:pt x="125" y="184"/>
                  </a:cubicBezTo>
                  <a:cubicBezTo>
                    <a:pt x="123" y="184"/>
                    <a:pt x="122" y="184"/>
                    <a:pt x="121" y="184"/>
                  </a:cubicBezTo>
                  <a:cubicBezTo>
                    <a:pt x="119" y="184"/>
                    <a:pt x="119" y="183"/>
                    <a:pt x="117" y="183"/>
                  </a:cubicBezTo>
                  <a:cubicBezTo>
                    <a:pt x="116" y="183"/>
                    <a:pt x="116" y="185"/>
                    <a:pt x="115" y="185"/>
                  </a:cubicBezTo>
                  <a:cubicBezTo>
                    <a:pt x="114" y="186"/>
                    <a:pt x="112" y="186"/>
                    <a:pt x="112" y="187"/>
                  </a:cubicBezTo>
                  <a:cubicBezTo>
                    <a:pt x="112" y="188"/>
                    <a:pt x="112" y="189"/>
                    <a:pt x="113" y="189"/>
                  </a:cubicBezTo>
                  <a:cubicBezTo>
                    <a:pt x="114" y="188"/>
                    <a:pt x="117" y="186"/>
                    <a:pt x="118" y="186"/>
                  </a:cubicBezTo>
                  <a:cubicBezTo>
                    <a:pt x="119" y="185"/>
                    <a:pt x="119" y="184"/>
                    <a:pt x="119" y="184"/>
                  </a:cubicBezTo>
                  <a:cubicBezTo>
                    <a:pt x="119" y="185"/>
                    <a:pt x="119" y="185"/>
                    <a:pt x="120" y="185"/>
                  </a:cubicBezTo>
                  <a:cubicBezTo>
                    <a:pt x="121" y="185"/>
                    <a:pt x="122" y="185"/>
                    <a:pt x="122" y="186"/>
                  </a:cubicBezTo>
                  <a:cubicBezTo>
                    <a:pt x="122" y="187"/>
                    <a:pt x="124" y="188"/>
                    <a:pt x="124" y="187"/>
                  </a:cubicBezTo>
                  <a:cubicBezTo>
                    <a:pt x="124" y="186"/>
                    <a:pt x="124" y="185"/>
                    <a:pt x="124" y="186"/>
                  </a:cubicBezTo>
                  <a:cubicBezTo>
                    <a:pt x="125" y="186"/>
                    <a:pt x="125" y="186"/>
                    <a:pt x="126" y="187"/>
                  </a:cubicBezTo>
                  <a:cubicBezTo>
                    <a:pt x="127" y="187"/>
                    <a:pt x="127" y="187"/>
                    <a:pt x="127" y="187"/>
                  </a:cubicBezTo>
                  <a:cubicBezTo>
                    <a:pt x="128" y="186"/>
                    <a:pt x="129" y="187"/>
                    <a:pt x="130" y="188"/>
                  </a:cubicBezTo>
                  <a:cubicBezTo>
                    <a:pt x="131" y="188"/>
                    <a:pt x="131" y="188"/>
                    <a:pt x="130" y="188"/>
                  </a:cubicBezTo>
                  <a:cubicBezTo>
                    <a:pt x="128" y="188"/>
                    <a:pt x="129" y="189"/>
                    <a:pt x="130" y="189"/>
                  </a:cubicBezTo>
                  <a:cubicBezTo>
                    <a:pt x="131" y="189"/>
                    <a:pt x="132" y="190"/>
                    <a:pt x="131" y="189"/>
                  </a:cubicBezTo>
                  <a:cubicBezTo>
                    <a:pt x="129" y="189"/>
                    <a:pt x="128" y="189"/>
                    <a:pt x="127" y="188"/>
                  </a:cubicBezTo>
                  <a:cubicBezTo>
                    <a:pt x="126" y="188"/>
                    <a:pt x="125" y="187"/>
                    <a:pt x="125" y="188"/>
                  </a:cubicBezTo>
                  <a:cubicBezTo>
                    <a:pt x="125" y="189"/>
                    <a:pt x="125" y="189"/>
                    <a:pt x="125" y="188"/>
                  </a:cubicBezTo>
                  <a:cubicBezTo>
                    <a:pt x="125" y="188"/>
                    <a:pt x="124" y="188"/>
                    <a:pt x="123" y="188"/>
                  </a:cubicBezTo>
                  <a:cubicBezTo>
                    <a:pt x="123" y="188"/>
                    <a:pt x="122" y="187"/>
                    <a:pt x="121" y="187"/>
                  </a:cubicBezTo>
                  <a:cubicBezTo>
                    <a:pt x="120" y="187"/>
                    <a:pt x="118" y="187"/>
                    <a:pt x="117" y="187"/>
                  </a:cubicBezTo>
                  <a:cubicBezTo>
                    <a:pt x="116" y="188"/>
                    <a:pt x="111" y="189"/>
                    <a:pt x="111" y="190"/>
                  </a:cubicBezTo>
                  <a:cubicBezTo>
                    <a:pt x="111" y="191"/>
                    <a:pt x="110" y="192"/>
                    <a:pt x="112" y="192"/>
                  </a:cubicBezTo>
                  <a:cubicBezTo>
                    <a:pt x="113" y="191"/>
                    <a:pt x="117" y="191"/>
                    <a:pt x="118" y="191"/>
                  </a:cubicBezTo>
                  <a:cubicBezTo>
                    <a:pt x="119" y="190"/>
                    <a:pt x="123" y="190"/>
                    <a:pt x="124" y="191"/>
                  </a:cubicBezTo>
                  <a:cubicBezTo>
                    <a:pt x="125" y="191"/>
                    <a:pt x="125" y="193"/>
                    <a:pt x="127" y="192"/>
                  </a:cubicBezTo>
                  <a:cubicBezTo>
                    <a:pt x="129" y="192"/>
                    <a:pt x="129" y="193"/>
                    <a:pt x="127" y="193"/>
                  </a:cubicBezTo>
                  <a:cubicBezTo>
                    <a:pt x="126" y="193"/>
                    <a:pt x="126" y="193"/>
                    <a:pt x="124" y="192"/>
                  </a:cubicBezTo>
                  <a:cubicBezTo>
                    <a:pt x="122" y="191"/>
                    <a:pt x="120" y="191"/>
                    <a:pt x="118" y="191"/>
                  </a:cubicBezTo>
                  <a:cubicBezTo>
                    <a:pt x="117" y="191"/>
                    <a:pt x="113" y="192"/>
                    <a:pt x="112" y="193"/>
                  </a:cubicBezTo>
                  <a:cubicBezTo>
                    <a:pt x="111" y="193"/>
                    <a:pt x="112" y="195"/>
                    <a:pt x="113" y="195"/>
                  </a:cubicBezTo>
                  <a:cubicBezTo>
                    <a:pt x="115" y="195"/>
                    <a:pt x="120" y="195"/>
                    <a:pt x="119" y="195"/>
                  </a:cubicBezTo>
                  <a:cubicBezTo>
                    <a:pt x="117" y="195"/>
                    <a:pt x="117" y="196"/>
                    <a:pt x="117" y="196"/>
                  </a:cubicBezTo>
                  <a:cubicBezTo>
                    <a:pt x="116" y="197"/>
                    <a:pt x="114" y="197"/>
                    <a:pt x="113" y="197"/>
                  </a:cubicBezTo>
                  <a:cubicBezTo>
                    <a:pt x="113" y="198"/>
                    <a:pt x="113" y="198"/>
                    <a:pt x="115" y="198"/>
                  </a:cubicBezTo>
                  <a:cubicBezTo>
                    <a:pt x="117" y="198"/>
                    <a:pt x="118" y="199"/>
                    <a:pt x="116" y="199"/>
                  </a:cubicBezTo>
                  <a:cubicBezTo>
                    <a:pt x="114" y="199"/>
                    <a:pt x="112" y="199"/>
                    <a:pt x="112" y="200"/>
                  </a:cubicBezTo>
                  <a:cubicBezTo>
                    <a:pt x="112" y="202"/>
                    <a:pt x="112" y="203"/>
                    <a:pt x="114" y="203"/>
                  </a:cubicBezTo>
                  <a:cubicBezTo>
                    <a:pt x="115" y="202"/>
                    <a:pt x="119" y="199"/>
                    <a:pt x="122" y="197"/>
                  </a:cubicBezTo>
                  <a:cubicBezTo>
                    <a:pt x="125" y="195"/>
                    <a:pt x="126" y="194"/>
                    <a:pt x="129" y="194"/>
                  </a:cubicBezTo>
                  <a:cubicBezTo>
                    <a:pt x="131" y="194"/>
                    <a:pt x="133" y="195"/>
                    <a:pt x="130" y="195"/>
                  </a:cubicBezTo>
                  <a:cubicBezTo>
                    <a:pt x="127" y="195"/>
                    <a:pt x="126" y="195"/>
                    <a:pt x="129" y="195"/>
                  </a:cubicBezTo>
                  <a:cubicBezTo>
                    <a:pt x="131" y="195"/>
                    <a:pt x="132" y="196"/>
                    <a:pt x="129" y="196"/>
                  </a:cubicBezTo>
                  <a:cubicBezTo>
                    <a:pt x="126" y="196"/>
                    <a:pt x="117" y="201"/>
                    <a:pt x="115" y="203"/>
                  </a:cubicBezTo>
                  <a:cubicBezTo>
                    <a:pt x="113" y="206"/>
                    <a:pt x="116" y="204"/>
                    <a:pt x="117" y="204"/>
                  </a:cubicBezTo>
                  <a:cubicBezTo>
                    <a:pt x="119" y="204"/>
                    <a:pt x="123" y="203"/>
                    <a:pt x="122" y="203"/>
                  </a:cubicBezTo>
                  <a:cubicBezTo>
                    <a:pt x="121" y="204"/>
                    <a:pt x="120" y="204"/>
                    <a:pt x="119" y="204"/>
                  </a:cubicBezTo>
                  <a:cubicBezTo>
                    <a:pt x="118" y="205"/>
                    <a:pt x="116" y="204"/>
                    <a:pt x="117" y="205"/>
                  </a:cubicBezTo>
                  <a:cubicBezTo>
                    <a:pt x="117" y="207"/>
                    <a:pt x="119" y="209"/>
                    <a:pt x="119" y="209"/>
                  </a:cubicBezTo>
                  <a:cubicBezTo>
                    <a:pt x="120" y="208"/>
                    <a:pt x="122" y="206"/>
                    <a:pt x="123" y="206"/>
                  </a:cubicBezTo>
                  <a:cubicBezTo>
                    <a:pt x="124" y="206"/>
                    <a:pt x="130" y="206"/>
                    <a:pt x="128" y="206"/>
                  </a:cubicBezTo>
                  <a:cubicBezTo>
                    <a:pt x="127" y="206"/>
                    <a:pt x="124" y="206"/>
                    <a:pt x="123" y="206"/>
                  </a:cubicBezTo>
                  <a:cubicBezTo>
                    <a:pt x="122" y="206"/>
                    <a:pt x="120" y="208"/>
                    <a:pt x="120" y="209"/>
                  </a:cubicBezTo>
                  <a:cubicBezTo>
                    <a:pt x="120" y="210"/>
                    <a:pt x="120" y="209"/>
                    <a:pt x="120" y="210"/>
                  </a:cubicBezTo>
                  <a:cubicBezTo>
                    <a:pt x="120" y="211"/>
                    <a:pt x="120" y="213"/>
                    <a:pt x="121" y="214"/>
                  </a:cubicBezTo>
                  <a:cubicBezTo>
                    <a:pt x="121" y="215"/>
                    <a:pt x="122" y="215"/>
                    <a:pt x="123" y="214"/>
                  </a:cubicBezTo>
                  <a:cubicBezTo>
                    <a:pt x="123" y="213"/>
                    <a:pt x="124" y="214"/>
                    <a:pt x="123" y="214"/>
                  </a:cubicBezTo>
                  <a:cubicBezTo>
                    <a:pt x="122" y="215"/>
                    <a:pt x="121" y="220"/>
                    <a:pt x="122" y="220"/>
                  </a:cubicBezTo>
                  <a:cubicBezTo>
                    <a:pt x="123" y="219"/>
                    <a:pt x="125" y="216"/>
                    <a:pt x="126" y="216"/>
                  </a:cubicBezTo>
                  <a:cubicBezTo>
                    <a:pt x="127" y="215"/>
                    <a:pt x="126" y="216"/>
                    <a:pt x="126" y="217"/>
                  </a:cubicBezTo>
                  <a:cubicBezTo>
                    <a:pt x="126" y="218"/>
                    <a:pt x="127" y="220"/>
                    <a:pt x="127" y="219"/>
                  </a:cubicBezTo>
                  <a:cubicBezTo>
                    <a:pt x="128" y="218"/>
                    <a:pt x="129" y="218"/>
                    <a:pt x="129" y="217"/>
                  </a:cubicBezTo>
                  <a:cubicBezTo>
                    <a:pt x="129" y="217"/>
                    <a:pt x="130" y="216"/>
                    <a:pt x="129" y="214"/>
                  </a:cubicBezTo>
                  <a:cubicBezTo>
                    <a:pt x="127" y="212"/>
                    <a:pt x="126" y="211"/>
                    <a:pt x="128" y="213"/>
                  </a:cubicBezTo>
                  <a:cubicBezTo>
                    <a:pt x="130" y="215"/>
                    <a:pt x="130" y="217"/>
                    <a:pt x="131" y="216"/>
                  </a:cubicBezTo>
                  <a:cubicBezTo>
                    <a:pt x="131" y="215"/>
                    <a:pt x="132" y="214"/>
                    <a:pt x="132" y="215"/>
                  </a:cubicBezTo>
                  <a:cubicBezTo>
                    <a:pt x="131" y="215"/>
                    <a:pt x="135" y="219"/>
                    <a:pt x="134" y="219"/>
                  </a:cubicBezTo>
                  <a:cubicBezTo>
                    <a:pt x="133" y="218"/>
                    <a:pt x="133" y="218"/>
                    <a:pt x="132" y="217"/>
                  </a:cubicBezTo>
                  <a:cubicBezTo>
                    <a:pt x="132" y="217"/>
                    <a:pt x="131" y="217"/>
                    <a:pt x="131" y="218"/>
                  </a:cubicBezTo>
                  <a:cubicBezTo>
                    <a:pt x="131" y="219"/>
                    <a:pt x="132" y="222"/>
                    <a:pt x="132" y="223"/>
                  </a:cubicBezTo>
                  <a:cubicBezTo>
                    <a:pt x="131" y="224"/>
                    <a:pt x="131" y="224"/>
                    <a:pt x="131" y="222"/>
                  </a:cubicBezTo>
                  <a:cubicBezTo>
                    <a:pt x="131" y="221"/>
                    <a:pt x="132" y="219"/>
                    <a:pt x="130" y="220"/>
                  </a:cubicBezTo>
                  <a:cubicBezTo>
                    <a:pt x="129" y="220"/>
                    <a:pt x="129" y="221"/>
                    <a:pt x="128" y="221"/>
                  </a:cubicBezTo>
                  <a:cubicBezTo>
                    <a:pt x="127" y="221"/>
                    <a:pt x="125" y="224"/>
                    <a:pt x="125" y="225"/>
                  </a:cubicBezTo>
                  <a:cubicBezTo>
                    <a:pt x="125" y="226"/>
                    <a:pt x="127" y="226"/>
                    <a:pt x="128" y="226"/>
                  </a:cubicBezTo>
                  <a:cubicBezTo>
                    <a:pt x="129" y="225"/>
                    <a:pt x="127" y="228"/>
                    <a:pt x="127" y="229"/>
                  </a:cubicBezTo>
                  <a:cubicBezTo>
                    <a:pt x="127" y="229"/>
                    <a:pt x="129" y="227"/>
                    <a:pt x="129" y="228"/>
                  </a:cubicBezTo>
                  <a:cubicBezTo>
                    <a:pt x="130" y="230"/>
                    <a:pt x="129" y="231"/>
                    <a:pt x="131" y="231"/>
                  </a:cubicBezTo>
                  <a:cubicBezTo>
                    <a:pt x="132" y="232"/>
                    <a:pt x="133" y="232"/>
                    <a:pt x="132" y="233"/>
                  </a:cubicBezTo>
                  <a:cubicBezTo>
                    <a:pt x="132" y="234"/>
                    <a:pt x="130" y="235"/>
                    <a:pt x="132" y="237"/>
                  </a:cubicBezTo>
                  <a:cubicBezTo>
                    <a:pt x="134" y="238"/>
                    <a:pt x="135" y="239"/>
                    <a:pt x="136" y="240"/>
                  </a:cubicBezTo>
                  <a:cubicBezTo>
                    <a:pt x="137" y="241"/>
                    <a:pt x="138" y="240"/>
                    <a:pt x="138" y="240"/>
                  </a:cubicBezTo>
                  <a:cubicBezTo>
                    <a:pt x="139" y="239"/>
                    <a:pt x="139" y="239"/>
                    <a:pt x="139" y="240"/>
                  </a:cubicBezTo>
                  <a:cubicBezTo>
                    <a:pt x="139" y="242"/>
                    <a:pt x="139" y="243"/>
                    <a:pt x="139" y="244"/>
                  </a:cubicBezTo>
                  <a:cubicBezTo>
                    <a:pt x="139" y="245"/>
                    <a:pt x="140" y="246"/>
                    <a:pt x="141" y="246"/>
                  </a:cubicBezTo>
                  <a:cubicBezTo>
                    <a:pt x="141" y="245"/>
                    <a:pt x="141" y="245"/>
                    <a:pt x="142" y="246"/>
                  </a:cubicBezTo>
                  <a:cubicBezTo>
                    <a:pt x="143" y="247"/>
                    <a:pt x="146" y="249"/>
                    <a:pt x="147" y="250"/>
                  </a:cubicBezTo>
                  <a:cubicBezTo>
                    <a:pt x="149" y="250"/>
                    <a:pt x="151" y="250"/>
                    <a:pt x="152" y="249"/>
                  </a:cubicBezTo>
                  <a:cubicBezTo>
                    <a:pt x="153" y="249"/>
                    <a:pt x="155" y="250"/>
                    <a:pt x="156" y="249"/>
                  </a:cubicBezTo>
                  <a:cubicBezTo>
                    <a:pt x="156" y="248"/>
                    <a:pt x="156" y="248"/>
                    <a:pt x="156" y="250"/>
                  </a:cubicBezTo>
                  <a:cubicBezTo>
                    <a:pt x="156" y="251"/>
                    <a:pt x="156" y="253"/>
                    <a:pt x="157" y="251"/>
                  </a:cubicBezTo>
                  <a:cubicBezTo>
                    <a:pt x="157" y="250"/>
                    <a:pt x="159" y="247"/>
                    <a:pt x="159" y="248"/>
                  </a:cubicBezTo>
                  <a:cubicBezTo>
                    <a:pt x="158" y="250"/>
                    <a:pt x="158" y="250"/>
                    <a:pt x="159" y="251"/>
                  </a:cubicBezTo>
                  <a:cubicBezTo>
                    <a:pt x="159" y="251"/>
                    <a:pt x="159" y="251"/>
                    <a:pt x="160" y="251"/>
                  </a:cubicBezTo>
                  <a:cubicBezTo>
                    <a:pt x="159" y="251"/>
                    <a:pt x="159" y="251"/>
                    <a:pt x="159" y="251"/>
                  </a:cubicBezTo>
                  <a:cubicBezTo>
                    <a:pt x="158" y="252"/>
                    <a:pt x="157" y="253"/>
                    <a:pt x="159" y="253"/>
                  </a:cubicBezTo>
                  <a:cubicBezTo>
                    <a:pt x="160" y="252"/>
                    <a:pt x="161" y="253"/>
                    <a:pt x="160" y="254"/>
                  </a:cubicBezTo>
                  <a:cubicBezTo>
                    <a:pt x="160" y="255"/>
                    <a:pt x="160" y="255"/>
                    <a:pt x="161" y="254"/>
                  </a:cubicBezTo>
                  <a:cubicBezTo>
                    <a:pt x="163" y="253"/>
                    <a:pt x="164" y="252"/>
                    <a:pt x="163" y="254"/>
                  </a:cubicBezTo>
                  <a:cubicBezTo>
                    <a:pt x="162" y="255"/>
                    <a:pt x="159" y="258"/>
                    <a:pt x="162" y="256"/>
                  </a:cubicBezTo>
                  <a:cubicBezTo>
                    <a:pt x="164" y="254"/>
                    <a:pt x="163" y="257"/>
                    <a:pt x="163" y="256"/>
                  </a:cubicBezTo>
                  <a:cubicBezTo>
                    <a:pt x="163" y="256"/>
                    <a:pt x="163" y="257"/>
                    <a:pt x="164" y="257"/>
                  </a:cubicBezTo>
                  <a:cubicBezTo>
                    <a:pt x="166" y="256"/>
                    <a:pt x="167" y="253"/>
                    <a:pt x="167" y="255"/>
                  </a:cubicBezTo>
                  <a:cubicBezTo>
                    <a:pt x="167" y="256"/>
                    <a:pt x="166" y="259"/>
                    <a:pt x="167" y="259"/>
                  </a:cubicBezTo>
                  <a:cubicBezTo>
                    <a:pt x="167" y="258"/>
                    <a:pt x="169" y="257"/>
                    <a:pt x="170" y="257"/>
                  </a:cubicBezTo>
                  <a:cubicBezTo>
                    <a:pt x="171" y="257"/>
                    <a:pt x="172" y="256"/>
                    <a:pt x="171" y="255"/>
                  </a:cubicBezTo>
                  <a:cubicBezTo>
                    <a:pt x="171" y="254"/>
                    <a:pt x="169" y="254"/>
                    <a:pt x="169" y="253"/>
                  </a:cubicBezTo>
                  <a:cubicBezTo>
                    <a:pt x="168" y="252"/>
                    <a:pt x="169" y="253"/>
                    <a:pt x="170" y="253"/>
                  </a:cubicBezTo>
                  <a:cubicBezTo>
                    <a:pt x="171" y="253"/>
                    <a:pt x="174" y="253"/>
                    <a:pt x="173" y="252"/>
                  </a:cubicBezTo>
                  <a:cubicBezTo>
                    <a:pt x="173" y="251"/>
                    <a:pt x="171" y="251"/>
                    <a:pt x="171" y="250"/>
                  </a:cubicBezTo>
                  <a:cubicBezTo>
                    <a:pt x="172" y="250"/>
                    <a:pt x="175" y="249"/>
                    <a:pt x="174" y="249"/>
                  </a:cubicBezTo>
                  <a:cubicBezTo>
                    <a:pt x="173" y="248"/>
                    <a:pt x="171" y="248"/>
                    <a:pt x="171" y="248"/>
                  </a:cubicBezTo>
                  <a:cubicBezTo>
                    <a:pt x="172" y="248"/>
                    <a:pt x="176" y="245"/>
                    <a:pt x="175" y="245"/>
                  </a:cubicBezTo>
                  <a:cubicBezTo>
                    <a:pt x="175" y="245"/>
                    <a:pt x="172" y="244"/>
                    <a:pt x="173" y="244"/>
                  </a:cubicBezTo>
                  <a:cubicBezTo>
                    <a:pt x="174" y="243"/>
                    <a:pt x="176" y="243"/>
                    <a:pt x="176" y="242"/>
                  </a:cubicBezTo>
                  <a:cubicBezTo>
                    <a:pt x="176" y="241"/>
                    <a:pt x="176" y="238"/>
                    <a:pt x="176" y="237"/>
                  </a:cubicBezTo>
                  <a:cubicBezTo>
                    <a:pt x="175" y="237"/>
                    <a:pt x="177" y="236"/>
                    <a:pt x="176" y="236"/>
                  </a:cubicBezTo>
                  <a:cubicBezTo>
                    <a:pt x="176" y="235"/>
                    <a:pt x="173" y="233"/>
                    <a:pt x="173" y="233"/>
                  </a:cubicBezTo>
                  <a:cubicBezTo>
                    <a:pt x="174" y="233"/>
                    <a:pt x="182" y="233"/>
                    <a:pt x="181" y="232"/>
                  </a:cubicBezTo>
                  <a:cubicBezTo>
                    <a:pt x="180" y="231"/>
                    <a:pt x="177" y="230"/>
                    <a:pt x="178" y="230"/>
                  </a:cubicBezTo>
                  <a:cubicBezTo>
                    <a:pt x="179" y="230"/>
                    <a:pt x="185" y="231"/>
                    <a:pt x="183" y="230"/>
                  </a:cubicBezTo>
                  <a:cubicBezTo>
                    <a:pt x="182" y="229"/>
                    <a:pt x="179" y="228"/>
                    <a:pt x="180" y="228"/>
                  </a:cubicBezTo>
                  <a:cubicBezTo>
                    <a:pt x="181" y="228"/>
                    <a:pt x="185" y="229"/>
                    <a:pt x="184" y="228"/>
                  </a:cubicBezTo>
                  <a:cubicBezTo>
                    <a:pt x="183" y="227"/>
                    <a:pt x="186" y="227"/>
                    <a:pt x="185" y="226"/>
                  </a:cubicBezTo>
                  <a:cubicBezTo>
                    <a:pt x="184" y="225"/>
                    <a:pt x="180" y="224"/>
                    <a:pt x="182" y="224"/>
                  </a:cubicBezTo>
                  <a:cubicBezTo>
                    <a:pt x="183" y="224"/>
                    <a:pt x="187" y="225"/>
                    <a:pt x="186" y="224"/>
                  </a:cubicBezTo>
                  <a:cubicBezTo>
                    <a:pt x="186" y="222"/>
                    <a:pt x="187" y="222"/>
                    <a:pt x="185" y="221"/>
                  </a:cubicBezTo>
                  <a:cubicBezTo>
                    <a:pt x="183" y="220"/>
                    <a:pt x="181" y="220"/>
                    <a:pt x="182" y="220"/>
                  </a:cubicBezTo>
                  <a:cubicBezTo>
                    <a:pt x="183" y="219"/>
                    <a:pt x="189" y="220"/>
                    <a:pt x="189" y="218"/>
                  </a:cubicBezTo>
                  <a:cubicBezTo>
                    <a:pt x="189" y="217"/>
                    <a:pt x="188" y="216"/>
                    <a:pt x="186" y="215"/>
                  </a:cubicBezTo>
                  <a:cubicBezTo>
                    <a:pt x="185" y="215"/>
                    <a:pt x="182" y="214"/>
                    <a:pt x="184" y="213"/>
                  </a:cubicBezTo>
                  <a:cubicBezTo>
                    <a:pt x="185" y="212"/>
                    <a:pt x="186" y="212"/>
                    <a:pt x="187" y="212"/>
                  </a:cubicBezTo>
                  <a:cubicBezTo>
                    <a:pt x="188" y="212"/>
                    <a:pt x="187" y="213"/>
                    <a:pt x="188" y="213"/>
                  </a:cubicBezTo>
                  <a:cubicBezTo>
                    <a:pt x="190" y="211"/>
                    <a:pt x="192" y="211"/>
                    <a:pt x="191" y="210"/>
                  </a:cubicBezTo>
                  <a:cubicBezTo>
                    <a:pt x="190" y="210"/>
                    <a:pt x="189" y="209"/>
                    <a:pt x="189" y="208"/>
                  </a:cubicBezTo>
                  <a:cubicBezTo>
                    <a:pt x="190" y="208"/>
                    <a:pt x="192" y="207"/>
                    <a:pt x="192" y="207"/>
                  </a:cubicBezTo>
                  <a:cubicBezTo>
                    <a:pt x="192" y="206"/>
                    <a:pt x="192" y="207"/>
                    <a:pt x="194" y="207"/>
                  </a:cubicBezTo>
                  <a:cubicBezTo>
                    <a:pt x="196" y="207"/>
                    <a:pt x="200" y="208"/>
                    <a:pt x="200" y="206"/>
                  </a:cubicBezTo>
                  <a:cubicBezTo>
                    <a:pt x="200" y="205"/>
                    <a:pt x="198" y="205"/>
                    <a:pt x="199" y="204"/>
                  </a:cubicBezTo>
                  <a:cubicBezTo>
                    <a:pt x="200" y="203"/>
                    <a:pt x="201" y="202"/>
                    <a:pt x="202" y="201"/>
                  </a:cubicBezTo>
                  <a:cubicBezTo>
                    <a:pt x="202" y="200"/>
                    <a:pt x="206" y="200"/>
                    <a:pt x="205" y="200"/>
                  </a:cubicBezTo>
                  <a:cubicBezTo>
                    <a:pt x="204" y="201"/>
                    <a:pt x="203" y="202"/>
                    <a:pt x="203" y="204"/>
                  </a:cubicBezTo>
                  <a:cubicBezTo>
                    <a:pt x="202" y="205"/>
                    <a:pt x="201" y="207"/>
                    <a:pt x="202" y="207"/>
                  </a:cubicBezTo>
                  <a:cubicBezTo>
                    <a:pt x="203" y="206"/>
                    <a:pt x="204" y="206"/>
                    <a:pt x="205" y="205"/>
                  </a:cubicBezTo>
                  <a:cubicBezTo>
                    <a:pt x="206" y="205"/>
                    <a:pt x="206" y="204"/>
                    <a:pt x="207" y="204"/>
                  </a:cubicBezTo>
                  <a:cubicBezTo>
                    <a:pt x="208" y="204"/>
                    <a:pt x="209" y="206"/>
                    <a:pt x="210" y="205"/>
                  </a:cubicBezTo>
                  <a:cubicBezTo>
                    <a:pt x="210" y="204"/>
                    <a:pt x="210" y="203"/>
                    <a:pt x="210" y="203"/>
                  </a:cubicBezTo>
                  <a:cubicBezTo>
                    <a:pt x="211" y="203"/>
                    <a:pt x="212" y="204"/>
                    <a:pt x="213" y="204"/>
                  </a:cubicBezTo>
                  <a:cubicBezTo>
                    <a:pt x="214" y="203"/>
                    <a:pt x="215" y="201"/>
                    <a:pt x="216" y="201"/>
                  </a:cubicBezTo>
                  <a:cubicBezTo>
                    <a:pt x="218" y="201"/>
                    <a:pt x="219" y="200"/>
                    <a:pt x="220" y="199"/>
                  </a:cubicBezTo>
                  <a:cubicBezTo>
                    <a:pt x="221" y="198"/>
                    <a:pt x="224" y="195"/>
                    <a:pt x="225" y="194"/>
                  </a:cubicBezTo>
                  <a:cubicBezTo>
                    <a:pt x="226" y="192"/>
                    <a:pt x="228" y="189"/>
                    <a:pt x="228" y="188"/>
                  </a:cubicBezTo>
                  <a:cubicBezTo>
                    <a:pt x="229" y="188"/>
                    <a:pt x="235" y="187"/>
                    <a:pt x="234" y="185"/>
                  </a:cubicBezTo>
                  <a:cubicBezTo>
                    <a:pt x="234" y="183"/>
                    <a:pt x="232" y="178"/>
                    <a:pt x="233" y="179"/>
                  </a:cubicBezTo>
                  <a:cubicBezTo>
                    <a:pt x="235" y="180"/>
                    <a:pt x="238" y="183"/>
                    <a:pt x="240" y="183"/>
                  </a:cubicBezTo>
                  <a:cubicBezTo>
                    <a:pt x="242" y="184"/>
                    <a:pt x="244" y="183"/>
                    <a:pt x="244" y="182"/>
                  </a:cubicBezTo>
                  <a:cubicBezTo>
                    <a:pt x="244" y="181"/>
                    <a:pt x="244" y="183"/>
                    <a:pt x="245" y="183"/>
                  </a:cubicBezTo>
                  <a:cubicBezTo>
                    <a:pt x="246" y="183"/>
                    <a:pt x="248" y="183"/>
                    <a:pt x="247" y="182"/>
                  </a:cubicBezTo>
                  <a:cubicBezTo>
                    <a:pt x="247" y="182"/>
                    <a:pt x="246" y="181"/>
                    <a:pt x="247" y="180"/>
                  </a:cubicBezTo>
                  <a:cubicBezTo>
                    <a:pt x="248" y="180"/>
                    <a:pt x="248" y="181"/>
                    <a:pt x="249" y="181"/>
                  </a:cubicBezTo>
                  <a:cubicBezTo>
                    <a:pt x="251" y="181"/>
                    <a:pt x="252" y="181"/>
                    <a:pt x="255" y="180"/>
                  </a:cubicBezTo>
                  <a:cubicBezTo>
                    <a:pt x="258" y="180"/>
                    <a:pt x="264" y="179"/>
                    <a:pt x="266" y="178"/>
                  </a:cubicBezTo>
                  <a:cubicBezTo>
                    <a:pt x="269" y="176"/>
                    <a:pt x="278" y="171"/>
                    <a:pt x="280" y="170"/>
                  </a:cubicBezTo>
                  <a:cubicBezTo>
                    <a:pt x="283" y="168"/>
                    <a:pt x="293" y="163"/>
                    <a:pt x="291" y="16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07" name="Freeform 539"/>
            <p:cNvSpPr>
              <a:spLocks noChangeArrowheads="1"/>
            </p:cNvSpPr>
            <p:nvPr/>
          </p:nvSpPr>
          <p:spPr bwMode="auto">
            <a:xfrm>
              <a:off x="891" y="222"/>
              <a:ext cx="26" cy="15"/>
            </a:xfrm>
            <a:custGeom>
              <a:avLst/>
              <a:gdLst>
                <a:gd name="T0" fmla="*/ 2 w 19"/>
                <a:gd name="T1" fmla="*/ 7 h 11"/>
                <a:gd name="T2" fmla="*/ 7 w 19"/>
                <a:gd name="T3" fmla="*/ 8 h 11"/>
                <a:gd name="T4" fmla="*/ 7 w 19"/>
                <a:gd name="T5" fmla="*/ 10 h 11"/>
                <a:gd name="T6" fmla="*/ 13 w 19"/>
                <a:gd name="T7" fmla="*/ 10 h 11"/>
                <a:gd name="T8" fmla="*/ 18 w 19"/>
                <a:gd name="T9" fmla="*/ 7 h 11"/>
                <a:gd name="T10" fmla="*/ 15 w 19"/>
                <a:gd name="T11" fmla="*/ 4 h 11"/>
                <a:gd name="T12" fmla="*/ 9 w 19"/>
                <a:gd name="T13" fmla="*/ 1 h 11"/>
                <a:gd name="T14" fmla="*/ 2 w 19"/>
                <a:gd name="T15" fmla="*/ 2 h 11"/>
                <a:gd name="T16" fmla="*/ 4 w 19"/>
                <a:gd name="T17" fmla="*/ 4 h 11"/>
                <a:gd name="T18" fmla="*/ 2 w 19"/>
                <a:gd name="T19" fmla="*/ 6 h 11"/>
                <a:gd name="T20" fmla="*/ 2 w 19"/>
                <a:gd name="T21" fmla="*/ 7 h 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11"/>
                <a:gd name="T35" fmla="*/ 19 w 19"/>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11">
                  <a:moveTo>
                    <a:pt x="2" y="7"/>
                  </a:moveTo>
                  <a:cubicBezTo>
                    <a:pt x="5" y="7"/>
                    <a:pt x="7" y="7"/>
                    <a:pt x="7" y="8"/>
                  </a:cubicBezTo>
                  <a:cubicBezTo>
                    <a:pt x="8" y="9"/>
                    <a:pt x="5" y="10"/>
                    <a:pt x="7" y="10"/>
                  </a:cubicBezTo>
                  <a:cubicBezTo>
                    <a:pt x="8" y="10"/>
                    <a:pt x="11" y="11"/>
                    <a:pt x="13" y="10"/>
                  </a:cubicBezTo>
                  <a:cubicBezTo>
                    <a:pt x="16" y="8"/>
                    <a:pt x="19" y="8"/>
                    <a:pt x="18" y="7"/>
                  </a:cubicBezTo>
                  <a:cubicBezTo>
                    <a:pt x="18" y="5"/>
                    <a:pt x="17" y="6"/>
                    <a:pt x="15" y="4"/>
                  </a:cubicBezTo>
                  <a:cubicBezTo>
                    <a:pt x="13" y="3"/>
                    <a:pt x="11" y="2"/>
                    <a:pt x="9" y="1"/>
                  </a:cubicBezTo>
                  <a:cubicBezTo>
                    <a:pt x="7" y="0"/>
                    <a:pt x="1" y="0"/>
                    <a:pt x="2" y="2"/>
                  </a:cubicBezTo>
                  <a:cubicBezTo>
                    <a:pt x="3" y="3"/>
                    <a:pt x="5" y="3"/>
                    <a:pt x="4" y="4"/>
                  </a:cubicBezTo>
                  <a:cubicBezTo>
                    <a:pt x="3" y="4"/>
                    <a:pt x="1" y="5"/>
                    <a:pt x="2" y="6"/>
                  </a:cubicBezTo>
                  <a:cubicBezTo>
                    <a:pt x="3" y="6"/>
                    <a:pt x="0" y="7"/>
                    <a:pt x="2" y="7"/>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08" name="Freeform 540"/>
            <p:cNvSpPr>
              <a:spLocks noChangeArrowheads="1"/>
            </p:cNvSpPr>
            <p:nvPr/>
          </p:nvSpPr>
          <p:spPr bwMode="auto">
            <a:xfrm>
              <a:off x="901" y="208"/>
              <a:ext cx="5" cy="3"/>
            </a:xfrm>
            <a:custGeom>
              <a:avLst/>
              <a:gdLst>
                <a:gd name="T0" fmla="*/ 2 w 4"/>
                <a:gd name="T1" fmla="*/ 1 h 2"/>
                <a:gd name="T2" fmla="*/ 2 w 4"/>
                <a:gd name="T3" fmla="*/ 2 h 2"/>
                <a:gd name="T4" fmla="*/ 2 w 4"/>
                <a:gd name="T5" fmla="*/ 1 h 2"/>
                <a:gd name="T6" fmla="*/ 0 60000 65536"/>
                <a:gd name="T7" fmla="*/ 0 60000 65536"/>
                <a:gd name="T8" fmla="*/ 0 60000 65536"/>
                <a:gd name="T9" fmla="*/ 0 w 4"/>
                <a:gd name="T10" fmla="*/ 0 h 2"/>
                <a:gd name="T11" fmla="*/ 4 w 4"/>
                <a:gd name="T12" fmla="*/ 2 h 2"/>
              </a:gdLst>
              <a:ahLst/>
              <a:cxnLst>
                <a:cxn ang="T6">
                  <a:pos x="T0" y="T1"/>
                </a:cxn>
                <a:cxn ang="T7">
                  <a:pos x="T2" y="T3"/>
                </a:cxn>
                <a:cxn ang="T8">
                  <a:pos x="T4" y="T5"/>
                </a:cxn>
              </a:cxnLst>
              <a:rect l="T9" t="T10" r="T11" b="T12"/>
              <a:pathLst>
                <a:path w="4" h="2">
                  <a:moveTo>
                    <a:pt x="2" y="1"/>
                  </a:moveTo>
                  <a:cubicBezTo>
                    <a:pt x="0" y="0"/>
                    <a:pt x="0" y="2"/>
                    <a:pt x="2" y="2"/>
                  </a:cubicBezTo>
                  <a:cubicBezTo>
                    <a:pt x="4" y="2"/>
                    <a:pt x="3" y="1"/>
                    <a:pt x="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09" name="Freeform 541"/>
            <p:cNvSpPr>
              <a:spLocks noChangeArrowheads="1"/>
            </p:cNvSpPr>
            <p:nvPr/>
          </p:nvSpPr>
          <p:spPr bwMode="auto">
            <a:xfrm>
              <a:off x="905" y="25"/>
              <a:ext cx="18" cy="8"/>
            </a:xfrm>
            <a:custGeom>
              <a:avLst/>
              <a:gdLst>
                <a:gd name="T0" fmla="*/ 2 w 13"/>
                <a:gd name="T1" fmla="*/ 3 h 6"/>
                <a:gd name="T2" fmla="*/ 10 w 13"/>
                <a:gd name="T3" fmla="*/ 5 h 6"/>
                <a:gd name="T4" fmla="*/ 10 w 13"/>
                <a:gd name="T5" fmla="*/ 3 h 6"/>
                <a:gd name="T6" fmla="*/ 2 w 13"/>
                <a:gd name="T7" fmla="*/ 1 h 6"/>
                <a:gd name="T8" fmla="*/ 2 w 13"/>
                <a:gd name="T9" fmla="*/ 3 h 6"/>
                <a:gd name="T10" fmla="*/ 0 60000 65536"/>
                <a:gd name="T11" fmla="*/ 0 60000 65536"/>
                <a:gd name="T12" fmla="*/ 0 60000 65536"/>
                <a:gd name="T13" fmla="*/ 0 60000 65536"/>
                <a:gd name="T14" fmla="*/ 0 60000 65536"/>
                <a:gd name="T15" fmla="*/ 0 w 13"/>
                <a:gd name="T16" fmla="*/ 0 h 6"/>
                <a:gd name="T17" fmla="*/ 13 w 13"/>
                <a:gd name="T18" fmla="*/ 6 h 6"/>
              </a:gdLst>
              <a:ahLst/>
              <a:cxnLst>
                <a:cxn ang="T10">
                  <a:pos x="T0" y="T1"/>
                </a:cxn>
                <a:cxn ang="T11">
                  <a:pos x="T2" y="T3"/>
                </a:cxn>
                <a:cxn ang="T12">
                  <a:pos x="T4" y="T5"/>
                </a:cxn>
                <a:cxn ang="T13">
                  <a:pos x="T6" y="T7"/>
                </a:cxn>
                <a:cxn ang="T14">
                  <a:pos x="T8" y="T9"/>
                </a:cxn>
              </a:cxnLst>
              <a:rect l="T15" t="T16" r="T17" b="T18"/>
              <a:pathLst>
                <a:path w="13" h="6">
                  <a:moveTo>
                    <a:pt x="2" y="3"/>
                  </a:moveTo>
                  <a:cubicBezTo>
                    <a:pt x="4" y="4"/>
                    <a:pt x="8" y="5"/>
                    <a:pt x="10" y="5"/>
                  </a:cubicBezTo>
                  <a:cubicBezTo>
                    <a:pt x="13" y="6"/>
                    <a:pt x="13" y="4"/>
                    <a:pt x="10" y="3"/>
                  </a:cubicBezTo>
                  <a:cubicBezTo>
                    <a:pt x="8" y="2"/>
                    <a:pt x="4" y="1"/>
                    <a:pt x="2" y="1"/>
                  </a:cubicBezTo>
                  <a:cubicBezTo>
                    <a:pt x="0" y="0"/>
                    <a:pt x="1" y="2"/>
                    <a:pt x="2"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10" name="Freeform 542"/>
            <p:cNvSpPr>
              <a:spLocks noChangeArrowheads="1"/>
            </p:cNvSpPr>
            <p:nvPr/>
          </p:nvSpPr>
          <p:spPr bwMode="auto">
            <a:xfrm>
              <a:off x="943" y="14"/>
              <a:ext cx="7" cy="2"/>
            </a:xfrm>
            <a:custGeom>
              <a:avLst/>
              <a:gdLst>
                <a:gd name="T0" fmla="*/ 4 w 5"/>
                <a:gd name="T1" fmla="*/ 2 h 2"/>
                <a:gd name="T2" fmla="*/ 2 w 5"/>
                <a:gd name="T3" fmla="*/ 0 h 2"/>
                <a:gd name="T4" fmla="*/ 4 w 5"/>
                <a:gd name="T5" fmla="*/ 2 h 2"/>
                <a:gd name="T6" fmla="*/ 0 60000 65536"/>
                <a:gd name="T7" fmla="*/ 0 60000 65536"/>
                <a:gd name="T8" fmla="*/ 0 60000 65536"/>
                <a:gd name="T9" fmla="*/ 0 w 5"/>
                <a:gd name="T10" fmla="*/ 0 h 2"/>
                <a:gd name="T11" fmla="*/ 5 w 5"/>
                <a:gd name="T12" fmla="*/ 2 h 2"/>
              </a:gdLst>
              <a:ahLst/>
              <a:cxnLst>
                <a:cxn ang="T6">
                  <a:pos x="T0" y="T1"/>
                </a:cxn>
                <a:cxn ang="T7">
                  <a:pos x="T2" y="T3"/>
                </a:cxn>
                <a:cxn ang="T8">
                  <a:pos x="T4" y="T5"/>
                </a:cxn>
              </a:cxnLst>
              <a:rect l="T9" t="T10" r="T11" b="T12"/>
              <a:pathLst>
                <a:path w="5" h="2">
                  <a:moveTo>
                    <a:pt x="4" y="2"/>
                  </a:moveTo>
                  <a:cubicBezTo>
                    <a:pt x="5" y="2"/>
                    <a:pt x="4" y="0"/>
                    <a:pt x="2" y="0"/>
                  </a:cubicBezTo>
                  <a:cubicBezTo>
                    <a:pt x="0" y="0"/>
                    <a:pt x="1" y="2"/>
                    <a:pt x="4"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11" name="Freeform 543"/>
            <p:cNvSpPr>
              <a:spLocks noChangeArrowheads="1"/>
            </p:cNvSpPr>
            <p:nvPr/>
          </p:nvSpPr>
          <p:spPr bwMode="auto">
            <a:xfrm>
              <a:off x="957" y="11"/>
              <a:ext cx="12" cy="5"/>
            </a:xfrm>
            <a:custGeom>
              <a:avLst/>
              <a:gdLst>
                <a:gd name="T0" fmla="*/ 3 w 9"/>
                <a:gd name="T1" fmla="*/ 2 h 4"/>
                <a:gd name="T2" fmla="*/ 9 w 9"/>
                <a:gd name="T3" fmla="*/ 2 h 4"/>
                <a:gd name="T4" fmla="*/ 2 w 9"/>
                <a:gd name="T5" fmla="*/ 1 h 4"/>
                <a:gd name="T6" fmla="*/ 3 w 9"/>
                <a:gd name="T7" fmla="*/ 2 h 4"/>
                <a:gd name="T8" fmla="*/ 0 60000 65536"/>
                <a:gd name="T9" fmla="*/ 0 60000 65536"/>
                <a:gd name="T10" fmla="*/ 0 60000 65536"/>
                <a:gd name="T11" fmla="*/ 0 60000 65536"/>
                <a:gd name="T12" fmla="*/ 0 w 9"/>
                <a:gd name="T13" fmla="*/ 0 h 4"/>
                <a:gd name="T14" fmla="*/ 9 w 9"/>
                <a:gd name="T15" fmla="*/ 4 h 4"/>
              </a:gdLst>
              <a:ahLst/>
              <a:cxnLst>
                <a:cxn ang="T8">
                  <a:pos x="T0" y="T1"/>
                </a:cxn>
                <a:cxn ang="T9">
                  <a:pos x="T2" y="T3"/>
                </a:cxn>
                <a:cxn ang="T10">
                  <a:pos x="T4" y="T5"/>
                </a:cxn>
                <a:cxn ang="T11">
                  <a:pos x="T6" y="T7"/>
                </a:cxn>
              </a:cxnLst>
              <a:rect l="T12" t="T13" r="T14" b="T15"/>
              <a:pathLst>
                <a:path w="9" h="4">
                  <a:moveTo>
                    <a:pt x="3" y="2"/>
                  </a:moveTo>
                  <a:cubicBezTo>
                    <a:pt x="4" y="3"/>
                    <a:pt x="9" y="4"/>
                    <a:pt x="9" y="2"/>
                  </a:cubicBezTo>
                  <a:cubicBezTo>
                    <a:pt x="9" y="1"/>
                    <a:pt x="3" y="0"/>
                    <a:pt x="2" y="1"/>
                  </a:cubicBezTo>
                  <a:cubicBezTo>
                    <a:pt x="0" y="2"/>
                    <a:pt x="1" y="2"/>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12" name="Freeform 544"/>
            <p:cNvSpPr>
              <a:spLocks noChangeArrowheads="1"/>
            </p:cNvSpPr>
            <p:nvPr/>
          </p:nvSpPr>
          <p:spPr bwMode="auto">
            <a:xfrm>
              <a:off x="1005" y="5"/>
              <a:ext cx="17" cy="7"/>
            </a:xfrm>
            <a:custGeom>
              <a:avLst/>
              <a:gdLst>
                <a:gd name="T0" fmla="*/ 2 w 12"/>
                <a:gd name="T1" fmla="*/ 3 h 5"/>
                <a:gd name="T2" fmla="*/ 6 w 12"/>
                <a:gd name="T3" fmla="*/ 4 h 5"/>
                <a:gd name="T4" fmla="*/ 7 w 12"/>
                <a:gd name="T5" fmla="*/ 3 h 5"/>
                <a:gd name="T6" fmla="*/ 11 w 12"/>
                <a:gd name="T7" fmla="*/ 3 h 5"/>
                <a:gd name="T8" fmla="*/ 7 w 12"/>
                <a:gd name="T9" fmla="*/ 2 h 5"/>
                <a:gd name="T10" fmla="*/ 1 w 12"/>
                <a:gd name="T11" fmla="*/ 0 h 5"/>
                <a:gd name="T12" fmla="*/ 6 w 12"/>
                <a:gd name="T13" fmla="*/ 3 h 5"/>
                <a:gd name="T14" fmla="*/ 2 w 12"/>
                <a:gd name="T15" fmla="*/ 3 h 5"/>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5"/>
                <a:gd name="T26" fmla="*/ 12 w 12"/>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5">
                  <a:moveTo>
                    <a:pt x="2" y="3"/>
                  </a:moveTo>
                  <a:cubicBezTo>
                    <a:pt x="1" y="3"/>
                    <a:pt x="4" y="4"/>
                    <a:pt x="6" y="4"/>
                  </a:cubicBezTo>
                  <a:cubicBezTo>
                    <a:pt x="8" y="5"/>
                    <a:pt x="8" y="4"/>
                    <a:pt x="7" y="3"/>
                  </a:cubicBezTo>
                  <a:cubicBezTo>
                    <a:pt x="7" y="3"/>
                    <a:pt x="9" y="3"/>
                    <a:pt x="11" y="3"/>
                  </a:cubicBezTo>
                  <a:cubicBezTo>
                    <a:pt x="12" y="2"/>
                    <a:pt x="9" y="2"/>
                    <a:pt x="7" y="2"/>
                  </a:cubicBezTo>
                  <a:cubicBezTo>
                    <a:pt x="5" y="1"/>
                    <a:pt x="2" y="0"/>
                    <a:pt x="1" y="0"/>
                  </a:cubicBezTo>
                  <a:cubicBezTo>
                    <a:pt x="0" y="1"/>
                    <a:pt x="4" y="2"/>
                    <a:pt x="6" y="3"/>
                  </a:cubicBezTo>
                  <a:cubicBezTo>
                    <a:pt x="8" y="3"/>
                    <a:pt x="2" y="3"/>
                    <a:pt x="2"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13" name="Freeform 545"/>
            <p:cNvSpPr>
              <a:spLocks noChangeArrowheads="1"/>
            </p:cNvSpPr>
            <p:nvPr/>
          </p:nvSpPr>
          <p:spPr bwMode="auto">
            <a:xfrm>
              <a:off x="1160" y="29"/>
              <a:ext cx="9" cy="7"/>
            </a:xfrm>
            <a:custGeom>
              <a:avLst/>
              <a:gdLst>
                <a:gd name="T0" fmla="*/ 5 w 6"/>
                <a:gd name="T1" fmla="*/ 4 h 5"/>
                <a:gd name="T2" fmla="*/ 1 w 6"/>
                <a:gd name="T3" fmla="*/ 0 h 5"/>
                <a:gd name="T4" fmla="*/ 5 w 6"/>
                <a:gd name="T5" fmla="*/ 4 h 5"/>
                <a:gd name="T6" fmla="*/ 0 60000 65536"/>
                <a:gd name="T7" fmla="*/ 0 60000 65536"/>
                <a:gd name="T8" fmla="*/ 0 60000 65536"/>
                <a:gd name="T9" fmla="*/ 0 w 6"/>
                <a:gd name="T10" fmla="*/ 0 h 5"/>
                <a:gd name="T11" fmla="*/ 6 w 6"/>
                <a:gd name="T12" fmla="*/ 5 h 5"/>
              </a:gdLst>
              <a:ahLst/>
              <a:cxnLst>
                <a:cxn ang="T6">
                  <a:pos x="T0" y="T1"/>
                </a:cxn>
                <a:cxn ang="T7">
                  <a:pos x="T2" y="T3"/>
                </a:cxn>
                <a:cxn ang="T8">
                  <a:pos x="T4" y="T5"/>
                </a:cxn>
              </a:cxnLst>
              <a:rect l="T9" t="T10" r="T11" b="T12"/>
              <a:pathLst>
                <a:path w="6" h="5">
                  <a:moveTo>
                    <a:pt x="5" y="4"/>
                  </a:moveTo>
                  <a:cubicBezTo>
                    <a:pt x="6" y="3"/>
                    <a:pt x="2" y="0"/>
                    <a:pt x="1" y="0"/>
                  </a:cubicBezTo>
                  <a:cubicBezTo>
                    <a:pt x="0" y="1"/>
                    <a:pt x="4" y="5"/>
                    <a:pt x="5"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14" name="Freeform 546"/>
            <p:cNvSpPr>
              <a:spLocks noChangeArrowheads="1"/>
            </p:cNvSpPr>
            <p:nvPr/>
          </p:nvSpPr>
          <p:spPr bwMode="auto">
            <a:xfrm>
              <a:off x="1173" y="36"/>
              <a:ext cx="8" cy="1"/>
            </a:xfrm>
            <a:custGeom>
              <a:avLst/>
              <a:gdLst>
                <a:gd name="T0" fmla="*/ 5 w 6"/>
                <a:gd name="T1" fmla="*/ 1 h 1"/>
                <a:gd name="T2" fmla="*/ 2 w 6"/>
                <a:gd name="T3" fmla="*/ 0 h 1"/>
                <a:gd name="T4" fmla="*/ 5 w 6"/>
                <a:gd name="T5" fmla="*/ 1 h 1"/>
                <a:gd name="T6" fmla="*/ 0 60000 65536"/>
                <a:gd name="T7" fmla="*/ 0 60000 65536"/>
                <a:gd name="T8" fmla="*/ 0 60000 65536"/>
                <a:gd name="T9" fmla="*/ 0 w 6"/>
                <a:gd name="T10" fmla="*/ 0 h 1"/>
                <a:gd name="T11" fmla="*/ 6 w 6"/>
                <a:gd name="T12" fmla="*/ 1 h 1"/>
              </a:gdLst>
              <a:ahLst/>
              <a:cxnLst>
                <a:cxn ang="T6">
                  <a:pos x="T0" y="T1"/>
                </a:cxn>
                <a:cxn ang="T7">
                  <a:pos x="T2" y="T3"/>
                </a:cxn>
                <a:cxn ang="T8">
                  <a:pos x="T4" y="T5"/>
                </a:cxn>
              </a:cxnLst>
              <a:rect l="T9" t="T10" r="T11" b="T12"/>
              <a:pathLst>
                <a:path w="6" h="1">
                  <a:moveTo>
                    <a:pt x="5" y="1"/>
                  </a:moveTo>
                  <a:cubicBezTo>
                    <a:pt x="6" y="1"/>
                    <a:pt x="4" y="0"/>
                    <a:pt x="2" y="0"/>
                  </a:cubicBezTo>
                  <a:cubicBezTo>
                    <a:pt x="0" y="0"/>
                    <a:pt x="2" y="1"/>
                    <a:pt x="5"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15" name="Freeform 547"/>
            <p:cNvSpPr>
              <a:spLocks noChangeArrowheads="1"/>
            </p:cNvSpPr>
            <p:nvPr/>
          </p:nvSpPr>
          <p:spPr bwMode="auto">
            <a:xfrm>
              <a:off x="1173" y="125"/>
              <a:ext cx="7" cy="11"/>
            </a:xfrm>
            <a:custGeom>
              <a:avLst/>
              <a:gdLst>
                <a:gd name="T0" fmla="*/ 2 w 5"/>
                <a:gd name="T1" fmla="*/ 0 h 8"/>
                <a:gd name="T2" fmla="*/ 4 w 5"/>
                <a:gd name="T3" fmla="*/ 8 h 8"/>
                <a:gd name="T4" fmla="*/ 2 w 5"/>
                <a:gd name="T5" fmla="*/ 0 h 8"/>
                <a:gd name="T6" fmla="*/ 0 60000 65536"/>
                <a:gd name="T7" fmla="*/ 0 60000 65536"/>
                <a:gd name="T8" fmla="*/ 0 60000 65536"/>
                <a:gd name="T9" fmla="*/ 0 w 5"/>
                <a:gd name="T10" fmla="*/ 0 h 8"/>
                <a:gd name="T11" fmla="*/ 5 w 5"/>
                <a:gd name="T12" fmla="*/ 8 h 8"/>
              </a:gdLst>
              <a:ahLst/>
              <a:cxnLst>
                <a:cxn ang="T6">
                  <a:pos x="T0" y="T1"/>
                </a:cxn>
                <a:cxn ang="T7">
                  <a:pos x="T2" y="T3"/>
                </a:cxn>
                <a:cxn ang="T8">
                  <a:pos x="T4" y="T5"/>
                </a:cxn>
              </a:cxnLst>
              <a:rect l="T9" t="T10" r="T11" b="T12"/>
              <a:pathLst>
                <a:path w="5" h="8">
                  <a:moveTo>
                    <a:pt x="2" y="0"/>
                  </a:moveTo>
                  <a:cubicBezTo>
                    <a:pt x="0" y="0"/>
                    <a:pt x="3" y="8"/>
                    <a:pt x="4" y="8"/>
                  </a:cubicBezTo>
                  <a:cubicBezTo>
                    <a:pt x="5" y="8"/>
                    <a:pt x="4" y="0"/>
                    <a:pt x="2"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16" name="Freeform 548"/>
            <p:cNvSpPr>
              <a:spLocks noChangeArrowheads="1"/>
            </p:cNvSpPr>
            <p:nvPr/>
          </p:nvSpPr>
          <p:spPr bwMode="auto">
            <a:xfrm>
              <a:off x="1176" y="146"/>
              <a:ext cx="9" cy="7"/>
            </a:xfrm>
            <a:custGeom>
              <a:avLst/>
              <a:gdLst>
                <a:gd name="T0" fmla="*/ 6 w 7"/>
                <a:gd name="T1" fmla="*/ 4 h 5"/>
                <a:gd name="T2" fmla="*/ 1 w 7"/>
                <a:gd name="T3" fmla="*/ 0 h 5"/>
                <a:gd name="T4" fmla="*/ 1 w 7"/>
                <a:gd name="T5" fmla="*/ 4 h 5"/>
                <a:gd name="T6" fmla="*/ 6 w 7"/>
                <a:gd name="T7" fmla="*/ 4 h 5"/>
                <a:gd name="T8" fmla="*/ 0 60000 65536"/>
                <a:gd name="T9" fmla="*/ 0 60000 65536"/>
                <a:gd name="T10" fmla="*/ 0 60000 65536"/>
                <a:gd name="T11" fmla="*/ 0 60000 65536"/>
                <a:gd name="T12" fmla="*/ 0 w 7"/>
                <a:gd name="T13" fmla="*/ 0 h 5"/>
                <a:gd name="T14" fmla="*/ 7 w 7"/>
                <a:gd name="T15" fmla="*/ 5 h 5"/>
              </a:gdLst>
              <a:ahLst/>
              <a:cxnLst>
                <a:cxn ang="T8">
                  <a:pos x="T0" y="T1"/>
                </a:cxn>
                <a:cxn ang="T9">
                  <a:pos x="T2" y="T3"/>
                </a:cxn>
                <a:cxn ang="T10">
                  <a:pos x="T4" y="T5"/>
                </a:cxn>
                <a:cxn ang="T11">
                  <a:pos x="T6" y="T7"/>
                </a:cxn>
              </a:cxnLst>
              <a:rect l="T12" t="T13" r="T14" b="T15"/>
              <a:pathLst>
                <a:path w="7" h="5">
                  <a:moveTo>
                    <a:pt x="6" y="4"/>
                  </a:moveTo>
                  <a:cubicBezTo>
                    <a:pt x="6" y="3"/>
                    <a:pt x="1" y="0"/>
                    <a:pt x="1" y="0"/>
                  </a:cubicBezTo>
                  <a:cubicBezTo>
                    <a:pt x="1" y="1"/>
                    <a:pt x="0" y="4"/>
                    <a:pt x="1" y="4"/>
                  </a:cubicBezTo>
                  <a:cubicBezTo>
                    <a:pt x="2" y="4"/>
                    <a:pt x="7" y="5"/>
                    <a:pt x="6"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17" name="Freeform 549"/>
            <p:cNvSpPr>
              <a:spLocks noChangeArrowheads="1"/>
            </p:cNvSpPr>
            <p:nvPr/>
          </p:nvSpPr>
          <p:spPr bwMode="auto">
            <a:xfrm>
              <a:off x="1132" y="182"/>
              <a:ext cx="20" cy="14"/>
            </a:xfrm>
            <a:custGeom>
              <a:avLst/>
              <a:gdLst>
                <a:gd name="T0" fmla="*/ 12 w 15"/>
                <a:gd name="T1" fmla="*/ 4 h 10"/>
                <a:gd name="T2" fmla="*/ 15 w 15"/>
                <a:gd name="T3" fmla="*/ 2 h 10"/>
                <a:gd name="T4" fmla="*/ 5 w 15"/>
                <a:gd name="T5" fmla="*/ 1 h 10"/>
                <a:gd name="T6" fmla="*/ 1 w 15"/>
                <a:gd name="T7" fmla="*/ 4 h 10"/>
                <a:gd name="T8" fmla="*/ 13 w 15"/>
                <a:gd name="T9" fmla="*/ 10 h 10"/>
                <a:gd name="T10" fmla="*/ 11 w 15"/>
                <a:gd name="T11" fmla="*/ 7 h 10"/>
                <a:gd name="T12" fmla="*/ 14 w 15"/>
                <a:gd name="T13" fmla="*/ 7 h 10"/>
                <a:gd name="T14" fmla="*/ 10 w 15"/>
                <a:gd name="T15" fmla="*/ 4 h 10"/>
                <a:gd name="T16" fmla="*/ 12 w 15"/>
                <a:gd name="T17" fmla="*/ 4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0"/>
                <a:gd name="T29" fmla="*/ 15 w 15"/>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0">
                  <a:moveTo>
                    <a:pt x="12" y="4"/>
                  </a:moveTo>
                  <a:cubicBezTo>
                    <a:pt x="13" y="4"/>
                    <a:pt x="15" y="3"/>
                    <a:pt x="15" y="2"/>
                  </a:cubicBezTo>
                  <a:cubicBezTo>
                    <a:pt x="15" y="2"/>
                    <a:pt x="8" y="0"/>
                    <a:pt x="5" y="1"/>
                  </a:cubicBezTo>
                  <a:cubicBezTo>
                    <a:pt x="2" y="1"/>
                    <a:pt x="1" y="2"/>
                    <a:pt x="1" y="4"/>
                  </a:cubicBezTo>
                  <a:cubicBezTo>
                    <a:pt x="0" y="7"/>
                    <a:pt x="12" y="10"/>
                    <a:pt x="13" y="10"/>
                  </a:cubicBezTo>
                  <a:cubicBezTo>
                    <a:pt x="14" y="10"/>
                    <a:pt x="13" y="8"/>
                    <a:pt x="11" y="7"/>
                  </a:cubicBezTo>
                  <a:cubicBezTo>
                    <a:pt x="10" y="6"/>
                    <a:pt x="13" y="7"/>
                    <a:pt x="14" y="7"/>
                  </a:cubicBezTo>
                  <a:cubicBezTo>
                    <a:pt x="15" y="7"/>
                    <a:pt x="12" y="5"/>
                    <a:pt x="10" y="4"/>
                  </a:cubicBezTo>
                  <a:cubicBezTo>
                    <a:pt x="8" y="3"/>
                    <a:pt x="10" y="3"/>
                    <a:pt x="12" y="4"/>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18" name="Freeform 550"/>
            <p:cNvSpPr>
              <a:spLocks noChangeArrowheads="1"/>
            </p:cNvSpPr>
            <p:nvPr/>
          </p:nvSpPr>
          <p:spPr bwMode="auto">
            <a:xfrm>
              <a:off x="1126" y="176"/>
              <a:ext cx="15" cy="4"/>
            </a:xfrm>
            <a:custGeom>
              <a:avLst/>
              <a:gdLst>
                <a:gd name="T0" fmla="*/ 10 w 11"/>
                <a:gd name="T1" fmla="*/ 2 h 3"/>
                <a:gd name="T2" fmla="*/ 7 w 11"/>
                <a:gd name="T3" fmla="*/ 0 h 3"/>
                <a:gd name="T4" fmla="*/ 1 w 11"/>
                <a:gd name="T5" fmla="*/ 1 h 3"/>
                <a:gd name="T6" fmla="*/ 10 w 11"/>
                <a:gd name="T7" fmla="*/ 2 h 3"/>
                <a:gd name="T8" fmla="*/ 0 60000 65536"/>
                <a:gd name="T9" fmla="*/ 0 60000 65536"/>
                <a:gd name="T10" fmla="*/ 0 60000 65536"/>
                <a:gd name="T11" fmla="*/ 0 60000 65536"/>
                <a:gd name="T12" fmla="*/ 0 w 11"/>
                <a:gd name="T13" fmla="*/ 0 h 3"/>
                <a:gd name="T14" fmla="*/ 11 w 11"/>
                <a:gd name="T15" fmla="*/ 3 h 3"/>
              </a:gdLst>
              <a:ahLst/>
              <a:cxnLst>
                <a:cxn ang="T8">
                  <a:pos x="T0" y="T1"/>
                </a:cxn>
                <a:cxn ang="T9">
                  <a:pos x="T2" y="T3"/>
                </a:cxn>
                <a:cxn ang="T10">
                  <a:pos x="T4" y="T5"/>
                </a:cxn>
                <a:cxn ang="T11">
                  <a:pos x="T6" y="T7"/>
                </a:cxn>
              </a:cxnLst>
              <a:rect l="T12" t="T13" r="T14" b="T15"/>
              <a:pathLst>
                <a:path w="11" h="3">
                  <a:moveTo>
                    <a:pt x="10" y="2"/>
                  </a:moveTo>
                  <a:cubicBezTo>
                    <a:pt x="11" y="2"/>
                    <a:pt x="8" y="0"/>
                    <a:pt x="7" y="0"/>
                  </a:cubicBezTo>
                  <a:cubicBezTo>
                    <a:pt x="6" y="0"/>
                    <a:pt x="0" y="1"/>
                    <a:pt x="1" y="1"/>
                  </a:cubicBezTo>
                  <a:cubicBezTo>
                    <a:pt x="2" y="1"/>
                    <a:pt x="9" y="3"/>
                    <a:pt x="10"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19" name="Freeform 551"/>
            <p:cNvSpPr>
              <a:spLocks noChangeArrowheads="1"/>
            </p:cNvSpPr>
            <p:nvPr/>
          </p:nvSpPr>
          <p:spPr bwMode="auto">
            <a:xfrm>
              <a:off x="1105" y="211"/>
              <a:ext cx="21" cy="9"/>
            </a:xfrm>
            <a:custGeom>
              <a:avLst/>
              <a:gdLst>
                <a:gd name="T0" fmla="*/ 12 w 15"/>
                <a:gd name="T1" fmla="*/ 1 h 7"/>
                <a:gd name="T2" fmla="*/ 4 w 15"/>
                <a:gd name="T3" fmla="*/ 2 h 7"/>
                <a:gd name="T4" fmla="*/ 0 w 15"/>
                <a:gd name="T5" fmla="*/ 6 h 7"/>
                <a:gd name="T6" fmla="*/ 14 w 15"/>
                <a:gd name="T7" fmla="*/ 4 h 7"/>
                <a:gd name="T8" fmla="*/ 12 w 15"/>
                <a:gd name="T9" fmla="*/ 1 h 7"/>
                <a:gd name="T10" fmla="*/ 0 60000 65536"/>
                <a:gd name="T11" fmla="*/ 0 60000 65536"/>
                <a:gd name="T12" fmla="*/ 0 60000 65536"/>
                <a:gd name="T13" fmla="*/ 0 60000 65536"/>
                <a:gd name="T14" fmla="*/ 0 60000 65536"/>
                <a:gd name="T15" fmla="*/ 0 w 15"/>
                <a:gd name="T16" fmla="*/ 0 h 7"/>
                <a:gd name="T17" fmla="*/ 15 w 15"/>
                <a:gd name="T18" fmla="*/ 7 h 7"/>
              </a:gdLst>
              <a:ahLst/>
              <a:cxnLst>
                <a:cxn ang="T10">
                  <a:pos x="T0" y="T1"/>
                </a:cxn>
                <a:cxn ang="T11">
                  <a:pos x="T2" y="T3"/>
                </a:cxn>
                <a:cxn ang="T12">
                  <a:pos x="T4" y="T5"/>
                </a:cxn>
                <a:cxn ang="T13">
                  <a:pos x="T6" y="T7"/>
                </a:cxn>
                <a:cxn ang="T14">
                  <a:pos x="T8" y="T9"/>
                </a:cxn>
              </a:cxnLst>
              <a:rect l="T15" t="T16" r="T17" b="T18"/>
              <a:pathLst>
                <a:path w="15" h="7">
                  <a:moveTo>
                    <a:pt x="12" y="1"/>
                  </a:moveTo>
                  <a:cubicBezTo>
                    <a:pt x="10" y="1"/>
                    <a:pt x="5" y="2"/>
                    <a:pt x="4" y="2"/>
                  </a:cubicBezTo>
                  <a:cubicBezTo>
                    <a:pt x="3" y="3"/>
                    <a:pt x="0" y="5"/>
                    <a:pt x="0" y="6"/>
                  </a:cubicBezTo>
                  <a:cubicBezTo>
                    <a:pt x="0" y="6"/>
                    <a:pt x="10" y="7"/>
                    <a:pt x="14" y="4"/>
                  </a:cubicBezTo>
                  <a:cubicBezTo>
                    <a:pt x="15" y="4"/>
                    <a:pt x="15" y="0"/>
                    <a:pt x="12"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20" name="Freeform 552"/>
            <p:cNvSpPr>
              <a:spLocks noChangeArrowheads="1"/>
            </p:cNvSpPr>
            <p:nvPr/>
          </p:nvSpPr>
          <p:spPr bwMode="auto">
            <a:xfrm>
              <a:off x="921" y="227"/>
              <a:ext cx="4" cy="6"/>
            </a:xfrm>
            <a:custGeom>
              <a:avLst/>
              <a:gdLst>
                <a:gd name="T0" fmla="*/ 3 w 3"/>
                <a:gd name="T1" fmla="*/ 2 h 4"/>
                <a:gd name="T2" fmla="*/ 2 w 3"/>
                <a:gd name="T3" fmla="*/ 0 h 4"/>
                <a:gd name="T4" fmla="*/ 0 w 3"/>
                <a:gd name="T5" fmla="*/ 3 h 4"/>
                <a:gd name="T6" fmla="*/ 1 w 3"/>
                <a:gd name="T7" fmla="*/ 4 h 4"/>
                <a:gd name="T8" fmla="*/ 3 w 3"/>
                <a:gd name="T9" fmla="*/ 2 h 4"/>
                <a:gd name="T10" fmla="*/ 0 60000 65536"/>
                <a:gd name="T11" fmla="*/ 0 60000 65536"/>
                <a:gd name="T12" fmla="*/ 0 60000 65536"/>
                <a:gd name="T13" fmla="*/ 0 60000 65536"/>
                <a:gd name="T14" fmla="*/ 0 60000 65536"/>
                <a:gd name="T15" fmla="*/ 0 w 3"/>
                <a:gd name="T16" fmla="*/ 0 h 4"/>
                <a:gd name="T17" fmla="*/ 3 w 3"/>
                <a:gd name="T18" fmla="*/ 4 h 4"/>
              </a:gdLst>
              <a:ahLst/>
              <a:cxnLst>
                <a:cxn ang="T10">
                  <a:pos x="T0" y="T1"/>
                </a:cxn>
                <a:cxn ang="T11">
                  <a:pos x="T2" y="T3"/>
                </a:cxn>
                <a:cxn ang="T12">
                  <a:pos x="T4" y="T5"/>
                </a:cxn>
                <a:cxn ang="T13">
                  <a:pos x="T6" y="T7"/>
                </a:cxn>
                <a:cxn ang="T14">
                  <a:pos x="T8" y="T9"/>
                </a:cxn>
              </a:cxnLst>
              <a:rect l="T15" t="T16" r="T17" b="T18"/>
              <a:pathLst>
                <a:path w="3" h="4">
                  <a:moveTo>
                    <a:pt x="3" y="2"/>
                  </a:moveTo>
                  <a:cubicBezTo>
                    <a:pt x="3" y="1"/>
                    <a:pt x="2" y="0"/>
                    <a:pt x="2" y="0"/>
                  </a:cubicBezTo>
                  <a:cubicBezTo>
                    <a:pt x="1" y="0"/>
                    <a:pt x="0" y="2"/>
                    <a:pt x="0" y="3"/>
                  </a:cubicBezTo>
                  <a:cubicBezTo>
                    <a:pt x="0" y="3"/>
                    <a:pt x="1" y="4"/>
                    <a:pt x="1" y="4"/>
                  </a:cubicBezTo>
                  <a:cubicBezTo>
                    <a:pt x="2" y="4"/>
                    <a:pt x="3" y="3"/>
                    <a:pt x="3"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21" name="Freeform 553"/>
            <p:cNvSpPr>
              <a:spLocks noChangeArrowheads="1"/>
            </p:cNvSpPr>
            <p:nvPr/>
          </p:nvSpPr>
          <p:spPr bwMode="auto">
            <a:xfrm>
              <a:off x="906" y="207"/>
              <a:ext cx="7" cy="4"/>
            </a:xfrm>
            <a:custGeom>
              <a:avLst/>
              <a:gdLst>
                <a:gd name="T0" fmla="*/ 3 w 5"/>
                <a:gd name="T1" fmla="*/ 3 h 3"/>
                <a:gd name="T2" fmla="*/ 4 w 5"/>
                <a:gd name="T3" fmla="*/ 2 h 3"/>
                <a:gd name="T4" fmla="*/ 2 w 5"/>
                <a:gd name="T5" fmla="*/ 0 h 3"/>
                <a:gd name="T6" fmla="*/ 1 w 5"/>
                <a:gd name="T7" fmla="*/ 1 h 3"/>
                <a:gd name="T8" fmla="*/ 3 w 5"/>
                <a:gd name="T9" fmla="*/ 3 h 3"/>
                <a:gd name="T10" fmla="*/ 0 60000 65536"/>
                <a:gd name="T11" fmla="*/ 0 60000 65536"/>
                <a:gd name="T12" fmla="*/ 0 60000 65536"/>
                <a:gd name="T13" fmla="*/ 0 60000 65536"/>
                <a:gd name="T14" fmla="*/ 0 60000 65536"/>
                <a:gd name="T15" fmla="*/ 0 w 5"/>
                <a:gd name="T16" fmla="*/ 0 h 3"/>
                <a:gd name="T17" fmla="*/ 5 w 5"/>
                <a:gd name="T18" fmla="*/ 3 h 3"/>
              </a:gdLst>
              <a:ahLst/>
              <a:cxnLst>
                <a:cxn ang="T10">
                  <a:pos x="T0" y="T1"/>
                </a:cxn>
                <a:cxn ang="T11">
                  <a:pos x="T2" y="T3"/>
                </a:cxn>
                <a:cxn ang="T12">
                  <a:pos x="T4" y="T5"/>
                </a:cxn>
                <a:cxn ang="T13">
                  <a:pos x="T6" y="T7"/>
                </a:cxn>
                <a:cxn ang="T14">
                  <a:pos x="T8" y="T9"/>
                </a:cxn>
              </a:cxnLst>
              <a:rect l="T15" t="T16" r="T17" b="T18"/>
              <a:pathLst>
                <a:path w="5" h="3">
                  <a:moveTo>
                    <a:pt x="3" y="3"/>
                  </a:moveTo>
                  <a:cubicBezTo>
                    <a:pt x="4" y="2"/>
                    <a:pt x="5" y="2"/>
                    <a:pt x="4" y="2"/>
                  </a:cubicBezTo>
                  <a:cubicBezTo>
                    <a:pt x="3" y="1"/>
                    <a:pt x="3" y="0"/>
                    <a:pt x="2" y="0"/>
                  </a:cubicBezTo>
                  <a:cubicBezTo>
                    <a:pt x="1" y="0"/>
                    <a:pt x="0" y="0"/>
                    <a:pt x="1" y="1"/>
                  </a:cubicBezTo>
                  <a:cubicBezTo>
                    <a:pt x="2" y="2"/>
                    <a:pt x="2" y="3"/>
                    <a:pt x="3" y="3"/>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22" name="Freeform 554"/>
            <p:cNvSpPr>
              <a:spLocks noChangeArrowheads="1"/>
            </p:cNvSpPr>
            <p:nvPr/>
          </p:nvSpPr>
          <p:spPr bwMode="auto">
            <a:xfrm>
              <a:off x="1182" y="105"/>
              <a:ext cx="5" cy="4"/>
            </a:xfrm>
            <a:custGeom>
              <a:avLst/>
              <a:gdLst>
                <a:gd name="T0" fmla="*/ 3 w 3"/>
                <a:gd name="T1" fmla="*/ 1 h 3"/>
                <a:gd name="T2" fmla="*/ 0 w 3"/>
                <a:gd name="T3" fmla="*/ 2 h 3"/>
                <a:gd name="T4" fmla="*/ 3 w 3"/>
                <a:gd name="T5" fmla="*/ 1 h 3"/>
                <a:gd name="T6" fmla="*/ 0 60000 65536"/>
                <a:gd name="T7" fmla="*/ 0 60000 65536"/>
                <a:gd name="T8" fmla="*/ 0 60000 65536"/>
                <a:gd name="T9" fmla="*/ 0 w 3"/>
                <a:gd name="T10" fmla="*/ 0 h 3"/>
                <a:gd name="T11" fmla="*/ 3 w 3"/>
                <a:gd name="T12" fmla="*/ 3 h 3"/>
              </a:gdLst>
              <a:ahLst/>
              <a:cxnLst>
                <a:cxn ang="T6">
                  <a:pos x="T0" y="T1"/>
                </a:cxn>
                <a:cxn ang="T7">
                  <a:pos x="T2" y="T3"/>
                </a:cxn>
                <a:cxn ang="T8">
                  <a:pos x="T4" y="T5"/>
                </a:cxn>
              </a:cxnLst>
              <a:rect l="T9" t="T10" r="T11" b="T12"/>
              <a:pathLst>
                <a:path w="3" h="3">
                  <a:moveTo>
                    <a:pt x="3" y="1"/>
                  </a:moveTo>
                  <a:cubicBezTo>
                    <a:pt x="3" y="0"/>
                    <a:pt x="0" y="1"/>
                    <a:pt x="0" y="2"/>
                  </a:cubicBezTo>
                  <a:cubicBezTo>
                    <a:pt x="1" y="3"/>
                    <a:pt x="3" y="2"/>
                    <a:pt x="3"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23" name="Freeform 555"/>
            <p:cNvSpPr>
              <a:spLocks noChangeArrowheads="1"/>
            </p:cNvSpPr>
            <p:nvPr/>
          </p:nvSpPr>
          <p:spPr bwMode="auto">
            <a:xfrm>
              <a:off x="1169" y="87"/>
              <a:ext cx="5" cy="4"/>
            </a:xfrm>
            <a:custGeom>
              <a:avLst/>
              <a:gdLst>
                <a:gd name="T0" fmla="*/ 2 w 4"/>
                <a:gd name="T1" fmla="*/ 2 h 3"/>
                <a:gd name="T2" fmla="*/ 3 w 4"/>
                <a:gd name="T3" fmla="*/ 1 h 3"/>
                <a:gd name="T4" fmla="*/ 2 w 4"/>
                <a:gd name="T5" fmla="*/ 2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2" y="2"/>
                  </a:moveTo>
                  <a:cubicBezTo>
                    <a:pt x="3" y="3"/>
                    <a:pt x="4" y="1"/>
                    <a:pt x="3" y="1"/>
                  </a:cubicBezTo>
                  <a:cubicBezTo>
                    <a:pt x="2" y="0"/>
                    <a:pt x="0" y="2"/>
                    <a:pt x="2" y="2"/>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24" name="Freeform 556"/>
            <p:cNvSpPr>
              <a:spLocks noChangeArrowheads="1"/>
            </p:cNvSpPr>
            <p:nvPr/>
          </p:nvSpPr>
          <p:spPr bwMode="auto">
            <a:xfrm>
              <a:off x="1181" y="83"/>
              <a:ext cx="6" cy="2"/>
            </a:xfrm>
            <a:custGeom>
              <a:avLst/>
              <a:gdLst>
                <a:gd name="T0" fmla="*/ 3 w 4"/>
                <a:gd name="T1" fmla="*/ 0 h 2"/>
                <a:gd name="T2" fmla="*/ 1 w 4"/>
                <a:gd name="T3" fmla="*/ 1 h 2"/>
                <a:gd name="T4" fmla="*/ 3 w 4"/>
                <a:gd name="T5" fmla="*/ 0 h 2"/>
                <a:gd name="T6" fmla="*/ 0 60000 65536"/>
                <a:gd name="T7" fmla="*/ 0 60000 65536"/>
                <a:gd name="T8" fmla="*/ 0 60000 65536"/>
                <a:gd name="T9" fmla="*/ 0 w 4"/>
                <a:gd name="T10" fmla="*/ 0 h 2"/>
                <a:gd name="T11" fmla="*/ 4 w 4"/>
                <a:gd name="T12" fmla="*/ 2 h 2"/>
              </a:gdLst>
              <a:ahLst/>
              <a:cxnLst>
                <a:cxn ang="T6">
                  <a:pos x="T0" y="T1"/>
                </a:cxn>
                <a:cxn ang="T7">
                  <a:pos x="T2" y="T3"/>
                </a:cxn>
                <a:cxn ang="T8">
                  <a:pos x="T4" y="T5"/>
                </a:cxn>
              </a:cxnLst>
              <a:rect l="T9" t="T10" r="T11" b="T12"/>
              <a:pathLst>
                <a:path w="4" h="2">
                  <a:moveTo>
                    <a:pt x="3" y="0"/>
                  </a:moveTo>
                  <a:cubicBezTo>
                    <a:pt x="3" y="0"/>
                    <a:pt x="0" y="1"/>
                    <a:pt x="1" y="1"/>
                  </a:cubicBezTo>
                  <a:cubicBezTo>
                    <a:pt x="2" y="2"/>
                    <a:pt x="4" y="1"/>
                    <a:pt x="3"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25" name="Freeform 557"/>
            <p:cNvSpPr>
              <a:spLocks noChangeArrowheads="1"/>
            </p:cNvSpPr>
            <p:nvPr/>
          </p:nvSpPr>
          <p:spPr bwMode="auto">
            <a:xfrm>
              <a:off x="753" y="113"/>
              <a:ext cx="9" cy="1"/>
            </a:xfrm>
            <a:custGeom>
              <a:avLst/>
              <a:gdLst>
                <a:gd name="T0" fmla="*/ 6 w 6"/>
                <a:gd name="T1" fmla="*/ 1 h 1"/>
                <a:gd name="T2" fmla="*/ 2 w 6"/>
                <a:gd name="T3" fmla="*/ 0 h 1"/>
                <a:gd name="T4" fmla="*/ 6 w 6"/>
                <a:gd name="T5" fmla="*/ 1 h 1"/>
                <a:gd name="T6" fmla="*/ 0 60000 65536"/>
                <a:gd name="T7" fmla="*/ 0 60000 65536"/>
                <a:gd name="T8" fmla="*/ 0 60000 65536"/>
                <a:gd name="T9" fmla="*/ 0 w 6"/>
                <a:gd name="T10" fmla="*/ 0 h 1"/>
                <a:gd name="T11" fmla="*/ 6 w 6"/>
                <a:gd name="T12" fmla="*/ 1 h 1"/>
              </a:gdLst>
              <a:ahLst/>
              <a:cxnLst>
                <a:cxn ang="T6">
                  <a:pos x="T0" y="T1"/>
                </a:cxn>
                <a:cxn ang="T7">
                  <a:pos x="T2" y="T3"/>
                </a:cxn>
                <a:cxn ang="T8">
                  <a:pos x="T4" y="T5"/>
                </a:cxn>
              </a:cxnLst>
              <a:rect l="T9" t="T10" r="T11" b="T12"/>
              <a:pathLst>
                <a:path w="6" h="1">
                  <a:moveTo>
                    <a:pt x="6" y="1"/>
                  </a:moveTo>
                  <a:cubicBezTo>
                    <a:pt x="5" y="0"/>
                    <a:pt x="0" y="0"/>
                    <a:pt x="2" y="0"/>
                  </a:cubicBezTo>
                  <a:cubicBezTo>
                    <a:pt x="3" y="1"/>
                    <a:pt x="6" y="1"/>
                    <a:pt x="6" y="1"/>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sp>
          <p:nvSpPr>
            <p:cNvPr id="24126" name="Freeform 558"/>
            <p:cNvSpPr>
              <a:spLocks noChangeArrowheads="1"/>
            </p:cNvSpPr>
            <p:nvPr/>
          </p:nvSpPr>
          <p:spPr bwMode="auto">
            <a:xfrm>
              <a:off x="764" y="113"/>
              <a:ext cx="9" cy="1"/>
            </a:xfrm>
            <a:custGeom>
              <a:avLst/>
              <a:gdLst>
                <a:gd name="T0" fmla="*/ 5 w 6"/>
                <a:gd name="T1" fmla="*/ 0 h 1"/>
                <a:gd name="T2" fmla="*/ 1 w 6"/>
                <a:gd name="T3" fmla="*/ 0 h 1"/>
                <a:gd name="T4" fmla="*/ 5 w 6"/>
                <a:gd name="T5" fmla="*/ 0 h 1"/>
                <a:gd name="T6" fmla="*/ 0 60000 65536"/>
                <a:gd name="T7" fmla="*/ 0 60000 65536"/>
                <a:gd name="T8" fmla="*/ 0 60000 65536"/>
                <a:gd name="T9" fmla="*/ 0 w 6"/>
                <a:gd name="T10" fmla="*/ 0 h 1"/>
                <a:gd name="T11" fmla="*/ 6 w 6"/>
                <a:gd name="T12" fmla="*/ 1 h 1"/>
              </a:gdLst>
              <a:ahLst/>
              <a:cxnLst>
                <a:cxn ang="T6">
                  <a:pos x="T0" y="T1"/>
                </a:cxn>
                <a:cxn ang="T7">
                  <a:pos x="T2" y="T3"/>
                </a:cxn>
                <a:cxn ang="T8">
                  <a:pos x="T4" y="T5"/>
                </a:cxn>
              </a:cxnLst>
              <a:rect l="T9" t="T10" r="T11" b="T12"/>
              <a:pathLst>
                <a:path w="6" h="1">
                  <a:moveTo>
                    <a:pt x="5" y="0"/>
                  </a:moveTo>
                  <a:cubicBezTo>
                    <a:pt x="4" y="0"/>
                    <a:pt x="0" y="0"/>
                    <a:pt x="1" y="0"/>
                  </a:cubicBezTo>
                  <a:cubicBezTo>
                    <a:pt x="2" y="0"/>
                    <a:pt x="6" y="0"/>
                    <a:pt x="5" y="0"/>
                  </a:cubicBezTo>
                  <a:close/>
                </a:path>
              </a:pathLst>
            </a:custGeom>
            <a:solidFill>
              <a:srgbClr val="6666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方正兰亭黑_GBK" charset="-122"/>
                <a:sym typeface="宋体" pitchFamily="2" charset="-122"/>
              </a:endParaRPr>
            </a:p>
          </p:txBody>
        </p:sp>
      </p:grpSp>
      <p:sp>
        <p:nvSpPr>
          <p:cNvPr id="24127" name="矩形 635"/>
          <p:cNvSpPr>
            <a:spLocks noChangeArrowheads="1"/>
          </p:cNvSpPr>
          <p:nvPr/>
        </p:nvSpPr>
        <p:spPr bwMode="auto">
          <a:xfrm>
            <a:off x="1435100" y="0"/>
            <a:ext cx="1343025" cy="685800"/>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128" name="直接连接符 636"/>
          <p:cNvSpPr>
            <a:spLocks noChangeShapeType="1"/>
          </p:cNvSpPr>
          <p:nvPr/>
        </p:nvSpPr>
        <p:spPr bwMode="auto">
          <a:xfrm>
            <a:off x="0" y="685800"/>
            <a:ext cx="12192000" cy="0"/>
          </a:xfrm>
          <a:prstGeom prst="line">
            <a:avLst/>
          </a:prstGeom>
          <a:noFill/>
          <a:ln w="6350" cap="flat" cmpd="sng">
            <a:solidFill>
              <a:srgbClr val="BFBFBF">
                <a:alpha val="50000"/>
              </a:srgbClr>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1"/>
          <p:cNvSpPr>
            <a:spLocks noChangeArrowheads="1"/>
          </p:cNvSpPr>
          <p:nvPr/>
        </p:nvSpPr>
        <p:spPr bwMode="auto">
          <a:xfrm>
            <a:off x="0" y="4852988"/>
            <a:ext cx="12192000" cy="2005012"/>
          </a:xfrm>
          <a:prstGeom prst="rect">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579" name="矩形 2"/>
          <p:cNvSpPr>
            <a:spLocks noChangeArrowheads="1"/>
          </p:cNvSpPr>
          <p:nvPr/>
        </p:nvSpPr>
        <p:spPr bwMode="auto">
          <a:xfrm>
            <a:off x="1284288" y="1455738"/>
            <a:ext cx="609600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sz="6000" b="1">
                <a:solidFill>
                  <a:srgbClr val="7F7F7F"/>
                </a:solidFill>
                <a:latin typeface="微软雅黑" pitchFamily="34" charset="-122"/>
                <a:ea typeface="微软雅黑" pitchFamily="34" charset="-122"/>
                <a:sym typeface="微软雅黑" pitchFamily="34" charset="-122"/>
              </a:rPr>
              <a:t>THANKS!</a:t>
            </a:r>
            <a:endParaRPr lang="zh-CN" altLang="en-US" sz="4000" b="1">
              <a:solidFill>
                <a:srgbClr val="7F7F7F"/>
              </a:solidFill>
              <a:latin typeface="微软雅黑" pitchFamily="34" charset="-122"/>
              <a:ea typeface="微软雅黑" pitchFamily="34" charset="-122"/>
              <a:sym typeface="微软雅黑" pitchFamily="34" charset="-122"/>
            </a:endParaRPr>
          </a:p>
        </p:txBody>
      </p:sp>
      <p:pic>
        <p:nvPicPr>
          <p:cNvPr id="24580" name="图片 1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99463" y="5486400"/>
            <a:ext cx="763587"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581" name="组合 576"/>
          <p:cNvGrpSpPr>
            <a:grpSpLocks/>
          </p:cNvGrpSpPr>
          <p:nvPr/>
        </p:nvGrpSpPr>
        <p:grpSpPr bwMode="auto">
          <a:xfrm>
            <a:off x="9393238" y="5227638"/>
            <a:ext cx="2624137" cy="1090612"/>
            <a:chOff x="0" y="0"/>
            <a:chExt cx="2623837" cy="1090731"/>
          </a:xfrm>
        </p:grpSpPr>
        <p:sp>
          <p:nvSpPr>
            <p:cNvPr id="24582" name="矩形 13"/>
            <p:cNvSpPr>
              <a:spLocks noChangeArrowheads="1"/>
            </p:cNvSpPr>
            <p:nvPr/>
          </p:nvSpPr>
          <p:spPr bwMode="auto">
            <a:xfrm>
              <a:off x="0" y="672540"/>
              <a:ext cx="2623837"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600" b="1">
                  <a:solidFill>
                    <a:srgbClr val="7F7F7F"/>
                  </a:solidFill>
                  <a:latin typeface="微软雅黑" pitchFamily="34" charset="-122"/>
                  <a:ea typeface="微软雅黑" pitchFamily="34" charset="-122"/>
                  <a:sym typeface="微软雅黑" pitchFamily="34" charset="-122"/>
                </a:rPr>
                <a:t>新浪微博：</a:t>
              </a:r>
              <a:endParaRPr lang="zh-CN" altLang="en-US"/>
            </a:p>
          </p:txBody>
        </p:sp>
        <p:sp>
          <p:nvSpPr>
            <p:cNvPr id="24583" name="矩形 14"/>
            <p:cNvSpPr>
              <a:spLocks noChangeArrowheads="1"/>
            </p:cNvSpPr>
            <p:nvPr/>
          </p:nvSpPr>
          <p:spPr bwMode="auto">
            <a:xfrm>
              <a:off x="0" y="0"/>
              <a:ext cx="1107996"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2400">
                  <a:solidFill>
                    <a:srgbClr val="7F7F7F"/>
                  </a:solidFill>
                  <a:latin typeface="微软雅黑" pitchFamily="34" charset="-122"/>
                  <a:ea typeface="微软雅黑" pitchFamily="34" charset="-122"/>
                  <a:sym typeface="微软雅黑" pitchFamily="34" charset="-122"/>
                </a:rPr>
                <a:t>联系我</a:t>
              </a:r>
              <a:endParaRPr lang="zh-CN" altLang="en-US" sz="2400" b="1">
                <a:solidFill>
                  <a:srgbClr val="7F7F7F"/>
                </a:solidFill>
                <a:latin typeface="微软雅黑" pitchFamily="34" charset="-122"/>
                <a:ea typeface="微软雅黑" pitchFamily="34" charset="-122"/>
                <a:sym typeface="微软雅黑" pitchFamily="34" charset="-122"/>
              </a:endParaRPr>
            </a:p>
          </p:txBody>
        </p:sp>
      </p:grpSp>
      <p:sp>
        <p:nvSpPr>
          <p:cNvPr id="24584" name="矩形 574"/>
          <p:cNvSpPr>
            <a:spLocks noChangeArrowheads="1"/>
          </p:cNvSpPr>
          <p:nvPr/>
        </p:nvSpPr>
        <p:spPr bwMode="auto">
          <a:xfrm>
            <a:off x="1435100" y="0"/>
            <a:ext cx="1343025" cy="685800"/>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585" name="直接连接符 575"/>
          <p:cNvSpPr>
            <a:spLocks noChangeShapeType="1"/>
          </p:cNvSpPr>
          <p:nvPr/>
        </p:nvSpPr>
        <p:spPr bwMode="auto">
          <a:xfrm>
            <a:off x="0" y="685800"/>
            <a:ext cx="12192000" cy="0"/>
          </a:xfrm>
          <a:prstGeom prst="line">
            <a:avLst/>
          </a:prstGeom>
          <a:noFill/>
          <a:ln w="6350" cap="flat" cmpd="sng">
            <a:solidFill>
              <a:srgbClr val="BFBFBF">
                <a:alpha val="50000"/>
              </a:srgbClr>
            </a:solidFill>
            <a:miter lim="800000"/>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6" name="椭圆 577"/>
          <p:cNvSpPr>
            <a:spLocks noChangeArrowheads="1"/>
          </p:cNvSpPr>
          <p:nvPr/>
        </p:nvSpPr>
        <p:spPr bwMode="auto">
          <a:xfrm>
            <a:off x="8113713" y="1085850"/>
            <a:ext cx="3367087" cy="3367088"/>
          </a:xfrm>
          <a:prstGeom prst="ellipse">
            <a:avLst/>
          </a:prstGeom>
          <a:solidFill>
            <a:srgbClr val="666666"/>
          </a:solidFill>
          <a:ln w="12700" cap="flat" cmpd="sng">
            <a:solidFill>
              <a:schemeClr val="bg1"/>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4587" name="文本框 578"/>
          <p:cNvSpPr>
            <a:spLocks noChangeArrowheads="1"/>
          </p:cNvSpPr>
          <p:nvPr/>
        </p:nvSpPr>
        <p:spPr bwMode="auto">
          <a:xfrm>
            <a:off x="9082088" y="906463"/>
            <a:ext cx="1430337" cy="373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23900" b="1">
                <a:solidFill>
                  <a:schemeClr val="bg1"/>
                </a:solidFill>
                <a:latin typeface="方正兰亭黑_GBK" charset="-122"/>
                <a:ea typeface="方正兰亭黑_GBK" charset="-122"/>
                <a:sym typeface="方正兰亭黑_GBK" charset="-122"/>
              </a:rPr>
              <a:t>!</a:t>
            </a: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1"/>
          <p:cNvPicPr>
            <a:picLocks noChangeAspect="1" noChangeArrowheads="1"/>
          </p:cNvPicPr>
          <p:nvPr/>
        </p:nvPicPr>
        <p:blipFill>
          <a:blip r:embed="rId2">
            <a:extLst>
              <a:ext uri="{28A0092B-C50C-407E-A947-70E740481C1C}">
                <a14:useLocalDpi xmlns:a14="http://schemas.microsoft.com/office/drawing/2010/main" val="0"/>
              </a:ext>
            </a:extLst>
          </a:blip>
          <a:srcRect t="16249"/>
          <a:stretch>
            <a:fillRect/>
          </a:stretch>
        </p:blipFill>
        <p:spPr bwMode="auto">
          <a:xfrm>
            <a:off x="0" y="0"/>
            <a:ext cx="12192000" cy="680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矩形 3"/>
          <p:cNvSpPr>
            <a:spLocks noChangeArrowheads="1"/>
          </p:cNvSpPr>
          <p:nvPr/>
        </p:nvSpPr>
        <p:spPr bwMode="auto">
          <a:xfrm>
            <a:off x="0" y="5314950"/>
            <a:ext cx="12192000" cy="1543050"/>
          </a:xfrm>
          <a:prstGeom prst="rect">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5124" name="组合 8"/>
          <p:cNvGrpSpPr>
            <a:grpSpLocks/>
          </p:cNvGrpSpPr>
          <p:nvPr/>
        </p:nvGrpSpPr>
        <p:grpSpPr bwMode="auto">
          <a:xfrm>
            <a:off x="469900" y="5676900"/>
            <a:ext cx="2638425" cy="831850"/>
            <a:chOff x="0" y="0"/>
            <a:chExt cx="2639488" cy="830997"/>
          </a:xfrm>
        </p:grpSpPr>
        <p:sp>
          <p:nvSpPr>
            <p:cNvPr id="5125" name="文本框 4"/>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4D8FB7"/>
                  </a:solidFill>
                  <a:latin typeface="微软雅黑" pitchFamily="34" charset="-122"/>
                  <a:ea typeface="微软雅黑" pitchFamily="34" charset="-122"/>
                  <a:sym typeface="微软雅黑" pitchFamily="34" charset="-122"/>
                </a:rPr>
                <a:t>1</a:t>
              </a:r>
              <a:endParaRPr lang="zh-CN" altLang="en-US" sz="4800" i="1">
                <a:solidFill>
                  <a:srgbClr val="4D8FB7"/>
                </a:solidFill>
                <a:latin typeface="微软雅黑" pitchFamily="34" charset="-122"/>
                <a:ea typeface="微软雅黑" pitchFamily="34" charset="-122"/>
                <a:sym typeface="微软雅黑" pitchFamily="34" charset="-122"/>
              </a:endParaRPr>
            </a:p>
          </p:txBody>
        </p:sp>
        <p:sp>
          <p:nvSpPr>
            <p:cNvPr id="5126" name="文本框 5"/>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F3F3F"/>
                  </a:solidFill>
                  <a:latin typeface="微软雅黑" pitchFamily="34" charset="-122"/>
                  <a:ea typeface="微软雅黑" pitchFamily="34" charset="-122"/>
                  <a:sym typeface="微软雅黑" pitchFamily="34" charset="-122"/>
                </a:rPr>
                <a:t>请输入文本内容</a:t>
              </a:r>
              <a:endParaRPr lang="en-US">
                <a:solidFill>
                  <a:srgbClr val="3F3F3F"/>
                </a:solidFill>
                <a:latin typeface="微软雅黑" pitchFamily="34" charset="-122"/>
                <a:ea typeface="微软雅黑" pitchFamily="34" charset="-122"/>
                <a:sym typeface="微软雅黑" pitchFamily="34" charset="-122"/>
              </a:endParaRPr>
            </a:p>
            <a:p>
              <a:r>
                <a:rPr lang="zh-CN" altLang="en-US" sz="1400">
                  <a:solidFill>
                    <a:srgbClr val="7F7F7F"/>
                  </a:solidFill>
                  <a:latin typeface="微软雅黑" pitchFamily="34" charset="-122"/>
                  <a:ea typeface="微软雅黑" pitchFamily="34" charset="-122"/>
                  <a:sym typeface="微软雅黑" pitchFamily="34" charset="-122"/>
                </a:rPr>
                <a:t>请输入文本内容</a:t>
              </a:r>
              <a:endParaRPr lang="en-US" sz="1400">
                <a:solidFill>
                  <a:srgbClr val="7F7F7F"/>
                </a:solidFill>
                <a:latin typeface="微软雅黑" pitchFamily="34" charset="-122"/>
                <a:ea typeface="微软雅黑" pitchFamily="34" charset="-122"/>
                <a:sym typeface="微软雅黑" pitchFamily="34" charset="-122"/>
              </a:endParaRPr>
            </a:p>
          </p:txBody>
        </p:sp>
      </p:grpSp>
      <p:sp>
        <p:nvSpPr>
          <p:cNvPr id="5127" name="燕尾形 6"/>
          <p:cNvSpPr>
            <a:spLocks noChangeArrowheads="1"/>
          </p:cNvSpPr>
          <p:nvPr/>
        </p:nvSpPr>
        <p:spPr bwMode="auto">
          <a:xfrm>
            <a:off x="2544763" y="5314950"/>
            <a:ext cx="549275"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grpSp>
        <p:nvGrpSpPr>
          <p:cNvPr id="5128" name="组合 9"/>
          <p:cNvGrpSpPr>
            <a:grpSpLocks/>
          </p:cNvGrpSpPr>
          <p:nvPr/>
        </p:nvGrpSpPr>
        <p:grpSpPr bwMode="auto">
          <a:xfrm>
            <a:off x="3335338" y="5676900"/>
            <a:ext cx="2640012" cy="831850"/>
            <a:chOff x="0" y="0"/>
            <a:chExt cx="2639488" cy="830997"/>
          </a:xfrm>
        </p:grpSpPr>
        <p:sp>
          <p:nvSpPr>
            <p:cNvPr id="5129" name="文本框 10"/>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4D8FB7"/>
                  </a:solidFill>
                  <a:latin typeface="微软雅黑" pitchFamily="34" charset="-122"/>
                  <a:ea typeface="微软雅黑" pitchFamily="34" charset="-122"/>
                  <a:sym typeface="微软雅黑" pitchFamily="34" charset="-122"/>
                </a:rPr>
                <a:t>2</a:t>
              </a:r>
              <a:endParaRPr lang="zh-CN" altLang="en-US" sz="4800" i="1">
                <a:solidFill>
                  <a:srgbClr val="4D8FB7"/>
                </a:solidFill>
                <a:latin typeface="微软雅黑" pitchFamily="34" charset="-122"/>
                <a:ea typeface="微软雅黑" pitchFamily="34" charset="-122"/>
                <a:sym typeface="微软雅黑" pitchFamily="34" charset="-122"/>
              </a:endParaRPr>
            </a:p>
          </p:txBody>
        </p:sp>
        <p:sp>
          <p:nvSpPr>
            <p:cNvPr id="5130" name="文本框 11"/>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F3F3F"/>
                  </a:solidFill>
                  <a:latin typeface="微软雅黑" pitchFamily="34" charset="-122"/>
                  <a:ea typeface="微软雅黑" pitchFamily="34" charset="-122"/>
                  <a:sym typeface="微软雅黑" pitchFamily="34" charset="-122"/>
                </a:rPr>
                <a:t>请输入文本内容</a:t>
              </a:r>
              <a:endParaRPr lang="en-US">
                <a:solidFill>
                  <a:srgbClr val="3F3F3F"/>
                </a:solidFill>
                <a:latin typeface="微软雅黑" pitchFamily="34" charset="-122"/>
                <a:ea typeface="微软雅黑" pitchFamily="34" charset="-122"/>
                <a:sym typeface="微软雅黑" pitchFamily="34" charset="-122"/>
              </a:endParaRPr>
            </a:p>
            <a:p>
              <a:r>
                <a:rPr lang="zh-CN" altLang="en-US" sz="1400">
                  <a:solidFill>
                    <a:srgbClr val="7F7F7F"/>
                  </a:solidFill>
                  <a:latin typeface="微软雅黑" pitchFamily="34" charset="-122"/>
                  <a:ea typeface="微软雅黑" pitchFamily="34" charset="-122"/>
                  <a:sym typeface="微软雅黑" pitchFamily="34" charset="-122"/>
                </a:rPr>
                <a:t>请输入文本内容</a:t>
              </a:r>
              <a:endParaRPr lang="en-US" sz="1400">
                <a:solidFill>
                  <a:srgbClr val="7F7F7F"/>
                </a:solidFill>
                <a:latin typeface="微软雅黑" pitchFamily="34" charset="-122"/>
                <a:ea typeface="微软雅黑" pitchFamily="34" charset="-122"/>
                <a:sym typeface="微软雅黑" pitchFamily="34" charset="-122"/>
              </a:endParaRPr>
            </a:p>
          </p:txBody>
        </p:sp>
      </p:grpSp>
      <p:grpSp>
        <p:nvGrpSpPr>
          <p:cNvPr id="5131" name="组合 12"/>
          <p:cNvGrpSpPr>
            <a:grpSpLocks/>
          </p:cNvGrpSpPr>
          <p:nvPr/>
        </p:nvGrpSpPr>
        <p:grpSpPr bwMode="auto">
          <a:xfrm>
            <a:off x="6200775" y="5676900"/>
            <a:ext cx="2640013" cy="831850"/>
            <a:chOff x="0" y="0"/>
            <a:chExt cx="2639488" cy="830997"/>
          </a:xfrm>
        </p:grpSpPr>
        <p:sp>
          <p:nvSpPr>
            <p:cNvPr id="5132" name="文本框 13"/>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4D8FB7"/>
                  </a:solidFill>
                  <a:latin typeface="微软雅黑" pitchFamily="34" charset="-122"/>
                  <a:ea typeface="微软雅黑" pitchFamily="34" charset="-122"/>
                  <a:sym typeface="微软雅黑" pitchFamily="34" charset="-122"/>
                </a:rPr>
                <a:t>3</a:t>
              </a:r>
              <a:endParaRPr lang="zh-CN" altLang="en-US" sz="4800" i="1">
                <a:solidFill>
                  <a:srgbClr val="4D8FB7"/>
                </a:solidFill>
                <a:latin typeface="微软雅黑" pitchFamily="34" charset="-122"/>
                <a:ea typeface="微软雅黑" pitchFamily="34" charset="-122"/>
                <a:sym typeface="微软雅黑" pitchFamily="34" charset="-122"/>
              </a:endParaRPr>
            </a:p>
          </p:txBody>
        </p:sp>
        <p:sp>
          <p:nvSpPr>
            <p:cNvPr id="5133" name="文本框 14"/>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F3F3F"/>
                  </a:solidFill>
                  <a:latin typeface="微软雅黑" pitchFamily="34" charset="-122"/>
                  <a:ea typeface="微软雅黑" pitchFamily="34" charset="-122"/>
                  <a:sym typeface="微软雅黑" pitchFamily="34" charset="-122"/>
                </a:rPr>
                <a:t>请输入文本内容</a:t>
              </a:r>
              <a:endParaRPr lang="en-US">
                <a:solidFill>
                  <a:srgbClr val="3F3F3F"/>
                </a:solidFill>
                <a:latin typeface="微软雅黑" pitchFamily="34" charset="-122"/>
                <a:ea typeface="微软雅黑" pitchFamily="34" charset="-122"/>
                <a:sym typeface="微软雅黑" pitchFamily="34" charset="-122"/>
              </a:endParaRPr>
            </a:p>
            <a:p>
              <a:r>
                <a:rPr lang="zh-CN" altLang="en-US" sz="1400">
                  <a:solidFill>
                    <a:srgbClr val="7F7F7F"/>
                  </a:solidFill>
                  <a:latin typeface="微软雅黑" pitchFamily="34" charset="-122"/>
                  <a:ea typeface="微软雅黑" pitchFamily="34" charset="-122"/>
                  <a:sym typeface="微软雅黑" pitchFamily="34" charset="-122"/>
                </a:rPr>
                <a:t>请输入文本内容</a:t>
              </a:r>
              <a:endParaRPr lang="en-US" sz="1400">
                <a:solidFill>
                  <a:srgbClr val="7F7F7F"/>
                </a:solidFill>
                <a:latin typeface="微软雅黑" pitchFamily="34" charset="-122"/>
                <a:ea typeface="微软雅黑" pitchFamily="34" charset="-122"/>
                <a:sym typeface="微软雅黑" pitchFamily="34" charset="-122"/>
              </a:endParaRPr>
            </a:p>
          </p:txBody>
        </p:sp>
      </p:grpSp>
      <p:grpSp>
        <p:nvGrpSpPr>
          <p:cNvPr id="5134" name="组合 16"/>
          <p:cNvGrpSpPr>
            <a:grpSpLocks/>
          </p:cNvGrpSpPr>
          <p:nvPr/>
        </p:nvGrpSpPr>
        <p:grpSpPr bwMode="auto">
          <a:xfrm>
            <a:off x="9066213" y="5676900"/>
            <a:ext cx="2640012" cy="831850"/>
            <a:chOff x="0" y="0"/>
            <a:chExt cx="2639488" cy="830997"/>
          </a:xfrm>
        </p:grpSpPr>
        <p:sp>
          <p:nvSpPr>
            <p:cNvPr id="5135" name="文本框 17"/>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4D8FB7"/>
                  </a:solidFill>
                  <a:latin typeface="微软雅黑" pitchFamily="34" charset="-122"/>
                  <a:ea typeface="微软雅黑" pitchFamily="34" charset="-122"/>
                  <a:sym typeface="微软雅黑" pitchFamily="34" charset="-122"/>
                </a:rPr>
                <a:t>4</a:t>
              </a:r>
              <a:endParaRPr lang="zh-CN" altLang="en-US" sz="4800" i="1">
                <a:solidFill>
                  <a:srgbClr val="4D8FB7"/>
                </a:solidFill>
                <a:latin typeface="微软雅黑" pitchFamily="34" charset="-122"/>
                <a:ea typeface="微软雅黑" pitchFamily="34" charset="-122"/>
                <a:sym typeface="微软雅黑" pitchFamily="34" charset="-122"/>
              </a:endParaRPr>
            </a:p>
          </p:txBody>
        </p:sp>
        <p:sp>
          <p:nvSpPr>
            <p:cNvPr id="5136" name="文本框 18"/>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F3F3F"/>
                  </a:solidFill>
                  <a:latin typeface="微软雅黑" pitchFamily="34" charset="-122"/>
                  <a:ea typeface="微软雅黑" pitchFamily="34" charset="-122"/>
                  <a:sym typeface="微软雅黑" pitchFamily="34" charset="-122"/>
                </a:rPr>
                <a:t>请输入文本内容</a:t>
              </a:r>
              <a:endParaRPr lang="en-US">
                <a:solidFill>
                  <a:srgbClr val="3F3F3F"/>
                </a:solidFill>
                <a:latin typeface="微软雅黑" pitchFamily="34" charset="-122"/>
                <a:ea typeface="微软雅黑" pitchFamily="34" charset="-122"/>
                <a:sym typeface="微软雅黑" pitchFamily="34" charset="-122"/>
              </a:endParaRPr>
            </a:p>
            <a:p>
              <a:r>
                <a:rPr lang="zh-CN" altLang="en-US" sz="1400">
                  <a:solidFill>
                    <a:srgbClr val="7F7F7F"/>
                  </a:solidFill>
                  <a:latin typeface="微软雅黑" pitchFamily="34" charset="-122"/>
                  <a:ea typeface="微软雅黑" pitchFamily="34" charset="-122"/>
                  <a:sym typeface="微软雅黑" pitchFamily="34" charset="-122"/>
                </a:rPr>
                <a:t>请输入文本内容</a:t>
              </a:r>
              <a:endParaRPr lang="en-US" sz="1400">
                <a:solidFill>
                  <a:srgbClr val="7F7F7F"/>
                </a:solidFill>
                <a:latin typeface="微软雅黑" pitchFamily="34" charset="-122"/>
                <a:ea typeface="微软雅黑" pitchFamily="34" charset="-122"/>
                <a:sym typeface="微软雅黑" pitchFamily="34" charset="-122"/>
              </a:endParaRPr>
            </a:p>
          </p:txBody>
        </p:sp>
      </p:grpSp>
      <p:sp>
        <p:nvSpPr>
          <p:cNvPr id="5137" name="燕尾形 19"/>
          <p:cNvSpPr>
            <a:spLocks noChangeArrowheads="1"/>
          </p:cNvSpPr>
          <p:nvPr/>
        </p:nvSpPr>
        <p:spPr bwMode="auto">
          <a:xfrm>
            <a:off x="5499100" y="5314950"/>
            <a:ext cx="549275"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5138" name="燕尾形 20"/>
          <p:cNvSpPr>
            <a:spLocks noChangeArrowheads="1"/>
          </p:cNvSpPr>
          <p:nvPr/>
        </p:nvSpPr>
        <p:spPr bwMode="auto">
          <a:xfrm>
            <a:off x="8366125" y="5314950"/>
            <a:ext cx="547688"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1"/>
          <p:cNvSpPr>
            <a:spLocks noChangeArrowheads="1"/>
          </p:cNvSpPr>
          <p:nvPr/>
        </p:nvSpPr>
        <p:spPr bwMode="auto">
          <a:xfrm>
            <a:off x="0" y="5314950"/>
            <a:ext cx="12192000" cy="1543050"/>
          </a:xfrm>
          <a:prstGeom prst="rect">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6147" name="组合 2"/>
          <p:cNvGrpSpPr>
            <a:grpSpLocks/>
          </p:cNvGrpSpPr>
          <p:nvPr/>
        </p:nvGrpSpPr>
        <p:grpSpPr bwMode="auto">
          <a:xfrm>
            <a:off x="469900" y="5676900"/>
            <a:ext cx="2638425" cy="831850"/>
            <a:chOff x="0" y="0"/>
            <a:chExt cx="2639488" cy="830997"/>
          </a:xfrm>
        </p:grpSpPr>
        <p:sp>
          <p:nvSpPr>
            <p:cNvPr id="6148" name="文本框 3"/>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4D8FB7"/>
                  </a:solidFill>
                  <a:latin typeface="微软雅黑" pitchFamily="34" charset="-122"/>
                  <a:ea typeface="微软雅黑" pitchFamily="34" charset="-122"/>
                  <a:sym typeface="微软雅黑" pitchFamily="34" charset="-122"/>
                </a:rPr>
                <a:t>1</a:t>
              </a:r>
              <a:endParaRPr lang="zh-CN" altLang="en-US" sz="4800" i="1">
                <a:solidFill>
                  <a:srgbClr val="4D8FB7"/>
                </a:solidFill>
                <a:latin typeface="微软雅黑" pitchFamily="34" charset="-122"/>
                <a:ea typeface="微软雅黑" pitchFamily="34" charset="-122"/>
                <a:sym typeface="微软雅黑" pitchFamily="34" charset="-122"/>
              </a:endParaRPr>
            </a:p>
          </p:txBody>
        </p:sp>
        <p:sp>
          <p:nvSpPr>
            <p:cNvPr id="6149" name="文本框 4"/>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F3F3F"/>
                  </a:solidFill>
                  <a:latin typeface="微软雅黑" pitchFamily="34" charset="-122"/>
                  <a:ea typeface="微软雅黑" pitchFamily="34" charset="-122"/>
                  <a:sym typeface="微软雅黑" pitchFamily="34" charset="-122"/>
                </a:rPr>
                <a:t>请输入文本内容</a:t>
              </a:r>
              <a:endParaRPr lang="en-US">
                <a:solidFill>
                  <a:srgbClr val="3F3F3F"/>
                </a:solidFill>
                <a:latin typeface="微软雅黑" pitchFamily="34" charset="-122"/>
                <a:ea typeface="微软雅黑" pitchFamily="34" charset="-122"/>
                <a:sym typeface="微软雅黑" pitchFamily="34" charset="-122"/>
              </a:endParaRPr>
            </a:p>
            <a:p>
              <a:r>
                <a:rPr lang="zh-CN" altLang="en-US" sz="1400">
                  <a:solidFill>
                    <a:srgbClr val="7F7F7F"/>
                  </a:solidFill>
                  <a:latin typeface="微软雅黑" pitchFamily="34" charset="-122"/>
                  <a:ea typeface="微软雅黑" pitchFamily="34" charset="-122"/>
                  <a:sym typeface="微软雅黑" pitchFamily="34" charset="-122"/>
                </a:rPr>
                <a:t>请输入文本内容</a:t>
              </a:r>
              <a:endParaRPr lang="en-US" sz="1400">
                <a:solidFill>
                  <a:srgbClr val="7F7F7F"/>
                </a:solidFill>
                <a:latin typeface="微软雅黑" pitchFamily="34" charset="-122"/>
                <a:ea typeface="微软雅黑" pitchFamily="34" charset="-122"/>
                <a:sym typeface="微软雅黑" pitchFamily="34" charset="-122"/>
              </a:endParaRPr>
            </a:p>
          </p:txBody>
        </p:sp>
      </p:grpSp>
      <p:sp>
        <p:nvSpPr>
          <p:cNvPr id="6150" name="燕尾形 5"/>
          <p:cNvSpPr>
            <a:spLocks noChangeArrowheads="1"/>
          </p:cNvSpPr>
          <p:nvPr/>
        </p:nvSpPr>
        <p:spPr bwMode="auto">
          <a:xfrm>
            <a:off x="2544763" y="5314950"/>
            <a:ext cx="549275"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grpSp>
        <p:nvGrpSpPr>
          <p:cNvPr id="6151" name="组合 6"/>
          <p:cNvGrpSpPr>
            <a:grpSpLocks/>
          </p:cNvGrpSpPr>
          <p:nvPr/>
        </p:nvGrpSpPr>
        <p:grpSpPr bwMode="auto">
          <a:xfrm>
            <a:off x="3335338" y="5676900"/>
            <a:ext cx="2640012" cy="831850"/>
            <a:chOff x="0" y="0"/>
            <a:chExt cx="2639488" cy="830997"/>
          </a:xfrm>
        </p:grpSpPr>
        <p:sp>
          <p:nvSpPr>
            <p:cNvPr id="6152" name="文本框 7"/>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BFBFBF"/>
                  </a:solidFill>
                  <a:latin typeface="微软雅黑" pitchFamily="34" charset="-122"/>
                  <a:ea typeface="微软雅黑" pitchFamily="34" charset="-122"/>
                  <a:sym typeface="微软雅黑" pitchFamily="34" charset="-122"/>
                </a:rPr>
                <a:t>2</a:t>
              </a:r>
              <a:endParaRPr lang="zh-CN" altLang="en-US" sz="4800" i="1">
                <a:solidFill>
                  <a:srgbClr val="BFBFBF"/>
                </a:solidFill>
                <a:latin typeface="微软雅黑" pitchFamily="34" charset="-122"/>
                <a:ea typeface="微软雅黑" pitchFamily="34" charset="-122"/>
                <a:sym typeface="微软雅黑" pitchFamily="34" charset="-122"/>
              </a:endParaRPr>
            </a:p>
          </p:txBody>
        </p:sp>
        <p:sp>
          <p:nvSpPr>
            <p:cNvPr id="6153" name="文本框 8"/>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BFBFBF"/>
                  </a:solidFill>
                  <a:latin typeface="微软雅黑" pitchFamily="34" charset="-122"/>
                  <a:ea typeface="微软雅黑" pitchFamily="34" charset="-122"/>
                  <a:sym typeface="微软雅黑" pitchFamily="34" charset="-122"/>
                </a:rPr>
                <a:t>请输入文本内容</a:t>
              </a:r>
              <a:endParaRPr lang="en-US">
                <a:solidFill>
                  <a:srgbClr val="BFBFBF"/>
                </a:solidFill>
                <a:latin typeface="微软雅黑" pitchFamily="34" charset="-122"/>
                <a:ea typeface="微软雅黑" pitchFamily="34" charset="-122"/>
                <a:sym typeface="微软雅黑" pitchFamily="34" charset="-122"/>
              </a:endParaRPr>
            </a:p>
            <a:p>
              <a:r>
                <a:rPr lang="zh-CN" altLang="en-US" sz="1400">
                  <a:solidFill>
                    <a:srgbClr val="BFBFBF"/>
                  </a:solidFill>
                  <a:latin typeface="微软雅黑" pitchFamily="34" charset="-122"/>
                  <a:ea typeface="微软雅黑" pitchFamily="34" charset="-122"/>
                  <a:sym typeface="微软雅黑" pitchFamily="34" charset="-122"/>
                </a:rPr>
                <a:t>请输入文本内容</a:t>
              </a:r>
              <a:endParaRPr lang="en-US" sz="1400">
                <a:solidFill>
                  <a:srgbClr val="BFBFBF"/>
                </a:solidFill>
                <a:latin typeface="微软雅黑" pitchFamily="34" charset="-122"/>
                <a:ea typeface="微软雅黑" pitchFamily="34" charset="-122"/>
                <a:sym typeface="微软雅黑" pitchFamily="34" charset="-122"/>
              </a:endParaRPr>
            </a:p>
          </p:txBody>
        </p:sp>
      </p:grpSp>
      <p:grpSp>
        <p:nvGrpSpPr>
          <p:cNvPr id="6154" name="组合 9"/>
          <p:cNvGrpSpPr>
            <a:grpSpLocks/>
          </p:cNvGrpSpPr>
          <p:nvPr/>
        </p:nvGrpSpPr>
        <p:grpSpPr bwMode="auto">
          <a:xfrm>
            <a:off x="6200775" y="5676900"/>
            <a:ext cx="2640013" cy="831850"/>
            <a:chOff x="0" y="0"/>
            <a:chExt cx="2639488" cy="830997"/>
          </a:xfrm>
        </p:grpSpPr>
        <p:sp>
          <p:nvSpPr>
            <p:cNvPr id="6155" name="文本框 10"/>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BFBFBF"/>
                  </a:solidFill>
                  <a:latin typeface="微软雅黑" pitchFamily="34" charset="-122"/>
                  <a:ea typeface="微软雅黑" pitchFamily="34" charset="-122"/>
                  <a:sym typeface="微软雅黑" pitchFamily="34" charset="-122"/>
                </a:rPr>
                <a:t>3</a:t>
              </a:r>
              <a:endParaRPr lang="zh-CN" altLang="en-US" sz="4800" i="1">
                <a:solidFill>
                  <a:srgbClr val="BFBFBF"/>
                </a:solidFill>
                <a:latin typeface="微软雅黑" pitchFamily="34" charset="-122"/>
                <a:ea typeface="微软雅黑" pitchFamily="34" charset="-122"/>
                <a:sym typeface="微软雅黑" pitchFamily="34" charset="-122"/>
              </a:endParaRPr>
            </a:p>
          </p:txBody>
        </p:sp>
        <p:sp>
          <p:nvSpPr>
            <p:cNvPr id="6156" name="文本框 11"/>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BFBFBF"/>
                  </a:solidFill>
                  <a:latin typeface="微软雅黑" pitchFamily="34" charset="-122"/>
                  <a:ea typeface="微软雅黑" pitchFamily="34" charset="-122"/>
                  <a:sym typeface="微软雅黑" pitchFamily="34" charset="-122"/>
                </a:rPr>
                <a:t>请输入文本内容</a:t>
              </a:r>
              <a:endParaRPr lang="en-US">
                <a:solidFill>
                  <a:srgbClr val="BFBFBF"/>
                </a:solidFill>
                <a:latin typeface="微软雅黑" pitchFamily="34" charset="-122"/>
                <a:ea typeface="微软雅黑" pitchFamily="34" charset="-122"/>
                <a:sym typeface="微软雅黑" pitchFamily="34" charset="-122"/>
              </a:endParaRPr>
            </a:p>
            <a:p>
              <a:r>
                <a:rPr lang="zh-CN" altLang="en-US" sz="1400">
                  <a:solidFill>
                    <a:srgbClr val="BFBFBF"/>
                  </a:solidFill>
                  <a:latin typeface="微软雅黑" pitchFamily="34" charset="-122"/>
                  <a:ea typeface="微软雅黑" pitchFamily="34" charset="-122"/>
                  <a:sym typeface="微软雅黑" pitchFamily="34" charset="-122"/>
                </a:rPr>
                <a:t>请输入文本内容</a:t>
              </a:r>
              <a:endParaRPr lang="en-US" sz="1400">
                <a:solidFill>
                  <a:srgbClr val="BFBFBF"/>
                </a:solidFill>
                <a:latin typeface="微软雅黑" pitchFamily="34" charset="-122"/>
                <a:ea typeface="微软雅黑" pitchFamily="34" charset="-122"/>
                <a:sym typeface="微软雅黑" pitchFamily="34" charset="-122"/>
              </a:endParaRPr>
            </a:p>
          </p:txBody>
        </p:sp>
      </p:grpSp>
      <p:grpSp>
        <p:nvGrpSpPr>
          <p:cNvPr id="6157" name="组合 12"/>
          <p:cNvGrpSpPr>
            <a:grpSpLocks/>
          </p:cNvGrpSpPr>
          <p:nvPr/>
        </p:nvGrpSpPr>
        <p:grpSpPr bwMode="auto">
          <a:xfrm>
            <a:off x="9066213" y="5676900"/>
            <a:ext cx="2640012" cy="831850"/>
            <a:chOff x="0" y="0"/>
            <a:chExt cx="2639488" cy="830997"/>
          </a:xfrm>
        </p:grpSpPr>
        <p:sp>
          <p:nvSpPr>
            <p:cNvPr id="6158" name="文本框 13"/>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BFBFBF"/>
                  </a:solidFill>
                  <a:latin typeface="微软雅黑" pitchFamily="34" charset="-122"/>
                  <a:ea typeface="微软雅黑" pitchFamily="34" charset="-122"/>
                  <a:sym typeface="微软雅黑" pitchFamily="34" charset="-122"/>
                </a:rPr>
                <a:t>4</a:t>
              </a:r>
              <a:endParaRPr lang="zh-CN" altLang="en-US" sz="4800" i="1">
                <a:solidFill>
                  <a:srgbClr val="BFBFBF"/>
                </a:solidFill>
                <a:latin typeface="微软雅黑" pitchFamily="34" charset="-122"/>
                <a:ea typeface="微软雅黑" pitchFamily="34" charset="-122"/>
                <a:sym typeface="微软雅黑" pitchFamily="34" charset="-122"/>
              </a:endParaRPr>
            </a:p>
          </p:txBody>
        </p:sp>
        <p:sp>
          <p:nvSpPr>
            <p:cNvPr id="6159" name="文本框 14"/>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BFBFBF"/>
                  </a:solidFill>
                  <a:latin typeface="微软雅黑" pitchFamily="34" charset="-122"/>
                  <a:ea typeface="微软雅黑" pitchFamily="34" charset="-122"/>
                  <a:sym typeface="微软雅黑" pitchFamily="34" charset="-122"/>
                </a:rPr>
                <a:t>请输入文本内容</a:t>
              </a:r>
              <a:endParaRPr lang="en-US">
                <a:solidFill>
                  <a:srgbClr val="BFBFBF"/>
                </a:solidFill>
                <a:latin typeface="微软雅黑" pitchFamily="34" charset="-122"/>
                <a:ea typeface="微软雅黑" pitchFamily="34" charset="-122"/>
                <a:sym typeface="微软雅黑" pitchFamily="34" charset="-122"/>
              </a:endParaRPr>
            </a:p>
            <a:p>
              <a:r>
                <a:rPr lang="zh-CN" altLang="en-US" sz="1400">
                  <a:solidFill>
                    <a:srgbClr val="BFBFBF"/>
                  </a:solidFill>
                  <a:latin typeface="微软雅黑" pitchFamily="34" charset="-122"/>
                  <a:ea typeface="微软雅黑" pitchFamily="34" charset="-122"/>
                  <a:sym typeface="微软雅黑" pitchFamily="34" charset="-122"/>
                </a:rPr>
                <a:t>请输入文本内容</a:t>
              </a:r>
              <a:endParaRPr lang="en-US" sz="1400">
                <a:solidFill>
                  <a:srgbClr val="BFBFBF"/>
                </a:solidFill>
                <a:latin typeface="微软雅黑" pitchFamily="34" charset="-122"/>
                <a:ea typeface="微软雅黑" pitchFamily="34" charset="-122"/>
                <a:sym typeface="微软雅黑" pitchFamily="34" charset="-122"/>
              </a:endParaRPr>
            </a:p>
          </p:txBody>
        </p:sp>
      </p:grpSp>
      <p:sp>
        <p:nvSpPr>
          <p:cNvPr id="6160" name="燕尾形 15"/>
          <p:cNvSpPr>
            <a:spLocks noChangeArrowheads="1"/>
          </p:cNvSpPr>
          <p:nvPr/>
        </p:nvSpPr>
        <p:spPr bwMode="auto">
          <a:xfrm>
            <a:off x="5499100" y="5314950"/>
            <a:ext cx="549275"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6161" name="燕尾形 16"/>
          <p:cNvSpPr>
            <a:spLocks noChangeArrowheads="1"/>
          </p:cNvSpPr>
          <p:nvPr/>
        </p:nvSpPr>
        <p:spPr bwMode="auto">
          <a:xfrm>
            <a:off x="8366125" y="5314950"/>
            <a:ext cx="547688"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6162" name="等腰三角形 17"/>
          <p:cNvSpPr>
            <a:spLocks noChangeArrowheads="1"/>
          </p:cNvSpPr>
          <p:nvPr/>
        </p:nvSpPr>
        <p:spPr bwMode="auto">
          <a:xfrm>
            <a:off x="1214438" y="5038725"/>
            <a:ext cx="376237" cy="276225"/>
          </a:xfrm>
          <a:prstGeom prst="triangle">
            <a:avLst>
              <a:gd name="adj" fmla="val 50000"/>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6163" name="图片 18"/>
          <p:cNvPicPr>
            <a:picLocks noChangeAspect="1" noChangeArrowheads="1"/>
          </p:cNvPicPr>
          <p:nvPr/>
        </p:nvPicPr>
        <p:blipFill>
          <a:blip r:embed="rId2">
            <a:extLst>
              <a:ext uri="{28A0092B-C50C-407E-A947-70E740481C1C}">
                <a14:useLocalDpi xmlns:a14="http://schemas.microsoft.com/office/drawing/2010/main" val="0"/>
              </a:ext>
            </a:extLst>
          </a:blip>
          <a:srcRect l="35178" t="21944" r="42403" b="14444"/>
          <a:stretch>
            <a:fillRect/>
          </a:stretch>
        </p:blipFill>
        <p:spPr bwMode="auto">
          <a:xfrm flipH="1">
            <a:off x="138113" y="1071563"/>
            <a:ext cx="2305050"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4" name="矩形 19"/>
          <p:cNvSpPr>
            <a:spLocks noChangeArrowheads="1"/>
          </p:cNvSpPr>
          <p:nvPr/>
        </p:nvSpPr>
        <p:spPr bwMode="auto">
          <a:xfrm>
            <a:off x="11952288" y="873125"/>
            <a:ext cx="239712" cy="1439863"/>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5" name="文本框 20"/>
          <p:cNvSpPr>
            <a:spLocks noChangeArrowheads="1"/>
          </p:cNvSpPr>
          <p:nvPr/>
        </p:nvSpPr>
        <p:spPr bwMode="auto">
          <a:xfrm>
            <a:off x="11460163" y="696913"/>
            <a:ext cx="49212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a:solidFill>
                  <a:srgbClr val="666666"/>
                </a:solidFill>
                <a:latin typeface="微软雅黑" pitchFamily="34" charset="-122"/>
                <a:ea typeface="微软雅黑" pitchFamily="34" charset="-122"/>
                <a:sym typeface="微软雅黑" pitchFamily="34" charset="-122"/>
              </a:rPr>
              <a:t>过渡页</a:t>
            </a: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1"/>
          <p:cNvSpPr>
            <a:spLocks noChangeArrowheads="1"/>
          </p:cNvSpPr>
          <p:nvPr/>
        </p:nvSpPr>
        <p:spPr bwMode="auto">
          <a:xfrm>
            <a:off x="0" y="0"/>
            <a:ext cx="12192000" cy="6858000"/>
          </a:xfrm>
          <a:custGeom>
            <a:avLst/>
            <a:gdLst>
              <a:gd name="T0" fmla="*/ 0 w 12192000"/>
              <a:gd name="T1" fmla="*/ 0 h 5943600"/>
              <a:gd name="T2" fmla="*/ 10537372 w 12192000"/>
              <a:gd name="T3" fmla="*/ 1623664 h 5943600"/>
              <a:gd name="T4" fmla="*/ 12192000 w 12192000"/>
              <a:gd name="T5" fmla="*/ 5943600 h 5943600"/>
              <a:gd name="T6" fmla="*/ 0 w 12192000"/>
              <a:gd name="T7" fmla="*/ 5943600 h 5943600"/>
              <a:gd name="T8" fmla="*/ 0 w 12192000"/>
              <a:gd name="T9" fmla="*/ 0 h 5943600"/>
              <a:gd name="T10" fmla="*/ 0 60000 65536"/>
              <a:gd name="T11" fmla="*/ 0 60000 65536"/>
              <a:gd name="T12" fmla="*/ 0 60000 65536"/>
              <a:gd name="T13" fmla="*/ 0 60000 65536"/>
              <a:gd name="T14" fmla="*/ 0 60000 65536"/>
              <a:gd name="T15" fmla="*/ 0 w 12192000"/>
              <a:gd name="T16" fmla="*/ 0 h 5943600"/>
              <a:gd name="T17" fmla="*/ 12192000 w 12192000"/>
              <a:gd name="T18" fmla="*/ 5943600 h 5943600"/>
            </a:gdLst>
            <a:ahLst/>
            <a:cxnLst>
              <a:cxn ang="T10">
                <a:pos x="T0" y="T1"/>
              </a:cxn>
              <a:cxn ang="T11">
                <a:pos x="T2" y="T3"/>
              </a:cxn>
              <a:cxn ang="T12">
                <a:pos x="T4" y="T5"/>
              </a:cxn>
              <a:cxn ang="T13">
                <a:pos x="T6" y="T7"/>
              </a:cxn>
              <a:cxn ang="T14">
                <a:pos x="T8" y="T9"/>
              </a:cxn>
            </a:cxnLst>
            <a:rect l="T15" t="T16" r="T17" b="T18"/>
            <a:pathLst>
              <a:path w="12192000" h="5943600">
                <a:moveTo>
                  <a:pt x="0" y="0"/>
                </a:moveTo>
                <a:lnTo>
                  <a:pt x="10537372" y="1623664"/>
                </a:lnTo>
                <a:lnTo>
                  <a:pt x="12192000" y="5943600"/>
                </a:lnTo>
                <a:lnTo>
                  <a:pt x="0" y="5943600"/>
                </a:lnTo>
                <a:lnTo>
                  <a:pt x="0" y="0"/>
                </a:lnTo>
                <a:close/>
              </a:path>
            </a:pathLst>
          </a:cu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71" name="矩形 2"/>
          <p:cNvSpPr>
            <a:spLocks noChangeArrowheads="1"/>
          </p:cNvSpPr>
          <p:nvPr/>
        </p:nvSpPr>
        <p:spPr bwMode="auto">
          <a:xfrm>
            <a:off x="654050" y="2025650"/>
            <a:ext cx="85629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a:solidFill>
                  <a:srgbClr val="F2F2F2"/>
                </a:solidFill>
                <a:latin typeface="微软雅黑" pitchFamily="34" charset="-122"/>
                <a:ea typeface="微软雅黑" pitchFamily="34" charset="-122"/>
                <a:sym typeface="微软雅黑" pitchFamily="34" charset="-122"/>
              </a:rPr>
              <a:t>请输入文本内容请输入文本内容请输入文本内容请输入文本内容</a:t>
            </a:r>
            <a:endParaRPr lang="en-US">
              <a:solidFill>
                <a:srgbClr val="F2F2F2"/>
              </a:solidFill>
              <a:latin typeface="微软雅黑" pitchFamily="34" charset="-122"/>
              <a:ea typeface="微软雅黑" pitchFamily="34" charset="-122"/>
              <a:sym typeface="微软雅黑" pitchFamily="34" charset="-122"/>
            </a:endParaRPr>
          </a:p>
          <a:p>
            <a:pPr>
              <a:lnSpc>
                <a:spcPct val="150000"/>
              </a:lnSpc>
            </a:pPr>
            <a:r>
              <a:rPr lang="zh-CN" altLang="en-US">
                <a:solidFill>
                  <a:srgbClr val="F2F2F2"/>
                </a:solidFill>
                <a:latin typeface="微软雅黑" pitchFamily="34" charset="-122"/>
                <a:ea typeface="微软雅黑" pitchFamily="34" charset="-122"/>
                <a:sym typeface="微软雅黑" pitchFamily="34" charset="-122"/>
              </a:rPr>
              <a:t>请输入文本内容请输入文本内容请输入文本内容请输入文本内容</a:t>
            </a:r>
            <a:endParaRPr lang="en-US">
              <a:solidFill>
                <a:srgbClr val="F2F2F2"/>
              </a:solidFill>
              <a:latin typeface="微软雅黑" pitchFamily="34" charset="-122"/>
              <a:ea typeface="微软雅黑" pitchFamily="34" charset="-122"/>
              <a:sym typeface="微软雅黑" pitchFamily="34" charset="-122"/>
            </a:endParaRPr>
          </a:p>
          <a:p>
            <a:pPr>
              <a:lnSpc>
                <a:spcPct val="150000"/>
              </a:lnSpc>
            </a:pPr>
            <a:r>
              <a:rPr lang="zh-CN" altLang="en-US">
                <a:solidFill>
                  <a:srgbClr val="F2F2F2"/>
                </a:solidFill>
                <a:latin typeface="微软雅黑" pitchFamily="34" charset="-122"/>
                <a:ea typeface="微软雅黑" pitchFamily="34" charset="-122"/>
                <a:sym typeface="微软雅黑" pitchFamily="34" charset="-122"/>
              </a:rPr>
              <a:t>请输入文本内容请输入文本内容请输入文本内容请输入文本内容</a:t>
            </a:r>
            <a:endParaRPr lang="en-US">
              <a:solidFill>
                <a:srgbClr val="F2F2F2"/>
              </a:solidFill>
              <a:latin typeface="微软雅黑" pitchFamily="34" charset="-122"/>
              <a:ea typeface="微软雅黑" pitchFamily="34" charset="-122"/>
              <a:sym typeface="微软雅黑" pitchFamily="34" charset="-122"/>
            </a:endParaRPr>
          </a:p>
          <a:p>
            <a:pPr>
              <a:lnSpc>
                <a:spcPct val="150000"/>
              </a:lnSpc>
            </a:pPr>
            <a:r>
              <a:rPr lang="zh-CN" altLang="en-US">
                <a:solidFill>
                  <a:srgbClr val="F2F2F2"/>
                </a:solidFill>
                <a:latin typeface="微软雅黑" pitchFamily="34" charset="-122"/>
                <a:ea typeface="微软雅黑" pitchFamily="34" charset="-122"/>
                <a:sym typeface="微软雅黑" pitchFamily="34" charset="-122"/>
              </a:rPr>
              <a:t>请输入文本内容请输入文本内容请输入文本内容请输入文本内容</a:t>
            </a:r>
            <a:endParaRPr lang="en-US">
              <a:solidFill>
                <a:srgbClr val="F2F2F2"/>
              </a:solidFill>
              <a:latin typeface="微软雅黑" pitchFamily="34" charset="-122"/>
              <a:ea typeface="微软雅黑" pitchFamily="34" charset="-122"/>
              <a:sym typeface="微软雅黑" pitchFamily="34" charset="-122"/>
            </a:endParaRPr>
          </a:p>
          <a:p>
            <a:pPr>
              <a:lnSpc>
                <a:spcPct val="150000"/>
              </a:lnSpc>
            </a:pPr>
            <a:r>
              <a:rPr lang="zh-CN" altLang="en-US">
                <a:solidFill>
                  <a:srgbClr val="F2F2F2"/>
                </a:solidFill>
                <a:latin typeface="微软雅黑" pitchFamily="34" charset="-122"/>
                <a:ea typeface="微软雅黑" pitchFamily="34" charset="-122"/>
                <a:sym typeface="微软雅黑" pitchFamily="34" charset="-122"/>
              </a:rPr>
              <a:t>请输入文本内容请输入文本内容请输入文本内容请输入文本内容</a:t>
            </a:r>
            <a:endParaRPr lang="en-US">
              <a:solidFill>
                <a:srgbClr val="F2F2F2"/>
              </a:solidFill>
              <a:latin typeface="微软雅黑" pitchFamily="34" charset="-122"/>
              <a:ea typeface="微软雅黑" pitchFamily="34" charset="-122"/>
              <a:sym typeface="微软雅黑" pitchFamily="34" charset="-122"/>
            </a:endParaRPr>
          </a:p>
          <a:p>
            <a:pPr>
              <a:lnSpc>
                <a:spcPct val="150000"/>
              </a:lnSpc>
            </a:pPr>
            <a:r>
              <a:rPr lang="zh-CN" altLang="en-US">
                <a:solidFill>
                  <a:srgbClr val="F2F2F2"/>
                </a:solidFill>
                <a:latin typeface="微软雅黑" pitchFamily="34" charset="-122"/>
                <a:ea typeface="微软雅黑" pitchFamily="34" charset="-122"/>
                <a:sym typeface="微软雅黑" pitchFamily="34" charset="-122"/>
              </a:rPr>
              <a:t>请输入文本内容请输入文本内容请输入文本内容请输入文本内容</a:t>
            </a:r>
            <a:endParaRPr lang="en-US">
              <a:solidFill>
                <a:srgbClr val="F2F2F2"/>
              </a:solidFill>
              <a:latin typeface="微软雅黑" pitchFamily="34" charset="-122"/>
              <a:ea typeface="微软雅黑" pitchFamily="34" charset="-122"/>
              <a:sym typeface="微软雅黑" pitchFamily="34" charset="-122"/>
            </a:endParaRPr>
          </a:p>
          <a:p>
            <a:pPr>
              <a:lnSpc>
                <a:spcPct val="150000"/>
              </a:lnSpc>
            </a:pPr>
            <a:r>
              <a:rPr lang="zh-CN" altLang="en-US">
                <a:solidFill>
                  <a:srgbClr val="F2F2F2"/>
                </a:solidFill>
                <a:latin typeface="微软雅黑" pitchFamily="34" charset="-122"/>
                <a:ea typeface="微软雅黑" pitchFamily="34" charset="-122"/>
                <a:sym typeface="微软雅黑" pitchFamily="34" charset="-122"/>
              </a:rPr>
              <a:t>请输入文本内容请输入文本内容请输入文本内容请输入文本内容</a:t>
            </a:r>
            <a:endParaRPr lang="en-US">
              <a:solidFill>
                <a:srgbClr val="F2F2F2"/>
              </a:solidFill>
              <a:latin typeface="微软雅黑" pitchFamily="34" charset="-122"/>
              <a:ea typeface="微软雅黑" pitchFamily="34" charset="-122"/>
              <a:sym typeface="微软雅黑" pitchFamily="34" charset="-122"/>
            </a:endParaRPr>
          </a:p>
          <a:p>
            <a:pPr>
              <a:lnSpc>
                <a:spcPct val="150000"/>
              </a:lnSpc>
            </a:pPr>
            <a:r>
              <a:rPr lang="zh-CN" altLang="en-US">
                <a:solidFill>
                  <a:srgbClr val="F2F2F2"/>
                </a:solidFill>
                <a:latin typeface="微软雅黑" pitchFamily="34" charset="-122"/>
                <a:ea typeface="微软雅黑" pitchFamily="34" charset="-122"/>
                <a:sym typeface="微软雅黑" pitchFamily="34" charset="-122"/>
              </a:rPr>
              <a:t>请输入文本内容请输入文本内容请输入文本内容请输入文本内容</a:t>
            </a:r>
            <a:endParaRPr lang="en-US">
              <a:solidFill>
                <a:srgbClr val="F2F2F2"/>
              </a:solidFill>
              <a:latin typeface="微软雅黑" pitchFamily="34" charset="-122"/>
              <a:ea typeface="微软雅黑" pitchFamily="34" charset="-122"/>
              <a:sym typeface="微软雅黑" pitchFamily="34" charset="-122"/>
            </a:endParaRPr>
          </a:p>
          <a:p>
            <a:pPr>
              <a:lnSpc>
                <a:spcPct val="150000"/>
              </a:lnSpc>
            </a:pPr>
            <a:r>
              <a:rPr lang="zh-CN" altLang="en-US">
                <a:solidFill>
                  <a:srgbClr val="F2F2F2"/>
                </a:solidFill>
                <a:latin typeface="微软雅黑" pitchFamily="34" charset="-122"/>
                <a:ea typeface="微软雅黑" pitchFamily="34" charset="-122"/>
                <a:sym typeface="微软雅黑" pitchFamily="34" charset="-122"/>
              </a:rPr>
              <a:t>请输入文本内容请输入文本内容请输入文本内容请输入文本内容</a:t>
            </a:r>
            <a:endParaRPr lang="en-US">
              <a:solidFill>
                <a:srgbClr val="F2F2F2"/>
              </a:solidFill>
              <a:latin typeface="微软雅黑" pitchFamily="34" charset="-122"/>
              <a:ea typeface="微软雅黑" pitchFamily="34" charset="-122"/>
              <a:sym typeface="微软雅黑" pitchFamily="34" charset="-122"/>
            </a:endParaRPr>
          </a:p>
          <a:p>
            <a:pPr>
              <a:lnSpc>
                <a:spcPct val="150000"/>
              </a:lnSpc>
            </a:pPr>
            <a:endParaRPr lang="zh-CN" altLang="en-US" b="1">
              <a:solidFill>
                <a:srgbClr val="F2F2F2"/>
              </a:solidFill>
              <a:latin typeface="微软雅黑" pitchFamily="34" charset="-122"/>
              <a:ea typeface="微软雅黑" pitchFamily="34" charset="-122"/>
              <a:sym typeface="微软雅黑" pitchFamily="34" charset="-122"/>
            </a:endParaRPr>
          </a:p>
        </p:txBody>
      </p:sp>
      <p:sp>
        <p:nvSpPr>
          <p:cNvPr id="7172" name="等腰三角形 3"/>
          <p:cNvSpPr>
            <a:spLocks noChangeArrowheads="1"/>
          </p:cNvSpPr>
          <p:nvPr/>
        </p:nvSpPr>
        <p:spPr bwMode="auto">
          <a:xfrm>
            <a:off x="9383713" y="1866900"/>
            <a:ext cx="2816225" cy="4991100"/>
          </a:xfrm>
          <a:prstGeom prst="triangle">
            <a:avLst>
              <a:gd name="adj" fmla="val 41042"/>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73" name="矩形 5"/>
          <p:cNvSpPr>
            <a:spLocks noChangeArrowheads="1"/>
          </p:cNvSpPr>
          <p:nvPr/>
        </p:nvSpPr>
        <p:spPr bwMode="auto">
          <a:xfrm rot="20502554">
            <a:off x="10910888" y="3448050"/>
            <a:ext cx="922337" cy="296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3200">
                <a:solidFill>
                  <a:srgbClr val="314865"/>
                </a:solidFill>
                <a:latin typeface="微软雅黑" pitchFamily="34" charset="-122"/>
                <a:ea typeface="微软雅黑" pitchFamily="34" charset="-122"/>
                <a:sym typeface="微软雅黑" pitchFamily="34" charset="-122"/>
              </a:rPr>
              <a:t>请输入文本内容</a:t>
            </a:r>
            <a:endParaRPr lang="en-US" sz="3200">
              <a:solidFill>
                <a:srgbClr val="314865"/>
              </a:solidFill>
              <a:latin typeface="微软雅黑" pitchFamily="34" charset="-122"/>
              <a:ea typeface="微软雅黑" pitchFamily="34" charset="-122"/>
              <a:sym typeface="微软雅黑" pitchFamily="34" charset="-122"/>
            </a:endParaRPr>
          </a:p>
        </p:txBody>
      </p:sp>
      <p:sp>
        <p:nvSpPr>
          <p:cNvPr id="7174" name="矩形 6"/>
          <p:cNvSpPr>
            <a:spLocks noChangeArrowheads="1"/>
          </p:cNvSpPr>
          <p:nvPr/>
        </p:nvSpPr>
        <p:spPr bwMode="auto">
          <a:xfrm>
            <a:off x="10467975" y="0"/>
            <a:ext cx="1724025" cy="885825"/>
          </a:xfrm>
          <a:custGeom>
            <a:avLst/>
            <a:gdLst>
              <a:gd name="T0" fmla="*/ 0 w 1723550"/>
              <a:gd name="T1" fmla="*/ 0 h 885371"/>
              <a:gd name="T2" fmla="*/ 1723550 w 1723550"/>
              <a:gd name="T3" fmla="*/ 0 h 885371"/>
              <a:gd name="T4" fmla="*/ 1723550 w 1723550"/>
              <a:gd name="T5" fmla="*/ 885371 h 885371"/>
              <a:gd name="T6" fmla="*/ 1451428 w 1723550"/>
              <a:gd name="T7" fmla="*/ 275771 h 885371"/>
              <a:gd name="T8" fmla="*/ 0 w 1723550"/>
              <a:gd name="T9" fmla="*/ 0 h 885371"/>
              <a:gd name="T10" fmla="*/ 0 60000 65536"/>
              <a:gd name="T11" fmla="*/ 0 60000 65536"/>
              <a:gd name="T12" fmla="*/ 0 60000 65536"/>
              <a:gd name="T13" fmla="*/ 0 60000 65536"/>
              <a:gd name="T14" fmla="*/ 0 60000 65536"/>
              <a:gd name="T15" fmla="*/ 0 w 1723550"/>
              <a:gd name="T16" fmla="*/ 0 h 885371"/>
              <a:gd name="T17" fmla="*/ 1723550 w 1723550"/>
              <a:gd name="T18" fmla="*/ 885371 h 885371"/>
            </a:gdLst>
            <a:ahLst/>
            <a:cxnLst>
              <a:cxn ang="T10">
                <a:pos x="T0" y="T1"/>
              </a:cxn>
              <a:cxn ang="T11">
                <a:pos x="T2" y="T3"/>
              </a:cxn>
              <a:cxn ang="T12">
                <a:pos x="T4" y="T5"/>
              </a:cxn>
              <a:cxn ang="T13">
                <a:pos x="T6" y="T7"/>
              </a:cxn>
              <a:cxn ang="T14">
                <a:pos x="T8" y="T9"/>
              </a:cxn>
            </a:cxnLst>
            <a:rect l="T15" t="T16" r="T17" b="T18"/>
            <a:pathLst>
              <a:path w="1723550" h="885371">
                <a:moveTo>
                  <a:pt x="0" y="0"/>
                </a:moveTo>
                <a:lnTo>
                  <a:pt x="1723550" y="0"/>
                </a:lnTo>
                <a:lnTo>
                  <a:pt x="1723550" y="885371"/>
                </a:lnTo>
                <a:lnTo>
                  <a:pt x="1451428" y="275771"/>
                </a:lnTo>
                <a:lnTo>
                  <a:pt x="0" y="0"/>
                </a:lnTo>
                <a:close/>
              </a:path>
            </a:pathLst>
          </a:cu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Group 2"/>
          <p:cNvGraphicFramePr>
            <a:graphicFrameLocks noGrp="1"/>
          </p:cNvGraphicFramePr>
          <p:nvPr/>
        </p:nvGraphicFramePr>
        <p:xfrm>
          <a:off x="1190625" y="1970088"/>
          <a:ext cx="4341813" cy="4052889"/>
        </p:xfrm>
        <a:graphic>
          <a:graphicData uri="http://schemas.openxmlformats.org/drawingml/2006/table">
            <a:tbl>
              <a:tblPr/>
              <a:tblGrid>
                <a:gridCol w="4341813"/>
              </a:tblGrid>
              <a:tr h="841375">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2400" b="0" i="0" u="none" strike="noStrike" cap="none" normalizeH="0" baseline="0" smtClean="0">
                          <a:ln>
                            <a:noFill/>
                          </a:ln>
                          <a:solidFill>
                            <a:srgbClr val="FFFFFF"/>
                          </a:solidFill>
                          <a:effectLst/>
                          <a:latin typeface="微软雅黑" pitchFamily="34" charset="-122"/>
                          <a:ea typeface="微软雅黑" pitchFamily="34" charset="-122"/>
                          <a:sym typeface="微软雅黑" pitchFamily="34" charset="-122"/>
                        </a:rPr>
                        <a:t>请输入文本内容</a:t>
                      </a:r>
                      <a:endParaRPr kumimoji="0" lang="zh-CN" altLang="en-US" sz="24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anchor="ctr" horzOverflow="overflow">
                    <a:lnL cap="flat">
                      <a:noFill/>
                    </a:lnL>
                    <a:lnR cap="flat">
                      <a:noFill/>
                    </a:lnR>
                    <a:lnT cap="flat">
                      <a:noFill/>
                    </a:lnT>
                    <a:lnB cap="flat">
                      <a:noFill/>
                    </a:lnB>
                    <a:lnTlToBr>
                      <a:noFill/>
                    </a:lnTlToBr>
                    <a:lnBlToTr>
                      <a:noFill/>
                    </a:lnBlToTr>
                    <a:solidFill>
                      <a:srgbClr val="314865"/>
                    </a:solidFill>
                  </a:tcPr>
                </a:tc>
              </a:tr>
              <a:tr h="141288">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300" b="0" i="0" u="none" strike="noStrike" cap="none" normalizeH="0" baseline="0" smtClean="0">
                        <a:ln>
                          <a:noFill/>
                        </a:ln>
                        <a:solidFill>
                          <a:srgbClr val="000000"/>
                        </a:solidFill>
                        <a:effectLst/>
                        <a:latin typeface="宋体" pitchFamily="2" charset="-122"/>
                        <a:ea typeface="宋体" pitchFamily="2" charset="-122"/>
                        <a:sym typeface="宋体" pitchFamily="2" charset="-122"/>
                      </a:endParaRPr>
                    </a:p>
                  </a:txBody>
                  <a:tcPr horzOverflow="overflow">
                    <a:lnL cap="flat">
                      <a:noFill/>
                    </a:lnL>
                    <a:lnR cap="flat">
                      <a:noFill/>
                    </a:lnR>
                    <a:lnT cap="flat">
                      <a:noFill/>
                    </a:lnT>
                    <a:lnB w="12700" cap="flat" cmpd="sng" algn="ctr">
                      <a:solidFill>
                        <a:schemeClr val="bg1"/>
                      </a:solidFill>
                      <a:prstDash val="solid"/>
                      <a:miter lim="800000"/>
                      <a:headEnd type="none" w="med" len="med"/>
                      <a:tailEnd type="none" w="med" len="med"/>
                    </a:lnB>
                    <a:lnTlToBr>
                      <a:noFill/>
                    </a:lnTlToBr>
                    <a:lnBlToTr>
                      <a:noFill/>
                    </a:lnBlToTr>
                    <a:solidFill>
                      <a:srgbClr val="000000"/>
                    </a:solidFill>
                  </a:tcPr>
                </a:tc>
              </a:tr>
              <a:tr h="511175">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rPr>
                        <a:t>请输入文本内容</a:t>
                      </a:r>
                      <a:endParaRPr kumimoji="0" 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2700" cap="flat" cmpd="sng" algn="ctr">
                      <a:solidFill>
                        <a:schemeClr val="bg1"/>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FFFFFF"/>
                    </a:solidFill>
                  </a:tcPr>
                </a:tc>
              </a:tr>
              <a:tr h="512763">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rPr>
                        <a:t>请输入文本内容</a:t>
                      </a:r>
                      <a:endParaRPr kumimoji="0" 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9050" cap="flat" cmpd="sng" algn="ctr">
                      <a:solidFill>
                        <a:srgbClr val="D8D8D8"/>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FFFFFF"/>
                    </a:solidFill>
                  </a:tcPr>
                </a:tc>
              </a:tr>
              <a:tr h="511175">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rPr>
                        <a:t>请输入文本内容</a:t>
                      </a:r>
                      <a:endParaRPr kumimoji="0" 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9050" cap="flat" cmpd="sng" algn="ctr">
                      <a:solidFill>
                        <a:srgbClr val="D8D8D8"/>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FFFFFF"/>
                    </a:solidFill>
                  </a:tcPr>
                </a:tc>
              </a:tr>
              <a:tr h="511175">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rPr>
                        <a:t>请输入文本内容</a:t>
                      </a:r>
                      <a:endParaRPr kumimoji="0" 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9050" cap="flat" cmpd="sng" algn="ctr">
                      <a:solidFill>
                        <a:srgbClr val="D8D8D8"/>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FFFFFF"/>
                    </a:solidFill>
                  </a:tcPr>
                </a:tc>
              </a:tr>
              <a:tr h="512763">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rPr>
                        <a:t>请输入文本内容</a:t>
                      </a:r>
                      <a:endParaRPr kumimoji="0" 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9050" cap="flat" cmpd="sng" algn="ctr">
                      <a:solidFill>
                        <a:srgbClr val="D8D8D8"/>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FFFFFF"/>
                    </a:solidFill>
                  </a:tcPr>
                </a:tc>
              </a:tr>
              <a:tr h="511175">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rPr>
                        <a:t>请输入文本内容</a:t>
                      </a:r>
                      <a:endParaRPr kumimoji="0" 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9050" cap="flat" cmpd="sng" algn="ctr">
                      <a:solidFill>
                        <a:srgbClr val="D8D8D8"/>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FFFFFF"/>
                    </a:solidFill>
                  </a:tcPr>
                </a:tc>
              </a:tr>
            </a:tbl>
          </a:graphicData>
        </a:graphic>
      </p:graphicFrame>
      <p:graphicFrame>
        <p:nvGraphicFramePr>
          <p:cNvPr id="8215" name="Group 23"/>
          <p:cNvGraphicFramePr>
            <a:graphicFrameLocks noGrp="1"/>
          </p:cNvGraphicFramePr>
          <p:nvPr/>
        </p:nvGraphicFramePr>
        <p:xfrm>
          <a:off x="6657975" y="1970088"/>
          <a:ext cx="4343400" cy="4052889"/>
        </p:xfrm>
        <a:graphic>
          <a:graphicData uri="http://schemas.openxmlformats.org/drawingml/2006/table">
            <a:tbl>
              <a:tblPr/>
              <a:tblGrid>
                <a:gridCol w="4343400"/>
              </a:tblGrid>
              <a:tr h="841375">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2400" b="0" i="0" u="none" strike="noStrike" cap="none" normalizeH="0" baseline="0" smtClean="0">
                          <a:ln>
                            <a:noFill/>
                          </a:ln>
                          <a:solidFill>
                            <a:srgbClr val="FFFFFF"/>
                          </a:solidFill>
                          <a:effectLst/>
                          <a:latin typeface="微软雅黑" pitchFamily="34" charset="-122"/>
                          <a:ea typeface="微软雅黑" pitchFamily="34" charset="-122"/>
                          <a:sym typeface="微软雅黑" pitchFamily="34" charset="-122"/>
                        </a:rPr>
                        <a:t>请输入文本内容</a:t>
                      </a:r>
                      <a:endParaRPr kumimoji="0" lang="zh-CN" altLang="en-US" sz="24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anchor="ctr" horzOverflow="overflow">
                    <a:lnL cap="flat">
                      <a:noFill/>
                    </a:lnL>
                    <a:lnR cap="flat">
                      <a:noFill/>
                    </a:lnR>
                    <a:lnT cap="flat">
                      <a:noFill/>
                    </a:lnT>
                    <a:lnB cap="flat">
                      <a:noFill/>
                    </a:lnB>
                    <a:lnTlToBr>
                      <a:noFill/>
                    </a:lnTlToBr>
                    <a:lnBlToTr>
                      <a:noFill/>
                    </a:lnBlToTr>
                    <a:solidFill>
                      <a:srgbClr val="314865"/>
                    </a:solidFill>
                  </a:tcPr>
                </a:tc>
              </a:tr>
              <a:tr h="141288">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300" b="0" i="0" u="none" strike="noStrike" cap="none" normalizeH="0" baseline="0" smtClean="0">
                        <a:ln>
                          <a:noFill/>
                        </a:ln>
                        <a:solidFill>
                          <a:srgbClr val="000000"/>
                        </a:solidFill>
                        <a:effectLst/>
                        <a:latin typeface="宋体" pitchFamily="2" charset="-122"/>
                        <a:ea typeface="宋体" pitchFamily="2" charset="-122"/>
                        <a:sym typeface="宋体" pitchFamily="2" charset="-122"/>
                      </a:endParaRPr>
                    </a:p>
                  </a:txBody>
                  <a:tcPr horzOverflow="overflow">
                    <a:lnL cap="flat">
                      <a:noFill/>
                    </a:lnL>
                    <a:lnR cap="flat">
                      <a:noFill/>
                    </a:lnR>
                    <a:lnT cap="flat">
                      <a:noFill/>
                    </a:lnT>
                    <a:lnB w="12700" cap="flat" cmpd="sng" algn="ctr">
                      <a:solidFill>
                        <a:schemeClr val="bg1"/>
                      </a:solidFill>
                      <a:prstDash val="solid"/>
                      <a:miter lim="800000"/>
                      <a:headEnd type="none" w="med" len="med"/>
                      <a:tailEnd type="none" w="med" len="med"/>
                    </a:lnB>
                    <a:lnTlToBr>
                      <a:noFill/>
                    </a:lnTlToBr>
                    <a:lnBlToTr>
                      <a:noFill/>
                    </a:lnBlToTr>
                    <a:solidFill>
                      <a:srgbClr val="000000"/>
                    </a:solidFill>
                  </a:tcPr>
                </a:tc>
              </a:tr>
              <a:tr h="511175">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rPr>
                        <a:t>请输入文本内容</a:t>
                      </a:r>
                      <a:endParaRPr kumimoji="0" 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2700" cap="flat" cmpd="sng" algn="ctr">
                      <a:solidFill>
                        <a:schemeClr val="bg1"/>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FFFFFF"/>
                    </a:solidFill>
                  </a:tcPr>
                </a:tc>
              </a:tr>
              <a:tr h="512763">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rPr>
                        <a:t>请输入文本内容</a:t>
                      </a:r>
                      <a:endParaRPr kumimoji="0" 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9050" cap="flat" cmpd="sng" algn="ctr">
                      <a:solidFill>
                        <a:srgbClr val="D8D8D8"/>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FFFFFF"/>
                    </a:solidFill>
                  </a:tcPr>
                </a:tc>
              </a:tr>
              <a:tr h="511175">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rPr>
                        <a:t>请输入文本内容</a:t>
                      </a:r>
                      <a:endParaRPr kumimoji="0" 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9050" cap="flat" cmpd="sng" algn="ctr">
                      <a:solidFill>
                        <a:srgbClr val="D8D8D8"/>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FFFFFF"/>
                    </a:solidFill>
                  </a:tcPr>
                </a:tc>
              </a:tr>
              <a:tr h="511175">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rPr>
                        <a:t>请输入文本内容</a:t>
                      </a:r>
                      <a:endParaRPr kumimoji="0" 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9050" cap="flat" cmpd="sng" algn="ctr">
                      <a:solidFill>
                        <a:srgbClr val="D8D8D8"/>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FFFFFF"/>
                    </a:solidFill>
                  </a:tcPr>
                </a:tc>
              </a:tr>
              <a:tr h="512763">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rPr>
                        <a:t>请输入文本内容</a:t>
                      </a:r>
                      <a:endParaRPr kumimoji="0" 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9050" cap="flat" cmpd="sng" algn="ctr">
                      <a:solidFill>
                        <a:srgbClr val="D8D8D8"/>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FFFFFF"/>
                    </a:solidFill>
                  </a:tcPr>
                </a:tc>
              </a:tr>
              <a:tr h="511175">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rPr>
                        <a:t>请输入文本内容</a:t>
                      </a:r>
                      <a:endParaRPr kumimoji="0" lang="en-US" sz="1200" b="0" i="0" u="none" strike="noStrike" cap="none" normalizeH="0" baseline="0" smtClean="0">
                        <a:ln>
                          <a:noFill/>
                        </a:ln>
                        <a:solidFill>
                          <a:srgbClr val="666666"/>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9050" cap="flat" cmpd="sng" algn="ctr">
                      <a:solidFill>
                        <a:srgbClr val="D8D8D8"/>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FFFFFF"/>
                    </a:solidFill>
                  </a:tcPr>
                </a:tc>
              </a:tr>
            </a:tbl>
          </a:graphicData>
        </a:graphic>
      </p:graphicFrame>
      <p:sp>
        <p:nvSpPr>
          <p:cNvPr id="8236" name="矩形 10"/>
          <p:cNvSpPr>
            <a:spLocks noChangeArrowheads="1"/>
          </p:cNvSpPr>
          <p:nvPr/>
        </p:nvSpPr>
        <p:spPr bwMode="auto">
          <a:xfrm>
            <a:off x="3582988" y="306388"/>
            <a:ext cx="5026025" cy="115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2800" b="1" i="1">
                <a:solidFill>
                  <a:srgbClr val="7F7F7F"/>
                </a:solidFill>
                <a:latin typeface="微软雅黑" pitchFamily="34" charset="-122"/>
                <a:ea typeface="微软雅黑" pitchFamily="34" charset="-122"/>
                <a:sym typeface="微软雅黑" pitchFamily="34" charset="-122"/>
              </a:rPr>
              <a:t>请输入文本内容</a:t>
            </a:r>
            <a:endParaRPr lang="en-US" sz="2800" b="1" i="1">
              <a:solidFill>
                <a:srgbClr val="7F7F7F"/>
              </a:solidFill>
              <a:latin typeface="微软雅黑" pitchFamily="34" charset="-122"/>
              <a:ea typeface="微软雅黑" pitchFamily="34" charset="-122"/>
              <a:sym typeface="微软雅黑" pitchFamily="34" charset="-122"/>
            </a:endParaRPr>
          </a:p>
          <a:p>
            <a:pPr algn="ctr">
              <a:lnSpc>
                <a:spcPct val="150000"/>
              </a:lnSpc>
            </a:pPr>
            <a:r>
              <a:rPr lang="zh-CN" altLang="en-US" b="1" i="1">
                <a:solidFill>
                  <a:srgbClr val="7F7F7F"/>
                </a:solidFill>
                <a:latin typeface="微软雅黑" pitchFamily="34" charset="-122"/>
                <a:ea typeface="微软雅黑" pitchFamily="34" charset="-122"/>
                <a:sym typeface="微软雅黑" pitchFamily="34" charset="-122"/>
              </a:rPr>
              <a:t>请输入文本内容</a:t>
            </a:r>
            <a:endParaRPr lang="en-US" b="1" i="1">
              <a:solidFill>
                <a:srgbClr val="7F7F7F"/>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8" name="Group 2"/>
          <p:cNvGraphicFramePr>
            <a:graphicFrameLocks noGrp="1"/>
          </p:cNvGraphicFramePr>
          <p:nvPr/>
        </p:nvGraphicFramePr>
        <p:xfrm>
          <a:off x="1901825" y="1476375"/>
          <a:ext cx="8388350" cy="4387851"/>
        </p:xfrm>
        <a:graphic>
          <a:graphicData uri="http://schemas.openxmlformats.org/drawingml/2006/table">
            <a:tbl>
              <a:tblPr/>
              <a:tblGrid>
                <a:gridCol w="8388350"/>
              </a:tblGrid>
              <a:tr h="841375">
                <a:tc>
                  <a:txBody>
                    <a:body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zh-CN" altLang="en-US" sz="2400" b="0" i="0" u="none" strike="noStrike" cap="none" normalizeH="0" baseline="0" smtClean="0">
                          <a:ln>
                            <a:noFill/>
                          </a:ln>
                          <a:solidFill>
                            <a:srgbClr val="FFFFFF"/>
                          </a:solidFill>
                          <a:effectLst/>
                          <a:latin typeface="微软雅黑" pitchFamily="34" charset="-122"/>
                          <a:ea typeface="微软雅黑" pitchFamily="34" charset="-122"/>
                          <a:sym typeface="微软雅黑" pitchFamily="34" charset="-122"/>
                        </a:rPr>
                        <a:t>请输入文本内容</a:t>
                      </a:r>
                      <a:endParaRPr kumimoji="0" lang="zh-CN" altLang="en-US" sz="2400" b="0" i="0" u="none" strike="noStrike" cap="none" normalizeH="0" baseline="0" smtClean="0">
                        <a:ln>
                          <a:noFill/>
                        </a:ln>
                        <a:solidFill>
                          <a:schemeClr val="tx1"/>
                        </a:solidFill>
                        <a:effectLst/>
                        <a:latin typeface="Calibri" pitchFamily="34" charset="0"/>
                        <a:ea typeface="宋体" pitchFamily="2" charset="-122"/>
                        <a:sym typeface="Calibri" pitchFamily="34" charset="0"/>
                      </a:endParaRPr>
                    </a:p>
                  </a:txBody>
                  <a:tcPr anchor="ctr" horzOverflow="overflow">
                    <a:lnL cap="flat">
                      <a:noFill/>
                    </a:lnL>
                    <a:lnR cap="flat">
                      <a:noFill/>
                    </a:lnR>
                    <a:lnT cap="flat">
                      <a:noFill/>
                    </a:lnT>
                    <a:lnB cap="flat">
                      <a:noFill/>
                    </a:lnB>
                    <a:lnTlToBr>
                      <a:noFill/>
                    </a:lnTlToBr>
                    <a:lnBlToTr>
                      <a:noFill/>
                    </a:lnBlToTr>
                    <a:solidFill>
                      <a:srgbClr val="314865"/>
                    </a:solidFill>
                  </a:tcPr>
                </a:tc>
              </a:tr>
              <a:tr h="141288">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zh-CN" sz="300" b="0" i="0" u="none" strike="noStrike" cap="none" normalizeH="0" baseline="0" smtClean="0">
                        <a:ln>
                          <a:noFill/>
                        </a:ln>
                        <a:solidFill>
                          <a:srgbClr val="000000"/>
                        </a:solidFill>
                        <a:effectLst/>
                        <a:latin typeface="方正兰亭黑_GBK" charset="-122"/>
                        <a:ea typeface="宋体" pitchFamily="2" charset="-122"/>
                        <a:sym typeface="宋体" pitchFamily="2" charset="-122"/>
                      </a:endParaRPr>
                    </a:p>
                  </a:txBody>
                  <a:tcPr horzOverflow="overflow">
                    <a:lnL cap="flat">
                      <a:noFill/>
                    </a:lnL>
                    <a:lnR cap="flat">
                      <a:noFill/>
                    </a:lnR>
                    <a:lnT cap="flat">
                      <a:noFill/>
                    </a:lnT>
                    <a:lnB w="12700" cap="flat" cmpd="sng" algn="ctr">
                      <a:solidFill>
                        <a:schemeClr val="bg1"/>
                      </a:solidFill>
                      <a:prstDash val="solid"/>
                      <a:miter lim="800000"/>
                      <a:headEnd type="none" w="med" len="med"/>
                      <a:tailEnd type="none" w="med" len="med"/>
                    </a:lnB>
                    <a:lnTlToBr>
                      <a:noFill/>
                    </a:lnTlToBr>
                    <a:lnBlToTr>
                      <a:noFill/>
                    </a:lnBlToTr>
                    <a:solidFill>
                      <a:srgbClr val="000000"/>
                    </a:solidFill>
                  </a:tcPr>
                </a:tc>
              </a:tr>
              <a:tr h="3405188">
                <a:tc>
                  <a:txBody>
                    <a:bodyPr/>
                    <a:lstStyle/>
                    <a:p>
                      <a:pPr marL="0" marR="0" lvl="0" indent="0" algn="ctr" defTabSz="914400" rtl="0" eaLnBrk="1" fontAlgn="base" latinLnBrk="0" hangingPunct="1">
                        <a:lnSpc>
                          <a:spcPct val="200000"/>
                        </a:lnSpc>
                        <a:spcBef>
                          <a:spcPct val="0"/>
                        </a:spcBef>
                        <a:spcAft>
                          <a:spcPct val="0"/>
                        </a:spcAft>
                        <a:buClrTx/>
                        <a:buSzTx/>
                        <a:buFont typeface="Arial" pitchFamily="34" charset="0"/>
                        <a:buNone/>
                        <a:tabLst/>
                      </a:pPr>
                      <a:r>
                        <a:rPr kumimoji="0" lang="zh-CN" altLang="en-US" sz="1800" b="0" i="0"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rPr>
                        <a:t>请输入文本内容</a:t>
                      </a:r>
                      <a:endParaRPr kumimoji="0" lang="en-US" sz="1800" b="0" i="0"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endParaRPr>
                    </a:p>
                    <a:p>
                      <a:pPr marL="0" marR="0" lvl="0" indent="0" algn="ctr" defTabSz="914400" rtl="0" eaLnBrk="1" fontAlgn="base" latinLnBrk="0" hangingPunct="1">
                        <a:lnSpc>
                          <a:spcPct val="200000"/>
                        </a:lnSpc>
                        <a:spcBef>
                          <a:spcPct val="0"/>
                        </a:spcBef>
                        <a:spcAft>
                          <a:spcPct val="0"/>
                        </a:spcAft>
                        <a:buClrTx/>
                        <a:buSzTx/>
                        <a:buFont typeface="Arial" pitchFamily="34" charset="0"/>
                        <a:buNone/>
                        <a:tabLst/>
                      </a:pPr>
                      <a:r>
                        <a:rPr kumimoji="0" lang="zh-CN" altLang="en-US" sz="1800" b="0" i="0"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rPr>
                        <a:t>请输入文本内容</a:t>
                      </a:r>
                      <a:endParaRPr kumimoji="0" lang="en-US" sz="1800" b="0" i="0"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endParaRPr>
                    </a:p>
                    <a:p>
                      <a:pPr marL="0" marR="0" lvl="0" indent="0" algn="ctr" defTabSz="914400" rtl="0" eaLnBrk="1" fontAlgn="base" latinLnBrk="0" hangingPunct="1">
                        <a:lnSpc>
                          <a:spcPct val="200000"/>
                        </a:lnSpc>
                        <a:spcBef>
                          <a:spcPct val="0"/>
                        </a:spcBef>
                        <a:spcAft>
                          <a:spcPct val="0"/>
                        </a:spcAft>
                        <a:buClrTx/>
                        <a:buSzTx/>
                        <a:buFont typeface="Arial" pitchFamily="34" charset="0"/>
                        <a:buNone/>
                        <a:tabLst/>
                      </a:pPr>
                      <a:r>
                        <a:rPr kumimoji="0" lang="zh-CN" altLang="en-US" sz="1800" b="0" i="0"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rPr>
                        <a:t>请输入文本内容</a:t>
                      </a:r>
                      <a:endParaRPr kumimoji="0" lang="en-US" sz="1800" b="0" i="0"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endParaRPr>
                    </a:p>
                    <a:p>
                      <a:pPr marL="0" marR="0" lvl="0" indent="0" algn="ctr" defTabSz="914400" rtl="0" eaLnBrk="1" fontAlgn="base" latinLnBrk="0" hangingPunct="1">
                        <a:lnSpc>
                          <a:spcPct val="200000"/>
                        </a:lnSpc>
                        <a:spcBef>
                          <a:spcPct val="0"/>
                        </a:spcBef>
                        <a:spcAft>
                          <a:spcPct val="0"/>
                        </a:spcAft>
                        <a:buClrTx/>
                        <a:buSzTx/>
                        <a:buFont typeface="Arial" pitchFamily="34" charset="0"/>
                        <a:buNone/>
                        <a:tabLst/>
                      </a:pPr>
                      <a:r>
                        <a:rPr kumimoji="0" lang="zh-CN" altLang="en-US" sz="1800" b="0" i="0"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rPr>
                        <a:t>请输入文本内容</a:t>
                      </a:r>
                      <a:endParaRPr kumimoji="0" lang="en-US" sz="1800" b="0" i="0"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endParaRPr>
                    </a:p>
                    <a:p>
                      <a:pPr marL="0" marR="0" lvl="0" indent="0" algn="ctr" defTabSz="914400" rtl="0" eaLnBrk="1" fontAlgn="base" latinLnBrk="0" hangingPunct="1">
                        <a:lnSpc>
                          <a:spcPct val="200000"/>
                        </a:lnSpc>
                        <a:spcBef>
                          <a:spcPct val="0"/>
                        </a:spcBef>
                        <a:spcAft>
                          <a:spcPct val="0"/>
                        </a:spcAft>
                        <a:buClrTx/>
                        <a:buSzTx/>
                        <a:buFont typeface="Arial" pitchFamily="34" charset="0"/>
                        <a:buNone/>
                        <a:tabLst/>
                      </a:pPr>
                      <a:r>
                        <a:rPr kumimoji="0" lang="zh-CN" altLang="en-US" sz="1800" b="0" i="0"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rPr>
                        <a:t>请输入文本内容</a:t>
                      </a:r>
                      <a:endParaRPr kumimoji="0" lang="en-US" sz="1800" b="0" i="0"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endParaRP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bg1"/>
                        </a:solidFill>
                        <a:effectLst/>
                        <a:latin typeface="微软雅黑" pitchFamily="34" charset="-122"/>
                        <a:ea typeface="微软雅黑" pitchFamily="34" charset="-122"/>
                        <a:sym typeface="微软雅黑" pitchFamily="34" charset="-122"/>
                      </a:endParaRPr>
                    </a:p>
                  </a:txBody>
                  <a:tcPr anchor="ctr" horzOverflow="overflow">
                    <a:lnL cap="flat">
                      <a:noFill/>
                    </a:lnL>
                    <a:lnR cap="flat">
                      <a:noFill/>
                    </a:lnR>
                    <a:lnT w="12700" cap="flat" cmpd="sng" algn="ctr">
                      <a:solidFill>
                        <a:schemeClr val="bg1"/>
                      </a:solidFill>
                      <a:prstDash val="solid"/>
                      <a:miter lim="800000"/>
                      <a:headEnd type="none" w="med" len="med"/>
                      <a:tailEnd type="none" w="med" len="med"/>
                    </a:lnT>
                    <a:lnB w="19050" cap="flat" cmpd="sng" algn="ctr">
                      <a:solidFill>
                        <a:srgbClr val="D8D8D8"/>
                      </a:solidFill>
                      <a:prstDash val="solid"/>
                      <a:miter lim="800000"/>
                      <a:headEnd type="none" w="med" len="med"/>
                      <a:tailEnd type="none" w="med" len="med"/>
                    </a:lnB>
                    <a:lnTlToBr>
                      <a:noFill/>
                    </a:lnTlToBr>
                    <a:lnBlToTr>
                      <a:noFill/>
                    </a:lnBlToTr>
                    <a:solidFill>
                      <a:srgbClr val="8E8E8E"/>
                    </a:solidFill>
                  </a:tcPr>
                </a:tc>
              </a:tr>
            </a:tbl>
          </a:graphicData>
        </a:graphic>
      </p:graphicFrame>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矩形 1"/>
          <p:cNvSpPr>
            <a:spLocks noChangeArrowheads="1"/>
          </p:cNvSpPr>
          <p:nvPr/>
        </p:nvSpPr>
        <p:spPr bwMode="auto">
          <a:xfrm>
            <a:off x="0" y="5314950"/>
            <a:ext cx="12192000" cy="1543050"/>
          </a:xfrm>
          <a:prstGeom prst="rect">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0243" name="组合 2"/>
          <p:cNvGrpSpPr>
            <a:grpSpLocks/>
          </p:cNvGrpSpPr>
          <p:nvPr/>
        </p:nvGrpSpPr>
        <p:grpSpPr bwMode="auto">
          <a:xfrm>
            <a:off x="469900" y="5676900"/>
            <a:ext cx="2638425" cy="831850"/>
            <a:chOff x="0" y="0"/>
            <a:chExt cx="2639488" cy="830997"/>
          </a:xfrm>
        </p:grpSpPr>
        <p:sp>
          <p:nvSpPr>
            <p:cNvPr id="10244" name="文本框 3"/>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BFBFBF"/>
                  </a:solidFill>
                  <a:latin typeface="微软雅黑" pitchFamily="34" charset="-122"/>
                  <a:ea typeface="微软雅黑" pitchFamily="34" charset="-122"/>
                  <a:sym typeface="微软雅黑" pitchFamily="34" charset="-122"/>
                </a:rPr>
                <a:t>1</a:t>
              </a:r>
              <a:endParaRPr lang="zh-CN" altLang="en-US" sz="4800" i="1">
                <a:solidFill>
                  <a:srgbClr val="BFBFBF"/>
                </a:solidFill>
                <a:latin typeface="微软雅黑" pitchFamily="34" charset="-122"/>
                <a:ea typeface="微软雅黑" pitchFamily="34" charset="-122"/>
                <a:sym typeface="微软雅黑" pitchFamily="34" charset="-122"/>
              </a:endParaRPr>
            </a:p>
          </p:txBody>
        </p:sp>
        <p:sp>
          <p:nvSpPr>
            <p:cNvPr id="10245" name="文本框 4"/>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BFBFBF"/>
                  </a:solidFill>
                  <a:latin typeface="微软雅黑" pitchFamily="34" charset="-122"/>
                  <a:ea typeface="微软雅黑" pitchFamily="34" charset="-122"/>
                  <a:sym typeface="微软雅黑" pitchFamily="34" charset="-122"/>
                </a:rPr>
                <a:t>请输入文本内容</a:t>
              </a:r>
              <a:endParaRPr lang="en-US">
                <a:solidFill>
                  <a:srgbClr val="BFBFBF"/>
                </a:solidFill>
                <a:latin typeface="微软雅黑" pitchFamily="34" charset="-122"/>
                <a:ea typeface="微软雅黑" pitchFamily="34" charset="-122"/>
                <a:sym typeface="微软雅黑" pitchFamily="34" charset="-122"/>
              </a:endParaRPr>
            </a:p>
            <a:p>
              <a:r>
                <a:rPr lang="zh-CN" altLang="en-US" sz="1400">
                  <a:solidFill>
                    <a:srgbClr val="BFBFBF"/>
                  </a:solidFill>
                  <a:latin typeface="微软雅黑" pitchFamily="34" charset="-122"/>
                  <a:ea typeface="微软雅黑" pitchFamily="34" charset="-122"/>
                  <a:sym typeface="微软雅黑" pitchFamily="34" charset="-122"/>
                </a:rPr>
                <a:t>请输入文本内容</a:t>
              </a:r>
              <a:endParaRPr lang="en-US" sz="1400">
                <a:solidFill>
                  <a:srgbClr val="BFBFBF"/>
                </a:solidFill>
                <a:latin typeface="微软雅黑" pitchFamily="34" charset="-122"/>
                <a:ea typeface="微软雅黑" pitchFamily="34" charset="-122"/>
                <a:sym typeface="微软雅黑" pitchFamily="34" charset="-122"/>
              </a:endParaRPr>
            </a:p>
          </p:txBody>
        </p:sp>
      </p:grpSp>
      <p:sp>
        <p:nvSpPr>
          <p:cNvPr id="10246" name="燕尾形 5"/>
          <p:cNvSpPr>
            <a:spLocks noChangeArrowheads="1"/>
          </p:cNvSpPr>
          <p:nvPr/>
        </p:nvSpPr>
        <p:spPr bwMode="auto">
          <a:xfrm>
            <a:off x="2544763" y="5314950"/>
            <a:ext cx="549275"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grpSp>
        <p:nvGrpSpPr>
          <p:cNvPr id="10247" name="组合 9"/>
          <p:cNvGrpSpPr>
            <a:grpSpLocks/>
          </p:cNvGrpSpPr>
          <p:nvPr/>
        </p:nvGrpSpPr>
        <p:grpSpPr bwMode="auto">
          <a:xfrm>
            <a:off x="6200775" y="5676900"/>
            <a:ext cx="2640013" cy="831850"/>
            <a:chOff x="0" y="0"/>
            <a:chExt cx="2639488" cy="830997"/>
          </a:xfrm>
        </p:grpSpPr>
        <p:sp>
          <p:nvSpPr>
            <p:cNvPr id="10248" name="文本框 10"/>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BFBFBF"/>
                  </a:solidFill>
                  <a:latin typeface="微软雅黑" pitchFamily="34" charset="-122"/>
                  <a:ea typeface="微软雅黑" pitchFamily="34" charset="-122"/>
                  <a:sym typeface="微软雅黑" pitchFamily="34" charset="-122"/>
                </a:rPr>
                <a:t>3</a:t>
              </a:r>
              <a:endParaRPr lang="zh-CN" altLang="en-US" sz="4800" i="1">
                <a:solidFill>
                  <a:srgbClr val="BFBFBF"/>
                </a:solidFill>
                <a:latin typeface="微软雅黑" pitchFamily="34" charset="-122"/>
                <a:ea typeface="微软雅黑" pitchFamily="34" charset="-122"/>
                <a:sym typeface="微软雅黑" pitchFamily="34" charset="-122"/>
              </a:endParaRPr>
            </a:p>
          </p:txBody>
        </p:sp>
        <p:sp>
          <p:nvSpPr>
            <p:cNvPr id="10249" name="文本框 11"/>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BFBFBF"/>
                  </a:solidFill>
                  <a:latin typeface="微软雅黑" pitchFamily="34" charset="-122"/>
                  <a:ea typeface="微软雅黑" pitchFamily="34" charset="-122"/>
                  <a:sym typeface="微软雅黑" pitchFamily="34" charset="-122"/>
                </a:rPr>
                <a:t>请输入文本内容</a:t>
              </a:r>
              <a:endParaRPr lang="en-US">
                <a:solidFill>
                  <a:srgbClr val="BFBFBF"/>
                </a:solidFill>
                <a:latin typeface="微软雅黑" pitchFamily="34" charset="-122"/>
                <a:ea typeface="微软雅黑" pitchFamily="34" charset="-122"/>
                <a:sym typeface="微软雅黑" pitchFamily="34" charset="-122"/>
              </a:endParaRPr>
            </a:p>
            <a:p>
              <a:r>
                <a:rPr lang="zh-CN" altLang="en-US" sz="1400">
                  <a:solidFill>
                    <a:srgbClr val="BFBFBF"/>
                  </a:solidFill>
                  <a:latin typeface="微软雅黑" pitchFamily="34" charset="-122"/>
                  <a:ea typeface="微软雅黑" pitchFamily="34" charset="-122"/>
                  <a:sym typeface="微软雅黑" pitchFamily="34" charset="-122"/>
                </a:rPr>
                <a:t>请输入文本内容</a:t>
              </a:r>
              <a:endParaRPr lang="en-US" sz="1400">
                <a:solidFill>
                  <a:srgbClr val="BFBFBF"/>
                </a:solidFill>
                <a:latin typeface="微软雅黑" pitchFamily="34" charset="-122"/>
                <a:ea typeface="微软雅黑" pitchFamily="34" charset="-122"/>
                <a:sym typeface="微软雅黑" pitchFamily="34" charset="-122"/>
              </a:endParaRPr>
            </a:p>
          </p:txBody>
        </p:sp>
      </p:grpSp>
      <p:grpSp>
        <p:nvGrpSpPr>
          <p:cNvPr id="10250" name="组合 12"/>
          <p:cNvGrpSpPr>
            <a:grpSpLocks/>
          </p:cNvGrpSpPr>
          <p:nvPr/>
        </p:nvGrpSpPr>
        <p:grpSpPr bwMode="auto">
          <a:xfrm>
            <a:off x="9066213" y="5676900"/>
            <a:ext cx="2640012" cy="831850"/>
            <a:chOff x="0" y="0"/>
            <a:chExt cx="2639488" cy="830997"/>
          </a:xfrm>
        </p:grpSpPr>
        <p:sp>
          <p:nvSpPr>
            <p:cNvPr id="10251" name="文本框 13"/>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BFBFBF"/>
                  </a:solidFill>
                  <a:latin typeface="微软雅黑" pitchFamily="34" charset="-122"/>
                  <a:ea typeface="微软雅黑" pitchFamily="34" charset="-122"/>
                  <a:sym typeface="微软雅黑" pitchFamily="34" charset="-122"/>
                </a:rPr>
                <a:t>4</a:t>
              </a:r>
              <a:endParaRPr lang="zh-CN" altLang="en-US" sz="4800" i="1">
                <a:solidFill>
                  <a:srgbClr val="BFBFBF"/>
                </a:solidFill>
                <a:latin typeface="微软雅黑" pitchFamily="34" charset="-122"/>
                <a:ea typeface="微软雅黑" pitchFamily="34" charset="-122"/>
                <a:sym typeface="微软雅黑" pitchFamily="34" charset="-122"/>
              </a:endParaRPr>
            </a:p>
          </p:txBody>
        </p:sp>
        <p:sp>
          <p:nvSpPr>
            <p:cNvPr id="10252" name="文本框 14"/>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BFBFBF"/>
                  </a:solidFill>
                  <a:latin typeface="微软雅黑" pitchFamily="34" charset="-122"/>
                  <a:ea typeface="微软雅黑" pitchFamily="34" charset="-122"/>
                  <a:sym typeface="微软雅黑" pitchFamily="34" charset="-122"/>
                </a:rPr>
                <a:t>请输入文本内容</a:t>
              </a:r>
              <a:endParaRPr lang="en-US">
                <a:solidFill>
                  <a:srgbClr val="BFBFBF"/>
                </a:solidFill>
                <a:latin typeface="微软雅黑" pitchFamily="34" charset="-122"/>
                <a:ea typeface="微软雅黑" pitchFamily="34" charset="-122"/>
                <a:sym typeface="微软雅黑" pitchFamily="34" charset="-122"/>
              </a:endParaRPr>
            </a:p>
            <a:p>
              <a:r>
                <a:rPr lang="zh-CN" altLang="en-US" sz="1400">
                  <a:solidFill>
                    <a:srgbClr val="BFBFBF"/>
                  </a:solidFill>
                  <a:latin typeface="微软雅黑" pitchFamily="34" charset="-122"/>
                  <a:ea typeface="微软雅黑" pitchFamily="34" charset="-122"/>
                  <a:sym typeface="微软雅黑" pitchFamily="34" charset="-122"/>
                </a:rPr>
                <a:t>请输入文本内容</a:t>
              </a:r>
              <a:endParaRPr lang="en-US" sz="1400">
                <a:solidFill>
                  <a:srgbClr val="BFBFBF"/>
                </a:solidFill>
                <a:latin typeface="微软雅黑" pitchFamily="34" charset="-122"/>
                <a:ea typeface="微软雅黑" pitchFamily="34" charset="-122"/>
                <a:sym typeface="微软雅黑" pitchFamily="34" charset="-122"/>
              </a:endParaRPr>
            </a:p>
          </p:txBody>
        </p:sp>
      </p:grpSp>
      <p:sp>
        <p:nvSpPr>
          <p:cNvPr id="10253" name="燕尾形 15"/>
          <p:cNvSpPr>
            <a:spLocks noChangeArrowheads="1"/>
          </p:cNvSpPr>
          <p:nvPr/>
        </p:nvSpPr>
        <p:spPr bwMode="auto">
          <a:xfrm>
            <a:off x="5499100" y="5314950"/>
            <a:ext cx="549275"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10254" name="燕尾形 16"/>
          <p:cNvSpPr>
            <a:spLocks noChangeArrowheads="1"/>
          </p:cNvSpPr>
          <p:nvPr/>
        </p:nvSpPr>
        <p:spPr bwMode="auto">
          <a:xfrm>
            <a:off x="8366125" y="5314950"/>
            <a:ext cx="547688" cy="1543050"/>
          </a:xfrm>
          <a:prstGeom prst="chevron">
            <a:avLst>
              <a:gd name="adj" fmla="val 100000"/>
            </a:avLst>
          </a:prstGeom>
          <a:noFill/>
          <a:ln w="12700" cap="flat" cmpd="sng">
            <a:solidFill>
              <a:srgbClr val="A5A5A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latin typeface="宋体" pitchFamily="2" charset="-122"/>
              <a:sym typeface="宋体" pitchFamily="2" charset="-122"/>
            </a:endParaRPr>
          </a:p>
        </p:txBody>
      </p:sp>
      <p:sp>
        <p:nvSpPr>
          <p:cNvPr id="10255" name="等腰三角形 17"/>
          <p:cNvSpPr>
            <a:spLocks noChangeArrowheads="1"/>
          </p:cNvSpPr>
          <p:nvPr/>
        </p:nvSpPr>
        <p:spPr bwMode="auto">
          <a:xfrm>
            <a:off x="3968750" y="5038725"/>
            <a:ext cx="377825" cy="276225"/>
          </a:xfrm>
          <a:prstGeom prst="triangle">
            <a:avLst>
              <a:gd name="adj" fmla="val 50000"/>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0256" name="组合 18"/>
          <p:cNvGrpSpPr>
            <a:grpSpLocks/>
          </p:cNvGrpSpPr>
          <p:nvPr/>
        </p:nvGrpSpPr>
        <p:grpSpPr bwMode="auto">
          <a:xfrm>
            <a:off x="3335338" y="5676900"/>
            <a:ext cx="2640012" cy="831850"/>
            <a:chOff x="0" y="0"/>
            <a:chExt cx="2639488" cy="830997"/>
          </a:xfrm>
        </p:grpSpPr>
        <p:sp>
          <p:nvSpPr>
            <p:cNvPr id="10257" name="文本框 19"/>
            <p:cNvSpPr>
              <a:spLocks noChangeArrowheads="1"/>
            </p:cNvSpPr>
            <p:nvPr/>
          </p:nvSpPr>
          <p:spPr bwMode="auto">
            <a:xfrm>
              <a:off x="0" y="0"/>
              <a:ext cx="11993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4800" i="1">
                  <a:solidFill>
                    <a:srgbClr val="4D8FB7"/>
                  </a:solidFill>
                  <a:latin typeface="微软雅黑" pitchFamily="34" charset="-122"/>
                  <a:ea typeface="微软雅黑" pitchFamily="34" charset="-122"/>
                  <a:sym typeface="微软雅黑" pitchFamily="34" charset="-122"/>
                </a:rPr>
                <a:t>2</a:t>
              </a:r>
              <a:endParaRPr lang="zh-CN" altLang="en-US" sz="4800" i="1">
                <a:solidFill>
                  <a:srgbClr val="4D8FB7"/>
                </a:solidFill>
                <a:latin typeface="微软雅黑" pitchFamily="34" charset="-122"/>
                <a:ea typeface="微软雅黑" pitchFamily="34" charset="-122"/>
                <a:sym typeface="微软雅黑" pitchFamily="34" charset="-122"/>
              </a:endParaRPr>
            </a:p>
          </p:txBody>
        </p:sp>
        <p:sp>
          <p:nvSpPr>
            <p:cNvPr id="10258" name="文本框 20"/>
            <p:cNvSpPr>
              <a:spLocks noChangeArrowheads="1"/>
            </p:cNvSpPr>
            <p:nvPr/>
          </p:nvSpPr>
          <p:spPr bwMode="auto">
            <a:xfrm>
              <a:off x="599672" y="123110"/>
              <a:ext cx="2039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F3F3F"/>
                  </a:solidFill>
                  <a:latin typeface="微软雅黑" pitchFamily="34" charset="-122"/>
                  <a:ea typeface="微软雅黑" pitchFamily="34" charset="-122"/>
                  <a:sym typeface="微软雅黑" pitchFamily="34" charset="-122"/>
                </a:rPr>
                <a:t>请输入文本内容</a:t>
              </a:r>
              <a:endParaRPr lang="en-US">
                <a:solidFill>
                  <a:srgbClr val="3F3F3F"/>
                </a:solidFill>
                <a:latin typeface="微软雅黑" pitchFamily="34" charset="-122"/>
                <a:ea typeface="微软雅黑" pitchFamily="34" charset="-122"/>
                <a:sym typeface="微软雅黑" pitchFamily="34" charset="-122"/>
              </a:endParaRPr>
            </a:p>
            <a:p>
              <a:r>
                <a:rPr lang="zh-CN" altLang="en-US" sz="1400">
                  <a:solidFill>
                    <a:srgbClr val="7F7F7F"/>
                  </a:solidFill>
                  <a:latin typeface="微软雅黑" pitchFamily="34" charset="-122"/>
                  <a:ea typeface="微软雅黑" pitchFamily="34" charset="-122"/>
                  <a:sym typeface="微软雅黑" pitchFamily="34" charset="-122"/>
                </a:rPr>
                <a:t>请输入文本内容</a:t>
              </a:r>
              <a:endParaRPr lang="en-US" sz="1400">
                <a:solidFill>
                  <a:srgbClr val="7F7F7F"/>
                </a:solidFill>
                <a:latin typeface="微软雅黑" pitchFamily="34" charset="-122"/>
                <a:ea typeface="微软雅黑" pitchFamily="34" charset="-122"/>
                <a:sym typeface="微软雅黑" pitchFamily="34" charset="-122"/>
              </a:endParaRPr>
            </a:p>
          </p:txBody>
        </p:sp>
      </p:grpSp>
      <p:pic>
        <p:nvPicPr>
          <p:cNvPr id="10259" name="图片 21"/>
          <p:cNvPicPr>
            <a:picLocks noChangeAspect="1" noChangeArrowheads="1"/>
          </p:cNvPicPr>
          <p:nvPr/>
        </p:nvPicPr>
        <p:blipFill>
          <a:blip r:embed="rId2">
            <a:extLst>
              <a:ext uri="{28A0092B-C50C-407E-A947-70E740481C1C}">
                <a14:useLocalDpi xmlns:a14="http://schemas.microsoft.com/office/drawing/2010/main" val="0"/>
              </a:ext>
            </a:extLst>
          </a:blip>
          <a:srcRect l="35178" t="21944" r="42403" b="14444"/>
          <a:stretch>
            <a:fillRect/>
          </a:stretch>
        </p:blipFill>
        <p:spPr bwMode="auto">
          <a:xfrm flipH="1">
            <a:off x="2919413" y="1071563"/>
            <a:ext cx="2305050"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0" name="矩形 22"/>
          <p:cNvSpPr>
            <a:spLocks noChangeArrowheads="1"/>
          </p:cNvSpPr>
          <p:nvPr/>
        </p:nvSpPr>
        <p:spPr bwMode="auto">
          <a:xfrm>
            <a:off x="11952288" y="873125"/>
            <a:ext cx="239712" cy="1439863"/>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61" name="文本框 23"/>
          <p:cNvSpPr>
            <a:spLocks noChangeArrowheads="1"/>
          </p:cNvSpPr>
          <p:nvPr/>
        </p:nvSpPr>
        <p:spPr bwMode="auto">
          <a:xfrm>
            <a:off x="11460163" y="696913"/>
            <a:ext cx="49212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a:solidFill>
                  <a:srgbClr val="666666"/>
                </a:solidFill>
                <a:latin typeface="微软雅黑" pitchFamily="34" charset="-122"/>
                <a:ea typeface="微软雅黑" pitchFamily="34" charset="-122"/>
                <a:sym typeface="微软雅黑" pitchFamily="34" charset="-122"/>
              </a:rPr>
              <a:t>过渡页</a:t>
            </a: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表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800" y="896938"/>
            <a:ext cx="7283450" cy="485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5"/>
          <p:cNvSpPr>
            <a:spLocks noChangeArrowheads="1"/>
          </p:cNvSpPr>
          <p:nvPr/>
        </p:nvSpPr>
        <p:spPr bwMode="auto">
          <a:xfrm>
            <a:off x="0" y="5753100"/>
            <a:ext cx="12192000" cy="1104900"/>
          </a:xfrm>
          <a:prstGeom prst="rect">
            <a:avLst/>
          </a:prstGeom>
          <a:solidFill>
            <a:srgbClr val="E2E9E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268" name="矩形 6"/>
          <p:cNvSpPr>
            <a:spLocks noChangeArrowheads="1"/>
          </p:cNvSpPr>
          <p:nvPr/>
        </p:nvSpPr>
        <p:spPr bwMode="auto">
          <a:xfrm>
            <a:off x="8418513" y="3057525"/>
            <a:ext cx="3087687"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gn="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gn="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a:p>
            <a:pPr algn="r">
              <a:lnSpc>
                <a:spcPct val="150000"/>
              </a:lnSpc>
            </a:pPr>
            <a:r>
              <a:rPr lang="zh-CN" altLang="en-US" b="1">
                <a:solidFill>
                  <a:srgbClr val="7F7F7F"/>
                </a:solidFill>
                <a:latin typeface="微软雅黑" pitchFamily="34" charset="-122"/>
                <a:ea typeface="微软雅黑" pitchFamily="34" charset="-122"/>
                <a:sym typeface="微软雅黑" pitchFamily="34" charset="-122"/>
              </a:rPr>
              <a:t>请输入文本内容</a:t>
            </a:r>
            <a:endParaRPr lang="en-US" b="1">
              <a:solidFill>
                <a:srgbClr val="7F7F7F"/>
              </a:solidFill>
              <a:latin typeface="微软雅黑" pitchFamily="34" charset="-122"/>
              <a:ea typeface="微软雅黑" pitchFamily="34" charset="-122"/>
              <a:sym typeface="微软雅黑" pitchFamily="34" charset="-122"/>
            </a:endParaRPr>
          </a:p>
        </p:txBody>
      </p:sp>
      <p:sp>
        <p:nvSpPr>
          <p:cNvPr id="11269" name="矩形 7"/>
          <p:cNvSpPr>
            <a:spLocks noChangeArrowheads="1"/>
          </p:cNvSpPr>
          <p:nvPr/>
        </p:nvSpPr>
        <p:spPr bwMode="auto">
          <a:xfrm>
            <a:off x="8985250" y="2592388"/>
            <a:ext cx="2520950" cy="163512"/>
          </a:xfrm>
          <a:prstGeom prst="rect">
            <a:avLst/>
          </a:prstGeom>
          <a:solidFill>
            <a:srgbClr val="31486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270" name="矩形 8"/>
          <p:cNvSpPr>
            <a:spLocks noChangeArrowheads="1"/>
          </p:cNvSpPr>
          <p:nvPr/>
        </p:nvSpPr>
        <p:spPr bwMode="auto">
          <a:xfrm>
            <a:off x="8807450" y="1371600"/>
            <a:ext cx="26987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lnSpc>
                <a:spcPct val="300000"/>
              </a:lnSpc>
            </a:pPr>
            <a:r>
              <a:rPr lang="zh-CN" altLang="en-US" sz="2800">
                <a:solidFill>
                  <a:srgbClr val="7F7F7F"/>
                </a:solidFill>
                <a:latin typeface="微软雅黑" pitchFamily="34" charset="-122"/>
                <a:ea typeface="微软雅黑" pitchFamily="34" charset="-122"/>
                <a:sym typeface="微软雅黑" pitchFamily="34" charset="-122"/>
              </a:rPr>
              <a:t>请输入文本内容</a:t>
            </a:r>
            <a:endParaRPr lang="en-US" sz="2800">
              <a:solidFill>
                <a:srgbClr val="7F7F7F"/>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0</Pages>
  <Words>806</Words>
  <Characters>0</Characters>
  <Application>Microsoft Office PowerPoint</Application>
  <DocSecurity>0</DocSecurity>
  <PresentationFormat>自定义</PresentationFormat>
  <Lines>0</Lines>
  <Paragraphs>208</Paragraphs>
  <Slides>22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Arial</vt:lpstr>
      <vt:lpstr>宋体</vt:lpstr>
      <vt:lpstr>Wingdings</vt:lpstr>
      <vt:lpstr>Calibri Light</vt:lpstr>
      <vt:lpstr>Calibri</vt:lpstr>
      <vt:lpstr>微软雅黑</vt:lpstr>
      <vt:lpstr>RIOT!</vt:lpstr>
      <vt:lpstr>RIOT!</vt:lpstr>
      <vt:lpstr>方正兰亭黑_GBK</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陈志磊</dc:creator>
  <cp:lastModifiedBy>许敏斌</cp:lastModifiedBy>
  <cp:revision>49</cp:revision>
  <dcterms:created xsi:type="dcterms:W3CDTF">2013-07-01T03:05:00Z</dcterms:created>
  <dcterms:modified xsi:type="dcterms:W3CDTF">2016-03-26T04:27:45Z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2052-9.1.0.4885</vt:lpwstr>
  </property>
</Properties>
</file>