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63" r:id="rId8"/>
    <p:sldId id="272" r:id="rId9"/>
    <p:sldId id="264" r:id="rId10"/>
    <p:sldId id="265" r:id="rId11"/>
    <p:sldId id="266" r:id="rId12"/>
    <p:sldId id="267" r:id="rId13"/>
    <p:sldId id="274" r:id="rId14"/>
    <p:sldId id="268" r:id="rId15"/>
    <p:sldId id="269" r:id="rId16"/>
    <p:sldId id="270" r:id="rId17"/>
    <p:sldId id="273" r:id="rId1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29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9AA8F-1D89-48C0-B765-7B21BFCFDBB4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F9410A-847F-4623-854E-F34F9698B4F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634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C32AB-420F-4BB9-93A1-4339E44AF8CE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4B1F46-B624-4195-ABFC-6BAE1F90581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703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A0734-C403-4430-ADB6-9A6106AD0AF3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023C4C-2ABD-4B06-8180-324B6776921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159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31A4-8902-4EE5-9E2D-2CF0C4CA87E7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BD0913-FC83-44ED-8381-8329FA621A3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663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7B859-CBD5-40E7-96E2-7CD9B03DCB83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EDDBDE-C075-42E9-BE8D-6173A6A2288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587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655C3-6C6F-47B5-9004-42765370F843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129E5E-2EBD-495F-988F-D41C64AF2AA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94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40AEB-7DF8-49F1-AD2D-09CD22F8D578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40683D-EBB5-4CDB-A3D4-10199E05C72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767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C9246-D971-4A65-9922-6CC70BF22990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838987-1DBA-46FB-83D3-66B6F2B0C3C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471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D8F27-6AED-4BAE-8BE0-1AD73F32376E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A5A77E-90AC-4B2C-96DD-413FBD92011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791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BCF23-8810-486C-9346-BF70D3E60804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A90DBF-2F6B-499D-9283-E37AEAA510F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205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398EB-4B9C-48CF-907D-9730881EA185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E8BC7-7083-4A90-9648-BF65AFAA924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416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80B37-8199-41C3-B9BB-66C4F4F61A7E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438F1F-6A35-4573-A47F-D423ACEEE1E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9031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DE3F5-DA8C-490C-ACD4-DD717D3468E2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BC2DED-684C-4C4B-8B45-B01516576AB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108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90AF7-899C-4DF6-BA16-F248EA940A07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F89C90-F0F0-433D-A339-07FEFE3AD63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25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EC241-1DBF-4BED-98BA-A86738F77262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63756D-B8B2-4F47-8A0E-329D145334B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279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77941-0011-46AC-8C85-0A67598C30F2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F20489-296C-4DAD-BEE2-A8F22CCD758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61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9C215-AD3E-4091-A774-EBA2466E02BE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218337-5C67-4A31-8103-1C7E4A798EB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15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79252-881D-40C2-9F9D-78F6E4924D7D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BBBD61-B8D1-47BF-A67F-AE4B7595C42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59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AD58A-4CC3-4A38-A6D0-81BEA3B5A7F7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7AE933-DEE1-43B7-8336-E4221CFCBCB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22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852C3-A9FD-4503-8A8C-9A1127A32F92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2068C-DC0B-4425-B5C6-40A52FD15D8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893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41558-A80A-44CD-A2F3-F0A11A3BEA87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31FAAC-4DCC-4B90-8118-0FAAD77873C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FDD9E-7912-4A74-8656-35251EB5EE90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9BDDF-7364-41C4-A7B8-89FACC7E44C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745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D7BBB-922E-45FB-8047-67F90E183DEF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8F1B6C-7CCF-4AB2-8471-F388E390A4E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282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D2BA6E4-EC4B-454A-AD22-658681E83B96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2E9910EB-4EA1-4E4A-94B2-D54CFCF676E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pic>
        <p:nvPicPr>
          <p:cNvPr id="1031" name="图片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E8F1DBC-195C-47D9-A70C-F9CBC5060FB8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FEA2F29B-E72E-4223-A1FB-A34698FEF56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3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5" name="任意多边形 17"/>
          <p:cNvSpPr>
            <a:spLocks noChangeArrowheads="1"/>
          </p:cNvSpPr>
          <p:nvPr/>
        </p:nvSpPr>
        <p:spPr bwMode="auto">
          <a:xfrm rot="-2111113">
            <a:off x="3338513" y="2676525"/>
            <a:ext cx="2930525" cy="5530850"/>
          </a:xfrm>
          <a:custGeom>
            <a:avLst/>
            <a:gdLst>
              <a:gd name="T0" fmla="*/ 2930525 w 2929605"/>
              <a:gd name="T1" fmla="*/ 0 h 5531117"/>
              <a:gd name="T2" fmla="*/ 2930524 w 2929605"/>
              <a:gd name="T3" fmla="*/ 5530850 h 5531117"/>
              <a:gd name="T4" fmla="*/ 0 w 2929605"/>
              <a:gd name="T5" fmla="*/ 3465475 h 5531117"/>
              <a:gd name="T6" fmla="*/ 0 w 2929605"/>
              <a:gd name="T7" fmla="*/ 0 h 5531117"/>
              <a:gd name="T8" fmla="*/ 0 60000 65536"/>
              <a:gd name="T9" fmla="*/ 0 60000 65536"/>
              <a:gd name="T10" fmla="*/ 0 60000 65536"/>
              <a:gd name="T11" fmla="*/ 0 60000 65536"/>
              <a:gd name="T12" fmla="*/ 0 w 2929605"/>
              <a:gd name="T13" fmla="*/ 0 h 5531117"/>
              <a:gd name="T14" fmla="*/ 2929605 w 2929605"/>
              <a:gd name="T15" fmla="*/ 5531117 h 55311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29605" h="5531117">
                <a:moveTo>
                  <a:pt x="2929605" y="0"/>
                </a:moveTo>
                <a:lnTo>
                  <a:pt x="2929604" y="5531117"/>
                </a:lnTo>
                <a:lnTo>
                  <a:pt x="0" y="3465642"/>
                </a:lnTo>
                <a:lnTo>
                  <a:pt x="0" y="0"/>
                </a:lnTo>
                <a:lnTo>
                  <a:pt x="2929605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6" name="任意多边形 25"/>
          <p:cNvSpPr>
            <a:spLocks noChangeArrowheads="1"/>
          </p:cNvSpPr>
          <p:nvPr/>
        </p:nvSpPr>
        <p:spPr bwMode="auto">
          <a:xfrm rot="-2111113">
            <a:off x="9272588" y="2767013"/>
            <a:ext cx="2928937" cy="4602162"/>
          </a:xfrm>
          <a:custGeom>
            <a:avLst/>
            <a:gdLst>
              <a:gd name="T0" fmla="*/ 2928937 w 2929604"/>
              <a:gd name="T1" fmla="*/ 0 h 4601977"/>
              <a:gd name="T2" fmla="*/ 2928937 w 2929604"/>
              <a:gd name="T3" fmla="*/ 2748474 h 4601977"/>
              <a:gd name="T4" fmla="*/ 1622372 w 2929604"/>
              <a:gd name="T5" fmla="*/ 4602162 h 4601977"/>
              <a:gd name="T6" fmla="*/ 0 w 2929604"/>
              <a:gd name="T7" fmla="*/ 3458026 h 4601977"/>
              <a:gd name="T8" fmla="*/ 0 w 2929604"/>
              <a:gd name="T9" fmla="*/ 0 h 46019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29604"/>
              <a:gd name="T16" fmla="*/ 0 h 4601977"/>
              <a:gd name="T17" fmla="*/ 2929604 w 2929604"/>
              <a:gd name="T18" fmla="*/ 4601977 h 46019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29604" h="4601977">
                <a:moveTo>
                  <a:pt x="2929604" y="0"/>
                </a:moveTo>
                <a:lnTo>
                  <a:pt x="2929604" y="2748364"/>
                </a:lnTo>
                <a:lnTo>
                  <a:pt x="1622741" y="4601977"/>
                </a:lnTo>
                <a:lnTo>
                  <a:pt x="0" y="3457887"/>
                </a:lnTo>
                <a:lnTo>
                  <a:pt x="0" y="0"/>
                </a:lnTo>
                <a:lnTo>
                  <a:pt x="2929604" y="0"/>
                </a:lnTo>
                <a:close/>
              </a:path>
            </a:pathLst>
          </a:custGeom>
          <a:solidFill>
            <a:srgbClr val="3B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7" name="任意多边形 19"/>
          <p:cNvSpPr>
            <a:spLocks noChangeArrowheads="1"/>
          </p:cNvSpPr>
          <p:nvPr/>
        </p:nvSpPr>
        <p:spPr bwMode="auto">
          <a:xfrm rot="-2111113">
            <a:off x="6051550" y="2767013"/>
            <a:ext cx="3081338" cy="5478462"/>
          </a:xfrm>
          <a:custGeom>
            <a:avLst/>
            <a:gdLst>
              <a:gd name="T0" fmla="*/ 3081338 w 3081034"/>
              <a:gd name="T1" fmla="*/ 0 h 5478644"/>
              <a:gd name="T2" fmla="*/ 3081338 w 3081034"/>
              <a:gd name="T3" fmla="*/ 5478462 h 5478644"/>
              <a:gd name="T4" fmla="*/ 0 w 3081034"/>
              <a:gd name="T5" fmla="*/ 3306296 h 5478644"/>
              <a:gd name="T6" fmla="*/ 0 w 3081034"/>
              <a:gd name="T7" fmla="*/ 0 h 5478644"/>
              <a:gd name="T8" fmla="*/ 0 60000 65536"/>
              <a:gd name="T9" fmla="*/ 0 60000 65536"/>
              <a:gd name="T10" fmla="*/ 0 60000 65536"/>
              <a:gd name="T11" fmla="*/ 0 60000 65536"/>
              <a:gd name="T12" fmla="*/ 0 w 3081034"/>
              <a:gd name="T13" fmla="*/ 0 h 5478644"/>
              <a:gd name="T14" fmla="*/ 3081034 w 3081034"/>
              <a:gd name="T15" fmla="*/ 5478644 h 54786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81034" h="5478644">
                <a:moveTo>
                  <a:pt x="3081034" y="0"/>
                </a:moveTo>
                <a:lnTo>
                  <a:pt x="3081034" y="5478644"/>
                </a:lnTo>
                <a:lnTo>
                  <a:pt x="0" y="3306406"/>
                </a:lnTo>
                <a:lnTo>
                  <a:pt x="0" y="0"/>
                </a:lnTo>
                <a:lnTo>
                  <a:pt x="3081034" y="0"/>
                </a:lnTo>
                <a:close/>
              </a:path>
            </a:pathLst>
          </a:custGeom>
          <a:solidFill>
            <a:srgbClr val="3B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8" name="任意多边形 9"/>
          <p:cNvSpPr>
            <a:spLocks noChangeArrowheads="1"/>
          </p:cNvSpPr>
          <p:nvPr/>
        </p:nvSpPr>
        <p:spPr bwMode="auto">
          <a:xfrm>
            <a:off x="2012950" y="2330450"/>
            <a:ext cx="8597900" cy="1679575"/>
          </a:xfrm>
          <a:custGeom>
            <a:avLst/>
            <a:gdLst>
              <a:gd name="T0" fmla="*/ 0 w 7710985"/>
              <a:gd name="T1" fmla="*/ 0 h 1678674"/>
              <a:gd name="T2" fmla="*/ 8597900 w 7710985"/>
              <a:gd name="T3" fmla="*/ 0 h 1678674"/>
              <a:gd name="T4" fmla="*/ 8597900 w 7710985"/>
              <a:gd name="T5" fmla="*/ 8206 h 1678674"/>
              <a:gd name="T6" fmla="*/ 7677247 w 7710985"/>
              <a:gd name="T7" fmla="*/ 834333 h 1678674"/>
              <a:gd name="T8" fmla="*/ 8597900 w 7710985"/>
              <a:gd name="T9" fmla="*/ 1660460 h 1678674"/>
              <a:gd name="T10" fmla="*/ 8597900 w 7710985"/>
              <a:gd name="T11" fmla="*/ 1679575 h 1678674"/>
              <a:gd name="T12" fmla="*/ 0 w 7710985"/>
              <a:gd name="T13" fmla="*/ 1679575 h 1678674"/>
              <a:gd name="T14" fmla="*/ 0 w 7710985"/>
              <a:gd name="T15" fmla="*/ 1660458 h 1678674"/>
              <a:gd name="T16" fmla="*/ 920653 w 7710985"/>
              <a:gd name="T17" fmla="*/ 834332 h 1678674"/>
              <a:gd name="T18" fmla="*/ 0 w 7710985"/>
              <a:gd name="T19" fmla="*/ 8206 h 167867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710985"/>
              <a:gd name="T31" fmla="*/ 0 h 1678674"/>
              <a:gd name="T32" fmla="*/ 7710985 w 7710985"/>
              <a:gd name="T33" fmla="*/ 1678674 h 167867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710985" h="1678674">
                <a:moveTo>
                  <a:pt x="0" y="0"/>
                </a:moveTo>
                <a:lnTo>
                  <a:pt x="7710985" y="0"/>
                </a:lnTo>
                <a:lnTo>
                  <a:pt x="7710985" y="8202"/>
                </a:lnTo>
                <a:lnTo>
                  <a:pt x="6885302" y="833885"/>
                </a:lnTo>
                <a:lnTo>
                  <a:pt x="7710985" y="1659569"/>
                </a:lnTo>
                <a:lnTo>
                  <a:pt x="7710985" y="1678674"/>
                </a:lnTo>
                <a:lnTo>
                  <a:pt x="0" y="1678674"/>
                </a:lnTo>
                <a:lnTo>
                  <a:pt x="0" y="1659567"/>
                </a:lnTo>
                <a:lnTo>
                  <a:pt x="825683" y="833884"/>
                </a:lnTo>
                <a:lnTo>
                  <a:pt x="0" y="8202"/>
                </a:lnTo>
                <a:lnTo>
                  <a:pt x="0" y="0"/>
                </a:lnTo>
                <a:close/>
              </a:path>
            </a:pathLst>
          </a:custGeom>
          <a:solidFill>
            <a:srgbClr val="FFFFC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9" name="文本框 10"/>
          <p:cNvSpPr>
            <a:spLocks noChangeArrowheads="1"/>
          </p:cNvSpPr>
          <p:nvPr/>
        </p:nvSpPr>
        <p:spPr bwMode="auto">
          <a:xfrm>
            <a:off x="2762250" y="2805113"/>
            <a:ext cx="71008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3A87C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XX2013</a:t>
            </a:r>
            <a:r>
              <a:rPr lang="zh-CN" altLang="en-US" sz="3600">
                <a:solidFill>
                  <a:srgbClr val="3A87C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年公司年终总结</a:t>
            </a:r>
            <a:r>
              <a:rPr lang="en-US" altLang="zh-CN" sz="3600">
                <a:solidFill>
                  <a:srgbClr val="3A87C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3600">
              <a:solidFill>
                <a:srgbClr val="3A87C5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80" name="文本框 11"/>
          <p:cNvSpPr>
            <a:spLocks noChangeArrowheads="1"/>
          </p:cNvSpPr>
          <p:nvPr/>
        </p:nvSpPr>
        <p:spPr bwMode="auto">
          <a:xfrm>
            <a:off x="4694238" y="4283075"/>
            <a:ext cx="2801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000">
                <a:solidFill>
                  <a:srgbClr val="FFFFC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www.</a:t>
            </a:r>
            <a:r>
              <a:rPr lang="zh-CN" altLang="en-US" sz="2000">
                <a:solidFill>
                  <a:srgbClr val="FFFFC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公司网址</a:t>
            </a:r>
            <a:r>
              <a:rPr lang="en-US" altLang="zh-CN" sz="2000">
                <a:solidFill>
                  <a:srgbClr val="FFFFC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.com</a:t>
            </a:r>
            <a:endParaRPr lang="zh-CN" altLang="en-US" sz="2000">
              <a:solidFill>
                <a:srgbClr val="FFFFC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>
            <a:spLocks noChangeArrowheads="1"/>
          </p:cNvSpPr>
          <p:nvPr/>
        </p:nvSpPr>
        <p:spPr bwMode="auto">
          <a:xfrm>
            <a:off x="1781175" y="1771650"/>
            <a:ext cx="1819275" cy="1819275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1" name="矩形 2"/>
          <p:cNvSpPr>
            <a:spLocks noChangeArrowheads="1"/>
          </p:cNvSpPr>
          <p:nvPr/>
        </p:nvSpPr>
        <p:spPr bwMode="auto">
          <a:xfrm>
            <a:off x="1781175" y="3760788"/>
            <a:ext cx="1819275" cy="181927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2" name="直角三角形 3"/>
          <p:cNvSpPr>
            <a:spLocks noChangeArrowheads="1"/>
          </p:cNvSpPr>
          <p:nvPr/>
        </p:nvSpPr>
        <p:spPr bwMode="auto">
          <a:xfrm>
            <a:off x="1781175" y="3760788"/>
            <a:ext cx="1819275" cy="1819275"/>
          </a:xfrm>
          <a:prstGeom prst="rtTriangl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3" name="直角三角形 4"/>
          <p:cNvSpPr>
            <a:spLocks noChangeArrowheads="1"/>
          </p:cNvSpPr>
          <p:nvPr/>
        </p:nvSpPr>
        <p:spPr bwMode="auto">
          <a:xfrm>
            <a:off x="1781175" y="1771650"/>
            <a:ext cx="1819275" cy="1819275"/>
          </a:xfrm>
          <a:prstGeom prst="rtTriangl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4" name="矩形 5"/>
          <p:cNvSpPr>
            <a:spLocks noChangeArrowheads="1"/>
          </p:cNvSpPr>
          <p:nvPr/>
        </p:nvSpPr>
        <p:spPr bwMode="auto">
          <a:xfrm>
            <a:off x="3757613" y="1771650"/>
            <a:ext cx="6818312" cy="18192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5" name="矩形 6"/>
          <p:cNvSpPr>
            <a:spLocks noChangeArrowheads="1"/>
          </p:cNvSpPr>
          <p:nvPr/>
        </p:nvSpPr>
        <p:spPr bwMode="auto">
          <a:xfrm>
            <a:off x="3757613" y="3760788"/>
            <a:ext cx="6818312" cy="18192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2296" name="Picture 5" descr="\\MAGNUM\Projects\Microsoft\Cloud Power FY12\Design\ICONS_PNG\Increase.png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1771650"/>
            <a:ext cx="19748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7" name="组合 7"/>
          <p:cNvGrpSpPr>
            <a:grpSpLocks noChangeAspect="1"/>
          </p:cNvGrpSpPr>
          <p:nvPr/>
        </p:nvGrpSpPr>
        <p:grpSpPr bwMode="auto">
          <a:xfrm>
            <a:off x="1946275" y="4078288"/>
            <a:ext cx="1385888" cy="1263650"/>
            <a:chOff x="0" y="0"/>
            <a:chExt cx="1143803" cy="1041671"/>
          </a:xfrm>
        </p:grpSpPr>
        <p:pic>
          <p:nvPicPr>
            <p:cNvPr id="12301" name="Picture 3" descr="\\MAGNUM\Projects\Microsoft\Cloud Power FY12\Design\ICONS_PNG\User.png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1942" cy="1041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2" name="Picture 12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83131" y="231423"/>
              <a:ext cx="360672" cy="532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298" name="文本框 15"/>
          <p:cNvSpPr>
            <a:spLocks noChangeArrowheads="1"/>
          </p:cNvSpPr>
          <p:nvPr/>
        </p:nvSpPr>
        <p:spPr bwMode="auto">
          <a:xfrm>
            <a:off x="4070350" y="2174875"/>
            <a:ext cx="6192838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299" name="文本框 16"/>
          <p:cNvSpPr>
            <a:spLocks noChangeArrowheads="1"/>
          </p:cNvSpPr>
          <p:nvPr/>
        </p:nvSpPr>
        <p:spPr bwMode="auto">
          <a:xfrm>
            <a:off x="4070350" y="4162425"/>
            <a:ext cx="61928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0" name="文本框 17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椭圆 1"/>
          <p:cNvSpPr>
            <a:spLocks noChangeArrowheads="1"/>
          </p:cNvSpPr>
          <p:nvPr/>
        </p:nvSpPr>
        <p:spPr bwMode="auto">
          <a:xfrm>
            <a:off x="809625" y="2247900"/>
            <a:ext cx="2219325" cy="2219325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5" name="任意多边形 2"/>
          <p:cNvSpPr>
            <a:spLocks noChangeArrowheads="1"/>
          </p:cNvSpPr>
          <p:nvPr/>
        </p:nvSpPr>
        <p:spPr bwMode="auto">
          <a:xfrm flipH="1">
            <a:off x="822325" y="2247900"/>
            <a:ext cx="1098550" cy="2216150"/>
          </a:xfrm>
          <a:custGeom>
            <a:avLst/>
            <a:gdLst>
              <a:gd name="T0" fmla="*/ 0 w 1140585"/>
              <a:gd name="T1" fmla="*/ 0 h 2303921"/>
              <a:gd name="T2" fmla="*/ 211667 w 1140585"/>
              <a:gd name="T3" fmla="*/ 21310 h 2303921"/>
              <a:gd name="T4" fmla="*/ 1098550 w 1140585"/>
              <a:gd name="T5" fmla="*/ 1108075 h 2303921"/>
              <a:gd name="T6" fmla="*/ 211667 w 1140585"/>
              <a:gd name="T7" fmla="*/ 2194840 h 2303921"/>
              <a:gd name="T8" fmla="*/ 0 w 1140585"/>
              <a:gd name="T9" fmla="*/ 2216150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6" name="椭圆 3"/>
          <p:cNvSpPr>
            <a:spLocks noChangeArrowheads="1"/>
          </p:cNvSpPr>
          <p:nvPr/>
        </p:nvSpPr>
        <p:spPr bwMode="auto">
          <a:xfrm>
            <a:off x="3616325" y="2246313"/>
            <a:ext cx="2217738" cy="2219325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7" name="任意多边形 4"/>
          <p:cNvSpPr>
            <a:spLocks noChangeArrowheads="1"/>
          </p:cNvSpPr>
          <p:nvPr/>
        </p:nvSpPr>
        <p:spPr bwMode="auto">
          <a:xfrm flipH="1">
            <a:off x="3629025" y="2246313"/>
            <a:ext cx="1096963" cy="2216150"/>
          </a:xfrm>
          <a:custGeom>
            <a:avLst/>
            <a:gdLst>
              <a:gd name="T0" fmla="*/ 0 w 1140585"/>
              <a:gd name="T1" fmla="*/ 0 h 2303921"/>
              <a:gd name="T2" fmla="*/ 211361 w 1140585"/>
              <a:gd name="T3" fmla="*/ 21310 h 2303921"/>
              <a:gd name="T4" fmla="*/ 1096963 w 1140585"/>
              <a:gd name="T5" fmla="*/ 1108075 h 2303921"/>
              <a:gd name="T6" fmla="*/ 211361 w 1140585"/>
              <a:gd name="T7" fmla="*/ 2194840 h 2303921"/>
              <a:gd name="T8" fmla="*/ 0 w 1140585"/>
              <a:gd name="T9" fmla="*/ 2216150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8" name="椭圆 5"/>
          <p:cNvSpPr>
            <a:spLocks noChangeArrowheads="1"/>
          </p:cNvSpPr>
          <p:nvPr/>
        </p:nvSpPr>
        <p:spPr bwMode="auto">
          <a:xfrm>
            <a:off x="6419850" y="2247900"/>
            <a:ext cx="2219325" cy="2219325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19" name="任意多边形 6"/>
          <p:cNvSpPr>
            <a:spLocks noChangeArrowheads="1"/>
          </p:cNvSpPr>
          <p:nvPr/>
        </p:nvSpPr>
        <p:spPr bwMode="auto">
          <a:xfrm flipH="1">
            <a:off x="6432550" y="2247900"/>
            <a:ext cx="1098550" cy="2216150"/>
          </a:xfrm>
          <a:custGeom>
            <a:avLst/>
            <a:gdLst>
              <a:gd name="T0" fmla="*/ 0 w 1140585"/>
              <a:gd name="T1" fmla="*/ 0 h 2303921"/>
              <a:gd name="T2" fmla="*/ 211667 w 1140585"/>
              <a:gd name="T3" fmla="*/ 21310 h 2303921"/>
              <a:gd name="T4" fmla="*/ 1098550 w 1140585"/>
              <a:gd name="T5" fmla="*/ 1108075 h 2303921"/>
              <a:gd name="T6" fmla="*/ 211667 w 1140585"/>
              <a:gd name="T7" fmla="*/ 2194840 h 2303921"/>
              <a:gd name="T8" fmla="*/ 0 w 1140585"/>
              <a:gd name="T9" fmla="*/ 2216150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0" name="椭圆 7"/>
          <p:cNvSpPr>
            <a:spLocks noChangeArrowheads="1"/>
          </p:cNvSpPr>
          <p:nvPr/>
        </p:nvSpPr>
        <p:spPr bwMode="auto">
          <a:xfrm>
            <a:off x="9226550" y="2247900"/>
            <a:ext cx="2217738" cy="2219325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21" name="任意多边形 8"/>
          <p:cNvSpPr>
            <a:spLocks noChangeArrowheads="1"/>
          </p:cNvSpPr>
          <p:nvPr/>
        </p:nvSpPr>
        <p:spPr bwMode="auto">
          <a:xfrm flipH="1">
            <a:off x="9239250" y="2247900"/>
            <a:ext cx="1096963" cy="2216150"/>
          </a:xfrm>
          <a:custGeom>
            <a:avLst/>
            <a:gdLst>
              <a:gd name="T0" fmla="*/ 0 w 1140585"/>
              <a:gd name="T1" fmla="*/ 0 h 2303921"/>
              <a:gd name="T2" fmla="*/ 211361 w 1140585"/>
              <a:gd name="T3" fmla="*/ 21310 h 2303921"/>
              <a:gd name="T4" fmla="*/ 1096963 w 1140585"/>
              <a:gd name="T5" fmla="*/ 1108075 h 2303921"/>
              <a:gd name="T6" fmla="*/ 211361 w 1140585"/>
              <a:gd name="T7" fmla="*/ 2194840 h 2303921"/>
              <a:gd name="T8" fmla="*/ 0 w 1140585"/>
              <a:gd name="T9" fmla="*/ 2216150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2" name="椭圆 12"/>
          <p:cNvSpPr>
            <a:spLocks noChangeArrowheads="1"/>
          </p:cNvSpPr>
          <p:nvPr/>
        </p:nvSpPr>
        <p:spPr bwMode="auto">
          <a:xfrm>
            <a:off x="1389063" y="5191125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23" name="文本框 14"/>
          <p:cNvSpPr>
            <a:spLocks noChangeArrowheads="1"/>
          </p:cNvSpPr>
          <p:nvPr/>
        </p:nvSpPr>
        <p:spPr bwMode="auto">
          <a:xfrm>
            <a:off x="1541463" y="5102225"/>
            <a:ext cx="4113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24" name="椭圆 15"/>
          <p:cNvSpPr>
            <a:spLocks noChangeArrowheads="1"/>
          </p:cNvSpPr>
          <p:nvPr/>
        </p:nvSpPr>
        <p:spPr bwMode="auto">
          <a:xfrm>
            <a:off x="6551613" y="5191125"/>
            <a:ext cx="152400" cy="152400"/>
          </a:xfrm>
          <a:prstGeom prst="ellips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325" name="文本框 16"/>
          <p:cNvSpPr>
            <a:spLocks noChangeArrowheads="1"/>
          </p:cNvSpPr>
          <p:nvPr/>
        </p:nvSpPr>
        <p:spPr bwMode="auto">
          <a:xfrm>
            <a:off x="6704013" y="5102225"/>
            <a:ext cx="4113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3326" name="Group 416"/>
          <p:cNvGrpSpPr>
            <a:grpSpLocks/>
          </p:cNvGrpSpPr>
          <p:nvPr/>
        </p:nvGrpSpPr>
        <p:grpSpPr bwMode="auto">
          <a:xfrm>
            <a:off x="9745663" y="2568575"/>
            <a:ext cx="1071562" cy="1377950"/>
            <a:chOff x="0" y="0"/>
            <a:chExt cx="2692401" cy="3448051"/>
          </a:xfrm>
        </p:grpSpPr>
        <p:sp>
          <p:nvSpPr>
            <p:cNvPr id="13331" name="Freeform 19"/>
            <p:cNvSpPr>
              <a:spLocks noEditPoints="1" noChangeArrowheads="1"/>
            </p:cNvSpPr>
            <p:nvPr/>
          </p:nvSpPr>
          <p:spPr bwMode="auto">
            <a:xfrm>
              <a:off x="865188" y="147638"/>
              <a:ext cx="641350" cy="641350"/>
            </a:xfrm>
            <a:custGeom>
              <a:avLst/>
              <a:gdLst>
                <a:gd name="T0" fmla="*/ 641350 w 171"/>
                <a:gd name="T1" fmla="*/ 296296 h 171"/>
                <a:gd name="T2" fmla="*/ 630098 w 171"/>
                <a:gd name="T3" fmla="*/ 288795 h 171"/>
                <a:gd name="T4" fmla="*/ 570089 w 171"/>
                <a:gd name="T5" fmla="*/ 243788 h 171"/>
                <a:gd name="T6" fmla="*/ 618846 w 171"/>
                <a:gd name="T7" fmla="*/ 202532 h 171"/>
                <a:gd name="T8" fmla="*/ 603844 w 171"/>
                <a:gd name="T9" fmla="*/ 195030 h 171"/>
                <a:gd name="T10" fmla="*/ 532583 w 171"/>
                <a:gd name="T11" fmla="*/ 168776 h 171"/>
                <a:gd name="T12" fmla="*/ 570089 w 171"/>
                <a:gd name="T13" fmla="*/ 120019 h 171"/>
                <a:gd name="T14" fmla="*/ 551336 w 171"/>
                <a:gd name="T15" fmla="*/ 112518 h 171"/>
                <a:gd name="T16" fmla="*/ 476324 w 171"/>
                <a:gd name="T17" fmla="*/ 112518 h 171"/>
                <a:gd name="T18" fmla="*/ 495077 w 171"/>
                <a:gd name="T19" fmla="*/ 56259 h 171"/>
                <a:gd name="T20" fmla="*/ 476324 w 171"/>
                <a:gd name="T21" fmla="*/ 52508 h 171"/>
                <a:gd name="T22" fmla="*/ 405063 w 171"/>
                <a:gd name="T23" fmla="*/ 75012 h 171"/>
                <a:gd name="T24" fmla="*/ 405063 w 171"/>
                <a:gd name="T25" fmla="*/ 18753 h 171"/>
                <a:gd name="T26" fmla="*/ 386310 w 171"/>
                <a:gd name="T27" fmla="*/ 15002 h 171"/>
                <a:gd name="T28" fmla="*/ 322550 w 171"/>
                <a:gd name="T29" fmla="*/ 60009 h 171"/>
                <a:gd name="T30" fmla="*/ 296296 w 171"/>
                <a:gd name="T31" fmla="*/ 0 h 171"/>
                <a:gd name="T32" fmla="*/ 288795 w 171"/>
                <a:gd name="T33" fmla="*/ 11252 h 171"/>
                <a:gd name="T34" fmla="*/ 243788 w 171"/>
                <a:gd name="T35" fmla="*/ 71261 h 171"/>
                <a:gd name="T36" fmla="*/ 198781 w 171"/>
                <a:gd name="T37" fmla="*/ 22504 h 171"/>
                <a:gd name="T38" fmla="*/ 195030 w 171"/>
                <a:gd name="T39" fmla="*/ 37506 h 171"/>
                <a:gd name="T40" fmla="*/ 168776 w 171"/>
                <a:gd name="T41" fmla="*/ 108767 h 171"/>
                <a:gd name="T42" fmla="*/ 112518 w 171"/>
                <a:gd name="T43" fmla="*/ 75012 h 171"/>
                <a:gd name="T44" fmla="*/ 112518 w 171"/>
                <a:gd name="T45" fmla="*/ 90014 h 171"/>
                <a:gd name="T46" fmla="*/ 112518 w 171"/>
                <a:gd name="T47" fmla="*/ 165026 h 171"/>
                <a:gd name="T48" fmla="*/ 48758 w 171"/>
                <a:gd name="T49" fmla="*/ 150023 h 171"/>
                <a:gd name="T50" fmla="*/ 52508 w 171"/>
                <a:gd name="T51" fmla="*/ 165026 h 171"/>
                <a:gd name="T52" fmla="*/ 75012 w 171"/>
                <a:gd name="T53" fmla="*/ 236287 h 171"/>
                <a:gd name="T54" fmla="*/ 7501 w 171"/>
                <a:gd name="T55" fmla="*/ 243788 h 171"/>
                <a:gd name="T56" fmla="*/ 15002 w 171"/>
                <a:gd name="T57" fmla="*/ 255040 h 171"/>
                <a:gd name="T58" fmla="*/ 60009 w 171"/>
                <a:gd name="T59" fmla="*/ 315049 h 171"/>
                <a:gd name="T60" fmla="*/ 0 w 171"/>
                <a:gd name="T61" fmla="*/ 341303 h 171"/>
                <a:gd name="T62" fmla="*/ 11252 w 171"/>
                <a:gd name="T63" fmla="*/ 352555 h 171"/>
                <a:gd name="T64" fmla="*/ 71261 w 171"/>
                <a:gd name="T65" fmla="*/ 397562 h 171"/>
                <a:gd name="T66" fmla="*/ 22504 w 171"/>
                <a:gd name="T67" fmla="*/ 435068 h 171"/>
                <a:gd name="T68" fmla="*/ 37506 w 171"/>
                <a:gd name="T69" fmla="*/ 446320 h 171"/>
                <a:gd name="T70" fmla="*/ 108767 w 171"/>
                <a:gd name="T71" fmla="*/ 468823 h 171"/>
                <a:gd name="T72" fmla="*/ 71261 w 171"/>
                <a:gd name="T73" fmla="*/ 521331 h 171"/>
                <a:gd name="T74" fmla="*/ 90014 w 171"/>
                <a:gd name="T75" fmla="*/ 528832 h 171"/>
                <a:gd name="T76" fmla="*/ 165026 w 171"/>
                <a:gd name="T77" fmla="*/ 528832 h 171"/>
                <a:gd name="T78" fmla="*/ 146273 w 171"/>
                <a:gd name="T79" fmla="*/ 585091 h 171"/>
                <a:gd name="T80" fmla="*/ 165026 w 171"/>
                <a:gd name="T81" fmla="*/ 588842 h 171"/>
                <a:gd name="T82" fmla="*/ 236287 w 171"/>
                <a:gd name="T83" fmla="*/ 566338 h 171"/>
                <a:gd name="T84" fmla="*/ 236287 w 171"/>
                <a:gd name="T85" fmla="*/ 622597 h 171"/>
                <a:gd name="T86" fmla="*/ 255040 w 171"/>
                <a:gd name="T87" fmla="*/ 622597 h 171"/>
                <a:gd name="T88" fmla="*/ 318800 w 171"/>
                <a:gd name="T89" fmla="*/ 581341 h 171"/>
                <a:gd name="T90" fmla="*/ 341303 w 171"/>
                <a:gd name="T91" fmla="*/ 641350 h 171"/>
                <a:gd name="T92" fmla="*/ 352555 w 171"/>
                <a:gd name="T93" fmla="*/ 630098 h 171"/>
                <a:gd name="T94" fmla="*/ 360056 w 171"/>
                <a:gd name="T95" fmla="*/ 577590 h 171"/>
                <a:gd name="T96" fmla="*/ 427567 w 171"/>
                <a:gd name="T97" fmla="*/ 611345 h 171"/>
                <a:gd name="T98" fmla="*/ 446320 w 171"/>
                <a:gd name="T99" fmla="*/ 607595 h 171"/>
                <a:gd name="T100" fmla="*/ 438818 w 171"/>
                <a:gd name="T101" fmla="*/ 551336 h 171"/>
                <a:gd name="T102" fmla="*/ 513830 w 171"/>
                <a:gd name="T103" fmla="*/ 562588 h 171"/>
                <a:gd name="T104" fmla="*/ 532583 w 171"/>
                <a:gd name="T105" fmla="*/ 558837 h 171"/>
                <a:gd name="T106" fmla="*/ 506329 w 171"/>
                <a:gd name="T107" fmla="*/ 502578 h 171"/>
                <a:gd name="T108" fmla="*/ 577590 w 171"/>
                <a:gd name="T109" fmla="*/ 491327 h 171"/>
                <a:gd name="T110" fmla="*/ 596343 w 171"/>
                <a:gd name="T111" fmla="*/ 483825 h 171"/>
                <a:gd name="T112" fmla="*/ 551336 w 171"/>
                <a:gd name="T113" fmla="*/ 438818 h 171"/>
                <a:gd name="T114" fmla="*/ 618846 w 171"/>
                <a:gd name="T115" fmla="*/ 405063 h 171"/>
                <a:gd name="T116" fmla="*/ 633849 w 171"/>
                <a:gd name="T117" fmla="*/ 393811 h 171"/>
                <a:gd name="T118" fmla="*/ 577590 w 171"/>
                <a:gd name="T119" fmla="*/ 360056 h 171"/>
                <a:gd name="T120" fmla="*/ 630098 w 171"/>
                <a:gd name="T121" fmla="*/ 307548 h 171"/>
                <a:gd name="T122" fmla="*/ 262541 w 171"/>
                <a:gd name="T123" fmla="*/ 318800 h 171"/>
                <a:gd name="T124" fmla="*/ 378809 w 171"/>
                <a:gd name="T125" fmla="*/ 318800 h 17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1"/>
                <a:gd name="T190" fmla="*/ 0 h 171"/>
                <a:gd name="T191" fmla="*/ 171 w 171"/>
                <a:gd name="T192" fmla="*/ 171 h 17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2" name="Freeform 20"/>
            <p:cNvSpPr>
              <a:spLocks noEditPoints="1" noChangeArrowheads="1"/>
            </p:cNvSpPr>
            <p:nvPr/>
          </p:nvSpPr>
          <p:spPr bwMode="auto">
            <a:xfrm>
              <a:off x="1439863" y="0"/>
              <a:ext cx="454025" cy="454025"/>
            </a:xfrm>
            <a:custGeom>
              <a:avLst/>
              <a:gdLst>
                <a:gd name="T0" fmla="*/ 454025 w 121"/>
                <a:gd name="T1" fmla="*/ 210127 h 121"/>
                <a:gd name="T2" fmla="*/ 446520 w 121"/>
                <a:gd name="T3" fmla="*/ 202623 h 121"/>
                <a:gd name="T4" fmla="*/ 405245 w 121"/>
                <a:gd name="T5" fmla="*/ 172605 h 121"/>
                <a:gd name="T6" fmla="*/ 439016 w 121"/>
                <a:gd name="T7" fmla="*/ 142586 h 121"/>
                <a:gd name="T8" fmla="*/ 431511 w 121"/>
                <a:gd name="T9" fmla="*/ 138834 h 121"/>
                <a:gd name="T10" fmla="*/ 378980 w 121"/>
                <a:gd name="T11" fmla="*/ 120073 h 121"/>
                <a:gd name="T12" fmla="*/ 405245 w 121"/>
                <a:gd name="T13" fmla="*/ 86302 h 121"/>
                <a:gd name="T14" fmla="*/ 393989 w 121"/>
                <a:gd name="T15" fmla="*/ 78798 h 121"/>
                <a:gd name="T16" fmla="*/ 337705 w 121"/>
                <a:gd name="T17" fmla="*/ 78798 h 121"/>
                <a:gd name="T18" fmla="*/ 352714 w 121"/>
                <a:gd name="T19" fmla="*/ 41275 h 121"/>
                <a:gd name="T20" fmla="*/ 337705 w 121"/>
                <a:gd name="T21" fmla="*/ 37523 h 121"/>
                <a:gd name="T22" fmla="*/ 288925 w 121"/>
                <a:gd name="T23" fmla="*/ 52532 h 121"/>
                <a:gd name="T24" fmla="*/ 288925 w 121"/>
                <a:gd name="T25" fmla="*/ 11257 h 121"/>
                <a:gd name="T26" fmla="*/ 273916 w 121"/>
                <a:gd name="T27" fmla="*/ 11257 h 121"/>
                <a:gd name="T28" fmla="*/ 228889 w 121"/>
                <a:gd name="T29" fmla="*/ 41275 h 121"/>
                <a:gd name="T30" fmla="*/ 210127 w 121"/>
                <a:gd name="T31" fmla="*/ 0 h 121"/>
                <a:gd name="T32" fmla="*/ 206375 w 121"/>
                <a:gd name="T33" fmla="*/ 7505 h 121"/>
                <a:gd name="T34" fmla="*/ 172605 w 121"/>
                <a:gd name="T35" fmla="*/ 48780 h 121"/>
                <a:gd name="T36" fmla="*/ 142586 w 121"/>
                <a:gd name="T37" fmla="*/ 15009 h 121"/>
                <a:gd name="T38" fmla="*/ 138834 w 121"/>
                <a:gd name="T39" fmla="*/ 26266 h 121"/>
                <a:gd name="T40" fmla="*/ 120073 w 121"/>
                <a:gd name="T41" fmla="*/ 75045 h 121"/>
                <a:gd name="T42" fmla="*/ 82550 w 121"/>
                <a:gd name="T43" fmla="*/ 52532 h 121"/>
                <a:gd name="T44" fmla="*/ 78798 w 121"/>
                <a:gd name="T45" fmla="*/ 63789 h 121"/>
                <a:gd name="T46" fmla="*/ 78798 w 121"/>
                <a:gd name="T47" fmla="*/ 116320 h 121"/>
                <a:gd name="T48" fmla="*/ 33770 w 121"/>
                <a:gd name="T49" fmla="*/ 105064 h 121"/>
                <a:gd name="T50" fmla="*/ 37523 w 121"/>
                <a:gd name="T51" fmla="*/ 116320 h 121"/>
                <a:gd name="T52" fmla="*/ 52532 w 121"/>
                <a:gd name="T53" fmla="*/ 168852 h 121"/>
                <a:gd name="T54" fmla="*/ 7505 w 121"/>
                <a:gd name="T55" fmla="*/ 172605 h 121"/>
                <a:gd name="T56" fmla="*/ 11257 w 121"/>
                <a:gd name="T57" fmla="*/ 180109 h 121"/>
                <a:gd name="T58" fmla="*/ 41275 w 121"/>
                <a:gd name="T59" fmla="*/ 225136 h 121"/>
                <a:gd name="T60" fmla="*/ 0 w 121"/>
                <a:gd name="T61" fmla="*/ 243898 h 121"/>
                <a:gd name="T62" fmla="*/ 7505 w 121"/>
                <a:gd name="T63" fmla="*/ 251402 h 121"/>
                <a:gd name="T64" fmla="*/ 52532 w 121"/>
                <a:gd name="T65" fmla="*/ 281420 h 121"/>
                <a:gd name="T66" fmla="*/ 15009 w 121"/>
                <a:gd name="T67" fmla="*/ 311439 h 121"/>
                <a:gd name="T68" fmla="*/ 26266 w 121"/>
                <a:gd name="T69" fmla="*/ 315191 h 121"/>
                <a:gd name="T70" fmla="*/ 75045 w 121"/>
                <a:gd name="T71" fmla="*/ 333952 h 121"/>
                <a:gd name="T72" fmla="*/ 52532 w 121"/>
                <a:gd name="T73" fmla="*/ 367723 h 121"/>
                <a:gd name="T74" fmla="*/ 63789 w 121"/>
                <a:gd name="T75" fmla="*/ 375227 h 121"/>
                <a:gd name="T76" fmla="*/ 116320 w 121"/>
                <a:gd name="T77" fmla="*/ 375227 h 121"/>
                <a:gd name="T78" fmla="*/ 105064 w 121"/>
                <a:gd name="T79" fmla="*/ 412750 h 121"/>
                <a:gd name="T80" fmla="*/ 116320 w 121"/>
                <a:gd name="T81" fmla="*/ 420255 h 121"/>
                <a:gd name="T82" fmla="*/ 168852 w 121"/>
                <a:gd name="T83" fmla="*/ 401493 h 121"/>
                <a:gd name="T84" fmla="*/ 168852 w 121"/>
                <a:gd name="T85" fmla="*/ 442768 h 121"/>
                <a:gd name="T86" fmla="*/ 183861 w 121"/>
                <a:gd name="T87" fmla="*/ 442768 h 121"/>
                <a:gd name="T88" fmla="*/ 225136 w 121"/>
                <a:gd name="T89" fmla="*/ 412750 h 121"/>
                <a:gd name="T90" fmla="*/ 243898 w 121"/>
                <a:gd name="T91" fmla="*/ 454025 h 121"/>
                <a:gd name="T92" fmla="*/ 251402 w 121"/>
                <a:gd name="T93" fmla="*/ 446520 h 121"/>
                <a:gd name="T94" fmla="*/ 255155 w 121"/>
                <a:gd name="T95" fmla="*/ 408998 h 121"/>
                <a:gd name="T96" fmla="*/ 303934 w 121"/>
                <a:gd name="T97" fmla="*/ 435264 h 121"/>
                <a:gd name="T98" fmla="*/ 318943 w 121"/>
                <a:gd name="T99" fmla="*/ 431511 h 121"/>
                <a:gd name="T100" fmla="*/ 311439 w 121"/>
                <a:gd name="T101" fmla="*/ 390236 h 121"/>
                <a:gd name="T102" fmla="*/ 363970 w 121"/>
                <a:gd name="T103" fmla="*/ 401493 h 121"/>
                <a:gd name="T104" fmla="*/ 378980 w 121"/>
                <a:gd name="T105" fmla="*/ 397741 h 121"/>
                <a:gd name="T106" fmla="*/ 360218 w 121"/>
                <a:gd name="T107" fmla="*/ 356466 h 121"/>
                <a:gd name="T108" fmla="*/ 412750 w 121"/>
                <a:gd name="T109" fmla="*/ 348961 h 121"/>
                <a:gd name="T110" fmla="*/ 424007 w 121"/>
                <a:gd name="T111" fmla="*/ 345209 h 121"/>
                <a:gd name="T112" fmla="*/ 393989 w 121"/>
                <a:gd name="T113" fmla="*/ 311439 h 121"/>
                <a:gd name="T114" fmla="*/ 439016 w 121"/>
                <a:gd name="T115" fmla="*/ 288925 h 121"/>
                <a:gd name="T116" fmla="*/ 450273 w 121"/>
                <a:gd name="T117" fmla="*/ 281420 h 121"/>
                <a:gd name="T118" fmla="*/ 408998 w 121"/>
                <a:gd name="T119" fmla="*/ 255155 h 121"/>
                <a:gd name="T120" fmla="*/ 450273 w 121"/>
                <a:gd name="T121" fmla="*/ 217632 h 121"/>
                <a:gd name="T122" fmla="*/ 187614 w 121"/>
                <a:gd name="T123" fmla="*/ 228889 h 121"/>
                <a:gd name="T124" fmla="*/ 270164 w 121"/>
                <a:gd name="T125" fmla="*/ 228889 h 12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1"/>
                <a:gd name="T190" fmla="*/ 0 h 121"/>
                <a:gd name="T191" fmla="*/ 121 w 121"/>
                <a:gd name="T192" fmla="*/ 121 h 12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3" name="Oval 21"/>
            <p:cNvSpPr>
              <a:spLocks noChangeArrowheads="1"/>
            </p:cNvSpPr>
            <p:nvPr/>
          </p:nvSpPr>
          <p:spPr bwMode="auto">
            <a:xfrm>
              <a:off x="1717675" y="811213"/>
              <a:ext cx="171450" cy="17145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3334" name="Oval 22"/>
            <p:cNvSpPr>
              <a:spLocks noChangeArrowheads="1"/>
            </p:cNvSpPr>
            <p:nvPr/>
          </p:nvSpPr>
          <p:spPr bwMode="auto">
            <a:xfrm>
              <a:off x="996950" y="1141413"/>
              <a:ext cx="115888" cy="11906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3335" name="Freeform 23"/>
            <p:cNvSpPr>
              <a:spLocks noEditPoints="1" noChangeArrowheads="1"/>
            </p:cNvSpPr>
            <p:nvPr/>
          </p:nvSpPr>
          <p:spPr bwMode="auto">
            <a:xfrm>
              <a:off x="0" y="788988"/>
              <a:ext cx="2692401" cy="2659063"/>
            </a:xfrm>
            <a:custGeom>
              <a:avLst/>
              <a:gdLst>
                <a:gd name="T0" fmla="*/ 2268667 w 718"/>
                <a:gd name="T1" fmla="*/ 75009 h 709"/>
                <a:gd name="T2" fmla="*/ 2257417 w 718"/>
                <a:gd name="T3" fmla="*/ 217526 h 709"/>
                <a:gd name="T4" fmla="*/ 2201169 w 718"/>
                <a:gd name="T5" fmla="*/ 348791 h 709"/>
                <a:gd name="T6" fmla="*/ 2111172 w 718"/>
                <a:gd name="T7" fmla="*/ 453803 h 709"/>
                <a:gd name="T8" fmla="*/ 1987427 w 718"/>
                <a:gd name="T9" fmla="*/ 528812 h 709"/>
                <a:gd name="T10" fmla="*/ 1848682 w 718"/>
                <a:gd name="T11" fmla="*/ 558816 h 709"/>
                <a:gd name="T12" fmla="*/ 1709937 w 718"/>
                <a:gd name="T13" fmla="*/ 551315 h 709"/>
                <a:gd name="T14" fmla="*/ 1574942 w 718"/>
                <a:gd name="T15" fmla="*/ 502559 h 709"/>
                <a:gd name="T16" fmla="*/ 1466196 w 718"/>
                <a:gd name="T17" fmla="*/ 412549 h 709"/>
                <a:gd name="T18" fmla="*/ 1391199 w 718"/>
                <a:gd name="T19" fmla="*/ 292534 h 709"/>
                <a:gd name="T20" fmla="*/ 1353700 w 718"/>
                <a:gd name="T21" fmla="*/ 157519 h 709"/>
                <a:gd name="T22" fmla="*/ 1361200 w 718"/>
                <a:gd name="T23" fmla="*/ 15002 h 709"/>
                <a:gd name="T24" fmla="*/ 254991 w 718"/>
                <a:gd name="T25" fmla="*/ 828848 h 709"/>
                <a:gd name="T26" fmla="*/ 607478 w 718"/>
                <a:gd name="T27" fmla="*/ 1927727 h 709"/>
                <a:gd name="T28" fmla="*/ 1252454 w 718"/>
                <a:gd name="T29" fmla="*/ 660078 h 709"/>
                <a:gd name="T30" fmla="*/ 1166207 w 718"/>
                <a:gd name="T31" fmla="*/ 708833 h 709"/>
                <a:gd name="T32" fmla="*/ 1079960 w 718"/>
                <a:gd name="T33" fmla="*/ 738837 h 709"/>
                <a:gd name="T34" fmla="*/ 967464 w 718"/>
                <a:gd name="T35" fmla="*/ 720085 h 709"/>
                <a:gd name="T36" fmla="*/ 877468 w 718"/>
                <a:gd name="T37" fmla="*/ 678830 h 709"/>
                <a:gd name="T38" fmla="*/ 802470 w 718"/>
                <a:gd name="T39" fmla="*/ 615072 h 709"/>
                <a:gd name="T40" fmla="*/ 753722 w 718"/>
                <a:gd name="T41" fmla="*/ 528812 h 709"/>
                <a:gd name="T42" fmla="*/ 731223 w 718"/>
                <a:gd name="T43" fmla="*/ 435051 h 709"/>
                <a:gd name="T44" fmla="*/ 738723 w 718"/>
                <a:gd name="T45" fmla="*/ 333789 h 709"/>
                <a:gd name="T46" fmla="*/ 776221 w 718"/>
                <a:gd name="T47" fmla="*/ 240028 h 709"/>
                <a:gd name="T48" fmla="*/ 843719 w 718"/>
                <a:gd name="T49" fmla="*/ 161269 h 709"/>
                <a:gd name="T50" fmla="*/ 933716 w 718"/>
                <a:gd name="T51" fmla="*/ 108763 h 709"/>
                <a:gd name="T52" fmla="*/ 1031212 w 718"/>
                <a:gd name="T53" fmla="*/ 86260 h 709"/>
                <a:gd name="T54" fmla="*/ 1143708 w 718"/>
                <a:gd name="T55" fmla="*/ 105012 h 709"/>
                <a:gd name="T56" fmla="*/ 1233705 w 718"/>
                <a:gd name="T57" fmla="*/ 142517 h 709"/>
                <a:gd name="T58" fmla="*/ 1308702 w 718"/>
                <a:gd name="T59" fmla="*/ 206274 h 709"/>
                <a:gd name="T60" fmla="*/ 1357450 w 718"/>
                <a:gd name="T61" fmla="*/ 292534 h 709"/>
                <a:gd name="T62" fmla="*/ 1379949 w 718"/>
                <a:gd name="T63" fmla="*/ 390046 h 709"/>
                <a:gd name="T64" fmla="*/ 1372450 w 718"/>
                <a:gd name="T65" fmla="*/ 491308 h 709"/>
                <a:gd name="T66" fmla="*/ 1334951 w 718"/>
                <a:gd name="T67" fmla="*/ 585069 h 709"/>
                <a:gd name="T68" fmla="*/ 1267453 w 718"/>
                <a:gd name="T69" fmla="*/ 660078 h 709"/>
                <a:gd name="T70" fmla="*/ 1691188 w 718"/>
                <a:gd name="T71" fmla="*/ 780092 h 709"/>
                <a:gd name="T72" fmla="*/ 1664939 w 718"/>
                <a:gd name="T73" fmla="*/ 840099 h 709"/>
                <a:gd name="T74" fmla="*/ 1623690 w 718"/>
                <a:gd name="T75" fmla="*/ 888855 h 709"/>
                <a:gd name="T76" fmla="*/ 1567442 w 718"/>
                <a:gd name="T77" fmla="*/ 926359 h 709"/>
                <a:gd name="T78" fmla="*/ 1503695 w 718"/>
                <a:gd name="T79" fmla="*/ 941361 h 709"/>
                <a:gd name="T80" fmla="*/ 1436197 w 718"/>
                <a:gd name="T81" fmla="*/ 937610 h 709"/>
                <a:gd name="T82" fmla="*/ 1376199 w 718"/>
                <a:gd name="T83" fmla="*/ 911357 h 709"/>
                <a:gd name="T84" fmla="*/ 1323701 w 718"/>
                <a:gd name="T85" fmla="*/ 870102 h 709"/>
                <a:gd name="T86" fmla="*/ 1286203 w 718"/>
                <a:gd name="T87" fmla="*/ 813846 h 709"/>
                <a:gd name="T88" fmla="*/ 1271203 w 718"/>
                <a:gd name="T89" fmla="*/ 750088 h 709"/>
                <a:gd name="T90" fmla="*/ 1274953 w 718"/>
                <a:gd name="T91" fmla="*/ 686331 h 709"/>
                <a:gd name="T92" fmla="*/ 1297452 w 718"/>
                <a:gd name="T93" fmla="*/ 622573 h 709"/>
                <a:gd name="T94" fmla="*/ 1338701 w 718"/>
                <a:gd name="T95" fmla="*/ 573818 h 709"/>
                <a:gd name="T96" fmla="*/ 1394949 w 718"/>
                <a:gd name="T97" fmla="*/ 536313 h 709"/>
                <a:gd name="T98" fmla="*/ 1458696 w 718"/>
                <a:gd name="T99" fmla="*/ 517561 h 709"/>
                <a:gd name="T100" fmla="*/ 1526194 w 718"/>
                <a:gd name="T101" fmla="*/ 521311 h 709"/>
                <a:gd name="T102" fmla="*/ 1586192 w 718"/>
                <a:gd name="T103" fmla="*/ 547564 h 709"/>
                <a:gd name="T104" fmla="*/ 1638690 w 718"/>
                <a:gd name="T105" fmla="*/ 588819 h 709"/>
                <a:gd name="T106" fmla="*/ 1672439 w 718"/>
                <a:gd name="T107" fmla="*/ 645076 h 709"/>
                <a:gd name="T108" fmla="*/ 1691188 w 718"/>
                <a:gd name="T109" fmla="*/ 708833 h 70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18"/>
                <a:gd name="T166" fmla="*/ 0 h 709"/>
                <a:gd name="T167" fmla="*/ 718 w 718"/>
                <a:gd name="T168" fmla="*/ 709 h 70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36" name="Oval 24"/>
            <p:cNvSpPr>
              <a:spLocks noChangeArrowheads="1"/>
            </p:cNvSpPr>
            <p:nvPr/>
          </p:nvSpPr>
          <p:spPr bwMode="auto">
            <a:xfrm>
              <a:off x="1439863" y="1477963"/>
              <a:ext cx="77788" cy="79375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endParaRPr>
            </a:p>
          </p:txBody>
        </p:sp>
        <p:sp>
          <p:nvSpPr>
            <p:cNvPr id="13337" name="Freeform 25"/>
            <p:cNvSpPr>
              <a:spLocks noChangeArrowheads="1"/>
            </p:cNvSpPr>
            <p:nvPr/>
          </p:nvSpPr>
          <p:spPr bwMode="auto">
            <a:xfrm>
              <a:off x="1349375" y="431800"/>
              <a:ext cx="889000" cy="357188"/>
            </a:xfrm>
            <a:custGeom>
              <a:avLst/>
              <a:gdLst>
                <a:gd name="T0" fmla="*/ 817730 w 237"/>
                <a:gd name="T1" fmla="*/ 357188 h 95"/>
                <a:gd name="T2" fmla="*/ 813979 w 237"/>
                <a:gd name="T3" fmla="*/ 353428 h 95"/>
                <a:gd name="T4" fmla="*/ 877747 w 237"/>
                <a:gd name="T5" fmla="*/ 308310 h 95"/>
                <a:gd name="T6" fmla="*/ 889000 w 237"/>
                <a:gd name="T7" fmla="*/ 297030 h 95"/>
                <a:gd name="T8" fmla="*/ 885249 w 237"/>
                <a:gd name="T9" fmla="*/ 289510 h 95"/>
                <a:gd name="T10" fmla="*/ 866494 w 237"/>
                <a:gd name="T11" fmla="*/ 281991 h 95"/>
                <a:gd name="T12" fmla="*/ 791473 w 237"/>
                <a:gd name="T13" fmla="*/ 293270 h 95"/>
                <a:gd name="T14" fmla="*/ 761464 w 237"/>
                <a:gd name="T15" fmla="*/ 248152 h 95"/>
                <a:gd name="T16" fmla="*/ 810228 w 237"/>
                <a:gd name="T17" fmla="*/ 184234 h 95"/>
                <a:gd name="T18" fmla="*/ 813979 w 237"/>
                <a:gd name="T19" fmla="*/ 172954 h 95"/>
                <a:gd name="T20" fmla="*/ 810228 w 237"/>
                <a:gd name="T21" fmla="*/ 165434 h 95"/>
                <a:gd name="T22" fmla="*/ 791473 w 237"/>
                <a:gd name="T23" fmla="*/ 161675 h 95"/>
                <a:gd name="T24" fmla="*/ 720203 w 237"/>
                <a:gd name="T25" fmla="*/ 199273 h 95"/>
                <a:gd name="T26" fmla="*/ 678941 w 237"/>
                <a:gd name="T27" fmla="*/ 161675 h 95"/>
                <a:gd name="T28" fmla="*/ 705198 w 237"/>
                <a:gd name="T29" fmla="*/ 90237 h 95"/>
                <a:gd name="T30" fmla="*/ 708949 w 237"/>
                <a:gd name="T31" fmla="*/ 82717 h 95"/>
                <a:gd name="T32" fmla="*/ 701447 w 237"/>
                <a:gd name="T33" fmla="*/ 67678 h 95"/>
                <a:gd name="T34" fmla="*/ 678941 w 237"/>
                <a:gd name="T35" fmla="*/ 75197 h 95"/>
                <a:gd name="T36" fmla="*/ 626426 w 237"/>
                <a:gd name="T37" fmla="*/ 127836 h 95"/>
                <a:gd name="T38" fmla="*/ 573911 w 237"/>
                <a:gd name="T39" fmla="*/ 105276 h 95"/>
                <a:gd name="T40" fmla="*/ 577662 w 237"/>
                <a:gd name="T41" fmla="*/ 30079 h 95"/>
                <a:gd name="T42" fmla="*/ 577662 w 237"/>
                <a:gd name="T43" fmla="*/ 26319 h 95"/>
                <a:gd name="T44" fmla="*/ 566409 w 237"/>
                <a:gd name="T45" fmla="*/ 11280 h 95"/>
                <a:gd name="T46" fmla="*/ 547654 w 237"/>
                <a:gd name="T47" fmla="*/ 22559 h 95"/>
                <a:gd name="T48" fmla="*/ 513895 w 237"/>
                <a:gd name="T49" fmla="*/ 90237 h 95"/>
                <a:gd name="T50" fmla="*/ 457629 w 237"/>
                <a:gd name="T51" fmla="*/ 86477 h 95"/>
                <a:gd name="T52" fmla="*/ 435122 w 237"/>
                <a:gd name="T53" fmla="*/ 15039 h 95"/>
                <a:gd name="T54" fmla="*/ 420118 w 237"/>
                <a:gd name="T55" fmla="*/ 0 h 95"/>
                <a:gd name="T56" fmla="*/ 405114 w 237"/>
                <a:gd name="T57" fmla="*/ 15039 h 95"/>
                <a:gd name="T58" fmla="*/ 405114 w 237"/>
                <a:gd name="T59" fmla="*/ 15039 h 95"/>
                <a:gd name="T60" fmla="*/ 393861 w 237"/>
                <a:gd name="T61" fmla="*/ 90237 h 95"/>
                <a:gd name="T62" fmla="*/ 341346 w 237"/>
                <a:gd name="T63" fmla="*/ 105276 h 95"/>
                <a:gd name="T64" fmla="*/ 296333 w 237"/>
                <a:gd name="T65" fmla="*/ 41359 h 95"/>
                <a:gd name="T66" fmla="*/ 277578 w 237"/>
                <a:gd name="T67" fmla="*/ 33839 h 95"/>
                <a:gd name="T68" fmla="*/ 266325 w 237"/>
                <a:gd name="T69" fmla="*/ 45118 h 95"/>
                <a:gd name="T70" fmla="*/ 270076 w 237"/>
                <a:gd name="T71" fmla="*/ 52638 h 95"/>
                <a:gd name="T72" fmla="*/ 281329 w 237"/>
                <a:gd name="T73" fmla="*/ 127836 h 95"/>
                <a:gd name="T74" fmla="*/ 236316 w 237"/>
                <a:gd name="T75" fmla="*/ 157915 h 95"/>
                <a:gd name="T76" fmla="*/ 172549 w 237"/>
                <a:gd name="T77" fmla="*/ 109036 h 95"/>
                <a:gd name="T78" fmla="*/ 153793 w 237"/>
                <a:gd name="T79" fmla="*/ 109036 h 95"/>
                <a:gd name="T80" fmla="*/ 146291 w 237"/>
                <a:gd name="T81" fmla="*/ 120316 h 95"/>
                <a:gd name="T82" fmla="*/ 150042 w 237"/>
                <a:gd name="T83" fmla="*/ 127836 h 95"/>
                <a:gd name="T84" fmla="*/ 183802 w 237"/>
                <a:gd name="T85" fmla="*/ 199273 h 95"/>
                <a:gd name="T86" fmla="*/ 150042 w 237"/>
                <a:gd name="T87" fmla="*/ 240632 h 95"/>
                <a:gd name="T88" fmla="*/ 78772 w 237"/>
                <a:gd name="T89" fmla="*/ 214313 h 95"/>
                <a:gd name="T90" fmla="*/ 56266 w 237"/>
                <a:gd name="T91" fmla="*/ 218073 h 95"/>
                <a:gd name="T92" fmla="*/ 52515 w 237"/>
                <a:gd name="T93" fmla="*/ 225592 h 95"/>
                <a:gd name="T94" fmla="*/ 60017 w 237"/>
                <a:gd name="T95" fmla="*/ 240632 h 95"/>
                <a:gd name="T96" fmla="*/ 116283 w 237"/>
                <a:gd name="T97" fmla="*/ 293270 h 95"/>
                <a:gd name="T98" fmla="*/ 93776 w 237"/>
                <a:gd name="T99" fmla="*/ 345908 h 95"/>
                <a:gd name="T100" fmla="*/ 18755 w 237"/>
                <a:gd name="T101" fmla="*/ 342149 h 95"/>
                <a:gd name="T102" fmla="*/ 0 w 237"/>
                <a:gd name="T103" fmla="*/ 353428 h 95"/>
                <a:gd name="T104" fmla="*/ 0 w 237"/>
                <a:gd name="T105" fmla="*/ 357188 h 95"/>
                <a:gd name="T106" fmla="*/ 817730 w 237"/>
                <a:gd name="T107" fmla="*/ 357188 h 9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37"/>
                <a:gd name="T163" fmla="*/ 0 h 95"/>
                <a:gd name="T164" fmla="*/ 237 w 237"/>
                <a:gd name="T165" fmla="*/ 95 h 9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27" name="Freeform 18"/>
          <p:cNvSpPr>
            <a:spLocks noEditPoints="1" noChangeArrowheads="1"/>
          </p:cNvSpPr>
          <p:nvPr/>
        </p:nvSpPr>
        <p:spPr bwMode="auto">
          <a:xfrm>
            <a:off x="4211638" y="2873375"/>
            <a:ext cx="1052512" cy="965200"/>
          </a:xfrm>
          <a:custGeom>
            <a:avLst/>
            <a:gdLst>
              <a:gd name="T0" fmla="*/ 964494 w 1423"/>
              <a:gd name="T1" fmla="*/ 260795 h 1114"/>
              <a:gd name="T2" fmla="*/ 963015 w 1423"/>
              <a:gd name="T3" fmla="*/ 257329 h 1114"/>
              <a:gd name="T4" fmla="*/ 531803 w 1423"/>
              <a:gd name="T5" fmla="*/ 97906 h 1114"/>
              <a:gd name="T6" fmla="*/ 366863 w 1423"/>
              <a:gd name="T7" fmla="*/ 360434 h 1114"/>
              <a:gd name="T8" fmla="*/ 326183 w 1423"/>
              <a:gd name="T9" fmla="*/ 417618 h 1114"/>
              <a:gd name="T10" fmla="*/ 277366 w 1423"/>
              <a:gd name="T11" fmla="*/ 464405 h 1114"/>
              <a:gd name="T12" fmla="*/ 214496 w 1423"/>
              <a:gd name="T13" fmla="*/ 561445 h 1114"/>
              <a:gd name="T14" fmla="*/ 347632 w 1423"/>
              <a:gd name="T15" fmla="*/ 843034 h 1114"/>
              <a:gd name="T16" fmla="*/ 451182 w 1423"/>
              <a:gd name="T17" fmla="*/ 831770 h 1114"/>
              <a:gd name="T18" fmla="*/ 573223 w 1423"/>
              <a:gd name="T19" fmla="*/ 797980 h 1114"/>
              <a:gd name="T20" fmla="*/ 689347 w 1423"/>
              <a:gd name="T21" fmla="*/ 803178 h 1114"/>
              <a:gd name="T22" fmla="*/ 851329 w 1423"/>
              <a:gd name="T23" fmla="*/ 773720 h 1114"/>
              <a:gd name="T24" fmla="*/ 964494 w 1423"/>
              <a:gd name="T25" fmla="*/ 260795 h 1114"/>
              <a:gd name="T26" fmla="*/ 757394 w 1423"/>
              <a:gd name="T27" fmla="*/ 269459 h 1114"/>
              <a:gd name="T28" fmla="*/ 757394 w 1423"/>
              <a:gd name="T29" fmla="*/ 269459 h 1114"/>
              <a:gd name="T30" fmla="*/ 645708 w 1423"/>
              <a:gd name="T31" fmla="*/ 259062 h 1114"/>
              <a:gd name="T32" fmla="*/ 645708 w 1423"/>
              <a:gd name="T33" fmla="*/ 259062 h 1114"/>
              <a:gd name="T34" fmla="*/ 590975 w 1423"/>
              <a:gd name="T35" fmla="*/ 240867 h 1114"/>
              <a:gd name="T36" fmla="*/ 607247 w 1423"/>
              <a:gd name="T37" fmla="*/ 175885 h 1114"/>
              <a:gd name="T38" fmla="*/ 612424 w 1423"/>
              <a:gd name="T39" fmla="*/ 173285 h 1114"/>
              <a:gd name="T40" fmla="*/ 814347 w 1423"/>
              <a:gd name="T41" fmla="*/ 202744 h 1114"/>
              <a:gd name="T42" fmla="*/ 819524 w 1423"/>
              <a:gd name="T43" fmla="*/ 211408 h 1114"/>
              <a:gd name="T44" fmla="*/ 803992 w 1423"/>
              <a:gd name="T45" fmla="*/ 275524 h 1114"/>
              <a:gd name="T46" fmla="*/ 757394 w 1423"/>
              <a:gd name="T47" fmla="*/ 269459 h 1114"/>
              <a:gd name="T48" fmla="*/ 10355 w 1423"/>
              <a:gd name="T49" fmla="*/ 837835 h 1114"/>
              <a:gd name="T50" fmla="*/ 39201 w 1423"/>
              <a:gd name="T51" fmla="*/ 898485 h 1114"/>
              <a:gd name="T52" fmla="*/ 85059 w 1423"/>
              <a:gd name="T53" fmla="*/ 921879 h 1114"/>
              <a:gd name="T54" fmla="*/ 17751 w 1423"/>
              <a:gd name="T55" fmla="*/ 779785 h 1114"/>
              <a:gd name="T56" fmla="*/ 10355 w 1423"/>
              <a:gd name="T57" fmla="*/ 837835 h 1114"/>
              <a:gd name="T58" fmla="*/ 295857 w 1423"/>
              <a:gd name="T59" fmla="*/ 830904 h 1114"/>
              <a:gd name="T60" fmla="*/ 196005 w 1423"/>
              <a:gd name="T61" fmla="*/ 618629 h 1114"/>
              <a:gd name="T62" fmla="*/ 140532 w 1423"/>
              <a:gd name="T63" fmla="*/ 594369 h 1114"/>
              <a:gd name="T64" fmla="*/ 129438 w 1423"/>
              <a:gd name="T65" fmla="*/ 661950 h 1114"/>
              <a:gd name="T66" fmla="*/ 229289 w 1423"/>
              <a:gd name="T67" fmla="*/ 873359 h 1114"/>
              <a:gd name="T68" fmla="*/ 284763 w 1423"/>
              <a:gd name="T69" fmla="*/ 898485 h 1114"/>
              <a:gd name="T70" fmla="*/ 295857 w 1423"/>
              <a:gd name="T71" fmla="*/ 830904 h 1114"/>
              <a:gd name="T72" fmla="*/ 196745 w 1423"/>
              <a:gd name="T73" fmla="*/ 888954 h 1114"/>
              <a:gd name="T74" fmla="*/ 100591 w 1423"/>
              <a:gd name="T75" fmla="*/ 686210 h 1114"/>
              <a:gd name="T76" fmla="*/ 48077 w 1423"/>
              <a:gd name="T77" fmla="*/ 661950 h 1114"/>
              <a:gd name="T78" fmla="*/ 36982 w 1423"/>
              <a:gd name="T79" fmla="*/ 727799 h 1114"/>
              <a:gd name="T80" fmla="*/ 133136 w 1423"/>
              <a:gd name="T81" fmla="*/ 930543 h 1114"/>
              <a:gd name="T82" fmla="*/ 185650 w 1423"/>
              <a:gd name="T83" fmla="*/ 953936 h 1114"/>
              <a:gd name="T84" fmla="*/ 196745 w 1423"/>
              <a:gd name="T85" fmla="*/ 888954 h 111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423"/>
              <a:gd name="T130" fmla="*/ 0 h 1114"/>
              <a:gd name="T131" fmla="*/ 1423 w 1423"/>
              <a:gd name="T132" fmla="*/ 1114 h 1114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423" h="1114">
                <a:moveTo>
                  <a:pt x="1304" y="301"/>
                </a:moveTo>
                <a:cubicBezTo>
                  <a:pt x="1303" y="298"/>
                  <a:pt x="1304" y="300"/>
                  <a:pt x="1302" y="297"/>
                </a:cubicBezTo>
                <a:cubicBezTo>
                  <a:pt x="1184" y="83"/>
                  <a:pt x="922" y="0"/>
                  <a:pt x="719" y="113"/>
                </a:cubicBezTo>
                <a:cubicBezTo>
                  <a:pt x="602" y="177"/>
                  <a:pt x="570" y="311"/>
                  <a:pt x="496" y="416"/>
                </a:cubicBezTo>
                <a:cubicBezTo>
                  <a:pt x="476" y="444"/>
                  <a:pt x="458" y="465"/>
                  <a:pt x="441" y="482"/>
                </a:cubicBezTo>
                <a:cubicBezTo>
                  <a:pt x="418" y="504"/>
                  <a:pt x="397" y="520"/>
                  <a:pt x="375" y="536"/>
                </a:cubicBezTo>
                <a:cubicBezTo>
                  <a:pt x="334" y="566"/>
                  <a:pt x="296" y="593"/>
                  <a:pt x="290" y="648"/>
                </a:cubicBezTo>
                <a:cubicBezTo>
                  <a:pt x="470" y="973"/>
                  <a:pt x="470" y="973"/>
                  <a:pt x="470" y="973"/>
                </a:cubicBezTo>
                <a:cubicBezTo>
                  <a:pt x="519" y="997"/>
                  <a:pt x="563" y="978"/>
                  <a:pt x="610" y="960"/>
                </a:cubicBezTo>
                <a:cubicBezTo>
                  <a:pt x="654" y="943"/>
                  <a:pt x="697" y="925"/>
                  <a:pt x="775" y="921"/>
                </a:cubicBezTo>
                <a:cubicBezTo>
                  <a:pt x="827" y="918"/>
                  <a:pt x="880" y="924"/>
                  <a:pt x="932" y="927"/>
                </a:cubicBezTo>
                <a:cubicBezTo>
                  <a:pt x="1008" y="932"/>
                  <a:pt x="1082" y="931"/>
                  <a:pt x="1151" y="893"/>
                </a:cubicBezTo>
                <a:cubicBezTo>
                  <a:pt x="1354" y="780"/>
                  <a:pt x="1423" y="515"/>
                  <a:pt x="1304" y="301"/>
                </a:cubicBezTo>
                <a:close/>
                <a:moveTo>
                  <a:pt x="1024" y="311"/>
                </a:moveTo>
                <a:cubicBezTo>
                  <a:pt x="1024" y="311"/>
                  <a:pt x="1024" y="311"/>
                  <a:pt x="1024" y="311"/>
                </a:cubicBezTo>
                <a:cubicBezTo>
                  <a:pt x="983" y="270"/>
                  <a:pt x="917" y="279"/>
                  <a:pt x="873" y="299"/>
                </a:cubicBezTo>
                <a:cubicBezTo>
                  <a:pt x="873" y="299"/>
                  <a:pt x="873" y="299"/>
                  <a:pt x="873" y="299"/>
                </a:cubicBezTo>
                <a:cubicBezTo>
                  <a:pt x="847" y="313"/>
                  <a:pt x="814" y="304"/>
                  <a:pt x="799" y="278"/>
                </a:cubicBezTo>
                <a:cubicBezTo>
                  <a:pt x="785" y="251"/>
                  <a:pt x="794" y="218"/>
                  <a:pt x="821" y="203"/>
                </a:cubicBezTo>
                <a:cubicBezTo>
                  <a:pt x="823" y="202"/>
                  <a:pt x="828" y="200"/>
                  <a:pt x="828" y="200"/>
                </a:cubicBezTo>
                <a:cubicBezTo>
                  <a:pt x="927" y="155"/>
                  <a:pt x="1035" y="168"/>
                  <a:pt x="1101" y="234"/>
                </a:cubicBezTo>
                <a:cubicBezTo>
                  <a:pt x="1101" y="234"/>
                  <a:pt x="1106" y="240"/>
                  <a:pt x="1108" y="244"/>
                </a:cubicBezTo>
                <a:cubicBezTo>
                  <a:pt x="1122" y="270"/>
                  <a:pt x="1113" y="303"/>
                  <a:pt x="1087" y="318"/>
                </a:cubicBezTo>
                <a:cubicBezTo>
                  <a:pt x="1066" y="329"/>
                  <a:pt x="1041" y="326"/>
                  <a:pt x="1024" y="311"/>
                </a:cubicBezTo>
                <a:close/>
                <a:moveTo>
                  <a:pt x="14" y="967"/>
                </a:moveTo>
                <a:cubicBezTo>
                  <a:pt x="53" y="1037"/>
                  <a:pt x="53" y="1037"/>
                  <a:pt x="53" y="1037"/>
                </a:cubicBezTo>
                <a:cubicBezTo>
                  <a:pt x="67" y="1062"/>
                  <a:pt x="94" y="1074"/>
                  <a:pt x="115" y="1064"/>
                </a:cubicBezTo>
                <a:cubicBezTo>
                  <a:pt x="24" y="900"/>
                  <a:pt x="24" y="900"/>
                  <a:pt x="24" y="900"/>
                </a:cubicBezTo>
                <a:cubicBezTo>
                  <a:pt x="5" y="912"/>
                  <a:pt x="0" y="941"/>
                  <a:pt x="14" y="967"/>
                </a:cubicBezTo>
                <a:close/>
                <a:moveTo>
                  <a:pt x="400" y="959"/>
                </a:moveTo>
                <a:cubicBezTo>
                  <a:pt x="265" y="714"/>
                  <a:pt x="265" y="714"/>
                  <a:pt x="265" y="714"/>
                </a:cubicBezTo>
                <a:cubicBezTo>
                  <a:pt x="248" y="685"/>
                  <a:pt x="215" y="672"/>
                  <a:pt x="190" y="686"/>
                </a:cubicBezTo>
                <a:cubicBezTo>
                  <a:pt x="166" y="699"/>
                  <a:pt x="159" y="734"/>
                  <a:pt x="175" y="764"/>
                </a:cubicBezTo>
                <a:cubicBezTo>
                  <a:pt x="310" y="1008"/>
                  <a:pt x="310" y="1008"/>
                  <a:pt x="310" y="1008"/>
                </a:cubicBezTo>
                <a:cubicBezTo>
                  <a:pt x="327" y="1038"/>
                  <a:pt x="360" y="1051"/>
                  <a:pt x="385" y="1037"/>
                </a:cubicBezTo>
                <a:cubicBezTo>
                  <a:pt x="410" y="1023"/>
                  <a:pt x="416" y="988"/>
                  <a:pt x="400" y="959"/>
                </a:cubicBezTo>
                <a:close/>
                <a:moveTo>
                  <a:pt x="266" y="1026"/>
                </a:moveTo>
                <a:cubicBezTo>
                  <a:pt x="136" y="792"/>
                  <a:pt x="136" y="792"/>
                  <a:pt x="136" y="792"/>
                </a:cubicBezTo>
                <a:cubicBezTo>
                  <a:pt x="121" y="764"/>
                  <a:pt x="89" y="751"/>
                  <a:pt x="65" y="764"/>
                </a:cubicBezTo>
                <a:cubicBezTo>
                  <a:pt x="41" y="778"/>
                  <a:pt x="35" y="811"/>
                  <a:pt x="50" y="840"/>
                </a:cubicBezTo>
                <a:cubicBezTo>
                  <a:pt x="180" y="1074"/>
                  <a:pt x="180" y="1074"/>
                  <a:pt x="180" y="1074"/>
                </a:cubicBezTo>
                <a:cubicBezTo>
                  <a:pt x="196" y="1102"/>
                  <a:pt x="228" y="1114"/>
                  <a:pt x="251" y="1101"/>
                </a:cubicBezTo>
                <a:cubicBezTo>
                  <a:pt x="275" y="1088"/>
                  <a:pt x="282" y="1055"/>
                  <a:pt x="266" y="10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6" tIns="34294" rIns="68586" bIns="34294"/>
          <a:lstStyle/>
          <a:p>
            <a:endParaRPr lang="zh-CN" altLang="en-US"/>
          </a:p>
        </p:txBody>
      </p:sp>
      <p:sp>
        <p:nvSpPr>
          <p:cNvPr id="13328" name="Freeform 22"/>
          <p:cNvSpPr>
            <a:spLocks noEditPoints="1" noChangeArrowheads="1"/>
          </p:cNvSpPr>
          <p:nvPr/>
        </p:nvSpPr>
        <p:spPr bwMode="auto">
          <a:xfrm>
            <a:off x="1382713" y="2797175"/>
            <a:ext cx="1074737" cy="1149350"/>
          </a:xfrm>
          <a:custGeom>
            <a:avLst/>
            <a:gdLst>
              <a:gd name="T0" fmla="*/ 1074737 w 300"/>
              <a:gd name="T1" fmla="*/ 540195 h 300"/>
              <a:gd name="T2" fmla="*/ 1021000 w 300"/>
              <a:gd name="T3" fmla="*/ 540195 h 300"/>
              <a:gd name="T4" fmla="*/ 569611 w 300"/>
              <a:gd name="T5" fmla="*/ 57468 h 300"/>
              <a:gd name="T6" fmla="*/ 569611 w 300"/>
              <a:gd name="T7" fmla="*/ 0 h 300"/>
              <a:gd name="T8" fmla="*/ 505126 w 300"/>
              <a:gd name="T9" fmla="*/ 0 h 300"/>
              <a:gd name="T10" fmla="*/ 505126 w 300"/>
              <a:gd name="T11" fmla="*/ 57468 h 300"/>
              <a:gd name="T12" fmla="*/ 53737 w 300"/>
              <a:gd name="T13" fmla="*/ 540195 h 300"/>
              <a:gd name="T14" fmla="*/ 0 w 300"/>
              <a:gd name="T15" fmla="*/ 540195 h 300"/>
              <a:gd name="T16" fmla="*/ 0 w 300"/>
              <a:gd name="T17" fmla="*/ 609156 h 300"/>
              <a:gd name="T18" fmla="*/ 53737 w 300"/>
              <a:gd name="T19" fmla="*/ 609156 h 300"/>
              <a:gd name="T20" fmla="*/ 505126 w 300"/>
              <a:gd name="T21" fmla="*/ 1091883 h 300"/>
              <a:gd name="T22" fmla="*/ 505126 w 300"/>
              <a:gd name="T23" fmla="*/ 1149350 h 300"/>
              <a:gd name="T24" fmla="*/ 569611 w 300"/>
              <a:gd name="T25" fmla="*/ 1149350 h 300"/>
              <a:gd name="T26" fmla="*/ 569611 w 300"/>
              <a:gd name="T27" fmla="*/ 1091883 h 300"/>
              <a:gd name="T28" fmla="*/ 1021000 w 300"/>
              <a:gd name="T29" fmla="*/ 609156 h 300"/>
              <a:gd name="T30" fmla="*/ 1074737 w 300"/>
              <a:gd name="T31" fmla="*/ 609156 h 300"/>
              <a:gd name="T32" fmla="*/ 1074737 w 300"/>
              <a:gd name="T33" fmla="*/ 540195 h 300"/>
              <a:gd name="T34" fmla="*/ 924274 w 300"/>
              <a:gd name="T35" fmla="*/ 540195 h 300"/>
              <a:gd name="T36" fmla="*/ 823965 w 300"/>
              <a:gd name="T37" fmla="*/ 540195 h 300"/>
              <a:gd name="T38" fmla="*/ 569611 w 300"/>
              <a:gd name="T39" fmla="*/ 268182 h 300"/>
              <a:gd name="T40" fmla="*/ 569611 w 300"/>
              <a:gd name="T41" fmla="*/ 160909 h 300"/>
              <a:gd name="T42" fmla="*/ 924274 w 300"/>
              <a:gd name="T43" fmla="*/ 540195 h 300"/>
              <a:gd name="T44" fmla="*/ 505126 w 300"/>
              <a:gd name="T45" fmla="*/ 478896 h 300"/>
              <a:gd name="T46" fmla="*/ 447807 w 300"/>
              <a:gd name="T47" fmla="*/ 540195 h 300"/>
              <a:gd name="T48" fmla="*/ 347498 w 300"/>
              <a:gd name="T49" fmla="*/ 540195 h 300"/>
              <a:gd name="T50" fmla="*/ 505126 w 300"/>
              <a:gd name="T51" fmla="*/ 371623 h 300"/>
              <a:gd name="T52" fmla="*/ 505126 w 300"/>
              <a:gd name="T53" fmla="*/ 478896 h 300"/>
              <a:gd name="T54" fmla="*/ 447807 w 300"/>
              <a:gd name="T55" fmla="*/ 609156 h 300"/>
              <a:gd name="T56" fmla="*/ 505126 w 300"/>
              <a:gd name="T57" fmla="*/ 670454 h 300"/>
              <a:gd name="T58" fmla="*/ 505126 w 300"/>
              <a:gd name="T59" fmla="*/ 777727 h 300"/>
              <a:gd name="T60" fmla="*/ 347498 w 300"/>
              <a:gd name="T61" fmla="*/ 609156 h 300"/>
              <a:gd name="T62" fmla="*/ 447807 w 300"/>
              <a:gd name="T63" fmla="*/ 609156 h 300"/>
              <a:gd name="T64" fmla="*/ 569611 w 300"/>
              <a:gd name="T65" fmla="*/ 670454 h 300"/>
              <a:gd name="T66" fmla="*/ 626930 w 300"/>
              <a:gd name="T67" fmla="*/ 609156 h 300"/>
              <a:gd name="T68" fmla="*/ 727239 w 300"/>
              <a:gd name="T69" fmla="*/ 609156 h 300"/>
              <a:gd name="T70" fmla="*/ 569611 w 300"/>
              <a:gd name="T71" fmla="*/ 777727 h 300"/>
              <a:gd name="T72" fmla="*/ 569611 w 300"/>
              <a:gd name="T73" fmla="*/ 670454 h 300"/>
              <a:gd name="T74" fmla="*/ 626930 w 300"/>
              <a:gd name="T75" fmla="*/ 540195 h 300"/>
              <a:gd name="T76" fmla="*/ 569611 w 300"/>
              <a:gd name="T77" fmla="*/ 478896 h 300"/>
              <a:gd name="T78" fmla="*/ 569611 w 300"/>
              <a:gd name="T79" fmla="*/ 371623 h 300"/>
              <a:gd name="T80" fmla="*/ 727239 w 300"/>
              <a:gd name="T81" fmla="*/ 540195 h 300"/>
              <a:gd name="T82" fmla="*/ 626930 w 300"/>
              <a:gd name="T83" fmla="*/ 540195 h 300"/>
              <a:gd name="T84" fmla="*/ 505126 w 300"/>
              <a:gd name="T85" fmla="*/ 160909 h 300"/>
              <a:gd name="T86" fmla="*/ 505126 w 300"/>
              <a:gd name="T87" fmla="*/ 268182 h 300"/>
              <a:gd name="T88" fmla="*/ 250772 w 300"/>
              <a:gd name="T89" fmla="*/ 540195 h 300"/>
              <a:gd name="T90" fmla="*/ 150463 w 300"/>
              <a:gd name="T91" fmla="*/ 540195 h 300"/>
              <a:gd name="T92" fmla="*/ 505126 w 300"/>
              <a:gd name="T93" fmla="*/ 160909 h 300"/>
              <a:gd name="T94" fmla="*/ 150463 w 300"/>
              <a:gd name="T95" fmla="*/ 609156 h 300"/>
              <a:gd name="T96" fmla="*/ 250772 w 300"/>
              <a:gd name="T97" fmla="*/ 609156 h 300"/>
              <a:gd name="T98" fmla="*/ 505126 w 300"/>
              <a:gd name="T99" fmla="*/ 881168 h 300"/>
              <a:gd name="T100" fmla="*/ 505126 w 300"/>
              <a:gd name="T101" fmla="*/ 988441 h 300"/>
              <a:gd name="T102" fmla="*/ 150463 w 300"/>
              <a:gd name="T103" fmla="*/ 609156 h 300"/>
              <a:gd name="T104" fmla="*/ 569611 w 300"/>
              <a:gd name="T105" fmla="*/ 988441 h 300"/>
              <a:gd name="T106" fmla="*/ 569611 w 300"/>
              <a:gd name="T107" fmla="*/ 881168 h 300"/>
              <a:gd name="T108" fmla="*/ 823965 w 300"/>
              <a:gd name="T109" fmla="*/ 609156 h 300"/>
              <a:gd name="T110" fmla="*/ 924274 w 300"/>
              <a:gd name="T111" fmla="*/ 609156 h 300"/>
              <a:gd name="T112" fmla="*/ 569611 w 300"/>
              <a:gd name="T113" fmla="*/ 988441 h 3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00"/>
              <a:gd name="T172" fmla="*/ 0 h 300"/>
              <a:gd name="T173" fmla="*/ 300 w 300"/>
              <a:gd name="T174" fmla="*/ 300 h 30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00" h="300">
                <a:moveTo>
                  <a:pt x="300" y="141"/>
                </a:moveTo>
                <a:cubicBezTo>
                  <a:pt x="285" y="141"/>
                  <a:pt x="285" y="141"/>
                  <a:pt x="285" y="141"/>
                </a:cubicBezTo>
                <a:cubicBezTo>
                  <a:pt x="280" y="74"/>
                  <a:pt x="226" y="20"/>
                  <a:pt x="159" y="15"/>
                </a:cubicBezTo>
                <a:cubicBezTo>
                  <a:pt x="159" y="0"/>
                  <a:pt x="159" y="0"/>
                  <a:pt x="159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74" y="20"/>
                  <a:pt x="20" y="74"/>
                  <a:pt x="15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20" y="226"/>
                  <a:pt x="74" y="280"/>
                  <a:pt x="141" y="285"/>
                </a:cubicBezTo>
                <a:cubicBezTo>
                  <a:pt x="141" y="300"/>
                  <a:pt x="141" y="300"/>
                  <a:pt x="141" y="300"/>
                </a:cubicBezTo>
                <a:cubicBezTo>
                  <a:pt x="159" y="300"/>
                  <a:pt x="159" y="300"/>
                  <a:pt x="159" y="300"/>
                </a:cubicBezTo>
                <a:cubicBezTo>
                  <a:pt x="159" y="285"/>
                  <a:pt x="159" y="285"/>
                  <a:pt x="159" y="285"/>
                </a:cubicBezTo>
                <a:cubicBezTo>
                  <a:pt x="226" y="280"/>
                  <a:pt x="280" y="226"/>
                  <a:pt x="285" y="159"/>
                </a:cubicBezTo>
                <a:cubicBezTo>
                  <a:pt x="300" y="159"/>
                  <a:pt x="300" y="159"/>
                  <a:pt x="300" y="159"/>
                </a:cubicBezTo>
                <a:lnTo>
                  <a:pt x="300" y="141"/>
                </a:lnTo>
                <a:close/>
                <a:moveTo>
                  <a:pt x="258" y="141"/>
                </a:moveTo>
                <a:cubicBezTo>
                  <a:pt x="230" y="141"/>
                  <a:pt x="230" y="141"/>
                  <a:pt x="230" y="141"/>
                </a:cubicBezTo>
                <a:cubicBezTo>
                  <a:pt x="226" y="103"/>
                  <a:pt x="197" y="74"/>
                  <a:pt x="159" y="7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211" y="47"/>
                  <a:pt x="253" y="89"/>
                  <a:pt x="258" y="141"/>
                </a:cubicBezTo>
                <a:close/>
                <a:moveTo>
                  <a:pt x="141" y="125"/>
                </a:moveTo>
                <a:cubicBezTo>
                  <a:pt x="133" y="127"/>
                  <a:pt x="127" y="133"/>
                  <a:pt x="125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101" y="118"/>
                  <a:pt x="118" y="101"/>
                  <a:pt x="141" y="97"/>
                </a:cubicBezTo>
                <a:lnTo>
                  <a:pt x="141" y="125"/>
                </a:lnTo>
                <a:close/>
                <a:moveTo>
                  <a:pt x="125" y="159"/>
                </a:moveTo>
                <a:cubicBezTo>
                  <a:pt x="127" y="167"/>
                  <a:pt x="133" y="173"/>
                  <a:pt x="141" y="175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18" y="199"/>
                  <a:pt x="101" y="182"/>
                  <a:pt x="97" y="159"/>
                </a:cubicBezTo>
                <a:lnTo>
                  <a:pt x="125" y="159"/>
                </a:lnTo>
                <a:close/>
                <a:moveTo>
                  <a:pt x="159" y="175"/>
                </a:moveTo>
                <a:cubicBezTo>
                  <a:pt x="167" y="173"/>
                  <a:pt x="173" y="167"/>
                  <a:pt x="175" y="159"/>
                </a:cubicBezTo>
                <a:cubicBezTo>
                  <a:pt x="203" y="159"/>
                  <a:pt x="203" y="159"/>
                  <a:pt x="203" y="159"/>
                </a:cubicBezTo>
                <a:cubicBezTo>
                  <a:pt x="199" y="182"/>
                  <a:pt x="182" y="199"/>
                  <a:pt x="159" y="203"/>
                </a:cubicBezTo>
                <a:lnTo>
                  <a:pt x="159" y="175"/>
                </a:lnTo>
                <a:close/>
                <a:moveTo>
                  <a:pt x="175" y="141"/>
                </a:moveTo>
                <a:cubicBezTo>
                  <a:pt x="173" y="133"/>
                  <a:pt x="167" y="127"/>
                  <a:pt x="159" y="125"/>
                </a:cubicBezTo>
                <a:cubicBezTo>
                  <a:pt x="159" y="97"/>
                  <a:pt x="159" y="97"/>
                  <a:pt x="159" y="97"/>
                </a:cubicBezTo>
                <a:cubicBezTo>
                  <a:pt x="182" y="101"/>
                  <a:pt x="199" y="118"/>
                  <a:pt x="203" y="141"/>
                </a:cubicBezTo>
                <a:lnTo>
                  <a:pt x="175" y="141"/>
                </a:lnTo>
                <a:close/>
                <a:moveTo>
                  <a:pt x="141" y="42"/>
                </a:moveTo>
                <a:cubicBezTo>
                  <a:pt x="141" y="70"/>
                  <a:pt x="141" y="70"/>
                  <a:pt x="141" y="70"/>
                </a:cubicBezTo>
                <a:cubicBezTo>
                  <a:pt x="103" y="74"/>
                  <a:pt x="74" y="103"/>
                  <a:pt x="70" y="141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47" y="89"/>
                  <a:pt x="89" y="47"/>
                  <a:pt x="141" y="42"/>
                </a:cubicBezTo>
                <a:close/>
                <a:moveTo>
                  <a:pt x="42" y="159"/>
                </a:moveTo>
                <a:cubicBezTo>
                  <a:pt x="70" y="159"/>
                  <a:pt x="70" y="159"/>
                  <a:pt x="70" y="159"/>
                </a:cubicBezTo>
                <a:cubicBezTo>
                  <a:pt x="74" y="197"/>
                  <a:pt x="103" y="226"/>
                  <a:pt x="141" y="230"/>
                </a:cubicBezTo>
                <a:cubicBezTo>
                  <a:pt x="141" y="258"/>
                  <a:pt x="141" y="258"/>
                  <a:pt x="141" y="258"/>
                </a:cubicBezTo>
                <a:cubicBezTo>
                  <a:pt x="89" y="253"/>
                  <a:pt x="47" y="211"/>
                  <a:pt x="42" y="159"/>
                </a:cubicBezTo>
                <a:close/>
                <a:moveTo>
                  <a:pt x="159" y="258"/>
                </a:moveTo>
                <a:cubicBezTo>
                  <a:pt x="159" y="230"/>
                  <a:pt x="159" y="230"/>
                  <a:pt x="159" y="230"/>
                </a:cubicBezTo>
                <a:cubicBezTo>
                  <a:pt x="197" y="226"/>
                  <a:pt x="226" y="197"/>
                  <a:pt x="230" y="159"/>
                </a:cubicBezTo>
                <a:cubicBezTo>
                  <a:pt x="258" y="159"/>
                  <a:pt x="258" y="159"/>
                  <a:pt x="258" y="159"/>
                </a:cubicBezTo>
                <a:cubicBezTo>
                  <a:pt x="253" y="211"/>
                  <a:pt x="211" y="253"/>
                  <a:pt x="159" y="2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2305" tIns="41153" rIns="82305" bIns="41153"/>
          <a:lstStyle/>
          <a:p>
            <a:endParaRPr lang="zh-CN" altLang="en-US"/>
          </a:p>
        </p:txBody>
      </p:sp>
      <p:pic>
        <p:nvPicPr>
          <p:cNvPr id="13329" name="Picture 34" descr="Efficienc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175" y="2598738"/>
            <a:ext cx="1628775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13330" name="文本框 32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圆角矩形 21"/>
          <p:cNvSpPr>
            <a:spLocks noChangeArrowheads="1"/>
          </p:cNvSpPr>
          <p:nvPr/>
        </p:nvSpPr>
        <p:spPr bwMode="auto">
          <a:xfrm>
            <a:off x="2798763" y="1873250"/>
            <a:ext cx="2543175" cy="2543175"/>
          </a:xfrm>
          <a:prstGeom prst="roundRect">
            <a:avLst>
              <a:gd name="adj" fmla="val 7759"/>
            </a:avLst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339" name="任意多边形 23"/>
          <p:cNvSpPr>
            <a:spLocks noChangeArrowheads="1"/>
          </p:cNvSpPr>
          <p:nvPr/>
        </p:nvSpPr>
        <p:spPr bwMode="auto">
          <a:xfrm>
            <a:off x="3157538" y="2741613"/>
            <a:ext cx="2181225" cy="1673225"/>
          </a:xfrm>
          <a:custGeom>
            <a:avLst/>
            <a:gdLst>
              <a:gd name="T0" fmla="*/ 1793394 w 2182140"/>
              <a:gd name="T1" fmla="*/ 0 h 1674017"/>
              <a:gd name="T2" fmla="*/ 2181225 w 2182140"/>
              <a:gd name="T3" fmla="*/ 556561 h 1674017"/>
              <a:gd name="T4" fmla="*/ 2181225 w 2182140"/>
              <a:gd name="T5" fmla="*/ 1475912 h 1674017"/>
              <a:gd name="T6" fmla="*/ 1983902 w 2182140"/>
              <a:gd name="T7" fmla="*/ 1673225 h 1674017"/>
              <a:gd name="T8" fmla="*/ 690460 w 2182140"/>
              <a:gd name="T9" fmla="*/ 1673225 h 1674017"/>
              <a:gd name="T10" fmla="*/ 0 w 2182140"/>
              <a:gd name="T11" fmla="*/ 682374 h 16740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82140"/>
              <a:gd name="T19" fmla="*/ 0 h 1674017"/>
              <a:gd name="T20" fmla="*/ 2182140 w 2182140"/>
              <a:gd name="T21" fmla="*/ 1674017 h 16740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82140" h="1674017">
                <a:moveTo>
                  <a:pt x="1794146" y="0"/>
                </a:moveTo>
                <a:lnTo>
                  <a:pt x="2182140" y="556824"/>
                </a:lnTo>
                <a:lnTo>
                  <a:pt x="2182140" y="1476611"/>
                </a:lnTo>
                <a:cubicBezTo>
                  <a:pt x="2182140" y="1585635"/>
                  <a:pt x="2093758" y="1674017"/>
                  <a:pt x="1984734" y="1674017"/>
                </a:cubicBezTo>
                <a:lnTo>
                  <a:pt x="690750" y="1674017"/>
                </a:lnTo>
                <a:lnTo>
                  <a:pt x="0" y="682697"/>
                </a:lnTo>
                <a:lnTo>
                  <a:pt x="1794146" y="0"/>
                </a:lnTo>
                <a:close/>
              </a:path>
            </a:pathLst>
          </a:custGeom>
          <a:solidFill>
            <a:srgbClr val="3B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文本框 13"/>
          <p:cNvSpPr>
            <a:spLocks noChangeArrowheads="1"/>
          </p:cNvSpPr>
          <p:nvPr/>
        </p:nvSpPr>
        <p:spPr bwMode="auto">
          <a:xfrm>
            <a:off x="6010275" y="1587500"/>
            <a:ext cx="14065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3800">
                <a:solidFill>
                  <a:srgbClr val="DDA44F"/>
                </a:solidFill>
                <a:latin typeface="方正大黑简体" pitchFamily="1" charset="-122"/>
                <a:ea typeface="方正大黑简体" pitchFamily="1" charset="-122"/>
                <a:sym typeface="方正大黑简体" pitchFamily="1" charset="-122"/>
              </a:rPr>
              <a:t>P</a:t>
            </a:r>
            <a:endParaRPr lang="zh-CN" altLang="en-US" sz="13800">
              <a:solidFill>
                <a:srgbClr val="DDA44F"/>
              </a:solidFill>
              <a:latin typeface="方正大黑简体" pitchFamily="1" charset="-122"/>
              <a:ea typeface="方正大黑简体" pitchFamily="1" charset="-122"/>
              <a:sym typeface="方正大黑简体" pitchFamily="1" charset="-122"/>
            </a:endParaRPr>
          </a:p>
        </p:txBody>
      </p:sp>
      <p:sp>
        <p:nvSpPr>
          <p:cNvPr id="14341" name="文本框 14"/>
          <p:cNvSpPr>
            <a:spLocks noChangeArrowheads="1"/>
          </p:cNvSpPr>
          <p:nvPr/>
        </p:nvSpPr>
        <p:spPr bwMode="auto">
          <a:xfrm>
            <a:off x="6865938" y="2462213"/>
            <a:ext cx="15446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6000">
                <a:solidFill>
                  <a:srgbClr val="DDA44F"/>
                </a:solidFill>
                <a:latin typeface="方正大黑简体" pitchFamily="1" charset="-122"/>
                <a:ea typeface="方正大黑简体" pitchFamily="1" charset="-122"/>
              </a:rPr>
              <a:t>art</a:t>
            </a:r>
            <a:endParaRPr lang="zh-CN" altLang="en-US" sz="6000">
              <a:solidFill>
                <a:srgbClr val="DDA44F"/>
              </a:solidFill>
              <a:latin typeface="方正大黑简体" pitchFamily="1" charset="-122"/>
              <a:ea typeface="方正大黑简体" pitchFamily="1" charset="-122"/>
            </a:endParaRPr>
          </a:p>
        </p:txBody>
      </p:sp>
      <p:sp>
        <p:nvSpPr>
          <p:cNvPr id="14342" name="文本框 15"/>
          <p:cNvSpPr>
            <a:spLocks noChangeArrowheads="1"/>
          </p:cNvSpPr>
          <p:nvPr/>
        </p:nvSpPr>
        <p:spPr bwMode="auto">
          <a:xfrm>
            <a:off x="8005763" y="1763713"/>
            <a:ext cx="403225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1500" b="1">
                <a:solidFill>
                  <a:srgbClr val="519CD6"/>
                </a:solidFill>
                <a:latin typeface="Helvetica LT Std" pitchFamily="2" charset="0"/>
                <a:ea typeface="Hiragino Sans GB W3" pitchFamily="2" charset="-122"/>
                <a:sym typeface="Helvetica LT Std" pitchFamily="2" charset="0"/>
              </a:rPr>
              <a:t>3</a:t>
            </a:r>
            <a:endParaRPr lang="zh-CN" altLang="en-US" sz="11500" b="1">
              <a:solidFill>
                <a:srgbClr val="519CD6"/>
              </a:solidFill>
              <a:latin typeface="Helvetica LT Std" pitchFamily="2" charset="0"/>
              <a:ea typeface="Hiragino Sans GB W3" pitchFamily="2" charset="-122"/>
              <a:sym typeface="Helvetica LT Std" pitchFamily="2" charset="0"/>
            </a:endParaRPr>
          </a:p>
        </p:txBody>
      </p:sp>
      <p:sp>
        <p:nvSpPr>
          <p:cNvPr id="14343" name="文本框 16"/>
          <p:cNvSpPr>
            <a:spLocks noChangeArrowheads="1"/>
          </p:cNvSpPr>
          <p:nvPr/>
        </p:nvSpPr>
        <p:spPr bwMode="auto">
          <a:xfrm>
            <a:off x="6040438" y="3582988"/>
            <a:ext cx="2914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  <p:sp>
        <p:nvSpPr>
          <p:cNvPr id="14344" name="直接连接符 18"/>
          <p:cNvSpPr>
            <a:spLocks noChangeShapeType="1"/>
          </p:cNvSpPr>
          <p:nvPr/>
        </p:nvSpPr>
        <p:spPr bwMode="auto">
          <a:xfrm>
            <a:off x="6016625" y="3484563"/>
            <a:ext cx="2981325" cy="0"/>
          </a:xfrm>
          <a:prstGeom prst="line">
            <a:avLst/>
          </a:prstGeom>
          <a:noFill/>
          <a:ln w="635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5" name="直接连接符 19"/>
          <p:cNvSpPr>
            <a:spLocks noChangeShapeType="1"/>
          </p:cNvSpPr>
          <p:nvPr/>
        </p:nvSpPr>
        <p:spPr bwMode="auto">
          <a:xfrm>
            <a:off x="6016625" y="4279900"/>
            <a:ext cx="2981325" cy="0"/>
          </a:xfrm>
          <a:prstGeom prst="line">
            <a:avLst/>
          </a:prstGeom>
          <a:noFill/>
          <a:ln w="635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6" name="Freeform 7"/>
          <p:cNvSpPr>
            <a:spLocks noChangeArrowheads="1"/>
          </p:cNvSpPr>
          <p:nvPr/>
        </p:nvSpPr>
        <p:spPr bwMode="auto">
          <a:xfrm>
            <a:off x="3044825" y="2493963"/>
            <a:ext cx="2041525" cy="1089025"/>
          </a:xfrm>
          <a:custGeom>
            <a:avLst/>
            <a:gdLst>
              <a:gd name="T0" fmla="*/ 1497754 w 214"/>
              <a:gd name="T1" fmla="*/ 0 h 114"/>
              <a:gd name="T2" fmla="*/ 1020763 w 214"/>
              <a:gd name="T3" fmla="*/ 277033 h 114"/>
              <a:gd name="T4" fmla="*/ 820426 w 214"/>
              <a:gd name="T5" fmla="*/ 219716 h 114"/>
              <a:gd name="T6" fmla="*/ 438832 w 214"/>
              <a:gd name="T7" fmla="*/ 458537 h 114"/>
              <a:gd name="T8" fmla="*/ 324354 w 214"/>
              <a:gd name="T9" fmla="*/ 429878 h 114"/>
              <a:gd name="T10" fmla="*/ 0 w 214"/>
              <a:gd name="T11" fmla="*/ 764228 h 114"/>
              <a:gd name="T12" fmla="*/ 324354 w 214"/>
              <a:gd name="T13" fmla="*/ 1089025 h 114"/>
              <a:gd name="T14" fmla="*/ 820426 w 214"/>
              <a:gd name="T15" fmla="*/ 1089025 h 114"/>
              <a:gd name="T16" fmla="*/ 1497754 w 214"/>
              <a:gd name="T17" fmla="*/ 1089025 h 114"/>
              <a:gd name="T18" fmla="*/ 2041525 w 214"/>
              <a:gd name="T19" fmla="*/ 544513 h 114"/>
              <a:gd name="T20" fmla="*/ 1497754 w 214"/>
              <a:gd name="T21" fmla="*/ 0 h 11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14"/>
              <a:gd name="T34" fmla="*/ 0 h 114"/>
              <a:gd name="T35" fmla="*/ 214 w 214"/>
              <a:gd name="T36" fmla="*/ 114 h 11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14" h="114">
                <a:moveTo>
                  <a:pt x="157" y="0"/>
                </a:moveTo>
                <a:cubicBezTo>
                  <a:pt x="136" y="0"/>
                  <a:pt x="117" y="11"/>
                  <a:pt x="107" y="29"/>
                </a:cubicBezTo>
                <a:cubicBezTo>
                  <a:pt x="101" y="25"/>
                  <a:pt x="94" y="23"/>
                  <a:pt x="86" y="23"/>
                </a:cubicBezTo>
                <a:cubicBezTo>
                  <a:pt x="69" y="23"/>
                  <a:pt x="54" y="33"/>
                  <a:pt x="46" y="48"/>
                </a:cubicBezTo>
                <a:cubicBezTo>
                  <a:pt x="42" y="46"/>
                  <a:pt x="38" y="45"/>
                  <a:pt x="34" y="45"/>
                </a:cubicBezTo>
                <a:cubicBezTo>
                  <a:pt x="15" y="45"/>
                  <a:pt x="0" y="61"/>
                  <a:pt x="0" y="80"/>
                </a:cubicBezTo>
                <a:cubicBezTo>
                  <a:pt x="0" y="99"/>
                  <a:pt x="15" y="114"/>
                  <a:pt x="34" y="114"/>
                </a:cubicBezTo>
                <a:cubicBezTo>
                  <a:pt x="86" y="114"/>
                  <a:pt x="86" y="114"/>
                  <a:pt x="86" y="11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89" y="114"/>
                  <a:pt x="214" y="89"/>
                  <a:pt x="214" y="57"/>
                </a:cubicBezTo>
                <a:cubicBezTo>
                  <a:pt x="214" y="25"/>
                  <a:pt x="189" y="0"/>
                  <a:pt x="157" y="0"/>
                </a:cubicBezTo>
                <a:close/>
              </a:path>
            </a:pathLst>
          </a:custGeom>
          <a:solidFill>
            <a:srgbClr val="FFF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文本框 10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1247775" y="1973263"/>
            <a:ext cx="3152775" cy="58102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3" name="矩形 2"/>
          <p:cNvSpPr>
            <a:spLocks noChangeArrowheads="1"/>
          </p:cNvSpPr>
          <p:nvPr/>
        </p:nvSpPr>
        <p:spPr bwMode="auto">
          <a:xfrm>
            <a:off x="4543425" y="1973263"/>
            <a:ext cx="3152775" cy="581025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5364" name="矩形 3"/>
          <p:cNvSpPr>
            <a:spLocks noChangeArrowheads="1"/>
          </p:cNvSpPr>
          <p:nvPr/>
        </p:nvSpPr>
        <p:spPr bwMode="auto">
          <a:xfrm>
            <a:off x="7839075" y="1973263"/>
            <a:ext cx="3152775" cy="58102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5365" name="Picture 10" descr="C:\Users\Jonahs\Dropbox\Projects SCOTT\MEET Windows Azure\source\Background\tile-icon-networ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50" y="1968500"/>
            <a:ext cx="585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5" descr="C:\Users\Jonahs\Dropbox\Projects SCOTT\MEET Windows Azure\source\Background\tile-icon-CD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1928813"/>
            <a:ext cx="638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 descr="C:\Users\jonahs\Documents\Dropbox\Projects SCOTT\MEET Windows Azure\source\Background\Service-Icon-V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2016125"/>
            <a:ext cx="496887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文本框 15"/>
          <p:cNvSpPr>
            <a:spLocks noChangeArrowheads="1"/>
          </p:cNvSpPr>
          <p:nvPr/>
        </p:nvSpPr>
        <p:spPr bwMode="auto">
          <a:xfrm>
            <a:off x="2262188" y="2063750"/>
            <a:ext cx="12271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69" name="文本框 16"/>
          <p:cNvSpPr>
            <a:spLocks noChangeArrowheads="1"/>
          </p:cNvSpPr>
          <p:nvPr/>
        </p:nvSpPr>
        <p:spPr bwMode="auto">
          <a:xfrm>
            <a:off x="5653088" y="2063750"/>
            <a:ext cx="12271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0" name="文本框 17"/>
          <p:cNvSpPr>
            <a:spLocks noChangeArrowheads="1"/>
          </p:cNvSpPr>
          <p:nvPr/>
        </p:nvSpPr>
        <p:spPr bwMode="auto">
          <a:xfrm>
            <a:off x="9042400" y="2063750"/>
            <a:ext cx="12287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15371" name="图片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4" r="6114"/>
          <a:stretch>
            <a:fillRect/>
          </a:stretch>
        </p:blipFill>
        <p:spPr bwMode="auto">
          <a:xfrm>
            <a:off x="7839075" y="2697163"/>
            <a:ext cx="3171825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2" name="图片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6" t="4015" r="4555"/>
          <a:stretch>
            <a:fillRect/>
          </a:stretch>
        </p:blipFill>
        <p:spPr bwMode="auto">
          <a:xfrm>
            <a:off x="1247775" y="2697163"/>
            <a:ext cx="31432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图片 2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" r="9023"/>
          <a:stretch>
            <a:fillRect/>
          </a:stretch>
        </p:blipFill>
        <p:spPr bwMode="auto">
          <a:xfrm>
            <a:off x="4533900" y="2697163"/>
            <a:ext cx="3162300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4" name="文本框 19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表 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1866900"/>
            <a:ext cx="279241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文本框 9"/>
          <p:cNvSpPr>
            <a:spLocks noChangeArrowheads="1"/>
          </p:cNvSpPr>
          <p:nvPr/>
        </p:nvSpPr>
        <p:spPr bwMode="auto">
          <a:xfrm>
            <a:off x="1962150" y="2714625"/>
            <a:ext cx="1333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800" b="1">
                <a:solidFill>
                  <a:srgbClr val="323F4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80</a:t>
            </a:r>
            <a:r>
              <a:rPr lang="en-US" altLang="zh-CN" sz="4400" b="1">
                <a:solidFill>
                  <a:srgbClr val="323F4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%</a:t>
            </a:r>
            <a:endParaRPr lang="zh-CN" altLang="en-US" sz="4400" b="1">
              <a:solidFill>
                <a:srgbClr val="323F4F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pic>
        <p:nvPicPr>
          <p:cNvPr id="16388" name="图表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238" y="1866900"/>
            <a:ext cx="279241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图表 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475" y="1866900"/>
            <a:ext cx="279241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文本框 14"/>
          <p:cNvSpPr>
            <a:spLocks noChangeArrowheads="1"/>
          </p:cNvSpPr>
          <p:nvPr/>
        </p:nvSpPr>
        <p:spPr bwMode="auto">
          <a:xfrm>
            <a:off x="5448300" y="2714625"/>
            <a:ext cx="1333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800" b="1">
                <a:solidFill>
                  <a:srgbClr val="323F4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65</a:t>
            </a:r>
            <a:r>
              <a:rPr lang="en-US" altLang="zh-CN" sz="4400" b="1">
                <a:solidFill>
                  <a:srgbClr val="323F4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%</a:t>
            </a:r>
            <a:endParaRPr lang="zh-CN" altLang="en-US" sz="4400" b="1">
              <a:solidFill>
                <a:srgbClr val="323F4F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6391" name="文本框 15"/>
          <p:cNvSpPr>
            <a:spLocks noChangeArrowheads="1"/>
          </p:cNvSpPr>
          <p:nvPr/>
        </p:nvSpPr>
        <p:spPr bwMode="auto">
          <a:xfrm>
            <a:off x="8934450" y="2714625"/>
            <a:ext cx="1333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800" b="1">
                <a:solidFill>
                  <a:srgbClr val="323F4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45</a:t>
            </a:r>
            <a:r>
              <a:rPr lang="en-US" altLang="zh-CN" sz="4400" b="1">
                <a:solidFill>
                  <a:srgbClr val="323F4F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%</a:t>
            </a:r>
            <a:endParaRPr lang="zh-CN" altLang="en-US" sz="4400" b="1">
              <a:solidFill>
                <a:srgbClr val="323F4F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16392" name="椭圆 16"/>
          <p:cNvSpPr>
            <a:spLocks noChangeArrowheads="1"/>
          </p:cNvSpPr>
          <p:nvPr/>
        </p:nvSpPr>
        <p:spPr bwMode="auto">
          <a:xfrm>
            <a:off x="741363" y="4872038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3" name="文本框 17"/>
          <p:cNvSpPr>
            <a:spLocks noChangeArrowheads="1"/>
          </p:cNvSpPr>
          <p:nvPr/>
        </p:nvSpPr>
        <p:spPr bwMode="auto">
          <a:xfrm>
            <a:off x="893763" y="4764088"/>
            <a:ext cx="3135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4" name="椭圆 18"/>
          <p:cNvSpPr>
            <a:spLocks noChangeArrowheads="1"/>
          </p:cNvSpPr>
          <p:nvPr/>
        </p:nvSpPr>
        <p:spPr bwMode="auto">
          <a:xfrm>
            <a:off x="4395788" y="4872038"/>
            <a:ext cx="152400" cy="152400"/>
          </a:xfrm>
          <a:prstGeom prst="ellips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5" name="文本框 19"/>
          <p:cNvSpPr>
            <a:spLocks noChangeArrowheads="1"/>
          </p:cNvSpPr>
          <p:nvPr/>
        </p:nvSpPr>
        <p:spPr bwMode="auto">
          <a:xfrm>
            <a:off x="4548188" y="4764088"/>
            <a:ext cx="3135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6" name="椭圆 20"/>
          <p:cNvSpPr>
            <a:spLocks noChangeArrowheads="1"/>
          </p:cNvSpPr>
          <p:nvPr/>
        </p:nvSpPr>
        <p:spPr bwMode="auto">
          <a:xfrm>
            <a:off x="8048625" y="4872038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6397" name="文本框 21"/>
          <p:cNvSpPr>
            <a:spLocks noChangeArrowheads="1"/>
          </p:cNvSpPr>
          <p:nvPr/>
        </p:nvSpPr>
        <p:spPr bwMode="auto">
          <a:xfrm>
            <a:off x="8201025" y="4764088"/>
            <a:ext cx="3135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8" name="文本框 22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410" name="直接箭头连接符 6"/>
          <p:cNvCxnSpPr>
            <a:cxnSpLocks noChangeShapeType="1"/>
          </p:cNvCxnSpPr>
          <p:nvPr/>
        </p:nvCxnSpPr>
        <p:spPr bwMode="auto">
          <a:xfrm>
            <a:off x="725488" y="3929063"/>
            <a:ext cx="9564687" cy="7937"/>
          </a:xfrm>
          <a:prstGeom prst="straightConnector1">
            <a:avLst/>
          </a:prstGeom>
          <a:noFill/>
          <a:ln w="25400">
            <a:solidFill>
              <a:srgbClr val="3A87C5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1" name="椭圆 8"/>
          <p:cNvSpPr>
            <a:spLocks noChangeArrowheads="1"/>
          </p:cNvSpPr>
          <p:nvPr/>
        </p:nvSpPr>
        <p:spPr bwMode="auto">
          <a:xfrm>
            <a:off x="1420813" y="3405188"/>
            <a:ext cx="1047750" cy="104775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2" name="任意多边形 9"/>
          <p:cNvSpPr>
            <a:spLocks noChangeArrowheads="1"/>
          </p:cNvSpPr>
          <p:nvPr/>
        </p:nvSpPr>
        <p:spPr bwMode="auto">
          <a:xfrm flipH="1">
            <a:off x="1433513" y="3405188"/>
            <a:ext cx="517525" cy="1046162"/>
          </a:xfrm>
          <a:custGeom>
            <a:avLst/>
            <a:gdLst>
              <a:gd name="T0" fmla="*/ 0 w 1140585"/>
              <a:gd name="T1" fmla="*/ 0 h 2303921"/>
              <a:gd name="T2" fmla="*/ 99716 w 1140585"/>
              <a:gd name="T3" fmla="*/ 10060 h 2303921"/>
              <a:gd name="T4" fmla="*/ 517525 w 1140585"/>
              <a:gd name="T5" fmla="*/ 523081 h 2303921"/>
              <a:gd name="T6" fmla="*/ 99716 w 1140585"/>
              <a:gd name="T7" fmla="*/ 1036102 h 2303921"/>
              <a:gd name="T8" fmla="*/ 0 w 1140585"/>
              <a:gd name="T9" fmla="*/ 1046162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3" name="椭圆 11"/>
          <p:cNvSpPr>
            <a:spLocks noChangeArrowheads="1"/>
          </p:cNvSpPr>
          <p:nvPr/>
        </p:nvSpPr>
        <p:spPr bwMode="auto">
          <a:xfrm>
            <a:off x="4098925" y="3414713"/>
            <a:ext cx="1047750" cy="104775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4" name="任意多边形 12"/>
          <p:cNvSpPr>
            <a:spLocks noChangeArrowheads="1"/>
          </p:cNvSpPr>
          <p:nvPr/>
        </p:nvSpPr>
        <p:spPr bwMode="auto">
          <a:xfrm flipH="1">
            <a:off x="4111625" y="3414713"/>
            <a:ext cx="517525" cy="1046162"/>
          </a:xfrm>
          <a:custGeom>
            <a:avLst/>
            <a:gdLst>
              <a:gd name="T0" fmla="*/ 0 w 1140585"/>
              <a:gd name="T1" fmla="*/ 0 h 2303921"/>
              <a:gd name="T2" fmla="*/ 99716 w 1140585"/>
              <a:gd name="T3" fmla="*/ 10060 h 2303921"/>
              <a:gd name="T4" fmla="*/ 517525 w 1140585"/>
              <a:gd name="T5" fmla="*/ 523081 h 2303921"/>
              <a:gd name="T6" fmla="*/ 99716 w 1140585"/>
              <a:gd name="T7" fmla="*/ 1036102 h 2303921"/>
              <a:gd name="T8" fmla="*/ 0 w 1140585"/>
              <a:gd name="T9" fmla="*/ 1046162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5" name="椭圆 13"/>
          <p:cNvSpPr>
            <a:spLocks noChangeArrowheads="1"/>
          </p:cNvSpPr>
          <p:nvPr/>
        </p:nvSpPr>
        <p:spPr bwMode="auto">
          <a:xfrm>
            <a:off x="6765925" y="3414713"/>
            <a:ext cx="1046163" cy="104775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16" name="任意多边形 14"/>
          <p:cNvSpPr>
            <a:spLocks noChangeArrowheads="1"/>
          </p:cNvSpPr>
          <p:nvPr/>
        </p:nvSpPr>
        <p:spPr bwMode="auto">
          <a:xfrm flipH="1">
            <a:off x="6778625" y="3414713"/>
            <a:ext cx="517525" cy="1046162"/>
          </a:xfrm>
          <a:custGeom>
            <a:avLst/>
            <a:gdLst>
              <a:gd name="T0" fmla="*/ 0 w 1140585"/>
              <a:gd name="T1" fmla="*/ 0 h 2303921"/>
              <a:gd name="T2" fmla="*/ 99716 w 1140585"/>
              <a:gd name="T3" fmla="*/ 10060 h 2303921"/>
              <a:gd name="T4" fmla="*/ 517525 w 1140585"/>
              <a:gd name="T5" fmla="*/ 523081 h 2303921"/>
              <a:gd name="T6" fmla="*/ 99716 w 1140585"/>
              <a:gd name="T7" fmla="*/ 1036102 h 2303921"/>
              <a:gd name="T8" fmla="*/ 0 w 1140585"/>
              <a:gd name="T9" fmla="*/ 1046162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7" name="文本框 33"/>
          <p:cNvSpPr>
            <a:spLocks noChangeArrowheads="1"/>
          </p:cNvSpPr>
          <p:nvPr/>
        </p:nvSpPr>
        <p:spPr bwMode="auto">
          <a:xfrm>
            <a:off x="1387475" y="3665538"/>
            <a:ext cx="1130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chemeClr val="bg1"/>
                </a:solidFill>
                <a:latin typeface="Broadway" pitchFamily="82" charset="0"/>
                <a:sym typeface="Broadway" pitchFamily="82" charset="0"/>
              </a:rPr>
              <a:t>2010</a:t>
            </a:r>
            <a:endParaRPr lang="zh-CN" altLang="en-US" sz="2800">
              <a:solidFill>
                <a:schemeClr val="bg1"/>
              </a:solidFill>
              <a:latin typeface="Broadway" pitchFamily="82" charset="0"/>
              <a:sym typeface="Broadway" pitchFamily="82" charset="0"/>
            </a:endParaRPr>
          </a:p>
        </p:txBody>
      </p:sp>
      <p:sp>
        <p:nvSpPr>
          <p:cNvPr id="17418" name="文本框 35"/>
          <p:cNvSpPr>
            <a:spLocks noChangeArrowheads="1"/>
          </p:cNvSpPr>
          <p:nvPr/>
        </p:nvSpPr>
        <p:spPr bwMode="auto">
          <a:xfrm>
            <a:off x="6731000" y="3665538"/>
            <a:ext cx="1130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chemeClr val="bg1"/>
                </a:solidFill>
                <a:latin typeface="Broadway" pitchFamily="82" charset="0"/>
                <a:sym typeface="Broadway" pitchFamily="82" charset="0"/>
              </a:rPr>
              <a:t>2012</a:t>
            </a:r>
            <a:endParaRPr lang="zh-CN" altLang="en-US" sz="2800">
              <a:solidFill>
                <a:schemeClr val="bg1"/>
              </a:solidFill>
              <a:latin typeface="Broadway" pitchFamily="82" charset="0"/>
              <a:sym typeface="Broadway" pitchFamily="82" charset="0"/>
            </a:endParaRPr>
          </a:p>
        </p:txBody>
      </p:sp>
      <p:sp>
        <p:nvSpPr>
          <p:cNvPr id="17419" name="文本框 36"/>
          <p:cNvSpPr>
            <a:spLocks noChangeArrowheads="1"/>
          </p:cNvSpPr>
          <p:nvPr/>
        </p:nvSpPr>
        <p:spPr bwMode="auto">
          <a:xfrm>
            <a:off x="4086225" y="3665538"/>
            <a:ext cx="11303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chemeClr val="bg1"/>
                </a:solidFill>
                <a:latin typeface="Broadway" pitchFamily="82" charset="0"/>
                <a:sym typeface="Broadway" pitchFamily="82" charset="0"/>
              </a:rPr>
              <a:t>2011</a:t>
            </a:r>
            <a:endParaRPr lang="zh-CN" altLang="en-US" sz="2800">
              <a:solidFill>
                <a:schemeClr val="bg1"/>
              </a:solidFill>
              <a:latin typeface="Broadway" pitchFamily="82" charset="0"/>
              <a:sym typeface="Broadway" pitchFamily="82" charset="0"/>
            </a:endParaRPr>
          </a:p>
        </p:txBody>
      </p:sp>
      <p:sp>
        <p:nvSpPr>
          <p:cNvPr id="17420" name="椭圆 37"/>
          <p:cNvSpPr>
            <a:spLocks noChangeArrowheads="1"/>
          </p:cNvSpPr>
          <p:nvPr/>
        </p:nvSpPr>
        <p:spPr bwMode="auto">
          <a:xfrm>
            <a:off x="9359900" y="3178175"/>
            <a:ext cx="1508125" cy="1509713"/>
          </a:xfrm>
          <a:prstGeom prst="ellipse">
            <a:avLst/>
          </a:prstGeom>
          <a:solidFill>
            <a:srgbClr val="F0D5A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21" name="椭圆 15"/>
          <p:cNvSpPr>
            <a:spLocks noChangeArrowheads="1"/>
          </p:cNvSpPr>
          <p:nvPr/>
        </p:nvSpPr>
        <p:spPr bwMode="auto">
          <a:xfrm>
            <a:off x="9585325" y="3409950"/>
            <a:ext cx="1046163" cy="1046163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7422" name="任意多边形 16"/>
          <p:cNvSpPr>
            <a:spLocks noChangeArrowheads="1"/>
          </p:cNvSpPr>
          <p:nvPr/>
        </p:nvSpPr>
        <p:spPr bwMode="auto">
          <a:xfrm flipH="1">
            <a:off x="9598025" y="3409950"/>
            <a:ext cx="517525" cy="1044575"/>
          </a:xfrm>
          <a:custGeom>
            <a:avLst/>
            <a:gdLst>
              <a:gd name="T0" fmla="*/ 0 w 1140585"/>
              <a:gd name="T1" fmla="*/ 0 h 2303921"/>
              <a:gd name="T2" fmla="*/ 99716 w 1140585"/>
              <a:gd name="T3" fmla="*/ 10044 h 2303921"/>
              <a:gd name="T4" fmla="*/ 517525 w 1140585"/>
              <a:gd name="T5" fmla="*/ 522287 h 2303921"/>
              <a:gd name="T6" fmla="*/ 99716 w 1140585"/>
              <a:gd name="T7" fmla="*/ 1034531 h 2303921"/>
              <a:gd name="T8" fmla="*/ 0 w 1140585"/>
              <a:gd name="T9" fmla="*/ 1044575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3" name="文本框 34"/>
          <p:cNvSpPr>
            <a:spLocks noChangeArrowheads="1"/>
          </p:cNvSpPr>
          <p:nvPr/>
        </p:nvSpPr>
        <p:spPr bwMode="auto">
          <a:xfrm>
            <a:off x="9569450" y="3670300"/>
            <a:ext cx="1130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chemeClr val="bg1"/>
                </a:solidFill>
                <a:latin typeface="Broadway" pitchFamily="82" charset="0"/>
                <a:sym typeface="Broadway" pitchFamily="82" charset="0"/>
              </a:rPr>
              <a:t>2013</a:t>
            </a:r>
            <a:endParaRPr lang="zh-CN" altLang="en-US" sz="2800">
              <a:solidFill>
                <a:schemeClr val="bg1"/>
              </a:solidFill>
              <a:latin typeface="Broadway" pitchFamily="82" charset="0"/>
              <a:sym typeface="Broadway" pitchFamily="82" charset="0"/>
            </a:endParaRPr>
          </a:p>
        </p:txBody>
      </p:sp>
      <p:sp>
        <p:nvSpPr>
          <p:cNvPr id="17424" name="文本框 26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  <p:grpSp>
        <p:nvGrpSpPr>
          <p:cNvPr id="17425" name="组合 4"/>
          <p:cNvGrpSpPr>
            <a:grpSpLocks/>
          </p:cNvGrpSpPr>
          <p:nvPr/>
        </p:nvGrpSpPr>
        <p:grpSpPr bwMode="auto">
          <a:xfrm>
            <a:off x="3330575" y="1187450"/>
            <a:ext cx="1814513" cy="2143125"/>
            <a:chOff x="0" y="0"/>
            <a:chExt cx="1815376" cy="2144668"/>
          </a:xfrm>
        </p:grpSpPr>
        <p:sp>
          <p:nvSpPr>
            <p:cNvPr id="17440" name="矩形 2"/>
            <p:cNvSpPr>
              <a:spLocks noChangeArrowheads="1"/>
            </p:cNvSpPr>
            <p:nvPr/>
          </p:nvSpPr>
          <p:spPr bwMode="auto">
            <a:xfrm>
              <a:off x="0" y="0"/>
              <a:ext cx="1815376" cy="181537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41" name="等腰三角形 3"/>
            <p:cNvSpPr>
              <a:spLocks noChangeArrowheads="1"/>
            </p:cNvSpPr>
            <p:nvPr/>
          </p:nvSpPr>
          <p:spPr bwMode="auto">
            <a:xfrm rot="10800000">
              <a:off x="1068673" y="1700389"/>
              <a:ext cx="477970" cy="444279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7426" name="组合 28"/>
          <p:cNvGrpSpPr>
            <a:grpSpLocks/>
          </p:cNvGrpSpPr>
          <p:nvPr/>
        </p:nvGrpSpPr>
        <p:grpSpPr bwMode="auto">
          <a:xfrm flipH="1" flipV="1">
            <a:off x="1438275" y="4505325"/>
            <a:ext cx="1814513" cy="2143125"/>
            <a:chOff x="0" y="0"/>
            <a:chExt cx="1815376" cy="2144668"/>
          </a:xfrm>
        </p:grpSpPr>
        <p:sp>
          <p:nvSpPr>
            <p:cNvPr id="17438" name="矩形 38"/>
            <p:cNvSpPr>
              <a:spLocks noChangeArrowheads="1"/>
            </p:cNvSpPr>
            <p:nvPr/>
          </p:nvSpPr>
          <p:spPr bwMode="auto">
            <a:xfrm>
              <a:off x="0" y="0"/>
              <a:ext cx="1815376" cy="181537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39" name="等腰三角形 39"/>
            <p:cNvSpPr>
              <a:spLocks noChangeArrowheads="1"/>
            </p:cNvSpPr>
            <p:nvPr/>
          </p:nvSpPr>
          <p:spPr bwMode="auto">
            <a:xfrm rot="10800000">
              <a:off x="1068673" y="1700389"/>
              <a:ext cx="477970" cy="444279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7427" name="组合 40"/>
          <p:cNvGrpSpPr>
            <a:grpSpLocks/>
          </p:cNvGrpSpPr>
          <p:nvPr/>
        </p:nvGrpSpPr>
        <p:grpSpPr bwMode="auto">
          <a:xfrm>
            <a:off x="8705850" y="660400"/>
            <a:ext cx="2081213" cy="2484438"/>
            <a:chOff x="0" y="0"/>
            <a:chExt cx="2080130" cy="2483473"/>
          </a:xfrm>
        </p:grpSpPr>
        <p:sp>
          <p:nvSpPr>
            <p:cNvPr id="17436" name="矩形 41"/>
            <p:cNvSpPr>
              <a:spLocks noChangeArrowheads="1"/>
            </p:cNvSpPr>
            <p:nvPr/>
          </p:nvSpPr>
          <p:spPr bwMode="auto">
            <a:xfrm>
              <a:off x="0" y="0"/>
              <a:ext cx="2080130" cy="2080130"/>
            </a:xfrm>
            <a:prstGeom prst="rect">
              <a:avLst/>
            </a:prstGeom>
            <a:solidFill>
              <a:srgbClr val="E8B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37" name="等腰三角形 42"/>
            <p:cNvSpPr>
              <a:spLocks noChangeArrowheads="1"/>
            </p:cNvSpPr>
            <p:nvPr/>
          </p:nvSpPr>
          <p:spPr bwMode="auto">
            <a:xfrm rot="10800000">
              <a:off x="1033150" y="1768323"/>
              <a:ext cx="769382" cy="715150"/>
            </a:xfrm>
            <a:prstGeom prst="triangle">
              <a:avLst>
                <a:gd name="adj" fmla="val 50000"/>
              </a:avLst>
            </a:prstGeom>
            <a:solidFill>
              <a:srgbClr val="E8B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17428" name="组合 43"/>
          <p:cNvGrpSpPr>
            <a:grpSpLocks/>
          </p:cNvGrpSpPr>
          <p:nvPr/>
        </p:nvGrpSpPr>
        <p:grpSpPr bwMode="auto">
          <a:xfrm flipH="1" flipV="1">
            <a:off x="6810375" y="4505325"/>
            <a:ext cx="1816100" cy="2143125"/>
            <a:chOff x="0" y="0"/>
            <a:chExt cx="1815376" cy="2144668"/>
          </a:xfrm>
        </p:grpSpPr>
        <p:sp>
          <p:nvSpPr>
            <p:cNvPr id="17434" name="矩形 44"/>
            <p:cNvSpPr>
              <a:spLocks noChangeArrowheads="1"/>
            </p:cNvSpPr>
            <p:nvPr/>
          </p:nvSpPr>
          <p:spPr bwMode="auto">
            <a:xfrm>
              <a:off x="0" y="0"/>
              <a:ext cx="1815376" cy="1815376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7435" name="等腰三角形 45"/>
            <p:cNvSpPr>
              <a:spLocks noChangeArrowheads="1"/>
            </p:cNvSpPr>
            <p:nvPr/>
          </p:nvSpPr>
          <p:spPr bwMode="auto">
            <a:xfrm rot="10800000">
              <a:off x="1068673" y="1700389"/>
              <a:ext cx="477970" cy="444279"/>
            </a:xfrm>
            <a:prstGeom prst="triangle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7429" name="文本框 46"/>
          <p:cNvSpPr>
            <a:spLocks noChangeArrowheads="1"/>
          </p:cNvSpPr>
          <p:nvPr/>
        </p:nvSpPr>
        <p:spPr bwMode="auto">
          <a:xfrm>
            <a:off x="3340100" y="1485900"/>
            <a:ext cx="18034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职场懒人帮工作室职场懒人帮工作室</a:t>
            </a:r>
            <a:endParaRPr lang="zh-CN" altLang="en-US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</a:t>
            </a:r>
            <a:endParaRPr lang="zh-CN" altLang="en-US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</a:t>
            </a:r>
            <a:endParaRPr lang="zh-CN" altLang="en-US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0" name="文本框 47"/>
          <p:cNvSpPr>
            <a:spLocks noChangeArrowheads="1"/>
          </p:cNvSpPr>
          <p:nvPr/>
        </p:nvSpPr>
        <p:spPr bwMode="auto">
          <a:xfrm>
            <a:off x="1443038" y="5199063"/>
            <a:ext cx="180498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职场懒人帮工作室职场懒人帮工作室</a:t>
            </a:r>
            <a:endParaRPr lang="zh-CN" altLang="en-US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</a:t>
            </a:r>
            <a:endParaRPr lang="zh-CN" altLang="en-US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</a:t>
            </a:r>
            <a:endParaRPr lang="zh-CN" altLang="en-US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1" name="文本框 48"/>
          <p:cNvSpPr>
            <a:spLocks noChangeArrowheads="1"/>
          </p:cNvSpPr>
          <p:nvPr/>
        </p:nvSpPr>
        <p:spPr bwMode="auto">
          <a:xfrm>
            <a:off x="6832600" y="5199063"/>
            <a:ext cx="180498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职场懒人帮工作室职场懒人帮工作室</a:t>
            </a:r>
            <a:endParaRPr lang="zh-CN" altLang="en-US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</a:t>
            </a:r>
            <a:endParaRPr lang="zh-CN" altLang="en-US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</a:t>
            </a:r>
            <a:endParaRPr lang="zh-CN" altLang="en-US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2" name="文本框 49"/>
          <p:cNvSpPr>
            <a:spLocks noChangeArrowheads="1"/>
          </p:cNvSpPr>
          <p:nvPr/>
        </p:nvSpPr>
        <p:spPr bwMode="auto">
          <a:xfrm>
            <a:off x="8845550" y="1050925"/>
            <a:ext cx="18034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职场懒人帮工作室职场懒人帮工作室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职场懒人帮工作室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17433" name="直接箭头连接符 50"/>
          <p:cNvCxnSpPr>
            <a:cxnSpLocks noChangeShapeType="1"/>
          </p:cNvCxnSpPr>
          <p:nvPr/>
        </p:nvCxnSpPr>
        <p:spPr bwMode="auto">
          <a:xfrm>
            <a:off x="10852150" y="3927475"/>
            <a:ext cx="669925" cy="1588"/>
          </a:xfrm>
          <a:prstGeom prst="straightConnector1">
            <a:avLst/>
          </a:prstGeom>
          <a:noFill/>
          <a:ln w="25400">
            <a:solidFill>
              <a:srgbClr val="E1992F"/>
            </a:solidFill>
            <a:bevel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8435" name="任意多边形 2"/>
          <p:cNvSpPr>
            <a:spLocks noChangeArrowheads="1"/>
          </p:cNvSpPr>
          <p:nvPr/>
        </p:nvSpPr>
        <p:spPr bwMode="auto">
          <a:xfrm>
            <a:off x="2012950" y="2330450"/>
            <a:ext cx="8597900" cy="1679575"/>
          </a:xfrm>
          <a:custGeom>
            <a:avLst/>
            <a:gdLst>
              <a:gd name="T0" fmla="*/ 0 w 7710985"/>
              <a:gd name="T1" fmla="*/ 0 h 1678674"/>
              <a:gd name="T2" fmla="*/ 8597900 w 7710985"/>
              <a:gd name="T3" fmla="*/ 0 h 1678674"/>
              <a:gd name="T4" fmla="*/ 8597900 w 7710985"/>
              <a:gd name="T5" fmla="*/ 8206 h 1678674"/>
              <a:gd name="T6" fmla="*/ 7677247 w 7710985"/>
              <a:gd name="T7" fmla="*/ 834333 h 1678674"/>
              <a:gd name="T8" fmla="*/ 8597900 w 7710985"/>
              <a:gd name="T9" fmla="*/ 1660460 h 1678674"/>
              <a:gd name="T10" fmla="*/ 8597900 w 7710985"/>
              <a:gd name="T11" fmla="*/ 1679575 h 1678674"/>
              <a:gd name="T12" fmla="*/ 0 w 7710985"/>
              <a:gd name="T13" fmla="*/ 1679575 h 1678674"/>
              <a:gd name="T14" fmla="*/ 0 w 7710985"/>
              <a:gd name="T15" fmla="*/ 1660458 h 1678674"/>
              <a:gd name="T16" fmla="*/ 920653 w 7710985"/>
              <a:gd name="T17" fmla="*/ 834332 h 1678674"/>
              <a:gd name="T18" fmla="*/ 0 w 7710985"/>
              <a:gd name="T19" fmla="*/ 8206 h 167867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710985"/>
              <a:gd name="T31" fmla="*/ 0 h 1678674"/>
              <a:gd name="T32" fmla="*/ 7710985 w 7710985"/>
              <a:gd name="T33" fmla="*/ 1678674 h 167867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710985" h="1678674">
                <a:moveTo>
                  <a:pt x="0" y="0"/>
                </a:moveTo>
                <a:lnTo>
                  <a:pt x="7710985" y="0"/>
                </a:lnTo>
                <a:lnTo>
                  <a:pt x="7710985" y="8202"/>
                </a:lnTo>
                <a:lnTo>
                  <a:pt x="6885302" y="833885"/>
                </a:lnTo>
                <a:lnTo>
                  <a:pt x="7710985" y="1659569"/>
                </a:lnTo>
                <a:lnTo>
                  <a:pt x="7710985" y="1678674"/>
                </a:lnTo>
                <a:lnTo>
                  <a:pt x="0" y="1678674"/>
                </a:lnTo>
                <a:lnTo>
                  <a:pt x="0" y="1659567"/>
                </a:lnTo>
                <a:lnTo>
                  <a:pt x="825683" y="833884"/>
                </a:lnTo>
                <a:lnTo>
                  <a:pt x="0" y="8202"/>
                </a:lnTo>
                <a:lnTo>
                  <a:pt x="0" y="0"/>
                </a:lnTo>
                <a:close/>
              </a:path>
            </a:pathLst>
          </a:custGeom>
          <a:solidFill>
            <a:srgbClr val="FFFFC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6" name="文本框 3"/>
          <p:cNvSpPr>
            <a:spLocks noChangeArrowheads="1"/>
          </p:cNvSpPr>
          <p:nvPr/>
        </p:nvSpPr>
        <p:spPr bwMode="auto">
          <a:xfrm>
            <a:off x="2544763" y="2760663"/>
            <a:ext cx="71008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5400">
                <a:solidFill>
                  <a:srgbClr val="3A87C5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Thank  You</a:t>
            </a:r>
            <a:endParaRPr lang="zh-CN" altLang="en-US" sz="5400">
              <a:solidFill>
                <a:srgbClr val="3A87C5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37" name="文本框 4"/>
          <p:cNvSpPr>
            <a:spLocks noChangeArrowheads="1"/>
          </p:cNvSpPr>
          <p:nvPr/>
        </p:nvSpPr>
        <p:spPr bwMode="auto">
          <a:xfrm>
            <a:off x="4694238" y="4283075"/>
            <a:ext cx="2801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000">
                <a:solidFill>
                  <a:srgbClr val="FFFFC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www.</a:t>
            </a:r>
            <a:r>
              <a:rPr lang="zh-CN" altLang="en-US" sz="2000">
                <a:solidFill>
                  <a:srgbClr val="FFFFC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公司网址</a:t>
            </a:r>
            <a:r>
              <a:rPr lang="en-US" altLang="zh-CN" sz="2000">
                <a:solidFill>
                  <a:srgbClr val="FFFFC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.com</a:t>
            </a:r>
            <a:endParaRPr lang="zh-CN" altLang="en-US" sz="2000">
              <a:solidFill>
                <a:srgbClr val="FFFFC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13"/>
          <p:cNvSpPr>
            <a:spLocks noChangeArrowheads="1"/>
          </p:cNvSpPr>
          <p:nvPr/>
        </p:nvSpPr>
        <p:spPr bwMode="auto">
          <a:xfrm>
            <a:off x="6069013" y="1587500"/>
            <a:ext cx="1408112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3800">
                <a:solidFill>
                  <a:srgbClr val="DDA44F"/>
                </a:solidFill>
                <a:latin typeface="方正大黑简体" pitchFamily="1" charset="-122"/>
                <a:ea typeface="方正大黑简体" pitchFamily="1" charset="-122"/>
                <a:sym typeface="方正大黑简体" pitchFamily="1" charset="-122"/>
              </a:rPr>
              <a:t>P</a:t>
            </a:r>
            <a:endParaRPr lang="zh-CN" altLang="en-US" sz="13800">
              <a:solidFill>
                <a:srgbClr val="DDA44F"/>
              </a:solidFill>
              <a:latin typeface="方正大黑简体" pitchFamily="1" charset="-122"/>
              <a:ea typeface="方正大黑简体" pitchFamily="1" charset="-122"/>
              <a:sym typeface="方正大黑简体" pitchFamily="1" charset="-122"/>
            </a:endParaRPr>
          </a:p>
        </p:txBody>
      </p:sp>
      <p:sp>
        <p:nvSpPr>
          <p:cNvPr id="4099" name="文本框 14"/>
          <p:cNvSpPr>
            <a:spLocks noChangeArrowheads="1"/>
          </p:cNvSpPr>
          <p:nvPr/>
        </p:nvSpPr>
        <p:spPr bwMode="auto">
          <a:xfrm>
            <a:off x="6926263" y="2462213"/>
            <a:ext cx="1357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6000">
                <a:solidFill>
                  <a:srgbClr val="DDA44F"/>
                </a:solidFill>
                <a:latin typeface="方正大黑简体" pitchFamily="1" charset="-122"/>
                <a:ea typeface="方正大黑简体" pitchFamily="1" charset="-122"/>
              </a:rPr>
              <a:t>art</a:t>
            </a:r>
            <a:endParaRPr lang="zh-CN" altLang="en-US" sz="6000">
              <a:solidFill>
                <a:srgbClr val="DDA44F"/>
              </a:solidFill>
              <a:latin typeface="方正大黑简体" pitchFamily="1" charset="-122"/>
              <a:ea typeface="方正大黑简体" pitchFamily="1" charset="-122"/>
            </a:endParaRPr>
          </a:p>
        </p:txBody>
      </p:sp>
      <p:sp>
        <p:nvSpPr>
          <p:cNvPr id="4100" name="文本框 15"/>
          <p:cNvSpPr>
            <a:spLocks noChangeArrowheads="1"/>
          </p:cNvSpPr>
          <p:nvPr/>
        </p:nvSpPr>
        <p:spPr bwMode="auto">
          <a:xfrm>
            <a:off x="8066088" y="1763713"/>
            <a:ext cx="403225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1500" b="1">
                <a:solidFill>
                  <a:srgbClr val="519CD6"/>
                </a:solidFill>
                <a:latin typeface="Helvetica LT Std" pitchFamily="2" charset="0"/>
                <a:ea typeface="Hiragino Sans GB W3" pitchFamily="2" charset="-122"/>
                <a:sym typeface="Helvetica LT Std" pitchFamily="2" charset="0"/>
              </a:rPr>
              <a:t>1</a:t>
            </a:r>
            <a:endParaRPr lang="zh-CN" altLang="en-US" sz="11500" b="1">
              <a:solidFill>
                <a:srgbClr val="519CD6"/>
              </a:solidFill>
              <a:latin typeface="Helvetica LT Std" pitchFamily="2" charset="0"/>
              <a:ea typeface="Hiragino Sans GB W3" pitchFamily="2" charset="-122"/>
              <a:sym typeface="Helvetica LT Std" pitchFamily="2" charset="0"/>
            </a:endParaRPr>
          </a:p>
        </p:txBody>
      </p:sp>
      <p:sp>
        <p:nvSpPr>
          <p:cNvPr id="4101" name="文本框 16"/>
          <p:cNvSpPr>
            <a:spLocks noChangeArrowheads="1"/>
          </p:cNvSpPr>
          <p:nvPr/>
        </p:nvSpPr>
        <p:spPr bwMode="auto">
          <a:xfrm>
            <a:off x="6100763" y="3582988"/>
            <a:ext cx="2914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  <p:sp>
        <p:nvSpPr>
          <p:cNvPr id="4102" name="直接连接符 18"/>
          <p:cNvSpPr>
            <a:spLocks noChangeShapeType="1"/>
          </p:cNvSpPr>
          <p:nvPr/>
        </p:nvSpPr>
        <p:spPr bwMode="auto">
          <a:xfrm>
            <a:off x="6076950" y="3484563"/>
            <a:ext cx="2981325" cy="0"/>
          </a:xfrm>
          <a:prstGeom prst="line">
            <a:avLst/>
          </a:prstGeom>
          <a:noFill/>
          <a:ln w="635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直接连接符 19"/>
          <p:cNvSpPr>
            <a:spLocks noChangeShapeType="1"/>
          </p:cNvSpPr>
          <p:nvPr/>
        </p:nvSpPr>
        <p:spPr bwMode="auto">
          <a:xfrm>
            <a:off x="6076950" y="4279900"/>
            <a:ext cx="2981325" cy="0"/>
          </a:xfrm>
          <a:prstGeom prst="line">
            <a:avLst/>
          </a:prstGeom>
          <a:noFill/>
          <a:ln w="635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04" name="组合 7"/>
          <p:cNvGrpSpPr>
            <a:grpSpLocks/>
          </p:cNvGrpSpPr>
          <p:nvPr/>
        </p:nvGrpSpPr>
        <p:grpSpPr bwMode="auto">
          <a:xfrm>
            <a:off x="2817813" y="1854200"/>
            <a:ext cx="2543175" cy="2824163"/>
            <a:chOff x="0" y="0"/>
            <a:chExt cx="2542903" cy="2823396"/>
          </a:xfrm>
        </p:grpSpPr>
        <p:sp>
          <p:nvSpPr>
            <p:cNvPr id="4105" name="圆角矩形 6"/>
            <p:cNvSpPr>
              <a:spLocks noChangeArrowheads="1"/>
            </p:cNvSpPr>
            <p:nvPr/>
          </p:nvSpPr>
          <p:spPr bwMode="auto">
            <a:xfrm>
              <a:off x="0" y="0"/>
              <a:ext cx="2542903" cy="2542903"/>
            </a:xfrm>
            <a:prstGeom prst="roundRect">
              <a:avLst>
                <a:gd name="adj" fmla="val 7759"/>
              </a:avLst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6" name="任意多边形 12"/>
            <p:cNvSpPr>
              <a:spLocks noChangeArrowheads="1"/>
            </p:cNvSpPr>
            <p:nvPr/>
          </p:nvSpPr>
          <p:spPr bwMode="auto">
            <a:xfrm rot="2700000">
              <a:off x="446064" y="862720"/>
              <a:ext cx="2386795" cy="1534558"/>
            </a:xfrm>
            <a:custGeom>
              <a:avLst/>
              <a:gdLst>
                <a:gd name="T0" fmla="*/ 0 w 2386795"/>
                <a:gd name="T1" fmla="*/ 0 h 1534558"/>
                <a:gd name="T2" fmla="*/ 1712713 w 2386795"/>
                <a:gd name="T3" fmla="*/ 10255 h 1534558"/>
                <a:gd name="T4" fmla="*/ 2328976 w 2386795"/>
                <a:gd name="T5" fmla="*/ 626518 h 1534558"/>
                <a:gd name="T6" fmla="*/ 2328976 w 2386795"/>
                <a:gd name="T7" fmla="*/ 905692 h 1534558"/>
                <a:gd name="T8" fmla="*/ 1700110 w 2386795"/>
                <a:gd name="T9" fmla="*/ 1534558 h 1534558"/>
                <a:gd name="T10" fmla="*/ 825725 w 2386795"/>
                <a:gd name="T11" fmla="*/ 1534558 h 1534558"/>
                <a:gd name="T12" fmla="*/ 825725 w 2386795"/>
                <a:gd name="T13" fmla="*/ 825725 h 15345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86795"/>
                <a:gd name="T22" fmla="*/ 0 h 1534558"/>
                <a:gd name="T23" fmla="*/ 2386795 w 2386795"/>
                <a:gd name="T24" fmla="*/ 1534558 h 15345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86795" h="1534558">
                  <a:moveTo>
                    <a:pt x="0" y="0"/>
                  </a:moveTo>
                  <a:lnTo>
                    <a:pt x="1712713" y="10255"/>
                  </a:lnTo>
                  <a:lnTo>
                    <a:pt x="2328976" y="626518"/>
                  </a:lnTo>
                  <a:cubicBezTo>
                    <a:pt x="2406068" y="703610"/>
                    <a:pt x="2406068" y="828601"/>
                    <a:pt x="2328976" y="905692"/>
                  </a:cubicBezTo>
                  <a:lnTo>
                    <a:pt x="1700110" y="1534558"/>
                  </a:lnTo>
                  <a:lnTo>
                    <a:pt x="825725" y="1534558"/>
                  </a:lnTo>
                  <a:lnTo>
                    <a:pt x="825725" y="82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1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  <p:sp>
        <p:nvSpPr>
          <p:cNvPr id="5123" name="椭圆 4"/>
          <p:cNvSpPr>
            <a:spLocks noChangeArrowheads="1"/>
          </p:cNvSpPr>
          <p:nvPr/>
        </p:nvSpPr>
        <p:spPr bwMode="auto">
          <a:xfrm>
            <a:off x="906463" y="1714500"/>
            <a:ext cx="901700" cy="90170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4" name="椭圆 6"/>
          <p:cNvSpPr>
            <a:spLocks noChangeArrowheads="1"/>
          </p:cNvSpPr>
          <p:nvPr/>
        </p:nvSpPr>
        <p:spPr bwMode="auto">
          <a:xfrm>
            <a:off x="906463" y="3360738"/>
            <a:ext cx="901700" cy="900112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5" name="椭圆 7"/>
          <p:cNvSpPr>
            <a:spLocks noChangeArrowheads="1"/>
          </p:cNvSpPr>
          <p:nvPr/>
        </p:nvSpPr>
        <p:spPr bwMode="auto">
          <a:xfrm>
            <a:off x="906463" y="5006975"/>
            <a:ext cx="901700" cy="900113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26" name="文本框 11"/>
          <p:cNvSpPr>
            <a:spLocks noChangeArrowheads="1"/>
          </p:cNvSpPr>
          <p:nvPr/>
        </p:nvSpPr>
        <p:spPr bwMode="auto">
          <a:xfrm>
            <a:off x="865188" y="1757363"/>
            <a:ext cx="10239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800" b="1" i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01</a:t>
            </a:r>
            <a:endParaRPr lang="zh-CN" altLang="en-US" sz="4800" b="1" i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5127" name="文本框 12"/>
          <p:cNvSpPr>
            <a:spLocks noChangeArrowheads="1"/>
          </p:cNvSpPr>
          <p:nvPr/>
        </p:nvSpPr>
        <p:spPr bwMode="auto">
          <a:xfrm>
            <a:off x="865188" y="3408363"/>
            <a:ext cx="10239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800" b="1" i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02</a:t>
            </a:r>
            <a:endParaRPr lang="zh-CN" altLang="en-US" sz="4800" b="1" i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5128" name="文本框 13"/>
          <p:cNvSpPr>
            <a:spLocks noChangeArrowheads="1"/>
          </p:cNvSpPr>
          <p:nvPr/>
        </p:nvSpPr>
        <p:spPr bwMode="auto">
          <a:xfrm>
            <a:off x="865188" y="5076825"/>
            <a:ext cx="1023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800" b="1" i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03</a:t>
            </a:r>
            <a:endParaRPr lang="zh-CN" altLang="en-US" sz="4800" b="1" i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5129" name="直接连接符 15"/>
          <p:cNvSpPr>
            <a:spLocks noChangeShapeType="1"/>
          </p:cNvSpPr>
          <p:nvPr/>
        </p:nvSpPr>
        <p:spPr bwMode="auto">
          <a:xfrm>
            <a:off x="1806575" y="2921000"/>
            <a:ext cx="4130675" cy="0"/>
          </a:xfrm>
          <a:prstGeom prst="line">
            <a:avLst/>
          </a:prstGeom>
          <a:noFill/>
          <a:ln w="6350">
            <a:solidFill>
              <a:srgbClr val="529DD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直接连接符 16"/>
          <p:cNvSpPr>
            <a:spLocks noChangeShapeType="1"/>
          </p:cNvSpPr>
          <p:nvPr/>
        </p:nvSpPr>
        <p:spPr bwMode="auto">
          <a:xfrm>
            <a:off x="1806575" y="4572000"/>
            <a:ext cx="4130675" cy="0"/>
          </a:xfrm>
          <a:prstGeom prst="line">
            <a:avLst/>
          </a:prstGeom>
          <a:noFill/>
          <a:ln w="6350">
            <a:solidFill>
              <a:srgbClr val="529DD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直接连接符 17"/>
          <p:cNvSpPr>
            <a:spLocks noChangeShapeType="1"/>
          </p:cNvSpPr>
          <p:nvPr/>
        </p:nvSpPr>
        <p:spPr bwMode="auto">
          <a:xfrm>
            <a:off x="1806575" y="6223000"/>
            <a:ext cx="4130675" cy="1588"/>
          </a:xfrm>
          <a:prstGeom prst="line">
            <a:avLst/>
          </a:prstGeom>
          <a:noFill/>
          <a:ln w="6350">
            <a:solidFill>
              <a:srgbClr val="529DD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文本框 18"/>
          <p:cNvSpPr>
            <a:spLocks noChangeArrowheads="1"/>
          </p:cNvSpPr>
          <p:nvPr/>
        </p:nvSpPr>
        <p:spPr bwMode="auto">
          <a:xfrm>
            <a:off x="1931988" y="1763713"/>
            <a:ext cx="1563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写下小标题</a:t>
            </a:r>
          </a:p>
        </p:txBody>
      </p:sp>
      <p:sp>
        <p:nvSpPr>
          <p:cNvPr id="5133" name="文本框 19"/>
          <p:cNvSpPr>
            <a:spLocks noChangeArrowheads="1"/>
          </p:cNvSpPr>
          <p:nvPr/>
        </p:nvSpPr>
        <p:spPr bwMode="auto">
          <a:xfrm>
            <a:off x="1939925" y="2206625"/>
            <a:ext cx="4140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34" name="文本框 20"/>
          <p:cNvSpPr>
            <a:spLocks noChangeArrowheads="1"/>
          </p:cNvSpPr>
          <p:nvPr/>
        </p:nvSpPr>
        <p:spPr bwMode="auto">
          <a:xfrm>
            <a:off x="1889125" y="3389313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写下小标题</a:t>
            </a:r>
          </a:p>
        </p:txBody>
      </p:sp>
      <p:sp>
        <p:nvSpPr>
          <p:cNvPr id="5135" name="文本框 21"/>
          <p:cNvSpPr>
            <a:spLocks noChangeArrowheads="1"/>
          </p:cNvSpPr>
          <p:nvPr/>
        </p:nvSpPr>
        <p:spPr bwMode="auto">
          <a:xfrm>
            <a:off x="1895475" y="3830638"/>
            <a:ext cx="4141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36" name="文本框 22"/>
          <p:cNvSpPr>
            <a:spLocks noChangeArrowheads="1"/>
          </p:cNvSpPr>
          <p:nvPr/>
        </p:nvSpPr>
        <p:spPr bwMode="auto">
          <a:xfrm>
            <a:off x="1889125" y="5029200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写下小标题</a:t>
            </a:r>
          </a:p>
        </p:txBody>
      </p:sp>
      <p:sp>
        <p:nvSpPr>
          <p:cNvPr id="5137" name="文本框 23"/>
          <p:cNvSpPr>
            <a:spLocks noChangeArrowheads="1"/>
          </p:cNvSpPr>
          <p:nvPr/>
        </p:nvSpPr>
        <p:spPr bwMode="auto">
          <a:xfrm>
            <a:off x="1895475" y="5470525"/>
            <a:ext cx="4141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38" name="直接连接符 24"/>
          <p:cNvSpPr>
            <a:spLocks noChangeShapeType="1"/>
          </p:cNvSpPr>
          <p:nvPr/>
        </p:nvSpPr>
        <p:spPr bwMode="auto">
          <a:xfrm>
            <a:off x="7312025" y="2913063"/>
            <a:ext cx="4130675" cy="1587"/>
          </a:xfrm>
          <a:prstGeom prst="line">
            <a:avLst/>
          </a:prstGeom>
          <a:noFill/>
          <a:ln w="6350">
            <a:solidFill>
              <a:srgbClr val="E8B16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9" name="直接连接符 25"/>
          <p:cNvSpPr>
            <a:spLocks noChangeShapeType="1"/>
          </p:cNvSpPr>
          <p:nvPr/>
        </p:nvSpPr>
        <p:spPr bwMode="auto">
          <a:xfrm>
            <a:off x="7312025" y="4565650"/>
            <a:ext cx="4130675" cy="0"/>
          </a:xfrm>
          <a:prstGeom prst="line">
            <a:avLst/>
          </a:prstGeom>
          <a:noFill/>
          <a:ln w="6350">
            <a:solidFill>
              <a:srgbClr val="E8B16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0" name="直接连接符 26"/>
          <p:cNvSpPr>
            <a:spLocks noChangeShapeType="1"/>
          </p:cNvSpPr>
          <p:nvPr/>
        </p:nvSpPr>
        <p:spPr bwMode="auto">
          <a:xfrm>
            <a:off x="7312025" y="6216650"/>
            <a:ext cx="4130675" cy="0"/>
          </a:xfrm>
          <a:prstGeom prst="line">
            <a:avLst/>
          </a:prstGeom>
          <a:noFill/>
          <a:ln w="6350">
            <a:solidFill>
              <a:srgbClr val="E8B16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1" name="文本框 27"/>
          <p:cNvSpPr>
            <a:spLocks noChangeArrowheads="1"/>
          </p:cNvSpPr>
          <p:nvPr/>
        </p:nvSpPr>
        <p:spPr bwMode="auto">
          <a:xfrm>
            <a:off x="7394575" y="1757363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E8B1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写下小标题</a:t>
            </a:r>
          </a:p>
        </p:txBody>
      </p:sp>
      <p:sp>
        <p:nvSpPr>
          <p:cNvPr id="5142" name="文本框 28"/>
          <p:cNvSpPr>
            <a:spLocks noChangeArrowheads="1"/>
          </p:cNvSpPr>
          <p:nvPr/>
        </p:nvSpPr>
        <p:spPr bwMode="auto">
          <a:xfrm>
            <a:off x="7443788" y="2198688"/>
            <a:ext cx="41417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43" name="文本框 29"/>
          <p:cNvSpPr>
            <a:spLocks noChangeArrowheads="1"/>
          </p:cNvSpPr>
          <p:nvPr/>
        </p:nvSpPr>
        <p:spPr bwMode="auto">
          <a:xfrm>
            <a:off x="7394575" y="3381375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E8B1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写下小标题</a:t>
            </a:r>
          </a:p>
        </p:txBody>
      </p:sp>
      <p:sp>
        <p:nvSpPr>
          <p:cNvPr id="5144" name="文本框 30"/>
          <p:cNvSpPr>
            <a:spLocks noChangeArrowheads="1"/>
          </p:cNvSpPr>
          <p:nvPr/>
        </p:nvSpPr>
        <p:spPr bwMode="auto">
          <a:xfrm>
            <a:off x="7400925" y="3824288"/>
            <a:ext cx="4141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45" name="文本框 31"/>
          <p:cNvSpPr>
            <a:spLocks noChangeArrowheads="1"/>
          </p:cNvSpPr>
          <p:nvPr/>
        </p:nvSpPr>
        <p:spPr bwMode="auto">
          <a:xfrm>
            <a:off x="7394575" y="5022850"/>
            <a:ext cx="1563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E8B16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写下小标题</a:t>
            </a:r>
          </a:p>
        </p:txBody>
      </p:sp>
      <p:sp>
        <p:nvSpPr>
          <p:cNvPr id="5146" name="文本框 32"/>
          <p:cNvSpPr>
            <a:spLocks noChangeArrowheads="1"/>
          </p:cNvSpPr>
          <p:nvPr/>
        </p:nvSpPr>
        <p:spPr bwMode="auto">
          <a:xfrm>
            <a:off x="7400925" y="5464175"/>
            <a:ext cx="4141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147" name="椭圆 33"/>
          <p:cNvSpPr>
            <a:spLocks noChangeArrowheads="1"/>
          </p:cNvSpPr>
          <p:nvPr/>
        </p:nvSpPr>
        <p:spPr bwMode="auto">
          <a:xfrm>
            <a:off x="6307138" y="1714500"/>
            <a:ext cx="901700" cy="901700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519CD6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8" name="椭圆 34"/>
          <p:cNvSpPr>
            <a:spLocks noChangeArrowheads="1"/>
          </p:cNvSpPr>
          <p:nvPr/>
        </p:nvSpPr>
        <p:spPr bwMode="auto">
          <a:xfrm>
            <a:off x="6307138" y="3360738"/>
            <a:ext cx="901700" cy="900112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49" name="椭圆 35"/>
          <p:cNvSpPr>
            <a:spLocks noChangeArrowheads="1"/>
          </p:cNvSpPr>
          <p:nvPr/>
        </p:nvSpPr>
        <p:spPr bwMode="auto">
          <a:xfrm>
            <a:off x="6307138" y="5006975"/>
            <a:ext cx="901700" cy="900113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150" name="文本框 36"/>
          <p:cNvSpPr>
            <a:spLocks noChangeArrowheads="1"/>
          </p:cNvSpPr>
          <p:nvPr/>
        </p:nvSpPr>
        <p:spPr bwMode="auto">
          <a:xfrm>
            <a:off x="6265863" y="1757363"/>
            <a:ext cx="10239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800" b="1" i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04</a:t>
            </a:r>
            <a:endParaRPr lang="zh-CN" altLang="en-US" sz="4800" b="1" i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5151" name="文本框 37"/>
          <p:cNvSpPr>
            <a:spLocks noChangeArrowheads="1"/>
          </p:cNvSpPr>
          <p:nvPr/>
        </p:nvSpPr>
        <p:spPr bwMode="auto">
          <a:xfrm>
            <a:off x="6265863" y="3408363"/>
            <a:ext cx="10239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800" b="1" i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05</a:t>
            </a:r>
            <a:endParaRPr lang="zh-CN" altLang="en-US" sz="4800" b="1" i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  <p:sp>
        <p:nvSpPr>
          <p:cNvPr id="5152" name="文本框 38"/>
          <p:cNvSpPr>
            <a:spLocks noChangeArrowheads="1"/>
          </p:cNvSpPr>
          <p:nvPr/>
        </p:nvSpPr>
        <p:spPr bwMode="auto">
          <a:xfrm>
            <a:off x="6265863" y="5076825"/>
            <a:ext cx="1023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800" b="1" i="1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  <a:sym typeface="Arial Unicode MS" pitchFamily="34" charset="-122"/>
              </a:rPr>
              <a:t>06</a:t>
            </a:r>
            <a:endParaRPr lang="zh-CN" altLang="en-US" sz="4800" b="1" i="1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  <a:sym typeface="Arial Unicode MS" pitchFamily="34" charset="-122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2"/>
          <p:cNvSpPr>
            <a:spLocks noChangeArrowheads="1"/>
          </p:cNvSpPr>
          <p:nvPr/>
        </p:nvSpPr>
        <p:spPr bwMode="auto">
          <a:xfrm>
            <a:off x="1092200" y="1570038"/>
            <a:ext cx="6837363" cy="2005012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7" name="矩形 3"/>
          <p:cNvSpPr>
            <a:spLocks noChangeArrowheads="1"/>
          </p:cNvSpPr>
          <p:nvPr/>
        </p:nvSpPr>
        <p:spPr bwMode="auto">
          <a:xfrm>
            <a:off x="1092200" y="3644900"/>
            <a:ext cx="3397250" cy="2005013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8" name="矩形 4"/>
          <p:cNvSpPr>
            <a:spLocks noChangeArrowheads="1"/>
          </p:cNvSpPr>
          <p:nvPr/>
        </p:nvSpPr>
        <p:spPr bwMode="auto">
          <a:xfrm>
            <a:off x="4572000" y="3644900"/>
            <a:ext cx="3357563" cy="2005013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8010525" y="1570038"/>
            <a:ext cx="3317875" cy="2005012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8010525" y="3644900"/>
            <a:ext cx="3317875" cy="2005013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6151" name="Picture 4" descr="\\MAGNUM\Projects\Microsoft\Cloud Power FY12\Design\ICONS_PNG\Private_Cloud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47775"/>
            <a:ext cx="25717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6152" name="Picture 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0" y="1784350"/>
            <a:ext cx="990600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5" y="3897313"/>
            <a:ext cx="1011238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7" descr="C:\Users\Jonahs\Dropbox\Projects SCOTT\MEET Windows Azure\source\Background\tile-icon-identit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3897313"/>
            <a:ext cx="957263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5" descr="C:\Users\Jonahs\Dropbox\Projects SCOTT\MEET Windows Azure\source\Background\tile-icon-CD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313" y="3790950"/>
            <a:ext cx="1131887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文本框 15"/>
          <p:cNvSpPr>
            <a:spLocks noChangeArrowheads="1"/>
          </p:cNvSpPr>
          <p:nvPr/>
        </p:nvSpPr>
        <p:spPr bwMode="auto">
          <a:xfrm>
            <a:off x="3871913" y="1855788"/>
            <a:ext cx="1747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写下标题</a:t>
            </a:r>
          </a:p>
        </p:txBody>
      </p:sp>
      <p:sp>
        <p:nvSpPr>
          <p:cNvPr id="6157" name="文本框 16"/>
          <p:cNvSpPr>
            <a:spLocks noChangeArrowheads="1"/>
          </p:cNvSpPr>
          <p:nvPr/>
        </p:nvSpPr>
        <p:spPr bwMode="auto">
          <a:xfrm>
            <a:off x="3871913" y="2317750"/>
            <a:ext cx="34940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感谢亲们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选择职场懒人帮素材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，我们立志做最好的！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http://daxue101.100get.cn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58" name="文本框 17"/>
          <p:cNvSpPr>
            <a:spLocks noChangeArrowheads="1"/>
          </p:cNvSpPr>
          <p:nvPr/>
        </p:nvSpPr>
        <p:spPr bwMode="auto">
          <a:xfrm>
            <a:off x="8796338" y="2981325"/>
            <a:ext cx="1746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写下标题</a:t>
            </a:r>
          </a:p>
        </p:txBody>
      </p:sp>
      <p:sp>
        <p:nvSpPr>
          <p:cNvPr id="6159" name="文本框 18"/>
          <p:cNvSpPr>
            <a:spLocks noChangeArrowheads="1"/>
          </p:cNvSpPr>
          <p:nvPr/>
        </p:nvSpPr>
        <p:spPr bwMode="auto">
          <a:xfrm>
            <a:off x="8796338" y="4946650"/>
            <a:ext cx="1746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写下标题</a:t>
            </a:r>
          </a:p>
        </p:txBody>
      </p:sp>
      <p:sp>
        <p:nvSpPr>
          <p:cNvPr id="6160" name="文本框 19"/>
          <p:cNvSpPr>
            <a:spLocks noChangeArrowheads="1"/>
          </p:cNvSpPr>
          <p:nvPr/>
        </p:nvSpPr>
        <p:spPr bwMode="auto">
          <a:xfrm>
            <a:off x="5349875" y="4946650"/>
            <a:ext cx="1746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写下标题</a:t>
            </a:r>
          </a:p>
        </p:txBody>
      </p:sp>
      <p:sp>
        <p:nvSpPr>
          <p:cNvPr id="6161" name="文本框 20"/>
          <p:cNvSpPr>
            <a:spLocks noChangeArrowheads="1"/>
          </p:cNvSpPr>
          <p:nvPr/>
        </p:nvSpPr>
        <p:spPr bwMode="auto">
          <a:xfrm>
            <a:off x="1882775" y="4946650"/>
            <a:ext cx="1747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写下标题</a:t>
            </a:r>
          </a:p>
        </p:txBody>
      </p:sp>
      <p:sp>
        <p:nvSpPr>
          <p:cNvPr id="6162" name="文本框 21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椭圆 6"/>
          <p:cNvSpPr>
            <a:spLocks noChangeArrowheads="1"/>
          </p:cNvSpPr>
          <p:nvPr/>
        </p:nvSpPr>
        <p:spPr bwMode="auto">
          <a:xfrm>
            <a:off x="1446213" y="1965325"/>
            <a:ext cx="2306637" cy="2306638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1" name="椭圆 7"/>
          <p:cNvSpPr>
            <a:spLocks noChangeArrowheads="1"/>
          </p:cNvSpPr>
          <p:nvPr/>
        </p:nvSpPr>
        <p:spPr bwMode="auto">
          <a:xfrm>
            <a:off x="4670425" y="1489075"/>
            <a:ext cx="3259138" cy="3259138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2" name="椭圆 8"/>
          <p:cNvSpPr>
            <a:spLocks noChangeArrowheads="1"/>
          </p:cNvSpPr>
          <p:nvPr/>
        </p:nvSpPr>
        <p:spPr bwMode="auto">
          <a:xfrm>
            <a:off x="8777288" y="1965325"/>
            <a:ext cx="2306637" cy="2306638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173" name="任意多边形 17"/>
          <p:cNvSpPr>
            <a:spLocks noChangeArrowheads="1"/>
          </p:cNvSpPr>
          <p:nvPr/>
        </p:nvSpPr>
        <p:spPr bwMode="auto">
          <a:xfrm flipH="1">
            <a:off x="4670425" y="1489075"/>
            <a:ext cx="1628775" cy="3259138"/>
          </a:xfrm>
          <a:custGeom>
            <a:avLst/>
            <a:gdLst>
              <a:gd name="T0" fmla="*/ 0 w 1629911"/>
              <a:gd name="T1" fmla="*/ 0 h 3259822"/>
              <a:gd name="T2" fmla="*/ 1628775 w 1629911"/>
              <a:gd name="T3" fmla="*/ 1629569 h 3259822"/>
              <a:gd name="T4" fmla="*/ 0 w 1629911"/>
              <a:gd name="T5" fmla="*/ 3259138 h 3259822"/>
              <a:gd name="T6" fmla="*/ 0 60000 65536"/>
              <a:gd name="T7" fmla="*/ 0 60000 65536"/>
              <a:gd name="T8" fmla="*/ 0 60000 65536"/>
              <a:gd name="T9" fmla="*/ 0 w 1629911"/>
              <a:gd name="T10" fmla="*/ 0 h 3259822"/>
              <a:gd name="T11" fmla="*/ 1629911 w 1629911"/>
              <a:gd name="T12" fmla="*/ 3259822 h 32598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9911" h="3259822">
                <a:moveTo>
                  <a:pt x="0" y="0"/>
                </a:moveTo>
                <a:cubicBezTo>
                  <a:pt x="900175" y="0"/>
                  <a:pt x="1629911" y="729736"/>
                  <a:pt x="1629911" y="1629911"/>
                </a:cubicBezTo>
                <a:cubicBezTo>
                  <a:pt x="1629911" y="2530086"/>
                  <a:pt x="900175" y="3259822"/>
                  <a:pt x="0" y="3259822"/>
                </a:cubicBezTo>
                <a:lnTo>
                  <a:pt x="0" y="0"/>
                </a:lnTo>
                <a:close/>
              </a:path>
            </a:pathLst>
          </a:cu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4" name="任意多边形 23"/>
          <p:cNvSpPr>
            <a:spLocks noChangeArrowheads="1"/>
          </p:cNvSpPr>
          <p:nvPr/>
        </p:nvSpPr>
        <p:spPr bwMode="auto">
          <a:xfrm flipH="1">
            <a:off x="1458913" y="1968500"/>
            <a:ext cx="1141412" cy="2303463"/>
          </a:xfrm>
          <a:custGeom>
            <a:avLst/>
            <a:gdLst>
              <a:gd name="T0" fmla="*/ 0 w 1140585"/>
              <a:gd name="T1" fmla="*/ 0 h 2303921"/>
              <a:gd name="T2" fmla="*/ 219925 w 1140585"/>
              <a:gd name="T3" fmla="*/ 22150 h 2303921"/>
              <a:gd name="T4" fmla="*/ 1141412 w 1140585"/>
              <a:gd name="T5" fmla="*/ 1151731 h 2303921"/>
              <a:gd name="T6" fmla="*/ 219925 w 1140585"/>
              <a:gd name="T7" fmla="*/ 2281313 h 2303921"/>
              <a:gd name="T8" fmla="*/ 0 w 1140585"/>
              <a:gd name="T9" fmla="*/ 2303463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5" name="任意多边形 24"/>
          <p:cNvSpPr>
            <a:spLocks noChangeArrowheads="1"/>
          </p:cNvSpPr>
          <p:nvPr/>
        </p:nvSpPr>
        <p:spPr bwMode="auto">
          <a:xfrm flipH="1">
            <a:off x="8777288" y="1965325"/>
            <a:ext cx="1141412" cy="2303463"/>
          </a:xfrm>
          <a:custGeom>
            <a:avLst/>
            <a:gdLst>
              <a:gd name="T0" fmla="*/ 0 w 1140585"/>
              <a:gd name="T1" fmla="*/ 0 h 2303921"/>
              <a:gd name="T2" fmla="*/ 219925 w 1140585"/>
              <a:gd name="T3" fmla="*/ 22150 h 2303921"/>
              <a:gd name="T4" fmla="*/ 1141412 w 1140585"/>
              <a:gd name="T5" fmla="*/ 1151731 h 2303921"/>
              <a:gd name="T6" fmla="*/ 219925 w 1140585"/>
              <a:gd name="T7" fmla="*/ 2281313 h 2303921"/>
              <a:gd name="T8" fmla="*/ 0 w 1140585"/>
              <a:gd name="T9" fmla="*/ 2303463 h 23039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0585"/>
              <a:gd name="T16" fmla="*/ 0 h 2303921"/>
              <a:gd name="T17" fmla="*/ 1140585 w 1140585"/>
              <a:gd name="T18" fmla="*/ 2303921 h 23039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0585" h="2303921">
                <a:moveTo>
                  <a:pt x="0" y="0"/>
                </a:moveTo>
                <a:lnTo>
                  <a:pt x="219766" y="22154"/>
                </a:lnTo>
                <a:cubicBezTo>
                  <a:pt x="745277" y="129689"/>
                  <a:pt x="1140585" y="594660"/>
                  <a:pt x="1140585" y="1151960"/>
                </a:cubicBezTo>
                <a:cubicBezTo>
                  <a:pt x="1140585" y="1709261"/>
                  <a:pt x="745277" y="2174232"/>
                  <a:pt x="219766" y="2281767"/>
                </a:cubicBezTo>
                <a:lnTo>
                  <a:pt x="0" y="2303921"/>
                </a:ln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7176" name="Picture 2" descr="\\MAGNUM\Projects\Microsoft\Cloud Power FY12\Design\ICONS_PNG\Tower.png"/>
          <p:cNvPicPr>
            <a:picLocks noChangeAspect="1" noChangeArrowheads="1"/>
          </p:cNvPicPr>
          <p:nvPr/>
        </p:nvPicPr>
        <p:blipFill>
          <a:blip r:embed="rId2" cstate="print">
            <a:lum bright="10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7" b="22139"/>
          <a:stretch>
            <a:fillRect/>
          </a:stretch>
        </p:blipFill>
        <p:spPr bwMode="auto">
          <a:xfrm>
            <a:off x="4932363" y="2295525"/>
            <a:ext cx="2759075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Freeform 86"/>
          <p:cNvSpPr>
            <a:spLocks noEditPoints="1" noChangeArrowheads="1"/>
          </p:cNvSpPr>
          <p:nvPr/>
        </p:nvSpPr>
        <p:spPr bwMode="auto">
          <a:xfrm>
            <a:off x="2108200" y="2836863"/>
            <a:ext cx="663575" cy="668337"/>
          </a:xfrm>
          <a:custGeom>
            <a:avLst/>
            <a:gdLst>
              <a:gd name="T0" fmla="*/ 652212 w 292"/>
              <a:gd name="T1" fmla="*/ 256878 h 294"/>
              <a:gd name="T2" fmla="*/ 543132 w 292"/>
              <a:gd name="T3" fmla="*/ 238692 h 294"/>
              <a:gd name="T4" fmla="*/ 572674 w 292"/>
              <a:gd name="T5" fmla="*/ 131849 h 294"/>
              <a:gd name="T6" fmla="*/ 520406 w 292"/>
              <a:gd name="T7" fmla="*/ 72744 h 294"/>
              <a:gd name="T8" fmla="*/ 424961 w 292"/>
              <a:gd name="T9" fmla="*/ 129576 h 294"/>
              <a:gd name="T10" fmla="*/ 379510 w 292"/>
              <a:gd name="T11" fmla="*/ 13640 h 294"/>
              <a:gd name="T12" fmla="*/ 299972 w 292"/>
              <a:gd name="T13" fmla="*/ 0 h 294"/>
              <a:gd name="T14" fmla="*/ 261339 w 292"/>
              <a:gd name="T15" fmla="*/ 120483 h 294"/>
              <a:gd name="T16" fmla="*/ 163621 w 292"/>
              <a:gd name="T17" fmla="*/ 70471 h 294"/>
              <a:gd name="T18" fmla="*/ 95446 w 292"/>
              <a:gd name="T19" fmla="*/ 111390 h 294"/>
              <a:gd name="T20" fmla="*/ 134079 w 292"/>
              <a:gd name="T21" fmla="*/ 215959 h 294"/>
              <a:gd name="T22" fmla="*/ 27270 w 292"/>
              <a:gd name="T23" fmla="*/ 243238 h 294"/>
              <a:gd name="T24" fmla="*/ 0 w 292"/>
              <a:gd name="T25" fmla="*/ 318256 h 294"/>
              <a:gd name="T26" fmla="*/ 97718 w 292"/>
              <a:gd name="T27" fmla="*/ 372814 h 294"/>
              <a:gd name="T28" fmla="*/ 31815 w 292"/>
              <a:gd name="T29" fmla="*/ 463744 h 294"/>
              <a:gd name="T30" fmla="*/ 61358 w 292"/>
              <a:gd name="T31" fmla="*/ 538761 h 294"/>
              <a:gd name="T32" fmla="*/ 170439 w 292"/>
              <a:gd name="T33" fmla="*/ 516029 h 294"/>
              <a:gd name="T34" fmla="*/ 179529 w 292"/>
              <a:gd name="T35" fmla="*/ 627418 h 294"/>
              <a:gd name="T36" fmla="*/ 247704 w 292"/>
              <a:gd name="T37" fmla="*/ 666064 h 294"/>
              <a:gd name="T38" fmla="*/ 318152 w 292"/>
              <a:gd name="T39" fmla="*/ 579680 h 294"/>
              <a:gd name="T40" fmla="*/ 345423 w 292"/>
              <a:gd name="T41" fmla="*/ 579680 h 294"/>
              <a:gd name="T42" fmla="*/ 415871 w 292"/>
              <a:gd name="T43" fmla="*/ 666064 h 294"/>
              <a:gd name="T44" fmla="*/ 484046 w 292"/>
              <a:gd name="T45" fmla="*/ 627418 h 294"/>
              <a:gd name="T46" fmla="*/ 493136 w 292"/>
              <a:gd name="T47" fmla="*/ 516029 h 294"/>
              <a:gd name="T48" fmla="*/ 602217 w 292"/>
              <a:gd name="T49" fmla="*/ 538761 h 294"/>
              <a:gd name="T50" fmla="*/ 631760 w 292"/>
              <a:gd name="T51" fmla="*/ 463744 h 294"/>
              <a:gd name="T52" fmla="*/ 565857 w 292"/>
              <a:gd name="T53" fmla="*/ 372814 h 294"/>
              <a:gd name="T54" fmla="*/ 663575 w 292"/>
              <a:gd name="T55" fmla="*/ 318256 h 294"/>
              <a:gd name="T56" fmla="*/ 424961 w 292"/>
              <a:gd name="T57" fmla="*/ 438738 h 294"/>
              <a:gd name="T58" fmla="*/ 238614 w 292"/>
              <a:gd name="T59" fmla="*/ 438738 h 294"/>
              <a:gd name="T60" fmla="*/ 238614 w 292"/>
              <a:gd name="T61" fmla="*/ 252331 h 294"/>
              <a:gd name="T62" fmla="*/ 424961 w 292"/>
              <a:gd name="T63" fmla="*/ 252331 h 29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92"/>
              <a:gd name="T97" fmla="*/ 0 h 294"/>
              <a:gd name="T98" fmla="*/ 292 w 292"/>
              <a:gd name="T99" fmla="*/ 294 h 29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92" h="294">
                <a:moveTo>
                  <a:pt x="292" y="140"/>
                </a:moveTo>
                <a:cubicBezTo>
                  <a:pt x="287" y="113"/>
                  <a:pt x="287" y="113"/>
                  <a:pt x="287" y="113"/>
                </a:cubicBezTo>
                <a:cubicBezTo>
                  <a:pt x="286" y="110"/>
                  <a:pt x="284" y="108"/>
                  <a:pt x="280" y="107"/>
                </a:cubicBezTo>
                <a:cubicBezTo>
                  <a:pt x="239" y="105"/>
                  <a:pt x="239" y="105"/>
                  <a:pt x="239" y="105"/>
                </a:cubicBezTo>
                <a:cubicBezTo>
                  <a:pt x="237" y="102"/>
                  <a:pt x="235" y="98"/>
                  <a:pt x="233" y="95"/>
                </a:cubicBezTo>
                <a:cubicBezTo>
                  <a:pt x="252" y="58"/>
                  <a:pt x="252" y="58"/>
                  <a:pt x="252" y="58"/>
                </a:cubicBezTo>
                <a:cubicBezTo>
                  <a:pt x="254" y="55"/>
                  <a:pt x="253" y="51"/>
                  <a:pt x="250" y="49"/>
                </a:cubicBezTo>
                <a:cubicBezTo>
                  <a:pt x="229" y="32"/>
                  <a:pt x="229" y="32"/>
                  <a:pt x="229" y="32"/>
                </a:cubicBezTo>
                <a:cubicBezTo>
                  <a:pt x="227" y="29"/>
                  <a:pt x="223" y="29"/>
                  <a:pt x="220" y="31"/>
                </a:cubicBezTo>
                <a:cubicBezTo>
                  <a:pt x="187" y="57"/>
                  <a:pt x="187" y="57"/>
                  <a:pt x="187" y="57"/>
                </a:cubicBezTo>
                <a:cubicBezTo>
                  <a:pt x="184" y="55"/>
                  <a:pt x="181" y="54"/>
                  <a:pt x="177" y="53"/>
                </a:cubicBezTo>
                <a:cubicBezTo>
                  <a:pt x="167" y="6"/>
                  <a:pt x="167" y="6"/>
                  <a:pt x="167" y="6"/>
                </a:cubicBezTo>
                <a:cubicBezTo>
                  <a:pt x="166" y="3"/>
                  <a:pt x="163" y="0"/>
                  <a:pt x="160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9" y="0"/>
                  <a:pt x="126" y="3"/>
                  <a:pt x="125" y="6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1" y="54"/>
                  <a:pt x="108" y="55"/>
                  <a:pt x="105" y="57"/>
                </a:cubicBezTo>
                <a:cubicBezTo>
                  <a:pt x="72" y="31"/>
                  <a:pt x="72" y="31"/>
                  <a:pt x="72" y="31"/>
                </a:cubicBezTo>
                <a:cubicBezTo>
                  <a:pt x="69" y="29"/>
                  <a:pt x="65" y="29"/>
                  <a:pt x="63" y="31"/>
                </a:cubicBezTo>
                <a:cubicBezTo>
                  <a:pt x="42" y="49"/>
                  <a:pt x="42" y="49"/>
                  <a:pt x="42" y="49"/>
                </a:cubicBezTo>
                <a:cubicBezTo>
                  <a:pt x="39" y="51"/>
                  <a:pt x="39" y="55"/>
                  <a:pt x="40" y="58"/>
                </a:cubicBezTo>
                <a:cubicBezTo>
                  <a:pt x="59" y="95"/>
                  <a:pt x="59" y="95"/>
                  <a:pt x="59" y="95"/>
                </a:cubicBezTo>
                <a:cubicBezTo>
                  <a:pt x="57" y="98"/>
                  <a:pt x="55" y="102"/>
                  <a:pt x="53" y="105"/>
                </a:cubicBezTo>
                <a:cubicBezTo>
                  <a:pt x="12" y="107"/>
                  <a:pt x="12" y="107"/>
                  <a:pt x="12" y="107"/>
                </a:cubicBezTo>
                <a:cubicBezTo>
                  <a:pt x="8" y="107"/>
                  <a:pt x="6" y="110"/>
                  <a:pt x="5" y="113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3"/>
                  <a:pt x="1" y="147"/>
                  <a:pt x="4" y="148"/>
                </a:cubicBezTo>
                <a:cubicBezTo>
                  <a:pt x="43" y="164"/>
                  <a:pt x="43" y="164"/>
                  <a:pt x="43" y="164"/>
                </a:cubicBezTo>
                <a:cubicBezTo>
                  <a:pt x="44" y="168"/>
                  <a:pt x="44" y="172"/>
                  <a:pt x="45" y="176"/>
                </a:cubicBezTo>
                <a:cubicBezTo>
                  <a:pt x="14" y="204"/>
                  <a:pt x="14" y="204"/>
                  <a:pt x="14" y="204"/>
                </a:cubicBezTo>
                <a:cubicBezTo>
                  <a:pt x="12" y="206"/>
                  <a:pt x="11" y="210"/>
                  <a:pt x="13" y="213"/>
                </a:cubicBezTo>
                <a:cubicBezTo>
                  <a:pt x="27" y="237"/>
                  <a:pt x="27" y="237"/>
                  <a:pt x="27" y="237"/>
                </a:cubicBezTo>
                <a:cubicBezTo>
                  <a:pt x="28" y="239"/>
                  <a:pt x="32" y="241"/>
                  <a:pt x="35" y="240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78" y="230"/>
                  <a:pt x="81" y="233"/>
                  <a:pt x="84" y="235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8" y="280"/>
                  <a:pt x="80" y="283"/>
                  <a:pt x="83" y="284"/>
                </a:cubicBezTo>
                <a:cubicBezTo>
                  <a:pt x="109" y="293"/>
                  <a:pt x="109" y="293"/>
                  <a:pt x="109" y="293"/>
                </a:cubicBezTo>
                <a:cubicBezTo>
                  <a:pt x="112" y="294"/>
                  <a:pt x="116" y="293"/>
                  <a:pt x="118" y="291"/>
                </a:cubicBezTo>
                <a:cubicBezTo>
                  <a:pt x="140" y="255"/>
                  <a:pt x="140" y="255"/>
                  <a:pt x="140" y="255"/>
                </a:cubicBezTo>
                <a:cubicBezTo>
                  <a:pt x="142" y="255"/>
                  <a:pt x="144" y="256"/>
                  <a:pt x="146" y="256"/>
                </a:cubicBezTo>
                <a:cubicBezTo>
                  <a:pt x="148" y="256"/>
                  <a:pt x="150" y="255"/>
                  <a:pt x="152" y="255"/>
                </a:cubicBezTo>
                <a:cubicBezTo>
                  <a:pt x="174" y="291"/>
                  <a:pt x="174" y="291"/>
                  <a:pt x="174" y="291"/>
                </a:cubicBezTo>
                <a:cubicBezTo>
                  <a:pt x="176" y="293"/>
                  <a:pt x="180" y="294"/>
                  <a:pt x="183" y="293"/>
                </a:cubicBezTo>
                <a:cubicBezTo>
                  <a:pt x="209" y="284"/>
                  <a:pt x="209" y="284"/>
                  <a:pt x="209" y="284"/>
                </a:cubicBezTo>
                <a:cubicBezTo>
                  <a:pt x="212" y="283"/>
                  <a:pt x="214" y="280"/>
                  <a:pt x="213" y="276"/>
                </a:cubicBezTo>
                <a:cubicBezTo>
                  <a:pt x="208" y="235"/>
                  <a:pt x="208" y="235"/>
                  <a:pt x="208" y="235"/>
                </a:cubicBezTo>
                <a:cubicBezTo>
                  <a:pt x="211" y="232"/>
                  <a:pt x="214" y="230"/>
                  <a:pt x="217" y="227"/>
                </a:cubicBezTo>
                <a:cubicBezTo>
                  <a:pt x="257" y="240"/>
                  <a:pt x="257" y="240"/>
                  <a:pt x="257" y="240"/>
                </a:cubicBezTo>
                <a:cubicBezTo>
                  <a:pt x="260" y="241"/>
                  <a:pt x="264" y="239"/>
                  <a:pt x="265" y="237"/>
                </a:cubicBezTo>
                <a:cubicBezTo>
                  <a:pt x="279" y="213"/>
                  <a:pt x="279" y="213"/>
                  <a:pt x="279" y="213"/>
                </a:cubicBezTo>
                <a:cubicBezTo>
                  <a:pt x="281" y="210"/>
                  <a:pt x="280" y="206"/>
                  <a:pt x="278" y="204"/>
                </a:cubicBezTo>
                <a:cubicBezTo>
                  <a:pt x="247" y="176"/>
                  <a:pt x="247" y="176"/>
                  <a:pt x="247" y="176"/>
                </a:cubicBezTo>
                <a:cubicBezTo>
                  <a:pt x="248" y="172"/>
                  <a:pt x="248" y="168"/>
                  <a:pt x="249" y="164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91" y="147"/>
                  <a:pt x="292" y="144"/>
                  <a:pt x="292" y="140"/>
                </a:cubicBezTo>
                <a:close/>
                <a:moveTo>
                  <a:pt x="204" y="152"/>
                </a:moveTo>
                <a:cubicBezTo>
                  <a:pt x="204" y="168"/>
                  <a:pt x="197" y="182"/>
                  <a:pt x="187" y="193"/>
                </a:cubicBezTo>
                <a:cubicBezTo>
                  <a:pt x="176" y="203"/>
                  <a:pt x="162" y="210"/>
                  <a:pt x="146" y="210"/>
                </a:cubicBezTo>
                <a:cubicBezTo>
                  <a:pt x="130" y="210"/>
                  <a:pt x="116" y="203"/>
                  <a:pt x="105" y="193"/>
                </a:cubicBezTo>
                <a:cubicBezTo>
                  <a:pt x="95" y="182"/>
                  <a:pt x="88" y="168"/>
                  <a:pt x="88" y="152"/>
                </a:cubicBezTo>
                <a:cubicBezTo>
                  <a:pt x="88" y="136"/>
                  <a:pt x="95" y="121"/>
                  <a:pt x="105" y="111"/>
                </a:cubicBezTo>
                <a:cubicBezTo>
                  <a:pt x="116" y="100"/>
                  <a:pt x="130" y="94"/>
                  <a:pt x="146" y="94"/>
                </a:cubicBezTo>
                <a:cubicBezTo>
                  <a:pt x="162" y="94"/>
                  <a:pt x="176" y="100"/>
                  <a:pt x="187" y="111"/>
                </a:cubicBezTo>
                <a:cubicBezTo>
                  <a:pt x="197" y="121"/>
                  <a:pt x="204" y="136"/>
                  <a:pt x="204" y="1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8" name="Freeform 88"/>
          <p:cNvSpPr>
            <a:spLocks noEditPoints="1" noChangeArrowheads="1"/>
          </p:cNvSpPr>
          <p:nvPr/>
        </p:nvSpPr>
        <p:spPr bwMode="auto">
          <a:xfrm>
            <a:off x="2724150" y="2709863"/>
            <a:ext cx="393700" cy="423862"/>
          </a:xfrm>
          <a:custGeom>
            <a:avLst/>
            <a:gdLst>
              <a:gd name="T0" fmla="*/ 343157 w 148"/>
              <a:gd name="T1" fmla="*/ 241072 h 160"/>
              <a:gd name="T2" fmla="*/ 348478 w 148"/>
              <a:gd name="T3" fmla="*/ 211931 h 160"/>
              <a:gd name="T4" fmla="*/ 343157 w 148"/>
              <a:gd name="T5" fmla="*/ 185440 h 160"/>
              <a:gd name="T6" fmla="*/ 385720 w 148"/>
              <a:gd name="T7" fmla="*/ 145703 h 160"/>
              <a:gd name="T8" fmla="*/ 391040 w 148"/>
              <a:gd name="T9" fmla="*/ 132457 h 160"/>
              <a:gd name="T10" fmla="*/ 391040 w 148"/>
              <a:gd name="T11" fmla="*/ 121860 h 160"/>
              <a:gd name="T12" fmla="*/ 372419 w 148"/>
              <a:gd name="T13" fmla="*/ 90071 h 160"/>
              <a:gd name="T14" fmla="*/ 353798 w 148"/>
              <a:gd name="T15" fmla="*/ 82123 h 160"/>
              <a:gd name="T16" fmla="*/ 348478 w 148"/>
              <a:gd name="T17" fmla="*/ 82123 h 160"/>
              <a:gd name="T18" fmla="*/ 295275 w 148"/>
              <a:gd name="T19" fmla="*/ 98018 h 160"/>
              <a:gd name="T20" fmla="*/ 244732 w 148"/>
              <a:gd name="T21" fmla="*/ 71527 h 160"/>
              <a:gd name="T22" fmla="*/ 234092 w 148"/>
              <a:gd name="T23" fmla="*/ 15895 h 160"/>
              <a:gd name="T24" fmla="*/ 215471 w 148"/>
              <a:gd name="T25" fmla="*/ 0 h 160"/>
              <a:gd name="T26" fmla="*/ 178229 w 148"/>
              <a:gd name="T27" fmla="*/ 0 h 160"/>
              <a:gd name="T28" fmla="*/ 159608 w 148"/>
              <a:gd name="T29" fmla="*/ 15895 h 160"/>
              <a:gd name="T30" fmla="*/ 146307 w 148"/>
              <a:gd name="T31" fmla="*/ 71527 h 160"/>
              <a:gd name="T32" fmla="*/ 98425 w 148"/>
              <a:gd name="T33" fmla="*/ 100667 h 160"/>
              <a:gd name="T34" fmla="*/ 42562 w 148"/>
              <a:gd name="T35" fmla="*/ 82123 h 160"/>
              <a:gd name="T36" fmla="*/ 37242 w 148"/>
              <a:gd name="T37" fmla="*/ 82123 h 160"/>
              <a:gd name="T38" fmla="*/ 21281 w 148"/>
              <a:gd name="T39" fmla="*/ 90071 h 160"/>
              <a:gd name="T40" fmla="*/ 2660 w 148"/>
              <a:gd name="T41" fmla="*/ 121860 h 160"/>
              <a:gd name="T42" fmla="*/ 0 w 148"/>
              <a:gd name="T43" fmla="*/ 132457 h 160"/>
              <a:gd name="T44" fmla="*/ 5320 w 148"/>
              <a:gd name="T45" fmla="*/ 145703 h 160"/>
              <a:gd name="T46" fmla="*/ 50543 w 148"/>
              <a:gd name="T47" fmla="*/ 185440 h 160"/>
              <a:gd name="T48" fmla="*/ 45222 w 148"/>
              <a:gd name="T49" fmla="*/ 211931 h 160"/>
              <a:gd name="T50" fmla="*/ 50543 w 148"/>
              <a:gd name="T51" fmla="*/ 241072 h 160"/>
              <a:gd name="T52" fmla="*/ 5320 w 148"/>
              <a:gd name="T53" fmla="*/ 280809 h 160"/>
              <a:gd name="T54" fmla="*/ 0 w 148"/>
              <a:gd name="T55" fmla="*/ 294054 h 160"/>
              <a:gd name="T56" fmla="*/ 2660 w 148"/>
              <a:gd name="T57" fmla="*/ 302002 h 160"/>
              <a:gd name="T58" fmla="*/ 21281 w 148"/>
              <a:gd name="T59" fmla="*/ 333791 h 160"/>
              <a:gd name="T60" fmla="*/ 37242 w 148"/>
              <a:gd name="T61" fmla="*/ 344388 h 160"/>
              <a:gd name="T62" fmla="*/ 42562 w 148"/>
              <a:gd name="T63" fmla="*/ 344388 h 160"/>
              <a:gd name="T64" fmla="*/ 98425 w 148"/>
              <a:gd name="T65" fmla="*/ 325844 h 160"/>
              <a:gd name="T66" fmla="*/ 146307 w 148"/>
              <a:gd name="T67" fmla="*/ 352335 h 160"/>
              <a:gd name="T68" fmla="*/ 159608 w 148"/>
              <a:gd name="T69" fmla="*/ 410616 h 160"/>
              <a:gd name="T70" fmla="*/ 178229 w 148"/>
              <a:gd name="T71" fmla="*/ 423862 h 160"/>
              <a:gd name="T72" fmla="*/ 215471 w 148"/>
              <a:gd name="T73" fmla="*/ 423862 h 160"/>
              <a:gd name="T74" fmla="*/ 234092 w 148"/>
              <a:gd name="T75" fmla="*/ 410616 h 160"/>
              <a:gd name="T76" fmla="*/ 244732 w 148"/>
              <a:gd name="T77" fmla="*/ 354984 h 160"/>
              <a:gd name="T78" fmla="*/ 295275 w 148"/>
              <a:gd name="T79" fmla="*/ 325844 h 160"/>
              <a:gd name="T80" fmla="*/ 348478 w 148"/>
              <a:gd name="T81" fmla="*/ 344388 h 160"/>
              <a:gd name="T82" fmla="*/ 353798 w 148"/>
              <a:gd name="T83" fmla="*/ 344388 h 160"/>
              <a:gd name="T84" fmla="*/ 372419 w 148"/>
              <a:gd name="T85" fmla="*/ 333791 h 160"/>
              <a:gd name="T86" fmla="*/ 391040 w 148"/>
              <a:gd name="T87" fmla="*/ 302002 h 160"/>
              <a:gd name="T88" fmla="*/ 391040 w 148"/>
              <a:gd name="T89" fmla="*/ 294054 h 160"/>
              <a:gd name="T90" fmla="*/ 385720 w 148"/>
              <a:gd name="T91" fmla="*/ 280809 h 160"/>
              <a:gd name="T92" fmla="*/ 343157 w 148"/>
              <a:gd name="T93" fmla="*/ 241072 h 160"/>
              <a:gd name="T94" fmla="*/ 255373 w 148"/>
              <a:gd name="T95" fmla="*/ 211931 h 160"/>
              <a:gd name="T96" fmla="*/ 196850 w 148"/>
              <a:gd name="T97" fmla="*/ 270212 h 160"/>
              <a:gd name="T98" fmla="*/ 138327 w 148"/>
              <a:gd name="T99" fmla="*/ 211931 h 160"/>
              <a:gd name="T100" fmla="*/ 196850 w 148"/>
              <a:gd name="T101" fmla="*/ 153650 h 160"/>
              <a:gd name="T102" fmla="*/ 255373 w 148"/>
              <a:gd name="T103" fmla="*/ 211931 h 16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48"/>
              <a:gd name="T157" fmla="*/ 0 h 160"/>
              <a:gd name="T158" fmla="*/ 148 w 148"/>
              <a:gd name="T159" fmla="*/ 160 h 160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48" h="160">
                <a:moveTo>
                  <a:pt x="129" y="91"/>
                </a:moveTo>
                <a:cubicBezTo>
                  <a:pt x="130" y="88"/>
                  <a:pt x="131" y="84"/>
                  <a:pt x="131" y="80"/>
                </a:cubicBezTo>
                <a:cubicBezTo>
                  <a:pt x="131" y="77"/>
                  <a:pt x="130" y="73"/>
                  <a:pt x="129" y="70"/>
                </a:cubicBezTo>
                <a:cubicBezTo>
                  <a:pt x="145" y="55"/>
                  <a:pt x="145" y="55"/>
                  <a:pt x="145" y="55"/>
                </a:cubicBezTo>
                <a:cubicBezTo>
                  <a:pt x="147" y="54"/>
                  <a:pt x="147" y="52"/>
                  <a:pt x="147" y="50"/>
                </a:cubicBezTo>
                <a:cubicBezTo>
                  <a:pt x="147" y="49"/>
                  <a:pt x="147" y="47"/>
                  <a:pt x="147" y="46"/>
                </a:cubicBezTo>
                <a:cubicBezTo>
                  <a:pt x="140" y="34"/>
                  <a:pt x="140" y="34"/>
                  <a:pt x="140" y="34"/>
                </a:cubicBezTo>
                <a:cubicBezTo>
                  <a:pt x="138" y="32"/>
                  <a:pt x="136" y="31"/>
                  <a:pt x="133" y="31"/>
                </a:cubicBezTo>
                <a:cubicBezTo>
                  <a:pt x="133" y="31"/>
                  <a:pt x="132" y="31"/>
                  <a:pt x="131" y="31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05" y="33"/>
                  <a:pt x="99" y="29"/>
                  <a:pt x="92" y="27"/>
                </a:cubicBezTo>
                <a:cubicBezTo>
                  <a:pt x="88" y="6"/>
                  <a:pt x="88" y="6"/>
                  <a:pt x="88" y="6"/>
                </a:cubicBezTo>
                <a:cubicBezTo>
                  <a:pt x="87" y="3"/>
                  <a:pt x="84" y="0"/>
                  <a:pt x="81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3" y="0"/>
                  <a:pt x="61" y="3"/>
                  <a:pt x="60" y="6"/>
                </a:cubicBezTo>
                <a:cubicBezTo>
                  <a:pt x="55" y="27"/>
                  <a:pt x="55" y="27"/>
                  <a:pt x="55" y="27"/>
                </a:cubicBezTo>
                <a:cubicBezTo>
                  <a:pt x="48" y="29"/>
                  <a:pt x="42" y="33"/>
                  <a:pt x="37" y="38"/>
                </a:cubicBezTo>
                <a:cubicBezTo>
                  <a:pt x="16" y="31"/>
                  <a:pt x="16" y="31"/>
                  <a:pt x="16" y="31"/>
                </a:cubicBezTo>
                <a:cubicBezTo>
                  <a:pt x="15" y="31"/>
                  <a:pt x="15" y="31"/>
                  <a:pt x="14" y="31"/>
                </a:cubicBezTo>
                <a:cubicBezTo>
                  <a:pt x="12" y="31"/>
                  <a:pt x="9" y="32"/>
                  <a:pt x="8" y="34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7"/>
                  <a:pt x="0" y="49"/>
                  <a:pt x="0" y="50"/>
                </a:cubicBezTo>
                <a:cubicBezTo>
                  <a:pt x="0" y="52"/>
                  <a:pt x="1" y="54"/>
                  <a:pt x="2" y="55"/>
                </a:cubicBezTo>
                <a:cubicBezTo>
                  <a:pt x="19" y="70"/>
                  <a:pt x="19" y="70"/>
                  <a:pt x="19" y="70"/>
                </a:cubicBezTo>
                <a:cubicBezTo>
                  <a:pt x="18" y="73"/>
                  <a:pt x="17" y="77"/>
                  <a:pt x="17" y="80"/>
                </a:cubicBezTo>
                <a:cubicBezTo>
                  <a:pt x="17" y="84"/>
                  <a:pt x="18" y="87"/>
                  <a:pt x="19" y="91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7"/>
                  <a:pt x="0" y="109"/>
                  <a:pt x="0" y="111"/>
                </a:cubicBezTo>
                <a:cubicBezTo>
                  <a:pt x="0" y="112"/>
                  <a:pt x="0" y="113"/>
                  <a:pt x="1" y="114"/>
                </a:cubicBezTo>
                <a:cubicBezTo>
                  <a:pt x="8" y="126"/>
                  <a:pt x="8" y="126"/>
                  <a:pt x="8" y="126"/>
                </a:cubicBezTo>
                <a:cubicBezTo>
                  <a:pt x="9" y="129"/>
                  <a:pt x="12" y="130"/>
                  <a:pt x="14" y="130"/>
                </a:cubicBezTo>
                <a:cubicBezTo>
                  <a:pt x="15" y="130"/>
                  <a:pt x="15" y="130"/>
                  <a:pt x="16" y="130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42" y="127"/>
                  <a:pt x="48" y="131"/>
                  <a:pt x="55" y="133"/>
                </a:cubicBezTo>
                <a:cubicBezTo>
                  <a:pt x="60" y="155"/>
                  <a:pt x="60" y="155"/>
                  <a:pt x="60" y="155"/>
                </a:cubicBezTo>
                <a:cubicBezTo>
                  <a:pt x="61" y="158"/>
                  <a:pt x="63" y="160"/>
                  <a:pt x="67" y="160"/>
                </a:cubicBezTo>
                <a:cubicBezTo>
                  <a:pt x="81" y="160"/>
                  <a:pt x="81" y="160"/>
                  <a:pt x="81" y="160"/>
                </a:cubicBezTo>
                <a:cubicBezTo>
                  <a:pt x="84" y="160"/>
                  <a:pt x="87" y="158"/>
                  <a:pt x="88" y="155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9" y="131"/>
                  <a:pt x="105" y="128"/>
                  <a:pt x="111" y="123"/>
                </a:cubicBezTo>
                <a:cubicBezTo>
                  <a:pt x="131" y="130"/>
                  <a:pt x="131" y="130"/>
                  <a:pt x="131" y="130"/>
                </a:cubicBezTo>
                <a:cubicBezTo>
                  <a:pt x="132" y="130"/>
                  <a:pt x="133" y="130"/>
                  <a:pt x="133" y="130"/>
                </a:cubicBezTo>
                <a:cubicBezTo>
                  <a:pt x="136" y="130"/>
                  <a:pt x="138" y="129"/>
                  <a:pt x="140" y="126"/>
                </a:cubicBezTo>
                <a:cubicBezTo>
                  <a:pt x="147" y="114"/>
                  <a:pt x="147" y="114"/>
                  <a:pt x="147" y="114"/>
                </a:cubicBezTo>
                <a:cubicBezTo>
                  <a:pt x="147" y="113"/>
                  <a:pt x="148" y="112"/>
                  <a:pt x="147" y="111"/>
                </a:cubicBezTo>
                <a:cubicBezTo>
                  <a:pt x="148" y="109"/>
                  <a:pt x="147" y="107"/>
                  <a:pt x="145" y="106"/>
                </a:cubicBezTo>
                <a:lnTo>
                  <a:pt x="129" y="91"/>
                </a:lnTo>
                <a:close/>
                <a:moveTo>
                  <a:pt x="96" y="80"/>
                </a:moveTo>
                <a:cubicBezTo>
                  <a:pt x="96" y="92"/>
                  <a:pt x="86" y="102"/>
                  <a:pt x="74" y="102"/>
                </a:cubicBezTo>
                <a:cubicBezTo>
                  <a:pt x="62" y="102"/>
                  <a:pt x="52" y="92"/>
                  <a:pt x="52" y="80"/>
                </a:cubicBezTo>
                <a:cubicBezTo>
                  <a:pt x="52" y="68"/>
                  <a:pt x="62" y="58"/>
                  <a:pt x="74" y="58"/>
                </a:cubicBezTo>
                <a:cubicBezTo>
                  <a:pt x="86" y="58"/>
                  <a:pt x="96" y="68"/>
                  <a:pt x="96" y="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179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9900" y="2590800"/>
            <a:ext cx="11398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圆角矩形 29"/>
          <p:cNvSpPr>
            <a:spLocks noChangeArrowheads="1"/>
          </p:cNvSpPr>
          <p:nvPr/>
        </p:nvSpPr>
        <p:spPr bwMode="auto">
          <a:xfrm>
            <a:off x="1446213" y="5057775"/>
            <a:ext cx="2293937" cy="430213"/>
          </a:xfrm>
          <a:prstGeom prst="roundRect">
            <a:avLst>
              <a:gd name="adj" fmla="val 16667"/>
            </a:avLst>
          </a:prstGeom>
          <a:solidFill>
            <a:srgbClr val="529DD7"/>
          </a:solidFill>
          <a:ln w="12700">
            <a:solidFill>
              <a:srgbClr val="3B87C5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写下标题</a:t>
            </a:r>
          </a:p>
        </p:txBody>
      </p:sp>
      <p:sp>
        <p:nvSpPr>
          <p:cNvPr id="7181" name="圆角矩形 30"/>
          <p:cNvSpPr>
            <a:spLocks noChangeArrowheads="1"/>
          </p:cNvSpPr>
          <p:nvPr/>
        </p:nvSpPr>
        <p:spPr bwMode="auto">
          <a:xfrm>
            <a:off x="5165725" y="5057775"/>
            <a:ext cx="2292350" cy="430213"/>
          </a:xfrm>
          <a:prstGeom prst="roundRect">
            <a:avLst>
              <a:gd name="adj" fmla="val 16667"/>
            </a:avLst>
          </a:prstGeom>
          <a:solidFill>
            <a:srgbClr val="E9C38B"/>
          </a:solidFill>
          <a:ln w="19050">
            <a:solidFill>
              <a:srgbClr val="E9C38B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写下标题</a:t>
            </a:r>
          </a:p>
        </p:txBody>
      </p:sp>
      <p:sp>
        <p:nvSpPr>
          <p:cNvPr id="7182" name="圆角矩形 31"/>
          <p:cNvSpPr>
            <a:spLocks noChangeArrowheads="1"/>
          </p:cNvSpPr>
          <p:nvPr/>
        </p:nvSpPr>
        <p:spPr bwMode="auto">
          <a:xfrm>
            <a:off x="8883650" y="5057775"/>
            <a:ext cx="2293938" cy="430213"/>
          </a:xfrm>
          <a:prstGeom prst="roundRect">
            <a:avLst>
              <a:gd name="adj" fmla="val 16667"/>
            </a:avLst>
          </a:prstGeom>
          <a:solidFill>
            <a:srgbClr val="529DD7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写下标题</a:t>
            </a:r>
          </a:p>
        </p:txBody>
      </p:sp>
      <p:sp>
        <p:nvSpPr>
          <p:cNvPr id="7183" name="文本框 32"/>
          <p:cNvSpPr>
            <a:spLocks noChangeArrowheads="1"/>
          </p:cNvSpPr>
          <p:nvPr/>
        </p:nvSpPr>
        <p:spPr bwMode="auto">
          <a:xfrm>
            <a:off x="992188" y="5692775"/>
            <a:ext cx="32019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4" name="文本框 33"/>
          <p:cNvSpPr>
            <a:spLocks noChangeArrowheads="1"/>
          </p:cNvSpPr>
          <p:nvPr/>
        </p:nvSpPr>
        <p:spPr bwMode="auto">
          <a:xfrm>
            <a:off x="4670425" y="5692775"/>
            <a:ext cx="3200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5" name="文本框 34"/>
          <p:cNvSpPr>
            <a:spLocks noChangeArrowheads="1"/>
          </p:cNvSpPr>
          <p:nvPr/>
        </p:nvSpPr>
        <p:spPr bwMode="auto">
          <a:xfrm>
            <a:off x="8347075" y="5692775"/>
            <a:ext cx="3200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6" name="文本框 20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椭圆 1"/>
          <p:cNvSpPr>
            <a:spLocks noChangeArrowheads="1"/>
          </p:cNvSpPr>
          <p:nvPr/>
        </p:nvSpPr>
        <p:spPr bwMode="auto">
          <a:xfrm>
            <a:off x="3959225" y="1622425"/>
            <a:ext cx="3979863" cy="3981450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5" name="任意多边形 2"/>
          <p:cNvSpPr>
            <a:spLocks noChangeArrowheads="1"/>
          </p:cNvSpPr>
          <p:nvPr/>
        </p:nvSpPr>
        <p:spPr bwMode="auto">
          <a:xfrm flipH="1">
            <a:off x="3959225" y="1622425"/>
            <a:ext cx="1989138" cy="3981450"/>
          </a:xfrm>
          <a:custGeom>
            <a:avLst/>
            <a:gdLst>
              <a:gd name="T0" fmla="*/ 0 w 1629911"/>
              <a:gd name="T1" fmla="*/ 0 h 3259822"/>
              <a:gd name="T2" fmla="*/ 1989138 w 1629911"/>
              <a:gd name="T3" fmla="*/ 1990725 h 3259822"/>
              <a:gd name="T4" fmla="*/ 0 w 1629911"/>
              <a:gd name="T5" fmla="*/ 3981450 h 3259822"/>
              <a:gd name="T6" fmla="*/ 0 60000 65536"/>
              <a:gd name="T7" fmla="*/ 0 60000 65536"/>
              <a:gd name="T8" fmla="*/ 0 60000 65536"/>
              <a:gd name="T9" fmla="*/ 0 w 1629911"/>
              <a:gd name="T10" fmla="*/ 0 h 3259822"/>
              <a:gd name="T11" fmla="*/ 1629911 w 1629911"/>
              <a:gd name="T12" fmla="*/ 3259822 h 325982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9911" h="3259822">
                <a:moveTo>
                  <a:pt x="0" y="0"/>
                </a:moveTo>
                <a:cubicBezTo>
                  <a:pt x="900175" y="0"/>
                  <a:pt x="1629911" y="729736"/>
                  <a:pt x="1629911" y="1629911"/>
                </a:cubicBezTo>
                <a:cubicBezTo>
                  <a:pt x="1629911" y="2530086"/>
                  <a:pt x="900175" y="3259822"/>
                  <a:pt x="0" y="3259822"/>
                </a:cubicBezTo>
                <a:lnTo>
                  <a:pt x="0" y="0"/>
                </a:lnTo>
                <a:close/>
              </a:path>
            </a:pathLst>
          </a:cu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6" name="椭圆 3"/>
          <p:cNvSpPr>
            <a:spLocks noChangeArrowheads="1"/>
          </p:cNvSpPr>
          <p:nvPr/>
        </p:nvSpPr>
        <p:spPr bwMode="auto">
          <a:xfrm>
            <a:off x="2393950" y="1973263"/>
            <a:ext cx="1042988" cy="1042987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5EC2A6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7" name="椭圆 4"/>
          <p:cNvSpPr>
            <a:spLocks noChangeArrowheads="1"/>
          </p:cNvSpPr>
          <p:nvPr/>
        </p:nvSpPr>
        <p:spPr bwMode="auto">
          <a:xfrm>
            <a:off x="2149475" y="4314825"/>
            <a:ext cx="1287463" cy="1289050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8" name="椭圆 8"/>
          <p:cNvSpPr>
            <a:spLocks noChangeArrowheads="1"/>
          </p:cNvSpPr>
          <p:nvPr/>
        </p:nvSpPr>
        <p:spPr bwMode="auto">
          <a:xfrm>
            <a:off x="7915275" y="1444625"/>
            <a:ext cx="674688" cy="676275"/>
          </a:xfrm>
          <a:prstGeom prst="ellipse">
            <a:avLst/>
          </a:prstGeom>
          <a:solidFill>
            <a:srgbClr val="519CD6"/>
          </a:solidFill>
          <a:ln w="12700">
            <a:solidFill>
              <a:srgbClr val="519CD6"/>
            </a:solidFill>
            <a:bevel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199" name="直接连接符 13"/>
          <p:cNvSpPr>
            <a:spLocks noChangeShapeType="1"/>
          </p:cNvSpPr>
          <p:nvPr/>
        </p:nvSpPr>
        <p:spPr bwMode="auto">
          <a:xfrm>
            <a:off x="514350" y="2501900"/>
            <a:ext cx="1879600" cy="1588"/>
          </a:xfrm>
          <a:prstGeom prst="line">
            <a:avLst/>
          </a:prstGeom>
          <a:noFill/>
          <a:ln w="6350">
            <a:solidFill>
              <a:srgbClr val="519CD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0" name="直接连接符 15"/>
          <p:cNvSpPr>
            <a:spLocks noChangeShapeType="1"/>
          </p:cNvSpPr>
          <p:nvPr/>
        </p:nvSpPr>
        <p:spPr bwMode="auto">
          <a:xfrm>
            <a:off x="269875" y="4943475"/>
            <a:ext cx="1879600" cy="0"/>
          </a:xfrm>
          <a:prstGeom prst="line">
            <a:avLst/>
          </a:prstGeom>
          <a:noFill/>
          <a:ln w="6350">
            <a:solidFill>
              <a:srgbClr val="E8B16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1" name="直接连接符 16"/>
          <p:cNvSpPr>
            <a:spLocks noChangeShapeType="1"/>
          </p:cNvSpPr>
          <p:nvPr/>
        </p:nvSpPr>
        <p:spPr bwMode="auto">
          <a:xfrm>
            <a:off x="8589963" y="1782763"/>
            <a:ext cx="1879600" cy="1587"/>
          </a:xfrm>
          <a:prstGeom prst="line">
            <a:avLst/>
          </a:prstGeom>
          <a:noFill/>
          <a:ln w="6350">
            <a:solidFill>
              <a:srgbClr val="519CD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2" name="直接连接符 17"/>
          <p:cNvSpPr>
            <a:spLocks noChangeShapeType="1"/>
          </p:cNvSpPr>
          <p:nvPr/>
        </p:nvSpPr>
        <p:spPr bwMode="auto">
          <a:xfrm>
            <a:off x="9618663" y="3527425"/>
            <a:ext cx="1879600" cy="0"/>
          </a:xfrm>
          <a:prstGeom prst="line">
            <a:avLst/>
          </a:prstGeom>
          <a:noFill/>
          <a:ln w="6350">
            <a:solidFill>
              <a:srgbClr val="E8B16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3" name="直接连接符 18"/>
          <p:cNvSpPr>
            <a:spLocks noChangeShapeType="1"/>
          </p:cNvSpPr>
          <p:nvPr/>
        </p:nvSpPr>
        <p:spPr bwMode="auto">
          <a:xfrm>
            <a:off x="8966200" y="5408613"/>
            <a:ext cx="1879600" cy="1587"/>
          </a:xfrm>
          <a:prstGeom prst="line">
            <a:avLst/>
          </a:prstGeom>
          <a:noFill/>
          <a:ln w="6350">
            <a:solidFill>
              <a:srgbClr val="519CD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4" name="文本框 19"/>
          <p:cNvSpPr>
            <a:spLocks noChangeArrowheads="1"/>
          </p:cNvSpPr>
          <p:nvPr/>
        </p:nvSpPr>
        <p:spPr bwMode="auto">
          <a:xfrm>
            <a:off x="9698038" y="1235075"/>
            <a:ext cx="1268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519CD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12%</a:t>
            </a:r>
            <a:endParaRPr lang="zh-CN" altLang="en-US" sz="3200">
              <a:solidFill>
                <a:srgbClr val="519CD6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8205" name="文本框 29"/>
          <p:cNvSpPr>
            <a:spLocks noChangeArrowheads="1"/>
          </p:cNvSpPr>
          <p:nvPr/>
        </p:nvSpPr>
        <p:spPr bwMode="auto">
          <a:xfrm>
            <a:off x="10536238" y="2773363"/>
            <a:ext cx="15414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400">
                <a:solidFill>
                  <a:srgbClr val="E8B16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23%</a:t>
            </a:r>
            <a:endParaRPr lang="zh-CN" altLang="en-US" sz="4400">
              <a:solidFill>
                <a:srgbClr val="E8B16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8206" name="文本框 30"/>
          <p:cNvSpPr>
            <a:spLocks noChangeArrowheads="1"/>
          </p:cNvSpPr>
          <p:nvPr/>
        </p:nvSpPr>
        <p:spPr bwMode="auto">
          <a:xfrm>
            <a:off x="209550" y="4222750"/>
            <a:ext cx="1558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800">
                <a:solidFill>
                  <a:srgbClr val="E8B161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28%</a:t>
            </a:r>
            <a:endParaRPr lang="zh-CN" altLang="en-US" sz="4800">
              <a:solidFill>
                <a:srgbClr val="E8B161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8207" name="文本框 31"/>
          <p:cNvSpPr>
            <a:spLocks noChangeArrowheads="1"/>
          </p:cNvSpPr>
          <p:nvPr/>
        </p:nvSpPr>
        <p:spPr bwMode="auto">
          <a:xfrm>
            <a:off x="420688" y="1866900"/>
            <a:ext cx="1338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rgbClr val="519CD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21%</a:t>
            </a:r>
            <a:endParaRPr lang="zh-CN" altLang="en-US" sz="4000">
              <a:solidFill>
                <a:srgbClr val="519CD6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8208" name="文本框 32"/>
          <p:cNvSpPr>
            <a:spLocks noChangeArrowheads="1"/>
          </p:cNvSpPr>
          <p:nvPr/>
        </p:nvSpPr>
        <p:spPr bwMode="auto">
          <a:xfrm>
            <a:off x="10023475" y="4746625"/>
            <a:ext cx="1338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rgbClr val="519CD6"/>
                </a:solidFill>
                <a:latin typeface="方正姚体" pitchFamily="2" charset="-122"/>
                <a:ea typeface="方正姚体" pitchFamily="2" charset="-122"/>
                <a:sym typeface="方正姚体" pitchFamily="2" charset="-122"/>
              </a:rPr>
              <a:t>16%</a:t>
            </a:r>
            <a:endParaRPr lang="zh-CN" altLang="en-US" sz="3600">
              <a:solidFill>
                <a:srgbClr val="519CD6"/>
              </a:solidFill>
              <a:latin typeface="方正姚体" pitchFamily="2" charset="-122"/>
              <a:ea typeface="方正姚体" pitchFamily="2" charset="-122"/>
              <a:sym typeface="方正姚体" pitchFamily="2" charset="-122"/>
            </a:endParaRPr>
          </a:p>
        </p:txBody>
      </p:sp>
      <p:sp>
        <p:nvSpPr>
          <p:cNvPr id="8209" name="右箭头 33"/>
          <p:cNvSpPr>
            <a:spLocks noChangeArrowheads="1"/>
          </p:cNvSpPr>
          <p:nvPr/>
        </p:nvSpPr>
        <p:spPr bwMode="auto">
          <a:xfrm rot="-2368037">
            <a:off x="7559675" y="1927225"/>
            <a:ext cx="365125" cy="3889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0" name="右箭头 34"/>
          <p:cNvSpPr>
            <a:spLocks noChangeArrowheads="1"/>
          </p:cNvSpPr>
          <p:nvPr/>
        </p:nvSpPr>
        <p:spPr bwMode="auto">
          <a:xfrm>
            <a:off x="8074025" y="3346450"/>
            <a:ext cx="365125" cy="3905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1" name="右箭头 35"/>
          <p:cNvSpPr>
            <a:spLocks noChangeArrowheads="1"/>
          </p:cNvSpPr>
          <p:nvPr/>
        </p:nvSpPr>
        <p:spPr bwMode="auto">
          <a:xfrm rot="2368497">
            <a:off x="7664450" y="4857750"/>
            <a:ext cx="365125" cy="3905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2" name="椭圆 6"/>
          <p:cNvSpPr>
            <a:spLocks noChangeArrowheads="1"/>
          </p:cNvSpPr>
          <p:nvPr/>
        </p:nvSpPr>
        <p:spPr bwMode="auto">
          <a:xfrm>
            <a:off x="8640763" y="2955925"/>
            <a:ext cx="1150937" cy="1149350"/>
          </a:xfrm>
          <a:prstGeom prst="ellips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3" name="椭圆 7"/>
          <p:cNvSpPr>
            <a:spLocks noChangeArrowheads="1"/>
          </p:cNvSpPr>
          <p:nvPr/>
        </p:nvSpPr>
        <p:spPr bwMode="auto">
          <a:xfrm>
            <a:off x="8074025" y="4959350"/>
            <a:ext cx="892175" cy="892175"/>
          </a:xfrm>
          <a:prstGeom prst="ellipse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4" name="右箭头 36"/>
          <p:cNvSpPr>
            <a:spLocks noChangeArrowheads="1"/>
          </p:cNvSpPr>
          <p:nvPr/>
        </p:nvSpPr>
        <p:spPr bwMode="auto">
          <a:xfrm rot="-9667531">
            <a:off x="3579813" y="2606675"/>
            <a:ext cx="366712" cy="38893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5" name="右箭头 37"/>
          <p:cNvSpPr>
            <a:spLocks noChangeArrowheads="1"/>
          </p:cNvSpPr>
          <p:nvPr/>
        </p:nvSpPr>
        <p:spPr bwMode="auto">
          <a:xfrm rot="9061604">
            <a:off x="3635375" y="4443413"/>
            <a:ext cx="366713" cy="38893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1827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8216" name="Picture 2" descr="\\MAGNUM\Projects\Microsoft\Cloud Power FY12\Design\ICONS_PNG\Tower.png"/>
          <p:cNvPicPr>
            <a:picLocks noChangeAspect="1" noChangeArrowheads="1"/>
          </p:cNvPicPr>
          <p:nvPr/>
        </p:nvPicPr>
        <p:blipFill>
          <a:blip r:embed="rId2" cstate="print">
            <a:lum bright="100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7" b="22139"/>
          <a:stretch>
            <a:fillRect/>
          </a:stretch>
        </p:blipFill>
        <p:spPr bwMode="auto">
          <a:xfrm>
            <a:off x="4462463" y="2738438"/>
            <a:ext cx="3040062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7" name="Picture 4" descr="C:\Users\Jonahs\Dropbox\Projects SCOTT\MEET Windows Azure\source\Background\tile-icon-cach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2174875"/>
            <a:ext cx="638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838" y="5126038"/>
            <a:ext cx="588962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9" name="Freeform 18"/>
          <p:cNvSpPr>
            <a:spLocks noEditPoints="1" noChangeArrowheads="1"/>
          </p:cNvSpPr>
          <p:nvPr/>
        </p:nvSpPr>
        <p:spPr bwMode="auto">
          <a:xfrm>
            <a:off x="8956675" y="3171825"/>
            <a:ext cx="574675" cy="700088"/>
          </a:xfrm>
          <a:custGeom>
            <a:avLst/>
            <a:gdLst>
              <a:gd name="T0" fmla="*/ 301354 w 246"/>
              <a:gd name="T1" fmla="*/ 448056 h 300"/>
              <a:gd name="T2" fmla="*/ 100451 w 246"/>
              <a:gd name="T3" fmla="*/ 471393 h 300"/>
              <a:gd name="T4" fmla="*/ 301354 w 246"/>
              <a:gd name="T5" fmla="*/ 294037 h 300"/>
              <a:gd name="T6" fmla="*/ 100451 w 246"/>
              <a:gd name="T7" fmla="*/ 315040 h 300"/>
              <a:gd name="T8" fmla="*/ 301354 w 246"/>
              <a:gd name="T9" fmla="*/ 294037 h 300"/>
              <a:gd name="T10" fmla="*/ 502257 w 246"/>
              <a:gd name="T11" fmla="*/ 235696 h 300"/>
              <a:gd name="T12" fmla="*/ 511601 w 246"/>
              <a:gd name="T13" fmla="*/ 210026 h 300"/>
              <a:gd name="T14" fmla="*/ 485904 w 246"/>
              <a:gd name="T15" fmla="*/ 259033 h 300"/>
              <a:gd name="T16" fmla="*/ 100451 w 246"/>
              <a:gd name="T17" fmla="*/ 214694 h 300"/>
              <a:gd name="T18" fmla="*/ 273321 w 246"/>
              <a:gd name="T19" fmla="*/ 238030 h 300"/>
              <a:gd name="T20" fmla="*/ 100451 w 246"/>
              <a:gd name="T21" fmla="*/ 548402 h 300"/>
              <a:gd name="T22" fmla="*/ 273321 w 246"/>
              <a:gd name="T23" fmla="*/ 527400 h 300"/>
              <a:gd name="T24" fmla="*/ 100451 w 246"/>
              <a:gd name="T25" fmla="*/ 548402 h 300"/>
              <a:gd name="T26" fmla="*/ 25697 w 246"/>
              <a:gd name="T27" fmla="*/ 669751 h 300"/>
              <a:gd name="T28" fmla="*/ 81763 w 246"/>
              <a:gd name="T29" fmla="*/ 84011 h 300"/>
              <a:gd name="T30" fmla="*/ 0 w 246"/>
              <a:gd name="T31" fmla="*/ 51340 h 300"/>
              <a:gd name="T32" fmla="*/ 511601 w 246"/>
              <a:gd name="T33" fmla="*/ 700088 h 300"/>
              <a:gd name="T34" fmla="*/ 485904 w 246"/>
              <a:gd name="T35" fmla="*/ 403717 h 300"/>
              <a:gd name="T36" fmla="*/ 273321 w 246"/>
              <a:gd name="T37" fmla="*/ 371047 h 300"/>
              <a:gd name="T38" fmla="*/ 100451 w 246"/>
              <a:gd name="T39" fmla="*/ 394383 h 300"/>
              <a:gd name="T40" fmla="*/ 273321 w 246"/>
              <a:gd name="T41" fmla="*/ 371047 h 300"/>
              <a:gd name="T42" fmla="*/ 133156 w 246"/>
              <a:gd name="T43" fmla="*/ 51340 h 300"/>
              <a:gd name="T44" fmla="*/ 200903 w 246"/>
              <a:gd name="T45" fmla="*/ 46673 h 300"/>
              <a:gd name="T46" fmla="*/ 256968 w 246"/>
              <a:gd name="T47" fmla="*/ 0 h 300"/>
              <a:gd name="T48" fmla="*/ 310698 w 246"/>
              <a:gd name="T49" fmla="*/ 46673 h 300"/>
              <a:gd name="T50" fmla="*/ 378445 w 246"/>
              <a:gd name="T51" fmla="*/ 51340 h 300"/>
              <a:gd name="T52" fmla="*/ 418158 w 246"/>
              <a:gd name="T53" fmla="*/ 100346 h 300"/>
              <a:gd name="T54" fmla="*/ 95779 w 246"/>
              <a:gd name="T55" fmla="*/ 84011 h 300"/>
              <a:gd name="T56" fmla="*/ 256968 w 246"/>
              <a:gd name="T57" fmla="*/ 46673 h 300"/>
              <a:gd name="T58" fmla="*/ 256968 w 246"/>
              <a:gd name="T59" fmla="*/ 25670 h 300"/>
              <a:gd name="T60" fmla="*/ 443855 w 246"/>
              <a:gd name="T61" fmla="*/ 627746 h 300"/>
              <a:gd name="T62" fmla="*/ 67746 w 246"/>
              <a:gd name="T63" fmla="*/ 137684 h 300"/>
              <a:gd name="T64" fmla="*/ 443855 w 246"/>
              <a:gd name="T65" fmla="*/ 165687 h 300"/>
              <a:gd name="T66" fmla="*/ 467215 w 246"/>
              <a:gd name="T67" fmla="*/ 114348 h 300"/>
              <a:gd name="T68" fmla="*/ 44385 w 246"/>
              <a:gd name="T69" fmla="*/ 648748 h 300"/>
              <a:gd name="T70" fmla="*/ 467215 w 246"/>
              <a:gd name="T71" fmla="*/ 431721 h 300"/>
              <a:gd name="T72" fmla="*/ 443855 w 246"/>
              <a:gd name="T73" fmla="*/ 627746 h 300"/>
              <a:gd name="T74" fmla="*/ 443855 w 246"/>
              <a:gd name="T75" fmla="*/ 310372 h 300"/>
              <a:gd name="T76" fmla="*/ 467215 w 246"/>
              <a:gd name="T77" fmla="*/ 289370 h 300"/>
              <a:gd name="T78" fmla="*/ 502257 w 246"/>
              <a:gd name="T79" fmla="*/ 81677 h 300"/>
              <a:gd name="T80" fmla="*/ 511601 w 246"/>
              <a:gd name="T81" fmla="*/ 51340 h 300"/>
              <a:gd name="T82" fmla="*/ 429838 w 246"/>
              <a:gd name="T83" fmla="*/ 84011 h 300"/>
              <a:gd name="T84" fmla="*/ 485904 w 246"/>
              <a:gd name="T85" fmla="*/ 102680 h 300"/>
              <a:gd name="T86" fmla="*/ 574675 w 246"/>
              <a:gd name="T87" fmla="*/ 95679 h 300"/>
              <a:gd name="T88" fmla="*/ 362092 w 246"/>
              <a:gd name="T89" fmla="*/ 312706 h 300"/>
              <a:gd name="T90" fmla="*/ 364428 w 246"/>
              <a:gd name="T91" fmla="*/ 214694 h 300"/>
              <a:gd name="T92" fmla="*/ 509265 w 246"/>
              <a:gd name="T93" fmla="*/ 95679 h 300"/>
              <a:gd name="T94" fmla="*/ 574675 w 246"/>
              <a:gd name="T95" fmla="*/ 249698 h 300"/>
              <a:gd name="T96" fmla="*/ 362092 w 246"/>
              <a:gd name="T97" fmla="*/ 469059 h 300"/>
              <a:gd name="T98" fmla="*/ 364428 w 246"/>
              <a:gd name="T99" fmla="*/ 371047 h 300"/>
              <a:gd name="T100" fmla="*/ 509265 w 246"/>
              <a:gd name="T101" fmla="*/ 249698 h 3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46"/>
              <a:gd name="T154" fmla="*/ 0 h 300"/>
              <a:gd name="T155" fmla="*/ 246 w 246"/>
              <a:gd name="T156" fmla="*/ 300 h 3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46" h="300">
                <a:moveTo>
                  <a:pt x="43" y="192"/>
                </a:moveTo>
                <a:cubicBezTo>
                  <a:pt x="129" y="192"/>
                  <a:pt x="129" y="192"/>
                  <a:pt x="129" y="192"/>
                </a:cubicBezTo>
                <a:cubicBezTo>
                  <a:pt x="129" y="202"/>
                  <a:pt x="129" y="202"/>
                  <a:pt x="129" y="202"/>
                </a:cubicBezTo>
                <a:cubicBezTo>
                  <a:pt x="43" y="202"/>
                  <a:pt x="43" y="202"/>
                  <a:pt x="43" y="202"/>
                </a:cubicBezTo>
                <a:lnTo>
                  <a:pt x="43" y="192"/>
                </a:lnTo>
                <a:close/>
                <a:moveTo>
                  <a:pt x="129" y="126"/>
                </a:moveTo>
                <a:cubicBezTo>
                  <a:pt x="43" y="126"/>
                  <a:pt x="43" y="126"/>
                  <a:pt x="43" y="12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26"/>
                </a:lnTo>
                <a:close/>
                <a:moveTo>
                  <a:pt x="208" y="111"/>
                </a:moveTo>
                <a:cubicBezTo>
                  <a:pt x="215" y="101"/>
                  <a:pt x="215" y="101"/>
                  <a:pt x="215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9" y="90"/>
                  <a:pt x="219" y="90"/>
                  <a:pt x="219" y="90"/>
                </a:cubicBezTo>
                <a:cubicBezTo>
                  <a:pt x="208" y="106"/>
                  <a:pt x="208" y="106"/>
                  <a:pt x="208" y="106"/>
                </a:cubicBezTo>
                <a:lnTo>
                  <a:pt x="208" y="111"/>
                </a:lnTo>
                <a:close/>
                <a:moveTo>
                  <a:pt x="117" y="92"/>
                </a:moveTo>
                <a:cubicBezTo>
                  <a:pt x="43" y="92"/>
                  <a:pt x="43" y="92"/>
                  <a:pt x="43" y="9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117" y="102"/>
                  <a:pt x="117" y="102"/>
                  <a:pt x="117" y="102"/>
                </a:cubicBezTo>
                <a:lnTo>
                  <a:pt x="117" y="92"/>
                </a:lnTo>
                <a:close/>
                <a:moveTo>
                  <a:pt x="43" y="235"/>
                </a:moveTo>
                <a:cubicBezTo>
                  <a:pt x="117" y="235"/>
                  <a:pt x="117" y="235"/>
                  <a:pt x="117" y="235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43" y="226"/>
                  <a:pt x="43" y="226"/>
                  <a:pt x="43" y="226"/>
                </a:cubicBezTo>
                <a:lnTo>
                  <a:pt x="43" y="235"/>
                </a:lnTo>
                <a:close/>
                <a:moveTo>
                  <a:pt x="208" y="287"/>
                </a:moveTo>
                <a:cubicBezTo>
                  <a:pt x="11" y="287"/>
                  <a:pt x="11" y="287"/>
                  <a:pt x="11" y="287"/>
                </a:cubicBezTo>
                <a:cubicBezTo>
                  <a:pt x="11" y="36"/>
                  <a:pt x="11" y="36"/>
                  <a:pt x="1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7" y="31"/>
                  <a:pt x="40" y="26"/>
                  <a:pt x="4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00"/>
                  <a:pt x="0" y="300"/>
                  <a:pt x="0" y="300"/>
                </a:cubicBezTo>
                <a:cubicBezTo>
                  <a:pt x="219" y="300"/>
                  <a:pt x="219" y="300"/>
                  <a:pt x="219" y="300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08" y="173"/>
                  <a:pt x="208" y="173"/>
                  <a:pt x="208" y="173"/>
                </a:cubicBezTo>
                <a:lnTo>
                  <a:pt x="208" y="287"/>
                </a:lnTo>
                <a:close/>
                <a:moveTo>
                  <a:pt x="117" y="159"/>
                </a:moveTo>
                <a:cubicBezTo>
                  <a:pt x="43" y="159"/>
                  <a:pt x="43" y="159"/>
                  <a:pt x="43" y="15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117" y="169"/>
                  <a:pt x="117" y="169"/>
                  <a:pt x="117" y="169"/>
                </a:cubicBezTo>
                <a:lnTo>
                  <a:pt x="117" y="159"/>
                </a:lnTo>
                <a:close/>
                <a:moveTo>
                  <a:pt x="41" y="36"/>
                </a:moveTo>
                <a:cubicBezTo>
                  <a:pt x="43" y="29"/>
                  <a:pt x="50" y="25"/>
                  <a:pt x="57" y="22"/>
                </a:cubicBezTo>
                <a:cubicBezTo>
                  <a:pt x="63" y="21"/>
                  <a:pt x="71" y="20"/>
                  <a:pt x="77" y="20"/>
                </a:cubicBezTo>
                <a:cubicBezTo>
                  <a:pt x="80" y="20"/>
                  <a:pt x="83" y="20"/>
                  <a:pt x="86" y="20"/>
                </a:cubicBezTo>
                <a:cubicBezTo>
                  <a:pt x="87" y="20"/>
                  <a:pt x="88" y="20"/>
                  <a:pt x="89" y="20"/>
                </a:cubicBezTo>
                <a:cubicBezTo>
                  <a:pt x="89" y="9"/>
                  <a:pt x="98" y="0"/>
                  <a:pt x="110" y="0"/>
                </a:cubicBezTo>
                <a:cubicBezTo>
                  <a:pt x="121" y="0"/>
                  <a:pt x="130" y="9"/>
                  <a:pt x="130" y="20"/>
                </a:cubicBezTo>
                <a:cubicBezTo>
                  <a:pt x="131" y="20"/>
                  <a:pt x="132" y="20"/>
                  <a:pt x="133" y="20"/>
                </a:cubicBezTo>
                <a:cubicBezTo>
                  <a:pt x="136" y="20"/>
                  <a:pt x="139" y="20"/>
                  <a:pt x="142" y="20"/>
                </a:cubicBezTo>
                <a:cubicBezTo>
                  <a:pt x="149" y="20"/>
                  <a:pt x="156" y="21"/>
                  <a:pt x="162" y="22"/>
                </a:cubicBezTo>
                <a:cubicBezTo>
                  <a:pt x="170" y="25"/>
                  <a:pt x="176" y="29"/>
                  <a:pt x="178" y="36"/>
                </a:cubicBezTo>
                <a:cubicBezTo>
                  <a:pt x="179" y="38"/>
                  <a:pt x="179" y="41"/>
                  <a:pt x="179" y="43"/>
                </a:cubicBezTo>
                <a:cubicBezTo>
                  <a:pt x="145" y="43"/>
                  <a:pt x="74" y="43"/>
                  <a:pt x="40" y="43"/>
                </a:cubicBezTo>
                <a:cubicBezTo>
                  <a:pt x="40" y="41"/>
                  <a:pt x="41" y="38"/>
                  <a:pt x="41" y="36"/>
                </a:cubicBezTo>
                <a:close/>
                <a:moveTo>
                  <a:pt x="99" y="20"/>
                </a:moveTo>
                <a:cubicBezTo>
                  <a:pt x="103" y="20"/>
                  <a:pt x="106" y="20"/>
                  <a:pt x="110" y="20"/>
                </a:cubicBezTo>
                <a:cubicBezTo>
                  <a:pt x="113" y="20"/>
                  <a:pt x="116" y="20"/>
                  <a:pt x="120" y="20"/>
                </a:cubicBezTo>
                <a:cubicBezTo>
                  <a:pt x="119" y="15"/>
                  <a:pt x="115" y="11"/>
                  <a:pt x="110" y="11"/>
                </a:cubicBezTo>
                <a:cubicBezTo>
                  <a:pt x="104" y="11"/>
                  <a:pt x="100" y="15"/>
                  <a:pt x="99" y="20"/>
                </a:cubicBezTo>
                <a:close/>
                <a:moveTo>
                  <a:pt x="190" y="269"/>
                </a:moveTo>
                <a:cubicBezTo>
                  <a:pt x="29" y="269"/>
                  <a:pt x="29" y="269"/>
                  <a:pt x="29" y="269"/>
                </a:cubicBezTo>
                <a:cubicBezTo>
                  <a:pt x="29" y="59"/>
                  <a:pt x="29" y="59"/>
                  <a:pt x="29" y="59"/>
                </a:cubicBezTo>
                <a:cubicBezTo>
                  <a:pt x="190" y="59"/>
                  <a:pt x="190" y="59"/>
                  <a:pt x="190" y="59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278"/>
                  <a:pt x="19" y="278"/>
                  <a:pt x="19" y="278"/>
                </a:cubicBezTo>
                <a:cubicBezTo>
                  <a:pt x="200" y="278"/>
                  <a:pt x="200" y="278"/>
                  <a:pt x="200" y="27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190" y="199"/>
                  <a:pt x="190" y="199"/>
                  <a:pt x="190" y="199"/>
                </a:cubicBezTo>
                <a:lnTo>
                  <a:pt x="190" y="269"/>
                </a:lnTo>
                <a:close/>
                <a:moveTo>
                  <a:pt x="200" y="119"/>
                </a:moveTo>
                <a:cubicBezTo>
                  <a:pt x="190" y="133"/>
                  <a:pt x="190" y="133"/>
                  <a:pt x="190" y="133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0" y="124"/>
                  <a:pt x="200" y="124"/>
                  <a:pt x="200" y="124"/>
                </a:cubicBezTo>
                <a:lnTo>
                  <a:pt x="200" y="119"/>
                </a:lnTo>
                <a:close/>
                <a:moveTo>
                  <a:pt x="215" y="35"/>
                </a:moveTo>
                <a:cubicBezTo>
                  <a:pt x="219" y="35"/>
                  <a:pt x="219" y="35"/>
                  <a:pt x="219" y="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6"/>
                  <a:pt x="182" y="30"/>
                  <a:pt x="184" y="36"/>
                </a:cubicBezTo>
                <a:cubicBezTo>
                  <a:pt x="208" y="36"/>
                  <a:pt x="208" y="36"/>
                  <a:pt x="208" y="36"/>
                </a:cubicBezTo>
                <a:cubicBezTo>
                  <a:pt x="208" y="44"/>
                  <a:pt x="208" y="44"/>
                  <a:pt x="208" y="44"/>
                </a:cubicBezTo>
                <a:lnTo>
                  <a:pt x="215" y="35"/>
                </a:lnTo>
                <a:close/>
                <a:moveTo>
                  <a:pt x="246" y="41"/>
                </a:moveTo>
                <a:cubicBezTo>
                  <a:pt x="182" y="134"/>
                  <a:pt x="182" y="134"/>
                  <a:pt x="18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218" y="41"/>
                  <a:pt x="218" y="41"/>
                  <a:pt x="218" y="41"/>
                </a:cubicBezTo>
                <a:lnTo>
                  <a:pt x="246" y="41"/>
                </a:lnTo>
                <a:close/>
                <a:moveTo>
                  <a:pt x="246" y="107"/>
                </a:moveTo>
                <a:cubicBezTo>
                  <a:pt x="182" y="201"/>
                  <a:pt x="182" y="201"/>
                  <a:pt x="182" y="201"/>
                </a:cubicBezTo>
                <a:cubicBezTo>
                  <a:pt x="155" y="201"/>
                  <a:pt x="155" y="201"/>
                  <a:pt x="155" y="201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218" y="107"/>
                  <a:pt x="218" y="107"/>
                  <a:pt x="218" y="107"/>
                </a:cubicBezTo>
                <a:lnTo>
                  <a:pt x="246" y="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2305" tIns="41153" rIns="82305" bIns="41153"/>
          <a:lstStyle/>
          <a:p>
            <a:endParaRPr lang="zh-CN" altLang="en-US"/>
          </a:p>
        </p:txBody>
      </p:sp>
      <p:grpSp>
        <p:nvGrpSpPr>
          <p:cNvPr id="8220" name="Group 1"/>
          <p:cNvGrpSpPr>
            <a:grpSpLocks/>
          </p:cNvGrpSpPr>
          <p:nvPr/>
        </p:nvGrpSpPr>
        <p:grpSpPr bwMode="auto">
          <a:xfrm>
            <a:off x="2327275" y="4589463"/>
            <a:ext cx="930275" cy="677862"/>
            <a:chOff x="0" y="0"/>
            <a:chExt cx="914400" cy="666650"/>
          </a:xfrm>
        </p:grpSpPr>
        <p:sp>
          <p:nvSpPr>
            <p:cNvPr id="8223" name="Freeform 79"/>
            <p:cNvSpPr>
              <a:spLocks noChangeArrowheads="1"/>
            </p:cNvSpPr>
            <p:nvPr/>
          </p:nvSpPr>
          <p:spPr bwMode="auto">
            <a:xfrm>
              <a:off x="0" y="345254"/>
              <a:ext cx="914400" cy="321396"/>
            </a:xfrm>
            <a:custGeom>
              <a:avLst/>
              <a:gdLst>
                <a:gd name="T0" fmla="*/ 559191 w 260"/>
                <a:gd name="T1" fmla="*/ 23194 h 97"/>
                <a:gd name="T2" fmla="*/ 502920 w 260"/>
                <a:gd name="T3" fmla="*/ 76207 h 97"/>
                <a:gd name="T4" fmla="*/ 425548 w 260"/>
                <a:gd name="T5" fmla="*/ 76207 h 97"/>
                <a:gd name="T6" fmla="*/ 369277 w 260"/>
                <a:gd name="T7" fmla="*/ 23194 h 97"/>
                <a:gd name="T8" fmla="*/ 369277 w 260"/>
                <a:gd name="T9" fmla="*/ 0 h 97"/>
                <a:gd name="T10" fmla="*/ 0 w 260"/>
                <a:gd name="T11" fmla="*/ 0 h 97"/>
                <a:gd name="T12" fmla="*/ 0 w 260"/>
                <a:gd name="T13" fmla="*/ 268382 h 97"/>
                <a:gd name="T14" fmla="*/ 56271 w 260"/>
                <a:gd name="T15" fmla="*/ 321396 h 97"/>
                <a:gd name="T16" fmla="*/ 858129 w 260"/>
                <a:gd name="T17" fmla="*/ 321396 h 97"/>
                <a:gd name="T18" fmla="*/ 914400 w 260"/>
                <a:gd name="T19" fmla="*/ 268382 h 97"/>
                <a:gd name="T20" fmla="*/ 914400 w 260"/>
                <a:gd name="T21" fmla="*/ 0 h 97"/>
                <a:gd name="T22" fmla="*/ 559191 w 260"/>
                <a:gd name="T23" fmla="*/ 0 h 97"/>
                <a:gd name="T24" fmla="*/ 559191 w 260"/>
                <a:gd name="T25" fmla="*/ 23194 h 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0"/>
                <a:gd name="T40" fmla="*/ 0 h 97"/>
                <a:gd name="T41" fmla="*/ 260 w 260"/>
                <a:gd name="T42" fmla="*/ 97 h 9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0" h="97">
                  <a:moveTo>
                    <a:pt x="159" y="7"/>
                  </a:moveTo>
                  <a:cubicBezTo>
                    <a:pt x="159" y="16"/>
                    <a:pt x="152" y="23"/>
                    <a:pt x="143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12" y="23"/>
                    <a:pt x="105" y="16"/>
                    <a:pt x="105" y="7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90"/>
                    <a:pt x="8" y="97"/>
                    <a:pt x="16" y="97"/>
                  </a:cubicBezTo>
                  <a:cubicBezTo>
                    <a:pt x="244" y="97"/>
                    <a:pt x="244" y="97"/>
                    <a:pt x="244" y="97"/>
                  </a:cubicBezTo>
                  <a:cubicBezTo>
                    <a:pt x="253" y="97"/>
                    <a:pt x="260" y="90"/>
                    <a:pt x="260" y="81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159" y="0"/>
                    <a:pt x="159" y="0"/>
                    <a:pt x="159" y="0"/>
                  </a:cubicBezTo>
                  <a:lnTo>
                    <a:pt x="159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24" name="Freeform 80"/>
            <p:cNvSpPr>
              <a:spLocks noEditPoints="1" noChangeArrowheads="1"/>
            </p:cNvSpPr>
            <p:nvPr/>
          </p:nvSpPr>
          <p:spPr bwMode="auto">
            <a:xfrm>
              <a:off x="0" y="0"/>
              <a:ext cx="914400" cy="318589"/>
            </a:xfrm>
            <a:custGeom>
              <a:avLst/>
              <a:gdLst>
                <a:gd name="T0" fmla="*/ 858129 w 260"/>
                <a:gd name="T1" fmla="*/ 129427 h 96"/>
                <a:gd name="T2" fmla="*/ 745588 w 260"/>
                <a:gd name="T3" fmla="*/ 129427 h 96"/>
                <a:gd name="T4" fmla="*/ 745588 w 260"/>
                <a:gd name="T5" fmla="*/ 63054 h 96"/>
                <a:gd name="T6" fmla="*/ 664698 w 260"/>
                <a:gd name="T7" fmla="*/ 0 h 96"/>
                <a:gd name="T8" fmla="*/ 246185 w 260"/>
                <a:gd name="T9" fmla="*/ 0 h 96"/>
                <a:gd name="T10" fmla="*/ 165295 w 260"/>
                <a:gd name="T11" fmla="*/ 63054 h 96"/>
                <a:gd name="T12" fmla="*/ 165295 w 260"/>
                <a:gd name="T13" fmla="*/ 129427 h 96"/>
                <a:gd name="T14" fmla="*/ 56271 w 260"/>
                <a:gd name="T15" fmla="*/ 129427 h 96"/>
                <a:gd name="T16" fmla="*/ 0 w 260"/>
                <a:gd name="T17" fmla="*/ 179206 h 96"/>
                <a:gd name="T18" fmla="*/ 0 w 260"/>
                <a:gd name="T19" fmla="*/ 318589 h 96"/>
                <a:gd name="T20" fmla="*/ 369277 w 260"/>
                <a:gd name="T21" fmla="*/ 318589 h 96"/>
                <a:gd name="T22" fmla="*/ 369277 w 260"/>
                <a:gd name="T23" fmla="*/ 295359 h 96"/>
                <a:gd name="T24" fmla="*/ 425548 w 260"/>
                <a:gd name="T25" fmla="*/ 245579 h 96"/>
                <a:gd name="T26" fmla="*/ 502920 w 260"/>
                <a:gd name="T27" fmla="*/ 245579 h 96"/>
                <a:gd name="T28" fmla="*/ 559191 w 260"/>
                <a:gd name="T29" fmla="*/ 295359 h 96"/>
                <a:gd name="T30" fmla="*/ 559191 w 260"/>
                <a:gd name="T31" fmla="*/ 318589 h 96"/>
                <a:gd name="T32" fmla="*/ 914400 w 260"/>
                <a:gd name="T33" fmla="*/ 318589 h 96"/>
                <a:gd name="T34" fmla="*/ 914400 w 260"/>
                <a:gd name="T35" fmla="*/ 179206 h 96"/>
                <a:gd name="T36" fmla="*/ 858129 w 260"/>
                <a:gd name="T37" fmla="*/ 129427 h 96"/>
                <a:gd name="T38" fmla="*/ 692834 w 260"/>
                <a:gd name="T39" fmla="*/ 129427 h 96"/>
                <a:gd name="T40" fmla="*/ 214532 w 260"/>
                <a:gd name="T41" fmla="*/ 129427 h 96"/>
                <a:gd name="T42" fmla="*/ 214532 w 260"/>
                <a:gd name="T43" fmla="*/ 63054 h 96"/>
                <a:gd name="T44" fmla="*/ 246185 w 260"/>
                <a:gd name="T45" fmla="*/ 46461 h 96"/>
                <a:gd name="T46" fmla="*/ 664698 w 260"/>
                <a:gd name="T47" fmla="*/ 46461 h 96"/>
                <a:gd name="T48" fmla="*/ 692834 w 260"/>
                <a:gd name="T49" fmla="*/ 63054 h 96"/>
                <a:gd name="T50" fmla="*/ 692834 w 260"/>
                <a:gd name="T51" fmla="*/ 129427 h 9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60"/>
                <a:gd name="T79" fmla="*/ 0 h 96"/>
                <a:gd name="T80" fmla="*/ 260 w 260"/>
                <a:gd name="T81" fmla="*/ 96 h 9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60" h="96">
                  <a:moveTo>
                    <a:pt x="244" y="39"/>
                  </a:moveTo>
                  <a:cubicBezTo>
                    <a:pt x="212" y="39"/>
                    <a:pt x="212" y="39"/>
                    <a:pt x="212" y="39"/>
                  </a:cubicBezTo>
                  <a:cubicBezTo>
                    <a:pt x="212" y="19"/>
                    <a:pt x="212" y="19"/>
                    <a:pt x="212" y="19"/>
                  </a:cubicBezTo>
                  <a:cubicBezTo>
                    <a:pt x="212" y="8"/>
                    <a:pt x="202" y="0"/>
                    <a:pt x="18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7" y="0"/>
                    <a:pt x="47" y="8"/>
                    <a:pt x="47" y="1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8" y="39"/>
                    <a:pt x="0" y="46"/>
                    <a:pt x="0" y="5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5" y="81"/>
                    <a:pt x="112" y="74"/>
                    <a:pt x="121" y="74"/>
                  </a:cubicBezTo>
                  <a:cubicBezTo>
                    <a:pt x="143" y="74"/>
                    <a:pt x="143" y="74"/>
                    <a:pt x="143" y="74"/>
                  </a:cubicBezTo>
                  <a:cubicBezTo>
                    <a:pt x="152" y="74"/>
                    <a:pt x="159" y="81"/>
                    <a:pt x="159" y="89"/>
                  </a:cubicBezTo>
                  <a:cubicBezTo>
                    <a:pt x="159" y="96"/>
                    <a:pt x="159" y="96"/>
                    <a:pt x="159" y="96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46"/>
                    <a:pt x="253" y="39"/>
                    <a:pt x="244" y="39"/>
                  </a:cubicBezTo>
                  <a:close/>
                  <a:moveTo>
                    <a:pt x="197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7"/>
                    <a:pt x="64" y="14"/>
                    <a:pt x="70" y="14"/>
                  </a:cubicBezTo>
                  <a:cubicBezTo>
                    <a:pt x="189" y="14"/>
                    <a:pt x="189" y="14"/>
                    <a:pt x="189" y="14"/>
                  </a:cubicBezTo>
                  <a:cubicBezTo>
                    <a:pt x="194" y="14"/>
                    <a:pt x="197" y="17"/>
                    <a:pt x="197" y="19"/>
                  </a:cubicBezTo>
                  <a:lnTo>
                    <a:pt x="197" y="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8221" name="Picture 9" descr="\\MAGNUM\Projects\Microsoft\Cloud Power FY12\Design\Icons\PNGs\Optimized.png"/>
          <p:cNvPicPr>
            <a:picLocks noChangeAspect="1" noChangeArrowheads="1"/>
          </p:cNvPicPr>
          <p:nvPr/>
        </p:nvPicPr>
        <p:blipFill>
          <a:blip r:embed="rId5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013" y="1498600"/>
            <a:ext cx="5746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22" name="文本框 38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13"/>
          <p:cNvSpPr>
            <a:spLocks noChangeArrowheads="1"/>
          </p:cNvSpPr>
          <p:nvPr/>
        </p:nvSpPr>
        <p:spPr bwMode="auto">
          <a:xfrm>
            <a:off x="5937250" y="1611313"/>
            <a:ext cx="1408113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3800">
                <a:solidFill>
                  <a:srgbClr val="DDA44F"/>
                </a:solidFill>
                <a:latin typeface="方正大黑简体" pitchFamily="1" charset="-122"/>
                <a:ea typeface="方正大黑简体" pitchFamily="1" charset="-122"/>
                <a:sym typeface="方正大黑简体" pitchFamily="1" charset="-122"/>
              </a:rPr>
              <a:t>P</a:t>
            </a:r>
            <a:endParaRPr lang="zh-CN" altLang="en-US" sz="13800">
              <a:solidFill>
                <a:srgbClr val="DDA44F"/>
              </a:solidFill>
              <a:latin typeface="方正大黑简体" pitchFamily="1" charset="-122"/>
              <a:ea typeface="方正大黑简体" pitchFamily="1" charset="-122"/>
              <a:sym typeface="方正大黑简体" pitchFamily="1" charset="-122"/>
            </a:endParaRPr>
          </a:p>
        </p:txBody>
      </p:sp>
      <p:sp>
        <p:nvSpPr>
          <p:cNvPr id="9219" name="文本框 14"/>
          <p:cNvSpPr>
            <a:spLocks noChangeArrowheads="1"/>
          </p:cNvSpPr>
          <p:nvPr/>
        </p:nvSpPr>
        <p:spPr bwMode="auto">
          <a:xfrm>
            <a:off x="6794500" y="2486025"/>
            <a:ext cx="1412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6000">
                <a:solidFill>
                  <a:srgbClr val="DDA44F"/>
                </a:solidFill>
                <a:latin typeface="方正大黑简体" pitchFamily="1" charset="-122"/>
                <a:ea typeface="方正大黑简体" pitchFamily="1" charset="-122"/>
              </a:rPr>
              <a:t>art</a:t>
            </a:r>
            <a:endParaRPr lang="zh-CN" altLang="en-US" sz="6000">
              <a:solidFill>
                <a:srgbClr val="DDA44F"/>
              </a:solidFill>
              <a:latin typeface="方正大黑简体" pitchFamily="1" charset="-122"/>
              <a:ea typeface="方正大黑简体" pitchFamily="1" charset="-122"/>
            </a:endParaRPr>
          </a:p>
        </p:txBody>
      </p:sp>
      <p:sp>
        <p:nvSpPr>
          <p:cNvPr id="9220" name="文本框 15"/>
          <p:cNvSpPr>
            <a:spLocks noChangeArrowheads="1"/>
          </p:cNvSpPr>
          <p:nvPr/>
        </p:nvSpPr>
        <p:spPr bwMode="auto">
          <a:xfrm>
            <a:off x="7934325" y="1787525"/>
            <a:ext cx="403225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11500" b="1">
                <a:solidFill>
                  <a:srgbClr val="519CD6"/>
                </a:solidFill>
                <a:latin typeface="Helvetica LT Std" pitchFamily="2" charset="0"/>
                <a:ea typeface="Hiragino Sans GB W3" pitchFamily="2" charset="-122"/>
                <a:sym typeface="Helvetica LT Std" pitchFamily="2" charset="0"/>
              </a:rPr>
              <a:t>2</a:t>
            </a:r>
            <a:endParaRPr lang="zh-CN" altLang="en-US" sz="11500" b="1">
              <a:solidFill>
                <a:srgbClr val="519CD6"/>
              </a:solidFill>
              <a:latin typeface="Helvetica LT Std" pitchFamily="2" charset="0"/>
              <a:ea typeface="Hiragino Sans GB W3" pitchFamily="2" charset="-122"/>
              <a:sym typeface="Helvetica LT Std" pitchFamily="2" charset="0"/>
            </a:endParaRPr>
          </a:p>
        </p:txBody>
      </p:sp>
      <p:sp>
        <p:nvSpPr>
          <p:cNvPr id="9221" name="文本框 16"/>
          <p:cNvSpPr>
            <a:spLocks noChangeArrowheads="1"/>
          </p:cNvSpPr>
          <p:nvPr/>
        </p:nvSpPr>
        <p:spPr bwMode="auto">
          <a:xfrm>
            <a:off x="5969000" y="3606800"/>
            <a:ext cx="2913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  <p:sp>
        <p:nvSpPr>
          <p:cNvPr id="9222" name="直接连接符 18"/>
          <p:cNvSpPr>
            <a:spLocks noChangeShapeType="1"/>
          </p:cNvSpPr>
          <p:nvPr/>
        </p:nvSpPr>
        <p:spPr bwMode="auto">
          <a:xfrm>
            <a:off x="5945188" y="3508375"/>
            <a:ext cx="2979737" cy="0"/>
          </a:xfrm>
          <a:prstGeom prst="line">
            <a:avLst/>
          </a:prstGeom>
          <a:noFill/>
          <a:ln w="635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3" name="直接连接符 19"/>
          <p:cNvSpPr>
            <a:spLocks noChangeShapeType="1"/>
          </p:cNvSpPr>
          <p:nvPr/>
        </p:nvSpPr>
        <p:spPr bwMode="auto">
          <a:xfrm>
            <a:off x="5945188" y="4302125"/>
            <a:ext cx="2979737" cy="1588"/>
          </a:xfrm>
          <a:prstGeom prst="line">
            <a:avLst/>
          </a:prstGeom>
          <a:noFill/>
          <a:ln w="6350">
            <a:solidFill>
              <a:srgbClr val="7F7F7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4" name="组合 31"/>
          <p:cNvGrpSpPr>
            <a:grpSpLocks/>
          </p:cNvGrpSpPr>
          <p:nvPr/>
        </p:nvGrpSpPr>
        <p:grpSpPr bwMode="auto">
          <a:xfrm>
            <a:off x="2724150" y="1897063"/>
            <a:ext cx="2543175" cy="2543175"/>
            <a:chOff x="0" y="0"/>
            <a:chExt cx="2542903" cy="2542903"/>
          </a:xfrm>
        </p:grpSpPr>
        <p:sp>
          <p:nvSpPr>
            <p:cNvPr id="9225" name="圆角矩形 21"/>
            <p:cNvSpPr>
              <a:spLocks noChangeArrowheads="1"/>
            </p:cNvSpPr>
            <p:nvPr/>
          </p:nvSpPr>
          <p:spPr bwMode="auto">
            <a:xfrm>
              <a:off x="0" y="0"/>
              <a:ext cx="2542903" cy="2542903"/>
            </a:xfrm>
            <a:prstGeom prst="roundRect">
              <a:avLst>
                <a:gd name="adj" fmla="val 7759"/>
              </a:avLst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226" name="任意多边形 30"/>
            <p:cNvSpPr>
              <a:spLocks noChangeArrowheads="1"/>
            </p:cNvSpPr>
            <p:nvPr/>
          </p:nvSpPr>
          <p:spPr bwMode="auto">
            <a:xfrm>
              <a:off x="371589" y="637588"/>
              <a:ext cx="2171314" cy="1905315"/>
            </a:xfrm>
            <a:custGeom>
              <a:avLst/>
              <a:gdLst>
                <a:gd name="T0" fmla="*/ 1791020 w 2171314"/>
                <a:gd name="T1" fmla="*/ 0 h 1905315"/>
                <a:gd name="T2" fmla="*/ 2171314 w 2171314"/>
                <a:gd name="T3" fmla="*/ 658689 h 1905315"/>
                <a:gd name="T4" fmla="*/ 2171314 w 2171314"/>
                <a:gd name="T5" fmla="*/ 1707909 h 1905315"/>
                <a:gd name="T6" fmla="*/ 1973908 w 2171314"/>
                <a:gd name="T7" fmla="*/ 1905315 h 1905315"/>
                <a:gd name="T8" fmla="*/ 562678 w 2171314"/>
                <a:gd name="T9" fmla="*/ 1905315 h 1905315"/>
                <a:gd name="T10" fmla="*/ 0 w 2171314"/>
                <a:gd name="T11" fmla="*/ 930728 h 1905315"/>
                <a:gd name="T12" fmla="*/ 0 w 2171314"/>
                <a:gd name="T13" fmla="*/ 512341 h 19053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71314"/>
                <a:gd name="T22" fmla="*/ 0 h 1905315"/>
                <a:gd name="T23" fmla="*/ 2171314 w 2171314"/>
                <a:gd name="T24" fmla="*/ 1905315 h 19053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71314" h="1905315">
                  <a:moveTo>
                    <a:pt x="1791020" y="0"/>
                  </a:moveTo>
                  <a:lnTo>
                    <a:pt x="2171314" y="658689"/>
                  </a:lnTo>
                  <a:lnTo>
                    <a:pt x="2171314" y="1707909"/>
                  </a:lnTo>
                  <a:cubicBezTo>
                    <a:pt x="2171314" y="1816933"/>
                    <a:pt x="2082932" y="1905315"/>
                    <a:pt x="1973908" y="1905315"/>
                  </a:cubicBezTo>
                  <a:lnTo>
                    <a:pt x="562678" y="1905315"/>
                  </a:lnTo>
                  <a:lnTo>
                    <a:pt x="0" y="930728"/>
                  </a:lnTo>
                  <a:lnTo>
                    <a:pt x="0" y="512341"/>
                  </a:lnTo>
                  <a:lnTo>
                    <a:pt x="1791020" y="0"/>
                  </a:lnTo>
                  <a:close/>
                </a:path>
              </a:pathLst>
            </a:custGeom>
            <a:solidFill>
              <a:srgbClr val="3B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9227" name="组合 5"/>
            <p:cNvGrpSpPr>
              <a:grpSpLocks/>
            </p:cNvGrpSpPr>
            <p:nvPr/>
          </p:nvGrpSpPr>
          <p:grpSpPr bwMode="auto">
            <a:xfrm>
              <a:off x="381114" y="483825"/>
              <a:ext cx="1780673" cy="1662167"/>
              <a:chOff x="0" y="0"/>
              <a:chExt cx="1780673" cy="1662167"/>
            </a:xfrm>
          </p:grpSpPr>
          <p:sp>
            <p:nvSpPr>
              <p:cNvPr id="9228" name="圆角矩形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80673" cy="1340542"/>
              </a:xfrm>
              <a:prstGeom prst="roundRect">
                <a:avLst>
                  <a:gd name="adj" fmla="val 9426"/>
                </a:avLst>
              </a:prstGeom>
              <a:solidFill>
                <a:srgbClr val="FFF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  <p:sp>
            <p:nvSpPr>
              <p:cNvPr id="9229" name="直角三角形 4"/>
              <p:cNvSpPr>
                <a:spLocks noChangeArrowheads="1"/>
              </p:cNvSpPr>
              <p:nvPr/>
            </p:nvSpPr>
            <p:spPr bwMode="auto">
              <a:xfrm flipV="1">
                <a:off x="443805" y="1226341"/>
                <a:ext cx="324853" cy="435826"/>
              </a:xfrm>
              <a:prstGeom prst="rtTriangle">
                <a:avLst/>
              </a:prstGeom>
              <a:solidFill>
                <a:srgbClr val="FFF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宋体" pitchFamily="2" charset="-122"/>
                  <a:sym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7"/>
          <p:cNvGrpSpPr>
            <a:grpSpLocks/>
          </p:cNvGrpSpPr>
          <p:nvPr/>
        </p:nvGrpSpPr>
        <p:grpSpPr bwMode="auto">
          <a:xfrm>
            <a:off x="4975225" y="2495550"/>
            <a:ext cx="2306638" cy="2306638"/>
            <a:chOff x="0" y="0"/>
            <a:chExt cx="2306471" cy="2306471"/>
          </a:xfrm>
        </p:grpSpPr>
        <p:sp>
          <p:nvSpPr>
            <p:cNvPr id="10252" name="椭圆 12"/>
            <p:cNvSpPr>
              <a:spLocks noChangeArrowheads="1"/>
            </p:cNvSpPr>
            <p:nvPr/>
          </p:nvSpPr>
          <p:spPr bwMode="auto">
            <a:xfrm>
              <a:off x="0" y="0"/>
              <a:ext cx="2306471" cy="2306471"/>
            </a:xfrm>
            <a:prstGeom prst="ellipse">
              <a:avLst/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3" name="任意多边形 13"/>
            <p:cNvSpPr>
              <a:spLocks noChangeArrowheads="1"/>
            </p:cNvSpPr>
            <p:nvPr/>
          </p:nvSpPr>
          <p:spPr bwMode="auto">
            <a:xfrm flipH="1">
              <a:off x="12650" y="2548"/>
              <a:ext cx="1140585" cy="2303921"/>
            </a:xfrm>
            <a:custGeom>
              <a:avLst/>
              <a:gdLst>
                <a:gd name="T0" fmla="*/ 0 w 1140585"/>
                <a:gd name="T1" fmla="*/ 0 h 2303921"/>
                <a:gd name="T2" fmla="*/ 219766 w 1140585"/>
                <a:gd name="T3" fmla="*/ 22154 h 2303921"/>
                <a:gd name="T4" fmla="*/ 1140585 w 1140585"/>
                <a:gd name="T5" fmla="*/ 1151960 h 2303921"/>
                <a:gd name="T6" fmla="*/ 219766 w 1140585"/>
                <a:gd name="T7" fmla="*/ 2281767 h 2303921"/>
                <a:gd name="T8" fmla="*/ 0 w 1140585"/>
                <a:gd name="T9" fmla="*/ 2303921 h 23039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0585"/>
                <a:gd name="T16" fmla="*/ 0 h 2303921"/>
                <a:gd name="T17" fmla="*/ 1140585 w 1140585"/>
                <a:gd name="T18" fmla="*/ 2303921 h 23039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54" name="Freeform 35"/>
            <p:cNvSpPr>
              <a:spLocks noChangeArrowheads="1"/>
            </p:cNvSpPr>
            <p:nvPr/>
          </p:nvSpPr>
          <p:spPr bwMode="auto">
            <a:xfrm>
              <a:off x="561282" y="509135"/>
              <a:ext cx="1252841" cy="1288200"/>
            </a:xfrm>
            <a:custGeom>
              <a:avLst/>
              <a:gdLst>
                <a:gd name="T0" fmla="*/ 787125 w 191"/>
                <a:gd name="T1" fmla="*/ 209251 h 197"/>
                <a:gd name="T2" fmla="*/ 544428 w 191"/>
                <a:gd name="T3" fmla="*/ 19617 h 197"/>
                <a:gd name="T4" fmla="*/ 308291 w 191"/>
                <a:gd name="T5" fmla="*/ 32695 h 197"/>
                <a:gd name="T6" fmla="*/ 288613 w 191"/>
                <a:gd name="T7" fmla="*/ 176555 h 197"/>
                <a:gd name="T8" fmla="*/ 262375 w 191"/>
                <a:gd name="T9" fmla="*/ 189634 h 197"/>
                <a:gd name="T10" fmla="*/ 262375 w 191"/>
                <a:gd name="T11" fmla="*/ 215790 h 197"/>
                <a:gd name="T12" fmla="*/ 295172 w 191"/>
                <a:gd name="T13" fmla="*/ 261563 h 197"/>
                <a:gd name="T14" fmla="*/ 577225 w 191"/>
                <a:gd name="T15" fmla="*/ 287720 h 197"/>
                <a:gd name="T16" fmla="*/ 774006 w 191"/>
                <a:gd name="T17" fmla="*/ 738917 h 197"/>
                <a:gd name="T18" fmla="*/ 944550 w 191"/>
                <a:gd name="T19" fmla="*/ 843542 h 197"/>
                <a:gd name="T20" fmla="*/ 734650 w 191"/>
                <a:gd name="T21" fmla="*/ 712760 h 197"/>
                <a:gd name="T22" fmla="*/ 426360 w 191"/>
                <a:gd name="T23" fmla="*/ 751995 h 197"/>
                <a:gd name="T24" fmla="*/ 0 w 191"/>
                <a:gd name="T25" fmla="*/ 758534 h 197"/>
                <a:gd name="T26" fmla="*/ 170544 w 191"/>
                <a:gd name="T27" fmla="*/ 1137801 h 197"/>
                <a:gd name="T28" fmla="*/ 400122 w 191"/>
                <a:gd name="T29" fmla="*/ 889316 h 197"/>
                <a:gd name="T30" fmla="*/ 373884 w 191"/>
                <a:gd name="T31" fmla="*/ 967785 h 197"/>
                <a:gd name="T32" fmla="*/ 826481 w 191"/>
                <a:gd name="T33" fmla="*/ 915472 h 197"/>
                <a:gd name="T34" fmla="*/ 360766 w 191"/>
                <a:gd name="T35" fmla="*/ 1000480 h 197"/>
                <a:gd name="T36" fmla="*/ 196781 w 191"/>
                <a:gd name="T37" fmla="*/ 1177036 h 197"/>
                <a:gd name="T38" fmla="*/ 209900 w 191"/>
                <a:gd name="T39" fmla="*/ 1190114 h 197"/>
                <a:gd name="T40" fmla="*/ 1180688 w 191"/>
                <a:gd name="T41" fmla="*/ 1039715 h 197"/>
                <a:gd name="T42" fmla="*/ 1213485 w 191"/>
                <a:gd name="T43" fmla="*/ 843542 h 197"/>
                <a:gd name="T44" fmla="*/ 787125 w 191"/>
                <a:gd name="T45" fmla="*/ 209251 h 1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1"/>
                <a:gd name="T70" fmla="*/ 0 h 197"/>
                <a:gd name="T71" fmla="*/ 191 w 191"/>
                <a:gd name="T72" fmla="*/ 197 h 19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1" h="197">
                  <a:moveTo>
                    <a:pt x="120" y="32"/>
                  </a:moveTo>
                  <a:cubicBezTo>
                    <a:pt x="112" y="23"/>
                    <a:pt x="99" y="9"/>
                    <a:pt x="83" y="3"/>
                  </a:cubicBezTo>
                  <a:cubicBezTo>
                    <a:pt x="72" y="0"/>
                    <a:pt x="47" y="5"/>
                    <a:pt x="47" y="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33"/>
                    <a:pt x="40" y="37"/>
                    <a:pt x="45" y="40"/>
                  </a:cubicBezTo>
                  <a:cubicBezTo>
                    <a:pt x="50" y="42"/>
                    <a:pt x="73" y="53"/>
                    <a:pt x="88" y="44"/>
                  </a:cubicBezTo>
                  <a:cubicBezTo>
                    <a:pt x="118" y="60"/>
                    <a:pt x="105" y="91"/>
                    <a:pt x="118" y="113"/>
                  </a:cubicBezTo>
                  <a:cubicBezTo>
                    <a:pt x="123" y="120"/>
                    <a:pt x="131" y="127"/>
                    <a:pt x="144" y="129"/>
                  </a:cubicBezTo>
                  <a:cubicBezTo>
                    <a:pt x="144" y="129"/>
                    <a:pt x="115" y="131"/>
                    <a:pt x="112" y="109"/>
                  </a:cubicBezTo>
                  <a:cubicBezTo>
                    <a:pt x="101" y="104"/>
                    <a:pt x="82" y="99"/>
                    <a:pt x="65" y="115"/>
                  </a:cubicBezTo>
                  <a:cubicBezTo>
                    <a:pt x="51" y="100"/>
                    <a:pt x="14" y="100"/>
                    <a:pt x="0" y="116"/>
                  </a:cubicBezTo>
                  <a:cubicBezTo>
                    <a:pt x="6" y="141"/>
                    <a:pt x="18" y="163"/>
                    <a:pt x="26" y="174"/>
                  </a:cubicBezTo>
                  <a:cubicBezTo>
                    <a:pt x="52" y="156"/>
                    <a:pt x="61" y="136"/>
                    <a:pt x="61" y="136"/>
                  </a:cubicBezTo>
                  <a:cubicBezTo>
                    <a:pt x="60" y="140"/>
                    <a:pt x="59" y="144"/>
                    <a:pt x="57" y="148"/>
                  </a:cubicBezTo>
                  <a:cubicBezTo>
                    <a:pt x="103" y="167"/>
                    <a:pt x="126" y="140"/>
                    <a:pt x="126" y="140"/>
                  </a:cubicBezTo>
                  <a:cubicBezTo>
                    <a:pt x="107" y="171"/>
                    <a:pt x="63" y="157"/>
                    <a:pt x="55" y="153"/>
                  </a:cubicBezTo>
                  <a:cubicBezTo>
                    <a:pt x="48" y="166"/>
                    <a:pt x="38" y="175"/>
                    <a:pt x="30" y="180"/>
                  </a:cubicBezTo>
                  <a:cubicBezTo>
                    <a:pt x="32" y="181"/>
                    <a:pt x="32" y="182"/>
                    <a:pt x="32" y="182"/>
                  </a:cubicBezTo>
                  <a:cubicBezTo>
                    <a:pt x="88" y="197"/>
                    <a:pt x="154" y="177"/>
                    <a:pt x="180" y="159"/>
                  </a:cubicBezTo>
                  <a:cubicBezTo>
                    <a:pt x="191" y="151"/>
                    <a:pt x="188" y="138"/>
                    <a:pt x="185" y="129"/>
                  </a:cubicBezTo>
                  <a:cubicBezTo>
                    <a:pt x="172" y="91"/>
                    <a:pt x="134" y="49"/>
                    <a:pt x="120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61717" tIns="30858" rIns="61717" bIns="30858"/>
            <a:lstStyle/>
            <a:p>
              <a:endParaRPr lang="zh-CN" altLang="en-US"/>
            </a:p>
          </p:txBody>
        </p:sp>
      </p:grpSp>
      <p:grpSp>
        <p:nvGrpSpPr>
          <p:cNvPr id="10243" name="组合 8"/>
          <p:cNvGrpSpPr>
            <a:grpSpLocks/>
          </p:cNvGrpSpPr>
          <p:nvPr/>
        </p:nvGrpSpPr>
        <p:grpSpPr bwMode="auto">
          <a:xfrm>
            <a:off x="1514475" y="2495550"/>
            <a:ext cx="2306638" cy="2306638"/>
            <a:chOff x="0" y="0"/>
            <a:chExt cx="2306471" cy="2306471"/>
          </a:xfrm>
        </p:grpSpPr>
        <p:sp>
          <p:nvSpPr>
            <p:cNvPr id="10249" name="椭圆 4"/>
            <p:cNvSpPr>
              <a:spLocks noChangeArrowheads="1"/>
            </p:cNvSpPr>
            <p:nvPr/>
          </p:nvSpPr>
          <p:spPr bwMode="auto">
            <a:xfrm>
              <a:off x="0" y="0"/>
              <a:ext cx="2306471" cy="2306471"/>
            </a:xfrm>
            <a:prstGeom prst="ellipse">
              <a:avLst/>
            </a:prstGeom>
            <a:solidFill>
              <a:srgbClr val="519C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50" name="任意多边形 5"/>
            <p:cNvSpPr>
              <a:spLocks noChangeArrowheads="1"/>
            </p:cNvSpPr>
            <p:nvPr/>
          </p:nvSpPr>
          <p:spPr bwMode="auto">
            <a:xfrm flipH="1">
              <a:off x="12650" y="2548"/>
              <a:ext cx="1140585" cy="2303921"/>
            </a:xfrm>
            <a:custGeom>
              <a:avLst/>
              <a:gdLst>
                <a:gd name="T0" fmla="*/ 0 w 1140585"/>
                <a:gd name="T1" fmla="*/ 0 h 2303921"/>
                <a:gd name="T2" fmla="*/ 219766 w 1140585"/>
                <a:gd name="T3" fmla="*/ 22154 h 2303921"/>
                <a:gd name="T4" fmla="*/ 1140585 w 1140585"/>
                <a:gd name="T5" fmla="*/ 1151960 h 2303921"/>
                <a:gd name="T6" fmla="*/ 219766 w 1140585"/>
                <a:gd name="T7" fmla="*/ 2281767 h 2303921"/>
                <a:gd name="T8" fmla="*/ 0 w 1140585"/>
                <a:gd name="T9" fmla="*/ 2303921 h 23039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0585"/>
                <a:gd name="T16" fmla="*/ 0 h 2303921"/>
                <a:gd name="T17" fmla="*/ 1140585 w 1140585"/>
                <a:gd name="T18" fmla="*/ 2303921 h 23039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87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51" name="Rounded Rectangle 29"/>
            <p:cNvSpPr>
              <a:spLocks/>
            </p:cNvSpPr>
            <p:nvPr/>
          </p:nvSpPr>
          <p:spPr bwMode="auto">
            <a:xfrm>
              <a:off x="811995" y="407541"/>
              <a:ext cx="682479" cy="1389792"/>
            </a:xfrm>
            <a:custGeom>
              <a:avLst/>
              <a:gdLst>
                <a:gd name="T0" fmla="*/ 111238 w 2136009"/>
                <a:gd name="T1" fmla="*/ 2095565 h 4350877"/>
                <a:gd name="T2" fmla="*/ 221204 w 2136009"/>
                <a:gd name="T3" fmla="*/ 2194180 h 4350877"/>
                <a:gd name="T4" fmla="*/ 222888 w 2136009"/>
                <a:gd name="T5" fmla="*/ 2194180 h 4350877"/>
                <a:gd name="T6" fmla="*/ 1068991 w 2136009"/>
                <a:gd name="T7" fmla="*/ 3040283 h 4350877"/>
                <a:gd name="T8" fmla="*/ 1914148 w 2136009"/>
                <a:gd name="T9" fmla="*/ 2212909 h 4350877"/>
                <a:gd name="T10" fmla="*/ 1913533 w 2136009"/>
                <a:gd name="T11" fmla="*/ 2206803 h 4350877"/>
                <a:gd name="T12" fmla="*/ 2024771 w 2136009"/>
                <a:gd name="T13" fmla="*/ 2095565 h 4350877"/>
                <a:gd name="T14" fmla="*/ 2134737 w 2136009"/>
                <a:gd name="T15" fmla="*/ 2194180 h 4350877"/>
                <a:gd name="T16" fmla="*/ 2136009 w 2136009"/>
                <a:gd name="T17" fmla="*/ 2194180 h 4350877"/>
                <a:gd name="T18" fmla="*/ 2135585 w 2136009"/>
                <a:gd name="T19" fmla="*/ 2202590 h 4350877"/>
                <a:gd name="T20" fmla="*/ 2136009 w 2136009"/>
                <a:gd name="T21" fmla="*/ 2206803 h 4350877"/>
                <a:gd name="T22" fmla="*/ 2134732 w 2136009"/>
                <a:gd name="T23" fmla="*/ 2219472 h 4350877"/>
                <a:gd name="T24" fmla="*/ 1205164 w 2136009"/>
                <a:gd name="T25" fmla="*/ 3251541 h 4350877"/>
                <a:gd name="T26" fmla="*/ 1205164 w 2136009"/>
                <a:gd name="T27" fmla="*/ 3820541 h 4350877"/>
                <a:gd name="T28" fmla="*/ 1457555 w 2136009"/>
                <a:gd name="T29" fmla="*/ 3820541 h 4350877"/>
                <a:gd name="T30" fmla="*/ 1722723 w 2136009"/>
                <a:gd name="T31" fmla="*/ 4085709 h 4350877"/>
                <a:gd name="T32" fmla="*/ 1722722 w 2136009"/>
                <a:gd name="T33" fmla="*/ 4085709 h 4350877"/>
                <a:gd name="T34" fmla="*/ 1457554 w 2136009"/>
                <a:gd name="T35" fmla="*/ 4350877 h 4350877"/>
                <a:gd name="T36" fmla="*/ 678455 w 2136009"/>
                <a:gd name="T37" fmla="*/ 4350876 h 4350877"/>
                <a:gd name="T38" fmla="*/ 413287 w 2136009"/>
                <a:gd name="T39" fmla="*/ 4085709 h 4350877"/>
                <a:gd name="T40" fmla="*/ 678455 w 2136009"/>
                <a:gd name="T41" fmla="*/ 3820541 h 4350877"/>
                <a:gd name="T42" fmla="*/ 930844 w 2136009"/>
                <a:gd name="T43" fmla="*/ 3820541 h 4350877"/>
                <a:gd name="T44" fmla="*/ 930844 w 2136009"/>
                <a:gd name="T45" fmla="*/ 3251239 h 4350877"/>
                <a:gd name="T46" fmla="*/ 4029 w 2136009"/>
                <a:gd name="T47" fmla="*/ 2234922 h 4350877"/>
                <a:gd name="T48" fmla="*/ 0 w 2136009"/>
                <a:gd name="T49" fmla="*/ 2206803 h 4350877"/>
                <a:gd name="T50" fmla="*/ 111238 w 2136009"/>
                <a:gd name="T51" fmla="*/ 2095565 h 4350877"/>
                <a:gd name="T52" fmla="*/ 1050366 w 2136009"/>
                <a:gd name="T53" fmla="*/ 0 h 4350877"/>
                <a:gd name="T54" fmla="*/ 1085642 w 2136009"/>
                <a:gd name="T55" fmla="*/ 0 h 4350877"/>
                <a:gd name="T56" fmla="*/ 1767734 w 2136009"/>
                <a:gd name="T57" fmla="*/ 670400 h 4350877"/>
                <a:gd name="T58" fmla="*/ 1582354 w 2136009"/>
                <a:gd name="T59" fmla="*/ 670400 h 4350877"/>
                <a:gd name="T60" fmla="*/ 1414714 w 2136009"/>
                <a:gd name="T61" fmla="*/ 838040 h 4350877"/>
                <a:gd name="T62" fmla="*/ 1582354 w 2136009"/>
                <a:gd name="T63" fmla="*/ 1005680 h 4350877"/>
                <a:gd name="T64" fmla="*/ 1769044 w 2136009"/>
                <a:gd name="T65" fmla="*/ 1005680 h 4350877"/>
                <a:gd name="T66" fmla="*/ 1769044 w 2136009"/>
                <a:gd name="T67" fmla="*/ 1319453 h 4350877"/>
                <a:gd name="T68" fmla="*/ 1582354 w 2136009"/>
                <a:gd name="T69" fmla="*/ 1319453 h 4350877"/>
                <a:gd name="T70" fmla="*/ 1414714 w 2136009"/>
                <a:gd name="T71" fmla="*/ 1487093 h 4350877"/>
                <a:gd name="T72" fmla="*/ 1582354 w 2136009"/>
                <a:gd name="T73" fmla="*/ 1654733 h 4350877"/>
                <a:gd name="T74" fmla="*/ 1769044 w 2136009"/>
                <a:gd name="T75" fmla="*/ 1654733 h 4350877"/>
                <a:gd name="T76" fmla="*/ 1769044 w 2136009"/>
                <a:gd name="T77" fmla="*/ 1968506 h 4350877"/>
                <a:gd name="T78" fmla="*/ 1582354 w 2136009"/>
                <a:gd name="T79" fmla="*/ 1968506 h 4350877"/>
                <a:gd name="T80" fmla="*/ 1414714 w 2136009"/>
                <a:gd name="T81" fmla="*/ 2136146 h 4350877"/>
                <a:gd name="T82" fmla="*/ 1582354 w 2136009"/>
                <a:gd name="T83" fmla="*/ 2303786 h 4350877"/>
                <a:gd name="T84" fmla="*/ 1758275 w 2136009"/>
                <a:gd name="T85" fmla="*/ 2303786 h 4350877"/>
                <a:gd name="T86" fmla="*/ 1085642 w 2136009"/>
                <a:gd name="T87" fmla="*/ 2880360 h 4350877"/>
                <a:gd name="T88" fmla="*/ 1050366 w 2136009"/>
                <a:gd name="T89" fmla="*/ 2880360 h 4350877"/>
                <a:gd name="T90" fmla="*/ 377733 w 2136009"/>
                <a:gd name="T91" fmla="*/ 2303786 h 4350877"/>
                <a:gd name="T92" fmla="*/ 549845 w 2136009"/>
                <a:gd name="T93" fmla="*/ 2303786 h 4350877"/>
                <a:gd name="T94" fmla="*/ 717485 w 2136009"/>
                <a:gd name="T95" fmla="*/ 2136146 h 4350877"/>
                <a:gd name="T96" fmla="*/ 549845 w 2136009"/>
                <a:gd name="T97" fmla="*/ 1968506 h 4350877"/>
                <a:gd name="T98" fmla="*/ 366964 w 2136009"/>
                <a:gd name="T99" fmla="*/ 1968506 h 4350877"/>
                <a:gd name="T100" fmla="*/ 366964 w 2136009"/>
                <a:gd name="T101" fmla="*/ 1654733 h 4350877"/>
                <a:gd name="T102" fmla="*/ 549845 w 2136009"/>
                <a:gd name="T103" fmla="*/ 1654733 h 4350877"/>
                <a:gd name="T104" fmla="*/ 717485 w 2136009"/>
                <a:gd name="T105" fmla="*/ 1487093 h 4350877"/>
                <a:gd name="T106" fmla="*/ 549845 w 2136009"/>
                <a:gd name="T107" fmla="*/ 1319453 h 4350877"/>
                <a:gd name="T108" fmla="*/ 366964 w 2136009"/>
                <a:gd name="T109" fmla="*/ 1319453 h 4350877"/>
                <a:gd name="T110" fmla="*/ 366964 w 2136009"/>
                <a:gd name="T111" fmla="*/ 1005680 h 4350877"/>
                <a:gd name="T112" fmla="*/ 549845 w 2136009"/>
                <a:gd name="T113" fmla="*/ 1005680 h 4350877"/>
                <a:gd name="T114" fmla="*/ 717485 w 2136009"/>
                <a:gd name="T115" fmla="*/ 838040 h 4350877"/>
                <a:gd name="T116" fmla="*/ 549845 w 2136009"/>
                <a:gd name="T117" fmla="*/ 670400 h 4350877"/>
                <a:gd name="T118" fmla="*/ 368275 w 2136009"/>
                <a:gd name="T119" fmla="*/ 670400 h 4350877"/>
                <a:gd name="T120" fmla="*/ 1050366 w 2136009"/>
                <a:gd name="T121" fmla="*/ 0 h 4350877"/>
                <a:gd name="T122" fmla="*/ 0 w 2136009"/>
                <a:gd name="T123" fmla="*/ 0 h 4350877"/>
                <a:gd name="T124" fmla="*/ 2136009 w 2136009"/>
                <a:gd name="T125" fmla="*/ 4350877 h 4350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T122" t="T123" r="T124" b="T125"/>
              <a:pathLst>
                <a:path w="2136009" h="4350877">
                  <a:moveTo>
                    <a:pt x="111238" y="2095565"/>
                  </a:moveTo>
                  <a:cubicBezTo>
                    <a:pt x="168383" y="2095565"/>
                    <a:pt x="215464" y="2138656"/>
                    <a:pt x="221204" y="2194180"/>
                  </a:cubicBezTo>
                  <a:lnTo>
                    <a:pt x="222888" y="2194180"/>
                  </a:lnTo>
                  <a:cubicBezTo>
                    <a:pt x="222888" y="2661471"/>
                    <a:pt x="601700" y="3040283"/>
                    <a:pt x="1068991" y="3040283"/>
                  </a:cubicBezTo>
                  <a:cubicBezTo>
                    <a:pt x="1530017" y="3040283"/>
                    <a:pt x="1904922" y="2671559"/>
                    <a:pt x="1914148" y="2212909"/>
                  </a:cubicBezTo>
                  <a:cubicBezTo>
                    <a:pt x="1913589" y="2210904"/>
                    <a:pt x="1913533" y="2208860"/>
                    <a:pt x="1913533" y="2206803"/>
                  </a:cubicBezTo>
                  <a:cubicBezTo>
                    <a:pt x="1913533" y="2145368"/>
                    <a:pt x="1963336" y="2095565"/>
                    <a:pt x="2024771" y="2095565"/>
                  </a:cubicBezTo>
                  <a:cubicBezTo>
                    <a:pt x="2081917" y="2095565"/>
                    <a:pt x="2128997" y="2138656"/>
                    <a:pt x="2134737" y="2194180"/>
                  </a:cubicBezTo>
                  <a:lnTo>
                    <a:pt x="2136009" y="2194180"/>
                  </a:lnTo>
                  <a:lnTo>
                    <a:pt x="2135585" y="2202590"/>
                  </a:lnTo>
                  <a:cubicBezTo>
                    <a:pt x="2135983" y="2203980"/>
                    <a:pt x="2136009" y="2205388"/>
                    <a:pt x="2136009" y="2206803"/>
                  </a:cubicBezTo>
                  <a:lnTo>
                    <a:pt x="2134732" y="2219472"/>
                  </a:lnTo>
                  <a:cubicBezTo>
                    <a:pt x="2123259" y="2751175"/>
                    <a:pt x="1722042" y="3186685"/>
                    <a:pt x="1205164" y="3251541"/>
                  </a:cubicBezTo>
                  <a:lnTo>
                    <a:pt x="1205164" y="3820541"/>
                  </a:lnTo>
                  <a:lnTo>
                    <a:pt x="1457555" y="3820541"/>
                  </a:lnTo>
                  <a:cubicBezTo>
                    <a:pt x="1604003" y="3820541"/>
                    <a:pt x="1722723" y="3939261"/>
                    <a:pt x="1722723" y="4085709"/>
                  </a:cubicBezTo>
                  <a:lnTo>
                    <a:pt x="1722722" y="4085709"/>
                  </a:lnTo>
                  <a:cubicBezTo>
                    <a:pt x="1722722" y="4232157"/>
                    <a:pt x="1604002" y="4350877"/>
                    <a:pt x="1457554" y="4350877"/>
                  </a:cubicBezTo>
                  <a:lnTo>
                    <a:pt x="678455" y="4350876"/>
                  </a:lnTo>
                  <a:cubicBezTo>
                    <a:pt x="532007" y="4350876"/>
                    <a:pt x="413288" y="4232157"/>
                    <a:pt x="413287" y="4085709"/>
                  </a:cubicBezTo>
                  <a:cubicBezTo>
                    <a:pt x="413288" y="3939261"/>
                    <a:pt x="532007" y="3820541"/>
                    <a:pt x="678455" y="3820541"/>
                  </a:cubicBezTo>
                  <a:lnTo>
                    <a:pt x="930844" y="3820541"/>
                  </a:lnTo>
                  <a:lnTo>
                    <a:pt x="930844" y="3251239"/>
                  </a:lnTo>
                  <a:cubicBezTo>
                    <a:pt x="419935" y="3186221"/>
                    <a:pt x="22536" y="2758927"/>
                    <a:pt x="4029" y="2234922"/>
                  </a:cubicBezTo>
                  <a:cubicBezTo>
                    <a:pt x="1255" y="2226017"/>
                    <a:pt x="0" y="2216556"/>
                    <a:pt x="0" y="2206803"/>
                  </a:cubicBezTo>
                  <a:cubicBezTo>
                    <a:pt x="0" y="2145368"/>
                    <a:pt x="49803" y="2095565"/>
                    <a:pt x="111238" y="2095565"/>
                  </a:cubicBezTo>
                  <a:close/>
                  <a:moveTo>
                    <a:pt x="1050366" y="0"/>
                  </a:moveTo>
                  <a:lnTo>
                    <a:pt x="1085642" y="0"/>
                  </a:lnTo>
                  <a:cubicBezTo>
                    <a:pt x="1458724" y="0"/>
                    <a:pt x="1761980" y="298955"/>
                    <a:pt x="1767734" y="670400"/>
                  </a:cubicBezTo>
                  <a:lnTo>
                    <a:pt x="1582354" y="670400"/>
                  </a:lnTo>
                  <a:cubicBezTo>
                    <a:pt x="1489769" y="670400"/>
                    <a:pt x="1414714" y="745455"/>
                    <a:pt x="1414714" y="838040"/>
                  </a:cubicBezTo>
                  <a:cubicBezTo>
                    <a:pt x="1414714" y="930625"/>
                    <a:pt x="1489769" y="1005680"/>
                    <a:pt x="1582354" y="1005680"/>
                  </a:cubicBezTo>
                  <a:lnTo>
                    <a:pt x="1769044" y="1005680"/>
                  </a:lnTo>
                  <a:lnTo>
                    <a:pt x="1769044" y="1319453"/>
                  </a:lnTo>
                  <a:lnTo>
                    <a:pt x="1582354" y="1319453"/>
                  </a:lnTo>
                  <a:cubicBezTo>
                    <a:pt x="1489769" y="1319453"/>
                    <a:pt x="1414714" y="1394508"/>
                    <a:pt x="1414714" y="1487093"/>
                  </a:cubicBezTo>
                  <a:cubicBezTo>
                    <a:pt x="1414714" y="1579678"/>
                    <a:pt x="1489769" y="1654733"/>
                    <a:pt x="1582354" y="1654733"/>
                  </a:cubicBezTo>
                  <a:lnTo>
                    <a:pt x="1769044" y="1654733"/>
                  </a:lnTo>
                  <a:lnTo>
                    <a:pt x="1769044" y="1968506"/>
                  </a:lnTo>
                  <a:lnTo>
                    <a:pt x="1582354" y="1968506"/>
                  </a:lnTo>
                  <a:cubicBezTo>
                    <a:pt x="1489769" y="1968506"/>
                    <a:pt x="1414714" y="2043561"/>
                    <a:pt x="1414714" y="2136146"/>
                  </a:cubicBezTo>
                  <a:cubicBezTo>
                    <a:pt x="1414714" y="2228731"/>
                    <a:pt x="1489769" y="2303786"/>
                    <a:pt x="1582354" y="2303786"/>
                  </a:cubicBezTo>
                  <a:lnTo>
                    <a:pt x="1758275" y="2303786"/>
                  </a:lnTo>
                  <a:cubicBezTo>
                    <a:pt x="1709241" y="2630669"/>
                    <a:pt x="1426601" y="2880360"/>
                    <a:pt x="1085642" y="2880360"/>
                  </a:cubicBezTo>
                  <a:lnTo>
                    <a:pt x="1050366" y="2880360"/>
                  </a:lnTo>
                  <a:cubicBezTo>
                    <a:pt x="709407" y="2880360"/>
                    <a:pt x="426767" y="2630669"/>
                    <a:pt x="377733" y="2303786"/>
                  </a:cubicBezTo>
                  <a:lnTo>
                    <a:pt x="549845" y="2303786"/>
                  </a:lnTo>
                  <a:cubicBezTo>
                    <a:pt x="642430" y="2303786"/>
                    <a:pt x="717485" y="2228731"/>
                    <a:pt x="717485" y="2136146"/>
                  </a:cubicBezTo>
                  <a:cubicBezTo>
                    <a:pt x="717485" y="2043561"/>
                    <a:pt x="642430" y="1968506"/>
                    <a:pt x="549845" y="1968506"/>
                  </a:cubicBezTo>
                  <a:lnTo>
                    <a:pt x="366964" y="1968506"/>
                  </a:lnTo>
                  <a:lnTo>
                    <a:pt x="366964" y="1654733"/>
                  </a:lnTo>
                  <a:lnTo>
                    <a:pt x="549845" y="1654733"/>
                  </a:lnTo>
                  <a:cubicBezTo>
                    <a:pt x="642430" y="1654733"/>
                    <a:pt x="717485" y="1579678"/>
                    <a:pt x="717485" y="1487093"/>
                  </a:cubicBezTo>
                  <a:cubicBezTo>
                    <a:pt x="717485" y="1394508"/>
                    <a:pt x="642430" y="1319453"/>
                    <a:pt x="549845" y="1319453"/>
                  </a:cubicBezTo>
                  <a:lnTo>
                    <a:pt x="366964" y="1319453"/>
                  </a:lnTo>
                  <a:lnTo>
                    <a:pt x="366964" y="1005680"/>
                  </a:lnTo>
                  <a:lnTo>
                    <a:pt x="549845" y="1005680"/>
                  </a:lnTo>
                  <a:cubicBezTo>
                    <a:pt x="642430" y="1005680"/>
                    <a:pt x="717485" y="930625"/>
                    <a:pt x="717485" y="838040"/>
                  </a:cubicBezTo>
                  <a:cubicBezTo>
                    <a:pt x="717485" y="745455"/>
                    <a:pt x="642430" y="670400"/>
                    <a:pt x="549845" y="670400"/>
                  </a:cubicBezTo>
                  <a:lnTo>
                    <a:pt x="368275" y="670400"/>
                  </a:lnTo>
                  <a:cubicBezTo>
                    <a:pt x="374028" y="298955"/>
                    <a:pt x="677284" y="0"/>
                    <a:pt x="1050366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 cmpd="sng">
                  <a:solidFill>
                    <a:schemeClr val="accent2"/>
                  </a:solidFill>
                  <a:bevel/>
                  <a:headEnd/>
                  <a:tailEnd/>
                </a14:hiddenLine>
              </a:ext>
            </a:extLst>
          </p:spPr>
          <p:txBody>
            <a:bodyPr lIns="45720" rIns="45720" anchor="ctr"/>
            <a:lstStyle/>
            <a:p>
              <a:endParaRPr lang="zh-CN" altLang="en-US"/>
            </a:p>
          </p:txBody>
        </p:sp>
      </p:grpSp>
      <p:grpSp>
        <p:nvGrpSpPr>
          <p:cNvPr id="10244" name="组合 6"/>
          <p:cNvGrpSpPr>
            <a:grpSpLocks/>
          </p:cNvGrpSpPr>
          <p:nvPr/>
        </p:nvGrpSpPr>
        <p:grpSpPr bwMode="auto">
          <a:xfrm>
            <a:off x="8434388" y="2495550"/>
            <a:ext cx="2306637" cy="2306638"/>
            <a:chOff x="0" y="0"/>
            <a:chExt cx="2306471" cy="2306471"/>
          </a:xfrm>
        </p:grpSpPr>
        <p:sp>
          <p:nvSpPr>
            <p:cNvPr id="10246" name="椭圆 18"/>
            <p:cNvSpPr>
              <a:spLocks noChangeArrowheads="1"/>
            </p:cNvSpPr>
            <p:nvPr/>
          </p:nvSpPr>
          <p:spPr bwMode="auto">
            <a:xfrm>
              <a:off x="0" y="0"/>
              <a:ext cx="2306471" cy="2306471"/>
            </a:xfrm>
            <a:prstGeom prst="ellipse">
              <a:avLst/>
            </a:prstGeom>
            <a:solidFill>
              <a:srgbClr val="E8B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247" name="任意多边形 19"/>
            <p:cNvSpPr>
              <a:spLocks noChangeArrowheads="1"/>
            </p:cNvSpPr>
            <p:nvPr/>
          </p:nvSpPr>
          <p:spPr bwMode="auto">
            <a:xfrm flipH="1">
              <a:off x="12650" y="2548"/>
              <a:ext cx="1140585" cy="2303921"/>
            </a:xfrm>
            <a:custGeom>
              <a:avLst/>
              <a:gdLst>
                <a:gd name="T0" fmla="*/ 0 w 1140585"/>
                <a:gd name="T1" fmla="*/ 0 h 2303921"/>
                <a:gd name="T2" fmla="*/ 219766 w 1140585"/>
                <a:gd name="T3" fmla="*/ 22154 h 2303921"/>
                <a:gd name="T4" fmla="*/ 1140585 w 1140585"/>
                <a:gd name="T5" fmla="*/ 1151960 h 2303921"/>
                <a:gd name="T6" fmla="*/ 219766 w 1140585"/>
                <a:gd name="T7" fmla="*/ 2281767 h 2303921"/>
                <a:gd name="T8" fmla="*/ 0 w 1140585"/>
                <a:gd name="T9" fmla="*/ 2303921 h 23039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0585"/>
                <a:gd name="T16" fmla="*/ 0 h 2303921"/>
                <a:gd name="T17" fmla="*/ 1140585 w 1140585"/>
                <a:gd name="T18" fmla="*/ 2303921 h 23039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0585" h="2303921">
                  <a:moveTo>
                    <a:pt x="0" y="0"/>
                  </a:moveTo>
                  <a:lnTo>
                    <a:pt x="219766" y="22154"/>
                  </a:lnTo>
                  <a:cubicBezTo>
                    <a:pt x="745277" y="129689"/>
                    <a:pt x="1140585" y="594660"/>
                    <a:pt x="1140585" y="1151960"/>
                  </a:cubicBezTo>
                  <a:cubicBezTo>
                    <a:pt x="1140585" y="1709261"/>
                    <a:pt x="745277" y="2174232"/>
                    <a:pt x="219766" y="2281767"/>
                  </a:cubicBezTo>
                  <a:lnTo>
                    <a:pt x="0" y="23039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A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pic>
          <p:nvPicPr>
            <p:cNvPr id="10248" name="Picture 7" descr="\\MAGNUM\Projects\Microsoft\Cloud Power FY12\Design\Icons\PNGs\Pooled.png"/>
            <p:cNvPicPr>
              <a:picLocks noChangeAspect="1" noChangeArrowheads="1"/>
            </p:cNvPicPr>
            <p:nvPr/>
          </p:nvPicPr>
          <p:blipFill>
            <a:blip r:embed="rId2">
              <a:lum bright="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95" y="260337"/>
              <a:ext cx="1874379" cy="1873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45" name="文本框 21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>
            <a:spLocks noChangeArrowheads="1"/>
          </p:cNvSpPr>
          <p:nvPr/>
        </p:nvSpPr>
        <p:spPr bwMode="auto">
          <a:xfrm rot="2703315">
            <a:off x="5219700" y="1504950"/>
            <a:ext cx="1819275" cy="1819275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7" name="矩形 2"/>
          <p:cNvSpPr>
            <a:spLocks noChangeArrowheads="1"/>
          </p:cNvSpPr>
          <p:nvPr/>
        </p:nvSpPr>
        <p:spPr bwMode="auto">
          <a:xfrm rot="2703315">
            <a:off x="3871913" y="2846388"/>
            <a:ext cx="1819275" cy="181927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8" name="直角三角形 3"/>
          <p:cNvSpPr>
            <a:spLocks noChangeArrowheads="1"/>
          </p:cNvSpPr>
          <p:nvPr/>
        </p:nvSpPr>
        <p:spPr bwMode="auto">
          <a:xfrm rot="2703315">
            <a:off x="3871913" y="2846388"/>
            <a:ext cx="1819275" cy="1819275"/>
          </a:xfrm>
          <a:prstGeom prst="rtTriangl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69" name="直角三角形 4"/>
          <p:cNvSpPr>
            <a:spLocks noChangeArrowheads="1"/>
          </p:cNvSpPr>
          <p:nvPr/>
        </p:nvSpPr>
        <p:spPr bwMode="auto">
          <a:xfrm rot="2703315">
            <a:off x="5219700" y="1504950"/>
            <a:ext cx="1819275" cy="1819275"/>
          </a:xfrm>
          <a:prstGeom prst="rtTriangl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0" name="矩形 5"/>
          <p:cNvSpPr>
            <a:spLocks noChangeArrowheads="1"/>
          </p:cNvSpPr>
          <p:nvPr/>
        </p:nvSpPr>
        <p:spPr bwMode="auto">
          <a:xfrm rot="2703315">
            <a:off x="5219700" y="4200525"/>
            <a:ext cx="1819275" cy="1819275"/>
          </a:xfrm>
          <a:prstGeom prst="rect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1" name="直角三角形 6"/>
          <p:cNvSpPr>
            <a:spLocks noChangeArrowheads="1"/>
          </p:cNvSpPr>
          <p:nvPr/>
        </p:nvSpPr>
        <p:spPr bwMode="auto">
          <a:xfrm rot="2703315">
            <a:off x="5219700" y="4200525"/>
            <a:ext cx="1819275" cy="1819275"/>
          </a:xfrm>
          <a:prstGeom prst="rtTriangle">
            <a:avLst/>
          </a:prstGeom>
          <a:solidFill>
            <a:srgbClr val="DDA44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2" name="矩形 7"/>
          <p:cNvSpPr>
            <a:spLocks noChangeArrowheads="1"/>
          </p:cNvSpPr>
          <p:nvPr/>
        </p:nvSpPr>
        <p:spPr bwMode="auto">
          <a:xfrm rot="2703315">
            <a:off x="6565900" y="2846388"/>
            <a:ext cx="1819275" cy="1819275"/>
          </a:xfrm>
          <a:prstGeom prst="rect">
            <a:avLst/>
          </a:prstGeom>
          <a:solidFill>
            <a:srgbClr val="519CD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73" name="直角三角形 8"/>
          <p:cNvSpPr>
            <a:spLocks noChangeArrowheads="1"/>
          </p:cNvSpPr>
          <p:nvPr/>
        </p:nvSpPr>
        <p:spPr bwMode="auto">
          <a:xfrm rot="2703315">
            <a:off x="6565900" y="2846388"/>
            <a:ext cx="1819275" cy="1819275"/>
          </a:xfrm>
          <a:prstGeom prst="rtTriangl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11274" name="组合 13"/>
          <p:cNvGrpSpPr>
            <a:grpSpLocks/>
          </p:cNvGrpSpPr>
          <p:nvPr/>
        </p:nvGrpSpPr>
        <p:grpSpPr bwMode="auto">
          <a:xfrm>
            <a:off x="6426200" y="1500188"/>
            <a:ext cx="3352800" cy="344487"/>
            <a:chOff x="0" y="0"/>
            <a:chExt cx="3352800" cy="344678"/>
          </a:xfrm>
        </p:grpSpPr>
        <p:sp>
          <p:nvSpPr>
            <p:cNvPr id="11297" name="直接连接符 18"/>
            <p:cNvSpPr>
              <a:spLocks noChangeShapeType="1"/>
            </p:cNvSpPr>
            <p:nvPr/>
          </p:nvSpPr>
          <p:spPr bwMode="auto">
            <a:xfrm flipV="1">
              <a:off x="0" y="0"/>
              <a:ext cx="523875" cy="344678"/>
            </a:xfrm>
            <a:prstGeom prst="line">
              <a:avLst/>
            </a:prstGeom>
            <a:noFill/>
            <a:ln w="6350">
              <a:solidFill>
                <a:srgbClr val="E8B16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8" name="直接连接符 20"/>
            <p:cNvSpPr>
              <a:spLocks noChangeShapeType="1"/>
            </p:cNvSpPr>
            <p:nvPr/>
          </p:nvSpPr>
          <p:spPr bwMode="auto">
            <a:xfrm>
              <a:off x="523875" y="0"/>
              <a:ext cx="2828925" cy="1"/>
            </a:xfrm>
            <a:prstGeom prst="line">
              <a:avLst/>
            </a:prstGeom>
            <a:noFill/>
            <a:ln w="6350">
              <a:solidFill>
                <a:srgbClr val="E8B16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75" name="组合 14"/>
          <p:cNvGrpSpPr>
            <a:grpSpLocks/>
          </p:cNvGrpSpPr>
          <p:nvPr/>
        </p:nvGrpSpPr>
        <p:grpSpPr bwMode="auto">
          <a:xfrm>
            <a:off x="8156575" y="3201988"/>
            <a:ext cx="3352800" cy="344487"/>
            <a:chOff x="0" y="0"/>
            <a:chExt cx="3352800" cy="344678"/>
          </a:xfrm>
        </p:grpSpPr>
        <p:sp>
          <p:nvSpPr>
            <p:cNvPr id="11295" name="直接连接符 21"/>
            <p:cNvSpPr>
              <a:spLocks noChangeShapeType="1"/>
            </p:cNvSpPr>
            <p:nvPr/>
          </p:nvSpPr>
          <p:spPr bwMode="auto">
            <a:xfrm flipV="1">
              <a:off x="0" y="0"/>
              <a:ext cx="523875" cy="344678"/>
            </a:xfrm>
            <a:prstGeom prst="line">
              <a:avLst/>
            </a:prstGeom>
            <a:noFill/>
            <a:ln w="6350">
              <a:solidFill>
                <a:srgbClr val="529DD7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6" name="直接连接符 22"/>
            <p:cNvSpPr>
              <a:spLocks noChangeShapeType="1"/>
            </p:cNvSpPr>
            <p:nvPr/>
          </p:nvSpPr>
          <p:spPr bwMode="auto">
            <a:xfrm>
              <a:off x="523875" y="0"/>
              <a:ext cx="2828925" cy="1"/>
            </a:xfrm>
            <a:prstGeom prst="line">
              <a:avLst/>
            </a:prstGeom>
            <a:noFill/>
            <a:ln w="6350">
              <a:solidFill>
                <a:srgbClr val="529DD7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76" name="组合 16"/>
          <p:cNvGrpSpPr>
            <a:grpSpLocks/>
          </p:cNvGrpSpPr>
          <p:nvPr/>
        </p:nvGrpSpPr>
        <p:grpSpPr bwMode="auto">
          <a:xfrm>
            <a:off x="858838" y="4002088"/>
            <a:ext cx="3341687" cy="344487"/>
            <a:chOff x="0" y="0"/>
            <a:chExt cx="3340768" cy="344678"/>
          </a:xfrm>
        </p:grpSpPr>
        <p:sp>
          <p:nvSpPr>
            <p:cNvPr id="11293" name="直接连接符 19"/>
            <p:cNvSpPr>
              <a:spLocks noChangeShapeType="1"/>
            </p:cNvSpPr>
            <p:nvPr/>
          </p:nvSpPr>
          <p:spPr bwMode="auto">
            <a:xfrm flipV="1">
              <a:off x="2816893" y="0"/>
              <a:ext cx="523875" cy="344678"/>
            </a:xfrm>
            <a:prstGeom prst="line">
              <a:avLst/>
            </a:prstGeom>
            <a:noFill/>
            <a:ln w="6350">
              <a:solidFill>
                <a:srgbClr val="529DD7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4" name="直接连接符 23"/>
            <p:cNvSpPr>
              <a:spLocks noChangeShapeType="1"/>
            </p:cNvSpPr>
            <p:nvPr/>
          </p:nvSpPr>
          <p:spPr bwMode="auto">
            <a:xfrm>
              <a:off x="0" y="344678"/>
              <a:ext cx="2828925" cy="1"/>
            </a:xfrm>
            <a:prstGeom prst="line">
              <a:avLst/>
            </a:prstGeom>
            <a:noFill/>
            <a:ln w="6350">
              <a:solidFill>
                <a:srgbClr val="529DD7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77" name="组合 15"/>
          <p:cNvGrpSpPr>
            <a:grpSpLocks/>
          </p:cNvGrpSpPr>
          <p:nvPr/>
        </p:nvGrpSpPr>
        <p:grpSpPr bwMode="auto">
          <a:xfrm>
            <a:off x="2417763" y="5824538"/>
            <a:ext cx="3352800" cy="344487"/>
            <a:chOff x="0" y="0"/>
            <a:chExt cx="3352800" cy="344678"/>
          </a:xfrm>
        </p:grpSpPr>
        <p:sp>
          <p:nvSpPr>
            <p:cNvPr id="11291" name="直接连接符 24"/>
            <p:cNvSpPr>
              <a:spLocks noChangeShapeType="1"/>
            </p:cNvSpPr>
            <p:nvPr/>
          </p:nvSpPr>
          <p:spPr bwMode="auto">
            <a:xfrm flipV="1">
              <a:off x="2828925" y="0"/>
              <a:ext cx="523875" cy="344678"/>
            </a:xfrm>
            <a:prstGeom prst="line">
              <a:avLst/>
            </a:prstGeom>
            <a:noFill/>
            <a:ln w="6350">
              <a:solidFill>
                <a:srgbClr val="E8B16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2" name="直接连接符 25"/>
            <p:cNvSpPr>
              <a:spLocks noChangeShapeType="1"/>
            </p:cNvSpPr>
            <p:nvPr/>
          </p:nvSpPr>
          <p:spPr bwMode="auto">
            <a:xfrm>
              <a:off x="0" y="344678"/>
              <a:ext cx="2828925" cy="1"/>
            </a:xfrm>
            <a:prstGeom prst="line">
              <a:avLst/>
            </a:prstGeom>
            <a:noFill/>
            <a:ln w="6350">
              <a:solidFill>
                <a:srgbClr val="E8B16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127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38" y="3241675"/>
            <a:ext cx="1268412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1279" name="Picture 18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0739">
            <a:off x="5689600" y="4597400"/>
            <a:ext cx="1049338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0" name="Freeform 15"/>
          <p:cNvSpPr>
            <a:spLocks noEditPoints="1" noChangeArrowheads="1"/>
          </p:cNvSpPr>
          <p:nvPr/>
        </p:nvSpPr>
        <p:spPr bwMode="auto">
          <a:xfrm>
            <a:off x="6959600" y="3241675"/>
            <a:ext cx="965200" cy="952500"/>
          </a:xfrm>
          <a:custGeom>
            <a:avLst/>
            <a:gdLst>
              <a:gd name="T0" fmla="*/ 620291 w 708"/>
              <a:gd name="T1" fmla="*/ 162556 h 709"/>
              <a:gd name="T2" fmla="*/ 534405 w 708"/>
              <a:gd name="T3" fmla="*/ 162556 h 709"/>
              <a:gd name="T4" fmla="*/ 534405 w 708"/>
              <a:gd name="T5" fmla="*/ 276749 h 709"/>
              <a:gd name="T6" fmla="*/ 430795 w 708"/>
              <a:gd name="T7" fmla="*/ 276749 h 709"/>
              <a:gd name="T8" fmla="*/ 430795 w 708"/>
              <a:gd name="T9" fmla="*/ 162556 h 709"/>
              <a:gd name="T10" fmla="*/ 340819 w 708"/>
              <a:gd name="T11" fmla="*/ 162556 h 709"/>
              <a:gd name="T12" fmla="*/ 482600 w 708"/>
              <a:gd name="T13" fmla="*/ 0 h 709"/>
              <a:gd name="T14" fmla="*/ 620291 w 708"/>
              <a:gd name="T15" fmla="*/ 162556 h 709"/>
              <a:gd name="T16" fmla="*/ 279472 w 708"/>
              <a:gd name="T17" fmla="*/ 498417 h 709"/>
              <a:gd name="T18" fmla="*/ 189495 w 708"/>
              <a:gd name="T19" fmla="*/ 498417 h 709"/>
              <a:gd name="T20" fmla="*/ 189495 w 708"/>
              <a:gd name="T21" fmla="*/ 612609 h 709"/>
              <a:gd name="T22" fmla="*/ 85886 w 708"/>
              <a:gd name="T23" fmla="*/ 612609 h 709"/>
              <a:gd name="T24" fmla="*/ 85886 w 708"/>
              <a:gd name="T25" fmla="*/ 498417 h 709"/>
              <a:gd name="T26" fmla="*/ 0 w 708"/>
              <a:gd name="T27" fmla="*/ 498417 h 709"/>
              <a:gd name="T28" fmla="*/ 137691 w 708"/>
              <a:gd name="T29" fmla="*/ 337204 h 709"/>
              <a:gd name="T30" fmla="*/ 279472 w 708"/>
              <a:gd name="T31" fmla="*/ 498417 h 709"/>
              <a:gd name="T32" fmla="*/ 279472 w 708"/>
              <a:gd name="T33" fmla="*/ 675751 h 709"/>
              <a:gd name="T34" fmla="*/ 0 w 708"/>
              <a:gd name="T35" fmla="*/ 675751 h 709"/>
              <a:gd name="T36" fmla="*/ 0 w 708"/>
              <a:gd name="T37" fmla="*/ 952500 h 709"/>
              <a:gd name="T38" fmla="*/ 279472 w 708"/>
              <a:gd name="T39" fmla="*/ 952500 h 709"/>
              <a:gd name="T40" fmla="*/ 279472 w 708"/>
              <a:gd name="T41" fmla="*/ 675751 h 709"/>
              <a:gd name="T42" fmla="*/ 965200 w 708"/>
              <a:gd name="T43" fmla="*/ 675751 h 709"/>
              <a:gd name="T44" fmla="*/ 685728 w 708"/>
              <a:gd name="T45" fmla="*/ 675751 h 709"/>
              <a:gd name="T46" fmla="*/ 685728 w 708"/>
              <a:gd name="T47" fmla="*/ 952500 h 709"/>
              <a:gd name="T48" fmla="*/ 965200 w 708"/>
              <a:gd name="T49" fmla="*/ 952500 h 709"/>
              <a:gd name="T50" fmla="*/ 965200 w 708"/>
              <a:gd name="T51" fmla="*/ 675751 h 709"/>
              <a:gd name="T52" fmla="*/ 965200 w 708"/>
              <a:gd name="T53" fmla="*/ 0 h 709"/>
              <a:gd name="T54" fmla="*/ 685728 w 708"/>
              <a:gd name="T55" fmla="*/ 0 h 709"/>
              <a:gd name="T56" fmla="*/ 685728 w 708"/>
              <a:gd name="T57" fmla="*/ 276749 h 709"/>
              <a:gd name="T58" fmla="*/ 965200 w 708"/>
              <a:gd name="T59" fmla="*/ 276749 h 709"/>
              <a:gd name="T60" fmla="*/ 965200 w 708"/>
              <a:gd name="T61" fmla="*/ 0 h 709"/>
              <a:gd name="T62" fmla="*/ 965200 w 708"/>
              <a:gd name="T63" fmla="*/ 337204 h 709"/>
              <a:gd name="T64" fmla="*/ 685728 w 708"/>
              <a:gd name="T65" fmla="*/ 337204 h 709"/>
              <a:gd name="T66" fmla="*/ 685728 w 708"/>
              <a:gd name="T67" fmla="*/ 612609 h 709"/>
              <a:gd name="T68" fmla="*/ 965200 w 708"/>
              <a:gd name="T69" fmla="*/ 612609 h 709"/>
              <a:gd name="T70" fmla="*/ 965200 w 708"/>
              <a:gd name="T71" fmla="*/ 337204 h 709"/>
              <a:gd name="T72" fmla="*/ 620291 w 708"/>
              <a:gd name="T73" fmla="*/ 337204 h 709"/>
              <a:gd name="T74" fmla="*/ 340819 w 708"/>
              <a:gd name="T75" fmla="*/ 337204 h 709"/>
              <a:gd name="T76" fmla="*/ 340819 w 708"/>
              <a:gd name="T77" fmla="*/ 612609 h 709"/>
              <a:gd name="T78" fmla="*/ 620291 w 708"/>
              <a:gd name="T79" fmla="*/ 612609 h 709"/>
              <a:gd name="T80" fmla="*/ 620291 w 708"/>
              <a:gd name="T81" fmla="*/ 337204 h 709"/>
              <a:gd name="T82" fmla="*/ 620291 w 708"/>
              <a:gd name="T83" fmla="*/ 675751 h 709"/>
              <a:gd name="T84" fmla="*/ 340819 w 708"/>
              <a:gd name="T85" fmla="*/ 675751 h 709"/>
              <a:gd name="T86" fmla="*/ 340819 w 708"/>
              <a:gd name="T87" fmla="*/ 952500 h 709"/>
              <a:gd name="T88" fmla="*/ 620291 w 708"/>
              <a:gd name="T89" fmla="*/ 952500 h 709"/>
              <a:gd name="T90" fmla="*/ 620291 w 708"/>
              <a:gd name="T91" fmla="*/ 675751 h 70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708"/>
              <a:gd name="T139" fmla="*/ 0 h 709"/>
              <a:gd name="T140" fmla="*/ 708 w 708"/>
              <a:gd name="T141" fmla="*/ 709 h 709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708" h="709">
                <a:moveTo>
                  <a:pt x="455" y="121"/>
                </a:moveTo>
                <a:lnTo>
                  <a:pt x="392" y="121"/>
                </a:lnTo>
                <a:lnTo>
                  <a:pt x="392" y="206"/>
                </a:lnTo>
                <a:lnTo>
                  <a:pt x="316" y="206"/>
                </a:lnTo>
                <a:lnTo>
                  <a:pt x="316" y="121"/>
                </a:lnTo>
                <a:lnTo>
                  <a:pt x="250" y="121"/>
                </a:lnTo>
                <a:lnTo>
                  <a:pt x="354" y="0"/>
                </a:lnTo>
                <a:lnTo>
                  <a:pt x="455" y="121"/>
                </a:lnTo>
                <a:close/>
                <a:moveTo>
                  <a:pt x="205" y="371"/>
                </a:moveTo>
                <a:lnTo>
                  <a:pt x="139" y="371"/>
                </a:lnTo>
                <a:lnTo>
                  <a:pt x="139" y="456"/>
                </a:lnTo>
                <a:lnTo>
                  <a:pt x="63" y="456"/>
                </a:lnTo>
                <a:lnTo>
                  <a:pt x="63" y="371"/>
                </a:lnTo>
                <a:lnTo>
                  <a:pt x="0" y="371"/>
                </a:lnTo>
                <a:lnTo>
                  <a:pt x="101" y="251"/>
                </a:lnTo>
                <a:lnTo>
                  <a:pt x="205" y="371"/>
                </a:lnTo>
                <a:close/>
                <a:moveTo>
                  <a:pt x="205" y="503"/>
                </a:moveTo>
                <a:lnTo>
                  <a:pt x="0" y="503"/>
                </a:lnTo>
                <a:lnTo>
                  <a:pt x="0" y="709"/>
                </a:lnTo>
                <a:lnTo>
                  <a:pt x="205" y="709"/>
                </a:lnTo>
                <a:lnTo>
                  <a:pt x="205" y="503"/>
                </a:lnTo>
                <a:close/>
                <a:moveTo>
                  <a:pt x="708" y="503"/>
                </a:moveTo>
                <a:lnTo>
                  <a:pt x="503" y="503"/>
                </a:lnTo>
                <a:lnTo>
                  <a:pt x="503" y="709"/>
                </a:lnTo>
                <a:lnTo>
                  <a:pt x="708" y="709"/>
                </a:lnTo>
                <a:lnTo>
                  <a:pt x="708" y="503"/>
                </a:lnTo>
                <a:close/>
                <a:moveTo>
                  <a:pt x="708" y="0"/>
                </a:moveTo>
                <a:lnTo>
                  <a:pt x="503" y="0"/>
                </a:lnTo>
                <a:lnTo>
                  <a:pt x="503" y="206"/>
                </a:lnTo>
                <a:lnTo>
                  <a:pt x="708" y="206"/>
                </a:lnTo>
                <a:lnTo>
                  <a:pt x="708" y="0"/>
                </a:lnTo>
                <a:close/>
                <a:moveTo>
                  <a:pt x="708" y="251"/>
                </a:moveTo>
                <a:lnTo>
                  <a:pt x="503" y="251"/>
                </a:lnTo>
                <a:lnTo>
                  <a:pt x="503" y="456"/>
                </a:lnTo>
                <a:lnTo>
                  <a:pt x="708" y="456"/>
                </a:lnTo>
                <a:lnTo>
                  <a:pt x="708" y="251"/>
                </a:lnTo>
                <a:close/>
                <a:moveTo>
                  <a:pt x="455" y="251"/>
                </a:moveTo>
                <a:lnTo>
                  <a:pt x="250" y="251"/>
                </a:lnTo>
                <a:lnTo>
                  <a:pt x="250" y="456"/>
                </a:lnTo>
                <a:lnTo>
                  <a:pt x="455" y="456"/>
                </a:lnTo>
                <a:lnTo>
                  <a:pt x="455" y="251"/>
                </a:lnTo>
                <a:close/>
                <a:moveTo>
                  <a:pt x="455" y="503"/>
                </a:moveTo>
                <a:lnTo>
                  <a:pt x="250" y="503"/>
                </a:lnTo>
                <a:lnTo>
                  <a:pt x="250" y="709"/>
                </a:lnTo>
                <a:lnTo>
                  <a:pt x="455" y="709"/>
                </a:lnTo>
                <a:lnTo>
                  <a:pt x="455" y="50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54861" rIns="109721" bIns="54861"/>
          <a:lstStyle/>
          <a:p>
            <a:endParaRPr lang="zh-CN" altLang="en-US"/>
          </a:p>
        </p:txBody>
      </p:sp>
      <p:pic>
        <p:nvPicPr>
          <p:cNvPr id="11281" name="Picture 30" descr="service-bas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788" y="1793875"/>
            <a:ext cx="1398587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11282" name="椭圆 32"/>
          <p:cNvSpPr>
            <a:spLocks noChangeArrowheads="1"/>
          </p:cNvSpPr>
          <p:nvPr/>
        </p:nvSpPr>
        <p:spPr bwMode="auto">
          <a:xfrm>
            <a:off x="968375" y="3778250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3" name="文本框 33"/>
          <p:cNvSpPr>
            <a:spLocks noChangeArrowheads="1"/>
          </p:cNvSpPr>
          <p:nvPr/>
        </p:nvSpPr>
        <p:spPr bwMode="auto">
          <a:xfrm>
            <a:off x="1120775" y="3651250"/>
            <a:ext cx="2238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84" name="椭圆 34"/>
          <p:cNvSpPr>
            <a:spLocks noChangeArrowheads="1"/>
          </p:cNvSpPr>
          <p:nvPr/>
        </p:nvSpPr>
        <p:spPr bwMode="auto">
          <a:xfrm>
            <a:off x="2574925" y="5576888"/>
            <a:ext cx="152400" cy="152400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5" name="文本框 35"/>
          <p:cNvSpPr>
            <a:spLocks noChangeArrowheads="1"/>
          </p:cNvSpPr>
          <p:nvPr/>
        </p:nvSpPr>
        <p:spPr bwMode="auto">
          <a:xfrm>
            <a:off x="2727325" y="5449888"/>
            <a:ext cx="2239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86" name="椭圆 36"/>
          <p:cNvSpPr>
            <a:spLocks noChangeArrowheads="1"/>
          </p:cNvSpPr>
          <p:nvPr/>
        </p:nvSpPr>
        <p:spPr bwMode="auto">
          <a:xfrm>
            <a:off x="7042150" y="919163"/>
            <a:ext cx="152400" cy="152400"/>
          </a:xfrm>
          <a:prstGeom prst="ellipse">
            <a:avLst/>
          </a:prstGeom>
          <a:solidFill>
            <a:srgbClr val="E8B16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7" name="文本框 37"/>
          <p:cNvSpPr>
            <a:spLocks noChangeArrowheads="1"/>
          </p:cNvSpPr>
          <p:nvPr/>
        </p:nvSpPr>
        <p:spPr bwMode="auto">
          <a:xfrm>
            <a:off x="7194550" y="792163"/>
            <a:ext cx="2239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88" name="椭圆 38"/>
          <p:cNvSpPr>
            <a:spLocks noChangeArrowheads="1"/>
          </p:cNvSpPr>
          <p:nvPr/>
        </p:nvSpPr>
        <p:spPr bwMode="auto">
          <a:xfrm>
            <a:off x="8763000" y="2622550"/>
            <a:ext cx="152400" cy="152400"/>
          </a:xfrm>
          <a:prstGeom prst="ellipse">
            <a:avLst/>
          </a:prstGeom>
          <a:solidFill>
            <a:srgbClr val="3A87C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289" name="文本框 39"/>
          <p:cNvSpPr>
            <a:spLocks noChangeArrowheads="1"/>
          </p:cNvSpPr>
          <p:nvPr/>
        </p:nvSpPr>
        <p:spPr bwMode="auto">
          <a:xfrm>
            <a:off x="8915400" y="2495550"/>
            <a:ext cx="2239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000" dirty="0" smtClean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职场懒人帮 </a:t>
            </a:r>
            <a:r>
              <a:rPr lang="en-US" altLang="zh-CN" sz="2000" dirty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</a:t>
            </a:r>
            <a:endParaRPr lang="zh-CN" altLang="en-US" sz="2000" dirty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0" name="文本框 40"/>
          <p:cNvSpPr>
            <a:spLocks noChangeArrowheads="1"/>
          </p:cNvSpPr>
          <p:nvPr/>
        </p:nvSpPr>
        <p:spPr bwMode="auto">
          <a:xfrm>
            <a:off x="482600" y="376238"/>
            <a:ext cx="291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519CD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写下大标题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765</Words>
  <Characters>0</Characters>
  <Application>Microsoft Office PowerPoint</Application>
  <DocSecurity>0</DocSecurity>
  <PresentationFormat>自定义</PresentationFormat>
  <Lines>0</Lines>
  <Paragraphs>108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Calibri Light</vt:lpstr>
      <vt:lpstr>Calibri</vt:lpstr>
      <vt:lpstr>微软雅黑</vt:lpstr>
      <vt:lpstr>Arial Unicode MS</vt:lpstr>
      <vt:lpstr>方正大黑简体</vt:lpstr>
      <vt:lpstr>Helvetica LT Std</vt:lpstr>
      <vt:lpstr>Hiragino Sans GB W3</vt:lpstr>
      <vt:lpstr>方正姚体</vt:lpstr>
      <vt:lpstr>Broadway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Nee</dc:creator>
  <cp:lastModifiedBy>许敏斌</cp:lastModifiedBy>
  <cp:revision>89</cp:revision>
  <dcterms:created xsi:type="dcterms:W3CDTF">2013-10-24T14:40:00Z</dcterms:created>
  <dcterms:modified xsi:type="dcterms:W3CDTF">2016-03-26T04:18:18Z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2052-9.1.0.4885</vt:lpwstr>
  </property>
</Properties>
</file>