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1956" y="-708"/>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explosion val="17"/>
            <c:spPr>
              <a:solidFill>
                <a:schemeClr val="accent1">
                  <a:lumMod val="75000"/>
                </a:schemeClr>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90"/>
        <c:holeSize val="57"/>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explosion val="17"/>
            <c:spPr>
              <a:solidFill>
                <a:schemeClr val="tx1">
                  <a:lumMod val="75000"/>
                  <a:lumOff val="25000"/>
                </a:schemeClr>
              </a:solidFill>
              <a:ln w="19050">
                <a:solidFill>
                  <a:schemeClr val="lt1"/>
                </a:solidFill>
              </a:ln>
              <a:effectLst/>
            </c:spPr>
          </c:dPt>
          <c:dPt>
            <c:idx val="1"/>
            <c:bubble3D val="0"/>
            <c:spPr>
              <a:solidFill>
                <a:schemeClr val="accent1">
                  <a:lumMod val="7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57"/>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系列 1</c:v>
                </c:pt>
              </c:strCache>
            </c:strRef>
          </c:tx>
          <c:spPr>
            <a:solidFill>
              <a:schemeClr val="accent1">
                <a:lumMod val="75000"/>
              </a:schemeClr>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lumMod val="60000"/>
                <a:lumOff val="40000"/>
              </a:schemeClr>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tx1">
                <a:lumMod val="75000"/>
                <a:lumOff val="25000"/>
              </a:schemeClr>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shape val="box"/>
        <c:axId val="110361600"/>
        <c:axId val="110637824"/>
        <c:axId val="0"/>
      </c:bar3DChart>
      <c:catAx>
        <c:axId val="110361600"/>
        <c:scaling>
          <c:orientation val="minMax"/>
        </c:scaling>
        <c:delete val="0"/>
        <c:axPos val="b"/>
        <c:majorTickMark val="out"/>
        <c:minorTickMark val="none"/>
        <c:tickLblPos val="nextTo"/>
        <c:txPr>
          <a:bodyPr/>
          <a:lstStyle/>
          <a:p>
            <a:pPr>
              <a:defRPr sz="1200">
                <a:latin typeface="微软雅黑" pitchFamily="34" charset="-122"/>
                <a:ea typeface="微软雅黑" pitchFamily="34" charset="-122"/>
              </a:defRPr>
            </a:pPr>
            <a:endParaRPr lang="zh-CN"/>
          </a:p>
        </c:txPr>
        <c:crossAx val="110637824"/>
        <c:crosses val="autoZero"/>
        <c:auto val="1"/>
        <c:lblAlgn val="ctr"/>
        <c:lblOffset val="100"/>
        <c:noMultiLvlLbl val="0"/>
      </c:catAx>
      <c:valAx>
        <c:axId val="110637824"/>
        <c:scaling>
          <c:orientation val="minMax"/>
        </c:scaling>
        <c:delete val="0"/>
        <c:axPos val="l"/>
        <c:majorGridlines/>
        <c:numFmt formatCode="General" sourceLinked="1"/>
        <c:majorTickMark val="out"/>
        <c:minorTickMark val="none"/>
        <c:tickLblPos val="nextTo"/>
        <c:txPr>
          <a:bodyPr/>
          <a:lstStyle/>
          <a:p>
            <a:pPr>
              <a:defRPr>
                <a:latin typeface="+mn-lt"/>
              </a:defRPr>
            </a:pPr>
            <a:endParaRPr lang="zh-CN"/>
          </a:p>
        </c:txPr>
        <c:crossAx val="11036160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系列 1</c:v>
                </c:pt>
              </c:strCache>
            </c:strRef>
          </c:tx>
          <c:spPr>
            <a:solidFill>
              <a:schemeClr val="accent1">
                <a:lumMod val="75000"/>
              </a:schemeClr>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lumMod val="60000"/>
                <a:lumOff val="40000"/>
              </a:schemeClr>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tx1">
                <a:lumMod val="75000"/>
                <a:lumOff val="25000"/>
              </a:schemeClr>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shape val="box"/>
        <c:axId val="110671744"/>
        <c:axId val="110673280"/>
        <c:axId val="0"/>
      </c:bar3DChart>
      <c:catAx>
        <c:axId val="110671744"/>
        <c:scaling>
          <c:orientation val="minMax"/>
        </c:scaling>
        <c:delete val="0"/>
        <c:axPos val="b"/>
        <c:majorTickMark val="out"/>
        <c:minorTickMark val="none"/>
        <c:tickLblPos val="nextTo"/>
        <c:txPr>
          <a:bodyPr/>
          <a:lstStyle/>
          <a:p>
            <a:pPr>
              <a:defRPr sz="1200">
                <a:latin typeface="微软雅黑" pitchFamily="34" charset="-122"/>
                <a:ea typeface="微软雅黑" pitchFamily="34" charset="-122"/>
              </a:defRPr>
            </a:pPr>
            <a:endParaRPr lang="zh-CN"/>
          </a:p>
        </c:txPr>
        <c:crossAx val="110673280"/>
        <c:crosses val="autoZero"/>
        <c:auto val="1"/>
        <c:lblAlgn val="ctr"/>
        <c:lblOffset val="100"/>
        <c:noMultiLvlLbl val="0"/>
      </c:catAx>
      <c:valAx>
        <c:axId val="110673280"/>
        <c:scaling>
          <c:orientation val="minMax"/>
        </c:scaling>
        <c:delete val="0"/>
        <c:axPos val="l"/>
        <c:majorGridlines/>
        <c:numFmt formatCode="General" sourceLinked="1"/>
        <c:majorTickMark val="out"/>
        <c:minorTickMark val="none"/>
        <c:tickLblPos val="nextTo"/>
        <c:txPr>
          <a:bodyPr/>
          <a:lstStyle/>
          <a:p>
            <a:pPr>
              <a:defRPr>
                <a:latin typeface="+mn-lt"/>
              </a:defRPr>
            </a:pPr>
            <a:endParaRPr lang="zh-CN"/>
          </a:p>
        </c:txPr>
        <c:crossAx val="110671744"/>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9CBEE3-BE7D-46CC-8336-75319BDE0FD5}" type="datetimeFigureOut">
              <a:rPr lang="zh-CN" altLang="en-US" smtClean="0"/>
              <a:t>2015/10/27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588C63-64DD-45DE-A60B-31E082973CA5}" type="slidenum">
              <a:rPr lang="zh-CN" altLang="en-US" smtClean="0"/>
              <a:t>‹#›</a:t>
            </a:fld>
            <a:endParaRPr lang="zh-CN" altLang="en-US"/>
          </a:p>
        </p:txBody>
      </p:sp>
    </p:spTree>
    <p:extLst>
      <p:ext uri="{BB962C8B-B14F-4D97-AF65-F5344CB8AC3E}">
        <p14:creationId xmlns:p14="http://schemas.microsoft.com/office/powerpoint/2010/main" val="121585374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588C63-64DD-45DE-A60B-31E082973CA5}" type="slidenum">
              <a:rPr lang="zh-CN" altLang="en-US" smtClean="0"/>
              <a:t>1</a:t>
            </a:fld>
            <a:endParaRPr lang="zh-CN" altLang="en-US"/>
          </a:p>
        </p:txBody>
      </p:sp>
    </p:spTree>
    <p:extLst>
      <p:ext uri="{BB962C8B-B14F-4D97-AF65-F5344CB8AC3E}">
        <p14:creationId xmlns:p14="http://schemas.microsoft.com/office/powerpoint/2010/main" val="2757533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10</a:t>
            </a:fld>
            <a:endParaRPr lang="zh-CN" altLang="en-US"/>
          </a:p>
        </p:txBody>
      </p:sp>
    </p:spTree>
    <p:extLst>
      <p:ext uri="{BB962C8B-B14F-4D97-AF65-F5344CB8AC3E}">
        <p14:creationId xmlns:p14="http://schemas.microsoft.com/office/powerpoint/2010/main" val="2195811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11</a:t>
            </a:fld>
            <a:endParaRPr lang="zh-CN" altLang="en-US"/>
          </a:p>
        </p:txBody>
      </p:sp>
    </p:spTree>
    <p:extLst>
      <p:ext uri="{BB962C8B-B14F-4D97-AF65-F5344CB8AC3E}">
        <p14:creationId xmlns:p14="http://schemas.microsoft.com/office/powerpoint/2010/main" val="2705167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12</a:t>
            </a:fld>
            <a:endParaRPr lang="zh-CN" altLang="en-US"/>
          </a:p>
        </p:txBody>
      </p:sp>
    </p:spTree>
    <p:extLst>
      <p:ext uri="{BB962C8B-B14F-4D97-AF65-F5344CB8AC3E}">
        <p14:creationId xmlns:p14="http://schemas.microsoft.com/office/powerpoint/2010/main" val="3284168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13</a:t>
            </a:fld>
            <a:endParaRPr lang="zh-CN" altLang="en-US"/>
          </a:p>
        </p:txBody>
      </p:sp>
    </p:spTree>
    <p:extLst>
      <p:ext uri="{BB962C8B-B14F-4D97-AF65-F5344CB8AC3E}">
        <p14:creationId xmlns:p14="http://schemas.microsoft.com/office/powerpoint/2010/main" val="3490845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14</a:t>
            </a:fld>
            <a:endParaRPr lang="zh-CN" altLang="en-US"/>
          </a:p>
        </p:txBody>
      </p:sp>
    </p:spTree>
    <p:extLst>
      <p:ext uri="{BB962C8B-B14F-4D97-AF65-F5344CB8AC3E}">
        <p14:creationId xmlns:p14="http://schemas.microsoft.com/office/powerpoint/2010/main" val="3173564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15</a:t>
            </a:fld>
            <a:endParaRPr lang="zh-CN" altLang="en-US"/>
          </a:p>
        </p:txBody>
      </p:sp>
    </p:spTree>
    <p:extLst>
      <p:ext uri="{BB962C8B-B14F-4D97-AF65-F5344CB8AC3E}">
        <p14:creationId xmlns:p14="http://schemas.microsoft.com/office/powerpoint/2010/main" val="974350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16</a:t>
            </a:fld>
            <a:endParaRPr lang="zh-CN" altLang="en-US"/>
          </a:p>
        </p:txBody>
      </p:sp>
    </p:spTree>
    <p:extLst>
      <p:ext uri="{BB962C8B-B14F-4D97-AF65-F5344CB8AC3E}">
        <p14:creationId xmlns:p14="http://schemas.microsoft.com/office/powerpoint/2010/main" val="890291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17</a:t>
            </a:fld>
            <a:endParaRPr lang="zh-CN" altLang="en-US"/>
          </a:p>
        </p:txBody>
      </p:sp>
    </p:spTree>
    <p:extLst>
      <p:ext uri="{BB962C8B-B14F-4D97-AF65-F5344CB8AC3E}">
        <p14:creationId xmlns:p14="http://schemas.microsoft.com/office/powerpoint/2010/main" val="435335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18</a:t>
            </a:fld>
            <a:endParaRPr lang="zh-CN" altLang="en-US"/>
          </a:p>
        </p:txBody>
      </p:sp>
    </p:spTree>
    <p:extLst>
      <p:ext uri="{BB962C8B-B14F-4D97-AF65-F5344CB8AC3E}">
        <p14:creationId xmlns:p14="http://schemas.microsoft.com/office/powerpoint/2010/main" val="1025741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19</a:t>
            </a:fld>
            <a:endParaRPr lang="zh-CN" altLang="en-US"/>
          </a:p>
        </p:txBody>
      </p:sp>
    </p:spTree>
    <p:extLst>
      <p:ext uri="{BB962C8B-B14F-4D97-AF65-F5344CB8AC3E}">
        <p14:creationId xmlns:p14="http://schemas.microsoft.com/office/powerpoint/2010/main" val="748949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a:t>
            </a:fld>
            <a:endParaRPr lang="zh-CN" altLang="en-US"/>
          </a:p>
        </p:txBody>
      </p:sp>
    </p:spTree>
    <p:extLst>
      <p:ext uri="{BB962C8B-B14F-4D97-AF65-F5344CB8AC3E}">
        <p14:creationId xmlns:p14="http://schemas.microsoft.com/office/powerpoint/2010/main" val="2903065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20</a:t>
            </a:fld>
            <a:endParaRPr lang="zh-CN" altLang="en-US"/>
          </a:p>
        </p:txBody>
      </p:sp>
    </p:spTree>
    <p:extLst>
      <p:ext uri="{BB962C8B-B14F-4D97-AF65-F5344CB8AC3E}">
        <p14:creationId xmlns:p14="http://schemas.microsoft.com/office/powerpoint/2010/main" val="8030730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21</a:t>
            </a:fld>
            <a:endParaRPr lang="zh-CN" altLang="en-US"/>
          </a:p>
        </p:txBody>
      </p:sp>
    </p:spTree>
    <p:extLst>
      <p:ext uri="{BB962C8B-B14F-4D97-AF65-F5344CB8AC3E}">
        <p14:creationId xmlns:p14="http://schemas.microsoft.com/office/powerpoint/2010/main" val="35174482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22</a:t>
            </a:fld>
            <a:endParaRPr lang="zh-CN" altLang="en-US"/>
          </a:p>
        </p:txBody>
      </p:sp>
    </p:spTree>
    <p:extLst>
      <p:ext uri="{BB962C8B-B14F-4D97-AF65-F5344CB8AC3E}">
        <p14:creationId xmlns:p14="http://schemas.microsoft.com/office/powerpoint/2010/main" val="3720748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23</a:t>
            </a:fld>
            <a:endParaRPr lang="zh-CN" altLang="en-US"/>
          </a:p>
        </p:txBody>
      </p:sp>
    </p:spTree>
    <p:extLst>
      <p:ext uri="{BB962C8B-B14F-4D97-AF65-F5344CB8AC3E}">
        <p14:creationId xmlns:p14="http://schemas.microsoft.com/office/powerpoint/2010/main" val="6702123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24</a:t>
            </a:fld>
            <a:endParaRPr lang="zh-CN" altLang="en-US"/>
          </a:p>
        </p:txBody>
      </p:sp>
    </p:spTree>
    <p:extLst>
      <p:ext uri="{BB962C8B-B14F-4D97-AF65-F5344CB8AC3E}">
        <p14:creationId xmlns:p14="http://schemas.microsoft.com/office/powerpoint/2010/main" val="11071239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25</a:t>
            </a:fld>
            <a:endParaRPr lang="zh-CN" altLang="en-US"/>
          </a:p>
        </p:txBody>
      </p:sp>
    </p:spTree>
    <p:extLst>
      <p:ext uri="{BB962C8B-B14F-4D97-AF65-F5344CB8AC3E}">
        <p14:creationId xmlns:p14="http://schemas.microsoft.com/office/powerpoint/2010/main" val="29791528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26</a:t>
            </a:fld>
            <a:endParaRPr lang="zh-CN" altLang="en-US"/>
          </a:p>
        </p:txBody>
      </p:sp>
    </p:spTree>
    <p:extLst>
      <p:ext uri="{BB962C8B-B14F-4D97-AF65-F5344CB8AC3E}">
        <p14:creationId xmlns:p14="http://schemas.microsoft.com/office/powerpoint/2010/main" val="1637866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27</a:t>
            </a:fld>
            <a:endParaRPr lang="zh-CN" altLang="en-US"/>
          </a:p>
        </p:txBody>
      </p:sp>
    </p:spTree>
    <p:extLst>
      <p:ext uri="{BB962C8B-B14F-4D97-AF65-F5344CB8AC3E}">
        <p14:creationId xmlns:p14="http://schemas.microsoft.com/office/powerpoint/2010/main" val="8593584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28</a:t>
            </a:fld>
            <a:endParaRPr lang="zh-CN" altLang="en-US"/>
          </a:p>
        </p:txBody>
      </p:sp>
    </p:spTree>
    <p:extLst>
      <p:ext uri="{BB962C8B-B14F-4D97-AF65-F5344CB8AC3E}">
        <p14:creationId xmlns:p14="http://schemas.microsoft.com/office/powerpoint/2010/main" val="98869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29</a:t>
            </a:fld>
            <a:endParaRPr lang="zh-CN" altLang="en-US"/>
          </a:p>
        </p:txBody>
      </p:sp>
    </p:spTree>
    <p:extLst>
      <p:ext uri="{BB962C8B-B14F-4D97-AF65-F5344CB8AC3E}">
        <p14:creationId xmlns:p14="http://schemas.microsoft.com/office/powerpoint/2010/main" val="2006859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3</a:t>
            </a:fld>
            <a:endParaRPr lang="zh-CN" altLang="en-US"/>
          </a:p>
        </p:txBody>
      </p:sp>
    </p:spTree>
    <p:extLst>
      <p:ext uri="{BB962C8B-B14F-4D97-AF65-F5344CB8AC3E}">
        <p14:creationId xmlns:p14="http://schemas.microsoft.com/office/powerpoint/2010/main" val="36919186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30</a:t>
            </a:fld>
            <a:endParaRPr lang="zh-CN" altLang="en-US"/>
          </a:p>
        </p:txBody>
      </p:sp>
    </p:spTree>
    <p:extLst>
      <p:ext uri="{BB962C8B-B14F-4D97-AF65-F5344CB8AC3E}">
        <p14:creationId xmlns:p14="http://schemas.microsoft.com/office/powerpoint/2010/main" val="21984886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31</a:t>
            </a:fld>
            <a:endParaRPr lang="zh-CN" altLang="en-US"/>
          </a:p>
        </p:txBody>
      </p:sp>
    </p:spTree>
    <p:extLst>
      <p:ext uri="{BB962C8B-B14F-4D97-AF65-F5344CB8AC3E}">
        <p14:creationId xmlns:p14="http://schemas.microsoft.com/office/powerpoint/2010/main" val="20944177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32</a:t>
            </a:fld>
            <a:endParaRPr lang="zh-CN" altLang="en-US"/>
          </a:p>
        </p:txBody>
      </p:sp>
    </p:spTree>
    <p:extLst>
      <p:ext uri="{BB962C8B-B14F-4D97-AF65-F5344CB8AC3E}">
        <p14:creationId xmlns:p14="http://schemas.microsoft.com/office/powerpoint/2010/main" val="37040391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33</a:t>
            </a:fld>
            <a:endParaRPr lang="zh-CN" altLang="en-US"/>
          </a:p>
        </p:txBody>
      </p:sp>
    </p:spTree>
    <p:extLst>
      <p:ext uri="{BB962C8B-B14F-4D97-AF65-F5344CB8AC3E}">
        <p14:creationId xmlns:p14="http://schemas.microsoft.com/office/powerpoint/2010/main" val="35915986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34</a:t>
            </a:fld>
            <a:endParaRPr lang="zh-CN" altLang="en-US"/>
          </a:p>
        </p:txBody>
      </p:sp>
    </p:spTree>
    <p:extLst>
      <p:ext uri="{BB962C8B-B14F-4D97-AF65-F5344CB8AC3E}">
        <p14:creationId xmlns:p14="http://schemas.microsoft.com/office/powerpoint/2010/main" val="30962282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35</a:t>
            </a:fld>
            <a:endParaRPr lang="zh-CN" altLang="en-US"/>
          </a:p>
        </p:txBody>
      </p:sp>
    </p:spTree>
    <p:extLst>
      <p:ext uri="{BB962C8B-B14F-4D97-AF65-F5344CB8AC3E}">
        <p14:creationId xmlns:p14="http://schemas.microsoft.com/office/powerpoint/2010/main" val="31106257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588C63-64DD-45DE-A60B-31E082973CA5}" type="slidenum">
              <a:rPr lang="zh-CN" altLang="en-US" smtClean="0"/>
              <a:t>36</a:t>
            </a:fld>
            <a:endParaRPr lang="zh-CN" altLang="en-US"/>
          </a:p>
        </p:txBody>
      </p:sp>
    </p:spTree>
    <p:extLst>
      <p:ext uri="{BB962C8B-B14F-4D97-AF65-F5344CB8AC3E}">
        <p14:creationId xmlns:p14="http://schemas.microsoft.com/office/powerpoint/2010/main" val="3598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4</a:t>
            </a:fld>
            <a:endParaRPr lang="zh-CN" altLang="en-US"/>
          </a:p>
        </p:txBody>
      </p:sp>
    </p:spTree>
    <p:extLst>
      <p:ext uri="{BB962C8B-B14F-4D97-AF65-F5344CB8AC3E}">
        <p14:creationId xmlns:p14="http://schemas.microsoft.com/office/powerpoint/2010/main" val="2648338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5</a:t>
            </a:fld>
            <a:endParaRPr lang="zh-CN" altLang="en-US"/>
          </a:p>
        </p:txBody>
      </p:sp>
    </p:spTree>
    <p:extLst>
      <p:ext uri="{BB962C8B-B14F-4D97-AF65-F5344CB8AC3E}">
        <p14:creationId xmlns:p14="http://schemas.microsoft.com/office/powerpoint/2010/main" val="1689246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6</a:t>
            </a:fld>
            <a:endParaRPr lang="zh-CN" altLang="en-US"/>
          </a:p>
        </p:txBody>
      </p:sp>
    </p:spTree>
    <p:extLst>
      <p:ext uri="{BB962C8B-B14F-4D97-AF65-F5344CB8AC3E}">
        <p14:creationId xmlns:p14="http://schemas.microsoft.com/office/powerpoint/2010/main" val="269456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7</a:t>
            </a:fld>
            <a:endParaRPr lang="zh-CN" altLang="en-US"/>
          </a:p>
        </p:txBody>
      </p:sp>
    </p:spTree>
    <p:extLst>
      <p:ext uri="{BB962C8B-B14F-4D97-AF65-F5344CB8AC3E}">
        <p14:creationId xmlns:p14="http://schemas.microsoft.com/office/powerpoint/2010/main" val="1039264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8</a:t>
            </a:fld>
            <a:endParaRPr lang="zh-CN" altLang="en-US"/>
          </a:p>
        </p:txBody>
      </p:sp>
    </p:spTree>
    <p:extLst>
      <p:ext uri="{BB962C8B-B14F-4D97-AF65-F5344CB8AC3E}">
        <p14:creationId xmlns:p14="http://schemas.microsoft.com/office/powerpoint/2010/main" val="562770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667620-7820-40B0-9B54-212DFC616395}" type="slidenum">
              <a:rPr lang="zh-CN" altLang="en-US" smtClean="0"/>
              <a:t>9</a:t>
            </a:fld>
            <a:endParaRPr lang="zh-CN" altLang="en-US"/>
          </a:p>
        </p:txBody>
      </p:sp>
    </p:spTree>
    <p:extLst>
      <p:ext uri="{BB962C8B-B14F-4D97-AF65-F5344CB8AC3E}">
        <p14:creationId xmlns:p14="http://schemas.microsoft.com/office/powerpoint/2010/main" val="3982627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48041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551594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2464782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3103139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4805114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1998682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88824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3107297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3250706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2617534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6686EE3-D186-44D4-B6D7-6115CB5CA015}" type="datetimeFigureOut">
              <a:rPr lang="zh-CN" altLang="en-US" smtClean="0"/>
              <a:t>2015/10/27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3033200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76686EE3-D186-44D4-B6D7-6115CB5CA015}" type="datetimeFigureOut">
              <a:rPr lang="zh-CN" altLang="en-US" smtClean="0"/>
              <a:t>2015/10/27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C225A624-1EB5-4DBA-B5AB-DD9B8165F2AD}" type="slidenum">
              <a:rPr lang="zh-CN" altLang="en-US" smtClean="0"/>
              <a:t>‹#›</a:t>
            </a:fld>
            <a:endParaRPr lang="zh-CN" altLang="en-US"/>
          </a:p>
        </p:txBody>
      </p:sp>
    </p:spTree>
    <p:extLst>
      <p:ext uri="{BB962C8B-B14F-4D97-AF65-F5344CB8AC3E}">
        <p14:creationId xmlns:p14="http://schemas.microsoft.com/office/powerpoint/2010/main" val="4141621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1336" t="31496" r="1336"/>
          <a:stretch/>
        </p:blipFill>
        <p:spPr>
          <a:xfrm>
            <a:off x="0" y="1"/>
            <a:ext cx="9144000" cy="4171500"/>
          </a:xfrm>
          <a:prstGeom prst="rect">
            <a:avLst/>
          </a:prstGeom>
        </p:spPr>
      </p:pic>
      <p:sp>
        <p:nvSpPr>
          <p:cNvPr id="3" name="矩形 2"/>
          <p:cNvSpPr/>
          <p:nvPr/>
        </p:nvSpPr>
        <p:spPr>
          <a:xfrm>
            <a:off x="0" y="3875314"/>
            <a:ext cx="9144000" cy="126818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4" name="Text Box 5"/>
          <p:cNvSpPr txBox="1">
            <a:spLocks noChangeArrowheads="1"/>
          </p:cNvSpPr>
          <p:nvPr/>
        </p:nvSpPr>
        <p:spPr bwMode="auto">
          <a:xfrm>
            <a:off x="1431978" y="3972290"/>
            <a:ext cx="59046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ea typeface="宋体" pitchFamily="2" charset="-122"/>
              </a:defRPr>
            </a:lvl1pPr>
            <a:lvl2pPr>
              <a:defRPr sz="2800">
                <a:solidFill>
                  <a:schemeClr val="tx1"/>
                </a:solidFill>
                <a:latin typeface="Arial" pitchFamily="34" charset="0"/>
                <a:ea typeface="宋体" pitchFamily="2" charset="-122"/>
              </a:defRPr>
            </a:lvl2pPr>
            <a:lvl3pPr>
              <a:defRPr sz="24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r>
              <a:rPr lang="zh-CN" altLang="en-US" b="1" dirty="0" smtClean="0">
                <a:solidFill>
                  <a:schemeClr val="bg1"/>
                </a:solidFill>
                <a:latin typeface="微软雅黑" pitchFamily="34" charset="-122"/>
                <a:ea typeface="微软雅黑" pitchFamily="34" charset="-122"/>
                <a:sym typeface="微软雅黑" pitchFamily="34" charset="-122"/>
              </a:rPr>
              <a:t>公司内部会议工作总结汇报</a:t>
            </a:r>
            <a:r>
              <a:rPr lang="en-US" altLang="zh-CN" b="1" dirty="0" smtClean="0">
                <a:solidFill>
                  <a:schemeClr val="bg1"/>
                </a:solidFill>
                <a:latin typeface="微软雅黑" pitchFamily="34" charset="-122"/>
                <a:ea typeface="微软雅黑" pitchFamily="34" charset="-122"/>
                <a:sym typeface="微软雅黑" pitchFamily="34" charset="-122"/>
              </a:rPr>
              <a:t>PPT</a:t>
            </a:r>
            <a:endParaRPr lang="zh-CN" altLang="zh-CN" b="1" dirty="0">
              <a:solidFill>
                <a:schemeClr val="bg1"/>
              </a:solidFill>
              <a:latin typeface="微软雅黑" pitchFamily="34" charset="-122"/>
              <a:ea typeface="微软雅黑" pitchFamily="34" charset="-122"/>
              <a:sym typeface="微软雅黑" pitchFamily="34" charset="-122"/>
            </a:endParaRPr>
          </a:p>
        </p:txBody>
      </p:sp>
      <p:sp>
        <p:nvSpPr>
          <p:cNvPr id="5" name="Text Box 6"/>
          <p:cNvSpPr txBox="1">
            <a:spLocks noChangeArrowheads="1"/>
          </p:cNvSpPr>
          <p:nvPr/>
        </p:nvSpPr>
        <p:spPr bwMode="auto">
          <a:xfrm>
            <a:off x="2676142" y="4575134"/>
            <a:ext cx="34163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ea typeface="宋体" pitchFamily="2" charset="-122"/>
              </a:defRPr>
            </a:lvl1pPr>
            <a:lvl2pPr>
              <a:defRPr sz="2800">
                <a:solidFill>
                  <a:schemeClr val="tx1"/>
                </a:solidFill>
                <a:latin typeface="Arial" pitchFamily="34" charset="0"/>
                <a:ea typeface="宋体" pitchFamily="2" charset="-122"/>
              </a:defRPr>
            </a:lvl2pPr>
            <a:lvl3pPr>
              <a:defRPr sz="24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a:r>
              <a:rPr lang="zh-CN" altLang="en-US" sz="1800" dirty="0" smtClean="0">
                <a:solidFill>
                  <a:schemeClr val="bg1"/>
                </a:solidFill>
                <a:latin typeface="微软雅黑" pitchFamily="34" charset="-122"/>
                <a:ea typeface="微软雅黑" pitchFamily="34" charset="-122"/>
                <a:sym typeface="微软雅黑" pitchFamily="34" charset="-122"/>
              </a:rPr>
              <a:t>会议工作总结汇报专用演示文稿</a:t>
            </a:r>
            <a:endParaRPr lang="zh-CN" altLang="zh-CN" sz="1800" dirty="0">
              <a:solidFill>
                <a:schemeClr val="bg1"/>
              </a:solidFill>
              <a:latin typeface="微软雅黑" pitchFamily="34" charset="-122"/>
              <a:ea typeface="微软雅黑" pitchFamily="34" charset="-122"/>
              <a:sym typeface="微软雅黑" pitchFamily="34" charset="-122"/>
            </a:endParaRPr>
          </a:p>
        </p:txBody>
      </p:sp>
      <p:sp>
        <p:nvSpPr>
          <p:cNvPr id="6" name="矩形 5"/>
          <p:cNvSpPr/>
          <p:nvPr/>
        </p:nvSpPr>
        <p:spPr>
          <a:xfrm>
            <a:off x="0" y="3804147"/>
            <a:ext cx="9144000" cy="711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pic>
        <p:nvPicPr>
          <p:cNvPr id="7" name="Run Away With Me - Omar Akram(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25844" y="4575134"/>
            <a:ext cx="609600" cy="609600"/>
          </a:xfrm>
          <a:prstGeom prst="rect">
            <a:avLst/>
          </a:prstGeom>
        </p:spPr>
      </p:pic>
    </p:spTree>
    <p:extLst>
      <p:ext uri="{BB962C8B-B14F-4D97-AF65-F5344CB8AC3E}">
        <p14:creationId xmlns:p14="http://schemas.microsoft.com/office/powerpoint/2010/main" val="22069476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1000"/>
                                        <p:tgtEl>
                                          <p:spTgt spid="2"/>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par>
                          <p:cTn id="22" fill="hold">
                            <p:stCondLst>
                              <p:cond delay="3900"/>
                            </p:stCondLst>
                            <p:childTnLst>
                              <p:par>
                                <p:cTn id="23" presetID="16" presetClass="entr" presetSubtype="37"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out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6" repeatCount="indefinite" fill="hold" display="0">
                  <p:stCondLst>
                    <p:cond delay="indefinite"/>
                  </p:stCondLst>
                  <p:endCondLst>
                    <p:cond evt="onStopAudio" delay="0">
                      <p:tgtEl>
                        <p:sldTgt/>
                      </p:tgtEl>
                    </p:cond>
                  </p:endCondLst>
                </p:cTn>
                <p:tgtEl>
                  <p:spTgt spid="7"/>
                </p:tgtEl>
              </p:cMediaNode>
            </p:audio>
          </p:childTnLst>
        </p:cTn>
      </p:par>
    </p:tnLst>
    <p:bldLst>
      <p:bldP spid="3" grpId="0" animBg="1"/>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五角星 7"/>
          <p:cNvSpPr/>
          <p:nvPr/>
        </p:nvSpPr>
        <p:spPr>
          <a:xfrm>
            <a:off x="3091297" y="1778126"/>
            <a:ext cx="2809848" cy="2809848"/>
          </a:xfrm>
          <a:prstGeom prst="star5">
            <a:avLst>
              <a:gd name="adj" fmla="val 28825"/>
              <a:gd name="hf" fmla="val 105146"/>
              <a:gd name="vf" fmla="val 11055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210523" y="1595227"/>
            <a:ext cx="559829" cy="559829"/>
            <a:chOff x="4210523" y="1366078"/>
            <a:chExt cx="559829" cy="559829"/>
          </a:xfrm>
        </p:grpSpPr>
        <p:sp>
          <p:nvSpPr>
            <p:cNvPr id="10" name="椭圆 9"/>
            <p:cNvSpPr/>
            <p:nvPr/>
          </p:nvSpPr>
          <p:spPr>
            <a:xfrm>
              <a:off x="4210523" y="1366078"/>
              <a:ext cx="559829" cy="559829"/>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3"/>
            <p:cNvSpPr txBox="1"/>
            <p:nvPr/>
          </p:nvSpPr>
          <p:spPr>
            <a:xfrm>
              <a:off x="4250511" y="1475077"/>
              <a:ext cx="479854" cy="341833"/>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01</a:t>
              </a:r>
              <a:endParaRPr lang="zh-CN" altLang="en-US" sz="14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5621230" y="2585541"/>
            <a:ext cx="559829" cy="559829"/>
            <a:chOff x="5621230" y="2356392"/>
            <a:chExt cx="559829" cy="559829"/>
          </a:xfrm>
        </p:grpSpPr>
        <p:sp>
          <p:nvSpPr>
            <p:cNvPr id="13" name="椭圆 12"/>
            <p:cNvSpPr/>
            <p:nvPr/>
          </p:nvSpPr>
          <p:spPr>
            <a:xfrm>
              <a:off x="5621230" y="2356392"/>
              <a:ext cx="559829" cy="559829"/>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5661218" y="2465390"/>
              <a:ext cx="479854" cy="292924"/>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02</a:t>
              </a:r>
              <a:endParaRPr lang="zh-CN" altLang="en-US" sz="1400" dirty="0">
                <a:solidFill>
                  <a:schemeClr val="bg1"/>
                </a:solidFill>
                <a:latin typeface="微软雅黑" pitchFamily="34" charset="-122"/>
                <a:ea typeface="微软雅黑" pitchFamily="34" charset="-122"/>
              </a:endParaRPr>
            </a:p>
          </p:txBody>
        </p:sp>
      </p:grpSp>
      <p:grpSp>
        <p:nvGrpSpPr>
          <p:cNvPr id="15" name="组合 14"/>
          <p:cNvGrpSpPr/>
          <p:nvPr/>
        </p:nvGrpSpPr>
        <p:grpSpPr>
          <a:xfrm>
            <a:off x="5070324" y="4307403"/>
            <a:ext cx="559829" cy="559829"/>
            <a:chOff x="5070324" y="4078254"/>
            <a:chExt cx="559829" cy="559829"/>
          </a:xfrm>
        </p:grpSpPr>
        <p:sp>
          <p:nvSpPr>
            <p:cNvPr id="16" name="椭圆 15"/>
            <p:cNvSpPr/>
            <p:nvPr/>
          </p:nvSpPr>
          <p:spPr>
            <a:xfrm>
              <a:off x="5070324" y="4078254"/>
              <a:ext cx="559829" cy="559829"/>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3"/>
            <p:cNvSpPr txBox="1"/>
            <p:nvPr/>
          </p:nvSpPr>
          <p:spPr>
            <a:xfrm>
              <a:off x="5110312" y="4187252"/>
              <a:ext cx="479854" cy="292924"/>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03</a:t>
              </a:r>
              <a:endParaRPr lang="zh-CN" altLang="en-US" sz="1400" dirty="0">
                <a:solidFill>
                  <a:schemeClr val="bg1"/>
                </a:solidFill>
                <a:latin typeface="微软雅黑" pitchFamily="34" charset="-122"/>
                <a:ea typeface="微软雅黑" pitchFamily="34" charset="-122"/>
              </a:endParaRPr>
            </a:p>
          </p:txBody>
        </p:sp>
      </p:grpSp>
      <p:grpSp>
        <p:nvGrpSpPr>
          <p:cNvPr id="18" name="组合 17"/>
          <p:cNvGrpSpPr/>
          <p:nvPr/>
        </p:nvGrpSpPr>
        <p:grpSpPr>
          <a:xfrm>
            <a:off x="3331162" y="4307403"/>
            <a:ext cx="559829" cy="559829"/>
            <a:chOff x="3331162" y="4078254"/>
            <a:chExt cx="559829" cy="559829"/>
          </a:xfrm>
        </p:grpSpPr>
        <p:sp>
          <p:nvSpPr>
            <p:cNvPr id="19" name="椭圆 18"/>
            <p:cNvSpPr/>
            <p:nvPr/>
          </p:nvSpPr>
          <p:spPr>
            <a:xfrm>
              <a:off x="3331162" y="4078254"/>
              <a:ext cx="559829" cy="559829"/>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3"/>
            <p:cNvSpPr txBox="1"/>
            <p:nvPr/>
          </p:nvSpPr>
          <p:spPr>
            <a:xfrm>
              <a:off x="3371150" y="4187252"/>
              <a:ext cx="479854" cy="292924"/>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04</a:t>
              </a:r>
              <a:endParaRPr lang="zh-CN" altLang="en-US" sz="1400" dirty="0">
                <a:solidFill>
                  <a:schemeClr val="bg1"/>
                </a:solidFill>
                <a:latin typeface="微软雅黑" pitchFamily="34" charset="-122"/>
                <a:ea typeface="微软雅黑" pitchFamily="34" charset="-122"/>
              </a:endParaRPr>
            </a:p>
          </p:txBody>
        </p:sp>
      </p:grpSp>
      <p:grpSp>
        <p:nvGrpSpPr>
          <p:cNvPr id="21" name="组合 20"/>
          <p:cNvGrpSpPr/>
          <p:nvPr/>
        </p:nvGrpSpPr>
        <p:grpSpPr>
          <a:xfrm>
            <a:off x="2791045" y="2585541"/>
            <a:ext cx="559829" cy="559829"/>
            <a:chOff x="2791045" y="2356392"/>
            <a:chExt cx="559829" cy="559829"/>
          </a:xfrm>
        </p:grpSpPr>
        <p:sp>
          <p:nvSpPr>
            <p:cNvPr id="22" name="椭圆 21"/>
            <p:cNvSpPr/>
            <p:nvPr/>
          </p:nvSpPr>
          <p:spPr>
            <a:xfrm>
              <a:off x="2791045" y="2356392"/>
              <a:ext cx="559829" cy="559829"/>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13"/>
            <p:cNvSpPr txBox="1"/>
            <p:nvPr/>
          </p:nvSpPr>
          <p:spPr>
            <a:xfrm>
              <a:off x="2831033" y="2465390"/>
              <a:ext cx="479854" cy="292924"/>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05</a:t>
              </a:r>
              <a:endParaRPr lang="zh-CN" altLang="en-US" sz="1400" dirty="0">
                <a:solidFill>
                  <a:schemeClr val="bg1"/>
                </a:solidFill>
                <a:latin typeface="微软雅黑" pitchFamily="34" charset="-122"/>
                <a:ea typeface="微软雅黑" pitchFamily="34" charset="-122"/>
              </a:endParaRPr>
            </a:p>
          </p:txBody>
        </p:sp>
      </p:grpSp>
      <p:sp>
        <p:nvSpPr>
          <p:cNvPr id="24" name="文本框 7"/>
          <p:cNvSpPr txBox="1">
            <a:spLocks noChangeArrowheads="1"/>
          </p:cNvSpPr>
          <p:nvPr/>
        </p:nvSpPr>
        <p:spPr bwMode="auto">
          <a:xfrm>
            <a:off x="3427838" y="771550"/>
            <a:ext cx="20802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5" name="文本框 7"/>
          <p:cNvSpPr txBox="1">
            <a:spLocks noChangeArrowheads="1"/>
          </p:cNvSpPr>
          <p:nvPr/>
        </p:nvSpPr>
        <p:spPr bwMode="auto">
          <a:xfrm>
            <a:off x="6141072" y="2433407"/>
            <a:ext cx="20802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6" name="文本框 7"/>
          <p:cNvSpPr txBox="1">
            <a:spLocks noChangeArrowheads="1"/>
          </p:cNvSpPr>
          <p:nvPr/>
        </p:nvSpPr>
        <p:spPr bwMode="auto">
          <a:xfrm>
            <a:off x="5796136" y="4130815"/>
            <a:ext cx="20802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7" name="文本框 7"/>
          <p:cNvSpPr txBox="1">
            <a:spLocks noChangeArrowheads="1"/>
          </p:cNvSpPr>
          <p:nvPr/>
        </p:nvSpPr>
        <p:spPr bwMode="auto">
          <a:xfrm>
            <a:off x="750767" y="2433407"/>
            <a:ext cx="20802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8" name="文本框 7"/>
          <p:cNvSpPr txBox="1">
            <a:spLocks noChangeArrowheads="1"/>
          </p:cNvSpPr>
          <p:nvPr/>
        </p:nvSpPr>
        <p:spPr bwMode="auto">
          <a:xfrm>
            <a:off x="1230621" y="4155926"/>
            <a:ext cx="20802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9" name="TextBox 28"/>
          <p:cNvSpPr txBox="1"/>
          <p:nvPr/>
        </p:nvSpPr>
        <p:spPr>
          <a:xfrm>
            <a:off x="3962340" y="2946656"/>
            <a:ext cx="1219320" cy="646331"/>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单击添加文本标题</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2152033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35"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style.rotation</p:attrName>
                                        </p:attrNameLst>
                                      </p:cBhvr>
                                      <p:tavLst>
                                        <p:tav tm="0">
                                          <p:val>
                                            <p:fltVal val="720"/>
                                          </p:val>
                                        </p:tav>
                                        <p:tav tm="100000">
                                          <p:val>
                                            <p:fltVal val="0"/>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ppt_w</p:attrName>
                                        </p:attrNameLst>
                                      </p:cBhvr>
                                      <p:tavLst>
                                        <p:tav tm="0">
                                          <p:val>
                                            <p:fltVal val="0"/>
                                          </p:val>
                                        </p:tav>
                                        <p:tav tm="100000">
                                          <p:val>
                                            <p:strVal val="#ppt_w"/>
                                          </p:val>
                                        </p:tav>
                                      </p:tavLst>
                                    </p:anim>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childTnLst>
                          </p:cTn>
                        </p:par>
                        <p:par>
                          <p:cTn id="30" fill="hold">
                            <p:stCondLst>
                              <p:cond delay="2850"/>
                            </p:stCondLst>
                            <p:childTnLst>
                              <p:par>
                                <p:cTn id="31" presetID="53" presetClass="entr" presetSubtype="16"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5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par>
                                <p:cTn id="46" presetID="53" presetClass="entr" presetSubtype="16" fill="hold" nodeType="withEffect">
                                  <p:stCondLst>
                                    <p:cond delay="75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par>
                                <p:cTn id="51" presetID="53" presetClass="entr" presetSubtype="16" fill="hold" nodeType="withEffect">
                                  <p:stCondLst>
                                    <p:cond delay="100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childTnLst>
                          </p:cTn>
                        </p:par>
                        <p:par>
                          <p:cTn id="56" fill="hold">
                            <p:stCondLst>
                              <p:cond delay="4350"/>
                            </p:stCondLst>
                            <p:childTnLst>
                              <p:par>
                                <p:cTn id="57" presetID="2" presetClass="entr" presetSubtype="4"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ppt_x"/>
                                          </p:val>
                                        </p:tav>
                                        <p:tav tm="100000">
                                          <p:val>
                                            <p:strVal val="#ppt_x"/>
                                          </p:val>
                                        </p:tav>
                                      </p:tavLst>
                                    </p:anim>
                                    <p:anim calcmode="lin" valueType="num">
                                      <p:cBhvr additive="base">
                                        <p:cTn id="72" dur="500" fill="hold"/>
                                        <p:tgtEl>
                                          <p:spTgt spid="2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ppt_x"/>
                                          </p:val>
                                        </p:tav>
                                        <p:tav tm="100000">
                                          <p:val>
                                            <p:strVal val="#ppt_x"/>
                                          </p:val>
                                        </p:tav>
                                      </p:tavLst>
                                    </p:anim>
                                    <p:anim calcmode="lin" valueType="num">
                                      <p:cBhvr additive="base">
                                        <p:cTn id="7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椭圆 7"/>
          <p:cNvSpPr/>
          <p:nvPr/>
        </p:nvSpPr>
        <p:spPr>
          <a:xfrm>
            <a:off x="886869" y="2188457"/>
            <a:ext cx="1637939" cy="163793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91903" y="2481471"/>
            <a:ext cx="1427871" cy="984885"/>
          </a:xfrm>
          <a:prstGeom prst="rect">
            <a:avLst/>
          </a:prstGeom>
        </p:spPr>
        <p:txBody>
          <a:bodyPr wrap="square">
            <a:spAutoFit/>
          </a:bodyPr>
          <a:lstStyle/>
          <a:p>
            <a:pPr lvl="0" algn="ctr"/>
            <a:r>
              <a:rPr lang="en-US" altLang="zh-CN" sz="2400" b="1" dirty="0" smtClean="0">
                <a:solidFill>
                  <a:schemeClr val="bg1"/>
                </a:solidFill>
                <a:latin typeface="微软雅黑" pitchFamily="34" charset="-122"/>
                <a:ea typeface="微软雅黑" pitchFamily="34" charset="-122"/>
              </a:rPr>
              <a:t>76%</a:t>
            </a: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10" name="椭圆 9"/>
          <p:cNvSpPr/>
          <p:nvPr/>
        </p:nvSpPr>
        <p:spPr>
          <a:xfrm>
            <a:off x="2797643" y="2188457"/>
            <a:ext cx="1637939" cy="163793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02677" y="2481471"/>
            <a:ext cx="1427871" cy="984885"/>
          </a:xfrm>
          <a:prstGeom prst="rect">
            <a:avLst/>
          </a:prstGeom>
        </p:spPr>
        <p:txBody>
          <a:bodyPr wrap="square">
            <a:spAutoFit/>
          </a:bodyPr>
          <a:lstStyle/>
          <a:p>
            <a:pPr lvl="0" algn="ctr"/>
            <a:r>
              <a:rPr lang="en-US" altLang="zh-CN" sz="2400" b="1" dirty="0" smtClean="0">
                <a:solidFill>
                  <a:schemeClr val="bg1"/>
                </a:solidFill>
                <a:latin typeface="微软雅黑" pitchFamily="34" charset="-122"/>
                <a:ea typeface="微软雅黑" pitchFamily="34" charset="-122"/>
              </a:rPr>
              <a:t>83%</a:t>
            </a:r>
            <a:endParaRPr lang="en-US" altLang="zh-CN" sz="2400" b="1" dirty="0">
              <a:solidFill>
                <a:schemeClr val="bg1"/>
              </a:solidFill>
              <a:latin typeface="微软雅黑" pitchFamily="34" charset="-122"/>
              <a:ea typeface="微软雅黑" pitchFamily="34" charset="-122"/>
            </a:endParaRP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12" name="椭圆 11"/>
          <p:cNvSpPr/>
          <p:nvPr/>
        </p:nvSpPr>
        <p:spPr>
          <a:xfrm>
            <a:off x="4708418" y="2188457"/>
            <a:ext cx="1637939" cy="163793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13452" y="2481471"/>
            <a:ext cx="1427871" cy="984885"/>
          </a:xfrm>
          <a:prstGeom prst="rect">
            <a:avLst/>
          </a:prstGeom>
        </p:spPr>
        <p:txBody>
          <a:bodyPr wrap="square">
            <a:spAutoFit/>
          </a:bodyPr>
          <a:lstStyle/>
          <a:p>
            <a:pPr lvl="0" algn="ctr"/>
            <a:r>
              <a:rPr lang="en-US" altLang="zh-CN" sz="2400" b="1" dirty="0" smtClean="0">
                <a:solidFill>
                  <a:schemeClr val="bg1"/>
                </a:solidFill>
                <a:latin typeface="微软雅黑" pitchFamily="34" charset="-122"/>
                <a:ea typeface="微软雅黑" pitchFamily="34" charset="-122"/>
              </a:rPr>
              <a:t>75%</a:t>
            </a:r>
            <a:endParaRPr lang="en-US" altLang="zh-CN" sz="2400" b="1" dirty="0">
              <a:solidFill>
                <a:schemeClr val="bg1"/>
              </a:solidFill>
              <a:latin typeface="微软雅黑" pitchFamily="34" charset="-122"/>
              <a:ea typeface="微软雅黑" pitchFamily="34" charset="-122"/>
            </a:endParaRP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14" name="椭圆 13"/>
          <p:cNvSpPr/>
          <p:nvPr/>
        </p:nvSpPr>
        <p:spPr>
          <a:xfrm>
            <a:off x="6619192" y="2188457"/>
            <a:ext cx="1637939" cy="163793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724226" y="2481471"/>
            <a:ext cx="1427871" cy="984885"/>
          </a:xfrm>
          <a:prstGeom prst="rect">
            <a:avLst/>
          </a:prstGeom>
        </p:spPr>
        <p:txBody>
          <a:bodyPr wrap="square">
            <a:spAutoFit/>
          </a:bodyPr>
          <a:lstStyle/>
          <a:p>
            <a:pPr lvl="0" algn="ctr"/>
            <a:r>
              <a:rPr lang="en-US" altLang="zh-CN" sz="2400" b="1" dirty="0" smtClean="0">
                <a:solidFill>
                  <a:schemeClr val="bg1"/>
                </a:solidFill>
                <a:latin typeface="微软雅黑" pitchFamily="34" charset="-122"/>
                <a:ea typeface="微软雅黑" pitchFamily="34" charset="-122"/>
              </a:rPr>
              <a:t>68%</a:t>
            </a: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16" name="文本框 7"/>
          <p:cNvSpPr txBox="1">
            <a:spLocks noChangeArrowheads="1"/>
          </p:cNvSpPr>
          <p:nvPr/>
        </p:nvSpPr>
        <p:spPr bwMode="auto">
          <a:xfrm>
            <a:off x="1562214" y="1018084"/>
            <a:ext cx="601957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此处添加说明文字添加说明文字添加说明文字此处添加说明文字此处添加说明文字此处添加说明文字此处添加说明文字此处添加说明文字</a:t>
            </a:r>
            <a:endParaRPr lang="zh-CN" altLang="en-US" sz="1200" dirty="0">
              <a:solidFill>
                <a:schemeClr val="tx1">
                  <a:lumMod val="85000"/>
                  <a:lumOff val="15000"/>
                </a:schemeClr>
              </a:solidFill>
              <a:latin typeface="微软雅黑" pitchFamily="34" charset="-122"/>
            </a:endParaRPr>
          </a:p>
        </p:txBody>
      </p:sp>
      <p:sp>
        <p:nvSpPr>
          <p:cNvPr id="17" name="文本框 7"/>
          <p:cNvSpPr txBox="1">
            <a:spLocks noChangeArrowheads="1"/>
          </p:cNvSpPr>
          <p:nvPr/>
        </p:nvSpPr>
        <p:spPr bwMode="auto">
          <a:xfrm>
            <a:off x="853627" y="4140952"/>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
        <p:nvSpPr>
          <p:cNvPr id="18" name="文本框 7"/>
          <p:cNvSpPr txBox="1">
            <a:spLocks noChangeArrowheads="1"/>
          </p:cNvSpPr>
          <p:nvPr/>
        </p:nvSpPr>
        <p:spPr bwMode="auto">
          <a:xfrm>
            <a:off x="2757920" y="4140952"/>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
        <p:nvSpPr>
          <p:cNvPr id="19" name="文本框 7"/>
          <p:cNvSpPr txBox="1">
            <a:spLocks noChangeArrowheads="1"/>
          </p:cNvSpPr>
          <p:nvPr/>
        </p:nvSpPr>
        <p:spPr bwMode="auto">
          <a:xfrm>
            <a:off x="4662213" y="4140952"/>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
        <p:nvSpPr>
          <p:cNvPr id="20" name="文本框 7"/>
          <p:cNvSpPr txBox="1">
            <a:spLocks noChangeArrowheads="1"/>
          </p:cNvSpPr>
          <p:nvPr/>
        </p:nvSpPr>
        <p:spPr bwMode="auto">
          <a:xfrm>
            <a:off x="6566505" y="4140952"/>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grpSp>
        <p:nvGrpSpPr>
          <p:cNvPr id="21" name="组合 20"/>
          <p:cNvGrpSpPr/>
          <p:nvPr/>
        </p:nvGrpSpPr>
        <p:grpSpPr>
          <a:xfrm>
            <a:off x="1543838" y="3682380"/>
            <a:ext cx="324000" cy="324000"/>
            <a:chOff x="1543838" y="3363838"/>
            <a:chExt cx="324000" cy="324000"/>
          </a:xfrm>
        </p:grpSpPr>
        <p:sp>
          <p:nvSpPr>
            <p:cNvPr id="22" name="圆角矩形 21"/>
            <p:cNvSpPr/>
            <p:nvPr/>
          </p:nvSpPr>
          <p:spPr>
            <a:xfrm>
              <a:off x="1543838" y="3363838"/>
              <a:ext cx="324000" cy="3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KSO_Shape"/>
            <p:cNvSpPr/>
            <p:nvPr/>
          </p:nvSpPr>
          <p:spPr>
            <a:xfrm>
              <a:off x="1586953" y="3426948"/>
              <a:ext cx="207825" cy="19778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grpSp>
        <p:nvGrpSpPr>
          <p:cNvPr id="24" name="组合 23"/>
          <p:cNvGrpSpPr/>
          <p:nvPr/>
        </p:nvGrpSpPr>
        <p:grpSpPr>
          <a:xfrm>
            <a:off x="3454612" y="3682380"/>
            <a:ext cx="324000" cy="324000"/>
            <a:chOff x="3454612" y="3363838"/>
            <a:chExt cx="324000" cy="324000"/>
          </a:xfrm>
        </p:grpSpPr>
        <p:sp>
          <p:nvSpPr>
            <p:cNvPr id="25" name="圆角矩形 24"/>
            <p:cNvSpPr/>
            <p:nvPr/>
          </p:nvSpPr>
          <p:spPr>
            <a:xfrm>
              <a:off x="3454612" y="3363838"/>
              <a:ext cx="324000" cy="3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KSO_Shape"/>
            <p:cNvSpPr>
              <a:spLocks/>
            </p:cNvSpPr>
            <p:nvPr/>
          </p:nvSpPr>
          <p:spPr bwMode="auto">
            <a:xfrm>
              <a:off x="3527176" y="3436403"/>
              <a:ext cx="178871" cy="178871"/>
            </a:xfrm>
            <a:custGeom>
              <a:avLst/>
              <a:gdLst>
                <a:gd name="T0" fmla="*/ 932010 w 1608138"/>
                <a:gd name="T1" fmla="*/ 152701 h 1608138"/>
                <a:gd name="T2" fmla="*/ 752676 w 1608138"/>
                <a:gd name="T3" fmla="*/ 177524 h 1608138"/>
                <a:gd name="T4" fmla="*/ 588757 w 1608138"/>
                <a:gd name="T5" fmla="*/ 239958 h 1608138"/>
                <a:gd name="T6" fmla="*/ 444012 w 1608138"/>
                <a:gd name="T7" fmla="*/ 335491 h 1608138"/>
                <a:gd name="T8" fmla="*/ 323704 w 1608138"/>
                <a:gd name="T9" fmla="*/ 458855 h 1608138"/>
                <a:gd name="T10" fmla="*/ 231968 w 1608138"/>
                <a:gd name="T11" fmla="*/ 605538 h 1608138"/>
                <a:gd name="T12" fmla="*/ 173319 w 1608138"/>
                <a:gd name="T13" fmla="*/ 771779 h 1608138"/>
                <a:gd name="T14" fmla="*/ 153016 w 1608138"/>
                <a:gd name="T15" fmla="*/ 952688 h 1608138"/>
                <a:gd name="T16" fmla="*/ 173319 w 1608138"/>
                <a:gd name="T17" fmla="*/ 1132846 h 1608138"/>
                <a:gd name="T18" fmla="*/ 231968 w 1608138"/>
                <a:gd name="T19" fmla="*/ 1299087 h 1608138"/>
                <a:gd name="T20" fmla="*/ 323704 w 1608138"/>
                <a:gd name="T21" fmla="*/ 1446145 h 1608138"/>
                <a:gd name="T22" fmla="*/ 444012 w 1608138"/>
                <a:gd name="T23" fmla="*/ 1569509 h 1608138"/>
                <a:gd name="T24" fmla="*/ 588757 w 1608138"/>
                <a:gd name="T25" fmla="*/ 1664666 h 1608138"/>
                <a:gd name="T26" fmla="*/ 752676 w 1608138"/>
                <a:gd name="T27" fmla="*/ 1727100 h 1608138"/>
                <a:gd name="T28" fmla="*/ 932010 w 1608138"/>
                <a:gd name="T29" fmla="*/ 1751924 h 1608138"/>
                <a:gd name="T30" fmla="*/ 1113600 w 1608138"/>
                <a:gd name="T31" fmla="*/ 1736127 h 1608138"/>
                <a:gd name="T32" fmla="*/ 1281655 w 1608138"/>
                <a:gd name="T33" fmla="*/ 1681590 h 1608138"/>
                <a:gd name="T34" fmla="*/ 1431288 w 1608138"/>
                <a:gd name="T35" fmla="*/ 1593205 h 1608138"/>
                <a:gd name="T36" fmla="*/ 1557235 w 1608138"/>
                <a:gd name="T37" fmla="*/ 1475859 h 1608138"/>
                <a:gd name="T38" fmla="*/ 1655361 w 1608138"/>
                <a:gd name="T39" fmla="*/ 1333312 h 1608138"/>
                <a:gd name="T40" fmla="*/ 1721907 w 1608138"/>
                <a:gd name="T41" fmla="*/ 1171209 h 1608138"/>
                <a:gd name="T42" fmla="*/ 1751232 w 1608138"/>
                <a:gd name="T43" fmla="*/ 993684 h 1608138"/>
                <a:gd name="T44" fmla="*/ 1739577 w 1608138"/>
                <a:gd name="T45" fmla="*/ 810894 h 1608138"/>
                <a:gd name="T46" fmla="*/ 1689198 w 1608138"/>
                <a:gd name="T47" fmla="*/ 641269 h 1608138"/>
                <a:gd name="T48" fmla="*/ 1604607 w 1608138"/>
                <a:gd name="T49" fmla="*/ 489320 h 1608138"/>
                <a:gd name="T50" fmla="*/ 1490314 w 1608138"/>
                <a:gd name="T51" fmla="*/ 360314 h 1608138"/>
                <a:gd name="T52" fmla="*/ 1350456 w 1608138"/>
                <a:gd name="T53" fmla="*/ 258764 h 1608138"/>
                <a:gd name="T54" fmla="*/ 1190297 w 1608138"/>
                <a:gd name="T55" fmla="*/ 188807 h 1608138"/>
                <a:gd name="T56" fmla="*/ 1013970 w 1608138"/>
                <a:gd name="T57" fmla="*/ 154958 h 1608138"/>
                <a:gd name="T58" fmla="*/ 1026001 w 1608138"/>
                <a:gd name="T59" fmla="*/ 2632 h 1608138"/>
                <a:gd name="T60" fmla="*/ 1235788 w 1608138"/>
                <a:gd name="T61" fmla="*/ 42877 h 1608138"/>
                <a:gd name="T62" fmla="*/ 1426776 w 1608138"/>
                <a:gd name="T63" fmla="*/ 125996 h 1608138"/>
                <a:gd name="T64" fmla="*/ 1592576 w 1608138"/>
                <a:gd name="T65" fmla="*/ 247104 h 1608138"/>
                <a:gd name="T66" fmla="*/ 1729050 w 1608138"/>
                <a:gd name="T67" fmla="*/ 400934 h 1608138"/>
                <a:gd name="T68" fmla="*/ 1830184 w 1608138"/>
                <a:gd name="T69" fmla="*/ 581467 h 1608138"/>
                <a:gd name="T70" fmla="*/ 1890338 w 1608138"/>
                <a:gd name="T71" fmla="*/ 783814 h 1608138"/>
                <a:gd name="T72" fmla="*/ 1903497 w 1608138"/>
                <a:gd name="T73" fmla="*/ 1001583 h 1608138"/>
                <a:gd name="T74" fmla="*/ 1868908 w 1608138"/>
                <a:gd name="T75" fmla="*/ 1213333 h 1608138"/>
                <a:gd name="T76" fmla="*/ 1789956 w 1608138"/>
                <a:gd name="T77" fmla="*/ 1406654 h 1608138"/>
                <a:gd name="T78" fmla="*/ 1672279 w 1608138"/>
                <a:gd name="T79" fmla="*/ 1575904 h 1608138"/>
                <a:gd name="T80" fmla="*/ 1522271 w 1608138"/>
                <a:gd name="T81" fmla="*/ 1715440 h 1608138"/>
                <a:gd name="T82" fmla="*/ 1344440 w 1608138"/>
                <a:gd name="T83" fmla="*/ 1820751 h 1608138"/>
                <a:gd name="T84" fmla="*/ 1144429 w 1608138"/>
                <a:gd name="T85" fmla="*/ 1885819 h 1608138"/>
                <a:gd name="T86" fmla="*/ 927875 w 1608138"/>
                <a:gd name="T87" fmla="*/ 1905000 h 1608138"/>
                <a:gd name="T88" fmla="*/ 714703 w 1608138"/>
                <a:gd name="T89" fmla="*/ 1874911 h 1608138"/>
                <a:gd name="T90" fmla="*/ 518827 w 1608138"/>
                <a:gd name="T91" fmla="*/ 1800818 h 1608138"/>
                <a:gd name="T92" fmla="*/ 347013 w 1608138"/>
                <a:gd name="T93" fmla="*/ 1687608 h 1608138"/>
                <a:gd name="T94" fmla="*/ 203771 w 1608138"/>
                <a:gd name="T95" fmla="*/ 1540550 h 1608138"/>
                <a:gd name="T96" fmla="*/ 93991 w 1608138"/>
                <a:gd name="T97" fmla="*/ 1365658 h 1608138"/>
                <a:gd name="T98" fmla="*/ 24814 w 1608138"/>
                <a:gd name="T99" fmla="*/ 1167824 h 1608138"/>
                <a:gd name="T100" fmla="*/ 0 w 1608138"/>
                <a:gd name="T101" fmla="*/ 952688 h 1608138"/>
                <a:gd name="T102" fmla="*/ 24814 w 1608138"/>
                <a:gd name="T103" fmla="*/ 737553 h 1608138"/>
                <a:gd name="T104" fmla="*/ 93991 w 1608138"/>
                <a:gd name="T105" fmla="*/ 539342 h 1608138"/>
                <a:gd name="T106" fmla="*/ 203771 w 1608138"/>
                <a:gd name="T107" fmla="*/ 364452 h 1608138"/>
                <a:gd name="T108" fmla="*/ 347013 w 1608138"/>
                <a:gd name="T109" fmla="*/ 217392 h 1608138"/>
                <a:gd name="T110" fmla="*/ 518827 w 1608138"/>
                <a:gd name="T111" fmla="*/ 104182 h 1608138"/>
                <a:gd name="T112" fmla="*/ 714703 w 1608138"/>
                <a:gd name="T113" fmla="*/ 29712 h 1608138"/>
                <a:gd name="T114" fmla="*/ 927875 w 1608138"/>
                <a:gd name="T115" fmla="*/ 0 h 16081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08138" h="1608138">
                  <a:moveTo>
                    <a:pt x="732416" y="260350"/>
                  </a:moveTo>
                  <a:lnTo>
                    <a:pt x="817655" y="260350"/>
                  </a:lnTo>
                  <a:lnTo>
                    <a:pt x="846490" y="801651"/>
                  </a:lnTo>
                  <a:lnTo>
                    <a:pt x="1185863" y="1165586"/>
                  </a:lnTo>
                  <a:lnTo>
                    <a:pt x="1120904" y="1231900"/>
                  </a:lnTo>
                  <a:lnTo>
                    <a:pt x="710868" y="866696"/>
                  </a:lnTo>
                  <a:lnTo>
                    <a:pt x="703263" y="809266"/>
                  </a:lnTo>
                  <a:lnTo>
                    <a:pt x="732416" y="260350"/>
                  </a:lnTo>
                  <a:close/>
                  <a:moveTo>
                    <a:pt x="786772" y="128905"/>
                  </a:moveTo>
                  <a:lnTo>
                    <a:pt x="769634" y="129857"/>
                  </a:lnTo>
                  <a:lnTo>
                    <a:pt x="752178" y="130810"/>
                  </a:lnTo>
                  <a:lnTo>
                    <a:pt x="735040" y="132397"/>
                  </a:lnTo>
                  <a:lnTo>
                    <a:pt x="717902" y="134302"/>
                  </a:lnTo>
                  <a:lnTo>
                    <a:pt x="701398" y="136842"/>
                  </a:lnTo>
                  <a:lnTo>
                    <a:pt x="684577" y="139382"/>
                  </a:lnTo>
                  <a:lnTo>
                    <a:pt x="668074" y="142557"/>
                  </a:lnTo>
                  <a:lnTo>
                    <a:pt x="651888" y="146367"/>
                  </a:lnTo>
                  <a:lnTo>
                    <a:pt x="635384" y="149860"/>
                  </a:lnTo>
                  <a:lnTo>
                    <a:pt x="619515" y="154622"/>
                  </a:lnTo>
                  <a:lnTo>
                    <a:pt x="603329" y="159385"/>
                  </a:lnTo>
                  <a:lnTo>
                    <a:pt x="587461" y="164147"/>
                  </a:lnTo>
                  <a:lnTo>
                    <a:pt x="572227" y="169862"/>
                  </a:lnTo>
                  <a:lnTo>
                    <a:pt x="556675" y="175577"/>
                  </a:lnTo>
                  <a:lnTo>
                    <a:pt x="541441" y="181927"/>
                  </a:lnTo>
                  <a:lnTo>
                    <a:pt x="526207" y="188277"/>
                  </a:lnTo>
                  <a:lnTo>
                    <a:pt x="511608" y="195580"/>
                  </a:lnTo>
                  <a:lnTo>
                    <a:pt x="497009" y="202565"/>
                  </a:lnTo>
                  <a:lnTo>
                    <a:pt x="482410" y="210502"/>
                  </a:lnTo>
                  <a:lnTo>
                    <a:pt x="468128" y="218440"/>
                  </a:lnTo>
                  <a:lnTo>
                    <a:pt x="454163" y="226695"/>
                  </a:lnTo>
                  <a:lnTo>
                    <a:pt x="440199" y="235267"/>
                  </a:lnTo>
                  <a:lnTo>
                    <a:pt x="426869" y="244475"/>
                  </a:lnTo>
                  <a:lnTo>
                    <a:pt x="413539" y="253365"/>
                  </a:lnTo>
                  <a:lnTo>
                    <a:pt x="400527" y="263208"/>
                  </a:lnTo>
                  <a:lnTo>
                    <a:pt x="387515" y="273050"/>
                  </a:lnTo>
                  <a:lnTo>
                    <a:pt x="374820" y="283210"/>
                  </a:lnTo>
                  <a:lnTo>
                    <a:pt x="362442" y="293688"/>
                  </a:lnTo>
                  <a:lnTo>
                    <a:pt x="350382" y="304165"/>
                  </a:lnTo>
                  <a:lnTo>
                    <a:pt x="338321" y="315595"/>
                  </a:lnTo>
                  <a:lnTo>
                    <a:pt x="326896" y="326708"/>
                  </a:lnTo>
                  <a:lnTo>
                    <a:pt x="315470" y="338455"/>
                  </a:lnTo>
                  <a:lnTo>
                    <a:pt x="304680" y="349885"/>
                  </a:lnTo>
                  <a:lnTo>
                    <a:pt x="293572" y="361950"/>
                  </a:lnTo>
                  <a:lnTo>
                    <a:pt x="283416" y="374333"/>
                  </a:lnTo>
                  <a:lnTo>
                    <a:pt x="273260" y="387350"/>
                  </a:lnTo>
                  <a:lnTo>
                    <a:pt x="263104" y="400050"/>
                  </a:lnTo>
                  <a:lnTo>
                    <a:pt x="253900" y="413068"/>
                  </a:lnTo>
                  <a:lnTo>
                    <a:pt x="244379" y="426720"/>
                  </a:lnTo>
                  <a:lnTo>
                    <a:pt x="235492" y="440373"/>
                  </a:lnTo>
                  <a:lnTo>
                    <a:pt x="226923" y="453708"/>
                  </a:lnTo>
                  <a:lnTo>
                    <a:pt x="218671" y="467995"/>
                  </a:lnTo>
                  <a:lnTo>
                    <a:pt x="210737" y="482283"/>
                  </a:lnTo>
                  <a:lnTo>
                    <a:pt x="203120" y="496570"/>
                  </a:lnTo>
                  <a:lnTo>
                    <a:pt x="195820" y="511175"/>
                  </a:lnTo>
                  <a:lnTo>
                    <a:pt x="188838" y="526415"/>
                  </a:lnTo>
                  <a:lnTo>
                    <a:pt x="182490" y="541338"/>
                  </a:lnTo>
                  <a:lnTo>
                    <a:pt x="176143" y="556578"/>
                  </a:lnTo>
                  <a:lnTo>
                    <a:pt x="170113" y="571818"/>
                  </a:lnTo>
                  <a:lnTo>
                    <a:pt x="164717" y="587693"/>
                  </a:lnTo>
                  <a:lnTo>
                    <a:pt x="159639" y="603568"/>
                  </a:lnTo>
                  <a:lnTo>
                    <a:pt x="154879" y="619125"/>
                  </a:lnTo>
                  <a:lnTo>
                    <a:pt x="150436" y="635318"/>
                  </a:lnTo>
                  <a:lnTo>
                    <a:pt x="146310" y="651510"/>
                  </a:lnTo>
                  <a:lnTo>
                    <a:pt x="143136" y="668020"/>
                  </a:lnTo>
                  <a:lnTo>
                    <a:pt x="139962" y="684530"/>
                  </a:lnTo>
                  <a:lnTo>
                    <a:pt x="137106" y="701040"/>
                  </a:lnTo>
                  <a:lnTo>
                    <a:pt x="134567" y="718185"/>
                  </a:lnTo>
                  <a:lnTo>
                    <a:pt x="132980" y="735013"/>
                  </a:lnTo>
                  <a:lnTo>
                    <a:pt x="131393" y="751840"/>
                  </a:lnTo>
                  <a:lnTo>
                    <a:pt x="130124" y="769303"/>
                  </a:lnTo>
                  <a:lnTo>
                    <a:pt x="129489" y="786448"/>
                  </a:lnTo>
                  <a:lnTo>
                    <a:pt x="129171" y="804228"/>
                  </a:lnTo>
                  <a:lnTo>
                    <a:pt x="129489" y="821373"/>
                  </a:lnTo>
                  <a:lnTo>
                    <a:pt x="130124" y="838835"/>
                  </a:lnTo>
                  <a:lnTo>
                    <a:pt x="131393" y="855980"/>
                  </a:lnTo>
                  <a:lnTo>
                    <a:pt x="132980" y="873125"/>
                  </a:lnTo>
                  <a:lnTo>
                    <a:pt x="134567" y="889953"/>
                  </a:lnTo>
                  <a:lnTo>
                    <a:pt x="137106" y="906781"/>
                  </a:lnTo>
                  <a:lnTo>
                    <a:pt x="139962" y="923291"/>
                  </a:lnTo>
                  <a:lnTo>
                    <a:pt x="143136" y="939801"/>
                  </a:lnTo>
                  <a:lnTo>
                    <a:pt x="146310" y="956311"/>
                  </a:lnTo>
                  <a:lnTo>
                    <a:pt x="150436" y="972503"/>
                  </a:lnTo>
                  <a:lnTo>
                    <a:pt x="154879" y="988696"/>
                  </a:lnTo>
                  <a:lnTo>
                    <a:pt x="159639" y="1004888"/>
                  </a:lnTo>
                  <a:lnTo>
                    <a:pt x="164717" y="1020446"/>
                  </a:lnTo>
                  <a:lnTo>
                    <a:pt x="170113" y="1036321"/>
                  </a:lnTo>
                  <a:lnTo>
                    <a:pt x="176143" y="1051561"/>
                  </a:lnTo>
                  <a:lnTo>
                    <a:pt x="182490" y="1066483"/>
                  </a:lnTo>
                  <a:lnTo>
                    <a:pt x="188838" y="1082041"/>
                  </a:lnTo>
                  <a:lnTo>
                    <a:pt x="195820" y="1096646"/>
                  </a:lnTo>
                  <a:lnTo>
                    <a:pt x="203120" y="1111251"/>
                  </a:lnTo>
                  <a:lnTo>
                    <a:pt x="210737" y="1125538"/>
                  </a:lnTo>
                  <a:lnTo>
                    <a:pt x="218671" y="1139826"/>
                  </a:lnTo>
                  <a:lnTo>
                    <a:pt x="226923" y="1154113"/>
                  </a:lnTo>
                  <a:lnTo>
                    <a:pt x="235492" y="1167766"/>
                  </a:lnTo>
                  <a:lnTo>
                    <a:pt x="244379" y="1181736"/>
                  </a:lnTo>
                  <a:lnTo>
                    <a:pt x="253900" y="1194753"/>
                  </a:lnTo>
                  <a:lnTo>
                    <a:pt x="263104" y="1208088"/>
                  </a:lnTo>
                  <a:lnTo>
                    <a:pt x="273260" y="1220788"/>
                  </a:lnTo>
                  <a:lnTo>
                    <a:pt x="283416" y="1233488"/>
                  </a:lnTo>
                  <a:lnTo>
                    <a:pt x="293572" y="1245871"/>
                  </a:lnTo>
                  <a:lnTo>
                    <a:pt x="304680" y="1257936"/>
                  </a:lnTo>
                  <a:lnTo>
                    <a:pt x="315470" y="1269683"/>
                  </a:lnTo>
                  <a:lnTo>
                    <a:pt x="326896" y="1281431"/>
                  </a:lnTo>
                  <a:lnTo>
                    <a:pt x="338321" y="1292543"/>
                  </a:lnTo>
                  <a:lnTo>
                    <a:pt x="350382" y="1303973"/>
                  </a:lnTo>
                  <a:lnTo>
                    <a:pt x="362442" y="1314451"/>
                  </a:lnTo>
                  <a:lnTo>
                    <a:pt x="374820" y="1324928"/>
                  </a:lnTo>
                  <a:lnTo>
                    <a:pt x="387515" y="1335088"/>
                  </a:lnTo>
                  <a:lnTo>
                    <a:pt x="400527" y="1344931"/>
                  </a:lnTo>
                  <a:lnTo>
                    <a:pt x="413539" y="1354456"/>
                  </a:lnTo>
                  <a:lnTo>
                    <a:pt x="426869" y="1363981"/>
                  </a:lnTo>
                  <a:lnTo>
                    <a:pt x="440199" y="1372553"/>
                  </a:lnTo>
                  <a:lnTo>
                    <a:pt x="454163" y="1381443"/>
                  </a:lnTo>
                  <a:lnTo>
                    <a:pt x="468128" y="1389698"/>
                  </a:lnTo>
                  <a:lnTo>
                    <a:pt x="482410" y="1397953"/>
                  </a:lnTo>
                  <a:lnTo>
                    <a:pt x="497009" y="1405256"/>
                  </a:lnTo>
                  <a:lnTo>
                    <a:pt x="511608" y="1412558"/>
                  </a:lnTo>
                  <a:lnTo>
                    <a:pt x="526207" y="1419543"/>
                  </a:lnTo>
                  <a:lnTo>
                    <a:pt x="541441" y="1425893"/>
                  </a:lnTo>
                  <a:lnTo>
                    <a:pt x="556675" y="1432561"/>
                  </a:lnTo>
                  <a:lnTo>
                    <a:pt x="572227" y="1437958"/>
                  </a:lnTo>
                  <a:lnTo>
                    <a:pt x="587461" y="1443673"/>
                  </a:lnTo>
                  <a:lnTo>
                    <a:pt x="603329" y="1449071"/>
                  </a:lnTo>
                  <a:lnTo>
                    <a:pt x="619515" y="1453516"/>
                  </a:lnTo>
                  <a:lnTo>
                    <a:pt x="635384" y="1457961"/>
                  </a:lnTo>
                  <a:lnTo>
                    <a:pt x="651888" y="1461771"/>
                  </a:lnTo>
                  <a:lnTo>
                    <a:pt x="668074" y="1465581"/>
                  </a:lnTo>
                  <a:lnTo>
                    <a:pt x="684577" y="1468438"/>
                  </a:lnTo>
                  <a:lnTo>
                    <a:pt x="701398" y="1471613"/>
                  </a:lnTo>
                  <a:lnTo>
                    <a:pt x="717902" y="1473836"/>
                  </a:lnTo>
                  <a:lnTo>
                    <a:pt x="735040" y="1475741"/>
                  </a:lnTo>
                  <a:lnTo>
                    <a:pt x="752178" y="1477328"/>
                  </a:lnTo>
                  <a:lnTo>
                    <a:pt x="769634" y="1478281"/>
                  </a:lnTo>
                  <a:lnTo>
                    <a:pt x="786772" y="1478916"/>
                  </a:lnTo>
                  <a:lnTo>
                    <a:pt x="804228" y="1478916"/>
                  </a:lnTo>
                  <a:lnTo>
                    <a:pt x="821366" y="1478916"/>
                  </a:lnTo>
                  <a:lnTo>
                    <a:pt x="838822" y="1478281"/>
                  </a:lnTo>
                  <a:lnTo>
                    <a:pt x="855960" y="1477328"/>
                  </a:lnTo>
                  <a:lnTo>
                    <a:pt x="873098" y="1475741"/>
                  </a:lnTo>
                  <a:lnTo>
                    <a:pt x="890236" y="1473836"/>
                  </a:lnTo>
                  <a:lnTo>
                    <a:pt x="907057" y="1471613"/>
                  </a:lnTo>
                  <a:lnTo>
                    <a:pt x="923561" y="1468438"/>
                  </a:lnTo>
                  <a:lnTo>
                    <a:pt x="940064" y="1465581"/>
                  </a:lnTo>
                  <a:lnTo>
                    <a:pt x="956568" y="1461771"/>
                  </a:lnTo>
                  <a:lnTo>
                    <a:pt x="972754" y="1457961"/>
                  </a:lnTo>
                  <a:lnTo>
                    <a:pt x="988940" y="1453516"/>
                  </a:lnTo>
                  <a:lnTo>
                    <a:pt x="1004809" y="1449071"/>
                  </a:lnTo>
                  <a:lnTo>
                    <a:pt x="1020677" y="1443673"/>
                  </a:lnTo>
                  <a:lnTo>
                    <a:pt x="1036229" y="1437958"/>
                  </a:lnTo>
                  <a:lnTo>
                    <a:pt x="1051780" y="1432561"/>
                  </a:lnTo>
                  <a:lnTo>
                    <a:pt x="1066697" y="1425893"/>
                  </a:lnTo>
                  <a:lnTo>
                    <a:pt x="1081931" y="1419543"/>
                  </a:lnTo>
                  <a:lnTo>
                    <a:pt x="1096847" y="1412558"/>
                  </a:lnTo>
                  <a:lnTo>
                    <a:pt x="1111447" y="1405256"/>
                  </a:lnTo>
                  <a:lnTo>
                    <a:pt x="1125728" y="1397953"/>
                  </a:lnTo>
                  <a:lnTo>
                    <a:pt x="1140010" y="1389698"/>
                  </a:lnTo>
                  <a:lnTo>
                    <a:pt x="1153975" y="1381443"/>
                  </a:lnTo>
                  <a:lnTo>
                    <a:pt x="1167939" y="1372553"/>
                  </a:lnTo>
                  <a:lnTo>
                    <a:pt x="1181586" y="1363981"/>
                  </a:lnTo>
                  <a:lnTo>
                    <a:pt x="1194916" y="1354456"/>
                  </a:lnTo>
                  <a:lnTo>
                    <a:pt x="1208246" y="1344931"/>
                  </a:lnTo>
                  <a:lnTo>
                    <a:pt x="1220941" y="1335088"/>
                  </a:lnTo>
                  <a:lnTo>
                    <a:pt x="1233318" y="1324928"/>
                  </a:lnTo>
                  <a:lnTo>
                    <a:pt x="1245696" y="1314451"/>
                  </a:lnTo>
                  <a:lnTo>
                    <a:pt x="1258074" y="1303973"/>
                  </a:lnTo>
                  <a:lnTo>
                    <a:pt x="1269817" y="1292543"/>
                  </a:lnTo>
                  <a:lnTo>
                    <a:pt x="1281559" y="1281431"/>
                  </a:lnTo>
                  <a:lnTo>
                    <a:pt x="1292668" y="1269683"/>
                  </a:lnTo>
                  <a:lnTo>
                    <a:pt x="1303458" y="1257936"/>
                  </a:lnTo>
                  <a:lnTo>
                    <a:pt x="1314566" y="1245871"/>
                  </a:lnTo>
                  <a:lnTo>
                    <a:pt x="1325040" y="1233488"/>
                  </a:lnTo>
                  <a:lnTo>
                    <a:pt x="1335196" y="1220788"/>
                  </a:lnTo>
                  <a:lnTo>
                    <a:pt x="1345034" y="1208088"/>
                  </a:lnTo>
                  <a:lnTo>
                    <a:pt x="1354556" y="1194753"/>
                  </a:lnTo>
                  <a:lnTo>
                    <a:pt x="1363759" y="1181736"/>
                  </a:lnTo>
                  <a:lnTo>
                    <a:pt x="1372646" y="1167766"/>
                  </a:lnTo>
                  <a:lnTo>
                    <a:pt x="1381532" y="1154113"/>
                  </a:lnTo>
                  <a:lnTo>
                    <a:pt x="1389784" y="1139826"/>
                  </a:lnTo>
                  <a:lnTo>
                    <a:pt x="1397401" y="1125538"/>
                  </a:lnTo>
                  <a:lnTo>
                    <a:pt x="1405018" y="1111251"/>
                  </a:lnTo>
                  <a:lnTo>
                    <a:pt x="1412635" y="1096646"/>
                  </a:lnTo>
                  <a:lnTo>
                    <a:pt x="1419300" y="1082041"/>
                  </a:lnTo>
                  <a:lnTo>
                    <a:pt x="1425965" y="1066483"/>
                  </a:lnTo>
                  <a:lnTo>
                    <a:pt x="1431995" y="1051561"/>
                  </a:lnTo>
                  <a:lnTo>
                    <a:pt x="1438025" y="1036321"/>
                  </a:lnTo>
                  <a:lnTo>
                    <a:pt x="1443738" y="1020446"/>
                  </a:lnTo>
                  <a:lnTo>
                    <a:pt x="1448816" y="1004888"/>
                  </a:lnTo>
                  <a:lnTo>
                    <a:pt x="1453577" y="988696"/>
                  </a:lnTo>
                  <a:lnTo>
                    <a:pt x="1457702" y="972503"/>
                  </a:lnTo>
                  <a:lnTo>
                    <a:pt x="1461828" y="956311"/>
                  </a:lnTo>
                  <a:lnTo>
                    <a:pt x="1465319" y="939801"/>
                  </a:lnTo>
                  <a:lnTo>
                    <a:pt x="1468493" y="923291"/>
                  </a:lnTo>
                  <a:lnTo>
                    <a:pt x="1471350" y="906781"/>
                  </a:lnTo>
                  <a:lnTo>
                    <a:pt x="1473571" y="889953"/>
                  </a:lnTo>
                  <a:lnTo>
                    <a:pt x="1475793" y="873125"/>
                  </a:lnTo>
                  <a:lnTo>
                    <a:pt x="1477380" y="855980"/>
                  </a:lnTo>
                  <a:lnTo>
                    <a:pt x="1478332" y="838835"/>
                  </a:lnTo>
                  <a:lnTo>
                    <a:pt x="1478649" y="821373"/>
                  </a:lnTo>
                  <a:lnTo>
                    <a:pt x="1478967" y="804228"/>
                  </a:lnTo>
                  <a:lnTo>
                    <a:pt x="1478649" y="786448"/>
                  </a:lnTo>
                  <a:lnTo>
                    <a:pt x="1478332" y="769303"/>
                  </a:lnTo>
                  <a:lnTo>
                    <a:pt x="1477380" y="751840"/>
                  </a:lnTo>
                  <a:lnTo>
                    <a:pt x="1475793" y="735013"/>
                  </a:lnTo>
                  <a:lnTo>
                    <a:pt x="1473571" y="718185"/>
                  </a:lnTo>
                  <a:lnTo>
                    <a:pt x="1471350" y="701040"/>
                  </a:lnTo>
                  <a:lnTo>
                    <a:pt x="1468493" y="684530"/>
                  </a:lnTo>
                  <a:lnTo>
                    <a:pt x="1465319" y="668020"/>
                  </a:lnTo>
                  <a:lnTo>
                    <a:pt x="1461828" y="651510"/>
                  </a:lnTo>
                  <a:lnTo>
                    <a:pt x="1457702" y="635318"/>
                  </a:lnTo>
                  <a:lnTo>
                    <a:pt x="1453577" y="619125"/>
                  </a:lnTo>
                  <a:lnTo>
                    <a:pt x="1448816" y="603568"/>
                  </a:lnTo>
                  <a:lnTo>
                    <a:pt x="1443738" y="587693"/>
                  </a:lnTo>
                  <a:lnTo>
                    <a:pt x="1438025" y="571818"/>
                  </a:lnTo>
                  <a:lnTo>
                    <a:pt x="1431995" y="556578"/>
                  </a:lnTo>
                  <a:lnTo>
                    <a:pt x="1425965" y="541338"/>
                  </a:lnTo>
                  <a:lnTo>
                    <a:pt x="1419300" y="526415"/>
                  </a:lnTo>
                  <a:lnTo>
                    <a:pt x="1412635" y="511175"/>
                  </a:lnTo>
                  <a:lnTo>
                    <a:pt x="1405018" y="496570"/>
                  </a:lnTo>
                  <a:lnTo>
                    <a:pt x="1397401" y="482283"/>
                  </a:lnTo>
                  <a:lnTo>
                    <a:pt x="1389784" y="467995"/>
                  </a:lnTo>
                  <a:lnTo>
                    <a:pt x="1381532" y="453708"/>
                  </a:lnTo>
                  <a:lnTo>
                    <a:pt x="1372646" y="440373"/>
                  </a:lnTo>
                  <a:lnTo>
                    <a:pt x="1363759" y="426720"/>
                  </a:lnTo>
                  <a:lnTo>
                    <a:pt x="1354556" y="413068"/>
                  </a:lnTo>
                  <a:lnTo>
                    <a:pt x="1345034" y="400050"/>
                  </a:lnTo>
                  <a:lnTo>
                    <a:pt x="1335196" y="387350"/>
                  </a:lnTo>
                  <a:lnTo>
                    <a:pt x="1325040" y="374333"/>
                  </a:lnTo>
                  <a:lnTo>
                    <a:pt x="1314566" y="361950"/>
                  </a:lnTo>
                  <a:lnTo>
                    <a:pt x="1303458" y="349885"/>
                  </a:lnTo>
                  <a:lnTo>
                    <a:pt x="1292668" y="338455"/>
                  </a:lnTo>
                  <a:lnTo>
                    <a:pt x="1281559" y="326708"/>
                  </a:lnTo>
                  <a:lnTo>
                    <a:pt x="1269817" y="315595"/>
                  </a:lnTo>
                  <a:lnTo>
                    <a:pt x="1258074" y="304165"/>
                  </a:lnTo>
                  <a:lnTo>
                    <a:pt x="1245696" y="293688"/>
                  </a:lnTo>
                  <a:lnTo>
                    <a:pt x="1233318" y="283210"/>
                  </a:lnTo>
                  <a:lnTo>
                    <a:pt x="1220941" y="273050"/>
                  </a:lnTo>
                  <a:lnTo>
                    <a:pt x="1208246" y="263208"/>
                  </a:lnTo>
                  <a:lnTo>
                    <a:pt x="1194916" y="253365"/>
                  </a:lnTo>
                  <a:lnTo>
                    <a:pt x="1181586" y="244475"/>
                  </a:lnTo>
                  <a:lnTo>
                    <a:pt x="1167939" y="235267"/>
                  </a:lnTo>
                  <a:lnTo>
                    <a:pt x="1153975" y="226695"/>
                  </a:lnTo>
                  <a:lnTo>
                    <a:pt x="1140010" y="218440"/>
                  </a:lnTo>
                  <a:lnTo>
                    <a:pt x="1125728" y="210502"/>
                  </a:lnTo>
                  <a:lnTo>
                    <a:pt x="1111447" y="202565"/>
                  </a:lnTo>
                  <a:lnTo>
                    <a:pt x="1096847" y="195580"/>
                  </a:lnTo>
                  <a:lnTo>
                    <a:pt x="1081931" y="188277"/>
                  </a:lnTo>
                  <a:lnTo>
                    <a:pt x="1066697" y="181927"/>
                  </a:lnTo>
                  <a:lnTo>
                    <a:pt x="1051780" y="175577"/>
                  </a:lnTo>
                  <a:lnTo>
                    <a:pt x="1036229" y="169862"/>
                  </a:lnTo>
                  <a:lnTo>
                    <a:pt x="1020677" y="164147"/>
                  </a:lnTo>
                  <a:lnTo>
                    <a:pt x="1004809" y="159385"/>
                  </a:lnTo>
                  <a:lnTo>
                    <a:pt x="988940" y="154622"/>
                  </a:lnTo>
                  <a:lnTo>
                    <a:pt x="972754" y="149860"/>
                  </a:lnTo>
                  <a:lnTo>
                    <a:pt x="956568" y="146367"/>
                  </a:lnTo>
                  <a:lnTo>
                    <a:pt x="940064" y="142557"/>
                  </a:lnTo>
                  <a:lnTo>
                    <a:pt x="923561" y="139382"/>
                  </a:lnTo>
                  <a:lnTo>
                    <a:pt x="907057" y="136842"/>
                  </a:lnTo>
                  <a:lnTo>
                    <a:pt x="890236" y="134302"/>
                  </a:lnTo>
                  <a:lnTo>
                    <a:pt x="873098" y="132397"/>
                  </a:lnTo>
                  <a:lnTo>
                    <a:pt x="855960" y="130810"/>
                  </a:lnTo>
                  <a:lnTo>
                    <a:pt x="838822" y="129857"/>
                  </a:lnTo>
                  <a:lnTo>
                    <a:pt x="821366" y="128905"/>
                  </a:lnTo>
                  <a:lnTo>
                    <a:pt x="804228" y="128905"/>
                  </a:lnTo>
                  <a:lnTo>
                    <a:pt x="786772" y="128905"/>
                  </a:lnTo>
                  <a:close/>
                  <a:moveTo>
                    <a:pt x="783281" y="0"/>
                  </a:moveTo>
                  <a:lnTo>
                    <a:pt x="804228" y="0"/>
                  </a:lnTo>
                  <a:lnTo>
                    <a:pt x="824857" y="0"/>
                  </a:lnTo>
                  <a:lnTo>
                    <a:pt x="845487" y="1270"/>
                  </a:lnTo>
                  <a:lnTo>
                    <a:pt x="866116" y="2222"/>
                  </a:lnTo>
                  <a:lnTo>
                    <a:pt x="886428" y="4127"/>
                  </a:lnTo>
                  <a:lnTo>
                    <a:pt x="906422" y="6350"/>
                  </a:lnTo>
                  <a:lnTo>
                    <a:pt x="926734" y="8890"/>
                  </a:lnTo>
                  <a:lnTo>
                    <a:pt x="946412" y="12382"/>
                  </a:lnTo>
                  <a:lnTo>
                    <a:pt x="966089" y="16192"/>
                  </a:lnTo>
                  <a:lnTo>
                    <a:pt x="985766" y="20637"/>
                  </a:lnTo>
                  <a:lnTo>
                    <a:pt x="1005126" y="25082"/>
                  </a:lnTo>
                  <a:lnTo>
                    <a:pt x="1024486" y="30480"/>
                  </a:lnTo>
                  <a:lnTo>
                    <a:pt x="1043211" y="36195"/>
                  </a:lnTo>
                  <a:lnTo>
                    <a:pt x="1061936" y="42227"/>
                  </a:lnTo>
                  <a:lnTo>
                    <a:pt x="1080344" y="48895"/>
                  </a:lnTo>
                  <a:lnTo>
                    <a:pt x="1098752" y="55562"/>
                  </a:lnTo>
                  <a:lnTo>
                    <a:pt x="1117159" y="63182"/>
                  </a:lnTo>
                  <a:lnTo>
                    <a:pt x="1134932" y="71120"/>
                  </a:lnTo>
                  <a:lnTo>
                    <a:pt x="1152388" y="79375"/>
                  </a:lnTo>
                  <a:lnTo>
                    <a:pt x="1170161" y="87947"/>
                  </a:lnTo>
                  <a:lnTo>
                    <a:pt x="1187299" y="97155"/>
                  </a:lnTo>
                  <a:lnTo>
                    <a:pt x="1204437" y="106362"/>
                  </a:lnTo>
                  <a:lnTo>
                    <a:pt x="1220941" y="116205"/>
                  </a:lnTo>
                  <a:lnTo>
                    <a:pt x="1237444" y="126682"/>
                  </a:lnTo>
                  <a:lnTo>
                    <a:pt x="1253630" y="137160"/>
                  </a:lnTo>
                  <a:lnTo>
                    <a:pt x="1269499" y="148272"/>
                  </a:lnTo>
                  <a:lnTo>
                    <a:pt x="1285051" y="159702"/>
                  </a:lnTo>
                  <a:lnTo>
                    <a:pt x="1300602" y="171450"/>
                  </a:lnTo>
                  <a:lnTo>
                    <a:pt x="1315519" y="183515"/>
                  </a:lnTo>
                  <a:lnTo>
                    <a:pt x="1330118" y="195897"/>
                  </a:lnTo>
                  <a:lnTo>
                    <a:pt x="1344400" y="208597"/>
                  </a:lnTo>
                  <a:lnTo>
                    <a:pt x="1358681" y="221932"/>
                  </a:lnTo>
                  <a:lnTo>
                    <a:pt x="1372329" y="235267"/>
                  </a:lnTo>
                  <a:lnTo>
                    <a:pt x="1385976" y="249237"/>
                  </a:lnTo>
                  <a:lnTo>
                    <a:pt x="1398988" y="263208"/>
                  </a:lnTo>
                  <a:lnTo>
                    <a:pt x="1411683" y="277813"/>
                  </a:lnTo>
                  <a:lnTo>
                    <a:pt x="1424695" y="292418"/>
                  </a:lnTo>
                  <a:lnTo>
                    <a:pt x="1436756" y="307658"/>
                  </a:lnTo>
                  <a:lnTo>
                    <a:pt x="1448181" y="322898"/>
                  </a:lnTo>
                  <a:lnTo>
                    <a:pt x="1459607" y="338455"/>
                  </a:lnTo>
                  <a:lnTo>
                    <a:pt x="1470715" y="354648"/>
                  </a:lnTo>
                  <a:lnTo>
                    <a:pt x="1481506" y="370840"/>
                  </a:lnTo>
                  <a:lnTo>
                    <a:pt x="1491662" y="386715"/>
                  </a:lnTo>
                  <a:lnTo>
                    <a:pt x="1501818" y="403860"/>
                  </a:lnTo>
                  <a:lnTo>
                    <a:pt x="1511022" y="420688"/>
                  </a:lnTo>
                  <a:lnTo>
                    <a:pt x="1520225" y="438150"/>
                  </a:lnTo>
                  <a:lnTo>
                    <a:pt x="1528794" y="455295"/>
                  </a:lnTo>
                  <a:lnTo>
                    <a:pt x="1537046" y="473075"/>
                  </a:lnTo>
                  <a:lnTo>
                    <a:pt x="1544981" y="490855"/>
                  </a:lnTo>
                  <a:lnTo>
                    <a:pt x="1552280" y="508953"/>
                  </a:lnTo>
                  <a:lnTo>
                    <a:pt x="1559262" y="527368"/>
                  </a:lnTo>
                  <a:lnTo>
                    <a:pt x="1565927" y="546418"/>
                  </a:lnTo>
                  <a:lnTo>
                    <a:pt x="1571957" y="565150"/>
                  </a:lnTo>
                  <a:lnTo>
                    <a:pt x="1577670" y="583883"/>
                  </a:lnTo>
                  <a:lnTo>
                    <a:pt x="1582748" y="602933"/>
                  </a:lnTo>
                  <a:lnTo>
                    <a:pt x="1587509" y="622618"/>
                  </a:lnTo>
                  <a:lnTo>
                    <a:pt x="1591952" y="641668"/>
                  </a:lnTo>
                  <a:lnTo>
                    <a:pt x="1595761" y="661670"/>
                  </a:lnTo>
                  <a:lnTo>
                    <a:pt x="1598617" y="681673"/>
                  </a:lnTo>
                  <a:lnTo>
                    <a:pt x="1601791" y="701675"/>
                  </a:lnTo>
                  <a:lnTo>
                    <a:pt x="1604012" y="721995"/>
                  </a:lnTo>
                  <a:lnTo>
                    <a:pt x="1605917" y="742315"/>
                  </a:lnTo>
                  <a:lnTo>
                    <a:pt x="1606869" y="762318"/>
                  </a:lnTo>
                  <a:lnTo>
                    <a:pt x="1607503" y="783273"/>
                  </a:lnTo>
                  <a:lnTo>
                    <a:pt x="1608138" y="804228"/>
                  </a:lnTo>
                  <a:lnTo>
                    <a:pt x="1607503" y="824865"/>
                  </a:lnTo>
                  <a:lnTo>
                    <a:pt x="1606869" y="845503"/>
                  </a:lnTo>
                  <a:lnTo>
                    <a:pt x="1605917" y="865823"/>
                  </a:lnTo>
                  <a:lnTo>
                    <a:pt x="1604012" y="886143"/>
                  </a:lnTo>
                  <a:lnTo>
                    <a:pt x="1601791" y="906463"/>
                  </a:lnTo>
                  <a:lnTo>
                    <a:pt x="1598617" y="926466"/>
                  </a:lnTo>
                  <a:lnTo>
                    <a:pt x="1595761" y="946151"/>
                  </a:lnTo>
                  <a:lnTo>
                    <a:pt x="1591952" y="966153"/>
                  </a:lnTo>
                  <a:lnTo>
                    <a:pt x="1587509" y="985838"/>
                  </a:lnTo>
                  <a:lnTo>
                    <a:pt x="1582748" y="1004888"/>
                  </a:lnTo>
                  <a:lnTo>
                    <a:pt x="1577670" y="1024256"/>
                  </a:lnTo>
                  <a:lnTo>
                    <a:pt x="1571957" y="1043306"/>
                  </a:lnTo>
                  <a:lnTo>
                    <a:pt x="1565927" y="1062038"/>
                  </a:lnTo>
                  <a:lnTo>
                    <a:pt x="1559262" y="1080453"/>
                  </a:lnTo>
                  <a:lnTo>
                    <a:pt x="1552280" y="1098868"/>
                  </a:lnTo>
                  <a:lnTo>
                    <a:pt x="1544981" y="1116966"/>
                  </a:lnTo>
                  <a:lnTo>
                    <a:pt x="1537046" y="1135063"/>
                  </a:lnTo>
                  <a:lnTo>
                    <a:pt x="1528794" y="1152843"/>
                  </a:lnTo>
                  <a:lnTo>
                    <a:pt x="1520225" y="1169988"/>
                  </a:lnTo>
                  <a:lnTo>
                    <a:pt x="1511022" y="1187451"/>
                  </a:lnTo>
                  <a:lnTo>
                    <a:pt x="1501818" y="1204278"/>
                  </a:lnTo>
                  <a:lnTo>
                    <a:pt x="1491662" y="1221106"/>
                  </a:lnTo>
                  <a:lnTo>
                    <a:pt x="1481506" y="1237298"/>
                  </a:lnTo>
                  <a:lnTo>
                    <a:pt x="1470715" y="1253491"/>
                  </a:lnTo>
                  <a:lnTo>
                    <a:pt x="1459607" y="1269683"/>
                  </a:lnTo>
                  <a:lnTo>
                    <a:pt x="1448181" y="1284923"/>
                  </a:lnTo>
                  <a:lnTo>
                    <a:pt x="1436756" y="1300481"/>
                  </a:lnTo>
                  <a:lnTo>
                    <a:pt x="1424695" y="1315403"/>
                  </a:lnTo>
                  <a:lnTo>
                    <a:pt x="1411683" y="1330326"/>
                  </a:lnTo>
                  <a:lnTo>
                    <a:pt x="1398988" y="1344931"/>
                  </a:lnTo>
                  <a:lnTo>
                    <a:pt x="1385976" y="1358901"/>
                  </a:lnTo>
                  <a:lnTo>
                    <a:pt x="1372329" y="1372553"/>
                  </a:lnTo>
                  <a:lnTo>
                    <a:pt x="1358681" y="1386206"/>
                  </a:lnTo>
                  <a:lnTo>
                    <a:pt x="1344400" y="1399223"/>
                  </a:lnTo>
                  <a:lnTo>
                    <a:pt x="1330118" y="1412241"/>
                  </a:lnTo>
                  <a:lnTo>
                    <a:pt x="1315519" y="1424623"/>
                  </a:lnTo>
                  <a:lnTo>
                    <a:pt x="1300602" y="1436688"/>
                  </a:lnTo>
                  <a:lnTo>
                    <a:pt x="1285051" y="1448118"/>
                  </a:lnTo>
                  <a:lnTo>
                    <a:pt x="1269499" y="1459866"/>
                  </a:lnTo>
                  <a:lnTo>
                    <a:pt x="1253630" y="1470661"/>
                  </a:lnTo>
                  <a:lnTo>
                    <a:pt x="1237444" y="1481456"/>
                  </a:lnTo>
                  <a:lnTo>
                    <a:pt x="1220941" y="1491933"/>
                  </a:lnTo>
                  <a:lnTo>
                    <a:pt x="1204437" y="1501458"/>
                  </a:lnTo>
                  <a:lnTo>
                    <a:pt x="1187299" y="1510983"/>
                  </a:lnTo>
                  <a:lnTo>
                    <a:pt x="1170161" y="1520191"/>
                  </a:lnTo>
                  <a:lnTo>
                    <a:pt x="1152388" y="1528763"/>
                  </a:lnTo>
                  <a:lnTo>
                    <a:pt x="1134932" y="1537018"/>
                  </a:lnTo>
                  <a:lnTo>
                    <a:pt x="1117159" y="1544956"/>
                  </a:lnTo>
                  <a:lnTo>
                    <a:pt x="1098752" y="1552258"/>
                  </a:lnTo>
                  <a:lnTo>
                    <a:pt x="1080344" y="1559561"/>
                  </a:lnTo>
                  <a:lnTo>
                    <a:pt x="1061936" y="1565911"/>
                  </a:lnTo>
                  <a:lnTo>
                    <a:pt x="1043211" y="1571943"/>
                  </a:lnTo>
                  <a:lnTo>
                    <a:pt x="1024486" y="1577658"/>
                  </a:lnTo>
                  <a:lnTo>
                    <a:pt x="1005126" y="1582738"/>
                  </a:lnTo>
                  <a:lnTo>
                    <a:pt x="985766" y="1587818"/>
                  </a:lnTo>
                  <a:lnTo>
                    <a:pt x="966089" y="1591946"/>
                  </a:lnTo>
                  <a:lnTo>
                    <a:pt x="946412" y="1595756"/>
                  </a:lnTo>
                  <a:lnTo>
                    <a:pt x="926734" y="1598931"/>
                  </a:lnTo>
                  <a:lnTo>
                    <a:pt x="906422" y="1601471"/>
                  </a:lnTo>
                  <a:lnTo>
                    <a:pt x="886428" y="1604011"/>
                  </a:lnTo>
                  <a:lnTo>
                    <a:pt x="866116" y="1605598"/>
                  </a:lnTo>
                  <a:lnTo>
                    <a:pt x="845487" y="1607186"/>
                  </a:lnTo>
                  <a:lnTo>
                    <a:pt x="824857" y="1608138"/>
                  </a:lnTo>
                  <a:lnTo>
                    <a:pt x="804228" y="1608138"/>
                  </a:lnTo>
                  <a:lnTo>
                    <a:pt x="783281" y="1608138"/>
                  </a:lnTo>
                  <a:lnTo>
                    <a:pt x="762652" y="1607186"/>
                  </a:lnTo>
                  <a:lnTo>
                    <a:pt x="742022" y="1605598"/>
                  </a:lnTo>
                  <a:lnTo>
                    <a:pt x="721710" y="1604011"/>
                  </a:lnTo>
                  <a:lnTo>
                    <a:pt x="701716" y="1601471"/>
                  </a:lnTo>
                  <a:lnTo>
                    <a:pt x="681721" y="1598931"/>
                  </a:lnTo>
                  <a:lnTo>
                    <a:pt x="661726" y="1595756"/>
                  </a:lnTo>
                  <a:lnTo>
                    <a:pt x="642049" y="1591946"/>
                  </a:lnTo>
                  <a:lnTo>
                    <a:pt x="622689" y="1587818"/>
                  </a:lnTo>
                  <a:lnTo>
                    <a:pt x="603329" y="1582738"/>
                  </a:lnTo>
                  <a:lnTo>
                    <a:pt x="584287" y="1577658"/>
                  </a:lnTo>
                  <a:lnTo>
                    <a:pt x="564927" y="1571943"/>
                  </a:lnTo>
                  <a:lnTo>
                    <a:pt x="546202" y="1565911"/>
                  </a:lnTo>
                  <a:lnTo>
                    <a:pt x="527794" y="1559561"/>
                  </a:lnTo>
                  <a:lnTo>
                    <a:pt x="509386" y="1552258"/>
                  </a:lnTo>
                  <a:lnTo>
                    <a:pt x="491296" y="1544956"/>
                  </a:lnTo>
                  <a:lnTo>
                    <a:pt x="473206" y="1537018"/>
                  </a:lnTo>
                  <a:lnTo>
                    <a:pt x="455750" y="1528763"/>
                  </a:lnTo>
                  <a:lnTo>
                    <a:pt x="437977" y="1520191"/>
                  </a:lnTo>
                  <a:lnTo>
                    <a:pt x="421156" y="1510983"/>
                  </a:lnTo>
                  <a:lnTo>
                    <a:pt x="403701" y="1501458"/>
                  </a:lnTo>
                  <a:lnTo>
                    <a:pt x="387197" y="1491933"/>
                  </a:lnTo>
                  <a:lnTo>
                    <a:pt x="370694" y="1481456"/>
                  </a:lnTo>
                  <a:lnTo>
                    <a:pt x="354508" y="1470661"/>
                  </a:lnTo>
                  <a:lnTo>
                    <a:pt x="338639" y="1459866"/>
                  </a:lnTo>
                  <a:lnTo>
                    <a:pt x="323088" y="1448118"/>
                  </a:lnTo>
                  <a:lnTo>
                    <a:pt x="307853" y="1436688"/>
                  </a:lnTo>
                  <a:lnTo>
                    <a:pt x="292937" y="1424623"/>
                  </a:lnTo>
                  <a:lnTo>
                    <a:pt x="278020" y="1412241"/>
                  </a:lnTo>
                  <a:lnTo>
                    <a:pt x="263738" y="1399223"/>
                  </a:lnTo>
                  <a:lnTo>
                    <a:pt x="249457" y="1386206"/>
                  </a:lnTo>
                  <a:lnTo>
                    <a:pt x="235809" y="1372553"/>
                  </a:lnTo>
                  <a:lnTo>
                    <a:pt x="222162" y="1358901"/>
                  </a:lnTo>
                  <a:lnTo>
                    <a:pt x="209150" y="1344931"/>
                  </a:lnTo>
                  <a:lnTo>
                    <a:pt x="196455" y="1330326"/>
                  </a:lnTo>
                  <a:lnTo>
                    <a:pt x="184077" y="1315403"/>
                  </a:lnTo>
                  <a:lnTo>
                    <a:pt x="172017" y="1300481"/>
                  </a:lnTo>
                  <a:lnTo>
                    <a:pt x="159957" y="1284923"/>
                  </a:lnTo>
                  <a:lnTo>
                    <a:pt x="148531" y="1269683"/>
                  </a:lnTo>
                  <a:lnTo>
                    <a:pt x="137741" y="1253491"/>
                  </a:lnTo>
                  <a:lnTo>
                    <a:pt x="126950" y="1237298"/>
                  </a:lnTo>
                  <a:lnTo>
                    <a:pt x="116794" y="1221106"/>
                  </a:lnTo>
                  <a:lnTo>
                    <a:pt x="106955" y="1204278"/>
                  </a:lnTo>
                  <a:lnTo>
                    <a:pt x="97434" y="1187451"/>
                  </a:lnTo>
                  <a:lnTo>
                    <a:pt x="88230" y="1169988"/>
                  </a:lnTo>
                  <a:lnTo>
                    <a:pt x="79344" y="1152843"/>
                  </a:lnTo>
                  <a:lnTo>
                    <a:pt x="71092" y="1135063"/>
                  </a:lnTo>
                  <a:lnTo>
                    <a:pt x="63158" y="1116966"/>
                  </a:lnTo>
                  <a:lnTo>
                    <a:pt x="56175" y="1098868"/>
                  </a:lnTo>
                  <a:lnTo>
                    <a:pt x="48876" y="1080453"/>
                  </a:lnTo>
                  <a:lnTo>
                    <a:pt x="42528" y="1062038"/>
                  </a:lnTo>
                  <a:lnTo>
                    <a:pt x="36498" y="1043306"/>
                  </a:lnTo>
                  <a:lnTo>
                    <a:pt x="31103" y="1024256"/>
                  </a:lnTo>
                  <a:lnTo>
                    <a:pt x="25707" y="1004888"/>
                  </a:lnTo>
                  <a:lnTo>
                    <a:pt x="20947" y="985838"/>
                  </a:lnTo>
                  <a:lnTo>
                    <a:pt x="16821" y="966153"/>
                  </a:lnTo>
                  <a:lnTo>
                    <a:pt x="13012" y="946151"/>
                  </a:lnTo>
                  <a:lnTo>
                    <a:pt x="9521" y="926466"/>
                  </a:lnTo>
                  <a:lnTo>
                    <a:pt x="6982" y="906463"/>
                  </a:lnTo>
                  <a:lnTo>
                    <a:pt x="4443" y="886143"/>
                  </a:lnTo>
                  <a:lnTo>
                    <a:pt x="2856" y="865823"/>
                  </a:lnTo>
                  <a:lnTo>
                    <a:pt x="1269" y="845503"/>
                  </a:lnTo>
                  <a:lnTo>
                    <a:pt x="635" y="824865"/>
                  </a:lnTo>
                  <a:lnTo>
                    <a:pt x="0" y="804228"/>
                  </a:lnTo>
                  <a:lnTo>
                    <a:pt x="635" y="783273"/>
                  </a:lnTo>
                  <a:lnTo>
                    <a:pt x="1269" y="762318"/>
                  </a:lnTo>
                  <a:lnTo>
                    <a:pt x="2856" y="742315"/>
                  </a:lnTo>
                  <a:lnTo>
                    <a:pt x="4443" y="721995"/>
                  </a:lnTo>
                  <a:lnTo>
                    <a:pt x="6982" y="701675"/>
                  </a:lnTo>
                  <a:lnTo>
                    <a:pt x="9521" y="681673"/>
                  </a:lnTo>
                  <a:lnTo>
                    <a:pt x="13012" y="661670"/>
                  </a:lnTo>
                  <a:lnTo>
                    <a:pt x="16821" y="641668"/>
                  </a:lnTo>
                  <a:lnTo>
                    <a:pt x="20947" y="622618"/>
                  </a:lnTo>
                  <a:lnTo>
                    <a:pt x="25707" y="602933"/>
                  </a:lnTo>
                  <a:lnTo>
                    <a:pt x="31103" y="583883"/>
                  </a:lnTo>
                  <a:lnTo>
                    <a:pt x="36498" y="565150"/>
                  </a:lnTo>
                  <a:lnTo>
                    <a:pt x="42528" y="546418"/>
                  </a:lnTo>
                  <a:lnTo>
                    <a:pt x="48876" y="527368"/>
                  </a:lnTo>
                  <a:lnTo>
                    <a:pt x="56175" y="508953"/>
                  </a:lnTo>
                  <a:lnTo>
                    <a:pt x="63158" y="490855"/>
                  </a:lnTo>
                  <a:lnTo>
                    <a:pt x="71092" y="473075"/>
                  </a:lnTo>
                  <a:lnTo>
                    <a:pt x="79344" y="455295"/>
                  </a:lnTo>
                  <a:lnTo>
                    <a:pt x="88230" y="438150"/>
                  </a:lnTo>
                  <a:lnTo>
                    <a:pt x="97434" y="420688"/>
                  </a:lnTo>
                  <a:lnTo>
                    <a:pt x="106955" y="403860"/>
                  </a:lnTo>
                  <a:lnTo>
                    <a:pt x="116794" y="386715"/>
                  </a:lnTo>
                  <a:lnTo>
                    <a:pt x="126950" y="370840"/>
                  </a:lnTo>
                  <a:lnTo>
                    <a:pt x="137741" y="354648"/>
                  </a:lnTo>
                  <a:lnTo>
                    <a:pt x="148531" y="338455"/>
                  </a:lnTo>
                  <a:lnTo>
                    <a:pt x="159957" y="322898"/>
                  </a:lnTo>
                  <a:lnTo>
                    <a:pt x="172017" y="307658"/>
                  </a:lnTo>
                  <a:lnTo>
                    <a:pt x="184077" y="292418"/>
                  </a:lnTo>
                  <a:lnTo>
                    <a:pt x="196455" y="277813"/>
                  </a:lnTo>
                  <a:lnTo>
                    <a:pt x="209150" y="263208"/>
                  </a:lnTo>
                  <a:lnTo>
                    <a:pt x="222162" y="249237"/>
                  </a:lnTo>
                  <a:lnTo>
                    <a:pt x="235809" y="235267"/>
                  </a:lnTo>
                  <a:lnTo>
                    <a:pt x="249457" y="221932"/>
                  </a:lnTo>
                  <a:lnTo>
                    <a:pt x="263738" y="208597"/>
                  </a:lnTo>
                  <a:lnTo>
                    <a:pt x="278020" y="195897"/>
                  </a:lnTo>
                  <a:lnTo>
                    <a:pt x="292937" y="183515"/>
                  </a:lnTo>
                  <a:lnTo>
                    <a:pt x="307853" y="171450"/>
                  </a:lnTo>
                  <a:lnTo>
                    <a:pt x="323088" y="159702"/>
                  </a:lnTo>
                  <a:lnTo>
                    <a:pt x="338639" y="148272"/>
                  </a:lnTo>
                  <a:lnTo>
                    <a:pt x="354508" y="137160"/>
                  </a:lnTo>
                  <a:lnTo>
                    <a:pt x="370694" y="126682"/>
                  </a:lnTo>
                  <a:lnTo>
                    <a:pt x="387197" y="116205"/>
                  </a:lnTo>
                  <a:lnTo>
                    <a:pt x="403701" y="106362"/>
                  </a:lnTo>
                  <a:lnTo>
                    <a:pt x="421156" y="97155"/>
                  </a:lnTo>
                  <a:lnTo>
                    <a:pt x="437977" y="87947"/>
                  </a:lnTo>
                  <a:lnTo>
                    <a:pt x="455750" y="79375"/>
                  </a:lnTo>
                  <a:lnTo>
                    <a:pt x="473206" y="71120"/>
                  </a:lnTo>
                  <a:lnTo>
                    <a:pt x="491296" y="63182"/>
                  </a:lnTo>
                  <a:lnTo>
                    <a:pt x="509386" y="55562"/>
                  </a:lnTo>
                  <a:lnTo>
                    <a:pt x="527794" y="48895"/>
                  </a:lnTo>
                  <a:lnTo>
                    <a:pt x="546202" y="42227"/>
                  </a:lnTo>
                  <a:lnTo>
                    <a:pt x="564927" y="36195"/>
                  </a:lnTo>
                  <a:lnTo>
                    <a:pt x="584287" y="30480"/>
                  </a:lnTo>
                  <a:lnTo>
                    <a:pt x="603329" y="25082"/>
                  </a:lnTo>
                  <a:lnTo>
                    <a:pt x="622689" y="20637"/>
                  </a:lnTo>
                  <a:lnTo>
                    <a:pt x="642049" y="16192"/>
                  </a:lnTo>
                  <a:lnTo>
                    <a:pt x="661726" y="12382"/>
                  </a:lnTo>
                  <a:lnTo>
                    <a:pt x="681721" y="8890"/>
                  </a:lnTo>
                  <a:lnTo>
                    <a:pt x="701716" y="6350"/>
                  </a:lnTo>
                  <a:lnTo>
                    <a:pt x="721710" y="4127"/>
                  </a:lnTo>
                  <a:lnTo>
                    <a:pt x="742022" y="2222"/>
                  </a:lnTo>
                  <a:lnTo>
                    <a:pt x="762652" y="1270"/>
                  </a:lnTo>
                  <a:lnTo>
                    <a:pt x="78328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27" name="组合 26"/>
          <p:cNvGrpSpPr/>
          <p:nvPr/>
        </p:nvGrpSpPr>
        <p:grpSpPr>
          <a:xfrm>
            <a:off x="5365386" y="3682380"/>
            <a:ext cx="324000" cy="324000"/>
            <a:chOff x="5365386" y="3363838"/>
            <a:chExt cx="324000" cy="324000"/>
          </a:xfrm>
        </p:grpSpPr>
        <p:sp>
          <p:nvSpPr>
            <p:cNvPr id="28" name="圆角矩形 27"/>
            <p:cNvSpPr/>
            <p:nvPr/>
          </p:nvSpPr>
          <p:spPr>
            <a:xfrm>
              <a:off x="5365386" y="3363838"/>
              <a:ext cx="324000" cy="3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Shape"/>
            <p:cNvSpPr>
              <a:spLocks/>
            </p:cNvSpPr>
            <p:nvPr/>
          </p:nvSpPr>
          <p:spPr bwMode="auto">
            <a:xfrm>
              <a:off x="5438597" y="3437197"/>
              <a:ext cx="177577" cy="177282"/>
            </a:xfrm>
            <a:custGeom>
              <a:avLst/>
              <a:gdLst>
                <a:gd name="T0" fmla="*/ 2147483646 w 5676"/>
                <a:gd name="T1" fmla="*/ 2147483646 h 5675"/>
                <a:gd name="T2" fmla="*/ 2147483646 w 5676"/>
                <a:gd name="T3" fmla="*/ 2147483646 h 5675"/>
                <a:gd name="T4" fmla="*/ 2147483646 w 5676"/>
                <a:gd name="T5" fmla="*/ 2147483646 h 5675"/>
                <a:gd name="T6" fmla="*/ 2147483646 w 5676"/>
                <a:gd name="T7" fmla="*/ 2147483646 h 5675"/>
                <a:gd name="T8" fmla="*/ 2147483646 w 5676"/>
                <a:gd name="T9" fmla="*/ 2147483646 h 5675"/>
                <a:gd name="T10" fmla="*/ 2147483646 w 5676"/>
                <a:gd name="T11" fmla="*/ 2147483646 h 5675"/>
                <a:gd name="T12" fmla="*/ 2147483646 w 5676"/>
                <a:gd name="T13" fmla="*/ 2147483646 h 5675"/>
                <a:gd name="T14" fmla="*/ 2147483646 w 5676"/>
                <a:gd name="T15" fmla="*/ 2147483646 h 5675"/>
                <a:gd name="T16" fmla="*/ 2147483646 w 5676"/>
                <a:gd name="T17" fmla="*/ 2147483646 h 5675"/>
                <a:gd name="T18" fmla="*/ 2147483646 w 5676"/>
                <a:gd name="T19" fmla="*/ 2147483646 h 5675"/>
                <a:gd name="T20" fmla="*/ 2147483646 w 5676"/>
                <a:gd name="T21" fmla="*/ 2147483646 h 5675"/>
                <a:gd name="T22" fmla="*/ 2147483646 w 5676"/>
                <a:gd name="T23" fmla="*/ 0 h 5675"/>
                <a:gd name="T24" fmla="*/ 2147483646 w 5676"/>
                <a:gd name="T25" fmla="*/ 2147483646 h 5675"/>
                <a:gd name="T26" fmla="*/ 2147483646 w 5676"/>
                <a:gd name="T27" fmla="*/ 2147483646 h 5675"/>
                <a:gd name="T28" fmla="*/ 2147483646 w 5676"/>
                <a:gd name="T29" fmla="*/ 2147483646 h 5675"/>
                <a:gd name="T30" fmla="*/ 2147483646 w 5676"/>
                <a:gd name="T31" fmla="*/ 2147483646 h 5675"/>
                <a:gd name="T32" fmla="*/ 2147483646 w 5676"/>
                <a:gd name="T33" fmla="*/ 2147483646 h 5675"/>
                <a:gd name="T34" fmla="*/ 604894220 w 5676"/>
                <a:gd name="T35" fmla="*/ 2147483646 h 5675"/>
                <a:gd name="T36" fmla="*/ 604894220 w 5676"/>
                <a:gd name="T37" fmla="*/ 2147483646 h 5675"/>
                <a:gd name="T38" fmla="*/ 2147483646 w 5676"/>
                <a:gd name="T39" fmla="*/ 2147483646 h 5675"/>
                <a:gd name="T40" fmla="*/ 2147483646 w 5676"/>
                <a:gd name="T41" fmla="*/ 2147483646 h 5675"/>
                <a:gd name="T42" fmla="*/ 2147483646 w 5676"/>
                <a:gd name="T43" fmla="*/ 2147483646 h 5675"/>
                <a:gd name="T44" fmla="*/ 2147483646 w 5676"/>
                <a:gd name="T45" fmla="*/ 2147483646 h 5675"/>
                <a:gd name="T46" fmla="*/ 2147483646 w 5676"/>
                <a:gd name="T47" fmla="*/ 2147483646 h 5675"/>
                <a:gd name="T48" fmla="*/ 2147483646 w 5676"/>
                <a:gd name="T49" fmla="*/ 2147483646 h 5675"/>
                <a:gd name="T50" fmla="*/ 2147483646 w 5676"/>
                <a:gd name="T51" fmla="*/ 2147483646 h 5675"/>
                <a:gd name="T52" fmla="*/ 2147483646 w 5676"/>
                <a:gd name="T53" fmla="*/ 2147483646 h 5675"/>
                <a:gd name="T54" fmla="*/ 2147483646 w 5676"/>
                <a:gd name="T55" fmla="*/ 2147483646 h 5675"/>
                <a:gd name="T56" fmla="*/ 2147483646 w 5676"/>
                <a:gd name="T57" fmla="*/ 2147483646 h 5675"/>
                <a:gd name="T58" fmla="*/ 2147483646 w 5676"/>
                <a:gd name="T59" fmla="*/ 2147483646 h 5675"/>
                <a:gd name="T60" fmla="*/ 2147483646 w 5676"/>
                <a:gd name="T61" fmla="*/ 2147483646 h 5675"/>
                <a:gd name="T62" fmla="*/ 2147483646 w 5676"/>
                <a:gd name="T63" fmla="*/ 2147483646 h 5675"/>
                <a:gd name="T64" fmla="*/ 2147483646 w 5676"/>
                <a:gd name="T65" fmla="*/ 2147483646 h 5675"/>
                <a:gd name="T66" fmla="*/ 2147483646 w 5676"/>
                <a:gd name="T67" fmla="*/ 2147483646 h 5675"/>
                <a:gd name="T68" fmla="*/ 2147483646 w 5676"/>
                <a:gd name="T69" fmla="*/ 2147483646 h 5675"/>
                <a:gd name="T70" fmla="*/ 2147483646 w 5676"/>
                <a:gd name="T71" fmla="*/ 2147483646 h 5675"/>
                <a:gd name="T72" fmla="*/ 2147483646 w 5676"/>
                <a:gd name="T73" fmla="*/ 2147483646 h 5675"/>
                <a:gd name="T74" fmla="*/ 2147483646 w 5676"/>
                <a:gd name="T75" fmla="*/ 2147483646 h 5675"/>
                <a:gd name="T76" fmla="*/ 2147483646 w 5676"/>
                <a:gd name="T77" fmla="*/ 2147483646 h 5675"/>
                <a:gd name="T78" fmla="*/ 2147483646 w 5676"/>
                <a:gd name="T79" fmla="*/ 2147483646 h 5675"/>
                <a:gd name="T80" fmla="*/ 2147483646 w 5676"/>
                <a:gd name="T81" fmla="*/ 2147483646 h 5675"/>
                <a:gd name="T82" fmla="*/ 2147483646 w 5676"/>
                <a:gd name="T83" fmla="*/ 2147483646 h 5675"/>
                <a:gd name="T84" fmla="*/ 2147483646 w 5676"/>
                <a:gd name="T85" fmla="*/ 2147483646 h 5675"/>
                <a:gd name="T86" fmla="*/ 2147483646 w 5676"/>
                <a:gd name="T87" fmla="*/ 2147483646 h 5675"/>
                <a:gd name="T88" fmla="*/ 2147483646 w 5676"/>
                <a:gd name="T89" fmla="*/ 2147483646 h 5675"/>
                <a:gd name="T90" fmla="*/ 2147483646 w 5676"/>
                <a:gd name="T91" fmla="*/ 2147483646 h 5675"/>
                <a:gd name="T92" fmla="*/ 2147483646 w 5676"/>
                <a:gd name="T93" fmla="*/ 2147483646 h 5675"/>
                <a:gd name="T94" fmla="*/ 2147483646 w 5676"/>
                <a:gd name="T95" fmla="*/ 2147483646 h 5675"/>
                <a:gd name="T96" fmla="*/ 2147483646 w 5676"/>
                <a:gd name="T97" fmla="*/ 2147483646 h 5675"/>
                <a:gd name="T98" fmla="*/ 2147483646 w 5676"/>
                <a:gd name="T99" fmla="*/ 2147483646 h 5675"/>
                <a:gd name="T100" fmla="*/ 2147483646 w 5676"/>
                <a:gd name="T101" fmla="*/ 2147483646 h 5675"/>
                <a:gd name="T102" fmla="*/ 2147483646 w 5676"/>
                <a:gd name="T103" fmla="*/ 2147483646 h 5675"/>
                <a:gd name="T104" fmla="*/ 2147483646 w 5676"/>
                <a:gd name="T105" fmla="*/ 2147483646 h 5675"/>
                <a:gd name="T106" fmla="*/ 2147483646 w 5676"/>
                <a:gd name="T107" fmla="*/ 2147483646 h 5675"/>
                <a:gd name="T108" fmla="*/ 2147483646 w 5676"/>
                <a:gd name="T109" fmla="*/ 2147483646 h 5675"/>
                <a:gd name="T110" fmla="*/ 2147483646 w 5676"/>
                <a:gd name="T111" fmla="*/ 2147483646 h 5675"/>
                <a:gd name="T112" fmla="*/ 2147483646 w 5676"/>
                <a:gd name="T113" fmla="*/ 2147483646 h 5675"/>
                <a:gd name="T114" fmla="*/ 2147483646 w 5676"/>
                <a:gd name="T115" fmla="*/ 2147483646 h 5675"/>
                <a:gd name="T116" fmla="*/ 2147483646 w 5676"/>
                <a:gd name="T117" fmla="*/ 2147483646 h 5675"/>
                <a:gd name="T118" fmla="*/ 2147483646 w 5676"/>
                <a:gd name="T119" fmla="*/ 2147483646 h 5675"/>
                <a:gd name="T120" fmla="*/ 2147483646 w 5676"/>
                <a:gd name="T121" fmla="*/ 2147483646 h 5675"/>
                <a:gd name="T122" fmla="*/ 2147483646 w 5676"/>
                <a:gd name="T123" fmla="*/ 2147483646 h 5675"/>
                <a:gd name="T124" fmla="*/ 2147483646 w 5676"/>
                <a:gd name="T125" fmla="*/ 2147483646 h 56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676" h="5675">
                  <a:moveTo>
                    <a:pt x="5609" y="4789"/>
                  </a:moveTo>
                  <a:lnTo>
                    <a:pt x="4539" y="3719"/>
                  </a:lnTo>
                  <a:lnTo>
                    <a:pt x="4529" y="3710"/>
                  </a:lnTo>
                  <a:lnTo>
                    <a:pt x="4520" y="3702"/>
                  </a:lnTo>
                  <a:lnTo>
                    <a:pt x="4510" y="3695"/>
                  </a:lnTo>
                  <a:lnTo>
                    <a:pt x="4501" y="3688"/>
                  </a:lnTo>
                  <a:lnTo>
                    <a:pt x="4478" y="3677"/>
                  </a:lnTo>
                  <a:lnTo>
                    <a:pt x="4455" y="3667"/>
                  </a:lnTo>
                  <a:lnTo>
                    <a:pt x="4431" y="3660"/>
                  </a:lnTo>
                  <a:lnTo>
                    <a:pt x="4405" y="3655"/>
                  </a:lnTo>
                  <a:lnTo>
                    <a:pt x="4377" y="3652"/>
                  </a:lnTo>
                  <a:lnTo>
                    <a:pt x="4350" y="3652"/>
                  </a:lnTo>
                  <a:lnTo>
                    <a:pt x="4321" y="3653"/>
                  </a:lnTo>
                  <a:lnTo>
                    <a:pt x="4291" y="3658"/>
                  </a:lnTo>
                  <a:lnTo>
                    <a:pt x="4261" y="3664"/>
                  </a:lnTo>
                  <a:lnTo>
                    <a:pt x="4230" y="3671"/>
                  </a:lnTo>
                  <a:lnTo>
                    <a:pt x="4199" y="3680"/>
                  </a:lnTo>
                  <a:lnTo>
                    <a:pt x="4168" y="3692"/>
                  </a:lnTo>
                  <a:lnTo>
                    <a:pt x="4136" y="3707"/>
                  </a:lnTo>
                  <a:lnTo>
                    <a:pt x="4103" y="3722"/>
                  </a:lnTo>
                  <a:lnTo>
                    <a:pt x="3636" y="3255"/>
                  </a:lnTo>
                  <a:lnTo>
                    <a:pt x="3665" y="3218"/>
                  </a:lnTo>
                  <a:lnTo>
                    <a:pt x="3691" y="3180"/>
                  </a:lnTo>
                  <a:lnTo>
                    <a:pt x="3718" y="3142"/>
                  </a:lnTo>
                  <a:lnTo>
                    <a:pt x="3743" y="3103"/>
                  </a:lnTo>
                  <a:lnTo>
                    <a:pt x="3767" y="3064"/>
                  </a:lnTo>
                  <a:lnTo>
                    <a:pt x="3791" y="3024"/>
                  </a:lnTo>
                  <a:lnTo>
                    <a:pt x="3812" y="2984"/>
                  </a:lnTo>
                  <a:lnTo>
                    <a:pt x="3834" y="2943"/>
                  </a:lnTo>
                  <a:lnTo>
                    <a:pt x="3854" y="2902"/>
                  </a:lnTo>
                  <a:lnTo>
                    <a:pt x="3873" y="2860"/>
                  </a:lnTo>
                  <a:lnTo>
                    <a:pt x="3891" y="2820"/>
                  </a:lnTo>
                  <a:lnTo>
                    <a:pt x="3908" y="2778"/>
                  </a:lnTo>
                  <a:lnTo>
                    <a:pt x="3925" y="2735"/>
                  </a:lnTo>
                  <a:lnTo>
                    <a:pt x="3940" y="2693"/>
                  </a:lnTo>
                  <a:lnTo>
                    <a:pt x="3955" y="2650"/>
                  </a:lnTo>
                  <a:lnTo>
                    <a:pt x="3968" y="2606"/>
                  </a:lnTo>
                  <a:lnTo>
                    <a:pt x="3980" y="2563"/>
                  </a:lnTo>
                  <a:lnTo>
                    <a:pt x="3992" y="2520"/>
                  </a:lnTo>
                  <a:lnTo>
                    <a:pt x="4003" y="2476"/>
                  </a:lnTo>
                  <a:lnTo>
                    <a:pt x="4012" y="2433"/>
                  </a:lnTo>
                  <a:lnTo>
                    <a:pt x="4021" y="2389"/>
                  </a:lnTo>
                  <a:lnTo>
                    <a:pt x="4028" y="2344"/>
                  </a:lnTo>
                  <a:lnTo>
                    <a:pt x="4034" y="2300"/>
                  </a:lnTo>
                  <a:lnTo>
                    <a:pt x="4040" y="2256"/>
                  </a:lnTo>
                  <a:lnTo>
                    <a:pt x="4045" y="2211"/>
                  </a:lnTo>
                  <a:lnTo>
                    <a:pt x="4048" y="2167"/>
                  </a:lnTo>
                  <a:lnTo>
                    <a:pt x="4051" y="2123"/>
                  </a:lnTo>
                  <a:lnTo>
                    <a:pt x="4053" y="2077"/>
                  </a:lnTo>
                  <a:lnTo>
                    <a:pt x="4053" y="2033"/>
                  </a:lnTo>
                  <a:lnTo>
                    <a:pt x="4053" y="1989"/>
                  </a:lnTo>
                  <a:lnTo>
                    <a:pt x="4052" y="1943"/>
                  </a:lnTo>
                  <a:lnTo>
                    <a:pt x="4049" y="1899"/>
                  </a:lnTo>
                  <a:lnTo>
                    <a:pt x="4046" y="1855"/>
                  </a:lnTo>
                  <a:lnTo>
                    <a:pt x="4042" y="1810"/>
                  </a:lnTo>
                  <a:lnTo>
                    <a:pt x="4036" y="1766"/>
                  </a:lnTo>
                  <a:lnTo>
                    <a:pt x="4030" y="1722"/>
                  </a:lnTo>
                  <a:lnTo>
                    <a:pt x="4023" y="1677"/>
                  </a:lnTo>
                  <a:lnTo>
                    <a:pt x="4016" y="1633"/>
                  </a:lnTo>
                  <a:lnTo>
                    <a:pt x="4006" y="1589"/>
                  </a:lnTo>
                  <a:lnTo>
                    <a:pt x="3997" y="1546"/>
                  </a:lnTo>
                  <a:lnTo>
                    <a:pt x="3985" y="1503"/>
                  </a:lnTo>
                  <a:lnTo>
                    <a:pt x="3973" y="1458"/>
                  </a:lnTo>
                  <a:lnTo>
                    <a:pt x="3960" y="1415"/>
                  </a:lnTo>
                  <a:lnTo>
                    <a:pt x="3946" y="1373"/>
                  </a:lnTo>
                  <a:lnTo>
                    <a:pt x="3931" y="1330"/>
                  </a:lnTo>
                  <a:lnTo>
                    <a:pt x="3915" y="1288"/>
                  </a:lnTo>
                  <a:lnTo>
                    <a:pt x="3898" y="1246"/>
                  </a:lnTo>
                  <a:lnTo>
                    <a:pt x="3881" y="1204"/>
                  </a:lnTo>
                  <a:lnTo>
                    <a:pt x="3861" y="1163"/>
                  </a:lnTo>
                  <a:lnTo>
                    <a:pt x="3841" y="1122"/>
                  </a:lnTo>
                  <a:lnTo>
                    <a:pt x="3821" y="1081"/>
                  </a:lnTo>
                  <a:lnTo>
                    <a:pt x="3799" y="1040"/>
                  </a:lnTo>
                  <a:lnTo>
                    <a:pt x="3776" y="1001"/>
                  </a:lnTo>
                  <a:lnTo>
                    <a:pt x="3752" y="961"/>
                  </a:lnTo>
                  <a:lnTo>
                    <a:pt x="3727" y="922"/>
                  </a:lnTo>
                  <a:lnTo>
                    <a:pt x="3702" y="884"/>
                  </a:lnTo>
                  <a:lnTo>
                    <a:pt x="3675" y="845"/>
                  </a:lnTo>
                  <a:lnTo>
                    <a:pt x="3647" y="808"/>
                  </a:lnTo>
                  <a:lnTo>
                    <a:pt x="3618" y="771"/>
                  </a:lnTo>
                  <a:lnTo>
                    <a:pt x="3588" y="734"/>
                  </a:lnTo>
                  <a:lnTo>
                    <a:pt x="3558" y="698"/>
                  </a:lnTo>
                  <a:lnTo>
                    <a:pt x="3526" y="662"/>
                  </a:lnTo>
                  <a:lnTo>
                    <a:pt x="3494" y="627"/>
                  </a:lnTo>
                  <a:lnTo>
                    <a:pt x="3460" y="593"/>
                  </a:lnTo>
                  <a:lnTo>
                    <a:pt x="3423" y="557"/>
                  </a:lnTo>
                  <a:lnTo>
                    <a:pt x="3385" y="521"/>
                  </a:lnTo>
                  <a:lnTo>
                    <a:pt x="3347" y="487"/>
                  </a:lnTo>
                  <a:lnTo>
                    <a:pt x="3307" y="454"/>
                  </a:lnTo>
                  <a:lnTo>
                    <a:pt x="3266" y="423"/>
                  </a:lnTo>
                  <a:lnTo>
                    <a:pt x="3226" y="392"/>
                  </a:lnTo>
                  <a:lnTo>
                    <a:pt x="3185" y="362"/>
                  </a:lnTo>
                  <a:lnTo>
                    <a:pt x="3143" y="334"/>
                  </a:lnTo>
                  <a:lnTo>
                    <a:pt x="3100" y="307"/>
                  </a:lnTo>
                  <a:lnTo>
                    <a:pt x="3057" y="280"/>
                  </a:lnTo>
                  <a:lnTo>
                    <a:pt x="3014" y="255"/>
                  </a:lnTo>
                  <a:lnTo>
                    <a:pt x="2969" y="231"/>
                  </a:lnTo>
                  <a:lnTo>
                    <a:pt x="2925" y="210"/>
                  </a:lnTo>
                  <a:lnTo>
                    <a:pt x="2881" y="188"/>
                  </a:lnTo>
                  <a:lnTo>
                    <a:pt x="2835" y="168"/>
                  </a:lnTo>
                  <a:lnTo>
                    <a:pt x="2790" y="149"/>
                  </a:lnTo>
                  <a:lnTo>
                    <a:pt x="2744" y="131"/>
                  </a:lnTo>
                  <a:lnTo>
                    <a:pt x="2698" y="114"/>
                  </a:lnTo>
                  <a:lnTo>
                    <a:pt x="2651" y="98"/>
                  </a:lnTo>
                  <a:lnTo>
                    <a:pt x="2604" y="84"/>
                  </a:lnTo>
                  <a:lnTo>
                    <a:pt x="2558" y="70"/>
                  </a:lnTo>
                  <a:lnTo>
                    <a:pt x="2510" y="58"/>
                  </a:lnTo>
                  <a:lnTo>
                    <a:pt x="2462" y="47"/>
                  </a:lnTo>
                  <a:lnTo>
                    <a:pt x="2414" y="37"/>
                  </a:lnTo>
                  <a:lnTo>
                    <a:pt x="2366" y="29"/>
                  </a:lnTo>
                  <a:lnTo>
                    <a:pt x="2318" y="20"/>
                  </a:lnTo>
                  <a:lnTo>
                    <a:pt x="2270" y="14"/>
                  </a:lnTo>
                  <a:lnTo>
                    <a:pt x="2221" y="10"/>
                  </a:lnTo>
                  <a:lnTo>
                    <a:pt x="2173" y="5"/>
                  </a:lnTo>
                  <a:lnTo>
                    <a:pt x="2124" y="2"/>
                  </a:lnTo>
                  <a:lnTo>
                    <a:pt x="2076" y="0"/>
                  </a:lnTo>
                  <a:lnTo>
                    <a:pt x="2027" y="0"/>
                  </a:lnTo>
                  <a:lnTo>
                    <a:pt x="1979" y="0"/>
                  </a:lnTo>
                  <a:lnTo>
                    <a:pt x="1930" y="2"/>
                  </a:lnTo>
                  <a:lnTo>
                    <a:pt x="1881" y="5"/>
                  </a:lnTo>
                  <a:lnTo>
                    <a:pt x="1833" y="10"/>
                  </a:lnTo>
                  <a:lnTo>
                    <a:pt x="1784" y="14"/>
                  </a:lnTo>
                  <a:lnTo>
                    <a:pt x="1736" y="20"/>
                  </a:lnTo>
                  <a:lnTo>
                    <a:pt x="1688" y="29"/>
                  </a:lnTo>
                  <a:lnTo>
                    <a:pt x="1641" y="37"/>
                  </a:lnTo>
                  <a:lnTo>
                    <a:pt x="1593" y="47"/>
                  </a:lnTo>
                  <a:lnTo>
                    <a:pt x="1545" y="58"/>
                  </a:lnTo>
                  <a:lnTo>
                    <a:pt x="1498" y="70"/>
                  </a:lnTo>
                  <a:lnTo>
                    <a:pt x="1450" y="84"/>
                  </a:lnTo>
                  <a:lnTo>
                    <a:pt x="1404" y="98"/>
                  </a:lnTo>
                  <a:lnTo>
                    <a:pt x="1357" y="114"/>
                  </a:lnTo>
                  <a:lnTo>
                    <a:pt x="1310" y="131"/>
                  </a:lnTo>
                  <a:lnTo>
                    <a:pt x="1265" y="149"/>
                  </a:lnTo>
                  <a:lnTo>
                    <a:pt x="1219" y="168"/>
                  </a:lnTo>
                  <a:lnTo>
                    <a:pt x="1174" y="188"/>
                  </a:lnTo>
                  <a:lnTo>
                    <a:pt x="1129" y="210"/>
                  </a:lnTo>
                  <a:lnTo>
                    <a:pt x="1085" y="231"/>
                  </a:lnTo>
                  <a:lnTo>
                    <a:pt x="1041" y="255"/>
                  </a:lnTo>
                  <a:lnTo>
                    <a:pt x="998" y="280"/>
                  </a:lnTo>
                  <a:lnTo>
                    <a:pt x="955" y="307"/>
                  </a:lnTo>
                  <a:lnTo>
                    <a:pt x="913" y="334"/>
                  </a:lnTo>
                  <a:lnTo>
                    <a:pt x="871" y="362"/>
                  </a:lnTo>
                  <a:lnTo>
                    <a:pt x="829" y="392"/>
                  </a:lnTo>
                  <a:lnTo>
                    <a:pt x="788" y="423"/>
                  </a:lnTo>
                  <a:lnTo>
                    <a:pt x="749" y="454"/>
                  </a:lnTo>
                  <a:lnTo>
                    <a:pt x="709" y="487"/>
                  </a:lnTo>
                  <a:lnTo>
                    <a:pt x="670" y="521"/>
                  </a:lnTo>
                  <a:lnTo>
                    <a:pt x="631" y="557"/>
                  </a:lnTo>
                  <a:lnTo>
                    <a:pt x="594" y="593"/>
                  </a:lnTo>
                  <a:lnTo>
                    <a:pt x="558" y="631"/>
                  </a:lnTo>
                  <a:lnTo>
                    <a:pt x="522" y="669"/>
                  </a:lnTo>
                  <a:lnTo>
                    <a:pt x="488" y="708"/>
                  </a:lnTo>
                  <a:lnTo>
                    <a:pt x="455" y="747"/>
                  </a:lnTo>
                  <a:lnTo>
                    <a:pt x="423" y="788"/>
                  </a:lnTo>
                  <a:lnTo>
                    <a:pt x="393" y="829"/>
                  </a:lnTo>
                  <a:lnTo>
                    <a:pt x="363" y="869"/>
                  </a:lnTo>
                  <a:lnTo>
                    <a:pt x="334" y="911"/>
                  </a:lnTo>
                  <a:lnTo>
                    <a:pt x="307" y="954"/>
                  </a:lnTo>
                  <a:lnTo>
                    <a:pt x="282" y="996"/>
                  </a:lnTo>
                  <a:lnTo>
                    <a:pt x="257" y="1040"/>
                  </a:lnTo>
                  <a:lnTo>
                    <a:pt x="233" y="1084"/>
                  </a:lnTo>
                  <a:lnTo>
                    <a:pt x="210" y="1128"/>
                  </a:lnTo>
                  <a:lnTo>
                    <a:pt x="188" y="1173"/>
                  </a:lnTo>
                  <a:lnTo>
                    <a:pt x="168" y="1218"/>
                  </a:lnTo>
                  <a:lnTo>
                    <a:pt x="149" y="1264"/>
                  </a:lnTo>
                  <a:lnTo>
                    <a:pt x="131" y="1310"/>
                  </a:lnTo>
                  <a:lnTo>
                    <a:pt x="114" y="1357"/>
                  </a:lnTo>
                  <a:lnTo>
                    <a:pt x="99" y="1402"/>
                  </a:lnTo>
                  <a:lnTo>
                    <a:pt x="84" y="1450"/>
                  </a:lnTo>
                  <a:lnTo>
                    <a:pt x="71" y="1497"/>
                  </a:lnTo>
                  <a:lnTo>
                    <a:pt x="59" y="1545"/>
                  </a:lnTo>
                  <a:lnTo>
                    <a:pt x="48" y="1591"/>
                  </a:lnTo>
                  <a:lnTo>
                    <a:pt x="38" y="1639"/>
                  </a:lnTo>
                  <a:lnTo>
                    <a:pt x="29" y="1687"/>
                  </a:lnTo>
                  <a:lnTo>
                    <a:pt x="22" y="1736"/>
                  </a:lnTo>
                  <a:lnTo>
                    <a:pt x="16" y="1784"/>
                  </a:lnTo>
                  <a:lnTo>
                    <a:pt x="10" y="1832"/>
                  </a:lnTo>
                  <a:lnTo>
                    <a:pt x="6" y="1881"/>
                  </a:lnTo>
                  <a:lnTo>
                    <a:pt x="3" y="1929"/>
                  </a:lnTo>
                  <a:lnTo>
                    <a:pt x="2" y="1978"/>
                  </a:lnTo>
                  <a:lnTo>
                    <a:pt x="0" y="2027"/>
                  </a:lnTo>
                  <a:lnTo>
                    <a:pt x="2" y="2075"/>
                  </a:lnTo>
                  <a:lnTo>
                    <a:pt x="3" y="2124"/>
                  </a:lnTo>
                  <a:lnTo>
                    <a:pt x="6" y="2172"/>
                  </a:lnTo>
                  <a:lnTo>
                    <a:pt x="10" y="2221"/>
                  </a:lnTo>
                  <a:lnTo>
                    <a:pt x="16" y="2269"/>
                  </a:lnTo>
                  <a:lnTo>
                    <a:pt x="22" y="2318"/>
                  </a:lnTo>
                  <a:lnTo>
                    <a:pt x="29" y="2366"/>
                  </a:lnTo>
                  <a:lnTo>
                    <a:pt x="38" y="2414"/>
                  </a:lnTo>
                  <a:lnTo>
                    <a:pt x="48" y="2462"/>
                  </a:lnTo>
                  <a:lnTo>
                    <a:pt x="59" y="2509"/>
                  </a:lnTo>
                  <a:lnTo>
                    <a:pt x="71" y="2556"/>
                  </a:lnTo>
                  <a:lnTo>
                    <a:pt x="84" y="2604"/>
                  </a:lnTo>
                  <a:lnTo>
                    <a:pt x="99" y="2651"/>
                  </a:lnTo>
                  <a:lnTo>
                    <a:pt x="114" y="2697"/>
                  </a:lnTo>
                  <a:lnTo>
                    <a:pt x="131" y="2743"/>
                  </a:lnTo>
                  <a:lnTo>
                    <a:pt x="149" y="2790"/>
                  </a:lnTo>
                  <a:lnTo>
                    <a:pt x="168" y="2835"/>
                  </a:lnTo>
                  <a:lnTo>
                    <a:pt x="188" y="2879"/>
                  </a:lnTo>
                  <a:lnTo>
                    <a:pt x="210" y="2925"/>
                  </a:lnTo>
                  <a:lnTo>
                    <a:pt x="233" y="2969"/>
                  </a:lnTo>
                  <a:lnTo>
                    <a:pt x="257" y="3014"/>
                  </a:lnTo>
                  <a:lnTo>
                    <a:pt x="282" y="3057"/>
                  </a:lnTo>
                  <a:lnTo>
                    <a:pt x="307" y="3100"/>
                  </a:lnTo>
                  <a:lnTo>
                    <a:pt x="334" y="3142"/>
                  </a:lnTo>
                  <a:lnTo>
                    <a:pt x="363" y="3184"/>
                  </a:lnTo>
                  <a:lnTo>
                    <a:pt x="393" y="3225"/>
                  </a:lnTo>
                  <a:lnTo>
                    <a:pt x="423" y="3266"/>
                  </a:lnTo>
                  <a:lnTo>
                    <a:pt x="455" y="3306"/>
                  </a:lnTo>
                  <a:lnTo>
                    <a:pt x="488" y="3345"/>
                  </a:lnTo>
                  <a:lnTo>
                    <a:pt x="522" y="3385"/>
                  </a:lnTo>
                  <a:lnTo>
                    <a:pt x="558" y="3422"/>
                  </a:lnTo>
                  <a:lnTo>
                    <a:pt x="594" y="3460"/>
                  </a:lnTo>
                  <a:lnTo>
                    <a:pt x="629" y="3494"/>
                  </a:lnTo>
                  <a:lnTo>
                    <a:pt x="664" y="3526"/>
                  </a:lnTo>
                  <a:lnTo>
                    <a:pt x="700" y="3557"/>
                  </a:lnTo>
                  <a:lnTo>
                    <a:pt x="736" y="3588"/>
                  </a:lnTo>
                  <a:lnTo>
                    <a:pt x="771" y="3618"/>
                  </a:lnTo>
                  <a:lnTo>
                    <a:pt x="809" y="3647"/>
                  </a:lnTo>
                  <a:lnTo>
                    <a:pt x="847" y="3674"/>
                  </a:lnTo>
                  <a:lnTo>
                    <a:pt x="885" y="3701"/>
                  </a:lnTo>
                  <a:lnTo>
                    <a:pt x="923" y="3727"/>
                  </a:lnTo>
                  <a:lnTo>
                    <a:pt x="963" y="3751"/>
                  </a:lnTo>
                  <a:lnTo>
                    <a:pt x="1003" y="3775"/>
                  </a:lnTo>
                  <a:lnTo>
                    <a:pt x="1042" y="3798"/>
                  </a:lnTo>
                  <a:lnTo>
                    <a:pt x="1083" y="3820"/>
                  </a:lnTo>
                  <a:lnTo>
                    <a:pt x="1123" y="3841"/>
                  </a:lnTo>
                  <a:lnTo>
                    <a:pt x="1164" y="3861"/>
                  </a:lnTo>
                  <a:lnTo>
                    <a:pt x="1205" y="3879"/>
                  </a:lnTo>
                  <a:lnTo>
                    <a:pt x="1247" y="3897"/>
                  </a:lnTo>
                  <a:lnTo>
                    <a:pt x="1289" y="3914"/>
                  </a:lnTo>
                  <a:lnTo>
                    <a:pt x="1332" y="3931"/>
                  </a:lnTo>
                  <a:lnTo>
                    <a:pt x="1374" y="3945"/>
                  </a:lnTo>
                  <a:lnTo>
                    <a:pt x="1417" y="3959"/>
                  </a:lnTo>
                  <a:lnTo>
                    <a:pt x="1460" y="3972"/>
                  </a:lnTo>
                  <a:lnTo>
                    <a:pt x="1503" y="3984"/>
                  </a:lnTo>
                  <a:lnTo>
                    <a:pt x="1547" y="3995"/>
                  </a:lnTo>
                  <a:lnTo>
                    <a:pt x="1590" y="4005"/>
                  </a:lnTo>
                  <a:lnTo>
                    <a:pt x="1635" y="4014"/>
                  </a:lnTo>
                  <a:lnTo>
                    <a:pt x="1679" y="4023"/>
                  </a:lnTo>
                  <a:lnTo>
                    <a:pt x="1722" y="4030"/>
                  </a:lnTo>
                  <a:lnTo>
                    <a:pt x="1766" y="4036"/>
                  </a:lnTo>
                  <a:lnTo>
                    <a:pt x="1812" y="4041"/>
                  </a:lnTo>
                  <a:lnTo>
                    <a:pt x="1856" y="4046"/>
                  </a:lnTo>
                  <a:lnTo>
                    <a:pt x="1900" y="4048"/>
                  </a:lnTo>
                  <a:lnTo>
                    <a:pt x="1945" y="4050"/>
                  </a:lnTo>
                  <a:lnTo>
                    <a:pt x="1989" y="4052"/>
                  </a:lnTo>
                  <a:lnTo>
                    <a:pt x="2034" y="4053"/>
                  </a:lnTo>
                  <a:lnTo>
                    <a:pt x="2079" y="4052"/>
                  </a:lnTo>
                  <a:lnTo>
                    <a:pt x="2123" y="4050"/>
                  </a:lnTo>
                  <a:lnTo>
                    <a:pt x="2167" y="4047"/>
                  </a:lnTo>
                  <a:lnTo>
                    <a:pt x="2213" y="4043"/>
                  </a:lnTo>
                  <a:lnTo>
                    <a:pt x="2257" y="4040"/>
                  </a:lnTo>
                  <a:lnTo>
                    <a:pt x="2301" y="4034"/>
                  </a:lnTo>
                  <a:lnTo>
                    <a:pt x="2346" y="4026"/>
                  </a:lnTo>
                  <a:lnTo>
                    <a:pt x="2390" y="4019"/>
                  </a:lnTo>
                  <a:lnTo>
                    <a:pt x="2433" y="4011"/>
                  </a:lnTo>
                  <a:lnTo>
                    <a:pt x="2477" y="4001"/>
                  </a:lnTo>
                  <a:lnTo>
                    <a:pt x="2521" y="3990"/>
                  </a:lnTo>
                  <a:lnTo>
                    <a:pt x="2565" y="3980"/>
                  </a:lnTo>
                  <a:lnTo>
                    <a:pt x="2608" y="3967"/>
                  </a:lnTo>
                  <a:lnTo>
                    <a:pt x="2651" y="3953"/>
                  </a:lnTo>
                  <a:lnTo>
                    <a:pt x="2694" y="3939"/>
                  </a:lnTo>
                  <a:lnTo>
                    <a:pt x="2736" y="3923"/>
                  </a:lnTo>
                  <a:lnTo>
                    <a:pt x="2778" y="3908"/>
                  </a:lnTo>
                  <a:lnTo>
                    <a:pt x="2820" y="3890"/>
                  </a:lnTo>
                  <a:lnTo>
                    <a:pt x="2862" y="3872"/>
                  </a:lnTo>
                  <a:lnTo>
                    <a:pt x="2904" y="3853"/>
                  </a:lnTo>
                  <a:lnTo>
                    <a:pt x="2944" y="3832"/>
                  </a:lnTo>
                  <a:lnTo>
                    <a:pt x="2985" y="3811"/>
                  </a:lnTo>
                  <a:lnTo>
                    <a:pt x="3025" y="3789"/>
                  </a:lnTo>
                  <a:lnTo>
                    <a:pt x="3064" y="3767"/>
                  </a:lnTo>
                  <a:lnTo>
                    <a:pt x="3104" y="3741"/>
                  </a:lnTo>
                  <a:lnTo>
                    <a:pt x="3143" y="3717"/>
                  </a:lnTo>
                  <a:lnTo>
                    <a:pt x="3181" y="3691"/>
                  </a:lnTo>
                  <a:lnTo>
                    <a:pt x="3220" y="3664"/>
                  </a:lnTo>
                  <a:lnTo>
                    <a:pt x="3257" y="3636"/>
                  </a:lnTo>
                  <a:lnTo>
                    <a:pt x="3724" y="4102"/>
                  </a:lnTo>
                  <a:lnTo>
                    <a:pt x="3708" y="4134"/>
                  </a:lnTo>
                  <a:lnTo>
                    <a:pt x="3694" y="4166"/>
                  </a:lnTo>
                  <a:lnTo>
                    <a:pt x="3682" y="4198"/>
                  </a:lnTo>
                  <a:lnTo>
                    <a:pt x="3672" y="4229"/>
                  </a:lnTo>
                  <a:lnTo>
                    <a:pt x="3664" y="4260"/>
                  </a:lnTo>
                  <a:lnTo>
                    <a:pt x="3658" y="4291"/>
                  </a:lnTo>
                  <a:lnTo>
                    <a:pt x="3654" y="4320"/>
                  </a:lnTo>
                  <a:lnTo>
                    <a:pt x="3653" y="4348"/>
                  </a:lnTo>
                  <a:lnTo>
                    <a:pt x="3653" y="4377"/>
                  </a:lnTo>
                  <a:lnTo>
                    <a:pt x="3655" y="4403"/>
                  </a:lnTo>
                  <a:lnTo>
                    <a:pt x="3660" y="4430"/>
                  </a:lnTo>
                  <a:lnTo>
                    <a:pt x="3667" y="4454"/>
                  </a:lnTo>
                  <a:lnTo>
                    <a:pt x="3677" y="4478"/>
                  </a:lnTo>
                  <a:lnTo>
                    <a:pt x="3689" y="4499"/>
                  </a:lnTo>
                  <a:lnTo>
                    <a:pt x="3696" y="4509"/>
                  </a:lnTo>
                  <a:lnTo>
                    <a:pt x="3703" y="4520"/>
                  </a:lnTo>
                  <a:lnTo>
                    <a:pt x="3711" y="4529"/>
                  </a:lnTo>
                  <a:lnTo>
                    <a:pt x="3719" y="4538"/>
                  </a:lnTo>
                  <a:lnTo>
                    <a:pt x="4789" y="5608"/>
                  </a:lnTo>
                  <a:lnTo>
                    <a:pt x="4802" y="5620"/>
                  </a:lnTo>
                  <a:lnTo>
                    <a:pt x="4817" y="5631"/>
                  </a:lnTo>
                  <a:lnTo>
                    <a:pt x="4831" y="5640"/>
                  </a:lnTo>
                  <a:lnTo>
                    <a:pt x="4847" y="5649"/>
                  </a:lnTo>
                  <a:lnTo>
                    <a:pt x="4863" y="5656"/>
                  </a:lnTo>
                  <a:lnTo>
                    <a:pt x="4880" y="5662"/>
                  </a:lnTo>
                  <a:lnTo>
                    <a:pt x="4898" y="5668"/>
                  </a:lnTo>
                  <a:lnTo>
                    <a:pt x="4917" y="5671"/>
                  </a:lnTo>
                  <a:lnTo>
                    <a:pt x="4936" y="5674"/>
                  </a:lnTo>
                  <a:lnTo>
                    <a:pt x="4956" y="5675"/>
                  </a:lnTo>
                  <a:lnTo>
                    <a:pt x="4976" y="5675"/>
                  </a:lnTo>
                  <a:lnTo>
                    <a:pt x="4996" y="5675"/>
                  </a:lnTo>
                  <a:lnTo>
                    <a:pt x="5018" y="5673"/>
                  </a:lnTo>
                  <a:lnTo>
                    <a:pt x="5039" y="5670"/>
                  </a:lnTo>
                  <a:lnTo>
                    <a:pt x="5061" y="5665"/>
                  </a:lnTo>
                  <a:lnTo>
                    <a:pt x="5083" y="5661"/>
                  </a:lnTo>
                  <a:lnTo>
                    <a:pt x="5105" y="5655"/>
                  </a:lnTo>
                  <a:lnTo>
                    <a:pt x="5128" y="5647"/>
                  </a:lnTo>
                  <a:lnTo>
                    <a:pt x="5151" y="5639"/>
                  </a:lnTo>
                  <a:lnTo>
                    <a:pt x="5173" y="5629"/>
                  </a:lnTo>
                  <a:lnTo>
                    <a:pt x="5196" y="5620"/>
                  </a:lnTo>
                  <a:lnTo>
                    <a:pt x="5219" y="5608"/>
                  </a:lnTo>
                  <a:lnTo>
                    <a:pt x="5243" y="5596"/>
                  </a:lnTo>
                  <a:lnTo>
                    <a:pt x="5266" y="5583"/>
                  </a:lnTo>
                  <a:lnTo>
                    <a:pt x="5288" y="5568"/>
                  </a:lnTo>
                  <a:lnTo>
                    <a:pt x="5311" y="5554"/>
                  </a:lnTo>
                  <a:lnTo>
                    <a:pt x="5334" y="5537"/>
                  </a:lnTo>
                  <a:lnTo>
                    <a:pt x="5357" y="5521"/>
                  </a:lnTo>
                  <a:lnTo>
                    <a:pt x="5379" y="5503"/>
                  </a:lnTo>
                  <a:lnTo>
                    <a:pt x="5401" y="5483"/>
                  </a:lnTo>
                  <a:lnTo>
                    <a:pt x="5423" y="5463"/>
                  </a:lnTo>
                  <a:lnTo>
                    <a:pt x="5444" y="5443"/>
                  </a:lnTo>
                  <a:lnTo>
                    <a:pt x="5464" y="5421"/>
                  </a:lnTo>
                  <a:lnTo>
                    <a:pt x="5485" y="5400"/>
                  </a:lnTo>
                  <a:lnTo>
                    <a:pt x="5504" y="5377"/>
                  </a:lnTo>
                  <a:lnTo>
                    <a:pt x="5522" y="5355"/>
                  </a:lnTo>
                  <a:lnTo>
                    <a:pt x="5539" y="5333"/>
                  </a:lnTo>
                  <a:lnTo>
                    <a:pt x="5554" y="5310"/>
                  </a:lnTo>
                  <a:lnTo>
                    <a:pt x="5570" y="5287"/>
                  </a:lnTo>
                  <a:lnTo>
                    <a:pt x="5584" y="5264"/>
                  </a:lnTo>
                  <a:lnTo>
                    <a:pt x="5597" y="5242"/>
                  </a:lnTo>
                  <a:lnTo>
                    <a:pt x="5609" y="5218"/>
                  </a:lnTo>
                  <a:lnTo>
                    <a:pt x="5621" y="5195"/>
                  </a:lnTo>
                  <a:lnTo>
                    <a:pt x="5631" y="5172"/>
                  </a:lnTo>
                  <a:lnTo>
                    <a:pt x="5640" y="5149"/>
                  </a:lnTo>
                  <a:lnTo>
                    <a:pt x="5649" y="5127"/>
                  </a:lnTo>
                  <a:lnTo>
                    <a:pt x="5656" y="5104"/>
                  </a:lnTo>
                  <a:lnTo>
                    <a:pt x="5662" y="5081"/>
                  </a:lnTo>
                  <a:lnTo>
                    <a:pt x="5667" y="5060"/>
                  </a:lnTo>
                  <a:lnTo>
                    <a:pt x="5672" y="5038"/>
                  </a:lnTo>
                  <a:lnTo>
                    <a:pt x="5674" y="5016"/>
                  </a:lnTo>
                  <a:lnTo>
                    <a:pt x="5676" y="4995"/>
                  </a:lnTo>
                  <a:lnTo>
                    <a:pt x="5676" y="4975"/>
                  </a:lnTo>
                  <a:lnTo>
                    <a:pt x="5676" y="4954"/>
                  </a:lnTo>
                  <a:lnTo>
                    <a:pt x="5675" y="4935"/>
                  </a:lnTo>
                  <a:lnTo>
                    <a:pt x="5672" y="4916"/>
                  </a:lnTo>
                  <a:lnTo>
                    <a:pt x="5668" y="4898"/>
                  </a:lnTo>
                  <a:lnTo>
                    <a:pt x="5663" y="4880"/>
                  </a:lnTo>
                  <a:lnTo>
                    <a:pt x="5657" y="4863"/>
                  </a:lnTo>
                  <a:lnTo>
                    <a:pt x="5650" y="4846"/>
                  </a:lnTo>
                  <a:lnTo>
                    <a:pt x="5642" y="4831"/>
                  </a:lnTo>
                  <a:lnTo>
                    <a:pt x="5632" y="4815"/>
                  </a:lnTo>
                  <a:lnTo>
                    <a:pt x="5621" y="4802"/>
                  </a:lnTo>
                  <a:lnTo>
                    <a:pt x="5609" y="4789"/>
                  </a:lnTo>
                  <a:close/>
                  <a:moveTo>
                    <a:pt x="896" y="3158"/>
                  </a:moveTo>
                  <a:lnTo>
                    <a:pt x="896" y="3158"/>
                  </a:lnTo>
                  <a:lnTo>
                    <a:pt x="867" y="3128"/>
                  </a:lnTo>
                  <a:lnTo>
                    <a:pt x="838" y="3099"/>
                  </a:lnTo>
                  <a:lnTo>
                    <a:pt x="812" y="3069"/>
                  </a:lnTo>
                  <a:lnTo>
                    <a:pt x="786" y="3036"/>
                  </a:lnTo>
                  <a:lnTo>
                    <a:pt x="761" y="3005"/>
                  </a:lnTo>
                  <a:lnTo>
                    <a:pt x="737" y="2973"/>
                  </a:lnTo>
                  <a:lnTo>
                    <a:pt x="713" y="2940"/>
                  </a:lnTo>
                  <a:lnTo>
                    <a:pt x="691" y="2907"/>
                  </a:lnTo>
                  <a:lnTo>
                    <a:pt x="670" y="2873"/>
                  </a:lnTo>
                  <a:lnTo>
                    <a:pt x="648" y="2840"/>
                  </a:lnTo>
                  <a:lnTo>
                    <a:pt x="629" y="2805"/>
                  </a:lnTo>
                  <a:lnTo>
                    <a:pt x="610" y="2770"/>
                  </a:lnTo>
                  <a:lnTo>
                    <a:pt x="592" y="2736"/>
                  </a:lnTo>
                  <a:lnTo>
                    <a:pt x="575" y="2701"/>
                  </a:lnTo>
                  <a:lnTo>
                    <a:pt x="560" y="2665"/>
                  </a:lnTo>
                  <a:lnTo>
                    <a:pt x="544" y="2629"/>
                  </a:lnTo>
                  <a:lnTo>
                    <a:pt x="530" y="2592"/>
                  </a:lnTo>
                  <a:lnTo>
                    <a:pt x="516" y="2556"/>
                  </a:lnTo>
                  <a:lnTo>
                    <a:pt x="504" y="2519"/>
                  </a:lnTo>
                  <a:lnTo>
                    <a:pt x="493" y="2482"/>
                  </a:lnTo>
                  <a:lnTo>
                    <a:pt x="483" y="2445"/>
                  </a:lnTo>
                  <a:lnTo>
                    <a:pt x="473" y="2408"/>
                  </a:lnTo>
                  <a:lnTo>
                    <a:pt x="464" y="2369"/>
                  </a:lnTo>
                  <a:lnTo>
                    <a:pt x="457" y="2332"/>
                  </a:lnTo>
                  <a:lnTo>
                    <a:pt x="449" y="2294"/>
                  </a:lnTo>
                  <a:lnTo>
                    <a:pt x="443" y="2256"/>
                  </a:lnTo>
                  <a:lnTo>
                    <a:pt x="439" y="2219"/>
                  </a:lnTo>
                  <a:lnTo>
                    <a:pt x="435" y="2180"/>
                  </a:lnTo>
                  <a:lnTo>
                    <a:pt x="431" y="2142"/>
                  </a:lnTo>
                  <a:lnTo>
                    <a:pt x="429" y="2104"/>
                  </a:lnTo>
                  <a:lnTo>
                    <a:pt x="428" y="2065"/>
                  </a:lnTo>
                  <a:lnTo>
                    <a:pt x="427" y="2027"/>
                  </a:lnTo>
                  <a:lnTo>
                    <a:pt x="428" y="1987"/>
                  </a:lnTo>
                  <a:lnTo>
                    <a:pt x="429" y="1949"/>
                  </a:lnTo>
                  <a:lnTo>
                    <a:pt x="431" y="1911"/>
                  </a:lnTo>
                  <a:lnTo>
                    <a:pt x="435" y="1873"/>
                  </a:lnTo>
                  <a:lnTo>
                    <a:pt x="439" y="1834"/>
                  </a:lnTo>
                  <a:lnTo>
                    <a:pt x="443" y="1797"/>
                  </a:lnTo>
                  <a:lnTo>
                    <a:pt x="449" y="1759"/>
                  </a:lnTo>
                  <a:lnTo>
                    <a:pt x="457" y="1721"/>
                  </a:lnTo>
                  <a:lnTo>
                    <a:pt x="464" y="1683"/>
                  </a:lnTo>
                  <a:lnTo>
                    <a:pt x="473" y="1645"/>
                  </a:lnTo>
                  <a:lnTo>
                    <a:pt x="483" y="1608"/>
                  </a:lnTo>
                  <a:lnTo>
                    <a:pt x="493" y="1571"/>
                  </a:lnTo>
                  <a:lnTo>
                    <a:pt x="504" y="1534"/>
                  </a:lnTo>
                  <a:lnTo>
                    <a:pt x="516" y="1497"/>
                  </a:lnTo>
                  <a:lnTo>
                    <a:pt x="530" y="1461"/>
                  </a:lnTo>
                  <a:lnTo>
                    <a:pt x="544" y="1424"/>
                  </a:lnTo>
                  <a:lnTo>
                    <a:pt x="560" y="1388"/>
                  </a:lnTo>
                  <a:lnTo>
                    <a:pt x="575" y="1353"/>
                  </a:lnTo>
                  <a:lnTo>
                    <a:pt x="592" y="1317"/>
                  </a:lnTo>
                  <a:lnTo>
                    <a:pt x="610" y="1282"/>
                  </a:lnTo>
                  <a:lnTo>
                    <a:pt x="629" y="1248"/>
                  </a:lnTo>
                  <a:lnTo>
                    <a:pt x="648" y="1213"/>
                  </a:lnTo>
                  <a:lnTo>
                    <a:pt x="670" y="1179"/>
                  </a:lnTo>
                  <a:lnTo>
                    <a:pt x="691" y="1146"/>
                  </a:lnTo>
                  <a:lnTo>
                    <a:pt x="713" y="1112"/>
                  </a:lnTo>
                  <a:lnTo>
                    <a:pt x="737" y="1080"/>
                  </a:lnTo>
                  <a:lnTo>
                    <a:pt x="761" y="1048"/>
                  </a:lnTo>
                  <a:lnTo>
                    <a:pt x="786" y="1017"/>
                  </a:lnTo>
                  <a:lnTo>
                    <a:pt x="812" y="985"/>
                  </a:lnTo>
                  <a:lnTo>
                    <a:pt x="838" y="954"/>
                  </a:lnTo>
                  <a:lnTo>
                    <a:pt x="867" y="924"/>
                  </a:lnTo>
                  <a:lnTo>
                    <a:pt x="896" y="894"/>
                  </a:lnTo>
                  <a:lnTo>
                    <a:pt x="926" y="866"/>
                  </a:lnTo>
                  <a:lnTo>
                    <a:pt x="956" y="838"/>
                  </a:lnTo>
                  <a:lnTo>
                    <a:pt x="986" y="811"/>
                  </a:lnTo>
                  <a:lnTo>
                    <a:pt x="1017" y="785"/>
                  </a:lnTo>
                  <a:lnTo>
                    <a:pt x="1049" y="759"/>
                  </a:lnTo>
                  <a:lnTo>
                    <a:pt x="1082" y="735"/>
                  </a:lnTo>
                  <a:lnTo>
                    <a:pt x="1114" y="712"/>
                  </a:lnTo>
                  <a:lnTo>
                    <a:pt x="1147" y="690"/>
                  </a:lnTo>
                  <a:lnTo>
                    <a:pt x="1181" y="668"/>
                  </a:lnTo>
                  <a:lnTo>
                    <a:pt x="1214" y="648"/>
                  </a:lnTo>
                  <a:lnTo>
                    <a:pt x="1249" y="627"/>
                  </a:lnTo>
                  <a:lnTo>
                    <a:pt x="1284" y="609"/>
                  </a:lnTo>
                  <a:lnTo>
                    <a:pt x="1319" y="592"/>
                  </a:lnTo>
                  <a:lnTo>
                    <a:pt x="1353" y="575"/>
                  </a:lnTo>
                  <a:lnTo>
                    <a:pt x="1389" y="558"/>
                  </a:lnTo>
                  <a:lnTo>
                    <a:pt x="1425" y="544"/>
                  </a:lnTo>
                  <a:lnTo>
                    <a:pt x="1461" y="529"/>
                  </a:lnTo>
                  <a:lnTo>
                    <a:pt x="1498" y="516"/>
                  </a:lnTo>
                  <a:lnTo>
                    <a:pt x="1535" y="503"/>
                  </a:lnTo>
                  <a:lnTo>
                    <a:pt x="1572" y="492"/>
                  </a:lnTo>
                  <a:lnTo>
                    <a:pt x="1609" y="481"/>
                  </a:lnTo>
                  <a:lnTo>
                    <a:pt x="1647" y="472"/>
                  </a:lnTo>
                  <a:lnTo>
                    <a:pt x="1684" y="463"/>
                  </a:lnTo>
                  <a:lnTo>
                    <a:pt x="1722" y="455"/>
                  </a:lnTo>
                  <a:lnTo>
                    <a:pt x="1759" y="448"/>
                  </a:lnTo>
                  <a:lnTo>
                    <a:pt x="1797" y="442"/>
                  </a:lnTo>
                  <a:lnTo>
                    <a:pt x="1836" y="437"/>
                  </a:lnTo>
                  <a:lnTo>
                    <a:pt x="1874" y="433"/>
                  </a:lnTo>
                  <a:lnTo>
                    <a:pt x="1912" y="430"/>
                  </a:lnTo>
                  <a:lnTo>
                    <a:pt x="1951" y="427"/>
                  </a:lnTo>
                  <a:lnTo>
                    <a:pt x="1989" y="426"/>
                  </a:lnTo>
                  <a:lnTo>
                    <a:pt x="2027" y="426"/>
                  </a:lnTo>
                  <a:lnTo>
                    <a:pt x="2066" y="426"/>
                  </a:lnTo>
                  <a:lnTo>
                    <a:pt x="2104" y="427"/>
                  </a:lnTo>
                  <a:lnTo>
                    <a:pt x="2142" y="430"/>
                  </a:lnTo>
                  <a:lnTo>
                    <a:pt x="2181" y="433"/>
                  </a:lnTo>
                  <a:lnTo>
                    <a:pt x="2219" y="437"/>
                  </a:lnTo>
                  <a:lnTo>
                    <a:pt x="2257" y="443"/>
                  </a:lnTo>
                  <a:lnTo>
                    <a:pt x="2295" y="449"/>
                  </a:lnTo>
                  <a:lnTo>
                    <a:pt x="2333" y="455"/>
                  </a:lnTo>
                  <a:lnTo>
                    <a:pt x="2371" y="463"/>
                  </a:lnTo>
                  <a:lnTo>
                    <a:pt x="2408" y="472"/>
                  </a:lnTo>
                  <a:lnTo>
                    <a:pt x="2446" y="481"/>
                  </a:lnTo>
                  <a:lnTo>
                    <a:pt x="2483" y="492"/>
                  </a:lnTo>
                  <a:lnTo>
                    <a:pt x="2521" y="503"/>
                  </a:lnTo>
                  <a:lnTo>
                    <a:pt x="2556" y="516"/>
                  </a:lnTo>
                  <a:lnTo>
                    <a:pt x="2594" y="529"/>
                  </a:lnTo>
                  <a:lnTo>
                    <a:pt x="2629" y="544"/>
                  </a:lnTo>
                  <a:lnTo>
                    <a:pt x="2665" y="558"/>
                  </a:lnTo>
                  <a:lnTo>
                    <a:pt x="2701" y="575"/>
                  </a:lnTo>
                  <a:lnTo>
                    <a:pt x="2737" y="592"/>
                  </a:lnTo>
                  <a:lnTo>
                    <a:pt x="2772" y="609"/>
                  </a:lnTo>
                  <a:lnTo>
                    <a:pt x="2807" y="627"/>
                  </a:lnTo>
                  <a:lnTo>
                    <a:pt x="2840" y="648"/>
                  </a:lnTo>
                  <a:lnTo>
                    <a:pt x="2875" y="668"/>
                  </a:lnTo>
                  <a:lnTo>
                    <a:pt x="2908" y="690"/>
                  </a:lnTo>
                  <a:lnTo>
                    <a:pt x="2941" y="712"/>
                  </a:lnTo>
                  <a:lnTo>
                    <a:pt x="2974" y="735"/>
                  </a:lnTo>
                  <a:lnTo>
                    <a:pt x="3005" y="760"/>
                  </a:lnTo>
                  <a:lnTo>
                    <a:pt x="3038" y="785"/>
                  </a:lnTo>
                  <a:lnTo>
                    <a:pt x="3069" y="811"/>
                  </a:lnTo>
                  <a:lnTo>
                    <a:pt x="3100" y="838"/>
                  </a:lnTo>
                  <a:lnTo>
                    <a:pt x="3130" y="866"/>
                  </a:lnTo>
                  <a:lnTo>
                    <a:pt x="3160" y="894"/>
                  </a:lnTo>
                  <a:lnTo>
                    <a:pt x="3189" y="924"/>
                  </a:lnTo>
                  <a:lnTo>
                    <a:pt x="3216" y="954"/>
                  </a:lnTo>
                  <a:lnTo>
                    <a:pt x="3242" y="985"/>
                  </a:lnTo>
                  <a:lnTo>
                    <a:pt x="3269" y="1017"/>
                  </a:lnTo>
                  <a:lnTo>
                    <a:pt x="3294" y="1048"/>
                  </a:lnTo>
                  <a:lnTo>
                    <a:pt x="3319" y="1080"/>
                  </a:lnTo>
                  <a:lnTo>
                    <a:pt x="3342" y="1112"/>
                  </a:lnTo>
                  <a:lnTo>
                    <a:pt x="3365" y="1146"/>
                  </a:lnTo>
                  <a:lnTo>
                    <a:pt x="3386" y="1179"/>
                  </a:lnTo>
                  <a:lnTo>
                    <a:pt x="3406" y="1213"/>
                  </a:lnTo>
                  <a:lnTo>
                    <a:pt x="3426" y="1248"/>
                  </a:lnTo>
                  <a:lnTo>
                    <a:pt x="3445" y="1282"/>
                  </a:lnTo>
                  <a:lnTo>
                    <a:pt x="3463" y="1317"/>
                  </a:lnTo>
                  <a:lnTo>
                    <a:pt x="3479" y="1353"/>
                  </a:lnTo>
                  <a:lnTo>
                    <a:pt x="3495" y="1388"/>
                  </a:lnTo>
                  <a:lnTo>
                    <a:pt x="3511" y="1424"/>
                  </a:lnTo>
                  <a:lnTo>
                    <a:pt x="3525" y="1461"/>
                  </a:lnTo>
                  <a:lnTo>
                    <a:pt x="3538" y="1497"/>
                  </a:lnTo>
                  <a:lnTo>
                    <a:pt x="3550" y="1534"/>
                  </a:lnTo>
                  <a:lnTo>
                    <a:pt x="3562" y="1571"/>
                  </a:lnTo>
                  <a:lnTo>
                    <a:pt x="3573" y="1608"/>
                  </a:lnTo>
                  <a:lnTo>
                    <a:pt x="3582" y="1645"/>
                  </a:lnTo>
                  <a:lnTo>
                    <a:pt x="3591" y="1683"/>
                  </a:lnTo>
                  <a:lnTo>
                    <a:pt x="3599" y="1721"/>
                  </a:lnTo>
                  <a:lnTo>
                    <a:pt x="3605" y="1759"/>
                  </a:lnTo>
                  <a:lnTo>
                    <a:pt x="3611" y="1797"/>
                  </a:lnTo>
                  <a:lnTo>
                    <a:pt x="3616" y="1834"/>
                  </a:lnTo>
                  <a:lnTo>
                    <a:pt x="3621" y="1873"/>
                  </a:lnTo>
                  <a:lnTo>
                    <a:pt x="3624" y="1911"/>
                  </a:lnTo>
                  <a:lnTo>
                    <a:pt x="3626" y="1949"/>
                  </a:lnTo>
                  <a:lnTo>
                    <a:pt x="3628" y="1987"/>
                  </a:lnTo>
                  <a:lnTo>
                    <a:pt x="3628" y="2026"/>
                  </a:lnTo>
                  <a:lnTo>
                    <a:pt x="3628" y="2064"/>
                  </a:lnTo>
                  <a:lnTo>
                    <a:pt x="3626" y="2104"/>
                  </a:lnTo>
                  <a:lnTo>
                    <a:pt x="3624" y="2142"/>
                  </a:lnTo>
                  <a:lnTo>
                    <a:pt x="3621" y="2180"/>
                  </a:lnTo>
                  <a:lnTo>
                    <a:pt x="3616" y="2217"/>
                  </a:lnTo>
                  <a:lnTo>
                    <a:pt x="3611" y="2256"/>
                  </a:lnTo>
                  <a:lnTo>
                    <a:pt x="3605" y="2294"/>
                  </a:lnTo>
                  <a:lnTo>
                    <a:pt x="3599" y="2332"/>
                  </a:lnTo>
                  <a:lnTo>
                    <a:pt x="3591" y="2369"/>
                  </a:lnTo>
                  <a:lnTo>
                    <a:pt x="3582" y="2408"/>
                  </a:lnTo>
                  <a:lnTo>
                    <a:pt x="3573" y="2445"/>
                  </a:lnTo>
                  <a:lnTo>
                    <a:pt x="3562" y="2482"/>
                  </a:lnTo>
                  <a:lnTo>
                    <a:pt x="3550" y="2519"/>
                  </a:lnTo>
                  <a:lnTo>
                    <a:pt x="3538" y="2556"/>
                  </a:lnTo>
                  <a:lnTo>
                    <a:pt x="3525" y="2592"/>
                  </a:lnTo>
                  <a:lnTo>
                    <a:pt x="3511" y="2629"/>
                  </a:lnTo>
                  <a:lnTo>
                    <a:pt x="3495" y="2665"/>
                  </a:lnTo>
                  <a:lnTo>
                    <a:pt x="3479" y="2700"/>
                  </a:lnTo>
                  <a:lnTo>
                    <a:pt x="3463" y="2736"/>
                  </a:lnTo>
                  <a:lnTo>
                    <a:pt x="3445" y="2770"/>
                  </a:lnTo>
                  <a:lnTo>
                    <a:pt x="3426" y="2805"/>
                  </a:lnTo>
                  <a:lnTo>
                    <a:pt x="3406" y="2840"/>
                  </a:lnTo>
                  <a:lnTo>
                    <a:pt x="3386" y="2873"/>
                  </a:lnTo>
                  <a:lnTo>
                    <a:pt x="3365" y="2907"/>
                  </a:lnTo>
                  <a:lnTo>
                    <a:pt x="3342" y="2940"/>
                  </a:lnTo>
                  <a:lnTo>
                    <a:pt x="3319" y="2973"/>
                  </a:lnTo>
                  <a:lnTo>
                    <a:pt x="3294" y="3005"/>
                  </a:lnTo>
                  <a:lnTo>
                    <a:pt x="3269" y="3036"/>
                  </a:lnTo>
                  <a:lnTo>
                    <a:pt x="3242" y="3069"/>
                  </a:lnTo>
                  <a:lnTo>
                    <a:pt x="3216" y="3099"/>
                  </a:lnTo>
                  <a:lnTo>
                    <a:pt x="3189" y="3128"/>
                  </a:lnTo>
                  <a:lnTo>
                    <a:pt x="3160" y="3158"/>
                  </a:lnTo>
                  <a:lnTo>
                    <a:pt x="3130" y="3187"/>
                  </a:lnTo>
                  <a:lnTo>
                    <a:pt x="3100" y="3215"/>
                  </a:lnTo>
                  <a:lnTo>
                    <a:pt x="3069" y="3242"/>
                  </a:lnTo>
                  <a:lnTo>
                    <a:pt x="3038" y="3269"/>
                  </a:lnTo>
                  <a:lnTo>
                    <a:pt x="3005" y="3294"/>
                  </a:lnTo>
                  <a:lnTo>
                    <a:pt x="2974" y="3318"/>
                  </a:lnTo>
                  <a:lnTo>
                    <a:pt x="2941" y="3342"/>
                  </a:lnTo>
                  <a:lnTo>
                    <a:pt x="2908" y="3363"/>
                  </a:lnTo>
                  <a:lnTo>
                    <a:pt x="2875" y="3385"/>
                  </a:lnTo>
                  <a:lnTo>
                    <a:pt x="2840" y="3405"/>
                  </a:lnTo>
                  <a:lnTo>
                    <a:pt x="2807" y="3425"/>
                  </a:lnTo>
                  <a:lnTo>
                    <a:pt x="2772" y="3445"/>
                  </a:lnTo>
                  <a:lnTo>
                    <a:pt x="2736" y="3462"/>
                  </a:lnTo>
                  <a:lnTo>
                    <a:pt x="2701" y="3479"/>
                  </a:lnTo>
                  <a:lnTo>
                    <a:pt x="2665" y="3495"/>
                  </a:lnTo>
                  <a:lnTo>
                    <a:pt x="2629" y="3510"/>
                  </a:lnTo>
                  <a:lnTo>
                    <a:pt x="2594" y="3525"/>
                  </a:lnTo>
                  <a:lnTo>
                    <a:pt x="2556" y="3538"/>
                  </a:lnTo>
                  <a:lnTo>
                    <a:pt x="2519" y="3550"/>
                  </a:lnTo>
                  <a:lnTo>
                    <a:pt x="2483" y="3561"/>
                  </a:lnTo>
                  <a:lnTo>
                    <a:pt x="2445" y="3571"/>
                  </a:lnTo>
                  <a:lnTo>
                    <a:pt x="2408" y="3581"/>
                  </a:lnTo>
                  <a:lnTo>
                    <a:pt x="2371" y="3591"/>
                  </a:lnTo>
                  <a:lnTo>
                    <a:pt x="2333" y="3598"/>
                  </a:lnTo>
                  <a:lnTo>
                    <a:pt x="2295" y="3605"/>
                  </a:lnTo>
                  <a:lnTo>
                    <a:pt x="2257" y="3611"/>
                  </a:lnTo>
                  <a:lnTo>
                    <a:pt x="2219" y="3616"/>
                  </a:lnTo>
                  <a:lnTo>
                    <a:pt x="2181" y="3619"/>
                  </a:lnTo>
                  <a:lnTo>
                    <a:pt x="2142" y="3623"/>
                  </a:lnTo>
                  <a:lnTo>
                    <a:pt x="2104" y="3625"/>
                  </a:lnTo>
                  <a:lnTo>
                    <a:pt x="2066" y="3626"/>
                  </a:lnTo>
                  <a:lnTo>
                    <a:pt x="2027" y="3628"/>
                  </a:lnTo>
                  <a:lnTo>
                    <a:pt x="1989" y="3626"/>
                  </a:lnTo>
                  <a:lnTo>
                    <a:pt x="1951" y="3625"/>
                  </a:lnTo>
                  <a:lnTo>
                    <a:pt x="1912" y="3623"/>
                  </a:lnTo>
                  <a:lnTo>
                    <a:pt x="1874" y="3619"/>
                  </a:lnTo>
                  <a:lnTo>
                    <a:pt x="1836" y="3616"/>
                  </a:lnTo>
                  <a:lnTo>
                    <a:pt x="1797" y="3611"/>
                  </a:lnTo>
                  <a:lnTo>
                    <a:pt x="1759" y="3605"/>
                  </a:lnTo>
                  <a:lnTo>
                    <a:pt x="1722" y="3598"/>
                  </a:lnTo>
                  <a:lnTo>
                    <a:pt x="1684" y="3591"/>
                  </a:lnTo>
                  <a:lnTo>
                    <a:pt x="1647" y="3581"/>
                  </a:lnTo>
                  <a:lnTo>
                    <a:pt x="1608" y="3571"/>
                  </a:lnTo>
                  <a:lnTo>
                    <a:pt x="1571" y="3561"/>
                  </a:lnTo>
                  <a:lnTo>
                    <a:pt x="1534" y="3550"/>
                  </a:lnTo>
                  <a:lnTo>
                    <a:pt x="1498" y="3538"/>
                  </a:lnTo>
                  <a:lnTo>
                    <a:pt x="1461" y="3525"/>
                  </a:lnTo>
                  <a:lnTo>
                    <a:pt x="1425" y="3510"/>
                  </a:lnTo>
                  <a:lnTo>
                    <a:pt x="1389" y="3495"/>
                  </a:lnTo>
                  <a:lnTo>
                    <a:pt x="1353" y="3479"/>
                  </a:lnTo>
                  <a:lnTo>
                    <a:pt x="1319" y="3462"/>
                  </a:lnTo>
                  <a:lnTo>
                    <a:pt x="1283" y="3445"/>
                  </a:lnTo>
                  <a:lnTo>
                    <a:pt x="1248" y="3425"/>
                  </a:lnTo>
                  <a:lnTo>
                    <a:pt x="1214" y="3405"/>
                  </a:lnTo>
                  <a:lnTo>
                    <a:pt x="1180" y="3385"/>
                  </a:lnTo>
                  <a:lnTo>
                    <a:pt x="1147" y="3363"/>
                  </a:lnTo>
                  <a:lnTo>
                    <a:pt x="1114" y="3342"/>
                  </a:lnTo>
                  <a:lnTo>
                    <a:pt x="1082" y="3318"/>
                  </a:lnTo>
                  <a:lnTo>
                    <a:pt x="1049" y="3294"/>
                  </a:lnTo>
                  <a:lnTo>
                    <a:pt x="1017" y="3269"/>
                  </a:lnTo>
                  <a:lnTo>
                    <a:pt x="986" y="3242"/>
                  </a:lnTo>
                  <a:lnTo>
                    <a:pt x="956" y="3215"/>
                  </a:lnTo>
                  <a:lnTo>
                    <a:pt x="926" y="3187"/>
                  </a:lnTo>
                  <a:lnTo>
                    <a:pt x="896" y="315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30" name="组合 29"/>
          <p:cNvGrpSpPr/>
          <p:nvPr/>
        </p:nvGrpSpPr>
        <p:grpSpPr>
          <a:xfrm>
            <a:off x="7276161" y="3682380"/>
            <a:ext cx="324000" cy="324000"/>
            <a:chOff x="7276161" y="3363838"/>
            <a:chExt cx="324000" cy="324000"/>
          </a:xfrm>
        </p:grpSpPr>
        <p:sp>
          <p:nvSpPr>
            <p:cNvPr id="31" name="圆角矩形 30"/>
            <p:cNvSpPr/>
            <p:nvPr/>
          </p:nvSpPr>
          <p:spPr>
            <a:xfrm>
              <a:off x="7276161" y="3363838"/>
              <a:ext cx="324000" cy="3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KSO_Shape"/>
            <p:cNvSpPr/>
            <p:nvPr/>
          </p:nvSpPr>
          <p:spPr>
            <a:xfrm>
              <a:off x="7361004" y="3447770"/>
              <a:ext cx="154314" cy="156136"/>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spTree>
    <p:extLst>
      <p:ext uri="{BB962C8B-B14F-4D97-AF65-F5344CB8AC3E}">
        <p14:creationId xmlns:p14="http://schemas.microsoft.com/office/powerpoint/2010/main" val="22990163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childTnLst>
                          </p:cTn>
                        </p:par>
                        <p:par>
                          <p:cTn id="21" fill="hold">
                            <p:stCondLst>
                              <p:cond delay="185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grpId="0" nodeType="withEffect">
                                  <p:stCondLst>
                                    <p:cond delay="25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grpId="0" nodeType="withEffect">
                                  <p:stCondLst>
                                    <p:cond delay="75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3100"/>
                            </p:stCondLst>
                            <p:childTnLst>
                              <p:par>
                                <p:cTn id="43" presetID="2" presetClass="entr" presetSubtype="4"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25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50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75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ppt_x"/>
                                          </p:val>
                                        </p:tav>
                                        <p:tav tm="100000">
                                          <p:val>
                                            <p:strVal val="#ppt_x"/>
                                          </p:val>
                                        </p:tav>
                                      </p:tavLst>
                                    </p:anim>
                                    <p:anim calcmode="lin" valueType="num">
                                      <p:cBhvr additive="base">
                                        <p:cTn id="58" dur="500" fill="hold"/>
                                        <p:tgtEl>
                                          <p:spTgt spid="30"/>
                                        </p:tgtEl>
                                        <p:attrNameLst>
                                          <p:attrName>ppt_y</p:attrName>
                                        </p:attrNameLst>
                                      </p:cBhvr>
                                      <p:tavLst>
                                        <p:tav tm="0">
                                          <p:val>
                                            <p:strVal val="1+#ppt_h/2"/>
                                          </p:val>
                                        </p:tav>
                                        <p:tav tm="100000">
                                          <p:val>
                                            <p:strVal val="#ppt_y"/>
                                          </p:val>
                                        </p:tav>
                                      </p:tavLst>
                                    </p:anim>
                                  </p:childTnLst>
                                </p:cTn>
                              </p:par>
                            </p:childTnLst>
                          </p:cTn>
                        </p:par>
                        <p:par>
                          <p:cTn id="59" fill="hold">
                            <p:stCondLst>
                              <p:cond delay="4350"/>
                            </p:stCondLst>
                            <p:childTnLst>
                              <p:par>
                                <p:cTn id="60" presetID="22" presetClass="entr" presetSubtype="4"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up)">
                                      <p:cBhvr>
                                        <p:cTn id="65" dur="500"/>
                                        <p:tgtEl>
                                          <p:spTgt spid="17"/>
                                        </p:tgtEl>
                                      </p:cBhvr>
                                    </p:animEffect>
                                  </p:childTnLst>
                                </p:cTn>
                              </p:par>
                            </p:childTnLst>
                          </p:cTn>
                        </p:par>
                        <p:par>
                          <p:cTn id="66" fill="hold">
                            <p:stCondLst>
                              <p:cond delay="4850"/>
                            </p:stCondLst>
                            <p:childTnLst>
                              <p:par>
                                <p:cTn id="67" presetID="22" presetClass="entr" presetSubtype="4"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00"/>
                                        <p:tgtEl>
                                          <p:spTgt spid="11"/>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up)">
                                      <p:cBhvr>
                                        <p:cTn id="72" dur="500"/>
                                        <p:tgtEl>
                                          <p:spTgt spid="18"/>
                                        </p:tgtEl>
                                      </p:cBhvr>
                                    </p:animEffect>
                                  </p:childTnLst>
                                </p:cTn>
                              </p:par>
                            </p:childTnLst>
                          </p:cTn>
                        </p:par>
                        <p:par>
                          <p:cTn id="73" fill="hold">
                            <p:stCondLst>
                              <p:cond delay="5350"/>
                            </p:stCondLst>
                            <p:childTnLst>
                              <p:par>
                                <p:cTn id="74" presetID="22" presetClass="entr" presetSubtype="4"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down)">
                                      <p:cBhvr>
                                        <p:cTn id="76" dur="500"/>
                                        <p:tgtEl>
                                          <p:spTgt spid="13"/>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par>
                          <p:cTn id="80" fill="hold">
                            <p:stCondLst>
                              <p:cond delay="5850"/>
                            </p:stCondLst>
                            <p:childTnLst>
                              <p:par>
                                <p:cTn id="81" presetID="22" presetClass="entr" presetSubtype="4"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down)">
                                      <p:cBhvr>
                                        <p:cTn id="83" dur="500"/>
                                        <p:tgtEl>
                                          <p:spTgt spid="15"/>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wipe(up)">
                                      <p:cBhvr>
                                        <p:cTn id="8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p:bldP spid="10" grpId="0" animBg="1"/>
      <p:bldP spid="11" grpId="0"/>
      <p:bldP spid="12" grpId="0" animBg="1"/>
      <p:bldP spid="13" grpId="0"/>
      <p:bldP spid="14" grpId="0" animBg="1"/>
      <p:bldP spid="15" grpId="0"/>
      <p:bldP spid="16"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aphicFrame>
        <p:nvGraphicFramePr>
          <p:cNvPr id="8" name="图表 7"/>
          <p:cNvGraphicFramePr/>
          <p:nvPr>
            <p:extLst>
              <p:ext uri="{D42A27DB-BD31-4B8C-83A1-F6EECF244321}">
                <p14:modId xmlns:p14="http://schemas.microsoft.com/office/powerpoint/2010/main" val="1226976251"/>
              </p:ext>
            </p:extLst>
          </p:nvPr>
        </p:nvGraphicFramePr>
        <p:xfrm>
          <a:off x="395536" y="1419534"/>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extLst>
              <p:ext uri="{D42A27DB-BD31-4B8C-83A1-F6EECF244321}">
                <p14:modId xmlns:p14="http://schemas.microsoft.com/office/powerpoint/2010/main" val="3615987281"/>
              </p:ext>
            </p:extLst>
          </p:nvPr>
        </p:nvGraphicFramePr>
        <p:xfrm>
          <a:off x="4499992" y="1419534"/>
          <a:ext cx="2628292" cy="1944216"/>
        </p:xfrm>
        <a:graphic>
          <a:graphicData uri="http://schemas.openxmlformats.org/drawingml/2006/chart">
            <c:chart xmlns:c="http://schemas.openxmlformats.org/drawingml/2006/chart" xmlns:r="http://schemas.openxmlformats.org/officeDocument/2006/relationships" r:id="rId4"/>
          </a:graphicData>
        </a:graphic>
      </p:graphicFrame>
      <p:sp>
        <p:nvSpPr>
          <p:cNvPr id="10" name="椭圆 9"/>
          <p:cNvSpPr>
            <a:spLocks noChangeAspect="1"/>
          </p:cNvSpPr>
          <p:nvPr/>
        </p:nvSpPr>
        <p:spPr>
          <a:xfrm>
            <a:off x="2483944" y="1203598"/>
            <a:ext cx="792000" cy="792000"/>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Adobe Gothic Std B" pitchFamily="34" charset="-128"/>
                <a:ea typeface="Adobe Gothic Std B" pitchFamily="34" charset="-128"/>
              </a:rPr>
              <a:t>78%</a:t>
            </a:r>
            <a:endParaRPr lang="zh-CN" altLang="en-US" sz="1400" dirty="0">
              <a:latin typeface="Adobe Gothic Std B" pitchFamily="34" charset="-128"/>
              <a:ea typeface="微软雅黑" pitchFamily="34" charset="-122"/>
            </a:endParaRPr>
          </a:p>
        </p:txBody>
      </p:sp>
      <p:sp>
        <p:nvSpPr>
          <p:cNvPr id="11" name="椭圆 10"/>
          <p:cNvSpPr>
            <a:spLocks noChangeAspect="1"/>
          </p:cNvSpPr>
          <p:nvPr/>
        </p:nvSpPr>
        <p:spPr>
          <a:xfrm>
            <a:off x="6588312" y="1203598"/>
            <a:ext cx="792000" cy="792000"/>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Adobe Gothic Std B" pitchFamily="34" charset="-128"/>
                <a:ea typeface="Adobe Gothic Std B" pitchFamily="34" charset="-128"/>
              </a:rPr>
              <a:t>78%</a:t>
            </a:r>
            <a:endParaRPr lang="zh-CN" altLang="en-US" sz="1400" dirty="0">
              <a:latin typeface="Adobe Gothic Std B" pitchFamily="34" charset="-128"/>
              <a:ea typeface="微软雅黑" pitchFamily="34" charset="-122"/>
            </a:endParaRPr>
          </a:p>
        </p:txBody>
      </p:sp>
      <p:sp>
        <p:nvSpPr>
          <p:cNvPr id="12" name="文本框 7"/>
          <p:cNvSpPr txBox="1">
            <a:spLocks noChangeArrowheads="1"/>
          </p:cNvSpPr>
          <p:nvPr/>
        </p:nvSpPr>
        <p:spPr bwMode="auto">
          <a:xfrm>
            <a:off x="899592" y="3600400"/>
            <a:ext cx="7848872" cy="120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100" dirty="0" smtClean="0">
                <a:solidFill>
                  <a:schemeClr val="tx1">
                    <a:lumMod val="85000"/>
                    <a:lumOff val="15000"/>
                  </a:schemeClr>
                </a:solidFill>
                <a:latin typeface="微软雅黑" pitchFamily="34" charset="-122"/>
              </a:rPr>
              <a:t>此处添加说明文字添加说明文字添加说明文字此处添加说明文字此处添加说明文字此处添加说明</a:t>
            </a:r>
            <a:r>
              <a:rPr lang="zh-CN" altLang="en-US" sz="1100" dirty="0">
                <a:solidFill>
                  <a:schemeClr val="tx1">
                    <a:lumMod val="85000"/>
                    <a:lumOff val="15000"/>
                  </a:schemeClr>
                </a:solidFill>
                <a:latin typeface="微软雅黑" pitchFamily="34" charset="-122"/>
              </a:rPr>
              <a:t>文字此处添加说明文字此处添加说明文字此处添加说明文字添加说明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此处添加说明文字添加</a:t>
            </a:r>
            <a:r>
              <a:rPr lang="zh-CN" altLang="en-US" sz="1100">
                <a:solidFill>
                  <a:schemeClr val="tx1">
                    <a:lumMod val="85000"/>
                    <a:lumOff val="15000"/>
                  </a:schemeClr>
                </a:solidFill>
                <a:latin typeface="微软雅黑" pitchFamily="34" charset="-122"/>
              </a:rPr>
              <a:t>说明文字此处添加说明文字添加说明文字添加说明文字此处添加说明文字此处添加说明文字此处添加说明文字</a:t>
            </a:r>
            <a:endParaRPr lang="zh-CN" altLang="en-US" sz="1100" dirty="0">
              <a:solidFill>
                <a:schemeClr val="tx1">
                  <a:lumMod val="85000"/>
                  <a:lumOff val="15000"/>
                </a:schemeClr>
              </a:solidFill>
              <a:latin typeface="微软雅黑" pitchFamily="34" charset="-122"/>
            </a:endParaRPr>
          </a:p>
        </p:txBody>
      </p:sp>
      <p:sp>
        <p:nvSpPr>
          <p:cNvPr id="13" name="文本框 7"/>
          <p:cNvSpPr txBox="1">
            <a:spLocks noChangeArrowheads="1"/>
          </p:cNvSpPr>
          <p:nvPr/>
        </p:nvSpPr>
        <p:spPr bwMode="auto">
          <a:xfrm>
            <a:off x="2483768" y="2139614"/>
            <a:ext cx="2232248"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a:p>
            <a:pPr algn="ct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
        <p:nvSpPr>
          <p:cNvPr id="14" name="文本框 7"/>
          <p:cNvSpPr txBox="1">
            <a:spLocks noChangeArrowheads="1"/>
          </p:cNvSpPr>
          <p:nvPr/>
        </p:nvSpPr>
        <p:spPr bwMode="auto">
          <a:xfrm>
            <a:off x="6732240" y="2139614"/>
            <a:ext cx="2232248"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a:p>
            <a:pPr algn="ct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14427997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850"/>
                            </p:stCondLst>
                            <p:childTnLst>
                              <p:par>
                                <p:cTn id="24" presetID="21"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750"/>
                                        <p:tgtEl>
                                          <p:spTgt spid="10"/>
                                        </p:tgtEl>
                                      </p:cBhvr>
                                    </p:animEffect>
                                  </p:childTnLst>
                                </p:cTn>
                              </p:par>
                            </p:childTnLst>
                          </p:cTn>
                        </p:par>
                        <p:par>
                          <p:cTn id="27" fill="hold">
                            <p:stCondLst>
                              <p:cond delay="2600"/>
                            </p:stCondLst>
                            <p:childTnLst>
                              <p:par>
                                <p:cTn id="28" presetID="22" presetClass="entr" presetSubtype="8"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31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3600"/>
                            </p:stCondLst>
                            <p:childTnLst>
                              <p:par>
                                <p:cTn id="38" presetID="21"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750"/>
                                        <p:tgtEl>
                                          <p:spTgt spid="11"/>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485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8" grpId="0">
        <p:bldAsOne/>
      </p:bldGraphic>
      <p:bldGraphic spid="9" grpId="0">
        <p:bldAsOne/>
      </p:bldGraphic>
      <p:bldP spid="10" grpId="0" animBg="1"/>
      <p:bldP spid="11" grpId="0" animBg="1"/>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Freeform 6"/>
          <p:cNvSpPr>
            <a:spLocks/>
          </p:cNvSpPr>
          <p:nvPr/>
        </p:nvSpPr>
        <p:spPr bwMode="auto">
          <a:xfrm>
            <a:off x="4617781" y="1607024"/>
            <a:ext cx="1330121" cy="1330121"/>
          </a:xfrm>
          <a:custGeom>
            <a:avLst/>
            <a:gdLst>
              <a:gd name="T0" fmla="*/ 0 w 8960"/>
              <a:gd name="T1" fmla="*/ 0 h 8960"/>
              <a:gd name="T2" fmla="*/ 8960 w 8960"/>
              <a:gd name="T3" fmla="*/ 8960 h 8960"/>
              <a:gd name="T4" fmla="*/ 0 w 8960"/>
              <a:gd name="T5" fmla="*/ 8960 h 8960"/>
              <a:gd name="T6" fmla="*/ 0 w 8960"/>
              <a:gd name="T7" fmla="*/ 0 h 8960"/>
            </a:gdLst>
            <a:ahLst/>
            <a:cxnLst>
              <a:cxn ang="0">
                <a:pos x="T0" y="T1"/>
              </a:cxn>
              <a:cxn ang="0">
                <a:pos x="T2" y="T3"/>
              </a:cxn>
              <a:cxn ang="0">
                <a:pos x="T4" y="T5"/>
              </a:cxn>
              <a:cxn ang="0">
                <a:pos x="T6" y="T7"/>
              </a:cxn>
            </a:cxnLst>
            <a:rect l="0" t="0" r="r" b="b"/>
            <a:pathLst>
              <a:path w="8960" h="8960">
                <a:moveTo>
                  <a:pt x="0" y="0"/>
                </a:moveTo>
                <a:cubicBezTo>
                  <a:pt x="4949" y="0"/>
                  <a:pt x="8960" y="4012"/>
                  <a:pt x="8960" y="8960"/>
                </a:cubicBezTo>
                <a:lnTo>
                  <a:pt x="0" y="8960"/>
                </a:lnTo>
                <a:lnTo>
                  <a:pt x="0" y="0"/>
                </a:lnTo>
                <a:close/>
              </a:path>
            </a:pathLst>
          </a:custGeom>
          <a:solidFill>
            <a:schemeClr val="accent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4617781" y="3026231"/>
            <a:ext cx="1330121" cy="1330121"/>
          </a:xfrm>
          <a:custGeom>
            <a:avLst/>
            <a:gdLst>
              <a:gd name="T0" fmla="*/ 8960 w 8960"/>
              <a:gd name="T1" fmla="*/ 0 h 8960"/>
              <a:gd name="T2" fmla="*/ 0 w 8960"/>
              <a:gd name="T3" fmla="*/ 8960 h 8960"/>
              <a:gd name="T4" fmla="*/ 0 w 8960"/>
              <a:gd name="T5" fmla="*/ 0 h 8960"/>
              <a:gd name="T6" fmla="*/ 8960 w 8960"/>
              <a:gd name="T7" fmla="*/ 0 h 8960"/>
            </a:gdLst>
            <a:ahLst/>
            <a:cxnLst>
              <a:cxn ang="0">
                <a:pos x="T0" y="T1"/>
              </a:cxn>
              <a:cxn ang="0">
                <a:pos x="T2" y="T3"/>
              </a:cxn>
              <a:cxn ang="0">
                <a:pos x="T4" y="T5"/>
              </a:cxn>
              <a:cxn ang="0">
                <a:pos x="T6" y="T7"/>
              </a:cxn>
            </a:cxnLst>
            <a:rect l="0" t="0" r="r" b="b"/>
            <a:pathLst>
              <a:path w="8960" h="8960">
                <a:moveTo>
                  <a:pt x="8960" y="0"/>
                </a:moveTo>
                <a:cubicBezTo>
                  <a:pt x="8960" y="4949"/>
                  <a:pt x="4949" y="8960"/>
                  <a:pt x="0" y="8960"/>
                </a:cubicBezTo>
                <a:lnTo>
                  <a:pt x="0" y="0"/>
                </a:lnTo>
                <a:lnTo>
                  <a:pt x="8960" y="0"/>
                </a:lnTo>
                <a:close/>
              </a:path>
            </a:pathLst>
          </a:custGeom>
          <a:solidFill>
            <a:schemeClr val="accent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3198573" y="3026231"/>
            <a:ext cx="1330121" cy="1330121"/>
          </a:xfrm>
          <a:custGeom>
            <a:avLst/>
            <a:gdLst>
              <a:gd name="T0" fmla="*/ 8960 w 8960"/>
              <a:gd name="T1" fmla="*/ 8960 h 8960"/>
              <a:gd name="T2" fmla="*/ 0 w 8960"/>
              <a:gd name="T3" fmla="*/ 0 h 8960"/>
              <a:gd name="T4" fmla="*/ 8960 w 8960"/>
              <a:gd name="T5" fmla="*/ 0 h 8960"/>
              <a:gd name="T6" fmla="*/ 8960 w 8960"/>
              <a:gd name="T7" fmla="*/ 8960 h 8960"/>
            </a:gdLst>
            <a:ahLst/>
            <a:cxnLst>
              <a:cxn ang="0">
                <a:pos x="T0" y="T1"/>
              </a:cxn>
              <a:cxn ang="0">
                <a:pos x="T2" y="T3"/>
              </a:cxn>
              <a:cxn ang="0">
                <a:pos x="T4" y="T5"/>
              </a:cxn>
              <a:cxn ang="0">
                <a:pos x="T6" y="T7"/>
              </a:cxn>
            </a:cxnLst>
            <a:rect l="0" t="0" r="r" b="b"/>
            <a:pathLst>
              <a:path w="8960" h="8960">
                <a:moveTo>
                  <a:pt x="8960" y="8960"/>
                </a:moveTo>
                <a:cubicBezTo>
                  <a:pt x="4012" y="8960"/>
                  <a:pt x="0" y="4949"/>
                  <a:pt x="0" y="0"/>
                </a:cubicBezTo>
                <a:lnTo>
                  <a:pt x="8960" y="0"/>
                </a:lnTo>
                <a:lnTo>
                  <a:pt x="8960" y="8960"/>
                </a:lnTo>
                <a:close/>
              </a:path>
            </a:pathLst>
          </a:custGeom>
          <a:solidFill>
            <a:schemeClr val="accent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3198573" y="1607024"/>
            <a:ext cx="1330121" cy="1330121"/>
          </a:xfrm>
          <a:custGeom>
            <a:avLst/>
            <a:gdLst>
              <a:gd name="T0" fmla="*/ 0 w 17920"/>
              <a:gd name="T1" fmla="*/ 17920 h 17920"/>
              <a:gd name="T2" fmla="*/ 17920 w 17920"/>
              <a:gd name="T3" fmla="*/ 0 h 17920"/>
              <a:gd name="T4" fmla="*/ 17920 w 17920"/>
              <a:gd name="T5" fmla="*/ 17920 h 17920"/>
              <a:gd name="T6" fmla="*/ 0 w 17920"/>
              <a:gd name="T7" fmla="*/ 17920 h 17920"/>
            </a:gdLst>
            <a:ahLst/>
            <a:cxnLst>
              <a:cxn ang="0">
                <a:pos x="T0" y="T1"/>
              </a:cxn>
              <a:cxn ang="0">
                <a:pos x="T2" y="T3"/>
              </a:cxn>
              <a:cxn ang="0">
                <a:pos x="T4" y="T5"/>
              </a:cxn>
              <a:cxn ang="0">
                <a:pos x="T6" y="T7"/>
              </a:cxn>
            </a:cxnLst>
            <a:rect l="0" t="0" r="r" b="b"/>
            <a:pathLst>
              <a:path w="17920" h="17920">
                <a:moveTo>
                  <a:pt x="0" y="17920"/>
                </a:moveTo>
                <a:cubicBezTo>
                  <a:pt x="0" y="8024"/>
                  <a:pt x="8024" y="0"/>
                  <a:pt x="17920" y="0"/>
                </a:cubicBezTo>
                <a:lnTo>
                  <a:pt x="17920" y="17920"/>
                </a:lnTo>
                <a:lnTo>
                  <a:pt x="0" y="17920"/>
                </a:lnTo>
                <a:close/>
              </a:path>
            </a:pathLst>
          </a:custGeom>
          <a:solidFill>
            <a:schemeClr val="accent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4616543" y="1542683"/>
            <a:ext cx="1488498" cy="1394462"/>
          </a:xfrm>
          <a:custGeom>
            <a:avLst/>
            <a:gdLst>
              <a:gd name="T0" fmla="*/ 0 w 10028"/>
              <a:gd name="T1" fmla="*/ 0 h 9389"/>
              <a:gd name="T2" fmla="*/ 9348 w 10028"/>
              <a:gd name="T3" fmla="*/ 8545 h 9389"/>
              <a:gd name="T4" fmla="*/ 10028 w 10028"/>
              <a:gd name="T5" fmla="*/ 8545 h 9389"/>
              <a:gd name="T6" fmla="*/ 8874 w 10028"/>
              <a:gd name="T7" fmla="*/ 9389 h 9389"/>
              <a:gd name="T8" fmla="*/ 7639 w 10028"/>
              <a:gd name="T9" fmla="*/ 8545 h 9389"/>
              <a:gd name="T10" fmla="*/ 8319 w 10028"/>
              <a:gd name="T11" fmla="*/ 8545 h 9389"/>
              <a:gd name="T12" fmla="*/ 0 w 10028"/>
              <a:gd name="T13" fmla="*/ 1024 h 9389"/>
              <a:gd name="T14" fmla="*/ 0 w 10028"/>
              <a:gd name="T15" fmla="*/ 0 h 93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28" h="9389">
                <a:moveTo>
                  <a:pt x="0" y="0"/>
                </a:moveTo>
                <a:cubicBezTo>
                  <a:pt x="4857" y="0"/>
                  <a:pt x="8911" y="3706"/>
                  <a:pt x="9348" y="8545"/>
                </a:cubicBezTo>
                <a:lnTo>
                  <a:pt x="10028" y="8545"/>
                </a:lnTo>
                <a:lnTo>
                  <a:pt x="8874" y="9389"/>
                </a:lnTo>
                <a:lnTo>
                  <a:pt x="7639" y="8545"/>
                </a:lnTo>
                <a:lnTo>
                  <a:pt x="8319" y="8545"/>
                </a:lnTo>
                <a:cubicBezTo>
                  <a:pt x="7886" y="4274"/>
                  <a:pt x="4292" y="1024"/>
                  <a:pt x="0" y="1024"/>
                </a:cubicBezTo>
                <a:lnTo>
                  <a:pt x="0" y="0"/>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4616543" y="3026231"/>
            <a:ext cx="1393224" cy="1489735"/>
          </a:xfrm>
          <a:custGeom>
            <a:avLst/>
            <a:gdLst>
              <a:gd name="T0" fmla="*/ 9386 w 9386"/>
              <a:gd name="T1" fmla="*/ 0 h 10028"/>
              <a:gd name="T2" fmla="*/ 845 w 9386"/>
              <a:gd name="T3" fmla="*/ 9348 h 10028"/>
              <a:gd name="T4" fmla="*/ 845 w 9386"/>
              <a:gd name="T5" fmla="*/ 10028 h 10028"/>
              <a:gd name="T6" fmla="*/ 0 w 9386"/>
              <a:gd name="T7" fmla="*/ 8874 h 10028"/>
              <a:gd name="T8" fmla="*/ 845 w 9386"/>
              <a:gd name="T9" fmla="*/ 7639 h 10028"/>
              <a:gd name="T10" fmla="*/ 845 w 9386"/>
              <a:gd name="T11" fmla="*/ 8319 h 10028"/>
              <a:gd name="T12" fmla="*/ 8362 w 9386"/>
              <a:gd name="T13" fmla="*/ 0 h 10028"/>
              <a:gd name="T14" fmla="*/ 9386 w 9386"/>
              <a:gd name="T15" fmla="*/ 0 h 100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86" h="10028">
                <a:moveTo>
                  <a:pt x="9386" y="0"/>
                </a:moveTo>
                <a:cubicBezTo>
                  <a:pt x="9386" y="4857"/>
                  <a:pt x="5681" y="8911"/>
                  <a:pt x="845" y="9348"/>
                </a:cubicBezTo>
                <a:lnTo>
                  <a:pt x="845" y="10028"/>
                </a:lnTo>
                <a:lnTo>
                  <a:pt x="0" y="8874"/>
                </a:lnTo>
                <a:lnTo>
                  <a:pt x="845" y="7639"/>
                </a:lnTo>
                <a:lnTo>
                  <a:pt x="845" y="8319"/>
                </a:lnTo>
                <a:cubicBezTo>
                  <a:pt x="5114" y="7886"/>
                  <a:pt x="8362" y="4292"/>
                  <a:pt x="8362" y="0"/>
                </a:cubicBezTo>
                <a:lnTo>
                  <a:pt x="9386" y="0"/>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p:cNvSpPr>
          <p:nvPr/>
        </p:nvSpPr>
        <p:spPr bwMode="auto">
          <a:xfrm>
            <a:off x="3038959" y="3026231"/>
            <a:ext cx="1488498" cy="1394462"/>
          </a:xfrm>
          <a:custGeom>
            <a:avLst/>
            <a:gdLst>
              <a:gd name="T0" fmla="*/ 10027 w 10027"/>
              <a:gd name="T1" fmla="*/ 9386 h 9386"/>
              <a:gd name="T2" fmla="*/ 680 w 10027"/>
              <a:gd name="T3" fmla="*/ 845 h 9386"/>
              <a:gd name="T4" fmla="*/ 0 w 10027"/>
              <a:gd name="T5" fmla="*/ 845 h 9386"/>
              <a:gd name="T6" fmla="*/ 1154 w 10027"/>
              <a:gd name="T7" fmla="*/ 0 h 9386"/>
              <a:gd name="T8" fmla="*/ 2389 w 10027"/>
              <a:gd name="T9" fmla="*/ 845 h 9386"/>
              <a:gd name="T10" fmla="*/ 1709 w 10027"/>
              <a:gd name="T11" fmla="*/ 845 h 9386"/>
              <a:gd name="T12" fmla="*/ 10027 w 10027"/>
              <a:gd name="T13" fmla="*/ 8362 h 9386"/>
              <a:gd name="T14" fmla="*/ 10027 w 10027"/>
              <a:gd name="T15" fmla="*/ 9386 h 9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27" h="9386">
                <a:moveTo>
                  <a:pt x="10027" y="9386"/>
                </a:moveTo>
                <a:cubicBezTo>
                  <a:pt x="5171" y="9386"/>
                  <a:pt x="1117" y="5681"/>
                  <a:pt x="680" y="845"/>
                </a:cubicBezTo>
                <a:lnTo>
                  <a:pt x="0" y="845"/>
                </a:lnTo>
                <a:lnTo>
                  <a:pt x="1154" y="0"/>
                </a:lnTo>
                <a:lnTo>
                  <a:pt x="2389" y="845"/>
                </a:lnTo>
                <a:lnTo>
                  <a:pt x="1709" y="845"/>
                </a:lnTo>
                <a:cubicBezTo>
                  <a:pt x="2142" y="5114"/>
                  <a:pt x="5736" y="8362"/>
                  <a:pt x="10027" y="8362"/>
                </a:cubicBezTo>
                <a:lnTo>
                  <a:pt x="10027" y="9386"/>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p:cNvSpPr>
          <p:nvPr/>
        </p:nvSpPr>
        <p:spPr bwMode="auto">
          <a:xfrm>
            <a:off x="3134232" y="1447409"/>
            <a:ext cx="1393224" cy="1489735"/>
          </a:xfrm>
          <a:custGeom>
            <a:avLst/>
            <a:gdLst>
              <a:gd name="T0" fmla="*/ 0 w 18771"/>
              <a:gd name="T1" fmla="*/ 20063 h 20063"/>
              <a:gd name="T2" fmla="*/ 17082 w 18771"/>
              <a:gd name="T3" fmla="*/ 1361 h 20063"/>
              <a:gd name="T4" fmla="*/ 17082 w 18771"/>
              <a:gd name="T5" fmla="*/ 0 h 20063"/>
              <a:gd name="T6" fmla="*/ 18771 w 18771"/>
              <a:gd name="T7" fmla="*/ 2308 h 20063"/>
              <a:gd name="T8" fmla="*/ 17082 w 18771"/>
              <a:gd name="T9" fmla="*/ 4778 h 20063"/>
              <a:gd name="T10" fmla="*/ 17082 w 18771"/>
              <a:gd name="T11" fmla="*/ 3418 h 20063"/>
              <a:gd name="T12" fmla="*/ 2048 w 18771"/>
              <a:gd name="T13" fmla="*/ 20063 h 20063"/>
              <a:gd name="T14" fmla="*/ 0 w 18771"/>
              <a:gd name="T15" fmla="*/ 20063 h 200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71" h="20063">
                <a:moveTo>
                  <a:pt x="0" y="20063"/>
                </a:moveTo>
                <a:cubicBezTo>
                  <a:pt x="0" y="10347"/>
                  <a:pt x="7409" y="2235"/>
                  <a:pt x="17082" y="1361"/>
                </a:cubicBezTo>
                <a:lnTo>
                  <a:pt x="17082" y="0"/>
                </a:lnTo>
                <a:lnTo>
                  <a:pt x="18771" y="2308"/>
                </a:lnTo>
                <a:lnTo>
                  <a:pt x="17082" y="4778"/>
                </a:lnTo>
                <a:lnTo>
                  <a:pt x="17082" y="3418"/>
                </a:lnTo>
                <a:cubicBezTo>
                  <a:pt x="8544" y="4285"/>
                  <a:pt x="2048" y="11477"/>
                  <a:pt x="2048" y="20063"/>
                </a:cubicBezTo>
                <a:lnTo>
                  <a:pt x="0" y="20063"/>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TextBox 15"/>
          <p:cNvSpPr txBox="1"/>
          <p:nvPr/>
        </p:nvSpPr>
        <p:spPr>
          <a:xfrm>
            <a:off x="3707904" y="2221666"/>
            <a:ext cx="605989" cy="584775"/>
          </a:xfrm>
          <a:prstGeom prst="rect">
            <a:avLst/>
          </a:prstGeom>
          <a:noFill/>
        </p:spPr>
        <p:txBody>
          <a:bodyPr wrap="square" rtlCol="0">
            <a:spAutoFit/>
          </a:bodyPr>
          <a:lstStyle/>
          <a:p>
            <a:pPr algn="ctr"/>
            <a:r>
              <a:rPr lang="en-US" altLang="zh-CN" sz="3200" b="1" dirty="0">
                <a:solidFill>
                  <a:schemeClr val="bg1"/>
                </a:solidFill>
                <a:latin typeface="微软雅黑" pitchFamily="34" charset="-122"/>
                <a:ea typeface="微软雅黑" pitchFamily="34" charset="-122"/>
              </a:rPr>
              <a:t>S</a:t>
            </a:r>
            <a:endParaRPr lang="zh-CN" altLang="en-US" sz="3200" b="1" dirty="0">
              <a:solidFill>
                <a:schemeClr val="bg1"/>
              </a:solidFill>
              <a:latin typeface="微软雅黑" pitchFamily="34" charset="-122"/>
              <a:ea typeface="微软雅黑" pitchFamily="34" charset="-122"/>
            </a:endParaRPr>
          </a:p>
        </p:txBody>
      </p:sp>
      <p:sp>
        <p:nvSpPr>
          <p:cNvPr id="17" name="TextBox 16"/>
          <p:cNvSpPr txBox="1"/>
          <p:nvPr/>
        </p:nvSpPr>
        <p:spPr>
          <a:xfrm>
            <a:off x="4788024" y="2252896"/>
            <a:ext cx="605989" cy="584775"/>
          </a:xfrm>
          <a:prstGeom prst="rect">
            <a:avLst/>
          </a:prstGeom>
          <a:noFill/>
        </p:spPr>
        <p:txBody>
          <a:bodyPr wrap="square" rtlCol="0">
            <a:spAutoFit/>
          </a:bodyPr>
          <a:lstStyle/>
          <a:p>
            <a:pPr algn="ctr"/>
            <a:r>
              <a:rPr lang="en-US" altLang="zh-CN" sz="3200" b="1" dirty="0">
                <a:solidFill>
                  <a:schemeClr val="bg1"/>
                </a:solidFill>
                <a:latin typeface="微软雅黑" pitchFamily="34" charset="-122"/>
                <a:ea typeface="微软雅黑" pitchFamily="34" charset="-122"/>
              </a:rPr>
              <a:t>W</a:t>
            </a:r>
            <a:endParaRPr lang="zh-CN" altLang="en-US" sz="3200" b="1" dirty="0">
              <a:solidFill>
                <a:schemeClr val="bg1"/>
              </a:solidFill>
              <a:latin typeface="微软雅黑" pitchFamily="34" charset="-122"/>
              <a:ea typeface="微软雅黑" pitchFamily="34" charset="-122"/>
            </a:endParaRPr>
          </a:p>
        </p:txBody>
      </p:sp>
      <p:sp>
        <p:nvSpPr>
          <p:cNvPr id="18" name="TextBox 17"/>
          <p:cNvSpPr txBox="1"/>
          <p:nvPr/>
        </p:nvSpPr>
        <p:spPr>
          <a:xfrm>
            <a:off x="4788024" y="3197711"/>
            <a:ext cx="605989" cy="584775"/>
          </a:xfrm>
          <a:prstGeom prst="rect">
            <a:avLst/>
          </a:prstGeom>
          <a:noFill/>
        </p:spPr>
        <p:txBody>
          <a:bodyPr wrap="square" rtlCol="0">
            <a:spAutoFit/>
          </a:bodyPr>
          <a:lstStyle/>
          <a:p>
            <a:pPr algn="ctr"/>
            <a:r>
              <a:rPr lang="en-US" altLang="zh-CN" sz="3200" b="1" dirty="0">
                <a:solidFill>
                  <a:schemeClr val="bg1"/>
                </a:solidFill>
                <a:latin typeface="微软雅黑" pitchFamily="34" charset="-122"/>
                <a:ea typeface="微软雅黑" pitchFamily="34" charset="-122"/>
              </a:rPr>
              <a:t>T</a:t>
            </a:r>
            <a:endParaRPr lang="zh-CN" altLang="en-US" sz="3200" b="1" dirty="0">
              <a:solidFill>
                <a:schemeClr val="bg1"/>
              </a:solidFill>
              <a:latin typeface="微软雅黑" pitchFamily="34" charset="-122"/>
              <a:ea typeface="微软雅黑" pitchFamily="34" charset="-122"/>
            </a:endParaRPr>
          </a:p>
        </p:txBody>
      </p:sp>
      <p:sp>
        <p:nvSpPr>
          <p:cNvPr id="19" name="TextBox 18"/>
          <p:cNvSpPr txBox="1"/>
          <p:nvPr/>
        </p:nvSpPr>
        <p:spPr>
          <a:xfrm>
            <a:off x="3741719" y="3197711"/>
            <a:ext cx="605989" cy="584775"/>
          </a:xfrm>
          <a:prstGeom prst="rect">
            <a:avLst/>
          </a:prstGeom>
          <a:noFill/>
        </p:spPr>
        <p:txBody>
          <a:bodyPr wrap="square" rtlCol="0">
            <a:spAutoFit/>
          </a:bodyPr>
          <a:lstStyle/>
          <a:p>
            <a:pPr algn="ctr"/>
            <a:r>
              <a:rPr lang="en-US" altLang="zh-CN" sz="3200" b="1" dirty="0">
                <a:solidFill>
                  <a:schemeClr val="bg1"/>
                </a:solidFill>
                <a:latin typeface="微软雅黑" pitchFamily="34" charset="-122"/>
                <a:ea typeface="微软雅黑" pitchFamily="34" charset="-122"/>
              </a:rPr>
              <a:t>O</a:t>
            </a:r>
            <a:endParaRPr lang="zh-CN" altLang="en-US" sz="3200" b="1" dirty="0">
              <a:solidFill>
                <a:schemeClr val="bg1"/>
              </a:solidFill>
              <a:latin typeface="微软雅黑" pitchFamily="34" charset="-122"/>
              <a:ea typeface="微软雅黑" pitchFamily="34" charset="-122"/>
            </a:endParaRPr>
          </a:p>
        </p:txBody>
      </p:sp>
      <p:sp>
        <p:nvSpPr>
          <p:cNvPr id="20" name="文本框 7"/>
          <p:cNvSpPr txBox="1">
            <a:spLocks noChangeArrowheads="1"/>
          </p:cNvSpPr>
          <p:nvPr/>
        </p:nvSpPr>
        <p:spPr bwMode="auto">
          <a:xfrm>
            <a:off x="6048164" y="1613535"/>
            <a:ext cx="2376264" cy="760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accent1">
                    <a:lumMod val="75000"/>
                  </a:schemeClr>
                </a:solidFill>
                <a:latin typeface="微软雅黑" pitchFamily="34" charset="-122"/>
              </a:rPr>
              <a:t>W</a:t>
            </a:r>
            <a:r>
              <a:rPr lang="en-US" altLang="zh-CN" sz="1400" b="1" dirty="0" smtClean="0">
                <a:solidFill>
                  <a:srgbClr val="E74C2E"/>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1" name="文本框 7"/>
          <p:cNvSpPr txBox="1">
            <a:spLocks noChangeArrowheads="1"/>
          </p:cNvSpPr>
          <p:nvPr/>
        </p:nvSpPr>
        <p:spPr bwMode="auto">
          <a:xfrm>
            <a:off x="6048164" y="3589761"/>
            <a:ext cx="2376264" cy="760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accent1">
                    <a:lumMod val="75000"/>
                  </a:schemeClr>
                </a:solidFill>
                <a:latin typeface="微软雅黑" pitchFamily="34" charset="-122"/>
              </a:rPr>
              <a:t>T</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2" name="文本框 7"/>
          <p:cNvSpPr txBox="1">
            <a:spLocks noChangeArrowheads="1"/>
          </p:cNvSpPr>
          <p:nvPr/>
        </p:nvSpPr>
        <p:spPr bwMode="auto">
          <a:xfrm>
            <a:off x="719572" y="3589761"/>
            <a:ext cx="2376264" cy="760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lnSpc>
                <a:spcPct val="120000"/>
              </a:lnSpc>
            </a:pPr>
            <a:r>
              <a:rPr lang="en-US" altLang="zh-CN" sz="1400" b="1" dirty="0" smtClean="0">
                <a:solidFill>
                  <a:schemeClr val="accent1">
                    <a:lumMod val="75000"/>
                  </a:schemeClr>
                </a:solidFill>
                <a:latin typeface="微软雅黑" pitchFamily="34" charset="-122"/>
              </a:rPr>
              <a:t>O</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3" name="文本框 7"/>
          <p:cNvSpPr txBox="1">
            <a:spLocks noChangeArrowheads="1"/>
          </p:cNvSpPr>
          <p:nvPr/>
        </p:nvSpPr>
        <p:spPr bwMode="auto">
          <a:xfrm>
            <a:off x="719572" y="1613535"/>
            <a:ext cx="2376264" cy="760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lnSpc>
                <a:spcPct val="120000"/>
              </a:lnSpc>
            </a:pPr>
            <a:r>
              <a:rPr lang="en-US" altLang="zh-CN" sz="1400" b="1" dirty="0" smtClean="0">
                <a:solidFill>
                  <a:schemeClr val="accent1">
                    <a:lumMod val="75000"/>
                  </a:schemeClr>
                </a:solidFill>
                <a:latin typeface="微软雅黑" pitchFamily="34" charset="-122"/>
              </a:rPr>
              <a:t>S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3740778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3"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0-#ppt_h/2"/>
                                          </p:val>
                                        </p:tav>
                                        <p:tav tm="100000">
                                          <p:val>
                                            <p:strVal val="#ppt_y"/>
                                          </p:val>
                                        </p:tav>
                                      </p:tavLst>
                                    </p:anim>
                                  </p:childTnLst>
                                </p:cTn>
                              </p:par>
                              <p:par>
                                <p:cTn id="22" presetID="2" presetClass="entr" presetSubtype="9"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1850"/>
                            </p:stCondLst>
                            <p:childTnLst>
                              <p:par>
                                <p:cTn id="35" presetID="2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childTnLst>
                          </p:cTn>
                        </p:par>
                        <p:par>
                          <p:cTn id="47" fill="hold">
                            <p:stCondLst>
                              <p:cond delay="2350"/>
                            </p:stCondLst>
                            <p:childTnLst>
                              <p:par>
                                <p:cTn id="48" presetID="23" presetClass="entr" presetSubtype="32"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strVal val="4*#ppt_w"/>
                                          </p:val>
                                        </p:tav>
                                        <p:tav tm="100000">
                                          <p:val>
                                            <p:strVal val="#ppt_w"/>
                                          </p:val>
                                        </p:tav>
                                      </p:tavLst>
                                    </p:anim>
                                    <p:anim calcmode="lin" valueType="num">
                                      <p:cBhvr>
                                        <p:cTn id="51" dur="500" fill="hold"/>
                                        <p:tgtEl>
                                          <p:spTgt spid="16"/>
                                        </p:tgtEl>
                                        <p:attrNameLst>
                                          <p:attrName>ppt_h</p:attrName>
                                        </p:attrNameLst>
                                      </p:cBhvr>
                                      <p:tavLst>
                                        <p:tav tm="0">
                                          <p:val>
                                            <p:strVal val="4*#ppt_h"/>
                                          </p:val>
                                        </p:tav>
                                        <p:tav tm="100000">
                                          <p:val>
                                            <p:strVal val="#ppt_h"/>
                                          </p:val>
                                        </p:tav>
                                      </p:tavLst>
                                    </p:anim>
                                  </p:childTnLst>
                                </p:cTn>
                              </p:par>
                              <p:par>
                                <p:cTn id="52" presetID="23" presetClass="entr" presetSubtype="32" fill="hold" grpId="0" nodeType="withEffect">
                                  <p:stCondLst>
                                    <p:cond delay="25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strVal val="4*#ppt_w"/>
                                          </p:val>
                                        </p:tav>
                                        <p:tav tm="100000">
                                          <p:val>
                                            <p:strVal val="#ppt_w"/>
                                          </p:val>
                                        </p:tav>
                                      </p:tavLst>
                                    </p:anim>
                                    <p:anim calcmode="lin" valueType="num">
                                      <p:cBhvr>
                                        <p:cTn id="55" dur="500" fill="hold"/>
                                        <p:tgtEl>
                                          <p:spTgt spid="17"/>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p:stCondLst>
                                    <p:cond delay="50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strVal val="4*#ppt_w"/>
                                          </p:val>
                                        </p:tav>
                                        <p:tav tm="100000">
                                          <p:val>
                                            <p:strVal val="#ppt_w"/>
                                          </p:val>
                                        </p:tav>
                                      </p:tavLst>
                                    </p:anim>
                                    <p:anim calcmode="lin" valueType="num">
                                      <p:cBhvr>
                                        <p:cTn id="59" dur="500" fill="hold"/>
                                        <p:tgtEl>
                                          <p:spTgt spid="19"/>
                                        </p:tgtEl>
                                        <p:attrNameLst>
                                          <p:attrName>ppt_h</p:attrName>
                                        </p:attrNameLst>
                                      </p:cBhvr>
                                      <p:tavLst>
                                        <p:tav tm="0">
                                          <p:val>
                                            <p:strVal val="4*#ppt_h"/>
                                          </p:val>
                                        </p:tav>
                                        <p:tav tm="100000">
                                          <p:val>
                                            <p:strVal val="#ppt_h"/>
                                          </p:val>
                                        </p:tav>
                                      </p:tavLst>
                                    </p:anim>
                                  </p:childTnLst>
                                </p:cTn>
                              </p:par>
                              <p:par>
                                <p:cTn id="60" presetID="23" presetClass="entr" presetSubtype="32" fill="hold" grpId="0" nodeType="withEffect">
                                  <p:stCondLst>
                                    <p:cond delay="75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strVal val="4*#ppt_w"/>
                                          </p:val>
                                        </p:tav>
                                        <p:tav tm="100000">
                                          <p:val>
                                            <p:strVal val="#ppt_w"/>
                                          </p:val>
                                        </p:tav>
                                      </p:tavLst>
                                    </p:anim>
                                    <p:anim calcmode="lin" valueType="num">
                                      <p:cBhvr>
                                        <p:cTn id="63" dur="500" fill="hold"/>
                                        <p:tgtEl>
                                          <p:spTgt spid="18"/>
                                        </p:tgtEl>
                                        <p:attrNameLst>
                                          <p:attrName>ppt_h</p:attrName>
                                        </p:attrNameLst>
                                      </p:cBhvr>
                                      <p:tavLst>
                                        <p:tav tm="0">
                                          <p:val>
                                            <p:strVal val="4*#ppt_h"/>
                                          </p:val>
                                        </p:tav>
                                        <p:tav tm="100000">
                                          <p:val>
                                            <p:strVal val="#ppt_h"/>
                                          </p:val>
                                        </p:tav>
                                      </p:tavLst>
                                    </p:anim>
                                  </p:childTnLst>
                                </p:cTn>
                              </p:par>
                            </p:childTnLst>
                          </p:cTn>
                        </p:par>
                        <p:par>
                          <p:cTn id="64" fill="hold">
                            <p:stCondLst>
                              <p:cond delay="3600"/>
                            </p:stCondLst>
                            <p:childTnLst>
                              <p:par>
                                <p:cTn id="65" presetID="22" presetClass="entr" presetSubtype="2"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right)">
                                      <p:cBhvr>
                                        <p:cTn id="67" dur="500"/>
                                        <p:tgtEl>
                                          <p:spTgt spid="23"/>
                                        </p:tgtEl>
                                      </p:cBhvr>
                                    </p:animEffect>
                                  </p:childTnLst>
                                </p:cTn>
                              </p:par>
                            </p:childTnLst>
                          </p:cTn>
                        </p:par>
                        <p:par>
                          <p:cTn id="68" fill="hold">
                            <p:stCondLst>
                              <p:cond delay="4100"/>
                            </p:stCondLst>
                            <p:childTnLst>
                              <p:par>
                                <p:cTn id="69" presetID="22" presetClass="entr" presetSubtype="8"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600"/>
                            </p:stCondLst>
                            <p:childTnLst>
                              <p:par>
                                <p:cTn id="73" presetID="22" presetClass="entr" presetSubtype="2"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right)">
                                      <p:cBhvr>
                                        <p:cTn id="75" dur="500"/>
                                        <p:tgtEl>
                                          <p:spTgt spid="22"/>
                                        </p:tgtEl>
                                      </p:cBhvr>
                                    </p:animEffect>
                                  </p:childTnLst>
                                </p:cTn>
                              </p:par>
                            </p:childTnLst>
                          </p:cTn>
                        </p:par>
                        <p:par>
                          <p:cTn id="76" fill="hold">
                            <p:stCondLst>
                              <p:cond delay="5100"/>
                            </p:stCondLst>
                            <p:childTnLst>
                              <p:par>
                                <p:cTn id="77" presetID="22" presetClass="entr" presetSubtype="8"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733" r="733"/>
          <a:stretch/>
        </p:blipFill>
        <p:spPr>
          <a:xfrm>
            <a:off x="683568" y="1349896"/>
            <a:ext cx="2111968" cy="1583976"/>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5533" r="5533"/>
          <a:stretch/>
        </p:blipFill>
        <p:spPr>
          <a:xfrm>
            <a:off x="683568" y="3062290"/>
            <a:ext cx="2111968" cy="1583976"/>
          </a:xfrm>
          <a:prstGeom prst="rect">
            <a:avLst/>
          </a:prstGeom>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l="10764" t="350" r="302" b="-350"/>
          <a:stretch/>
        </p:blipFill>
        <p:spPr>
          <a:xfrm>
            <a:off x="2915816" y="3062290"/>
            <a:ext cx="2111968" cy="1583976"/>
          </a:xfrm>
          <a:prstGeom prst="rect">
            <a:avLst/>
          </a:prstGeom>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l="1067" r="1067"/>
          <a:stretch/>
        </p:blipFill>
        <p:spPr>
          <a:xfrm>
            <a:off x="2915816" y="1349896"/>
            <a:ext cx="2111968" cy="1583976"/>
          </a:xfrm>
          <a:prstGeom prst="rect">
            <a:avLst/>
          </a:prstGeom>
        </p:spPr>
      </p:pic>
      <p:sp>
        <p:nvSpPr>
          <p:cNvPr id="12" name="矩形 11"/>
          <p:cNvSpPr/>
          <p:nvPr/>
        </p:nvSpPr>
        <p:spPr>
          <a:xfrm>
            <a:off x="2291480" y="2498444"/>
            <a:ext cx="504056" cy="43542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01</a:t>
            </a:r>
            <a:endParaRPr lang="zh-CN" altLang="en-US" dirty="0">
              <a:solidFill>
                <a:schemeClr val="tx1"/>
              </a:solidFill>
            </a:endParaRPr>
          </a:p>
        </p:txBody>
      </p:sp>
      <p:sp>
        <p:nvSpPr>
          <p:cNvPr id="13" name="矩形 12"/>
          <p:cNvSpPr/>
          <p:nvPr/>
        </p:nvSpPr>
        <p:spPr>
          <a:xfrm>
            <a:off x="2915816" y="2498444"/>
            <a:ext cx="504056" cy="43542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02</a:t>
            </a:r>
            <a:endParaRPr lang="zh-CN" altLang="en-US" dirty="0">
              <a:solidFill>
                <a:schemeClr val="tx1"/>
              </a:solidFill>
            </a:endParaRPr>
          </a:p>
        </p:txBody>
      </p:sp>
      <p:sp>
        <p:nvSpPr>
          <p:cNvPr id="14" name="矩形 13"/>
          <p:cNvSpPr/>
          <p:nvPr/>
        </p:nvSpPr>
        <p:spPr>
          <a:xfrm>
            <a:off x="2291480" y="3062290"/>
            <a:ext cx="504056" cy="43542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03</a:t>
            </a:r>
            <a:endParaRPr lang="zh-CN" altLang="en-US" dirty="0">
              <a:solidFill>
                <a:schemeClr val="tx1"/>
              </a:solidFill>
            </a:endParaRPr>
          </a:p>
        </p:txBody>
      </p:sp>
      <p:sp>
        <p:nvSpPr>
          <p:cNvPr id="15" name="矩形 14"/>
          <p:cNvSpPr/>
          <p:nvPr/>
        </p:nvSpPr>
        <p:spPr>
          <a:xfrm>
            <a:off x="2915816" y="3062290"/>
            <a:ext cx="504056" cy="43542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04</a:t>
            </a:r>
            <a:endParaRPr lang="zh-CN" altLang="en-US" dirty="0">
              <a:solidFill>
                <a:schemeClr val="tx1"/>
              </a:solidFill>
            </a:endParaRPr>
          </a:p>
        </p:txBody>
      </p:sp>
      <p:sp>
        <p:nvSpPr>
          <p:cNvPr id="16" name="六边形 15"/>
          <p:cNvSpPr/>
          <p:nvPr/>
        </p:nvSpPr>
        <p:spPr>
          <a:xfrm rot="16200000" flipH="1">
            <a:off x="5520556" y="1682259"/>
            <a:ext cx="432048" cy="372455"/>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1200" b="1" dirty="0" smtClean="0"/>
              <a:t>01</a:t>
            </a:r>
            <a:endParaRPr lang="zh-CN" altLang="en-US" sz="1200" b="1" dirty="0"/>
          </a:p>
        </p:txBody>
      </p:sp>
      <p:sp>
        <p:nvSpPr>
          <p:cNvPr id="17" name="文本框 7"/>
          <p:cNvSpPr txBox="1">
            <a:spLocks noChangeArrowheads="1"/>
          </p:cNvSpPr>
          <p:nvPr/>
        </p:nvSpPr>
        <p:spPr bwMode="auto">
          <a:xfrm>
            <a:off x="6000876" y="1419622"/>
            <a:ext cx="2459555" cy="737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dirty="0" smtClean="0">
                <a:solidFill>
                  <a:schemeClr val="tx1">
                    <a:lumMod val="85000"/>
                    <a:lumOff val="15000"/>
                  </a:schemeClr>
                </a:solidFill>
                <a:latin typeface="微软雅黑" pitchFamily="34" charset="-122"/>
              </a:rPr>
              <a:t>添加</a:t>
            </a:r>
            <a:r>
              <a:rPr lang="zh-CN" altLang="en-US" sz="1400" dirty="0">
                <a:solidFill>
                  <a:schemeClr val="tx1">
                    <a:lumMod val="85000"/>
                    <a:lumOff val="15000"/>
                  </a:schemeClr>
                </a:solidFill>
                <a:latin typeface="微软雅黑" pitchFamily="34" charset="-122"/>
              </a:rPr>
              <a:t>对图片的说明</a:t>
            </a:r>
            <a:r>
              <a:rPr lang="zh-CN" altLang="en-US" sz="1400" dirty="0" smtClean="0">
                <a:solidFill>
                  <a:schemeClr val="tx1">
                    <a:lumMod val="85000"/>
                    <a:lumOff val="15000"/>
                  </a:schemeClr>
                </a:solidFill>
                <a:latin typeface="微软雅黑" pitchFamily="34" charset="-122"/>
              </a:rPr>
              <a:t>文字添加</a:t>
            </a:r>
            <a:r>
              <a:rPr lang="zh-CN" altLang="en-US" sz="1400" dirty="0">
                <a:solidFill>
                  <a:schemeClr val="tx1">
                    <a:lumMod val="85000"/>
                    <a:lumOff val="15000"/>
                  </a:schemeClr>
                </a:solidFill>
                <a:latin typeface="微软雅黑" pitchFamily="34" charset="-122"/>
              </a:rPr>
              <a:t>对图片的</a:t>
            </a:r>
            <a:r>
              <a:rPr lang="zh-CN" altLang="en-US" sz="1400" dirty="0" smtClean="0">
                <a:solidFill>
                  <a:schemeClr val="tx1">
                    <a:lumMod val="85000"/>
                    <a:lumOff val="15000"/>
                  </a:schemeClr>
                </a:solidFill>
                <a:latin typeface="微软雅黑" pitchFamily="34" charset="-122"/>
              </a:rPr>
              <a:t>说明文字</a:t>
            </a:r>
            <a:endParaRPr lang="zh-CN" altLang="en-US" sz="1400" dirty="0">
              <a:solidFill>
                <a:schemeClr val="tx1">
                  <a:lumMod val="85000"/>
                  <a:lumOff val="15000"/>
                </a:schemeClr>
              </a:solidFill>
              <a:latin typeface="微软雅黑" pitchFamily="34" charset="-122"/>
            </a:endParaRPr>
          </a:p>
        </p:txBody>
      </p:sp>
      <p:sp>
        <p:nvSpPr>
          <p:cNvPr id="18" name="六边形 17"/>
          <p:cNvSpPr/>
          <p:nvPr/>
        </p:nvSpPr>
        <p:spPr>
          <a:xfrm rot="16200000" flipH="1">
            <a:off x="5520556" y="2521291"/>
            <a:ext cx="432048" cy="372455"/>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1200" b="1" dirty="0" smtClean="0"/>
              <a:t>02</a:t>
            </a:r>
            <a:endParaRPr lang="zh-CN" altLang="en-US" sz="1200" b="1" dirty="0"/>
          </a:p>
        </p:txBody>
      </p:sp>
      <p:sp>
        <p:nvSpPr>
          <p:cNvPr id="19" name="文本框 7"/>
          <p:cNvSpPr txBox="1">
            <a:spLocks noChangeArrowheads="1"/>
          </p:cNvSpPr>
          <p:nvPr/>
        </p:nvSpPr>
        <p:spPr bwMode="auto">
          <a:xfrm>
            <a:off x="6000877" y="2266404"/>
            <a:ext cx="2459555" cy="737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dirty="0" smtClean="0">
                <a:solidFill>
                  <a:schemeClr val="tx1">
                    <a:lumMod val="85000"/>
                    <a:lumOff val="15000"/>
                  </a:schemeClr>
                </a:solidFill>
                <a:latin typeface="微软雅黑" pitchFamily="34" charset="-122"/>
              </a:rPr>
              <a:t>添加</a:t>
            </a:r>
            <a:r>
              <a:rPr lang="zh-CN" altLang="en-US" sz="1400" dirty="0">
                <a:solidFill>
                  <a:schemeClr val="tx1">
                    <a:lumMod val="85000"/>
                    <a:lumOff val="15000"/>
                  </a:schemeClr>
                </a:solidFill>
                <a:latin typeface="微软雅黑" pitchFamily="34" charset="-122"/>
              </a:rPr>
              <a:t>对图片的说明</a:t>
            </a:r>
            <a:r>
              <a:rPr lang="zh-CN" altLang="en-US" sz="1400" dirty="0" smtClean="0">
                <a:solidFill>
                  <a:schemeClr val="tx1">
                    <a:lumMod val="85000"/>
                    <a:lumOff val="15000"/>
                  </a:schemeClr>
                </a:solidFill>
                <a:latin typeface="微软雅黑" pitchFamily="34" charset="-122"/>
              </a:rPr>
              <a:t>文字添加</a:t>
            </a:r>
            <a:r>
              <a:rPr lang="zh-CN" altLang="en-US" sz="1400" dirty="0">
                <a:solidFill>
                  <a:schemeClr val="tx1">
                    <a:lumMod val="85000"/>
                    <a:lumOff val="15000"/>
                  </a:schemeClr>
                </a:solidFill>
                <a:latin typeface="微软雅黑" pitchFamily="34" charset="-122"/>
              </a:rPr>
              <a:t>对图片的</a:t>
            </a:r>
            <a:r>
              <a:rPr lang="zh-CN" altLang="en-US" sz="1400" dirty="0" smtClean="0">
                <a:solidFill>
                  <a:schemeClr val="tx1">
                    <a:lumMod val="85000"/>
                    <a:lumOff val="15000"/>
                  </a:schemeClr>
                </a:solidFill>
                <a:latin typeface="微软雅黑" pitchFamily="34" charset="-122"/>
              </a:rPr>
              <a:t>说明文字</a:t>
            </a:r>
            <a:endParaRPr lang="zh-CN" altLang="en-US" sz="1400" dirty="0">
              <a:solidFill>
                <a:schemeClr val="tx1">
                  <a:lumMod val="85000"/>
                  <a:lumOff val="15000"/>
                </a:schemeClr>
              </a:solidFill>
              <a:latin typeface="微软雅黑" pitchFamily="34" charset="-122"/>
            </a:endParaRPr>
          </a:p>
        </p:txBody>
      </p:sp>
      <p:sp>
        <p:nvSpPr>
          <p:cNvPr id="20" name="六边形 19"/>
          <p:cNvSpPr/>
          <p:nvPr/>
        </p:nvSpPr>
        <p:spPr>
          <a:xfrm rot="16200000" flipH="1">
            <a:off x="5520556" y="3360323"/>
            <a:ext cx="432048" cy="372455"/>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1200" b="1" dirty="0" smtClean="0"/>
              <a:t>03</a:t>
            </a:r>
            <a:endParaRPr lang="zh-CN" altLang="en-US" sz="1200" b="1" dirty="0"/>
          </a:p>
        </p:txBody>
      </p:sp>
      <p:sp>
        <p:nvSpPr>
          <p:cNvPr id="21" name="文本框 7"/>
          <p:cNvSpPr txBox="1">
            <a:spLocks noChangeArrowheads="1"/>
          </p:cNvSpPr>
          <p:nvPr/>
        </p:nvSpPr>
        <p:spPr bwMode="auto">
          <a:xfrm>
            <a:off x="6000875" y="3130500"/>
            <a:ext cx="2459555" cy="737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dirty="0" smtClean="0">
                <a:solidFill>
                  <a:schemeClr val="tx1">
                    <a:lumMod val="85000"/>
                    <a:lumOff val="15000"/>
                  </a:schemeClr>
                </a:solidFill>
                <a:latin typeface="微软雅黑" pitchFamily="34" charset="-122"/>
              </a:rPr>
              <a:t>添加</a:t>
            </a:r>
            <a:r>
              <a:rPr lang="zh-CN" altLang="en-US" sz="1400" dirty="0">
                <a:solidFill>
                  <a:schemeClr val="tx1">
                    <a:lumMod val="85000"/>
                    <a:lumOff val="15000"/>
                  </a:schemeClr>
                </a:solidFill>
                <a:latin typeface="微软雅黑" pitchFamily="34" charset="-122"/>
              </a:rPr>
              <a:t>对图片的说明</a:t>
            </a:r>
            <a:r>
              <a:rPr lang="zh-CN" altLang="en-US" sz="1400" dirty="0" smtClean="0">
                <a:solidFill>
                  <a:schemeClr val="tx1">
                    <a:lumMod val="85000"/>
                    <a:lumOff val="15000"/>
                  </a:schemeClr>
                </a:solidFill>
                <a:latin typeface="微软雅黑" pitchFamily="34" charset="-122"/>
              </a:rPr>
              <a:t>文字添加</a:t>
            </a:r>
            <a:r>
              <a:rPr lang="zh-CN" altLang="en-US" sz="1400" dirty="0">
                <a:solidFill>
                  <a:schemeClr val="tx1">
                    <a:lumMod val="85000"/>
                    <a:lumOff val="15000"/>
                  </a:schemeClr>
                </a:solidFill>
                <a:latin typeface="微软雅黑" pitchFamily="34" charset="-122"/>
              </a:rPr>
              <a:t>对图片的</a:t>
            </a:r>
            <a:r>
              <a:rPr lang="zh-CN" altLang="en-US" sz="1400" dirty="0" smtClean="0">
                <a:solidFill>
                  <a:schemeClr val="tx1">
                    <a:lumMod val="85000"/>
                    <a:lumOff val="15000"/>
                  </a:schemeClr>
                </a:solidFill>
                <a:latin typeface="微软雅黑" pitchFamily="34" charset="-122"/>
              </a:rPr>
              <a:t>说明文字</a:t>
            </a:r>
            <a:endParaRPr lang="zh-CN" altLang="en-US" sz="1400" dirty="0">
              <a:solidFill>
                <a:schemeClr val="tx1">
                  <a:lumMod val="85000"/>
                  <a:lumOff val="15000"/>
                </a:schemeClr>
              </a:solidFill>
              <a:latin typeface="微软雅黑" pitchFamily="34" charset="-122"/>
            </a:endParaRPr>
          </a:p>
        </p:txBody>
      </p:sp>
      <p:sp>
        <p:nvSpPr>
          <p:cNvPr id="22" name="六边形 21"/>
          <p:cNvSpPr/>
          <p:nvPr/>
        </p:nvSpPr>
        <p:spPr>
          <a:xfrm rot="16200000" flipH="1">
            <a:off x="5520556" y="4199354"/>
            <a:ext cx="432048" cy="372455"/>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1200" b="1" dirty="0" smtClean="0"/>
              <a:t>04</a:t>
            </a:r>
            <a:endParaRPr lang="zh-CN" altLang="en-US" sz="1200" b="1" dirty="0"/>
          </a:p>
        </p:txBody>
      </p:sp>
      <p:sp>
        <p:nvSpPr>
          <p:cNvPr id="23" name="文本框 7"/>
          <p:cNvSpPr txBox="1">
            <a:spLocks noChangeArrowheads="1"/>
          </p:cNvSpPr>
          <p:nvPr/>
        </p:nvSpPr>
        <p:spPr bwMode="auto">
          <a:xfrm>
            <a:off x="6000877" y="3994596"/>
            <a:ext cx="2459555" cy="737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dirty="0" smtClean="0">
                <a:solidFill>
                  <a:schemeClr val="tx1">
                    <a:lumMod val="85000"/>
                    <a:lumOff val="15000"/>
                  </a:schemeClr>
                </a:solidFill>
                <a:latin typeface="微软雅黑" pitchFamily="34" charset="-122"/>
              </a:rPr>
              <a:t>添加</a:t>
            </a:r>
            <a:r>
              <a:rPr lang="zh-CN" altLang="en-US" sz="1400" dirty="0">
                <a:solidFill>
                  <a:schemeClr val="tx1">
                    <a:lumMod val="85000"/>
                    <a:lumOff val="15000"/>
                  </a:schemeClr>
                </a:solidFill>
                <a:latin typeface="微软雅黑" pitchFamily="34" charset="-122"/>
              </a:rPr>
              <a:t>对图片的说明</a:t>
            </a:r>
            <a:r>
              <a:rPr lang="zh-CN" altLang="en-US" sz="1400" dirty="0" smtClean="0">
                <a:solidFill>
                  <a:schemeClr val="tx1">
                    <a:lumMod val="85000"/>
                    <a:lumOff val="15000"/>
                  </a:schemeClr>
                </a:solidFill>
                <a:latin typeface="微软雅黑" pitchFamily="34" charset="-122"/>
              </a:rPr>
              <a:t>文字添加</a:t>
            </a:r>
            <a:r>
              <a:rPr lang="zh-CN" altLang="en-US" sz="1400" dirty="0">
                <a:solidFill>
                  <a:schemeClr val="tx1">
                    <a:lumMod val="85000"/>
                    <a:lumOff val="15000"/>
                  </a:schemeClr>
                </a:solidFill>
                <a:latin typeface="微软雅黑" pitchFamily="34" charset="-122"/>
              </a:rPr>
              <a:t>对图片的</a:t>
            </a:r>
            <a:r>
              <a:rPr lang="zh-CN" altLang="en-US" sz="1400" dirty="0" smtClean="0">
                <a:solidFill>
                  <a:schemeClr val="tx1">
                    <a:lumMod val="85000"/>
                    <a:lumOff val="15000"/>
                  </a:schemeClr>
                </a:solidFill>
                <a:latin typeface="微软雅黑" pitchFamily="34" charset="-122"/>
              </a:rPr>
              <a:t>说明文字</a:t>
            </a:r>
            <a:endParaRPr lang="zh-CN" altLang="en-US" sz="14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155174207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nodeType="withEffect">
                                  <p:stCondLst>
                                    <p:cond delay="50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75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10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125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15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3350"/>
                            </p:stCondLst>
                            <p:childTnLst>
                              <p:par>
                                <p:cTn id="59" presetID="31"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750" fill="hold"/>
                                        <p:tgtEl>
                                          <p:spTgt spid="16"/>
                                        </p:tgtEl>
                                        <p:attrNameLst>
                                          <p:attrName>ppt_w</p:attrName>
                                        </p:attrNameLst>
                                      </p:cBhvr>
                                      <p:tavLst>
                                        <p:tav tm="0">
                                          <p:val>
                                            <p:fltVal val="0"/>
                                          </p:val>
                                        </p:tav>
                                        <p:tav tm="100000">
                                          <p:val>
                                            <p:strVal val="#ppt_w"/>
                                          </p:val>
                                        </p:tav>
                                      </p:tavLst>
                                    </p:anim>
                                    <p:anim calcmode="lin" valueType="num">
                                      <p:cBhvr>
                                        <p:cTn id="62" dur="750" fill="hold"/>
                                        <p:tgtEl>
                                          <p:spTgt spid="16"/>
                                        </p:tgtEl>
                                        <p:attrNameLst>
                                          <p:attrName>ppt_h</p:attrName>
                                        </p:attrNameLst>
                                      </p:cBhvr>
                                      <p:tavLst>
                                        <p:tav tm="0">
                                          <p:val>
                                            <p:fltVal val="0"/>
                                          </p:val>
                                        </p:tav>
                                        <p:tav tm="100000">
                                          <p:val>
                                            <p:strVal val="#ppt_h"/>
                                          </p:val>
                                        </p:tav>
                                      </p:tavLst>
                                    </p:anim>
                                    <p:anim calcmode="lin" valueType="num">
                                      <p:cBhvr>
                                        <p:cTn id="63" dur="750" fill="hold"/>
                                        <p:tgtEl>
                                          <p:spTgt spid="16"/>
                                        </p:tgtEl>
                                        <p:attrNameLst>
                                          <p:attrName>style.rotation</p:attrName>
                                        </p:attrNameLst>
                                      </p:cBhvr>
                                      <p:tavLst>
                                        <p:tav tm="0">
                                          <p:val>
                                            <p:fltVal val="90"/>
                                          </p:val>
                                        </p:tav>
                                        <p:tav tm="100000">
                                          <p:val>
                                            <p:fltVal val="0"/>
                                          </p:val>
                                        </p:tav>
                                      </p:tavLst>
                                    </p:anim>
                                    <p:animEffect transition="in" filter="fade">
                                      <p:cBhvr>
                                        <p:cTn id="64" dur="750"/>
                                        <p:tgtEl>
                                          <p:spTgt spid="16"/>
                                        </p:tgtEl>
                                      </p:cBhvr>
                                    </p:animEffect>
                                  </p:childTnLst>
                                </p:cTn>
                              </p:par>
                            </p:childTnLst>
                          </p:cTn>
                        </p:par>
                        <p:par>
                          <p:cTn id="65" fill="hold">
                            <p:stCondLst>
                              <p:cond delay="4100"/>
                            </p:stCondLst>
                            <p:childTnLst>
                              <p:par>
                                <p:cTn id="66" presetID="22" presetClass="entr" presetSubtype="8"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500"/>
                                        <p:tgtEl>
                                          <p:spTgt spid="17"/>
                                        </p:tgtEl>
                                      </p:cBhvr>
                                    </p:animEffect>
                                  </p:childTnLst>
                                </p:cTn>
                              </p:par>
                            </p:childTnLst>
                          </p:cTn>
                        </p:par>
                        <p:par>
                          <p:cTn id="69" fill="hold">
                            <p:stCondLst>
                              <p:cond delay="4600"/>
                            </p:stCondLst>
                            <p:childTnLst>
                              <p:par>
                                <p:cTn id="70" presetID="31"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750" fill="hold"/>
                                        <p:tgtEl>
                                          <p:spTgt spid="18"/>
                                        </p:tgtEl>
                                        <p:attrNameLst>
                                          <p:attrName>ppt_w</p:attrName>
                                        </p:attrNameLst>
                                      </p:cBhvr>
                                      <p:tavLst>
                                        <p:tav tm="0">
                                          <p:val>
                                            <p:fltVal val="0"/>
                                          </p:val>
                                        </p:tav>
                                        <p:tav tm="100000">
                                          <p:val>
                                            <p:strVal val="#ppt_w"/>
                                          </p:val>
                                        </p:tav>
                                      </p:tavLst>
                                    </p:anim>
                                    <p:anim calcmode="lin" valueType="num">
                                      <p:cBhvr>
                                        <p:cTn id="73" dur="750" fill="hold"/>
                                        <p:tgtEl>
                                          <p:spTgt spid="18"/>
                                        </p:tgtEl>
                                        <p:attrNameLst>
                                          <p:attrName>ppt_h</p:attrName>
                                        </p:attrNameLst>
                                      </p:cBhvr>
                                      <p:tavLst>
                                        <p:tav tm="0">
                                          <p:val>
                                            <p:fltVal val="0"/>
                                          </p:val>
                                        </p:tav>
                                        <p:tav tm="100000">
                                          <p:val>
                                            <p:strVal val="#ppt_h"/>
                                          </p:val>
                                        </p:tav>
                                      </p:tavLst>
                                    </p:anim>
                                    <p:anim calcmode="lin" valueType="num">
                                      <p:cBhvr>
                                        <p:cTn id="74" dur="750" fill="hold"/>
                                        <p:tgtEl>
                                          <p:spTgt spid="18"/>
                                        </p:tgtEl>
                                        <p:attrNameLst>
                                          <p:attrName>style.rotation</p:attrName>
                                        </p:attrNameLst>
                                      </p:cBhvr>
                                      <p:tavLst>
                                        <p:tav tm="0">
                                          <p:val>
                                            <p:fltVal val="90"/>
                                          </p:val>
                                        </p:tav>
                                        <p:tav tm="100000">
                                          <p:val>
                                            <p:fltVal val="0"/>
                                          </p:val>
                                        </p:tav>
                                      </p:tavLst>
                                    </p:anim>
                                    <p:animEffect transition="in" filter="fade">
                                      <p:cBhvr>
                                        <p:cTn id="75" dur="750"/>
                                        <p:tgtEl>
                                          <p:spTgt spid="18"/>
                                        </p:tgtEl>
                                      </p:cBhvr>
                                    </p:animEffect>
                                  </p:childTnLst>
                                </p:cTn>
                              </p:par>
                            </p:childTnLst>
                          </p:cTn>
                        </p:par>
                        <p:par>
                          <p:cTn id="76" fill="hold">
                            <p:stCondLst>
                              <p:cond delay="535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par>
                          <p:cTn id="80" fill="hold">
                            <p:stCondLst>
                              <p:cond delay="5850"/>
                            </p:stCondLst>
                            <p:childTnLst>
                              <p:par>
                                <p:cTn id="81" presetID="31"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750" fill="hold"/>
                                        <p:tgtEl>
                                          <p:spTgt spid="20"/>
                                        </p:tgtEl>
                                        <p:attrNameLst>
                                          <p:attrName>ppt_w</p:attrName>
                                        </p:attrNameLst>
                                      </p:cBhvr>
                                      <p:tavLst>
                                        <p:tav tm="0">
                                          <p:val>
                                            <p:fltVal val="0"/>
                                          </p:val>
                                        </p:tav>
                                        <p:tav tm="100000">
                                          <p:val>
                                            <p:strVal val="#ppt_w"/>
                                          </p:val>
                                        </p:tav>
                                      </p:tavLst>
                                    </p:anim>
                                    <p:anim calcmode="lin" valueType="num">
                                      <p:cBhvr>
                                        <p:cTn id="84" dur="750" fill="hold"/>
                                        <p:tgtEl>
                                          <p:spTgt spid="20"/>
                                        </p:tgtEl>
                                        <p:attrNameLst>
                                          <p:attrName>ppt_h</p:attrName>
                                        </p:attrNameLst>
                                      </p:cBhvr>
                                      <p:tavLst>
                                        <p:tav tm="0">
                                          <p:val>
                                            <p:fltVal val="0"/>
                                          </p:val>
                                        </p:tav>
                                        <p:tav tm="100000">
                                          <p:val>
                                            <p:strVal val="#ppt_h"/>
                                          </p:val>
                                        </p:tav>
                                      </p:tavLst>
                                    </p:anim>
                                    <p:anim calcmode="lin" valueType="num">
                                      <p:cBhvr>
                                        <p:cTn id="85" dur="750" fill="hold"/>
                                        <p:tgtEl>
                                          <p:spTgt spid="20"/>
                                        </p:tgtEl>
                                        <p:attrNameLst>
                                          <p:attrName>style.rotation</p:attrName>
                                        </p:attrNameLst>
                                      </p:cBhvr>
                                      <p:tavLst>
                                        <p:tav tm="0">
                                          <p:val>
                                            <p:fltVal val="90"/>
                                          </p:val>
                                        </p:tav>
                                        <p:tav tm="100000">
                                          <p:val>
                                            <p:fltVal val="0"/>
                                          </p:val>
                                        </p:tav>
                                      </p:tavLst>
                                    </p:anim>
                                    <p:animEffect transition="in" filter="fade">
                                      <p:cBhvr>
                                        <p:cTn id="86" dur="750"/>
                                        <p:tgtEl>
                                          <p:spTgt spid="20"/>
                                        </p:tgtEl>
                                      </p:cBhvr>
                                    </p:animEffect>
                                  </p:childTnLst>
                                </p:cTn>
                              </p:par>
                            </p:childTnLst>
                          </p:cTn>
                        </p:par>
                        <p:par>
                          <p:cTn id="87" fill="hold">
                            <p:stCondLst>
                              <p:cond delay="6600"/>
                            </p:stCondLst>
                            <p:childTnLst>
                              <p:par>
                                <p:cTn id="88" presetID="22" presetClass="entr" presetSubtype="8"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500"/>
                                        <p:tgtEl>
                                          <p:spTgt spid="21"/>
                                        </p:tgtEl>
                                      </p:cBhvr>
                                    </p:animEffect>
                                  </p:childTnLst>
                                </p:cTn>
                              </p:par>
                            </p:childTnLst>
                          </p:cTn>
                        </p:par>
                        <p:par>
                          <p:cTn id="91" fill="hold">
                            <p:stCondLst>
                              <p:cond delay="7100"/>
                            </p:stCondLst>
                            <p:childTnLst>
                              <p:par>
                                <p:cTn id="92" presetID="31" presetClass="entr" presetSubtype="0" fill="hold" grpId="0" nodeType="after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p:cTn id="94" dur="750" fill="hold"/>
                                        <p:tgtEl>
                                          <p:spTgt spid="22"/>
                                        </p:tgtEl>
                                        <p:attrNameLst>
                                          <p:attrName>ppt_w</p:attrName>
                                        </p:attrNameLst>
                                      </p:cBhvr>
                                      <p:tavLst>
                                        <p:tav tm="0">
                                          <p:val>
                                            <p:fltVal val="0"/>
                                          </p:val>
                                        </p:tav>
                                        <p:tav tm="100000">
                                          <p:val>
                                            <p:strVal val="#ppt_w"/>
                                          </p:val>
                                        </p:tav>
                                      </p:tavLst>
                                    </p:anim>
                                    <p:anim calcmode="lin" valueType="num">
                                      <p:cBhvr>
                                        <p:cTn id="95" dur="750" fill="hold"/>
                                        <p:tgtEl>
                                          <p:spTgt spid="22"/>
                                        </p:tgtEl>
                                        <p:attrNameLst>
                                          <p:attrName>ppt_h</p:attrName>
                                        </p:attrNameLst>
                                      </p:cBhvr>
                                      <p:tavLst>
                                        <p:tav tm="0">
                                          <p:val>
                                            <p:fltVal val="0"/>
                                          </p:val>
                                        </p:tav>
                                        <p:tav tm="100000">
                                          <p:val>
                                            <p:strVal val="#ppt_h"/>
                                          </p:val>
                                        </p:tav>
                                      </p:tavLst>
                                    </p:anim>
                                    <p:anim calcmode="lin" valueType="num">
                                      <p:cBhvr>
                                        <p:cTn id="96" dur="750" fill="hold"/>
                                        <p:tgtEl>
                                          <p:spTgt spid="22"/>
                                        </p:tgtEl>
                                        <p:attrNameLst>
                                          <p:attrName>style.rotation</p:attrName>
                                        </p:attrNameLst>
                                      </p:cBhvr>
                                      <p:tavLst>
                                        <p:tav tm="0">
                                          <p:val>
                                            <p:fltVal val="90"/>
                                          </p:val>
                                        </p:tav>
                                        <p:tav tm="100000">
                                          <p:val>
                                            <p:fltVal val="0"/>
                                          </p:val>
                                        </p:tav>
                                      </p:tavLst>
                                    </p:anim>
                                    <p:animEffect transition="in" filter="fade">
                                      <p:cBhvr>
                                        <p:cTn id="97" dur="750"/>
                                        <p:tgtEl>
                                          <p:spTgt spid="22"/>
                                        </p:tgtEl>
                                      </p:cBhvr>
                                    </p:animEffect>
                                  </p:childTnLst>
                                </p:cTn>
                              </p:par>
                            </p:childTnLst>
                          </p:cTn>
                        </p:par>
                        <p:par>
                          <p:cTn id="98" fill="hold">
                            <p:stCondLst>
                              <p:cond delay="7850"/>
                            </p:stCondLst>
                            <p:childTnLst>
                              <p:par>
                                <p:cTn id="99" presetID="22" presetClass="entr" presetSubtype="8"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wipe(left)">
                                      <p:cBhvr>
                                        <p:cTn id="10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3" grpId="0" animBg="1"/>
      <p:bldP spid="14" grpId="0" animBg="1"/>
      <p:bldP spid="15" grpId="0" animBg="1"/>
      <p:bldP spid="16" grpId="0" animBg="1"/>
      <p:bldP spid="17" grpId="0"/>
      <p:bldP spid="18" grpId="0" animBg="1"/>
      <p:bldP spid="19" grpId="0"/>
      <p:bldP spid="20" grpId="0" animBg="1"/>
      <p:bldP spid="21" grpId="0"/>
      <p:bldP spid="22"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文本框 7"/>
          <p:cNvSpPr txBox="1">
            <a:spLocks noChangeArrowheads="1"/>
          </p:cNvSpPr>
          <p:nvPr/>
        </p:nvSpPr>
        <p:spPr bwMode="auto">
          <a:xfrm>
            <a:off x="1115616" y="1203598"/>
            <a:ext cx="6768752"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200" smtClean="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说明文字添加说明文字此处添加说明文字此处添加说明文字添加说明文字添加说明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9" name="椭圆 8"/>
          <p:cNvSpPr/>
          <p:nvPr/>
        </p:nvSpPr>
        <p:spPr>
          <a:xfrm>
            <a:off x="1259632" y="2136924"/>
            <a:ext cx="1764196" cy="176419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59199" y="2136924"/>
            <a:ext cx="1764196" cy="176419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58766" y="2136924"/>
            <a:ext cx="1764196" cy="176419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758332" y="2136924"/>
            <a:ext cx="1764196" cy="176419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p:cNvSpPr>
            <a:spLocks/>
          </p:cNvSpPr>
          <p:nvPr/>
        </p:nvSpPr>
        <p:spPr bwMode="auto">
          <a:xfrm>
            <a:off x="1940991" y="2788339"/>
            <a:ext cx="401477" cy="402148"/>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4" name="KSO_Shape"/>
          <p:cNvSpPr>
            <a:spLocks/>
          </p:cNvSpPr>
          <p:nvPr/>
        </p:nvSpPr>
        <p:spPr bwMode="auto">
          <a:xfrm>
            <a:off x="3384838" y="2792441"/>
            <a:ext cx="278388" cy="393945"/>
          </a:xfrm>
          <a:custGeom>
            <a:avLst/>
            <a:gdLst>
              <a:gd name="T0" fmla="*/ 86224 w 881063"/>
              <a:gd name="T1" fmla="*/ 1689435 h 1247776"/>
              <a:gd name="T2" fmla="*/ 87955 w 881063"/>
              <a:gd name="T3" fmla="*/ 1725075 h 1247776"/>
              <a:gd name="T4" fmla="*/ 933227 w 881063"/>
              <a:gd name="T5" fmla="*/ 1733725 h 1247776"/>
              <a:gd name="T6" fmla="*/ 946386 w 881063"/>
              <a:gd name="T7" fmla="*/ 1720922 h 1247776"/>
              <a:gd name="T8" fmla="*/ 944655 w 881063"/>
              <a:gd name="T9" fmla="*/ 1685284 h 1247776"/>
              <a:gd name="T10" fmla="*/ 99382 w 881063"/>
              <a:gd name="T11" fmla="*/ 1676980 h 1247776"/>
              <a:gd name="T12" fmla="*/ 87955 w 881063"/>
              <a:gd name="T13" fmla="*/ 1572831 h 1247776"/>
              <a:gd name="T14" fmla="*/ 86224 w 881063"/>
              <a:gd name="T15" fmla="*/ 1608124 h 1247776"/>
              <a:gd name="T16" fmla="*/ 99382 w 881063"/>
              <a:gd name="T17" fmla="*/ 1620580 h 1247776"/>
              <a:gd name="T18" fmla="*/ 944655 w 881063"/>
              <a:gd name="T19" fmla="*/ 1612622 h 1247776"/>
              <a:gd name="T20" fmla="*/ 946386 w 881063"/>
              <a:gd name="T21" fmla="*/ 1576637 h 1247776"/>
              <a:gd name="T22" fmla="*/ 933227 w 881063"/>
              <a:gd name="T23" fmla="*/ 1564527 h 1247776"/>
              <a:gd name="T24" fmla="*/ 85877 w 881063"/>
              <a:gd name="T25" fmla="*/ 1452074 h 1247776"/>
              <a:gd name="T26" fmla="*/ 84493 w 881063"/>
              <a:gd name="T27" fmla="*/ 1488058 h 1247776"/>
              <a:gd name="T28" fmla="*/ 540891 w 881063"/>
              <a:gd name="T29" fmla="*/ 1500168 h 1247776"/>
              <a:gd name="T30" fmla="*/ 548856 w 881063"/>
              <a:gd name="T31" fmla="*/ 1482868 h 1247776"/>
              <a:gd name="T32" fmla="*/ 545739 w 881063"/>
              <a:gd name="T33" fmla="*/ 1448613 h 1247776"/>
              <a:gd name="T34" fmla="*/ 97997 w 881063"/>
              <a:gd name="T35" fmla="*/ 1328202 h 1247776"/>
              <a:gd name="T36" fmla="*/ 84493 w 881063"/>
              <a:gd name="T37" fmla="*/ 1345503 h 1247776"/>
              <a:gd name="T38" fmla="*/ 90378 w 881063"/>
              <a:gd name="T39" fmla="*/ 1379758 h 1247776"/>
              <a:gd name="T40" fmla="*/ 934613 w 881063"/>
              <a:gd name="T41" fmla="*/ 1384602 h 1247776"/>
              <a:gd name="T42" fmla="*/ 948117 w 881063"/>
              <a:gd name="T43" fmla="*/ 1367301 h 1247776"/>
              <a:gd name="T44" fmla="*/ 942230 w 881063"/>
              <a:gd name="T45" fmla="*/ 1333046 h 1247776"/>
              <a:gd name="T46" fmla="*/ 97997 w 881063"/>
              <a:gd name="T47" fmla="*/ 1328202 h 1247776"/>
              <a:gd name="T48" fmla="*/ 87955 w 881063"/>
              <a:gd name="T49" fmla="*/ 1224052 h 1247776"/>
              <a:gd name="T50" fmla="*/ 86224 w 881063"/>
              <a:gd name="T51" fmla="*/ 1259692 h 1247776"/>
              <a:gd name="T52" fmla="*/ 99382 w 881063"/>
              <a:gd name="T53" fmla="*/ 1272149 h 1247776"/>
              <a:gd name="T54" fmla="*/ 944655 w 881063"/>
              <a:gd name="T55" fmla="*/ 1263843 h 1247776"/>
              <a:gd name="T56" fmla="*/ 946386 w 881063"/>
              <a:gd name="T57" fmla="*/ 1227859 h 1247776"/>
              <a:gd name="T58" fmla="*/ 933227 w 881063"/>
              <a:gd name="T59" fmla="*/ 1215402 h 1247776"/>
              <a:gd name="T60" fmla="*/ 87955 w 881063"/>
              <a:gd name="T61" fmla="*/ 1111254 h 1247776"/>
              <a:gd name="T62" fmla="*/ 86224 w 881063"/>
              <a:gd name="T63" fmla="*/ 1146892 h 1247776"/>
              <a:gd name="T64" fmla="*/ 99382 w 881063"/>
              <a:gd name="T65" fmla="*/ 1159349 h 1247776"/>
              <a:gd name="T66" fmla="*/ 944655 w 881063"/>
              <a:gd name="T67" fmla="*/ 1151045 h 1247776"/>
              <a:gd name="T68" fmla="*/ 946386 w 881063"/>
              <a:gd name="T69" fmla="*/ 1115405 h 1247776"/>
              <a:gd name="T70" fmla="*/ 933227 w 881063"/>
              <a:gd name="T71" fmla="*/ 1102949 h 1247776"/>
              <a:gd name="T72" fmla="*/ 90378 w 881063"/>
              <a:gd name="T73" fmla="*/ 1006066 h 1247776"/>
              <a:gd name="T74" fmla="*/ 84493 w 881063"/>
              <a:gd name="T75" fmla="*/ 1040668 h 1247776"/>
              <a:gd name="T76" fmla="*/ 97997 w 881063"/>
              <a:gd name="T77" fmla="*/ 1057622 h 1247776"/>
              <a:gd name="T78" fmla="*/ 942230 w 881063"/>
              <a:gd name="T79" fmla="*/ 1053124 h 1247776"/>
              <a:gd name="T80" fmla="*/ 948117 w 881063"/>
              <a:gd name="T81" fmla="*/ 1018523 h 1247776"/>
              <a:gd name="T82" fmla="*/ 934613 w 881063"/>
              <a:gd name="T83" fmla="*/ 1001569 h 1247776"/>
              <a:gd name="T84" fmla="*/ 94881 w 881063"/>
              <a:gd name="T85" fmla="*/ 889807 h 1247776"/>
              <a:gd name="T86" fmla="*/ 83454 w 881063"/>
              <a:gd name="T87" fmla="*/ 916796 h 1247776"/>
              <a:gd name="T88" fmla="*/ 94881 w 881063"/>
              <a:gd name="T89" fmla="*/ 943786 h 1247776"/>
              <a:gd name="T90" fmla="*/ 937729 w 881063"/>
              <a:gd name="T91" fmla="*/ 943786 h 1247776"/>
              <a:gd name="T92" fmla="*/ 949503 w 881063"/>
              <a:gd name="T93" fmla="*/ 916796 h 1247776"/>
              <a:gd name="T94" fmla="*/ 937729 w 881063"/>
              <a:gd name="T95" fmla="*/ 889807 h 1247776"/>
              <a:gd name="T96" fmla="*/ 96266 w 881063"/>
              <a:gd name="T97" fmla="*/ 776662 h 1247776"/>
              <a:gd name="T98" fmla="*/ 83454 w 881063"/>
              <a:gd name="T99" fmla="*/ 798460 h 1247776"/>
              <a:gd name="T100" fmla="*/ 93149 w 881063"/>
              <a:gd name="T101" fmla="*/ 829947 h 1247776"/>
              <a:gd name="T102" fmla="*/ 936344 w 881063"/>
              <a:gd name="T103" fmla="*/ 831677 h 1247776"/>
              <a:gd name="T104" fmla="*/ 949156 w 881063"/>
              <a:gd name="T105" fmla="*/ 809879 h 1247776"/>
              <a:gd name="T106" fmla="*/ 939460 w 881063"/>
              <a:gd name="T107" fmla="*/ 778047 h 1247776"/>
              <a:gd name="T108" fmla="*/ 86916 w 881063"/>
              <a:gd name="T109" fmla="*/ 659711 h 1247776"/>
              <a:gd name="T110" fmla="*/ 84493 w 881063"/>
              <a:gd name="T111" fmla="*/ 707461 h 1247776"/>
              <a:gd name="T112" fmla="*/ 321002 w 881063"/>
              <a:gd name="T113" fmla="*/ 715764 h 1247776"/>
              <a:gd name="T114" fmla="*/ 324466 w 881063"/>
              <a:gd name="T115" fmla="*/ 676665 h 1247776"/>
              <a:gd name="T116" fmla="*/ 87608 w 881063"/>
              <a:gd name="T117" fmla="*/ 659364 h 1247776"/>
              <a:gd name="T118" fmla="*/ 753161 w 881063"/>
              <a:gd name="T119" fmla="*/ 378059 h 1247776"/>
              <a:gd name="T120" fmla="*/ 1061055 w 881063"/>
              <a:gd name="T121" fmla="*/ 50864 h 1247776"/>
              <a:gd name="T122" fmla="*/ 1091854 w 881063"/>
              <a:gd name="T123" fmla="*/ 0 h 1247776"/>
              <a:gd name="T124" fmla="*/ 308050 w 881063"/>
              <a:gd name="T125" fmla="*/ 0 h 124777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81063" h="1247776">
                <a:moveTo>
                  <a:pt x="64137" y="1098423"/>
                </a:moveTo>
                <a:lnTo>
                  <a:pt x="63004" y="1098649"/>
                </a:lnTo>
                <a:lnTo>
                  <a:pt x="62098" y="1099102"/>
                </a:lnTo>
                <a:lnTo>
                  <a:pt x="60964" y="1100009"/>
                </a:lnTo>
                <a:lnTo>
                  <a:pt x="59151" y="1101369"/>
                </a:lnTo>
                <a:lnTo>
                  <a:pt x="57565" y="1103862"/>
                </a:lnTo>
                <a:lnTo>
                  <a:pt x="56432" y="1106581"/>
                </a:lnTo>
                <a:lnTo>
                  <a:pt x="55299" y="1109754"/>
                </a:lnTo>
                <a:lnTo>
                  <a:pt x="54619" y="1113154"/>
                </a:lnTo>
                <a:lnTo>
                  <a:pt x="54619" y="1116780"/>
                </a:lnTo>
                <a:lnTo>
                  <a:pt x="54619" y="1120633"/>
                </a:lnTo>
                <a:lnTo>
                  <a:pt x="55299" y="1124032"/>
                </a:lnTo>
                <a:lnTo>
                  <a:pt x="56432" y="1127205"/>
                </a:lnTo>
                <a:lnTo>
                  <a:pt x="57565" y="1129925"/>
                </a:lnTo>
                <a:lnTo>
                  <a:pt x="59151" y="1132191"/>
                </a:lnTo>
                <a:lnTo>
                  <a:pt x="60964" y="1134005"/>
                </a:lnTo>
                <a:lnTo>
                  <a:pt x="62098" y="1134458"/>
                </a:lnTo>
                <a:lnTo>
                  <a:pt x="63004" y="1134911"/>
                </a:lnTo>
                <a:lnTo>
                  <a:pt x="64137" y="1135138"/>
                </a:lnTo>
                <a:lnTo>
                  <a:pt x="65044" y="1135591"/>
                </a:lnTo>
                <a:lnTo>
                  <a:pt x="610780" y="1135591"/>
                </a:lnTo>
                <a:lnTo>
                  <a:pt x="611687" y="1135138"/>
                </a:lnTo>
                <a:lnTo>
                  <a:pt x="612820" y="1134911"/>
                </a:lnTo>
                <a:lnTo>
                  <a:pt x="613726" y="1134458"/>
                </a:lnTo>
                <a:lnTo>
                  <a:pt x="614859" y="1134005"/>
                </a:lnTo>
                <a:lnTo>
                  <a:pt x="616672" y="1132191"/>
                </a:lnTo>
                <a:lnTo>
                  <a:pt x="618259" y="1129925"/>
                </a:lnTo>
                <a:lnTo>
                  <a:pt x="619392" y="1127205"/>
                </a:lnTo>
                <a:lnTo>
                  <a:pt x="620525" y="1124032"/>
                </a:lnTo>
                <a:lnTo>
                  <a:pt x="621205" y="1120633"/>
                </a:lnTo>
                <a:lnTo>
                  <a:pt x="621432" y="1116780"/>
                </a:lnTo>
                <a:lnTo>
                  <a:pt x="621205" y="1113154"/>
                </a:lnTo>
                <a:lnTo>
                  <a:pt x="620525" y="1109754"/>
                </a:lnTo>
                <a:lnTo>
                  <a:pt x="619392" y="1106581"/>
                </a:lnTo>
                <a:lnTo>
                  <a:pt x="618259" y="1103862"/>
                </a:lnTo>
                <a:lnTo>
                  <a:pt x="616672" y="1101369"/>
                </a:lnTo>
                <a:lnTo>
                  <a:pt x="614859" y="1100009"/>
                </a:lnTo>
                <a:lnTo>
                  <a:pt x="613726" y="1099102"/>
                </a:lnTo>
                <a:lnTo>
                  <a:pt x="612820" y="1098649"/>
                </a:lnTo>
                <a:lnTo>
                  <a:pt x="611687" y="1098423"/>
                </a:lnTo>
                <a:lnTo>
                  <a:pt x="610780" y="1098423"/>
                </a:lnTo>
                <a:lnTo>
                  <a:pt x="65044" y="1098423"/>
                </a:lnTo>
                <a:lnTo>
                  <a:pt x="64137" y="1098423"/>
                </a:lnTo>
                <a:close/>
                <a:moveTo>
                  <a:pt x="64137" y="1024766"/>
                </a:moveTo>
                <a:lnTo>
                  <a:pt x="63004" y="1024992"/>
                </a:lnTo>
                <a:lnTo>
                  <a:pt x="62098" y="1025446"/>
                </a:lnTo>
                <a:lnTo>
                  <a:pt x="60964" y="1026125"/>
                </a:lnTo>
                <a:lnTo>
                  <a:pt x="59151" y="1027712"/>
                </a:lnTo>
                <a:lnTo>
                  <a:pt x="57565" y="1030205"/>
                </a:lnTo>
                <a:lnTo>
                  <a:pt x="56432" y="1032698"/>
                </a:lnTo>
                <a:lnTo>
                  <a:pt x="55299" y="1035644"/>
                </a:lnTo>
                <a:lnTo>
                  <a:pt x="54619" y="1039270"/>
                </a:lnTo>
                <a:lnTo>
                  <a:pt x="54619" y="1043123"/>
                </a:lnTo>
                <a:lnTo>
                  <a:pt x="54619" y="1046749"/>
                </a:lnTo>
                <a:lnTo>
                  <a:pt x="55299" y="1050376"/>
                </a:lnTo>
                <a:lnTo>
                  <a:pt x="56432" y="1053322"/>
                </a:lnTo>
                <a:lnTo>
                  <a:pt x="57565" y="1056268"/>
                </a:lnTo>
                <a:lnTo>
                  <a:pt x="59151" y="1058535"/>
                </a:lnTo>
                <a:lnTo>
                  <a:pt x="60964" y="1060121"/>
                </a:lnTo>
                <a:lnTo>
                  <a:pt x="62098" y="1060801"/>
                </a:lnTo>
                <a:lnTo>
                  <a:pt x="63004" y="1061028"/>
                </a:lnTo>
                <a:lnTo>
                  <a:pt x="64137" y="1061481"/>
                </a:lnTo>
                <a:lnTo>
                  <a:pt x="65044" y="1061481"/>
                </a:lnTo>
                <a:lnTo>
                  <a:pt x="610780" y="1061481"/>
                </a:lnTo>
                <a:lnTo>
                  <a:pt x="611687" y="1061481"/>
                </a:lnTo>
                <a:lnTo>
                  <a:pt x="612820" y="1061028"/>
                </a:lnTo>
                <a:lnTo>
                  <a:pt x="613726" y="1060801"/>
                </a:lnTo>
                <a:lnTo>
                  <a:pt x="614859" y="1060121"/>
                </a:lnTo>
                <a:lnTo>
                  <a:pt x="616672" y="1058535"/>
                </a:lnTo>
                <a:lnTo>
                  <a:pt x="618259" y="1056268"/>
                </a:lnTo>
                <a:lnTo>
                  <a:pt x="619392" y="1053322"/>
                </a:lnTo>
                <a:lnTo>
                  <a:pt x="620525" y="1050376"/>
                </a:lnTo>
                <a:lnTo>
                  <a:pt x="621205" y="1046749"/>
                </a:lnTo>
                <a:lnTo>
                  <a:pt x="621432" y="1043123"/>
                </a:lnTo>
                <a:lnTo>
                  <a:pt x="621205" y="1039270"/>
                </a:lnTo>
                <a:lnTo>
                  <a:pt x="620525" y="1035644"/>
                </a:lnTo>
                <a:lnTo>
                  <a:pt x="619392" y="1032698"/>
                </a:lnTo>
                <a:lnTo>
                  <a:pt x="618259" y="1030205"/>
                </a:lnTo>
                <a:lnTo>
                  <a:pt x="616672" y="1027712"/>
                </a:lnTo>
                <a:lnTo>
                  <a:pt x="614859" y="1026125"/>
                </a:lnTo>
                <a:lnTo>
                  <a:pt x="613726" y="1025446"/>
                </a:lnTo>
                <a:lnTo>
                  <a:pt x="612820" y="1024992"/>
                </a:lnTo>
                <a:lnTo>
                  <a:pt x="611687" y="1024766"/>
                </a:lnTo>
                <a:lnTo>
                  <a:pt x="610780" y="1024766"/>
                </a:lnTo>
                <a:lnTo>
                  <a:pt x="65044" y="1024766"/>
                </a:lnTo>
                <a:lnTo>
                  <a:pt x="64137" y="1024766"/>
                </a:lnTo>
                <a:close/>
                <a:moveTo>
                  <a:pt x="59831" y="945669"/>
                </a:moveTo>
                <a:lnTo>
                  <a:pt x="59151" y="946349"/>
                </a:lnTo>
                <a:lnTo>
                  <a:pt x="58018" y="947256"/>
                </a:lnTo>
                <a:lnTo>
                  <a:pt x="57112" y="948842"/>
                </a:lnTo>
                <a:lnTo>
                  <a:pt x="56205" y="951109"/>
                </a:lnTo>
                <a:lnTo>
                  <a:pt x="55299" y="953828"/>
                </a:lnTo>
                <a:lnTo>
                  <a:pt x="54845" y="957001"/>
                </a:lnTo>
                <a:lnTo>
                  <a:pt x="54619" y="960627"/>
                </a:lnTo>
                <a:lnTo>
                  <a:pt x="54619" y="964254"/>
                </a:lnTo>
                <a:lnTo>
                  <a:pt x="54619" y="967880"/>
                </a:lnTo>
                <a:lnTo>
                  <a:pt x="54845" y="971279"/>
                </a:lnTo>
                <a:lnTo>
                  <a:pt x="55299" y="974679"/>
                </a:lnTo>
                <a:lnTo>
                  <a:pt x="56205" y="977172"/>
                </a:lnTo>
                <a:lnTo>
                  <a:pt x="57112" y="979438"/>
                </a:lnTo>
                <a:lnTo>
                  <a:pt x="58018" y="981251"/>
                </a:lnTo>
                <a:lnTo>
                  <a:pt x="59151" y="982385"/>
                </a:lnTo>
                <a:lnTo>
                  <a:pt x="59831" y="982611"/>
                </a:lnTo>
                <a:lnTo>
                  <a:pt x="60285" y="982611"/>
                </a:lnTo>
                <a:lnTo>
                  <a:pt x="354003" y="982611"/>
                </a:lnTo>
                <a:lnTo>
                  <a:pt x="354456" y="982611"/>
                </a:lnTo>
                <a:lnTo>
                  <a:pt x="355136" y="982385"/>
                </a:lnTo>
                <a:lnTo>
                  <a:pt x="356270" y="981251"/>
                </a:lnTo>
                <a:lnTo>
                  <a:pt x="357176" y="979438"/>
                </a:lnTo>
                <a:lnTo>
                  <a:pt x="358083" y="977172"/>
                </a:lnTo>
                <a:lnTo>
                  <a:pt x="358536" y="974679"/>
                </a:lnTo>
                <a:lnTo>
                  <a:pt x="359216" y="971279"/>
                </a:lnTo>
                <a:lnTo>
                  <a:pt x="359669" y="967880"/>
                </a:lnTo>
                <a:lnTo>
                  <a:pt x="359669" y="964254"/>
                </a:lnTo>
                <a:lnTo>
                  <a:pt x="359669" y="960627"/>
                </a:lnTo>
                <a:lnTo>
                  <a:pt x="359216" y="957001"/>
                </a:lnTo>
                <a:lnTo>
                  <a:pt x="358536" y="953828"/>
                </a:lnTo>
                <a:lnTo>
                  <a:pt x="358083" y="951109"/>
                </a:lnTo>
                <a:lnTo>
                  <a:pt x="357176" y="948842"/>
                </a:lnTo>
                <a:lnTo>
                  <a:pt x="356270" y="947256"/>
                </a:lnTo>
                <a:lnTo>
                  <a:pt x="355136" y="946349"/>
                </a:lnTo>
                <a:lnTo>
                  <a:pt x="354456" y="945669"/>
                </a:lnTo>
                <a:lnTo>
                  <a:pt x="354003" y="945669"/>
                </a:lnTo>
                <a:lnTo>
                  <a:pt x="60285" y="945669"/>
                </a:lnTo>
                <a:lnTo>
                  <a:pt x="59831" y="945669"/>
                </a:lnTo>
                <a:close/>
                <a:moveTo>
                  <a:pt x="64137" y="869973"/>
                </a:moveTo>
                <a:lnTo>
                  <a:pt x="63004" y="870426"/>
                </a:lnTo>
                <a:lnTo>
                  <a:pt x="62098" y="870879"/>
                </a:lnTo>
                <a:lnTo>
                  <a:pt x="60964" y="871559"/>
                </a:lnTo>
                <a:lnTo>
                  <a:pt x="59151" y="873146"/>
                </a:lnTo>
                <a:lnTo>
                  <a:pt x="57565" y="875412"/>
                </a:lnTo>
                <a:lnTo>
                  <a:pt x="56432" y="878132"/>
                </a:lnTo>
                <a:lnTo>
                  <a:pt x="55299" y="881305"/>
                </a:lnTo>
                <a:lnTo>
                  <a:pt x="54619" y="884931"/>
                </a:lnTo>
                <a:lnTo>
                  <a:pt x="54619" y="888330"/>
                </a:lnTo>
                <a:lnTo>
                  <a:pt x="54619" y="892183"/>
                </a:lnTo>
                <a:lnTo>
                  <a:pt x="55299" y="895583"/>
                </a:lnTo>
                <a:lnTo>
                  <a:pt x="56432" y="898982"/>
                </a:lnTo>
                <a:lnTo>
                  <a:pt x="57565" y="901475"/>
                </a:lnTo>
                <a:lnTo>
                  <a:pt x="59151" y="903742"/>
                </a:lnTo>
                <a:lnTo>
                  <a:pt x="60964" y="905555"/>
                </a:lnTo>
                <a:lnTo>
                  <a:pt x="62098" y="906008"/>
                </a:lnTo>
                <a:lnTo>
                  <a:pt x="63004" y="906688"/>
                </a:lnTo>
                <a:lnTo>
                  <a:pt x="64137" y="906915"/>
                </a:lnTo>
                <a:lnTo>
                  <a:pt x="65044" y="906915"/>
                </a:lnTo>
                <a:lnTo>
                  <a:pt x="610780" y="906915"/>
                </a:lnTo>
                <a:lnTo>
                  <a:pt x="611687" y="906915"/>
                </a:lnTo>
                <a:lnTo>
                  <a:pt x="612820" y="906688"/>
                </a:lnTo>
                <a:lnTo>
                  <a:pt x="613726" y="906008"/>
                </a:lnTo>
                <a:lnTo>
                  <a:pt x="614859" y="905555"/>
                </a:lnTo>
                <a:lnTo>
                  <a:pt x="616672" y="903742"/>
                </a:lnTo>
                <a:lnTo>
                  <a:pt x="618259" y="901475"/>
                </a:lnTo>
                <a:lnTo>
                  <a:pt x="619392" y="898982"/>
                </a:lnTo>
                <a:lnTo>
                  <a:pt x="620525" y="895583"/>
                </a:lnTo>
                <a:lnTo>
                  <a:pt x="621205" y="892183"/>
                </a:lnTo>
                <a:lnTo>
                  <a:pt x="621432" y="888330"/>
                </a:lnTo>
                <a:lnTo>
                  <a:pt x="621205" y="884931"/>
                </a:lnTo>
                <a:lnTo>
                  <a:pt x="620525" y="881305"/>
                </a:lnTo>
                <a:lnTo>
                  <a:pt x="619392" y="878132"/>
                </a:lnTo>
                <a:lnTo>
                  <a:pt x="618259" y="875412"/>
                </a:lnTo>
                <a:lnTo>
                  <a:pt x="616672" y="873146"/>
                </a:lnTo>
                <a:lnTo>
                  <a:pt x="614859" y="871559"/>
                </a:lnTo>
                <a:lnTo>
                  <a:pt x="613726" y="870879"/>
                </a:lnTo>
                <a:lnTo>
                  <a:pt x="612820" y="870426"/>
                </a:lnTo>
                <a:lnTo>
                  <a:pt x="611687" y="869973"/>
                </a:lnTo>
                <a:lnTo>
                  <a:pt x="610780" y="869973"/>
                </a:lnTo>
                <a:lnTo>
                  <a:pt x="65044" y="869973"/>
                </a:lnTo>
                <a:lnTo>
                  <a:pt x="64137" y="869973"/>
                </a:lnTo>
                <a:close/>
                <a:moveTo>
                  <a:pt x="65044" y="796089"/>
                </a:moveTo>
                <a:lnTo>
                  <a:pt x="64137" y="796316"/>
                </a:lnTo>
                <a:lnTo>
                  <a:pt x="63004" y="796543"/>
                </a:lnTo>
                <a:lnTo>
                  <a:pt x="62098" y="797222"/>
                </a:lnTo>
                <a:lnTo>
                  <a:pt x="60964" y="797676"/>
                </a:lnTo>
                <a:lnTo>
                  <a:pt x="59151" y="799489"/>
                </a:lnTo>
                <a:lnTo>
                  <a:pt x="57565" y="801755"/>
                </a:lnTo>
                <a:lnTo>
                  <a:pt x="56432" y="804248"/>
                </a:lnTo>
                <a:lnTo>
                  <a:pt x="55299" y="807648"/>
                </a:lnTo>
                <a:lnTo>
                  <a:pt x="54619" y="811047"/>
                </a:lnTo>
                <a:lnTo>
                  <a:pt x="54619" y="814674"/>
                </a:lnTo>
                <a:lnTo>
                  <a:pt x="54619" y="818300"/>
                </a:lnTo>
                <a:lnTo>
                  <a:pt x="55299" y="821926"/>
                </a:lnTo>
                <a:lnTo>
                  <a:pt x="56432" y="825099"/>
                </a:lnTo>
                <a:lnTo>
                  <a:pt x="57565" y="827818"/>
                </a:lnTo>
                <a:lnTo>
                  <a:pt x="59151" y="829858"/>
                </a:lnTo>
                <a:lnTo>
                  <a:pt x="60964" y="831671"/>
                </a:lnTo>
                <a:lnTo>
                  <a:pt x="62098" y="832125"/>
                </a:lnTo>
                <a:lnTo>
                  <a:pt x="63004" y="832578"/>
                </a:lnTo>
                <a:lnTo>
                  <a:pt x="64137" y="833031"/>
                </a:lnTo>
                <a:lnTo>
                  <a:pt x="65044" y="833258"/>
                </a:lnTo>
                <a:lnTo>
                  <a:pt x="610780" y="833258"/>
                </a:lnTo>
                <a:lnTo>
                  <a:pt x="611687" y="833031"/>
                </a:lnTo>
                <a:lnTo>
                  <a:pt x="612820" y="832578"/>
                </a:lnTo>
                <a:lnTo>
                  <a:pt x="613726" y="832125"/>
                </a:lnTo>
                <a:lnTo>
                  <a:pt x="614859" y="831671"/>
                </a:lnTo>
                <a:lnTo>
                  <a:pt x="616672" y="829858"/>
                </a:lnTo>
                <a:lnTo>
                  <a:pt x="618259" y="827818"/>
                </a:lnTo>
                <a:lnTo>
                  <a:pt x="619392" y="825099"/>
                </a:lnTo>
                <a:lnTo>
                  <a:pt x="620525" y="821926"/>
                </a:lnTo>
                <a:lnTo>
                  <a:pt x="621205" y="818300"/>
                </a:lnTo>
                <a:lnTo>
                  <a:pt x="621432" y="814674"/>
                </a:lnTo>
                <a:lnTo>
                  <a:pt x="621205" y="811047"/>
                </a:lnTo>
                <a:lnTo>
                  <a:pt x="620525" y="807648"/>
                </a:lnTo>
                <a:lnTo>
                  <a:pt x="619392" y="804248"/>
                </a:lnTo>
                <a:lnTo>
                  <a:pt x="618259" y="801755"/>
                </a:lnTo>
                <a:lnTo>
                  <a:pt x="616672" y="799489"/>
                </a:lnTo>
                <a:lnTo>
                  <a:pt x="614859" y="797676"/>
                </a:lnTo>
                <a:lnTo>
                  <a:pt x="613726" y="797222"/>
                </a:lnTo>
                <a:lnTo>
                  <a:pt x="612820" y="796543"/>
                </a:lnTo>
                <a:lnTo>
                  <a:pt x="611687" y="796316"/>
                </a:lnTo>
                <a:lnTo>
                  <a:pt x="610780" y="796089"/>
                </a:lnTo>
                <a:lnTo>
                  <a:pt x="65044" y="796089"/>
                </a:lnTo>
                <a:close/>
                <a:moveTo>
                  <a:pt x="64137" y="722432"/>
                </a:moveTo>
                <a:lnTo>
                  <a:pt x="63004" y="722659"/>
                </a:lnTo>
                <a:lnTo>
                  <a:pt x="62098" y="723339"/>
                </a:lnTo>
                <a:lnTo>
                  <a:pt x="60964" y="724019"/>
                </a:lnTo>
                <a:lnTo>
                  <a:pt x="59151" y="725605"/>
                </a:lnTo>
                <a:lnTo>
                  <a:pt x="57565" y="727872"/>
                </a:lnTo>
                <a:lnTo>
                  <a:pt x="56432" y="730591"/>
                </a:lnTo>
                <a:lnTo>
                  <a:pt x="55299" y="733764"/>
                </a:lnTo>
                <a:lnTo>
                  <a:pt x="54619" y="736937"/>
                </a:lnTo>
                <a:lnTo>
                  <a:pt x="54619" y="740790"/>
                </a:lnTo>
                <a:lnTo>
                  <a:pt x="54619" y="744416"/>
                </a:lnTo>
                <a:lnTo>
                  <a:pt x="55299" y="748042"/>
                </a:lnTo>
                <a:lnTo>
                  <a:pt x="56432" y="751215"/>
                </a:lnTo>
                <a:lnTo>
                  <a:pt x="57565" y="753935"/>
                </a:lnTo>
                <a:lnTo>
                  <a:pt x="59151" y="756201"/>
                </a:lnTo>
                <a:lnTo>
                  <a:pt x="60964" y="757788"/>
                </a:lnTo>
                <a:lnTo>
                  <a:pt x="62098" y="758468"/>
                </a:lnTo>
                <a:lnTo>
                  <a:pt x="63004" y="758921"/>
                </a:lnTo>
                <a:lnTo>
                  <a:pt x="64137" y="759374"/>
                </a:lnTo>
                <a:lnTo>
                  <a:pt x="65044" y="759374"/>
                </a:lnTo>
                <a:lnTo>
                  <a:pt x="610780" y="759374"/>
                </a:lnTo>
                <a:lnTo>
                  <a:pt x="611687" y="759374"/>
                </a:lnTo>
                <a:lnTo>
                  <a:pt x="612820" y="758921"/>
                </a:lnTo>
                <a:lnTo>
                  <a:pt x="613726" y="758468"/>
                </a:lnTo>
                <a:lnTo>
                  <a:pt x="614859" y="757788"/>
                </a:lnTo>
                <a:lnTo>
                  <a:pt x="616672" y="756201"/>
                </a:lnTo>
                <a:lnTo>
                  <a:pt x="618259" y="753935"/>
                </a:lnTo>
                <a:lnTo>
                  <a:pt x="619392" y="751215"/>
                </a:lnTo>
                <a:lnTo>
                  <a:pt x="620525" y="748042"/>
                </a:lnTo>
                <a:lnTo>
                  <a:pt x="621205" y="744416"/>
                </a:lnTo>
                <a:lnTo>
                  <a:pt x="621432" y="740790"/>
                </a:lnTo>
                <a:lnTo>
                  <a:pt x="621205" y="736937"/>
                </a:lnTo>
                <a:lnTo>
                  <a:pt x="620525" y="733764"/>
                </a:lnTo>
                <a:lnTo>
                  <a:pt x="619392" y="730591"/>
                </a:lnTo>
                <a:lnTo>
                  <a:pt x="618259" y="727872"/>
                </a:lnTo>
                <a:lnTo>
                  <a:pt x="616672" y="725605"/>
                </a:lnTo>
                <a:lnTo>
                  <a:pt x="614859" y="724019"/>
                </a:lnTo>
                <a:lnTo>
                  <a:pt x="613726" y="723339"/>
                </a:lnTo>
                <a:lnTo>
                  <a:pt x="612820" y="722659"/>
                </a:lnTo>
                <a:lnTo>
                  <a:pt x="611687" y="722432"/>
                </a:lnTo>
                <a:lnTo>
                  <a:pt x="610780" y="722432"/>
                </a:lnTo>
                <a:lnTo>
                  <a:pt x="65044" y="722432"/>
                </a:lnTo>
                <a:lnTo>
                  <a:pt x="64137" y="722432"/>
                </a:lnTo>
                <a:close/>
                <a:moveTo>
                  <a:pt x="64137" y="656028"/>
                </a:moveTo>
                <a:lnTo>
                  <a:pt x="63004" y="656254"/>
                </a:lnTo>
                <a:lnTo>
                  <a:pt x="62098" y="656708"/>
                </a:lnTo>
                <a:lnTo>
                  <a:pt x="60964" y="657614"/>
                </a:lnTo>
                <a:lnTo>
                  <a:pt x="59151" y="658974"/>
                </a:lnTo>
                <a:lnTo>
                  <a:pt x="57565" y="661240"/>
                </a:lnTo>
                <a:lnTo>
                  <a:pt x="56432" y="664187"/>
                </a:lnTo>
                <a:lnTo>
                  <a:pt x="55299" y="667133"/>
                </a:lnTo>
                <a:lnTo>
                  <a:pt x="54619" y="670533"/>
                </a:lnTo>
                <a:lnTo>
                  <a:pt x="54619" y="674385"/>
                </a:lnTo>
                <a:lnTo>
                  <a:pt x="54619" y="678012"/>
                </a:lnTo>
                <a:lnTo>
                  <a:pt x="55299" y="681638"/>
                </a:lnTo>
                <a:lnTo>
                  <a:pt x="56432" y="684584"/>
                </a:lnTo>
                <a:lnTo>
                  <a:pt x="57565" y="687530"/>
                </a:lnTo>
                <a:lnTo>
                  <a:pt x="59151" y="689797"/>
                </a:lnTo>
                <a:lnTo>
                  <a:pt x="60964" y="691157"/>
                </a:lnTo>
                <a:lnTo>
                  <a:pt x="62098" y="692063"/>
                </a:lnTo>
                <a:lnTo>
                  <a:pt x="63004" y="692516"/>
                </a:lnTo>
                <a:lnTo>
                  <a:pt x="64137" y="692743"/>
                </a:lnTo>
                <a:lnTo>
                  <a:pt x="65044" y="692743"/>
                </a:lnTo>
                <a:lnTo>
                  <a:pt x="610780" y="692743"/>
                </a:lnTo>
                <a:lnTo>
                  <a:pt x="611687" y="692743"/>
                </a:lnTo>
                <a:lnTo>
                  <a:pt x="612820" y="692516"/>
                </a:lnTo>
                <a:lnTo>
                  <a:pt x="613726" y="692063"/>
                </a:lnTo>
                <a:lnTo>
                  <a:pt x="614859" y="691157"/>
                </a:lnTo>
                <a:lnTo>
                  <a:pt x="616672" y="689797"/>
                </a:lnTo>
                <a:lnTo>
                  <a:pt x="618259" y="687530"/>
                </a:lnTo>
                <a:lnTo>
                  <a:pt x="619392" y="684584"/>
                </a:lnTo>
                <a:lnTo>
                  <a:pt x="620525" y="681638"/>
                </a:lnTo>
                <a:lnTo>
                  <a:pt x="621205" y="678012"/>
                </a:lnTo>
                <a:lnTo>
                  <a:pt x="621432" y="674385"/>
                </a:lnTo>
                <a:lnTo>
                  <a:pt x="621205" y="670533"/>
                </a:lnTo>
                <a:lnTo>
                  <a:pt x="620525" y="667133"/>
                </a:lnTo>
                <a:lnTo>
                  <a:pt x="619392" y="664187"/>
                </a:lnTo>
                <a:lnTo>
                  <a:pt x="618259" y="661240"/>
                </a:lnTo>
                <a:lnTo>
                  <a:pt x="616672" y="658974"/>
                </a:lnTo>
                <a:lnTo>
                  <a:pt x="614859" y="657614"/>
                </a:lnTo>
                <a:lnTo>
                  <a:pt x="613726" y="656708"/>
                </a:lnTo>
                <a:lnTo>
                  <a:pt x="612820" y="656254"/>
                </a:lnTo>
                <a:lnTo>
                  <a:pt x="611687" y="656028"/>
                </a:lnTo>
                <a:lnTo>
                  <a:pt x="610780" y="656028"/>
                </a:lnTo>
                <a:lnTo>
                  <a:pt x="65044" y="656028"/>
                </a:lnTo>
                <a:lnTo>
                  <a:pt x="64137" y="656028"/>
                </a:lnTo>
                <a:close/>
                <a:moveTo>
                  <a:pt x="65044" y="582144"/>
                </a:moveTo>
                <a:lnTo>
                  <a:pt x="64137" y="582371"/>
                </a:lnTo>
                <a:lnTo>
                  <a:pt x="63004" y="582598"/>
                </a:lnTo>
                <a:lnTo>
                  <a:pt x="62098" y="582824"/>
                </a:lnTo>
                <a:lnTo>
                  <a:pt x="60964" y="583504"/>
                </a:lnTo>
                <a:lnTo>
                  <a:pt x="59151" y="585091"/>
                </a:lnTo>
                <a:lnTo>
                  <a:pt x="57565" y="587357"/>
                </a:lnTo>
                <a:lnTo>
                  <a:pt x="56432" y="590303"/>
                </a:lnTo>
                <a:lnTo>
                  <a:pt x="55299" y="593249"/>
                </a:lnTo>
                <a:lnTo>
                  <a:pt x="54619" y="596876"/>
                </a:lnTo>
                <a:lnTo>
                  <a:pt x="54619" y="600502"/>
                </a:lnTo>
                <a:lnTo>
                  <a:pt x="54619" y="604355"/>
                </a:lnTo>
                <a:lnTo>
                  <a:pt x="55299" y="607528"/>
                </a:lnTo>
                <a:lnTo>
                  <a:pt x="56432" y="610927"/>
                </a:lnTo>
                <a:lnTo>
                  <a:pt x="57565" y="613420"/>
                </a:lnTo>
                <a:lnTo>
                  <a:pt x="59151" y="615913"/>
                </a:lnTo>
                <a:lnTo>
                  <a:pt x="60964" y="617500"/>
                </a:lnTo>
                <a:lnTo>
                  <a:pt x="62098" y="618180"/>
                </a:lnTo>
                <a:lnTo>
                  <a:pt x="63004" y="618633"/>
                </a:lnTo>
                <a:lnTo>
                  <a:pt x="64137" y="618859"/>
                </a:lnTo>
                <a:lnTo>
                  <a:pt x="65044" y="619086"/>
                </a:lnTo>
                <a:lnTo>
                  <a:pt x="610780" y="619086"/>
                </a:lnTo>
                <a:lnTo>
                  <a:pt x="611687" y="618859"/>
                </a:lnTo>
                <a:lnTo>
                  <a:pt x="612820" y="618633"/>
                </a:lnTo>
                <a:lnTo>
                  <a:pt x="613726" y="618180"/>
                </a:lnTo>
                <a:lnTo>
                  <a:pt x="614859" y="617500"/>
                </a:lnTo>
                <a:lnTo>
                  <a:pt x="616672" y="615913"/>
                </a:lnTo>
                <a:lnTo>
                  <a:pt x="618259" y="613420"/>
                </a:lnTo>
                <a:lnTo>
                  <a:pt x="619392" y="610927"/>
                </a:lnTo>
                <a:lnTo>
                  <a:pt x="620525" y="607528"/>
                </a:lnTo>
                <a:lnTo>
                  <a:pt x="621205" y="604355"/>
                </a:lnTo>
                <a:lnTo>
                  <a:pt x="621432" y="600502"/>
                </a:lnTo>
                <a:lnTo>
                  <a:pt x="621205" y="596876"/>
                </a:lnTo>
                <a:lnTo>
                  <a:pt x="620525" y="593249"/>
                </a:lnTo>
                <a:lnTo>
                  <a:pt x="619392" y="590303"/>
                </a:lnTo>
                <a:lnTo>
                  <a:pt x="618259" y="587357"/>
                </a:lnTo>
                <a:lnTo>
                  <a:pt x="616672" y="585091"/>
                </a:lnTo>
                <a:lnTo>
                  <a:pt x="614859" y="583504"/>
                </a:lnTo>
                <a:lnTo>
                  <a:pt x="613726" y="582824"/>
                </a:lnTo>
                <a:lnTo>
                  <a:pt x="612820" y="582598"/>
                </a:lnTo>
                <a:lnTo>
                  <a:pt x="611687" y="582371"/>
                </a:lnTo>
                <a:lnTo>
                  <a:pt x="610780" y="582144"/>
                </a:lnTo>
                <a:lnTo>
                  <a:pt x="65044" y="582144"/>
                </a:lnTo>
                <a:close/>
                <a:moveTo>
                  <a:pt x="65044" y="508034"/>
                </a:moveTo>
                <a:lnTo>
                  <a:pt x="64137" y="508487"/>
                </a:lnTo>
                <a:lnTo>
                  <a:pt x="63004" y="508714"/>
                </a:lnTo>
                <a:lnTo>
                  <a:pt x="62098" y="509167"/>
                </a:lnTo>
                <a:lnTo>
                  <a:pt x="60964" y="509621"/>
                </a:lnTo>
                <a:lnTo>
                  <a:pt x="59151" y="511434"/>
                </a:lnTo>
                <a:lnTo>
                  <a:pt x="57565" y="513700"/>
                </a:lnTo>
                <a:lnTo>
                  <a:pt x="56432" y="516420"/>
                </a:lnTo>
                <a:lnTo>
                  <a:pt x="55299" y="519593"/>
                </a:lnTo>
                <a:lnTo>
                  <a:pt x="54619" y="522992"/>
                </a:lnTo>
                <a:lnTo>
                  <a:pt x="54619" y="526845"/>
                </a:lnTo>
                <a:lnTo>
                  <a:pt x="54619" y="530471"/>
                </a:lnTo>
                <a:lnTo>
                  <a:pt x="55299" y="533871"/>
                </a:lnTo>
                <a:lnTo>
                  <a:pt x="56432" y="537044"/>
                </a:lnTo>
                <a:lnTo>
                  <a:pt x="57565" y="539763"/>
                </a:lnTo>
                <a:lnTo>
                  <a:pt x="59151" y="542256"/>
                </a:lnTo>
                <a:lnTo>
                  <a:pt x="60964" y="543616"/>
                </a:lnTo>
                <a:lnTo>
                  <a:pt x="62098" y="544523"/>
                </a:lnTo>
                <a:lnTo>
                  <a:pt x="63004" y="544749"/>
                </a:lnTo>
                <a:lnTo>
                  <a:pt x="64137" y="545203"/>
                </a:lnTo>
                <a:lnTo>
                  <a:pt x="65044" y="545203"/>
                </a:lnTo>
                <a:lnTo>
                  <a:pt x="610780" y="545203"/>
                </a:lnTo>
                <a:lnTo>
                  <a:pt x="611687" y="545203"/>
                </a:lnTo>
                <a:lnTo>
                  <a:pt x="612820" y="544749"/>
                </a:lnTo>
                <a:lnTo>
                  <a:pt x="613726" y="544523"/>
                </a:lnTo>
                <a:lnTo>
                  <a:pt x="614859" y="543616"/>
                </a:lnTo>
                <a:lnTo>
                  <a:pt x="616672" y="542256"/>
                </a:lnTo>
                <a:lnTo>
                  <a:pt x="618259" y="539763"/>
                </a:lnTo>
                <a:lnTo>
                  <a:pt x="619392" y="537044"/>
                </a:lnTo>
                <a:lnTo>
                  <a:pt x="620525" y="533871"/>
                </a:lnTo>
                <a:lnTo>
                  <a:pt x="621205" y="530471"/>
                </a:lnTo>
                <a:lnTo>
                  <a:pt x="621432" y="526845"/>
                </a:lnTo>
                <a:lnTo>
                  <a:pt x="621205" y="522992"/>
                </a:lnTo>
                <a:lnTo>
                  <a:pt x="620525" y="519593"/>
                </a:lnTo>
                <a:lnTo>
                  <a:pt x="619392" y="516420"/>
                </a:lnTo>
                <a:lnTo>
                  <a:pt x="618259" y="513700"/>
                </a:lnTo>
                <a:lnTo>
                  <a:pt x="616672" y="511434"/>
                </a:lnTo>
                <a:lnTo>
                  <a:pt x="614859" y="509621"/>
                </a:lnTo>
                <a:lnTo>
                  <a:pt x="613726" y="509167"/>
                </a:lnTo>
                <a:lnTo>
                  <a:pt x="612820" y="508714"/>
                </a:lnTo>
                <a:lnTo>
                  <a:pt x="611687" y="508487"/>
                </a:lnTo>
                <a:lnTo>
                  <a:pt x="610780" y="508034"/>
                </a:lnTo>
                <a:lnTo>
                  <a:pt x="65044" y="508034"/>
                </a:lnTo>
                <a:close/>
                <a:moveTo>
                  <a:pt x="57112" y="431884"/>
                </a:moveTo>
                <a:lnTo>
                  <a:pt x="56885" y="432111"/>
                </a:lnTo>
                <a:lnTo>
                  <a:pt x="56432" y="433244"/>
                </a:lnTo>
                <a:lnTo>
                  <a:pt x="55978" y="435057"/>
                </a:lnTo>
                <a:lnTo>
                  <a:pt x="55299" y="437323"/>
                </a:lnTo>
                <a:lnTo>
                  <a:pt x="54845" y="443216"/>
                </a:lnTo>
                <a:lnTo>
                  <a:pt x="54619" y="450242"/>
                </a:lnTo>
                <a:lnTo>
                  <a:pt x="54845" y="457494"/>
                </a:lnTo>
                <a:lnTo>
                  <a:pt x="55299" y="463387"/>
                </a:lnTo>
                <a:lnTo>
                  <a:pt x="55978" y="465653"/>
                </a:lnTo>
                <a:lnTo>
                  <a:pt x="56432" y="467240"/>
                </a:lnTo>
                <a:lnTo>
                  <a:pt x="56885" y="468146"/>
                </a:lnTo>
                <a:lnTo>
                  <a:pt x="57112" y="468826"/>
                </a:lnTo>
                <a:lnTo>
                  <a:pt x="57338" y="468826"/>
                </a:lnTo>
                <a:lnTo>
                  <a:pt x="209637" y="468826"/>
                </a:lnTo>
                <a:lnTo>
                  <a:pt x="210090" y="468826"/>
                </a:lnTo>
                <a:lnTo>
                  <a:pt x="210317" y="468146"/>
                </a:lnTo>
                <a:lnTo>
                  <a:pt x="210770" y="467240"/>
                </a:lnTo>
                <a:lnTo>
                  <a:pt x="211450" y="465653"/>
                </a:lnTo>
                <a:lnTo>
                  <a:pt x="211677" y="463387"/>
                </a:lnTo>
                <a:lnTo>
                  <a:pt x="212357" y="457494"/>
                </a:lnTo>
                <a:lnTo>
                  <a:pt x="212583" y="450242"/>
                </a:lnTo>
                <a:lnTo>
                  <a:pt x="212357" y="443216"/>
                </a:lnTo>
                <a:lnTo>
                  <a:pt x="211677" y="437323"/>
                </a:lnTo>
                <a:lnTo>
                  <a:pt x="211450" y="435057"/>
                </a:lnTo>
                <a:lnTo>
                  <a:pt x="210770" y="433244"/>
                </a:lnTo>
                <a:lnTo>
                  <a:pt x="210317" y="432111"/>
                </a:lnTo>
                <a:lnTo>
                  <a:pt x="210090" y="431884"/>
                </a:lnTo>
                <a:lnTo>
                  <a:pt x="209637" y="431884"/>
                </a:lnTo>
                <a:lnTo>
                  <a:pt x="57338" y="431884"/>
                </a:lnTo>
                <a:lnTo>
                  <a:pt x="57112" y="431884"/>
                </a:lnTo>
                <a:close/>
                <a:moveTo>
                  <a:pt x="492930" y="247629"/>
                </a:moveTo>
                <a:lnTo>
                  <a:pt x="492703" y="409447"/>
                </a:lnTo>
                <a:lnTo>
                  <a:pt x="573612" y="409447"/>
                </a:lnTo>
                <a:lnTo>
                  <a:pt x="654520" y="409221"/>
                </a:lnTo>
                <a:lnTo>
                  <a:pt x="573612" y="328311"/>
                </a:lnTo>
                <a:lnTo>
                  <a:pt x="492930" y="247629"/>
                </a:lnTo>
                <a:close/>
                <a:moveTo>
                  <a:pt x="0" y="214313"/>
                </a:moveTo>
                <a:lnTo>
                  <a:pt x="513101" y="214313"/>
                </a:lnTo>
                <a:lnTo>
                  <a:pt x="679450" y="380891"/>
                </a:lnTo>
                <a:lnTo>
                  <a:pt x="679450" y="1247776"/>
                </a:lnTo>
                <a:lnTo>
                  <a:pt x="0" y="1247776"/>
                </a:lnTo>
                <a:lnTo>
                  <a:pt x="0" y="214313"/>
                </a:lnTo>
                <a:close/>
                <a:moveTo>
                  <a:pt x="694441" y="33316"/>
                </a:moveTo>
                <a:lnTo>
                  <a:pt x="693988" y="195134"/>
                </a:lnTo>
                <a:lnTo>
                  <a:pt x="775069" y="195134"/>
                </a:lnTo>
                <a:lnTo>
                  <a:pt x="855924" y="195134"/>
                </a:lnTo>
                <a:lnTo>
                  <a:pt x="775069" y="114452"/>
                </a:lnTo>
                <a:lnTo>
                  <a:pt x="694441" y="33316"/>
                </a:lnTo>
                <a:close/>
                <a:moveTo>
                  <a:pt x="201613" y="0"/>
                </a:moveTo>
                <a:lnTo>
                  <a:pt x="714598" y="0"/>
                </a:lnTo>
                <a:lnTo>
                  <a:pt x="881063" y="166805"/>
                </a:lnTo>
                <a:lnTo>
                  <a:pt x="881063" y="1033463"/>
                </a:lnTo>
                <a:lnTo>
                  <a:pt x="739738" y="1033463"/>
                </a:lnTo>
                <a:lnTo>
                  <a:pt x="739738" y="337235"/>
                </a:lnTo>
                <a:lnTo>
                  <a:pt x="573272" y="170657"/>
                </a:lnTo>
                <a:lnTo>
                  <a:pt x="201613" y="170657"/>
                </a:lnTo>
                <a:lnTo>
                  <a:pt x="201613"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5" name="KSO_Shape"/>
          <p:cNvSpPr>
            <a:spLocks/>
          </p:cNvSpPr>
          <p:nvPr/>
        </p:nvSpPr>
        <p:spPr bwMode="auto">
          <a:xfrm>
            <a:off x="5022294" y="2811114"/>
            <a:ext cx="237138" cy="35659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6" name="KSO_Shape"/>
          <p:cNvSpPr/>
          <p:nvPr/>
        </p:nvSpPr>
        <p:spPr>
          <a:xfrm>
            <a:off x="6505289" y="2781505"/>
            <a:ext cx="270281" cy="415816"/>
          </a:xfrm>
          <a:custGeom>
            <a:avLst/>
            <a:gdLst>
              <a:gd name="connsiteX0" fmla="*/ 1569114 w 3604952"/>
              <a:gd name="connsiteY0" fmla="*/ 5211012 h 5550702"/>
              <a:gd name="connsiteX1" fmla="*/ 2035839 w 3604952"/>
              <a:gd name="connsiteY1" fmla="*/ 5211012 h 5550702"/>
              <a:gd name="connsiteX2" fmla="*/ 2035839 w 3604952"/>
              <a:gd name="connsiteY2" fmla="*/ 5550702 h 5550702"/>
              <a:gd name="connsiteX3" fmla="*/ 1569114 w 3604952"/>
              <a:gd name="connsiteY3" fmla="*/ 5550702 h 5550702"/>
              <a:gd name="connsiteX4" fmla="*/ 1045239 w 3604952"/>
              <a:gd name="connsiteY4" fmla="*/ 4710950 h 5550702"/>
              <a:gd name="connsiteX5" fmla="*/ 2559714 w 3604952"/>
              <a:gd name="connsiteY5" fmla="*/ 4710950 h 5550702"/>
              <a:gd name="connsiteX6" fmla="*/ 2559714 w 3604952"/>
              <a:gd name="connsiteY6" fmla="*/ 4972888 h 5550702"/>
              <a:gd name="connsiteX7" fmla="*/ 1045239 w 3604952"/>
              <a:gd name="connsiteY7" fmla="*/ 4972888 h 5550702"/>
              <a:gd name="connsiteX8" fmla="*/ 1045239 w 3604952"/>
              <a:gd name="connsiteY8" fmla="*/ 4210887 h 5550702"/>
              <a:gd name="connsiteX9" fmla="*/ 2559714 w 3604952"/>
              <a:gd name="connsiteY9" fmla="*/ 4210887 h 5550702"/>
              <a:gd name="connsiteX10" fmla="*/ 2559714 w 3604952"/>
              <a:gd name="connsiteY10" fmla="*/ 4472825 h 5550702"/>
              <a:gd name="connsiteX11" fmla="*/ 1045239 w 3604952"/>
              <a:gd name="connsiteY11" fmla="*/ 4472825 h 5550702"/>
              <a:gd name="connsiteX12" fmla="*/ 1802476 w 3604952"/>
              <a:gd name="connsiteY12" fmla="*/ 0 h 5550702"/>
              <a:gd name="connsiteX13" fmla="*/ 3604952 w 3604952"/>
              <a:gd name="connsiteY13" fmla="*/ 1857794 h 5550702"/>
              <a:gd name="connsiteX14" fmla="*/ 2661643 w 3604952"/>
              <a:gd name="connsiteY14" fmla="*/ 3491362 h 5550702"/>
              <a:gd name="connsiteX15" fmla="*/ 2559714 w 3604952"/>
              <a:gd name="connsiteY15" fmla="*/ 3541971 h 5550702"/>
              <a:gd name="connsiteX16" fmla="*/ 2559714 w 3604952"/>
              <a:gd name="connsiteY16" fmla="*/ 3972762 h 5550702"/>
              <a:gd name="connsiteX17" fmla="*/ 1045239 w 3604952"/>
              <a:gd name="connsiteY17" fmla="*/ 3972762 h 5550702"/>
              <a:gd name="connsiteX18" fmla="*/ 1045239 w 3604952"/>
              <a:gd name="connsiteY18" fmla="*/ 3541971 h 5550702"/>
              <a:gd name="connsiteX19" fmla="*/ 943309 w 3604952"/>
              <a:gd name="connsiteY19" fmla="*/ 3491362 h 5550702"/>
              <a:gd name="connsiteX20" fmla="*/ 0 w 3604952"/>
              <a:gd name="connsiteY20" fmla="*/ 1857794 h 5550702"/>
              <a:gd name="connsiteX21" fmla="*/ 1802476 w 3604952"/>
              <a:gd name="connsiteY21" fmla="*/ 0 h 555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04952" h="5550702">
                <a:moveTo>
                  <a:pt x="1569114" y="5211012"/>
                </a:moveTo>
                <a:lnTo>
                  <a:pt x="2035839" y="5211012"/>
                </a:lnTo>
                <a:lnTo>
                  <a:pt x="2035839" y="5550702"/>
                </a:lnTo>
                <a:lnTo>
                  <a:pt x="1569114" y="5550702"/>
                </a:lnTo>
                <a:close/>
                <a:moveTo>
                  <a:pt x="1045239" y="4710950"/>
                </a:moveTo>
                <a:lnTo>
                  <a:pt x="2559714" y="4710950"/>
                </a:lnTo>
                <a:lnTo>
                  <a:pt x="2559714" y="4972888"/>
                </a:lnTo>
                <a:lnTo>
                  <a:pt x="1045239" y="4972888"/>
                </a:lnTo>
                <a:close/>
                <a:moveTo>
                  <a:pt x="1045239" y="4210887"/>
                </a:moveTo>
                <a:lnTo>
                  <a:pt x="2559714" y="4210887"/>
                </a:lnTo>
                <a:lnTo>
                  <a:pt x="2559714" y="4472825"/>
                </a:lnTo>
                <a:lnTo>
                  <a:pt x="1045239" y="4472825"/>
                </a:lnTo>
                <a:close/>
                <a:moveTo>
                  <a:pt x="1802476" y="0"/>
                </a:moveTo>
                <a:cubicBezTo>
                  <a:pt x="2797956" y="0"/>
                  <a:pt x="3604952" y="831763"/>
                  <a:pt x="3604952" y="1857794"/>
                </a:cubicBezTo>
                <a:cubicBezTo>
                  <a:pt x="3604952" y="2563190"/>
                  <a:pt x="3223520" y="3176765"/>
                  <a:pt x="2661643" y="3491362"/>
                </a:cubicBezTo>
                <a:lnTo>
                  <a:pt x="2559714" y="3541971"/>
                </a:lnTo>
                <a:lnTo>
                  <a:pt x="2559714" y="3972762"/>
                </a:lnTo>
                <a:lnTo>
                  <a:pt x="1045239" y="3972762"/>
                </a:lnTo>
                <a:lnTo>
                  <a:pt x="1045239" y="3541971"/>
                </a:lnTo>
                <a:lnTo>
                  <a:pt x="943309" y="3491362"/>
                </a:lnTo>
                <a:cubicBezTo>
                  <a:pt x="381432" y="3176765"/>
                  <a:pt x="0" y="2563190"/>
                  <a:pt x="0" y="1857794"/>
                </a:cubicBezTo>
                <a:cubicBezTo>
                  <a:pt x="0" y="831763"/>
                  <a:pt x="806996" y="0"/>
                  <a:pt x="18024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endParaRPr>
          </a:p>
        </p:txBody>
      </p:sp>
      <p:sp>
        <p:nvSpPr>
          <p:cNvPr id="17" name="文本框 7"/>
          <p:cNvSpPr txBox="1">
            <a:spLocks noChangeArrowheads="1"/>
          </p:cNvSpPr>
          <p:nvPr/>
        </p:nvSpPr>
        <p:spPr bwMode="auto">
          <a:xfrm>
            <a:off x="1313830" y="4011910"/>
            <a:ext cx="152997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eaLnBrk="1" hangingPunct="1">
              <a:lnSpc>
                <a:spcPct val="120000"/>
              </a:lnSpc>
            </a:pPr>
            <a:r>
              <a:rPr lang="zh-CN" altLang="en-US" sz="1200" dirty="0" smtClean="0">
                <a:solidFill>
                  <a:schemeClr val="tx1">
                    <a:lumMod val="85000"/>
                    <a:lumOff val="15000"/>
                  </a:schemeClr>
                </a:solidFill>
                <a:latin typeface="微软雅黑" pitchFamily="34" charset="-122"/>
              </a:rPr>
              <a:t>说明</a:t>
            </a:r>
            <a:r>
              <a:rPr lang="zh-CN" altLang="en-US" sz="1200" dirty="0">
                <a:solidFill>
                  <a:schemeClr val="tx1">
                    <a:lumMod val="85000"/>
                    <a:lumOff val="15000"/>
                  </a:schemeClr>
                </a:solidFill>
                <a:latin typeface="微软雅黑" pitchFamily="34" charset="-122"/>
              </a:rPr>
              <a:t>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2898006" y="4011910"/>
            <a:ext cx="152997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eaLnBrk="1" hangingPunct="1">
              <a:lnSpc>
                <a:spcPct val="120000"/>
              </a:lnSpc>
            </a:pPr>
            <a:r>
              <a:rPr lang="zh-CN" altLang="en-US" sz="1200" dirty="0" smtClean="0">
                <a:solidFill>
                  <a:schemeClr val="tx1">
                    <a:lumMod val="85000"/>
                    <a:lumOff val="15000"/>
                  </a:schemeClr>
                </a:solidFill>
                <a:latin typeface="微软雅黑" pitchFamily="34" charset="-122"/>
              </a:rPr>
              <a:t>说明</a:t>
            </a:r>
            <a:r>
              <a:rPr lang="zh-CN" altLang="en-US" sz="1200" dirty="0">
                <a:solidFill>
                  <a:schemeClr val="tx1">
                    <a:lumMod val="85000"/>
                    <a:lumOff val="15000"/>
                  </a:schemeClr>
                </a:solidFill>
                <a:latin typeface="微软雅黑" pitchFamily="34" charset="-122"/>
              </a:rPr>
              <a:t>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9" name="文本框 7"/>
          <p:cNvSpPr txBox="1">
            <a:spLocks noChangeArrowheads="1"/>
          </p:cNvSpPr>
          <p:nvPr/>
        </p:nvSpPr>
        <p:spPr bwMode="auto">
          <a:xfrm>
            <a:off x="4355976" y="3992066"/>
            <a:ext cx="152997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eaLnBrk="1" hangingPunct="1">
              <a:lnSpc>
                <a:spcPct val="120000"/>
              </a:lnSpc>
            </a:pPr>
            <a:r>
              <a:rPr lang="zh-CN" altLang="en-US" sz="1200" dirty="0" smtClean="0">
                <a:solidFill>
                  <a:schemeClr val="tx1">
                    <a:lumMod val="85000"/>
                    <a:lumOff val="15000"/>
                  </a:schemeClr>
                </a:solidFill>
                <a:latin typeface="微软雅黑" pitchFamily="34" charset="-122"/>
              </a:rPr>
              <a:t>说明</a:t>
            </a:r>
            <a:r>
              <a:rPr lang="zh-CN" altLang="en-US" sz="1200" dirty="0">
                <a:solidFill>
                  <a:schemeClr val="tx1">
                    <a:lumMod val="85000"/>
                    <a:lumOff val="15000"/>
                  </a:schemeClr>
                </a:solidFill>
                <a:latin typeface="微软雅黑" pitchFamily="34" charset="-122"/>
              </a:rPr>
              <a:t>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0" name="文本框 7"/>
          <p:cNvSpPr txBox="1">
            <a:spLocks noChangeArrowheads="1"/>
          </p:cNvSpPr>
          <p:nvPr/>
        </p:nvSpPr>
        <p:spPr bwMode="auto">
          <a:xfrm>
            <a:off x="5813946" y="3992066"/>
            <a:ext cx="152997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eaLnBrk="1" hangingPunct="1">
              <a:lnSpc>
                <a:spcPct val="120000"/>
              </a:lnSpc>
            </a:pPr>
            <a:r>
              <a:rPr lang="zh-CN" altLang="en-US" sz="1200" dirty="0" smtClean="0">
                <a:solidFill>
                  <a:schemeClr val="tx1">
                    <a:lumMod val="85000"/>
                    <a:lumOff val="15000"/>
                  </a:schemeClr>
                </a:solidFill>
                <a:latin typeface="微软雅黑" pitchFamily="34" charset="-122"/>
              </a:rPr>
              <a:t>说明</a:t>
            </a:r>
            <a:r>
              <a:rPr lang="zh-CN" altLang="en-US" sz="1200" dirty="0">
                <a:solidFill>
                  <a:schemeClr val="tx1">
                    <a:lumMod val="85000"/>
                    <a:lumOff val="15000"/>
                  </a:schemeClr>
                </a:solidFill>
                <a:latin typeface="微软雅黑" pitchFamily="34" charset="-122"/>
              </a:rPr>
              <a:t>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31160794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850"/>
                            </p:stCondLst>
                            <p:childTnLst>
                              <p:par>
                                <p:cTn id="22" presetID="2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75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childTnLst>
                                </p:cTn>
                              </p:par>
                            </p:childTnLst>
                          </p:cTn>
                        </p:par>
                        <p:par>
                          <p:cTn id="38" fill="hold">
                            <p:stCondLst>
                              <p:cond delay="3100"/>
                            </p:stCondLst>
                            <p:childTnLst>
                              <p:par>
                                <p:cTn id="39" presetID="45"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anim calcmode="lin" valueType="num">
                                      <p:cBhvr>
                                        <p:cTn id="42" dur="500" fill="hold"/>
                                        <p:tgtEl>
                                          <p:spTgt spid="13"/>
                                        </p:tgtEl>
                                        <p:attrNameLst>
                                          <p:attrName>ppt_w</p:attrName>
                                        </p:attrNameLst>
                                      </p:cBhvr>
                                      <p:tavLst>
                                        <p:tav tm="0" fmla="#ppt_w*sin(2.5*pi*$)">
                                          <p:val>
                                            <p:fltVal val="0"/>
                                          </p:val>
                                        </p:tav>
                                        <p:tav tm="100000">
                                          <p:val>
                                            <p:fltVal val="1"/>
                                          </p:val>
                                        </p:tav>
                                      </p:tavLst>
                                    </p:anim>
                                    <p:anim calcmode="lin" valueType="num">
                                      <p:cBhvr>
                                        <p:cTn id="43" dur="500" fill="hold"/>
                                        <p:tgtEl>
                                          <p:spTgt spid="13"/>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anim calcmode="lin" valueType="num">
                                      <p:cBhvr>
                                        <p:cTn id="47" dur="500" fill="hold"/>
                                        <p:tgtEl>
                                          <p:spTgt spid="14"/>
                                        </p:tgtEl>
                                        <p:attrNameLst>
                                          <p:attrName>ppt_w</p:attrName>
                                        </p:attrNameLst>
                                      </p:cBhvr>
                                      <p:tavLst>
                                        <p:tav tm="0" fmla="#ppt_w*sin(2.5*pi*$)">
                                          <p:val>
                                            <p:fltVal val="0"/>
                                          </p:val>
                                        </p:tav>
                                        <p:tav tm="100000">
                                          <p:val>
                                            <p:fltVal val="1"/>
                                          </p:val>
                                        </p:tav>
                                      </p:tavLst>
                                    </p:anim>
                                    <p:anim calcmode="lin" valueType="num">
                                      <p:cBhvr>
                                        <p:cTn id="48" dur="500" fill="hold"/>
                                        <p:tgtEl>
                                          <p:spTgt spid="14"/>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5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anim calcmode="lin" valueType="num">
                                      <p:cBhvr>
                                        <p:cTn id="52" dur="500" fill="hold"/>
                                        <p:tgtEl>
                                          <p:spTgt spid="15"/>
                                        </p:tgtEl>
                                        <p:attrNameLst>
                                          <p:attrName>ppt_w</p:attrName>
                                        </p:attrNameLst>
                                      </p:cBhvr>
                                      <p:tavLst>
                                        <p:tav tm="0" fmla="#ppt_w*sin(2.5*pi*$)">
                                          <p:val>
                                            <p:fltVal val="0"/>
                                          </p:val>
                                        </p:tav>
                                        <p:tav tm="100000">
                                          <p:val>
                                            <p:fltVal val="1"/>
                                          </p:val>
                                        </p:tav>
                                      </p:tavLst>
                                    </p:anim>
                                    <p:anim calcmode="lin" valueType="num">
                                      <p:cBhvr>
                                        <p:cTn id="53" dur="500" fill="hold"/>
                                        <p:tgtEl>
                                          <p:spTgt spid="15"/>
                                        </p:tgtEl>
                                        <p:attrNameLst>
                                          <p:attrName>ppt_h</p:attrName>
                                        </p:attrNameLst>
                                      </p:cBhvr>
                                      <p:tavLst>
                                        <p:tav tm="0">
                                          <p:val>
                                            <p:strVal val="#ppt_h"/>
                                          </p:val>
                                        </p:tav>
                                        <p:tav tm="100000">
                                          <p:val>
                                            <p:strVal val="#ppt_h"/>
                                          </p:val>
                                        </p:tav>
                                      </p:tavLst>
                                    </p:anim>
                                  </p:childTnLst>
                                </p:cTn>
                              </p:par>
                              <p:par>
                                <p:cTn id="54" presetID="45" presetClass="entr" presetSubtype="0" fill="hold" grpId="0" nodeType="withEffect">
                                  <p:stCondLst>
                                    <p:cond delay="75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ppt_w</p:attrName>
                                        </p:attrNameLst>
                                      </p:cBhvr>
                                      <p:tavLst>
                                        <p:tav tm="0" fmla="#ppt_w*sin(2.5*pi*$)">
                                          <p:val>
                                            <p:fltVal val="0"/>
                                          </p:val>
                                        </p:tav>
                                        <p:tav tm="100000">
                                          <p:val>
                                            <p:fltVal val="1"/>
                                          </p:val>
                                        </p:tav>
                                      </p:tavLst>
                                    </p:anim>
                                    <p:anim calcmode="lin" valueType="num">
                                      <p:cBhvr>
                                        <p:cTn id="58" dur="500" fill="hold"/>
                                        <p:tgtEl>
                                          <p:spTgt spid="16"/>
                                        </p:tgtEl>
                                        <p:attrNameLst>
                                          <p:attrName>ppt_h</p:attrName>
                                        </p:attrNameLst>
                                      </p:cBhvr>
                                      <p:tavLst>
                                        <p:tav tm="0">
                                          <p:val>
                                            <p:strVal val="#ppt_h"/>
                                          </p:val>
                                        </p:tav>
                                        <p:tav tm="100000">
                                          <p:val>
                                            <p:strVal val="#ppt_h"/>
                                          </p:val>
                                        </p:tav>
                                      </p:tavLst>
                                    </p:anim>
                                  </p:childTnLst>
                                </p:cTn>
                              </p:par>
                            </p:childTnLst>
                          </p:cTn>
                        </p:par>
                        <p:par>
                          <p:cTn id="59" fill="hold">
                            <p:stCondLst>
                              <p:cond delay="4350"/>
                            </p:stCondLst>
                            <p:childTnLst>
                              <p:par>
                                <p:cTn id="60" presetID="22" presetClass="entr" presetSubtype="1"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up)">
                                      <p:cBhvr>
                                        <p:cTn id="62" dur="500"/>
                                        <p:tgtEl>
                                          <p:spTgt spid="17"/>
                                        </p:tgtEl>
                                      </p:cBhvr>
                                    </p:animEffect>
                                  </p:childTnLst>
                                </p:cTn>
                              </p:par>
                            </p:childTnLst>
                          </p:cTn>
                        </p:par>
                        <p:par>
                          <p:cTn id="63" fill="hold">
                            <p:stCondLst>
                              <p:cond delay="4850"/>
                            </p:stCondLst>
                            <p:childTnLst>
                              <p:par>
                                <p:cTn id="64" presetID="22" presetClass="entr" presetSubtype="1"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up)">
                                      <p:cBhvr>
                                        <p:cTn id="66" dur="500"/>
                                        <p:tgtEl>
                                          <p:spTgt spid="18"/>
                                        </p:tgtEl>
                                      </p:cBhvr>
                                    </p:animEffect>
                                  </p:childTnLst>
                                </p:cTn>
                              </p:par>
                            </p:childTnLst>
                          </p:cTn>
                        </p:par>
                        <p:par>
                          <p:cTn id="67" fill="hold">
                            <p:stCondLst>
                              <p:cond delay="5350"/>
                            </p:stCondLst>
                            <p:childTnLst>
                              <p:par>
                                <p:cTn id="68" presetID="22" presetClass="entr" presetSubtype="1"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up)">
                                      <p:cBhvr>
                                        <p:cTn id="70" dur="500"/>
                                        <p:tgtEl>
                                          <p:spTgt spid="19"/>
                                        </p:tgtEl>
                                      </p:cBhvr>
                                    </p:animEffect>
                                  </p:childTnLst>
                                </p:cTn>
                              </p:par>
                            </p:childTnLst>
                          </p:cTn>
                        </p:par>
                        <p:par>
                          <p:cTn id="71" fill="hold">
                            <p:stCondLst>
                              <p:cond delay="5850"/>
                            </p:stCondLst>
                            <p:childTnLst>
                              <p:par>
                                <p:cTn id="72" presetID="22" presetClass="entr" presetSubtype="1"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up)">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2674800" y="1859626"/>
            <a:ext cx="1170000" cy="216024"/>
          </a:xfrm>
          <a:prstGeom prst="trapezoid">
            <a:avLst>
              <a:gd name="adj" fmla="val 4043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09800" y="1990792"/>
            <a:ext cx="6934200" cy="1257117"/>
          </a:xfrm>
          <a:prstGeom prst="rect">
            <a:avLst/>
          </a:prstGeom>
          <a:solidFill>
            <a:schemeClr val="bg1"/>
          </a:solidFill>
          <a:ln w="12700" cap="flat" cmpd="sng" algn="ctr">
            <a:noFill/>
            <a:prstDash val="solid"/>
            <a:miter lim="800000"/>
          </a:ln>
          <a:effectLst/>
        </p:spPr>
        <p:txBody>
          <a:bodyPr lIns="1116000" tIns="0" bIns="36000" anchor="ctr"/>
          <a:lstStyle/>
          <a:p>
            <a:pPr algn="just" eaLnBrk="1" fontAlgn="auto" hangingPunct="1">
              <a:spcBef>
                <a:spcPts val="0"/>
              </a:spcBef>
              <a:spcAft>
                <a:spcPts val="0"/>
              </a:spcAft>
              <a:defRPr/>
            </a:pPr>
            <a:endParaRPr lang="zh-CN" altLang="en-US" sz="3600" b="1" dirty="0">
              <a:solidFill>
                <a:schemeClr val="accent1">
                  <a:lumMod val="75000"/>
                </a:schemeClr>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2763665" y="1859626"/>
            <a:ext cx="993775" cy="1011237"/>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accent1">
              <a:lumMod val="60000"/>
              <a:lumOff val="40000"/>
            </a:schemeClr>
          </a:solidFill>
          <a:ln w="12700" algn="ctr">
            <a:noFill/>
            <a:miter lim="800000"/>
            <a:headEnd/>
            <a:tailEnd/>
          </a:ln>
        </p:spPr>
        <p:txBody>
          <a:bodyPr tIns="0" bIns="360000" anchor="ctr"/>
          <a:lstStyle/>
          <a:p>
            <a:pPr algn="ctr" eaLnBrk="1" hangingPunct="1">
              <a:spcBef>
                <a:spcPts val="2400"/>
              </a:spcBef>
              <a:buClr>
                <a:schemeClr val="accent1"/>
              </a:buClr>
              <a:buSzPct val="60000"/>
            </a:pPr>
            <a:r>
              <a:rPr lang="en-US" altLang="zh-CN" sz="3200" b="1" smtClean="0">
                <a:latin typeface="微软雅黑" pitchFamily="34" charset="-122"/>
                <a:ea typeface="微软雅黑" pitchFamily="34" charset="-122"/>
                <a:cs typeface="Arial Unicode MS" pitchFamily="34" charset="-122"/>
              </a:rPr>
              <a:t>02</a:t>
            </a:r>
            <a:endParaRPr lang="zh-CN" altLang="en-US" sz="3200" b="1" dirty="0">
              <a:latin typeface="微软雅黑" pitchFamily="34" charset="-122"/>
              <a:ea typeface="微软雅黑" pitchFamily="34" charset="-122"/>
              <a:cs typeface="Arial Unicode MS" pitchFamily="34" charset="-122"/>
            </a:endParaRPr>
          </a:p>
        </p:txBody>
      </p:sp>
      <p:sp>
        <p:nvSpPr>
          <p:cNvPr id="6" name="文本框 10"/>
          <p:cNvSpPr txBox="1">
            <a:spLocks noChangeArrowheads="1"/>
          </p:cNvSpPr>
          <p:nvPr/>
        </p:nvSpPr>
        <p:spPr bwMode="auto">
          <a:xfrm>
            <a:off x="3550667" y="3279402"/>
            <a:ext cx="5197797" cy="732508"/>
          </a:xfrm>
          <a:prstGeom prst="rect">
            <a:avLst/>
          </a:prstGeom>
          <a:noFill/>
          <a:ln w="9525">
            <a:noFill/>
            <a:miter lim="800000"/>
            <a:headEnd/>
            <a:tailEnd/>
          </a:ln>
        </p:spPr>
        <p:txBody>
          <a:bodyPr wrap="square">
            <a:spAutoFit/>
          </a:bodyPr>
          <a:lstStyle/>
          <a:p>
            <a:pPr eaLnBrk="1" hangingPunct="1">
              <a:lnSpc>
                <a:spcPct val="130000"/>
              </a:lnSpc>
            </a:pPr>
            <a:r>
              <a:rPr lang="zh-CN" altLang="en-US" sz="1600" dirty="0" smtClean="0">
                <a:solidFill>
                  <a:schemeClr val="bg1"/>
                </a:solidFill>
                <a:latin typeface="微软雅黑" pitchFamily="34" charset="-122"/>
                <a:ea typeface="微软雅黑" pitchFamily="34" charset="-122"/>
              </a:rPr>
              <a:t>此处添加或多或少的文字对第一部分的整体内容进行简单的说明，也可以添加小标题。</a:t>
            </a:r>
            <a:endParaRPr lang="zh-CN" altLang="en-US" sz="1600" dirty="0">
              <a:solidFill>
                <a:schemeClr val="bg1"/>
              </a:solidFill>
              <a:latin typeface="微软雅黑" pitchFamily="34" charset="-122"/>
              <a:ea typeface="微软雅黑" pitchFamily="34" charset="-122"/>
            </a:endParaRPr>
          </a:p>
        </p:txBody>
      </p:sp>
      <p:sp>
        <p:nvSpPr>
          <p:cNvPr id="7" name="矩形 6"/>
          <p:cNvSpPr/>
          <p:nvPr/>
        </p:nvSpPr>
        <p:spPr>
          <a:xfrm>
            <a:off x="4572000" y="2293415"/>
            <a:ext cx="2954655" cy="646331"/>
          </a:xfrm>
          <a:prstGeom prst="rect">
            <a:avLst/>
          </a:prstGeom>
        </p:spPr>
        <p:txBody>
          <a:bodyPr wrap="none">
            <a:spAutoFit/>
          </a:bodyPr>
          <a:lstStyle/>
          <a:p>
            <a:r>
              <a:rPr lang="zh-CN" altLang="en-US" sz="3600" b="1" smtClean="0">
                <a:solidFill>
                  <a:schemeClr val="tx1">
                    <a:lumMod val="85000"/>
                    <a:lumOff val="15000"/>
                  </a:schemeClr>
                </a:solidFill>
                <a:latin typeface="微软雅黑" pitchFamily="34" charset="-122"/>
                <a:ea typeface="微软雅黑" pitchFamily="34" charset="-122"/>
              </a:rPr>
              <a:t>工作完成情况</a:t>
            </a:r>
            <a:endParaRPr lang="zh-CN" altLang="en-US" sz="36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0573914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Oval 6"/>
          <p:cNvSpPr>
            <a:spLocks noChangeArrowheads="1"/>
          </p:cNvSpPr>
          <p:nvPr/>
        </p:nvSpPr>
        <p:spPr bwMode="auto">
          <a:xfrm>
            <a:off x="4868309" y="2325585"/>
            <a:ext cx="1354402" cy="1353741"/>
          </a:xfrm>
          <a:prstGeom prst="ellipse">
            <a:avLst/>
          </a:prstGeom>
          <a:solidFill>
            <a:schemeClr val="accent1">
              <a:lumMod val="20000"/>
              <a:lumOff val="80000"/>
            </a:schemeClr>
          </a:solidFill>
          <a:ln>
            <a:noFill/>
          </a:ln>
        </p:spPr>
        <p:txBody>
          <a:bodyPr vert="horz" wrap="square" lIns="68557" tIns="34279" rIns="68557" bIns="34279"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Freeform 7"/>
          <p:cNvSpPr>
            <a:spLocks/>
          </p:cNvSpPr>
          <p:nvPr/>
        </p:nvSpPr>
        <p:spPr bwMode="auto">
          <a:xfrm>
            <a:off x="2831072" y="1444523"/>
            <a:ext cx="968790" cy="3059906"/>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lumMod val="40000"/>
              <a:lumOff val="60000"/>
            </a:schemeClr>
          </a:solidFill>
          <a:ln>
            <a:noFill/>
          </a:ln>
        </p:spPr>
        <p:txBody>
          <a:bodyPr vert="horz" wrap="square" lIns="68557" tIns="34279" rIns="68557" bIns="34279"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Oval 8"/>
          <p:cNvSpPr>
            <a:spLocks noChangeArrowheads="1"/>
          </p:cNvSpPr>
          <p:nvPr/>
        </p:nvSpPr>
        <p:spPr bwMode="auto">
          <a:xfrm>
            <a:off x="3130993" y="1115910"/>
            <a:ext cx="914043" cy="915591"/>
          </a:xfrm>
          <a:prstGeom prst="ellipse">
            <a:avLst/>
          </a:prstGeom>
          <a:solidFill>
            <a:schemeClr val="accent1">
              <a:lumMod val="75000"/>
            </a:schemeClr>
          </a:solidFill>
          <a:ln>
            <a:noFill/>
          </a:ln>
        </p:spPr>
        <p:txBody>
          <a:bodyPr vert="horz" wrap="square" lIns="68557" tIns="34279" rIns="68557" bIns="34279"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Oval 9"/>
          <p:cNvSpPr>
            <a:spLocks noChangeArrowheads="1"/>
          </p:cNvSpPr>
          <p:nvPr/>
        </p:nvSpPr>
        <p:spPr bwMode="auto">
          <a:xfrm>
            <a:off x="2474025" y="2510133"/>
            <a:ext cx="915233" cy="914400"/>
          </a:xfrm>
          <a:prstGeom prst="ellipse">
            <a:avLst/>
          </a:prstGeom>
          <a:solidFill>
            <a:schemeClr val="accent1">
              <a:lumMod val="75000"/>
            </a:schemeClr>
          </a:solidFill>
          <a:ln>
            <a:noFill/>
          </a:ln>
        </p:spPr>
        <p:txBody>
          <a:bodyPr vert="horz" wrap="square" lIns="68557" tIns="34279" rIns="68557" bIns="34279"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Oval 10"/>
          <p:cNvSpPr>
            <a:spLocks noChangeArrowheads="1"/>
          </p:cNvSpPr>
          <p:nvPr/>
        </p:nvSpPr>
        <p:spPr bwMode="auto">
          <a:xfrm>
            <a:off x="3223826" y="3861492"/>
            <a:ext cx="915233" cy="914400"/>
          </a:xfrm>
          <a:prstGeom prst="ellipse">
            <a:avLst/>
          </a:prstGeom>
          <a:solidFill>
            <a:schemeClr val="accent1">
              <a:lumMod val="75000"/>
            </a:schemeClr>
          </a:solidFill>
          <a:ln>
            <a:noFill/>
          </a:ln>
        </p:spPr>
        <p:txBody>
          <a:bodyPr vert="horz" wrap="square" lIns="68557" tIns="34279" rIns="68557" bIns="34279"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Line 11"/>
          <p:cNvSpPr>
            <a:spLocks noChangeShapeType="1"/>
          </p:cNvSpPr>
          <p:nvPr/>
        </p:nvSpPr>
        <p:spPr bwMode="auto">
          <a:xfrm>
            <a:off x="4052533" y="1814967"/>
            <a:ext cx="941327" cy="675564"/>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57" tIns="34279" rIns="68557" bIns="34279"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 name="Line 12"/>
          <p:cNvSpPr>
            <a:spLocks noChangeShapeType="1"/>
          </p:cNvSpPr>
          <p:nvPr/>
        </p:nvSpPr>
        <p:spPr bwMode="auto">
          <a:xfrm flipV="1">
            <a:off x="4113922" y="3544821"/>
            <a:ext cx="900400" cy="532263"/>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57" tIns="34279" rIns="68557" bIns="34279"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Line 13"/>
          <p:cNvSpPr>
            <a:spLocks noChangeShapeType="1"/>
          </p:cNvSpPr>
          <p:nvPr/>
        </p:nvSpPr>
        <p:spPr bwMode="auto">
          <a:xfrm>
            <a:off x="3536146" y="2964471"/>
            <a:ext cx="1251453" cy="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57" tIns="34279" rIns="68557" bIns="34279"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Oval 14"/>
          <p:cNvSpPr>
            <a:spLocks noChangeArrowheads="1"/>
          </p:cNvSpPr>
          <p:nvPr/>
        </p:nvSpPr>
        <p:spPr bwMode="auto">
          <a:xfrm>
            <a:off x="4936147" y="2392260"/>
            <a:ext cx="1218724" cy="1219200"/>
          </a:xfrm>
          <a:prstGeom prst="ellipse">
            <a:avLst/>
          </a:prstGeom>
          <a:solidFill>
            <a:schemeClr val="accent1">
              <a:lumMod val="75000"/>
            </a:schemeClr>
          </a:solidFill>
          <a:ln>
            <a:noFill/>
          </a:ln>
        </p:spPr>
        <p:txBody>
          <a:bodyPr vert="horz" wrap="square" lIns="68557" tIns="34279" rIns="68557" bIns="34279"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297170" y="1308249"/>
            <a:ext cx="581688" cy="530915"/>
          </a:xfrm>
          <a:prstGeom prst="rect">
            <a:avLst/>
          </a:prstGeom>
          <a:noFill/>
        </p:spPr>
        <p:txBody>
          <a:bodyPr wrap="square" lIns="68557" tIns="34279" rIns="68557" bIns="34279"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标题</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621869" y="2710557"/>
            <a:ext cx="581688" cy="530915"/>
          </a:xfrm>
          <a:prstGeom prst="rect">
            <a:avLst/>
          </a:prstGeom>
          <a:noFill/>
        </p:spPr>
        <p:txBody>
          <a:bodyPr wrap="square" lIns="68557" tIns="34279" rIns="68557" bIns="34279"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标题</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3399488" y="4061684"/>
            <a:ext cx="581688" cy="530915"/>
          </a:xfrm>
          <a:prstGeom prst="rect">
            <a:avLst/>
          </a:prstGeom>
          <a:noFill/>
        </p:spPr>
        <p:txBody>
          <a:bodyPr wrap="square" lIns="68557" tIns="34279" rIns="68557" bIns="34279"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标题</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286456" y="2715766"/>
            <a:ext cx="581688" cy="530892"/>
          </a:xfrm>
          <a:prstGeom prst="rect">
            <a:avLst/>
          </a:prstGeom>
          <a:noFill/>
        </p:spPr>
        <p:txBody>
          <a:bodyPr wrap="square" lIns="68557" tIns="34279" rIns="68557" bIns="34279" rtlCol="0">
            <a:spAutoFit/>
          </a:bodyPr>
          <a:lstStyle/>
          <a:p>
            <a:pPr algn="ctr"/>
            <a:r>
              <a:rPr lang="zh-CN" altLang="en-US" sz="1500" smtClean="0">
                <a:solidFill>
                  <a:schemeClr val="bg1"/>
                </a:solidFill>
                <a:latin typeface="微软雅黑" panose="020B0503020204020204" pitchFamily="34" charset="-122"/>
                <a:ea typeface="微软雅黑" panose="020B0503020204020204" pitchFamily="34" charset="-122"/>
              </a:rPr>
              <a:t>添加文本</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71204" y="1202148"/>
            <a:ext cx="2090869" cy="623225"/>
          </a:xfrm>
          <a:prstGeom prst="rect">
            <a:avLst/>
          </a:prstGeom>
          <a:noFill/>
        </p:spPr>
        <p:txBody>
          <a:bodyPr wrap="square" lIns="68557" tIns="34279" rIns="68557" bIns="34279" rtlCol="0">
            <a:spAutoFit/>
          </a:bodyPr>
          <a:lstStyle/>
          <a:p>
            <a:pPr algn="r"/>
            <a:r>
              <a:rPr lang="zh-CN" altLang="en-US" dirty="0" smtClean="0">
                <a:solidFill>
                  <a:schemeClr val="accent1"/>
                </a:solidFill>
                <a:latin typeface="微软雅黑" panose="020B0503020204020204" pitchFamily="34" charset="-122"/>
                <a:ea typeface="微软雅黑" panose="020B0503020204020204" pitchFamily="34" charset="-122"/>
              </a:rPr>
              <a:t>这里可以添加主要内容</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51520" y="2778464"/>
            <a:ext cx="2035252" cy="623225"/>
          </a:xfrm>
          <a:prstGeom prst="rect">
            <a:avLst/>
          </a:prstGeom>
          <a:noFill/>
        </p:spPr>
        <p:txBody>
          <a:bodyPr wrap="square" lIns="68557" tIns="34279" rIns="68557" bIns="34279" rtlCol="0">
            <a:spAutoFit/>
          </a:bodyPr>
          <a:lstStyle/>
          <a:p>
            <a:pPr algn="r"/>
            <a:r>
              <a:rPr lang="zh-CN" altLang="en-US" dirty="0" smtClean="0">
                <a:solidFill>
                  <a:schemeClr val="accent1"/>
                </a:solidFill>
                <a:latin typeface="微软雅黑" panose="020B0503020204020204" pitchFamily="34" charset="-122"/>
                <a:ea typeface="微软雅黑" panose="020B0503020204020204" pitchFamily="34" charset="-122"/>
              </a:rPr>
              <a:t>这里可以添加主要内容</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008676" y="4180773"/>
            <a:ext cx="2035252" cy="623225"/>
          </a:xfrm>
          <a:prstGeom prst="rect">
            <a:avLst/>
          </a:prstGeom>
          <a:noFill/>
        </p:spPr>
        <p:txBody>
          <a:bodyPr wrap="square" lIns="68557" tIns="34279" rIns="68557" bIns="34279" rtlCol="0">
            <a:spAutoFit/>
          </a:bodyPr>
          <a:lstStyle/>
          <a:p>
            <a:pPr algn="r"/>
            <a:r>
              <a:rPr lang="zh-CN" altLang="en-US" dirty="0" smtClean="0">
                <a:solidFill>
                  <a:schemeClr val="accent1"/>
                </a:solidFill>
                <a:latin typeface="微软雅黑" panose="020B0503020204020204" pitchFamily="34" charset="-122"/>
                <a:ea typeface="微软雅黑" panose="020B0503020204020204" pitchFamily="34" charset="-122"/>
              </a:rPr>
              <a:t>这里可以添加主要内容</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299734" y="2487527"/>
            <a:ext cx="2592746" cy="900224"/>
          </a:xfrm>
          <a:prstGeom prst="rect">
            <a:avLst/>
          </a:prstGeom>
          <a:noFill/>
        </p:spPr>
        <p:txBody>
          <a:bodyPr wrap="square" lIns="68557" tIns="34279" rIns="68557" bIns="34279" rtlCol="0">
            <a:spAutoFit/>
          </a:bodyPr>
          <a:lstStyle/>
          <a:p>
            <a:r>
              <a:rPr lang="zh-CN" altLang="en-US" dirty="0" smtClean="0">
                <a:solidFill>
                  <a:schemeClr val="accent1"/>
                </a:solidFill>
                <a:latin typeface="微软雅黑" panose="020B0503020204020204" pitchFamily="34" charset="-122"/>
                <a:ea typeface="微软雅黑" panose="020B0503020204020204" pitchFamily="34" charset="-122"/>
              </a:rPr>
              <a:t>这里可以添加主要内容</a:t>
            </a:r>
            <a:endParaRPr lang="en-US" altLang="zh-CN" dirty="0" smtClean="0">
              <a:solidFill>
                <a:schemeClr val="accent1"/>
              </a:solidFill>
              <a:latin typeface="微软雅黑" panose="020B0503020204020204" pitchFamily="34" charset="-122"/>
              <a:ea typeface="微软雅黑" panose="020B0503020204020204" pitchFamily="34" charset="-122"/>
            </a:endParaRPr>
          </a:p>
          <a:p>
            <a:r>
              <a:rPr lang="zh-CN" altLang="en-US" dirty="0">
                <a:solidFill>
                  <a:schemeClr val="accent1"/>
                </a:solidFill>
                <a:latin typeface="微软雅黑" panose="020B0503020204020204" pitchFamily="34" charset="-122"/>
                <a:ea typeface="微软雅黑" panose="020B0503020204020204" pitchFamily="34" charset="-122"/>
              </a:rPr>
              <a:t>这里可以添加主要内容</a:t>
            </a:r>
          </a:p>
          <a:p>
            <a:r>
              <a:rPr lang="zh-CN" altLang="en-US" dirty="0">
                <a:solidFill>
                  <a:schemeClr val="accent1"/>
                </a:solidFill>
                <a:latin typeface="微软雅黑" panose="020B0503020204020204" pitchFamily="34" charset="-122"/>
                <a:ea typeface="微软雅黑" panose="020B0503020204020204" pitchFamily="34" charset="-122"/>
              </a:rPr>
              <a:t>这里可以添加主要</a:t>
            </a:r>
            <a:r>
              <a:rPr lang="zh-CN" altLang="en-US" dirty="0" smtClean="0">
                <a:solidFill>
                  <a:schemeClr val="accent1"/>
                </a:solidFill>
                <a:latin typeface="微软雅黑" panose="020B0503020204020204" pitchFamily="34" charset="-122"/>
                <a:ea typeface="微软雅黑" panose="020B0503020204020204" pitchFamily="34" charset="-122"/>
              </a:rPr>
              <a:t>内容</a:t>
            </a:r>
            <a:endParaRPr lang="zh-CN" altLang="en-US"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48511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par>
                          <p:cTn id="21" fill="hold">
                            <p:stCondLst>
                              <p:cond delay="1850"/>
                            </p:stCondLst>
                            <p:childTnLst>
                              <p:par>
                                <p:cTn id="22" presetID="2" presetClass="entr" presetSubtype="2"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1+#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2350"/>
                            </p:stCondLst>
                            <p:childTnLst>
                              <p:par>
                                <p:cTn id="47" presetID="22" presetClass="entr" presetSubtype="2"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right)">
                                      <p:cBhvr>
                                        <p:cTn id="49" dur="500"/>
                                        <p:tgtEl>
                                          <p:spTgt spid="21"/>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right)">
                                      <p:cBhvr>
                                        <p:cTn id="52" dur="500"/>
                                        <p:tgtEl>
                                          <p:spTgt spid="2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right)">
                                      <p:cBhvr>
                                        <p:cTn id="55" dur="500"/>
                                        <p:tgtEl>
                                          <p:spTgt spid="23"/>
                                        </p:tgtEl>
                                      </p:cBhvr>
                                    </p:animEffect>
                                  </p:childTnLst>
                                </p:cTn>
                              </p:par>
                            </p:childTnLst>
                          </p:cTn>
                        </p:par>
                        <p:par>
                          <p:cTn id="56" fill="hold">
                            <p:stCondLst>
                              <p:cond delay="285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par>
                          <p:cTn id="66" fill="hold">
                            <p:stCondLst>
                              <p:cond delay="3350"/>
                            </p:stCondLst>
                            <p:childTnLst>
                              <p:par>
                                <p:cTn id="67" presetID="21" presetClass="entr" presetSubtype="1"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heel(1)">
                                      <p:cBhvr>
                                        <p:cTn id="69" dur="2000"/>
                                        <p:tgtEl>
                                          <p:spTgt spid="16"/>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heel(1)">
                                      <p:cBhvr>
                                        <p:cTn id="72" dur="2000"/>
                                        <p:tgtEl>
                                          <p:spTgt spid="8"/>
                                        </p:tgtEl>
                                      </p:cBhvr>
                                    </p:animEffect>
                                  </p:childTnLst>
                                </p:cTn>
                              </p:par>
                            </p:childTnLst>
                          </p:cTn>
                        </p:par>
                        <p:par>
                          <p:cTn id="73" fill="hold">
                            <p:stCondLst>
                              <p:cond delay="5350"/>
                            </p:stCondLst>
                            <p:childTnLst>
                              <p:par>
                                <p:cTn id="74" presetID="31"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fltVal val="0"/>
                                          </p:val>
                                        </p:tav>
                                        <p:tav tm="100000">
                                          <p:val>
                                            <p:strVal val="#ppt_h"/>
                                          </p:val>
                                        </p:tav>
                                      </p:tavLst>
                                    </p:anim>
                                    <p:anim calcmode="lin" valueType="num">
                                      <p:cBhvr>
                                        <p:cTn id="78" dur="500" fill="hold"/>
                                        <p:tgtEl>
                                          <p:spTgt spid="20"/>
                                        </p:tgtEl>
                                        <p:attrNameLst>
                                          <p:attrName>style.rotation</p:attrName>
                                        </p:attrNameLst>
                                      </p:cBhvr>
                                      <p:tavLst>
                                        <p:tav tm="0">
                                          <p:val>
                                            <p:fltVal val="90"/>
                                          </p:val>
                                        </p:tav>
                                        <p:tav tm="100000">
                                          <p:val>
                                            <p:fltVal val="0"/>
                                          </p:val>
                                        </p:tav>
                                      </p:tavLst>
                                    </p:anim>
                                    <p:animEffect transition="in" filter="fade">
                                      <p:cBhvr>
                                        <p:cTn id="79" dur="500"/>
                                        <p:tgtEl>
                                          <p:spTgt spid="20"/>
                                        </p:tgtEl>
                                      </p:cBhvr>
                                    </p:animEffect>
                                  </p:childTnLst>
                                </p:cTn>
                              </p:par>
                            </p:childTnLst>
                          </p:cTn>
                        </p:par>
                        <p:par>
                          <p:cTn id="80" fill="hold">
                            <p:stCondLst>
                              <p:cond delay="5850"/>
                            </p:stCondLst>
                            <p:childTnLst>
                              <p:par>
                                <p:cTn id="81" presetID="22" presetClass="entr" presetSubtype="8"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椭圆 7"/>
          <p:cNvSpPr/>
          <p:nvPr/>
        </p:nvSpPr>
        <p:spPr>
          <a:xfrm rot="20709710">
            <a:off x="428249" y="1459191"/>
            <a:ext cx="2880320" cy="2880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20709710">
            <a:off x="1063115" y="2412554"/>
            <a:ext cx="1840204" cy="1840000"/>
          </a:xfrm>
          <a:prstGeom prst="ellipse">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20709710">
            <a:off x="1396411" y="2893610"/>
            <a:ext cx="1280142" cy="1280000"/>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未知"/>
          <p:cNvSpPr>
            <a:spLocks/>
          </p:cNvSpPr>
          <p:nvPr/>
        </p:nvSpPr>
        <p:spPr bwMode="auto">
          <a:xfrm flipH="1" flipV="1">
            <a:off x="2516481" y="3689605"/>
            <a:ext cx="1296000" cy="251920"/>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75000"/>
              </a:schemeClr>
            </a:solidFill>
            <a:round/>
            <a:headEnd type="oval" w="med" len="med"/>
            <a:tailEnd type="oval" w="med" len="med"/>
          </a:ln>
          <a:effectLst/>
        </p:spPr>
        <p:txBody>
          <a:bodyPr/>
          <a:lstStyle/>
          <a:p>
            <a:endParaRPr lang="zh-CN" altLang="en-US"/>
          </a:p>
        </p:txBody>
      </p:sp>
      <p:sp>
        <p:nvSpPr>
          <p:cNvPr id="12" name="未知"/>
          <p:cNvSpPr>
            <a:spLocks/>
          </p:cNvSpPr>
          <p:nvPr/>
        </p:nvSpPr>
        <p:spPr bwMode="auto">
          <a:xfrm flipH="1">
            <a:off x="2516481" y="1714464"/>
            <a:ext cx="1296000" cy="251920"/>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75000"/>
              </a:schemeClr>
            </a:solidFill>
            <a:round/>
            <a:headEnd type="oval" w="med" len="med"/>
            <a:tailEnd type="oval" w="med" len="med"/>
          </a:ln>
          <a:effectLst/>
        </p:spPr>
        <p:txBody>
          <a:bodyPr/>
          <a:lstStyle/>
          <a:p>
            <a:endParaRPr lang="zh-CN" altLang="en-US"/>
          </a:p>
        </p:txBody>
      </p:sp>
      <p:cxnSp>
        <p:nvCxnSpPr>
          <p:cNvPr id="13" name="直接连接符 12"/>
          <p:cNvCxnSpPr/>
          <p:nvPr/>
        </p:nvCxnSpPr>
        <p:spPr>
          <a:xfrm>
            <a:off x="2516481" y="2827994"/>
            <a:ext cx="1296000" cy="0"/>
          </a:xfrm>
          <a:prstGeom prst="line">
            <a:avLst/>
          </a:prstGeom>
          <a:ln w="12700" cap="rnd">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618673" y="3332554"/>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添加文本</a:t>
            </a:r>
            <a:endParaRPr lang="zh-CN" altLang="en-US" dirty="0">
              <a:solidFill>
                <a:schemeClr val="bg1"/>
              </a:solidFill>
              <a:latin typeface="微软雅黑" pitchFamily="34" charset="-122"/>
              <a:ea typeface="微软雅黑" pitchFamily="34" charset="-122"/>
            </a:endParaRPr>
          </a:p>
        </p:txBody>
      </p:sp>
      <p:sp>
        <p:nvSpPr>
          <p:cNvPr id="15" name="矩形 14"/>
          <p:cNvSpPr/>
          <p:nvPr/>
        </p:nvSpPr>
        <p:spPr>
          <a:xfrm>
            <a:off x="1508369" y="2558815"/>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添加文本</a:t>
            </a:r>
            <a:endParaRPr lang="zh-CN" altLang="en-US" dirty="0">
              <a:solidFill>
                <a:schemeClr val="bg1"/>
              </a:solidFill>
              <a:latin typeface="微软雅黑" pitchFamily="34" charset="-122"/>
              <a:ea typeface="微软雅黑" pitchFamily="34" charset="-122"/>
            </a:endParaRPr>
          </a:p>
        </p:txBody>
      </p:sp>
      <p:sp>
        <p:nvSpPr>
          <p:cNvPr id="16" name="矩形 15"/>
          <p:cNvSpPr/>
          <p:nvPr/>
        </p:nvSpPr>
        <p:spPr>
          <a:xfrm>
            <a:off x="1255683" y="1826442"/>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添加文本</a:t>
            </a:r>
            <a:endParaRPr lang="zh-CN" altLang="en-US" dirty="0">
              <a:solidFill>
                <a:schemeClr val="bg1"/>
              </a:solidFill>
              <a:latin typeface="微软雅黑" pitchFamily="34" charset="-122"/>
              <a:ea typeface="微软雅黑" pitchFamily="34" charset="-122"/>
            </a:endParaRPr>
          </a:p>
        </p:txBody>
      </p:sp>
      <p:sp>
        <p:nvSpPr>
          <p:cNvPr id="17" name="矩形 16"/>
          <p:cNvSpPr/>
          <p:nvPr/>
        </p:nvSpPr>
        <p:spPr>
          <a:xfrm>
            <a:off x="3923961" y="1352448"/>
            <a:ext cx="1800199" cy="79406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添加说明文字添加说明文字添加说明</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a:off x="3923961" y="2433556"/>
            <a:ext cx="1800199" cy="79406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添加说明文字添加说明文字添加说明</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3923961" y="3514664"/>
            <a:ext cx="1800199" cy="79406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添加说明文字添加说明文字添加说明</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0" name="左大括号 19"/>
          <p:cNvSpPr/>
          <p:nvPr/>
        </p:nvSpPr>
        <p:spPr>
          <a:xfrm flipH="1">
            <a:off x="5724160" y="1352448"/>
            <a:ext cx="288000" cy="2956280"/>
          </a:xfrm>
          <a:prstGeom prst="leftBrace">
            <a:avLst>
              <a:gd name="adj1" fmla="val 19041"/>
              <a:gd name="adj2" fmla="val 50000"/>
            </a:avLst>
          </a:prstGeom>
          <a:ln>
            <a:solidFill>
              <a:srgbClr val="055B5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7"/>
          <p:cNvSpPr txBox="1">
            <a:spLocks noChangeArrowheads="1"/>
          </p:cNvSpPr>
          <p:nvPr/>
        </p:nvSpPr>
        <p:spPr bwMode="auto">
          <a:xfrm>
            <a:off x="6244215" y="1498440"/>
            <a:ext cx="2360233" cy="70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200" b="1" i="1" dirty="0" smtClean="0">
                <a:solidFill>
                  <a:schemeClr val="accent1">
                    <a:lumMod val="75000"/>
                  </a:schemeClr>
                </a:solidFill>
                <a:latin typeface="微软雅黑" pitchFamily="34" charset="-122"/>
              </a:rPr>
              <a:t>什么是模板？模板就是设计者制作的易于客户修改的通用作品集</a:t>
            </a:r>
            <a:endParaRPr lang="en-US" altLang="zh-CN" sz="1200" b="1" i="1" dirty="0" smtClean="0">
              <a:solidFill>
                <a:schemeClr val="accent1">
                  <a:lumMod val="75000"/>
                </a:schemeClr>
              </a:solidFill>
              <a:latin typeface="微软雅黑" pitchFamily="34" charset="-122"/>
            </a:endParaRPr>
          </a:p>
        </p:txBody>
      </p:sp>
      <p:cxnSp>
        <p:nvCxnSpPr>
          <p:cNvPr id="22" name="直接连接符 21"/>
          <p:cNvCxnSpPr/>
          <p:nvPr/>
        </p:nvCxnSpPr>
        <p:spPr>
          <a:xfrm flipV="1">
            <a:off x="6223584" y="2206251"/>
            <a:ext cx="2401494"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文本框 7"/>
          <p:cNvSpPr txBox="1">
            <a:spLocks noChangeArrowheads="1"/>
          </p:cNvSpPr>
          <p:nvPr/>
        </p:nvSpPr>
        <p:spPr bwMode="auto">
          <a:xfrm>
            <a:off x="6172207" y="2206251"/>
            <a:ext cx="2504249" cy="208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050" dirty="0" smtClean="0">
                <a:solidFill>
                  <a:schemeClr val="tx1">
                    <a:lumMod val="85000"/>
                    <a:lumOff val="15000"/>
                  </a:schemeClr>
                </a:solidFill>
                <a:latin typeface="微软雅黑" pitchFamily="34" charset="-122"/>
              </a:rPr>
              <a:t>单击</a:t>
            </a:r>
            <a:r>
              <a:rPr lang="zh-CN" altLang="en-US" sz="1050" dirty="0">
                <a:solidFill>
                  <a:schemeClr val="tx1">
                    <a:lumMod val="85000"/>
                    <a:lumOff val="15000"/>
                  </a:schemeClr>
                </a:solidFill>
                <a:latin typeface="微软雅黑" pitchFamily="34" charset="-122"/>
              </a:rPr>
              <a:t>此处</a:t>
            </a:r>
            <a:r>
              <a:rPr lang="zh-CN" altLang="en-US" sz="1050" dirty="0" smtClean="0">
                <a:solidFill>
                  <a:schemeClr val="tx1">
                    <a:lumMod val="85000"/>
                    <a:lumOff val="15000"/>
                  </a:schemeClr>
                </a:solidFill>
                <a:latin typeface="微软雅黑" pitchFamily="34" charset="-122"/>
              </a:rPr>
              <a:t>添加</a:t>
            </a:r>
            <a:r>
              <a:rPr lang="zh-CN" altLang="en-US" sz="1050" dirty="0">
                <a:solidFill>
                  <a:schemeClr val="tx1">
                    <a:lumMod val="85000"/>
                    <a:lumOff val="15000"/>
                  </a:schemeClr>
                </a:solidFill>
                <a:latin typeface="微软雅黑" pitchFamily="34" charset="-122"/>
              </a:rPr>
              <a:t>说明文字单击此处添加说明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单击此处添加说明文字</a:t>
            </a:r>
            <a:r>
              <a:rPr lang="zh-CN" altLang="en-US" sz="1050" dirty="0" smtClean="0">
                <a:solidFill>
                  <a:schemeClr val="tx1">
                    <a:lumMod val="85000"/>
                    <a:lumOff val="15000"/>
                  </a:schemeClr>
                </a:solidFill>
                <a:latin typeface="微软雅黑" pitchFamily="34" charset="-122"/>
              </a:rPr>
              <a:t>。</a:t>
            </a:r>
            <a:endParaRPr lang="zh-CN" altLang="en-US" sz="1050" dirty="0">
              <a:solidFill>
                <a:schemeClr val="tx1">
                  <a:lumMod val="85000"/>
                  <a:lumOff val="15000"/>
                </a:schemeClr>
              </a:solidFill>
              <a:latin typeface="微软雅黑" pitchFamily="34" charset="-122"/>
            </a:endParaRPr>
          </a:p>
          <a:p>
            <a:pPr>
              <a:lnSpc>
                <a:spcPct val="150000"/>
              </a:lnSpc>
              <a:spcBef>
                <a:spcPts val="300"/>
              </a:spcBef>
            </a:pPr>
            <a:endParaRPr lang="zh-CN" altLang="en-US" sz="1050" dirty="0">
              <a:solidFill>
                <a:schemeClr val="tx1">
                  <a:lumMod val="85000"/>
                  <a:lumOff val="15000"/>
                </a:schemeClr>
              </a:solidFill>
              <a:latin typeface="微软雅黑" pitchFamily="34" charset="-122"/>
            </a:endParaRPr>
          </a:p>
          <a:p>
            <a:pPr>
              <a:lnSpc>
                <a:spcPct val="150000"/>
              </a:lnSpc>
              <a:spcBef>
                <a:spcPts val="300"/>
              </a:spcBef>
            </a:pPr>
            <a:endParaRPr lang="zh-CN" altLang="en-US" sz="105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14822559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2350"/>
                            </p:stCondLst>
                            <p:childTnLst>
                              <p:par>
                                <p:cTn id="34" presetID="23" presetClass="entr" presetSubtype="32"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strVal val="4*#ppt_w"/>
                                          </p:val>
                                        </p:tav>
                                        <p:tav tm="100000">
                                          <p:val>
                                            <p:strVal val="#ppt_w"/>
                                          </p:val>
                                        </p:tav>
                                      </p:tavLst>
                                    </p:anim>
                                    <p:anim calcmode="lin" valueType="num">
                                      <p:cBhvr>
                                        <p:cTn id="37" dur="500" fill="hold"/>
                                        <p:tgtEl>
                                          <p:spTgt spid="16"/>
                                        </p:tgtEl>
                                        <p:attrNameLst>
                                          <p:attrName>ppt_h</p:attrName>
                                        </p:attrNameLst>
                                      </p:cBhvr>
                                      <p:tavLst>
                                        <p:tav tm="0">
                                          <p:val>
                                            <p:strVal val="4*#ppt_h"/>
                                          </p:val>
                                        </p:tav>
                                        <p:tav tm="100000">
                                          <p:val>
                                            <p:strVal val="#ppt_h"/>
                                          </p:val>
                                        </p:tav>
                                      </p:tavLst>
                                    </p:anim>
                                  </p:childTnLst>
                                </p:cTn>
                              </p:par>
                              <p:par>
                                <p:cTn id="38" presetID="23" presetClass="entr" presetSubtype="32" fill="hold" grpId="0" nodeType="withEffect">
                                  <p:stCondLst>
                                    <p:cond delay="25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strVal val="4*#ppt_w"/>
                                          </p:val>
                                        </p:tav>
                                        <p:tav tm="100000">
                                          <p:val>
                                            <p:strVal val="#ppt_w"/>
                                          </p:val>
                                        </p:tav>
                                      </p:tavLst>
                                    </p:anim>
                                    <p:anim calcmode="lin" valueType="num">
                                      <p:cBhvr>
                                        <p:cTn id="41" dur="500" fill="hold"/>
                                        <p:tgtEl>
                                          <p:spTgt spid="15"/>
                                        </p:tgtEl>
                                        <p:attrNameLst>
                                          <p:attrName>ppt_h</p:attrName>
                                        </p:attrNameLst>
                                      </p:cBhvr>
                                      <p:tavLst>
                                        <p:tav tm="0">
                                          <p:val>
                                            <p:strVal val="4*#ppt_h"/>
                                          </p:val>
                                        </p:tav>
                                        <p:tav tm="100000">
                                          <p:val>
                                            <p:strVal val="#ppt_h"/>
                                          </p:val>
                                        </p:tav>
                                      </p:tavLst>
                                    </p:anim>
                                  </p:childTnLst>
                                </p:cTn>
                              </p:par>
                              <p:par>
                                <p:cTn id="42" presetID="23" presetClass="entr" presetSubtype="32" fill="hold" grpId="0" nodeType="withEffect">
                                  <p:stCondLst>
                                    <p:cond delay="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strVal val="4*#ppt_w"/>
                                          </p:val>
                                        </p:tav>
                                        <p:tav tm="100000">
                                          <p:val>
                                            <p:strVal val="#ppt_w"/>
                                          </p:val>
                                        </p:tav>
                                      </p:tavLst>
                                    </p:anim>
                                    <p:anim calcmode="lin" valueType="num">
                                      <p:cBhvr>
                                        <p:cTn id="45" dur="500" fill="hold"/>
                                        <p:tgtEl>
                                          <p:spTgt spid="14"/>
                                        </p:tgtEl>
                                        <p:attrNameLst>
                                          <p:attrName>ppt_h</p:attrName>
                                        </p:attrNameLst>
                                      </p:cBhvr>
                                      <p:tavLst>
                                        <p:tav tm="0">
                                          <p:val>
                                            <p:strVal val="4*#ppt_h"/>
                                          </p:val>
                                        </p:tav>
                                        <p:tav tm="100000">
                                          <p:val>
                                            <p:strVal val="#ppt_h"/>
                                          </p:val>
                                        </p:tav>
                                      </p:tavLst>
                                    </p:anim>
                                  </p:childTnLst>
                                </p:cTn>
                              </p:par>
                            </p:childTnLst>
                          </p:cTn>
                        </p:par>
                        <p:par>
                          <p:cTn id="46" fill="hold">
                            <p:stCondLst>
                              <p:cond delay="3350"/>
                            </p:stCondLst>
                            <p:childTnLst>
                              <p:par>
                                <p:cTn id="47" presetID="2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3850"/>
                            </p:stCondLst>
                            <p:childTnLst>
                              <p:par>
                                <p:cTn id="51" presetID="22" presetClass="entr" presetSubtype="8"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par>
                          <p:cTn id="54" fill="hold">
                            <p:stCondLst>
                              <p:cond delay="4350"/>
                            </p:stCondLst>
                            <p:childTnLst>
                              <p:par>
                                <p:cTn id="55" presetID="22" presetClass="entr" presetSubtype="8"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par>
                          <p:cTn id="58" fill="hold">
                            <p:stCondLst>
                              <p:cond delay="4850"/>
                            </p:stCondLst>
                            <p:childTnLst>
                              <p:par>
                                <p:cTn id="59" presetID="22" presetClass="entr" presetSubtype="8"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p:stCondLst>
                              <p:cond delay="5350"/>
                            </p:stCondLst>
                            <p:childTnLst>
                              <p:par>
                                <p:cTn id="63" presetID="22" presetClass="entr" presetSubtype="8"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childTnLst>
                          </p:cTn>
                        </p:par>
                        <p:par>
                          <p:cTn id="66" fill="hold">
                            <p:stCondLst>
                              <p:cond delay="585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childTnLst>
                          </p:cTn>
                        </p:par>
                        <p:par>
                          <p:cTn id="70" fill="hold">
                            <p:stCondLst>
                              <p:cond delay="6350"/>
                            </p:stCondLst>
                            <p:childTnLst>
                              <p:par>
                                <p:cTn id="71" presetID="16" presetClass="entr" presetSubtype="42"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barn(outHorizontal)">
                                      <p:cBhvr>
                                        <p:cTn id="73" dur="1000"/>
                                        <p:tgtEl>
                                          <p:spTgt spid="20"/>
                                        </p:tgtEl>
                                      </p:cBhvr>
                                    </p:animEffect>
                                  </p:childTnLst>
                                </p:cTn>
                              </p:par>
                              <p:par>
                                <p:cTn id="74" presetID="22" presetClass="entr" presetSubtype="8" fill="hold" nodeType="withEffect">
                                  <p:stCondLst>
                                    <p:cond delay="750"/>
                                  </p:stCondLst>
                                  <p:childTnLst>
                                    <p:set>
                                      <p:cBhvr>
                                        <p:cTn id="75" dur="1" fill="hold">
                                          <p:stCondLst>
                                            <p:cond delay="0"/>
                                          </p:stCondLst>
                                        </p:cTn>
                                        <p:tgtEl>
                                          <p:spTgt spid="22"/>
                                        </p:tgtEl>
                                        <p:attrNameLst>
                                          <p:attrName>style.visibility</p:attrName>
                                        </p:attrNameLst>
                                      </p:cBhvr>
                                      <p:to>
                                        <p:strVal val="visible"/>
                                      </p:to>
                                    </p:set>
                                    <p:animEffect transition="in" filter="wipe(left)">
                                      <p:cBhvr>
                                        <p:cTn id="76" dur="500"/>
                                        <p:tgtEl>
                                          <p:spTgt spid="22"/>
                                        </p:tgtEl>
                                      </p:cBhvr>
                                    </p:animEffect>
                                  </p:childTnLst>
                                </p:cTn>
                              </p:par>
                            </p:childTnLst>
                          </p:cTn>
                        </p:par>
                        <p:par>
                          <p:cTn id="77" fill="hold">
                            <p:stCondLst>
                              <p:cond delay="7600"/>
                            </p:stCondLst>
                            <p:childTnLst>
                              <p:par>
                                <p:cTn id="78" presetID="22" presetClass="entr" presetSubtype="8"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500"/>
                                        <p:tgtEl>
                                          <p:spTgt spid="21"/>
                                        </p:tgtEl>
                                      </p:cBhvr>
                                    </p:animEffect>
                                  </p:childTnLst>
                                </p:cTn>
                              </p:par>
                            </p:childTnLst>
                          </p:cTn>
                        </p:par>
                        <p:par>
                          <p:cTn id="81" fill="hold">
                            <p:stCondLst>
                              <p:cond delay="8100"/>
                            </p:stCondLst>
                            <p:childTnLst>
                              <p:par>
                                <p:cTn id="82" presetID="2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left)">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4" grpId="0"/>
      <p:bldP spid="15" grpId="0"/>
      <p:bldP spid="16" grpId="0"/>
      <p:bldP spid="17" grpId="0"/>
      <p:bldP spid="18" grpId="0"/>
      <p:bldP spid="19" grpId="0"/>
      <p:bldP spid="20" grpId="0" animBg="1"/>
      <p:bldP spid="21"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矩形 7"/>
          <p:cNvSpPr/>
          <p:nvPr/>
        </p:nvSpPr>
        <p:spPr>
          <a:xfrm>
            <a:off x="4428160" y="2923260"/>
            <a:ext cx="2016000" cy="1584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39928" y="1273500"/>
            <a:ext cx="2016000" cy="15840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8336" y="1273500"/>
            <a:ext cx="2016048" cy="15840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39928" y="2929684"/>
            <a:ext cx="2016048" cy="15840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弧形箭头 11"/>
          <p:cNvSpPr/>
          <p:nvPr/>
        </p:nvSpPr>
        <p:spPr>
          <a:xfrm>
            <a:off x="8316416" y="2353620"/>
            <a:ext cx="360040" cy="1080120"/>
          </a:xfrm>
          <a:prstGeom prst="curvedLef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683568" y="1273500"/>
            <a:ext cx="1584176" cy="1584000"/>
            <a:chOff x="683568" y="1273500"/>
            <a:chExt cx="1584176" cy="1584000"/>
          </a:xfrm>
        </p:grpSpPr>
        <p:sp>
          <p:nvSpPr>
            <p:cNvPr id="14" name="矩形 13"/>
            <p:cNvSpPr/>
            <p:nvPr/>
          </p:nvSpPr>
          <p:spPr>
            <a:xfrm>
              <a:off x="683744" y="1273500"/>
              <a:ext cx="1584000" cy="158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
            <p:cNvSpPr>
              <a:spLocks noChangeArrowheads="1"/>
            </p:cNvSpPr>
            <p:nvPr/>
          </p:nvSpPr>
          <p:spPr bwMode="auto">
            <a:xfrm>
              <a:off x="683568" y="1561356"/>
              <a:ext cx="1584000" cy="1022716"/>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sym typeface="Arial" pitchFamily="34" charset="0"/>
                </a:rPr>
                <a:t> </a:t>
              </a:r>
              <a:r>
                <a:rPr kumimoji="0" lang="zh-CN" altLang="en-US" sz="14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单击此处添加文字单击此处添加文字</a:t>
              </a:r>
            </a:p>
          </p:txBody>
        </p:sp>
      </p:grpSp>
      <p:grpSp>
        <p:nvGrpSpPr>
          <p:cNvPr id="16" name="组合 15"/>
          <p:cNvGrpSpPr/>
          <p:nvPr/>
        </p:nvGrpSpPr>
        <p:grpSpPr>
          <a:xfrm>
            <a:off x="6516392" y="1273500"/>
            <a:ext cx="1584000" cy="1584000"/>
            <a:chOff x="6516392" y="1273500"/>
            <a:chExt cx="1584000" cy="1584000"/>
          </a:xfrm>
        </p:grpSpPr>
        <p:sp>
          <p:nvSpPr>
            <p:cNvPr id="17" name="矩形 16"/>
            <p:cNvSpPr/>
            <p:nvPr/>
          </p:nvSpPr>
          <p:spPr>
            <a:xfrm>
              <a:off x="6516392" y="1273500"/>
              <a:ext cx="1584000" cy="158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
            <p:cNvSpPr>
              <a:spLocks noChangeArrowheads="1"/>
            </p:cNvSpPr>
            <p:nvPr/>
          </p:nvSpPr>
          <p:spPr bwMode="auto">
            <a:xfrm>
              <a:off x="6516392" y="1554142"/>
              <a:ext cx="1584000" cy="1022716"/>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sym typeface="Arial" pitchFamily="34" charset="0"/>
                </a:rPr>
                <a:t> </a:t>
              </a:r>
              <a:r>
                <a:rPr kumimoji="0" lang="zh-CN" altLang="en-US" sz="14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单击此处添加文字单击此处添加文字</a:t>
              </a:r>
            </a:p>
          </p:txBody>
        </p:sp>
      </p:grpSp>
      <p:grpSp>
        <p:nvGrpSpPr>
          <p:cNvPr id="19" name="组合 18"/>
          <p:cNvGrpSpPr/>
          <p:nvPr/>
        </p:nvGrpSpPr>
        <p:grpSpPr>
          <a:xfrm>
            <a:off x="683568" y="2929684"/>
            <a:ext cx="1584176" cy="1584000"/>
            <a:chOff x="683568" y="2929684"/>
            <a:chExt cx="1584176" cy="1584000"/>
          </a:xfrm>
        </p:grpSpPr>
        <p:sp>
          <p:nvSpPr>
            <p:cNvPr id="20" name="矩形 19"/>
            <p:cNvSpPr/>
            <p:nvPr/>
          </p:nvSpPr>
          <p:spPr>
            <a:xfrm>
              <a:off x="683744" y="2929684"/>
              <a:ext cx="1584000" cy="158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1"/>
            <p:cNvSpPr>
              <a:spLocks noChangeArrowheads="1"/>
            </p:cNvSpPr>
            <p:nvPr/>
          </p:nvSpPr>
          <p:spPr bwMode="auto">
            <a:xfrm>
              <a:off x="683568" y="3203902"/>
              <a:ext cx="1584000" cy="1022716"/>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sym typeface="Arial" pitchFamily="34" charset="0"/>
                </a:rPr>
                <a:t> </a:t>
              </a:r>
              <a:r>
                <a:rPr kumimoji="0" lang="zh-CN" altLang="en-US" sz="14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单击此处添加文字单击此处添加文字</a:t>
              </a:r>
            </a:p>
          </p:txBody>
        </p:sp>
      </p:grpSp>
      <p:grpSp>
        <p:nvGrpSpPr>
          <p:cNvPr id="22" name="组合 21"/>
          <p:cNvGrpSpPr/>
          <p:nvPr/>
        </p:nvGrpSpPr>
        <p:grpSpPr>
          <a:xfrm>
            <a:off x="6516392" y="2929684"/>
            <a:ext cx="1584000" cy="1584000"/>
            <a:chOff x="6516392" y="2929684"/>
            <a:chExt cx="1584000" cy="1584000"/>
          </a:xfrm>
        </p:grpSpPr>
        <p:sp>
          <p:nvSpPr>
            <p:cNvPr id="23" name="矩形 22"/>
            <p:cNvSpPr/>
            <p:nvPr/>
          </p:nvSpPr>
          <p:spPr>
            <a:xfrm>
              <a:off x="6516392" y="2929684"/>
              <a:ext cx="1584000" cy="158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1"/>
            <p:cNvSpPr>
              <a:spLocks noChangeArrowheads="1"/>
            </p:cNvSpPr>
            <p:nvPr/>
          </p:nvSpPr>
          <p:spPr bwMode="auto">
            <a:xfrm>
              <a:off x="6516392" y="3196688"/>
              <a:ext cx="1584000" cy="1022716"/>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sym typeface="Arial" pitchFamily="34" charset="0"/>
                </a:rPr>
                <a:t> </a:t>
              </a:r>
              <a:r>
                <a:rPr kumimoji="0" lang="zh-CN" altLang="en-US" sz="14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单击此处添加文字单击此处添加文字</a:t>
              </a:r>
            </a:p>
          </p:txBody>
        </p:sp>
      </p:grpSp>
    </p:spTree>
    <p:extLst>
      <p:ext uri="{BB962C8B-B14F-4D97-AF65-F5344CB8AC3E}">
        <p14:creationId xmlns:p14="http://schemas.microsoft.com/office/powerpoint/2010/main" val="1615183393"/>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2"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1850"/>
                            </p:stCondLst>
                            <p:childTnLst>
                              <p:par>
                                <p:cTn id="25" presetID="2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par>
                                <p:cTn id="28" presetID="22" presetClass="entr" presetSubtype="8"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35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2"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right)">
                                      <p:cBhvr>
                                        <p:cTn id="37" dur="500"/>
                                        <p:tgtEl>
                                          <p:spTgt spid="19"/>
                                        </p:tgtEl>
                                      </p:cBhvr>
                                    </p:animEffect>
                                  </p:childTnLst>
                                </p:cTn>
                              </p:par>
                            </p:childTnLst>
                          </p:cTn>
                        </p:par>
                        <p:par>
                          <p:cTn id="38" fill="hold">
                            <p:stCondLst>
                              <p:cond delay="2850"/>
                            </p:stCondLst>
                            <p:childTnLst>
                              <p:par>
                                <p:cTn id="39" presetID="2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right)">
                                      <p:cBhvr>
                                        <p:cTn id="41" dur="500"/>
                                        <p:tgtEl>
                                          <p:spTgt spid="8"/>
                                        </p:tgtEl>
                                      </p:cBhvr>
                                    </p:animEffect>
                                  </p:childTnLst>
                                </p:cTn>
                              </p:par>
                              <p:par>
                                <p:cTn id="42" presetID="22" presetClass="entr" presetSubtype="8"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par>
                          <p:cTn id="45" fill="hold">
                            <p:stCondLst>
                              <p:cond delay="3350"/>
                            </p:stCondLst>
                            <p:childTnLst>
                              <p:par>
                                <p:cTn id="46" presetID="22" presetClass="entr" presetSubtype="1"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827584" y="0"/>
            <a:ext cx="2346338" cy="1290646"/>
          </a:xfrm>
          <a:prstGeom prst="triangl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endParaRPr lang="zh-CN" altLang="en-US">
              <a:solidFill>
                <a:sysClr val="windowText" lastClr="000000"/>
              </a:solidFill>
            </a:endParaRPr>
          </a:p>
        </p:txBody>
      </p:sp>
      <p:sp>
        <p:nvSpPr>
          <p:cNvPr id="5" name="等腰三角形 4"/>
          <p:cNvSpPr/>
          <p:nvPr/>
        </p:nvSpPr>
        <p:spPr>
          <a:xfrm flipV="1">
            <a:off x="286730" y="0"/>
            <a:ext cx="2582390" cy="142049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endParaRPr lang="zh-CN" altLang="en-US">
              <a:solidFill>
                <a:sysClr val="windowText" lastClr="000000"/>
              </a:solidFill>
            </a:endParaRPr>
          </a:p>
        </p:txBody>
      </p:sp>
      <p:sp>
        <p:nvSpPr>
          <p:cNvPr id="6" name="TextBox 5"/>
          <p:cNvSpPr txBox="1"/>
          <p:nvPr/>
        </p:nvSpPr>
        <p:spPr>
          <a:xfrm>
            <a:off x="824968" y="41253"/>
            <a:ext cx="1729667" cy="638560"/>
          </a:xfrm>
          <a:prstGeom prst="rect">
            <a:avLst/>
          </a:prstGeom>
          <a:noFill/>
        </p:spPr>
        <p:txBody>
          <a:bodyPr wrap="square" lIns="99834" tIns="49917" rIns="99834" bIns="49917" rtlCol="0">
            <a:spAutoFit/>
          </a:bodyPr>
          <a:lstStyle/>
          <a:p>
            <a:r>
              <a:rPr lang="zh-CN" altLang="en-US" sz="3500" b="1" dirty="0">
                <a:solidFill>
                  <a:schemeClr val="bg1"/>
                </a:solidFill>
                <a:latin typeface="微软雅黑" pitchFamily="34" charset="-122"/>
                <a:ea typeface="微软雅黑" pitchFamily="34" charset="-122"/>
              </a:rPr>
              <a:t>目录页</a:t>
            </a:r>
          </a:p>
        </p:txBody>
      </p:sp>
      <p:sp>
        <p:nvSpPr>
          <p:cNvPr id="7" name="五边形 6"/>
          <p:cNvSpPr/>
          <p:nvPr/>
        </p:nvSpPr>
        <p:spPr>
          <a:xfrm>
            <a:off x="3491230" y="1635646"/>
            <a:ext cx="3695496" cy="51104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b="1" dirty="0">
                <a:solidFill>
                  <a:schemeClr val="bg1"/>
                </a:solidFill>
                <a:latin typeface="微软雅黑" pitchFamily="34" charset="-122"/>
                <a:ea typeface="微软雅黑" pitchFamily="34" charset="-122"/>
              </a:rPr>
              <a:t>在此处添加你的标题</a:t>
            </a:r>
            <a:endParaRPr lang="en-US" altLang="zh-CN" b="1" dirty="0">
              <a:solidFill>
                <a:schemeClr val="bg1"/>
              </a:solidFill>
              <a:latin typeface="微软雅黑" pitchFamily="34" charset="-122"/>
              <a:ea typeface="微软雅黑" pitchFamily="34" charset="-122"/>
            </a:endParaRPr>
          </a:p>
        </p:txBody>
      </p:sp>
      <p:sp>
        <p:nvSpPr>
          <p:cNvPr id="8" name="五边形 7"/>
          <p:cNvSpPr/>
          <p:nvPr/>
        </p:nvSpPr>
        <p:spPr>
          <a:xfrm>
            <a:off x="3491230" y="2390684"/>
            <a:ext cx="3695496" cy="51104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lvl="0" algn="ctr">
              <a:defRPr/>
            </a:pPr>
            <a:r>
              <a:rPr lang="zh-CN" altLang="en-US" b="1" dirty="0">
                <a:solidFill>
                  <a:schemeClr val="bg1"/>
                </a:solidFill>
                <a:latin typeface="微软雅黑" pitchFamily="34" charset="-122"/>
                <a:ea typeface="微软雅黑" pitchFamily="34" charset="-122"/>
              </a:rPr>
              <a:t>在此处添加你的标题</a:t>
            </a:r>
          </a:p>
        </p:txBody>
      </p:sp>
      <p:sp>
        <p:nvSpPr>
          <p:cNvPr id="9" name="五边形 8"/>
          <p:cNvSpPr/>
          <p:nvPr/>
        </p:nvSpPr>
        <p:spPr>
          <a:xfrm>
            <a:off x="3491230" y="3129634"/>
            <a:ext cx="3695496" cy="51104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lvl="0" algn="ctr">
              <a:defRPr/>
            </a:pPr>
            <a:r>
              <a:rPr lang="zh-CN" altLang="en-US" b="1" dirty="0">
                <a:solidFill>
                  <a:schemeClr val="bg1"/>
                </a:solidFill>
                <a:latin typeface="微软雅黑" pitchFamily="34" charset="-122"/>
                <a:ea typeface="微软雅黑" pitchFamily="34" charset="-122"/>
              </a:rPr>
              <a:t>在此处添加你的标题</a:t>
            </a:r>
          </a:p>
        </p:txBody>
      </p:sp>
      <p:sp>
        <p:nvSpPr>
          <p:cNvPr id="10" name="圆角矩形 6"/>
          <p:cNvSpPr/>
          <p:nvPr/>
        </p:nvSpPr>
        <p:spPr>
          <a:xfrm>
            <a:off x="3491230" y="3879636"/>
            <a:ext cx="3695496" cy="51104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lvl="0" algn="ctr">
              <a:defRPr/>
            </a:pPr>
            <a:r>
              <a:rPr lang="zh-CN" altLang="en-US" b="1" dirty="0">
                <a:solidFill>
                  <a:schemeClr val="bg1"/>
                </a:solidFill>
                <a:latin typeface="微软雅黑" pitchFamily="34" charset="-122"/>
                <a:ea typeface="微软雅黑" pitchFamily="34" charset="-122"/>
              </a:rPr>
              <a:t>在此处添加你的标题</a:t>
            </a:r>
          </a:p>
        </p:txBody>
      </p:sp>
      <p:sp>
        <p:nvSpPr>
          <p:cNvPr id="11" name="矩形 10"/>
          <p:cNvSpPr/>
          <p:nvPr/>
        </p:nvSpPr>
        <p:spPr>
          <a:xfrm>
            <a:off x="2915816" y="1635646"/>
            <a:ext cx="510981" cy="511044"/>
          </a:xfrm>
          <a:prstGeom prst="rect">
            <a:avLst/>
          </a:pr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defRPr/>
            </a:pPr>
            <a:r>
              <a:rPr lang="en-US" altLang="zh-CN" b="1" dirty="0">
                <a:solidFill>
                  <a:schemeClr val="bg1"/>
                </a:solidFill>
                <a:latin typeface="微软雅黑" pitchFamily="34" charset="-122"/>
                <a:ea typeface="微软雅黑" pitchFamily="34" charset="-122"/>
              </a:rPr>
              <a:t>01</a:t>
            </a:r>
            <a:endParaRPr lang="zh-CN" altLang="en-US" b="1" dirty="0">
              <a:solidFill>
                <a:schemeClr val="bg1"/>
              </a:solidFill>
              <a:latin typeface="微软雅黑" pitchFamily="34" charset="-122"/>
              <a:ea typeface="微软雅黑" pitchFamily="34" charset="-122"/>
            </a:endParaRPr>
          </a:p>
        </p:txBody>
      </p:sp>
      <p:sp>
        <p:nvSpPr>
          <p:cNvPr id="12" name="矩形 11"/>
          <p:cNvSpPr/>
          <p:nvPr/>
        </p:nvSpPr>
        <p:spPr>
          <a:xfrm>
            <a:off x="2915816" y="2390684"/>
            <a:ext cx="510981" cy="511044"/>
          </a:xfrm>
          <a:prstGeom prst="rect">
            <a:avLst/>
          </a:pr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defRPr/>
            </a:pPr>
            <a:r>
              <a:rPr lang="en-US" altLang="zh-CN" b="1" dirty="0">
                <a:solidFill>
                  <a:schemeClr val="bg1"/>
                </a:solidFill>
                <a:latin typeface="微软雅黑" pitchFamily="34" charset="-122"/>
                <a:ea typeface="微软雅黑" pitchFamily="34" charset="-122"/>
              </a:rPr>
              <a:t>02</a:t>
            </a:r>
            <a:endParaRPr lang="zh-CN" altLang="en-US" b="1" dirty="0">
              <a:solidFill>
                <a:schemeClr val="bg1"/>
              </a:solidFill>
              <a:latin typeface="微软雅黑" pitchFamily="34" charset="-122"/>
              <a:ea typeface="微软雅黑" pitchFamily="34" charset="-122"/>
            </a:endParaRPr>
          </a:p>
        </p:txBody>
      </p:sp>
      <p:sp>
        <p:nvSpPr>
          <p:cNvPr id="13" name="矩形 12"/>
          <p:cNvSpPr/>
          <p:nvPr/>
        </p:nvSpPr>
        <p:spPr>
          <a:xfrm>
            <a:off x="2915816" y="3129634"/>
            <a:ext cx="510981" cy="511044"/>
          </a:xfrm>
          <a:prstGeom prst="rect">
            <a:avLst/>
          </a:pr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defRPr/>
            </a:pPr>
            <a:r>
              <a:rPr lang="en-US" altLang="zh-CN" b="1" dirty="0">
                <a:solidFill>
                  <a:schemeClr val="bg1"/>
                </a:solidFill>
                <a:latin typeface="微软雅黑" pitchFamily="34" charset="-122"/>
                <a:ea typeface="微软雅黑" pitchFamily="34" charset="-122"/>
              </a:rPr>
              <a:t>03</a:t>
            </a:r>
            <a:endParaRPr lang="zh-CN" altLang="en-US" b="1" dirty="0">
              <a:solidFill>
                <a:schemeClr val="bg1"/>
              </a:solidFill>
              <a:latin typeface="微软雅黑" pitchFamily="34" charset="-122"/>
              <a:ea typeface="微软雅黑" pitchFamily="34" charset="-122"/>
            </a:endParaRPr>
          </a:p>
        </p:txBody>
      </p:sp>
      <p:sp>
        <p:nvSpPr>
          <p:cNvPr id="14" name="矩形 13"/>
          <p:cNvSpPr/>
          <p:nvPr/>
        </p:nvSpPr>
        <p:spPr>
          <a:xfrm>
            <a:off x="2915816" y="3879636"/>
            <a:ext cx="510981" cy="511044"/>
          </a:xfrm>
          <a:prstGeom prst="rect">
            <a:avLst/>
          </a:prstGeom>
          <a:solidFill>
            <a:schemeClr val="accent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defRPr/>
            </a:pPr>
            <a:r>
              <a:rPr lang="en-US" altLang="zh-CN" b="1" dirty="0">
                <a:solidFill>
                  <a:schemeClr val="bg1"/>
                </a:solidFill>
                <a:latin typeface="微软雅黑" pitchFamily="34" charset="-122"/>
                <a:ea typeface="微软雅黑" pitchFamily="34" charset="-122"/>
              </a:rPr>
              <a:t>04</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338452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500" autoRev="1" fill="hold">
                                          <p:stCondLst>
                                            <p:cond delay="0"/>
                                          </p:stCondLst>
                                        </p:cTn>
                                        <p:tgtEl>
                                          <p:spTgt spid="6"/>
                                        </p:tgtEl>
                                        <p:attrNameLst>
                                          <p:attrName>ppt_w</p:attrName>
                                        </p:attrNameLst>
                                      </p:cBhvr>
                                    </p:anim>
                                    <p:anim by="(#ppt_w*0.50)" calcmode="lin" valueType="num">
                                      <p:cBhvr>
                                        <p:cTn id="19" dur="500" decel="50000" autoRev="1" fill="hold">
                                          <p:stCondLst>
                                            <p:cond delay="0"/>
                                          </p:stCondLst>
                                        </p:cTn>
                                        <p:tgtEl>
                                          <p:spTgt spid="6"/>
                                        </p:tgtEl>
                                        <p:attrNameLst>
                                          <p:attrName>ppt_x</p:attrName>
                                        </p:attrNameLst>
                                      </p:cBhvr>
                                    </p:anim>
                                    <p:anim from="(-#ppt_h/2)" to="(#ppt_y)" calcmode="lin" valueType="num">
                                      <p:cBhvr>
                                        <p:cTn id="20" dur="1000" fill="hold">
                                          <p:stCondLst>
                                            <p:cond delay="0"/>
                                          </p:stCondLst>
                                        </p:cTn>
                                        <p:tgtEl>
                                          <p:spTgt spid="6"/>
                                        </p:tgtEl>
                                        <p:attrNameLst>
                                          <p:attrName>ppt_y</p:attrName>
                                        </p:attrNameLst>
                                      </p:cBhvr>
                                    </p:anim>
                                    <p:animRot by="21600000">
                                      <p:cBhvr>
                                        <p:cTn id="21" dur="1000" fill="hold">
                                          <p:stCondLst>
                                            <p:cond delay="0"/>
                                          </p:stCondLst>
                                        </p:cTn>
                                        <p:tgtEl>
                                          <p:spTgt spid="6"/>
                                        </p:tgtEl>
                                        <p:attrNameLst>
                                          <p:attrName>r</p:attrName>
                                        </p:attrNameLst>
                                      </p:cBhvr>
                                    </p:animRot>
                                  </p:childTnLst>
                                </p:cTn>
                              </p:par>
                            </p:childTnLst>
                          </p:cTn>
                        </p:par>
                        <p:par>
                          <p:cTn id="22" fill="hold">
                            <p:stCondLst>
                              <p:cond delay="3200"/>
                            </p:stCondLst>
                            <p:childTnLst>
                              <p:par>
                                <p:cTn id="23" presetID="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370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750"/>
                                        <p:tgtEl>
                                          <p:spTgt spid="7"/>
                                        </p:tgtEl>
                                      </p:cBhvr>
                                    </p:animEffect>
                                  </p:childTnLst>
                                </p:cTn>
                              </p:par>
                            </p:childTnLst>
                          </p:cTn>
                        </p:par>
                        <p:par>
                          <p:cTn id="31" fill="hold">
                            <p:stCondLst>
                              <p:cond delay="4450"/>
                            </p:stCondLst>
                            <p:childTnLst>
                              <p:par>
                                <p:cTn id="32" presetID="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495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750"/>
                                        <p:tgtEl>
                                          <p:spTgt spid="8"/>
                                        </p:tgtEl>
                                      </p:cBhvr>
                                    </p:animEffect>
                                  </p:childTnLst>
                                </p:cTn>
                              </p:par>
                            </p:childTnLst>
                          </p:cTn>
                        </p:par>
                        <p:par>
                          <p:cTn id="40" fill="hold">
                            <p:stCondLst>
                              <p:cond delay="5700"/>
                            </p:stCondLst>
                            <p:childTnLst>
                              <p:par>
                                <p:cTn id="41" presetID="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par>
                          <p:cTn id="45" fill="hold">
                            <p:stCondLst>
                              <p:cond delay="62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750"/>
                                        <p:tgtEl>
                                          <p:spTgt spid="9"/>
                                        </p:tgtEl>
                                      </p:cBhvr>
                                    </p:animEffect>
                                  </p:childTnLst>
                                </p:cTn>
                              </p:par>
                            </p:childTnLst>
                          </p:cTn>
                        </p:par>
                        <p:par>
                          <p:cTn id="49" fill="hold">
                            <p:stCondLst>
                              <p:cond delay="6950"/>
                            </p:stCondLst>
                            <p:childTnLst>
                              <p:par>
                                <p:cTn id="50" presetID="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0-#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par>
                          <p:cTn id="54" fill="hold">
                            <p:stCondLst>
                              <p:cond delay="7450"/>
                            </p:stCondLst>
                            <p:childTnLst>
                              <p:par>
                                <p:cTn id="55" presetID="22" presetClass="entr" presetSubtype="8"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1" grpId="0" animBg="1"/>
      <p:bldP spid="12" grpId="0" animBg="1"/>
      <p:bldP spid="13"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pSp>
        <p:nvGrpSpPr>
          <p:cNvPr id="8" name="组合 7"/>
          <p:cNvGrpSpPr/>
          <p:nvPr/>
        </p:nvGrpSpPr>
        <p:grpSpPr>
          <a:xfrm>
            <a:off x="935297" y="1274356"/>
            <a:ext cx="1752600" cy="1752600"/>
            <a:chOff x="935297" y="1131590"/>
            <a:chExt cx="1752600" cy="1752600"/>
          </a:xfrm>
        </p:grpSpPr>
        <p:sp>
          <p:nvSpPr>
            <p:cNvPr id="9" name="椭圆 8"/>
            <p:cNvSpPr/>
            <p:nvPr/>
          </p:nvSpPr>
          <p:spPr>
            <a:xfrm>
              <a:off x="935297" y="1131590"/>
              <a:ext cx="1752600" cy="17526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7"/>
            <p:cNvSpPr txBox="1">
              <a:spLocks noChangeArrowheads="1"/>
            </p:cNvSpPr>
            <p:nvPr/>
          </p:nvSpPr>
          <p:spPr bwMode="auto">
            <a:xfrm>
              <a:off x="1199529" y="1683890"/>
              <a:ext cx="1224136"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添加说明文字</a:t>
              </a:r>
              <a:endParaRPr lang="zh-CN" altLang="en-US" sz="1200" dirty="0">
                <a:solidFill>
                  <a:schemeClr val="bg1"/>
                </a:solidFill>
                <a:latin typeface="微软雅黑" pitchFamily="34" charset="-122"/>
              </a:endParaRPr>
            </a:p>
          </p:txBody>
        </p:sp>
      </p:grpSp>
      <p:grpSp>
        <p:nvGrpSpPr>
          <p:cNvPr id="11" name="组合 10"/>
          <p:cNvGrpSpPr/>
          <p:nvPr/>
        </p:nvGrpSpPr>
        <p:grpSpPr>
          <a:xfrm>
            <a:off x="6131768" y="1274356"/>
            <a:ext cx="1752600" cy="1752600"/>
            <a:chOff x="6131768" y="1131590"/>
            <a:chExt cx="1752600" cy="1752600"/>
          </a:xfrm>
        </p:grpSpPr>
        <p:sp>
          <p:nvSpPr>
            <p:cNvPr id="12" name="椭圆 11"/>
            <p:cNvSpPr/>
            <p:nvPr/>
          </p:nvSpPr>
          <p:spPr>
            <a:xfrm>
              <a:off x="6131768" y="1131590"/>
              <a:ext cx="1752600" cy="17526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7"/>
            <p:cNvSpPr txBox="1">
              <a:spLocks noChangeArrowheads="1"/>
            </p:cNvSpPr>
            <p:nvPr/>
          </p:nvSpPr>
          <p:spPr bwMode="auto">
            <a:xfrm>
              <a:off x="6396000" y="1683890"/>
              <a:ext cx="1224136"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添加说明文字</a:t>
              </a:r>
              <a:endParaRPr lang="zh-CN" altLang="en-US" sz="1200" dirty="0">
                <a:solidFill>
                  <a:schemeClr val="bg1"/>
                </a:solidFill>
                <a:latin typeface="微软雅黑" pitchFamily="34" charset="-122"/>
              </a:endParaRPr>
            </a:p>
          </p:txBody>
        </p:sp>
      </p:grpSp>
      <p:sp>
        <p:nvSpPr>
          <p:cNvPr id="14" name="燕尾形 13"/>
          <p:cNvSpPr/>
          <p:nvPr/>
        </p:nvSpPr>
        <p:spPr>
          <a:xfrm flipH="1">
            <a:off x="5652120" y="1970636"/>
            <a:ext cx="216024" cy="360040"/>
          </a:xfrm>
          <a:prstGeom prst="chevr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燕尾形 14"/>
          <p:cNvSpPr/>
          <p:nvPr/>
        </p:nvSpPr>
        <p:spPr>
          <a:xfrm>
            <a:off x="2987824" y="1970636"/>
            <a:ext cx="216024" cy="360040"/>
          </a:xfrm>
          <a:prstGeom prst="chevr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文本框 7"/>
          <p:cNvSpPr txBox="1">
            <a:spLocks noChangeArrowheads="1"/>
          </p:cNvSpPr>
          <p:nvPr/>
        </p:nvSpPr>
        <p:spPr bwMode="auto">
          <a:xfrm>
            <a:off x="3419872" y="1750465"/>
            <a:ext cx="2080866" cy="80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cxnSp>
        <p:nvCxnSpPr>
          <p:cNvPr id="17" name="直接连接符 16"/>
          <p:cNvCxnSpPr/>
          <p:nvPr/>
        </p:nvCxnSpPr>
        <p:spPr>
          <a:xfrm>
            <a:off x="1043836" y="3362588"/>
            <a:ext cx="69845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7"/>
          <p:cNvSpPr txBox="1">
            <a:spLocks noChangeArrowheads="1"/>
          </p:cNvSpPr>
          <p:nvPr/>
        </p:nvSpPr>
        <p:spPr bwMode="auto">
          <a:xfrm>
            <a:off x="1097465" y="3856722"/>
            <a:ext cx="199241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200" dirty="0" smtClean="0">
                <a:solidFill>
                  <a:schemeClr val="tx1">
                    <a:lumMod val="85000"/>
                    <a:lumOff val="15000"/>
                  </a:schemeClr>
                </a:solidFill>
                <a:latin typeface="微软雅黑" pitchFamily="34" charset="-122"/>
              </a:rPr>
              <a:t>添加文本信息</a:t>
            </a:r>
            <a:endParaRPr lang="en-US" altLang="zh-CN" sz="1200" dirty="0" smtClean="0">
              <a:solidFill>
                <a:schemeClr val="tx1">
                  <a:lumMod val="85000"/>
                  <a:lumOff val="15000"/>
                </a:schemeClr>
              </a:solidFill>
              <a:latin typeface="微软雅黑" pitchFamily="34" charset="-122"/>
            </a:endParaRPr>
          </a:p>
          <a:p>
            <a:pPr algn="ctr">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9" name="文本框 7"/>
          <p:cNvSpPr txBox="1">
            <a:spLocks noChangeArrowheads="1"/>
          </p:cNvSpPr>
          <p:nvPr/>
        </p:nvSpPr>
        <p:spPr bwMode="auto">
          <a:xfrm>
            <a:off x="3575793" y="3856722"/>
            <a:ext cx="199241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200" dirty="0" smtClean="0">
                <a:solidFill>
                  <a:schemeClr val="tx1">
                    <a:lumMod val="85000"/>
                    <a:lumOff val="15000"/>
                  </a:schemeClr>
                </a:solidFill>
                <a:latin typeface="微软雅黑" pitchFamily="34" charset="-122"/>
              </a:rPr>
              <a:t>添加文本信息</a:t>
            </a:r>
            <a:endParaRPr lang="en-US" altLang="zh-CN" sz="1200" dirty="0" smtClean="0">
              <a:solidFill>
                <a:schemeClr val="tx1">
                  <a:lumMod val="85000"/>
                  <a:lumOff val="15000"/>
                </a:schemeClr>
              </a:solidFill>
              <a:latin typeface="微软雅黑" pitchFamily="34" charset="-122"/>
            </a:endParaRPr>
          </a:p>
          <a:p>
            <a:pPr algn="ctr">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0" name="文本框 7"/>
          <p:cNvSpPr txBox="1">
            <a:spLocks noChangeArrowheads="1"/>
          </p:cNvSpPr>
          <p:nvPr/>
        </p:nvSpPr>
        <p:spPr bwMode="auto">
          <a:xfrm>
            <a:off x="6054122" y="3856722"/>
            <a:ext cx="199241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200" dirty="0" smtClean="0">
                <a:solidFill>
                  <a:schemeClr val="tx1">
                    <a:lumMod val="85000"/>
                    <a:lumOff val="15000"/>
                  </a:schemeClr>
                </a:solidFill>
                <a:latin typeface="微软雅黑" pitchFamily="34" charset="-122"/>
              </a:rPr>
              <a:t>添加文本信息</a:t>
            </a:r>
            <a:endParaRPr lang="en-US" altLang="zh-CN" sz="1200" dirty="0" smtClean="0">
              <a:solidFill>
                <a:schemeClr val="tx1">
                  <a:lumMod val="85000"/>
                  <a:lumOff val="15000"/>
                </a:schemeClr>
              </a:solidFill>
              <a:latin typeface="微软雅黑" pitchFamily="34" charset="-122"/>
            </a:endParaRPr>
          </a:p>
          <a:p>
            <a:pPr algn="ctr">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101158421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850"/>
                            </p:stCondLst>
                            <p:childTnLst>
                              <p:par>
                                <p:cTn id="27" presetID="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2350"/>
                            </p:stCondLst>
                            <p:childTnLst>
                              <p:par>
                                <p:cTn id="36" presetID="16" presetClass="entr" presetSubtype="21"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arn(inVertical)">
                                      <p:cBhvr>
                                        <p:cTn id="38" dur="500"/>
                                        <p:tgtEl>
                                          <p:spTgt spid="16"/>
                                        </p:tgtEl>
                                      </p:cBhvr>
                                    </p:animEffect>
                                  </p:childTnLst>
                                </p:cTn>
                              </p:par>
                            </p:childTnLst>
                          </p:cTn>
                        </p:par>
                        <p:par>
                          <p:cTn id="39" fill="hold">
                            <p:stCondLst>
                              <p:cond delay="2850"/>
                            </p:stCondLst>
                            <p:childTnLst>
                              <p:par>
                                <p:cTn id="40" presetID="16" presetClass="entr" presetSubtype="37"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outVertical)">
                                      <p:cBhvr>
                                        <p:cTn id="42" dur="500"/>
                                        <p:tgtEl>
                                          <p:spTgt spid="17"/>
                                        </p:tgtEl>
                                      </p:cBhvr>
                                    </p:animEffect>
                                  </p:childTnLst>
                                </p:cTn>
                              </p:par>
                            </p:childTnLst>
                          </p:cTn>
                        </p:par>
                        <p:par>
                          <p:cTn id="43" fill="hold">
                            <p:stCondLst>
                              <p:cond delay="3350"/>
                            </p:stCondLst>
                            <p:childTnLst>
                              <p:par>
                                <p:cTn id="44" presetID="22" presetClass="entr" presetSubtype="1"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childTnLst>
                          </p:cTn>
                        </p:par>
                        <p:par>
                          <p:cTn id="47" fill="hold">
                            <p:stCondLst>
                              <p:cond delay="3850"/>
                            </p:stCondLst>
                            <p:childTnLst>
                              <p:par>
                                <p:cTn id="48" presetID="22" presetClass="entr" presetSubtype="1"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childTnLst>
                          </p:cTn>
                        </p:par>
                        <p:par>
                          <p:cTn id="51" fill="hold">
                            <p:stCondLst>
                              <p:cond delay="435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P spid="15" grpId="0" animBg="1"/>
      <p:bldP spid="16"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cxnSp>
        <p:nvCxnSpPr>
          <p:cNvPr id="8" name="直接连接符 7"/>
          <p:cNvCxnSpPr/>
          <p:nvPr/>
        </p:nvCxnSpPr>
        <p:spPr>
          <a:xfrm>
            <a:off x="1951794" y="1077218"/>
            <a:ext cx="4446077"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弧形 8"/>
          <p:cNvSpPr/>
          <p:nvPr/>
        </p:nvSpPr>
        <p:spPr>
          <a:xfrm>
            <a:off x="5633701" y="1077218"/>
            <a:ext cx="1528339" cy="1528340"/>
          </a:xfrm>
          <a:prstGeom prst="arc">
            <a:avLst>
              <a:gd name="adj1" fmla="val 16200000"/>
              <a:gd name="adj2" fmla="val 5550641"/>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0" name="直接连接符 9"/>
          <p:cNvCxnSpPr/>
          <p:nvPr/>
        </p:nvCxnSpPr>
        <p:spPr>
          <a:xfrm>
            <a:off x="1951794" y="2605558"/>
            <a:ext cx="4446077"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弧形 10"/>
          <p:cNvSpPr/>
          <p:nvPr/>
        </p:nvSpPr>
        <p:spPr>
          <a:xfrm flipH="1">
            <a:off x="1187624" y="2605558"/>
            <a:ext cx="1528339" cy="1528340"/>
          </a:xfrm>
          <a:prstGeom prst="arc">
            <a:avLst>
              <a:gd name="adj1" fmla="val 16200000"/>
              <a:gd name="adj2" fmla="val 5550641"/>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2" name="直接连接符 11"/>
          <p:cNvCxnSpPr/>
          <p:nvPr/>
        </p:nvCxnSpPr>
        <p:spPr>
          <a:xfrm>
            <a:off x="1951794" y="4133897"/>
            <a:ext cx="5454384" cy="0"/>
          </a:xfrm>
          <a:prstGeom prst="line">
            <a:avLst/>
          </a:prstGeom>
          <a:ln w="1905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729490" y="771550"/>
            <a:ext cx="611336" cy="611336"/>
            <a:chOff x="2004589" y="483518"/>
            <a:chExt cx="611336" cy="611336"/>
          </a:xfrm>
        </p:grpSpPr>
        <p:sp>
          <p:nvSpPr>
            <p:cNvPr id="14" name="椭圆 13"/>
            <p:cNvSpPr/>
            <p:nvPr/>
          </p:nvSpPr>
          <p:spPr>
            <a:xfrm>
              <a:off x="2004589" y="483518"/>
              <a:ext cx="611336" cy="61133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3"/>
            <p:cNvSpPr txBox="1"/>
            <p:nvPr/>
          </p:nvSpPr>
          <p:spPr>
            <a:xfrm>
              <a:off x="2048256" y="602545"/>
              <a:ext cx="524002" cy="373282"/>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01</a:t>
              </a:r>
              <a:endParaRPr lang="zh-CN" altLang="en-US" sz="1400" dirty="0">
                <a:solidFill>
                  <a:schemeClr val="bg1"/>
                </a:solidFill>
                <a:latin typeface="微软雅黑" pitchFamily="34" charset="-122"/>
                <a:ea typeface="微软雅黑" pitchFamily="34" charset="-122"/>
              </a:endParaRPr>
            </a:p>
          </p:txBody>
        </p:sp>
      </p:grpSp>
      <p:grpSp>
        <p:nvGrpSpPr>
          <p:cNvPr id="16" name="组合 15"/>
          <p:cNvGrpSpPr/>
          <p:nvPr/>
        </p:nvGrpSpPr>
        <p:grpSpPr>
          <a:xfrm>
            <a:off x="4067650" y="771550"/>
            <a:ext cx="611336" cy="611336"/>
            <a:chOff x="4342749" y="483518"/>
            <a:chExt cx="611336" cy="611336"/>
          </a:xfrm>
        </p:grpSpPr>
        <p:sp>
          <p:nvSpPr>
            <p:cNvPr id="17" name="椭圆 16"/>
            <p:cNvSpPr/>
            <p:nvPr/>
          </p:nvSpPr>
          <p:spPr>
            <a:xfrm>
              <a:off x="4342749" y="483518"/>
              <a:ext cx="611336" cy="61133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3"/>
            <p:cNvSpPr txBox="1"/>
            <p:nvPr/>
          </p:nvSpPr>
          <p:spPr>
            <a:xfrm>
              <a:off x="4386415" y="602545"/>
              <a:ext cx="524002" cy="373282"/>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02</a:t>
              </a:r>
              <a:endParaRPr lang="zh-CN" altLang="en-US" sz="1400" dirty="0">
                <a:solidFill>
                  <a:schemeClr val="bg1"/>
                </a:solidFill>
                <a:latin typeface="微软雅黑" pitchFamily="34" charset="-122"/>
                <a:ea typeface="微软雅黑" pitchFamily="34" charset="-122"/>
              </a:endParaRPr>
            </a:p>
          </p:txBody>
        </p:sp>
      </p:grpSp>
      <p:grpSp>
        <p:nvGrpSpPr>
          <p:cNvPr id="19" name="组合 18"/>
          <p:cNvGrpSpPr/>
          <p:nvPr/>
        </p:nvGrpSpPr>
        <p:grpSpPr>
          <a:xfrm>
            <a:off x="6794842" y="1535720"/>
            <a:ext cx="611336" cy="611336"/>
            <a:chOff x="7069941" y="1247688"/>
            <a:chExt cx="611336" cy="611336"/>
          </a:xfrm>
        </p:grpSpPr>
        <p:sp>
          <p:nvSpPr>
            <p:cNvPr id="20" name="椭圆 19"/>
            <p:cNvSpPr/>
            <p:nvPr/>
          </p:nvSpPr>
          <p:spPr>
            <a:xfrm>
              <a:off x="7069941" y="1247688"/>
              <a:ext cx="611336" cy="61133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13"/>
            <p:cNvSpPr txBox="1"/>
            <p:nvPr/>
          </p:nvSpPr>
          <p:spPr>
            <a:xfrm>
              <a:off x="7113608" y="1366715"/>
              <a:ext cx="524002" cy="373282"/>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03</a:t>
              </a:r>
              <a:endParaRPr lang="zh-CN" altLang="en-US" sz="1400" dirty="0">
                <a:solidFill>
                  <a:schemeClr val="bg1"/>
                </a:solidFill>
                <a:latin typeface="微软雅黑" pitchFamily="34" charset="-122"/>
                <a:ea typeface="微软雅黑" pitchFamily="34" charset="-122"/>
              </a:endParaRPr>
            </a:p>
          </p:txBody>
        </p:sp>
      </p:grpSp>
      <p:grpSp>
        <p:nvGrpSpPr>
          <p:cNvPr id="22" name="组合 21"/>
          <p:cNvGrpSpPr/>
          <p:nvPr/>
        </p:nvGrpSpPr>
        <p:grpSpPr>
          <a:xfrm>
            <a:off x="4174832" y="2299889"/>
            <a:ext cx="611336" cy="611336"/>
            <a:chOff x="4449931" y="2011857"/>
            <a:chExt cx="611336" cy="611336"/>
          </a:xfrm>
        </p:grpSpPr>
        <p:sp>
          <p:nvSpPr>
            <p:cNvPr id="23" name="椭圆 22"/>
            <p:cNvSpPr/>
            <p:nvPr/>
          </p:nvSpPr>
          <p:spPr>
            <a:xfrm>
              <a:off x="4449931" y="2011857"/>
              <a:ext cx="611336" cy="61133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13"/>
            <p:cNvSpPr txBox="1"/>
            <p:nvPr/>
          </p:nvSpPr>
          <p:spPr>
            <a:xfrm>
              <a:off x="4493598" y="2130885"/>
              <a:ext cx="524002" cy="373282"/>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04</a:t>
              </a:r>
              <a:endParaRPr lang="zh-CN" altLang="en-US" sz="14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1646126" y="2299889"/>
            <a:ext cx="611336" cy="611336"/>
            <a:chOff x="1921225" y="2011857"/>
            <a:chExt cx="611336" cy="611336"/>
          </a:xfrm>
        </p:grpSpPr>
        <p:sp>
          <p:nvSpPr>
            <p:cNvPr id="26" name="椭圆 25"/>
            <p:cNvSpPr/>
            <p:nvPr/>
          </p:nvSpPr>
          <p:spPr>
            <a:xfrm>
              <a:off x="1921225" y="2011857"/>
              <a:ext cx="611336" cy="61133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13"/>
            <p:cNvSpPr txBox="1"/>
            <p:nvPr/>
          </p:nvSpPr>
          <p:spPr>
            <a:xfrm>
              <a:off x="1964892" y="2130885"/>
              <a:ext cx="524002" cy="373282"/>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05</a:t>
              </a:r>
              <a:endParaRPr lang="zh-CN" altLang="en-US" sz="1400" dirty="0">
                <a:solidFill>
                  <a:schemeClr val="bg1"/>
                </a:solidFill>
                <a:latin typeface="微软雅黑" pitchFamily="34" charset="-122"/>
                <a:ea typeface="微软雅黑" pitchFamily="34" charset="-122"/>
              </a:endParaRPr>
            </a:p>
          </p:txBody>
        </p:sp>
      </p:grpSp>
      <p:grpSp>
        <p:nvGrpSpPr>
          <p:cNvPr id="28" name="组合 27"/>
          <p:cNvGrpSpPr/>
          <p:nvPr/>
        </p:nvGrpSpPr>
        <p:grpSpPr>
          <a:xfrm>
            <a:off x="1602459" y="3760614"/>
            <a:ext cx="611336" cy="611336"/>
            <a:chOff x="1877558" y="3353555"/>
            <a:chExt cx="611336" cy="611336"/>
          </a:xfrm>
        </p:grpSpPr>
        <p:sp>
          <p:nvSpPr>
            <p:cNvPr id="29" name="椭圆 28"/>
            <p:cNvSpPr/>
            <p:nvPr/>
          </p:nvSpPr>
          <p:spPr>
            <a:xfrm>
              <a:off x="1877558" y="3353555"/>
              <a:ext cx="611336" cy="61133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13"/>
            <p:cNvSpPr txBox="1"/>
            <p:nvPr/>
          </p:nvSpPr>
          <p:spPr>
            <a:xfrm>
              <a:off x="1921225" y="3472582"/>
              <a:ext cx="524002" cy="373282"/>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06</a:t>
              </a:r>
              <a:endParaRPr lang="zh-CN" altLang="en-US" sz="1400" dirty="0">
                <a:solidFill>
                  <a:schemeClr val="bg1"/>
                </a:solidFill>
                <a:latin typeface="微软雅黑" pitchFamily="34" charset="-122"/>
                <a:ea typeface="微软雅黑" pitchFamily="34" charset="-122"/>
              </a:endParaRPr>
            </a:p>
          </p:txBody>
        </p:sp>
      </p:grpSp>
      <p:grpSp>
        <p:nvGrpSpPr>
          <p:cNvPr id="31" name="组合 30"/>
          <p:cNvGrpSpPr/>
          <p:nvPr/>
        </p:nvGrpSpPr>
        <p:grpSpPr>
          <a:xfrm>
            <a:off x="4174832" y="3760614"/>
            <a:ext cx="611336" cy="611336"/>
            <a:chOff x="4449931" y="3472582"/>
            <a:chExt cx="611336" cy="611336"/>
          </a:xfrm>
        </p:grpSpPr>
        <p:sp>
          <p:nvSpPr>
            <p:cNvPr id="32" name="椭圆 31"/>
            <p:cNvSpPr/>
            <p:nvPr/>
          </p:nvSpPr>
          <p:spPr>
            <a:xfrm>
              <a:off x="4449931" y="3472582"/>
              <a:ext cx="611336" cy="61133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13"/>
            <p:cNvSpPr txBox="1"/>
            <p:nvPr/>
          </p:nvSpPr>
          <p:spPr>
            <a:xfrm>
              <a:off x="4493598" y="3591610"/>
              <a:ext cx="524002" cy="373282"/>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07</a:t>
              </a:r>
              <a:endParaRPr lang="zh-CN" altLang="en-US" sz="1400" dirty="0">
                <a:solidFill>
                  <a:schemeClr val="bg1"/>
                </a:solidFill>
                <a:latin typeface="微软雅黑" pitchFamily="34" charset="-122"/>
                <a:ea typeface="微软雅黑" pitchFamily="34" charset="-122"/>
              </a:endParaRPr>
            </a:p>
          </p:txBody>
        </p:sp>
      </p:grpSp>
      <p:sp>
        <p:nvSpPr>
          <p:cNvPr id="34" name="文本框 7"/>
          <p:cNvSpPr txBox="1">
            <a:spLocks noChangeArrowheads="1"/>
          </p:cNvSpPr>
          <p:nvPr/>
        </p:nvSpPr>
        <p:spPr bwMode="auto">
          <a:xfrm>
            <a:off x="1961020" y="1226195"/>
            <a:ext cx="1782626" cy="91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5" name="文本框 7"/>
          <p:cNvSpPr txBox="1">
            <a:spLocks noChangeArrowheads="1"/>
          </p:cNvSpPr>
          <p:nvPr/>
        </p:nvSpPr>
        <p:spPr bwMode="auto">
          <a:xfrm>
            <a:off x="4314475" y="1226195"/>
            <a:ext cx="1782626" cy="91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6" name="文本框 7"/>
          <p:cNvSpPr txBox="1">
            <a:spLocks noChangeArrowheads="1"/>
          </p:cNvSpPr>
          <p:nvPr/>
        </p:nvSpPr>
        <p:spPr bwMode="auto">
          <a:xfrm>
            <a:off x="4444496" y="2710238"/>
            <a:ext cx="1796621" cy="91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7" name="文本框 7"/>
          <p:cNvSpPr txBox="1">
            <a:spLocks noChangeArrowheads="1"/>
          </p:cNvSpPr>
          <p:nvPr/>
        </p:nvSpPr>
        <p:spPr bwMode="auto">
          <a:xfrm>
            <a:off x="4386483" y="4178523"/>
            <a:ext cx="1854634" cy="91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8" name="文本框 7"/>
          <p:cNvSpPr txBox="1">
            <a:spLocks noChangeArrowheads="1"/>
          </p:cNvSpPr>
          <p:nvPr/>
        </p:nvSpPr>
        <p:spPr bwMode="auto">
          <a:xfrm>
            <a:off x="6943275" y="2129122"/>
            <a:ext cx="1746114" cy="91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9" name="文本框 7"/>
          <p:cNvSpPr txBox="1">
            <a:spLocks noChangeArrowheads="1"/>
          </p:cNvSpPr>
          <p:nvPr/>
        </p:nvSpPr>
        <p:spPr bwMode="auto">
          <a:xfrm>
            <a:off x="1866203" y="4178523"/>
            <a:ext cx="1782626" cy="91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40" name="文本框 7"/>
          <p:cNvSpPr txBox="1">
            <a:spLocks noChangeArrowheads="1"/>
          </p:cNvSpPr>
          <p:nvPr/>
        </p:nvSpPr>
        <p:spPr bwMode="auto">
          <a:xfrm>
            <a:off x="1929424" y="2710238"/>
            <a:ext cx="1796621" cy="91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2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86003166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850"/>
                            </p:stCondLst>
                            <p:childTnLst>
                              <p:par>
                                <p:cTn id="22" presetID="2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par>
                          <p:cTn id="25" fill="hold">
                            <p:stCondLst>
                              <p:cond delay="2350"/>
                            </p:stCondLst>
                            <p:childTnLst>
                              <p:par>
                                <p:cTn id="26" presetID="22" presetClass="entr" presetSubtype="2"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500"/>
                                        <p:tgtEl>
                                          <p:spTgt spid="10"/>
                                        </p:tgtEl>
                                      </p:cBhvr>
                                    </p:animEffect>
                                  </p:childTnLst>
                                </p:cTn>
                              </p:par>
                            </p:childTnLst>
                          </p:cTn>
                        </p:par>
                        <p:par>
                          <p:cTn id="29" fill="hold">
                            <p:stCondLst>
                              <p:cond delay="2850"/>
                            </p:stCondLst>
                            <p:childTnLst>
                              <p:par>
                                <p:cTn id="30" presetID="2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par>
                          <p:cTn id="33" fill="hold">
                            <p:stCondLst>
                              <p:cond delay="3350"/>
                            </p:stCondLst>
                            <p:childTnLst>
                              <p:par>
                                <p:cTn id="34" presetID="22" presetClass="entr" presetSubtype="8"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par>
                          <p:cTn id="37" fill="hold">
                            <p:stCondLst>
                              <p:cond delay="3850"/>
                            </p:stCondLst>
                            <p:childTnLst>
                              <p:par>
                                <p:cTn id="38" presetID="53" presetClass="entr" presetSubtype="16"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left)">
                                      <p:cBhvr>
                                        <p:cTn id="46" dur="500"/>
                                        <p:tgtEl>
                                          <p:spTgt spid="34"/>
                                        </p:tgtEl>
                                      </p:cBhvr>
                                    </p:animEffect>
                                  </p:childTnLst>
                                </p:cTn>
                              </p:par>
                            </p:childTnLst>
                          </p:cTn>
                        </p:par>
                        <p:par>
                          <p:cTn id="47" fill="hold">
                            <p:stCondLst>
                              <p:cond delay="4850"/>
                            </p:stCondLst>
                            <p:childTnLst>
                              <p:par>
                                <p:cTn id="48" presetID="53" presetClass="entr" presetSubtype="16"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5350"/>
                            </p:stCondLst>
                            <p:childTnLst>
                              <p:par>
                                <p:cTn id="54" presetID="22" presetClass="entr" presetSubtype="8"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5850"/>
                            </p:stCondLst>
                            <p:childTnLst>
                              <p:par>
                                <p:cTn id="58" presetID="53" presetClass="entr" presetSubtype="16"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childTnLst>
                                </p:cTn>
                              </p:par>
                            </p:childTnLst>
                          </p:cTn>
                        </p:par>
                        <p:par>
                          <p:cTn id="63" fill="hold">
                            <p:stCondLst>
                              <p:cond delay="6350"/>
                            </p:stCondLst>
                            <p:childTnLst>
                              <p:par>
                                <p:cTn id="64" presetID="22" presetClass="entr" presetSubtype="8"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left)">
                                      <p:cBhvr>
                                        <p:cTn id="66" dur="500"/>
                                        <p:tgtEl>
                                          <p:spTgt spid="38"/>
                                        </p:tgtEl>
                                      </p:cBhvr>
                                    </p:animEffect>
                                  </p:childTnLst>
                                </p:cTn>
                              </p:par>
                            </p:childTnLst>
                          </p:cTn>
                        </p:par>
                        <p:par>
                          <p:cTn id="67" fill="hold">
                            <p:stCondLst>
                              <p:cond delay="6850"/>
                            </p:stCondLst>
                            <p:childTnLst>
                              <p:par>
                                <p:cTn id="68" presetID="53" presetClass="entr" presetSubtype="16" fill="hold"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p:cTn id="70" dur="500" fill="hold"/>
                                        <p:tgtEl>
                                          <p:spTgt spid="22"/>
                                        </p:tgtEl>
                                        <p:attrNameLst>
                                          <p:attrName>ppt_w</p:attrName>
                                        </p:attrNameLst>
                                      </p:cBhvr>
                                      <p:tavLst>
                                        <p:tav tm="0">
                                          <p:val>
                                            <p:fltVal val="0"/>
                                          </p:val>
                                        </p:tav>
                                        <p:tav tm="100000">
                                          <p:val>
                                            <p:strVal val="#ppt_w"/>
                                          </p:val>
                                        </p:tav>
                                      </p:tavLst>
                                    </p:anim>
                                    <p:anim calcmode="lin" valueType="num">
                                      <p:cBhvr>
                                        <p:cTn id="71" dur="500" fill="hold"/>
                                        <p:tgtEl>
                                          <p:spTgt spid="22"/>
                                        </p:tgtEl>
                                        <p:attrNameLst>
                                          <p:attrName>ppt_h</p:attrName>
                                        </p:attrNameLst>
                                      </p:cBhvr>
                                      <p:tavLst>
                                        <p:tav tm="0">
                                          <p:val>
                                            <p:fltVal val="0"/>
                                          </p:val>
                                        </p:tav>
                                        <p:tav tm="100000">
                                          <p:val>
                                            <p:strVal val="#ppt_h"/>
                                          </p:val>
                                        </p:tav>
                                      </p:tavLst>
                                    </p:anim>
                                    <p:animEffect transition="in" filter="fade">
                                      <p:cBhvr>
                                        <p:cTn id="72" dur="500"/>
                                        <p:tgtEl>
                                          <p:spTgt spid="22"/>
                                        </p:tgtEl>
                                      </p:cBhvr>
                                    </p:animEffect>
                                  </p:childTnLst>
                                </p:cTn>
                              </p:par>
                            </p:childTnLst>
                          </p:cTn>
                        </p:par>
                        <p:par>
                          <p:cTn id="73" fill="hold">
                            <p:stCondLst>
                              <p:cond delay="7350"/>
                            </p:stCondLst>
                            <p:childTnLst>
                              <p:par>
                                <p:cTn id="74" presetID="22" presetClass="entr" presetSubtype="8"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wipe(left)">
                                      <p:cBhvr>
                                        <p:cTn id="76" dur="500"/>
                                        <p:tgtEl>
                                          <p:spTgt spid="36"/>
                                        </p:tgtEl>
                                      </p:cBhvr>
                                    </p:animEffect>
                                  </p:childTnLst>
                                </p:cTn>
                              </p:par>
                            </p:childTnLst>
                          </p:cTn>
                        </p:par>
                        <p:par>
                          <p:cTn id="77" fill="hold">
                            <p:stCondLst>
                              <p:cond delay="7850"/>
                            </p:stCondLst>
                            <p:childTnLst>
                              <p:par>
                                <p:cTn id="78" presetID="53" presetClass="entr" presetSubtype="16" fill="hold" nodeType="after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p:cTn id="80" dur="500" fill="hold"/>
                                        <p:tgtEl>
                                          <p:spTgt spid="25"/>
                                        </p:tgtEl>
                                        <p:attrNameLst>
                                          <p:attrName>ppt_w</p:attrName>
                                        </p:attrNameLst>
                                      </p:cBhvr>
                                      <p:tavLst>
                                        <p:tav tm="0">
                                          <p:val>
                                            <p:fltVal val="0"/>
                                          </p:val>
                                        </p:tav>
                                        <p:tav tm="100000">
                                          <p:val>
                                            <p:strVal val="#ppt_w"/>
                                          </p:val>
                                        </p:tav>
                                      </p:tavLst>
                                    </p:anim>
                                    <p:anim calcmode="lin" valueType="num">
                                      <p:cBhvr>
                                        <p:cTn id="81" dur="500" fill="hold"/>
                                        <p:tgtEl>
                                          <p:spTgt spid="25"/>
                                        </p:tgtEl>
                                        <p:attrNameLst>
                                          <p:attrName>ppt_h</p:attrName>
                                        </p:attrNameLst>
                                      </p:cBhvr>
                                      <p:tavLst>
                                        <p:tav tm="0">
                                          <p:val>
                                            <p:fltVal val="0"/>
                                          </p:val>
                                        </p:tav>
                                        <p:tav tm="100000">
                                          <p:val>
                                            <p:strVal val="#ppt_h"/>
                                          </p:val>
                                        </p:tav>
                                      </p:tavLst>
                                    </p:anim>
                                    <p:animEffect transition="in" filter="fade">
                                      <p:cBhvr>
                                        <p:cTn id="82" dur="500"/>
                                        <p:tgtEl>
                                          <p:spTgt spid="25"/>
                                        </p:tgtEl>
                                      </p:cBhvr>
                                    </p:animEffect>
                                  </p:childTnLst>
                                </p:cTn>
                              </p:par>
                            </p:childTnLst>
                          </p:cTn>
                        </p:par>
                        <p:par>
                          <p:cTn id="83" fill="hold">
                            <p:stCondLst>
                              <p:cond delay="8350"/>
                            </p:stCondLst>
                            <p:childTnLst>
                              <p:par>
                                <p:cTn id="84" presetID="22" presetClass="entr" presetSubtype="8"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500"/>
                                        <p:tgtEl>
                                          <p:spTgt spid="40"/>
                                        </p:tgtEl>
                                      </p:cBhvr>
                                    </p:animEffect>
                                  </p:childTnLst>
                                </p:cTn>
                              </p:par>
                            </p:childTnLst>
                          </p:cTn>
                        </p:par>
                        <p:par>
                          <p:cTn id="87" fill="hold">
                            <p:stCondLst>
                              <p:cond delay="8850"/>
                            </p:stCondLst>
                            <p:childTnLst>
                              <p:par>
                                <p:cTn id="88" presetID="53" presetClass="entr" presetSubtype="16"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childTnLst>
                          </p:cTn>
                        </p:par>
                        <p:par>
                          <p:cTn id="93" fill="hold">
                            <p:stCondLst>
                              <p:cond delay="9350"/>
                            </p:stCondLst>
                            <p:childTnLst>
                              <p:par>
                                <p:cTn id="94" presetID="22" presetClass="entr" presetSubtype="8"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wipe(left)">
                                      <p:cBhvr>
                                        <p:cTn id="96" dur="500"/>
                                        <p:tgtEl>
                                          <p:spTgt spid="39"/>
                                        </p:tgtEl>
                                      </p:cBhvr>
                                    </p:animEffect>
                                  </p:childTnLst>
                                </p:cTn>
                              </p:par>
                            </p:childTnLst>
                          </p:cTn>
                        </p:par>
                        <p:par>
                          <p:cTn id="97" fill="hold">
                            <p:stCondLst>
                              <p:cond delay="9850"/>
                            </p:stCondLst>
                            <p:childTnLst>
                              <p:par>
                                <p:cTn id="98" presetID="53" presetClass="entr" presetSubtype="16"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p:cTn id="100" dur="500" fill="hold"/>
                                        <p:tgtEl>
                                          <p:spTgt spid="31"/>
                                        </p:tgtEl>
                                        <p:attrNameLst>
                                          <p:attrName>ppt_w</p:attrName>
                                        </p:attrNameLst>
                                      </p:cBhvr>
                                      <p:tavLst>
                                        <p:tav tm="0">
                                          <p:val>
                                            <p:fltVal val="0"/>
                                          </p:val>
                                        </p:tav>
                                        <p:tav tm="100000">
                                          <p:val>
                                            <p:strVal val="#ppt_w"/>
                                          </p:val>
                                        </p:tav>
                                      </p:tavLst>
                                    </p:anim>
                                    <p:anim calcmode="lin" valueType="num">
                                      <p:cBhvr>
                                        <p:cTn id="101" dur="500" fill="hold"/>
                                        <p:tgtEl>
                                          <p:spTgt spid="31"/>
                                        </p:tgtEl>
                                        <p:attrNameLst>
                                          <p:attrName>ppt_h</p:attrName>
                                        </p:attrNameLst>
                                      </p:cBhvr>
                                      <p:tavLst>
                                        <p:tav tm="0">
                                          <p:val>
                                            <p:fltVal val="0"/>
                                          </p:val>
                                        </p:tav>
                                        <p:tav tm="100000">
                                          <p:val>
                                            <p:strVal val="#ppt_h"/>
                                          </p:val>
                                        </p:tav>
                                      </p:tavLst>
                                    </p:anim>
                                    <p:animEffect transition="in" filter="fade">
                                      <p:cBhvr>
                                        <p:cTn id="102" dur="500"/>
                                        <p:tgtEl>
                                          <p:spTgt spid="31"/>
                                        </p:tgtEl>
                                      </p:cBhvr>
                                    </p:animEffect>
                                  </p:childTnLst>
                                </p:cTn>
                              </p:par>
                            </p:childTnLst>
                          </p:cTn>
                        </p:par>
                        <p:par>
                          <p:cTn id="103" fill="hold">
                            <p:stCondLst>
                              <p:cond delay="10350"/>
                            </p:stCondLst>
                            <p:childTnLst>
                              <p:par>
                                <p:cTn id="104" presetID="22" presetClass="entr" presetSubtype="8" fill="hold" grpId="0" nodeType="after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wipe(left)">
                                      <p:cBhvr>
                                        <p:cTn id="10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1" grpId="0" animBg="1"/>
      <p:bldP spid="34" grpId="0"/>
      <p:bldP spid="35" grpId="0"/>
      <p:bldP spid="36" grpId="0"/>
      <p:bldP spid="37" grpId="0"/>
      <p:bldP spid="38"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矩形 7"/>
          <p:cNvSpPr/>
          <p:nvPr/>
        </p:nvSpPr>
        <p:spPr>
          <a:xfrm>
            <a:off x="1079612" y="3579862"/>
            <a:ext cx="936104" cy="122413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lnSpc>
                <a:spcPct val="150000"/>
              </a:lnSpc>
              <a:spcBef>
                <a:spcPts val="300"/>
              </a:spcBef>
            </a:pPr>
            <a:r>
              <a:rPr lang="zh-CN" altLang="en-US" sz="1200" dirty="0">
                <a:solidFill>
                  <a:prstClr val="white"/>
                </a:solidFill>
                <a:latin typeface="微软雅黑" pitchFamily="34" charset="-122"/>
                <a:ea typeface="微软雅黑" pitchFamily="34" charset="-122"/>
              </a:rPr>
              <a:t>此处添加说明文字添加说明文字</a:t>
            </a:r>
          </a:p>
        </p:txBody>
      </p:sp>
      <p:sp>
        <p:nvSpPr>
          <p:cNvPr id="9" name="矩形 8"/>
          <p:cNvSpPr/>
          <p:nvPr/>
        </p:nvSpPr>
        <p:spPr>
          <a:xfrm>
            <a:off x="7128284" y="1779998"/>
            <a:ext cx="936104" cy="302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lnSpc>
                <a:spcPct val="150000"/>
              </a:lnSpc>
              <a:spcBef>
                <a:spcPts val="300"/>
              </a:spcBef>
            </a:pPr>
            <a:r>
              <a:rPr lang="zh-CN" altLang="en-US" sz="1200" dirty="0">
                <a:solidFill>
                  <a:prstClr val="white"/>
                </a:solidFill>
                <a:latin typeface="微软雅黑" pitchFamily="34" charset="-122"/>
                <a:ea typeface="微软雅黑" pitchFamily="34" charset="-122"/>
              </a:rPr>
              <a:t>此处添加说明文字添加说明文字</a:t>
            </a:r>
          </a:p>
        </p:txBody>
      </p:sp>
      <p:sp>
        <p:nvSpPr>
          <p:cNvPr id="10" name="矩形 9"/>
          <p:cNvSpPr/>
          <p:nvPr/>
        </p:nvSpPr>
        <p:spPr>
          <a:xfrm>
            <a:off x="2289346" y="3219998"/>
            <a:ext cx="936104" cy="158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lnSpc>
                <a:spcPct val="150000"/>
              </a:lnSpc>
              <a:spcBef>
                <a:spcPts val="300"/>
              </a:spcBef>
            </a:pPr>
            <a:r>
              <a:rPr lang="zh-CN" altLang="en-US" sz="1200" dirty="0">
                <a:solidFill>
                  <a:prstClr val="white"/>
                </a:solidFill>
                <a:latin typeface="微软雅黑" pitchFamily="34" charset="-122"/>
                <a:ea typeface="微软雅黑" pitchFamily="34" charset="-122"/>
              </a:rPr>
              <a:t>此处添加说明文字添加说明文字</a:t>
            </a:r>
          </a:p>
        </p:txBody>
      </p:sp>
      <p:sp>
        <p:nvSpPr>
          <p:cNvPr id="11" name="矩形 10"/>
          <p:cNvSpPr/>
          <p:nvPr/>
        </p:nvSpPr>
        <p:spPr>
          <a:xfrm>
            <a:off x="3499080" y="2859998"/>
            <a:ext cx="936104" cy="194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lnSpc>
                <a:spcPct val="150000"/>
              </a:lnSpc>
              <a:spcBef>
                <a:spcPts val="300"/>
              </a:spcBef>
            </a:pPr>
            <a:r>
              <a:rPr lang="zh-CN" altLang="en-US" sz="1200" dirty="0">
                <a:solidFill>
                  <a:prstClr val="white"/>
                </a:solidFill>
                <a:latin typeface="微软雅黑" pitchFamily="34" charset="-122"/>
                <a:ea typeface="微软雅黑" pitchFamily="34" charset="-122"/>
              </a:rPr>
              <a:t>此处添加说明文字添加说明文字</a:t>
            </a:r>
          </a:p>
        </p:txBody>
      </p:sp>
      <p:sp>
        <p:nvSpPr>
          <p:cNvPr id="12" name="矩形 11"/>
          <p:cNvSpPr/>
          <p:nvPr/>
        </p:nvSpPr>
        <p:spPr>
          <a:xfrm>
            <a:off x="4708814" y="2499998"/>
            <a:ext cx="936104" cy="230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lnSpc>
                <a:spcPct val="150000"/>
              </a:lnSpc>
              <a:spcBef>
                <a:spcPts val="300"/>
              </a:spcBef>
            </a:pPr>
            <a:r>
              <a:rPr lang="zh-CN" altLang="en-US" sz="1200" dirty="0">
                <a:solidFill>
                  <a:prstClr val="white"/>
                </a:solidFill>
                <a:latin typeface="微软雅黑" pitchFamily="34" charset="-122"/>
                <a:ea typeface="微软雅黑" pitchFamily="34" charset="-122"/>
              </a:rPr>
              <a:t>此处添加说明文字添加说明文字</a:t>
            </a:r>
          </a:p>
        </p:txBody>
      </p:sp>
      <p:sp>
        <p:nvSpPr>
          <p:cNvPr id="13" name="矩形 12"/>
          <p:cNvSpPr/>
          <p:nvPr/>
        </p:nvSpPr>
        <p:spPr>
          <a:xfrm>
            <a:off x="5918548" y="2139998"/>
            <a:ext cx="936104" cy="266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lnSpc>
                <a:spcPct val="150000"/>
              </a:lnSpc>
              <a:spcBef>
                <a:spcPts val="300"/>
              </a:spcBef>
            </a:pPr>
            <a:r>
              <a:rPr lang="zh-CN" altLang="en-US" sz="1200" dirty="0">
                <a:solidFill>
                  <a:prstClr val="white"/>
                </a:solidFill>
                <a:latin typeface="微软雅黑" pitchFamily="34" charset="-122"/>
                <a:ea typeface="微软雅黑" pitchFamily="34" charset="-122"/>
              </a:rPr>
              <a:t>此处添加说明文字添加说明文字</a:t>
            </a:r>
          </a:p>
        </p:txBody>
      </p:sp>
      <p:sp>
        <p:nvSpPr>
          <p:cNvPr id="14" name="文本框 7"/>
          <p:cNvSpPr txBox="1">
            <a:spLocks noChangeArrowheads="1"/>
          </p:cNvSpPr>
          <p:nvPr/>
        </p:nvSpPr>
        <p:spPr bwMode="auto">
          <a:xfrm>
            <a:off x="1043608" y="3147814"/>
            <a:ext cx="972108" cy="39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p:txBody>
      </p:sp>
      <p:sp>
        <p:nvSpPr>
          <p:cNvPr id="15" name="文本框 7"/>
          <p:cNvSpPr txBox="1">
            <a:spLocks noChangeArrowheads="1"/>
          </p:cNvSpPr>
          <p:nvPr/>
        </p:nvSpPr>
        <p:spPr bwMode="auto">
          <a:xfrm>
            <a:off x="2289346" y="2792714"/>
            <a:ext cx="972108" cy="39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p:txBody>
      </p:sp>
      <p:sp>
        <p:nvSpPr>
          <p:cNvPr id="16" name="文本框 7"/>
          <p:cNvSpPr txBox="1">
            <a:spLocks noChangeArrowheads="1"/>
          </p:cNvSpPr>
          <p:nvPr/>
        </p:nvSpPr>
        <p:spPr bwMode="auto">
          <a:xfrm>
            <a:off x="3499080" y="2468316"/>
            <a:ext cx="972108" cy="39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p:txBody>
      </p:sp>
      <p:sp>
        <p:nvSpPr>
          <p:cNvPr id="17" name="文本框 7"/>
          <p:cNvSpPr txBox="1">
            <a:spLocks noChangeArrowheads="1"/>
          </p:cNvSpPr>
          <p:nvPr/>
        </p:nvSpPr>
        <p:spPr bwMode="auto">
          <a:xfrm>
            <a:off x="4672810" y="2108532"/>
            <a:ext cx="972108" cy="39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5918548" y="1779998"/>
            <a:ext cx="972108" cy="39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p:txBody>
      </p:sp>
      <p:sp>
        <p:nvSpPr>
          <p:cNvPr id="19" name="文本框 7"/>
          <p:cNvSpPr txBox="1">
            <a:spLocks noChangeArrowheads="1"/>
          </p:cNvSpPr>
          <p:nvPr/>
        </p:nvSpPr>
        <p:spPr bwMode="auto">
          <a:xfrm>
            <a:off x="7133716" y="1388532"/>
            <a:ext cx="972108" cy="39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p:txBody>
      </p:sp>
      <p:sp>
        <p:nvSpPr>
          <p:cNvPr id="20" name="下弧形箭头 20"/>
          <p:cNvSpPr/>
          <p:nvPr/>
        </p:nvSpPr>
        <p:spPr>
          <a:xfrm>
            <a:off x="5255982" y="3446143"/>
            <a:ext cx="1369833" cy="960048"/>
          </a:xfrm>
          <a:custGeom>
            <a:avLst/>
            <a:gdLst/>
            <a:ahLst/>
            <a:cxnLst/>
            <a:rect l="l" t="t" r="r" b="b"/>
            <a:pathLst>
              <a:path w="856171" h="600048">
                <a:moveTo>
                  <a:pt x="730548" y="0"/>
                </a:moveTo>
                <a:lnTo>
                  <a:pt x="856171" y="150012"/>
                </a:lnTo>
                <a:lnTo>
                  <a:pt x="781165" y="150012"/>
                </a:lnTo>
                <a:cubicBezTo>
                  <a:pt x="690050" y="425707"/>
                  <a:pt x="364462" y="611897"/>
                  <a:pt x="4190" y="597425"/>
                </a:cubicBezTo>
                <a:cubicBezTo>
                  <a:pt x="15190" y="599861"/>
                  <a:pt x="26319" y="600048"/>
                  <a:pt x="37503" y="600048"/>
                </a:cubicBezTo>
                <a:lnTo>
                  <a:pt x="0" y="600048"/>
                </a:lnTo>
                <a:lnTo>
                  <a:pt x="0" y="591717"/>
                </a:lnTo>
                <a:cubicBezTo>
                  <a:pt x="304209" y="558392"/>
                  <a:pt x="553710" y="384341"/>
                  <a:pt x="631153" y="150012"/>
                </a:cubicBezTo>
                <a:lnTo>
                  <a:pt x="556147" y="150012"/>
                </a:lnTo>
                <a:close/>
              </a:path>
            </a:pathLst>
          </a:cu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1" name="直接连接符 20"/>
          <p:cNvCxnSpPr/>
          <p:nvPr/>
        </p:nvCxnSpPr>
        <p:spPr>
          <a:xfrm>
            <a:off x="1078012" y="1059670"/>
            <a:ext cx="0" cy="900000"/>
          </a:xfrm>
          <a:prstGeom prst="line">
            <a:avLst/>
          </a:prstGeom>
          <a:ln w="19050">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2" name="文本框 7"/>
          <p:cNvSpPr txBox="1">
            <a:spLocks noChangeArrowheads="1"/>
          </p:cNvSpPr>
          <p:nvPr/>
        </p:nvSpPr>
        <p:spPr bwMode="auto">
          <a:xfrm>
            <a:off x="1115616" y="1080636"/>
            <a:ext cx="4196164" cy="895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dirty="0" smtClean="0">
                <a:solidFill>
                  <a:schemeClr val="tx1">
                    <a:lumMod val="85000"/>
                    <a:lumOff val="15000"/>
                  </a:schemeClr>
                </a:solidFill>
                <a:latin typeface="微软雅黑" pitchFamily="34" charset="-122"/>
              </a:rPr>
              <a:t>添加文本信息</a:t>
            </a:r>
            <a:endParaRPr lang="en-US" altLang="zh-CN" sz="1400" dirty="0" smtClean="0">
              <a:solidFill>
                <a:schemeClr val="tx1">
                  <a:lumMod val="85000"/>
                  <a:lumOff val="15000"/>
                </a:schemeClr>
              </a:solidFill>
              <a:latin typeface="微软雅黑" pitchFamily="34" charset="-122"/>
            </a:endParaRPr>
          </a:p>
          <a:p>
            <a:pPr>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说明文字添加说明文字此处添加说明文字此处添加说明文字添加说明文字添加说明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此处添加说明文字添加说明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526298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4"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1+#ppt_h/2"/>
                                          </p:val>
                                        </p:tav>
                                        <p:tav tm="100000">
                                          <p:val>
                                            <p:strVal val="#ppt_y"/>
                                          </p:val>
                                        </p:tav>
                                      </p:tavLst>
                                    </p:anim>
                                  </p:childTnLst>
                                </p:cTn>
                              </p:par>
                            </p:childTnLst>
                          </p:cTn>
                        </p:par>
                        <p:par>
                          <p:cTn id="22" fill="hold">
                            <p:stCondLst>
                              <p:cond delay="185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350"/>
                            </p:stCondLst>
                            <p:childTnLst>
                              <p:par>
                                <p:cTn id="27" presetID="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22" presetClass="entr" presetSubtype="1"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childTnLst>
                          </p:cTn>
                        </p:par>
                        <p:par>
                          <p:cTn id="35" fill="hold">
                            <p:stCondLst>
                              <p:cond delay="3350"/>
                            </p:stCondLst>
                            <p:childTnLst>
                              <p:par>
                                <p:cTn id="36" presetID="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385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435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850"/>
                            </p:stCondLst>
                            <p:childTnLst>
                              <p:par>
                                <p:cTn id="50" presetID="22" presetClass="entr" presetSubtype="1"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up)">
                                      <p:cBhvr>
                                        <p:cTn id="52" dur="500"/>
                                        <p:tgtEl>
                                          <p:spTgt spid="11"/>
                                        </p:tgtEl>
                                      </p:cBhvr>
                                    </p:animEffect>
                                  </p:childTnLst>
                                </p:cTn>
                              </p:par>
                            </p:childTnLst>
                          </p:cTn>
                        </p:par>
                        <p:par>
                          <p:cTn id="53" fill="hold">
                            <p:stCondLst>
                              <p:cond delay="5350"/>
                            </p:stCondLst>
                            <p:childTnLst>
                              <p:par>
                                <p:cTn id="54" presetID="2" presetClass="entr" presetSubtype="4"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par>
                          <p:cTn id="58" fill="hold">
                            <p:stCondLst>
                              <p:cond delay="585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6350"/>
                            </p:stCondLst>
                            <p:childTnLst>
                              <p:par>
                                <p:cTn id="63" presetID="2" presetClass="entr" presetSubtype="4"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ppt_x"/>
                                          </p:val>
                                        </p:tav>
                                        <p:tav tm="100000">
                                          <p:val>
                                            <p:strVal val="#ppt_x"/>
                                          </p:val>
                                        </p:tav>
                                      </p:tavLst>
                                    </p:anim>
                                    <p:anim calcmode="lin" valueType="num">
                                      <p:cBhvr additive="base">
                                        <p:cTn id="66" dur="500" fill="hold"/>
                                        <p:tgtEl>
                                          <p:spTgt spid="18"/>
                                        </p:tgtEl>
                                        <p:attrNameLst>
                                          <p:attrName>ppt_y</p:attrName>
                                        </p:attrNameLst>
                                      </p:cBhvr>
                                      <p:tavLst>
                                        <p:tav tm="0">
                                          <p:val>
                                            <p:strVal val="1+#ppt_h/2"/>
                                          </p:val>
                                        </p:tav>
                                        <p:tav tm="100000">
                                          <p:val>
                                            <p:strVal val="#ppt_y"/>
                                          </p:val>
                                        </p:tav>
                                      </p:tavLst>
                                    </p:anim>
                                  </p:childTnLst>
                                </p:cTn>
                              </p:par>
                            </p:childTnLst>
                          </p:cTn>
                        </p:par>
                        <p:par>
                          <p:cTn id="67" fill="hold">
                            <p:stCondLst>
                              <p:cond delay="6850"/>
                            </p:stCondLst>
                            <p:childTnLst>
                              <p:par>
                                <p:cTn id="68" presetID="22" presetClass="entr" presetSubtype="1"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up)">
                                      <p:cBhvr>
                                        <p:cTn id="70" dur="500"/>
                                        <p:tgtEl>
                                          <p:spTgt spid="13"/>
                                        </p:tgtEl>
                                      </p:cBhvr>
                                    </p:animEffect>
                                  </p:childTnLst>
                                </p:cTn>
                              </p:par>
                            </p:childTnLst>
                          </p:cTn>
                        </p:par>
                        <p:par>
                          <p:cTn id="71" fill="hold">
                            <p:stCondLst>
                              <p:cond delay="7350"/>
                            </p:stCondLst>
                            <p:childTnLst>
                              <p:par>
                                <p:cTn id="72" presetID="2" presetClass="entr" presetSubtype="4"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1+#ppt_h/2"/>
                                          </p:val>
                                        </p:tav>
                                        <p:tav tm="100000">
                                          <p:val>
                                            <p:strVal val="#ppt_y"/>
                                          </p:val>
                                        </p:tav>
                                      </p:tavLst>
                                    </p:anim>
                                  </p:childTnLst>
                                </p:cTn>
                              </p:par>
                            </p:childTnLst>
                          </p:cTn>
                        </p:par>
                        <p:par>
                          <p:cTn id="76" fill="hold">
                            <p:stCondLst>
                              <p:cond delay="7850"/>
                            </p:stCondLst>
                            <p:childTnLst>
                              <p:par>
                                <p:cTn id="77" presetID="22" presetClass="entr" presetSubtype="1"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up)">
                                      <p:cBhvr>
                                        <p:cTn id="79" dur="500"/>
                                        <p:tgtEl>
                                          <p:spTgt spid="9"/>
                                        </p:tgtEl>
                                      </p:cBhvr>
                                    </p:animEffect>
                                  </p:childTnLst>
                                </p:cTn>
                              </p:par>
                            </p:childTnLst>
                          </p:cTn>
                        </p:par>
                        <p:par>
                          <p:cTn id="80" fill="hold">
                            <p:stCondLst>
                              <p:cond delay="8350"/>
                            </p:stCondLst>
                            <p:childTnLst>
                              <p:par>
                                <p:cTn id="81" presetID="22" presetClass="entr" presetSubtype="4"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wipe(down)">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animBg="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2674800" y="1859626"/>
            <a:ext cx="1170000" cy="216024"/>
          </a:xfrm>
          <a:prstGeom prst="trapezoid">
            <a:avLst>
              <a:gd name="adj" fmla="val 4043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09800" y="1990792"/>
            <a:ext cx="6934200" cy="1257117"/>
          </a:xfrm>
          <a:prstGeom prst="rect">
            <a:avLst/>
          </a:prstGeom>
          <a:solidFill>
            <a:schemeClr val="bg1"/>
          </a:solidFill>
          <a:ln w="12700" cap="flat" cmpd="sng" algn="ctr">
            <a:noFill/>
            <a:prstDash val="solid"/>
            <a:miter lim="800000"/>
          </a:ln>
          <a:effectLst/>
        </p:spPr>
        <p:txBody>
          <a:bodyPr lIns="1116000" tIns="0" bIns="36000" anchor="ctr"/>
          <a:lstStyle/>
          <a:p>
            <a:pPr algn="just" eaLnBrk="1" fontAlgn="auto" hangingPunct="1">
              <a:spcBef>
                <a:spcPts val="0"/>
              </a:spcBef>
              <a:spcAft>
                <a:spcPts val="0"/>
              </a:spcAft>
              <a:defRPr/>
            </a:pPr>
            <a:endParaRPr lang="zh-CN" altLang="en-US" sz="3600" b="1" dirty="0">
              <a:solidFill>
                <a:schemeClr val="accent1">
                  <a:lumMod val="75000"/>
                </a:schemeClr>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2763665" y="1859626"/>
            <a:ext cx="993775" cy="1011237"/>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accent1">
              <a:lumMod val="60000"/>
              <a:lumOff val="40000"/>
            </a:schemeClr>
          </a:solidFill>
          <a:ln w="12700" algn="ctr">
            <a:noFill/>
            <a:miter lim="800000"/>
            <a:headEnd/>
            <a:tailEnd/>
          </a:ln>
        </p:spPr>
        <p:txBody>
          <a:bodyPr tIns="0" bIns="360000" anchor="ctr"/>
          <a:lstStyle/>
          <a:p>
            <a:pPr algn="ctr" eaLnBrk="1" hangingPunct="1">
              <a:spcBef>
                <a:spcPts val="2400"/>
              </a:spcBef>
              <a:buClr>
                <a:schemeClr val="accent1"/>
              </a:buClr>
              <a:buSzPct val="60000"/>
            </a:pPr>
            <a:r>
              <a:rPr lang="en-US" altLang="zh-CN" sz="3200" b="1" smtClean="0">
                <a:latin typeface="微软雅黑" pitchFamily="34" charset="-122"/>
                <a:ea typeface="微软雅黑" pitchFamily="34" charset="-122"/>
                <a:cs typeface="Arial Unicode MS" pitchFamily="34" charset="-122"/>
              </a:rPr>
              <a:t>03</a:t>
            </a:r>
            <a:endParaRPr lang="zh-CN" altLang="en-US" sz="3200" b="1" dirty="0">
              <a:latin typeface="微软雅黑" pitchFamily="34" charset="-122"/>
              <a:ea typeface="微软雅黑" pitchFamily="34" charset="-122"/>
              <a:cs typeface="Arial Unicode MS" pitchFamily="34" charset="-122"/>
            </a:endParaRPr>
          </a:p>
        </p:txBody>
      </p:sp>
      <p:sp>
        <p:nvSpPr>
          <p:cNvPr id="6" name="文本框 10"/>
          <p:cNvSpPr txBox="1">
            <a:spLocks noChangeArrowheads="1"/>
          </p:cNvSpPr>
          <p:nvPr/>
        </p:nvSpPr>
        <p:spPr bwMode="auto">
          <a:xfrm>
            <a:off x="3550667" y="3279402"/>
            <a:ext cx="5197797" cy="732508"/>
          </a:xfrm>
          <a:prstGeom prst="rect">
            <a:avLst/>
          </a:prstGeom>
          <a:noFill/>
          <a:ln w="9525">
            <a:noFill/>
            <a:miter lim="800000"/>
            <a:headEnd/>
            <a:tailEnd/>
          </a:ln>
        </p:spPr>
        <p:txBody>
          <a:bodyPr wrap="square">
            <a:spAutoFit/>
          </a:bodyPr>
          <a:lstStyle/>
          <a:p>
            <a:pPr eaLnBrk="1" hangingPunct="1">
              <a:lnSpc>
                <a:spcPct val="130000"/>
              </a:lnSpc>
            </a:pPr>
            <a:r>
              <a:rPr lang="zh-CN" altLang="en-US" sz="1600" dirty="0" smtClean="0">
                <a:solidFill>
                  <a:schemeClr val="bg1"/>
                </a:solidFill>
                <a:latin typeface="微软雅黑" pitchFamily="34" charset="-122"/>
                <a:ea typeface="微软雅黑" pitchFamily="34" charset="-122"/>
              </a:rPr>
              <a:t>此处添加或多或少的文字对第一部分的整体内容进行简单的说明，也可以添加小标题。</a:t>
            </a:r>
            <a:endParaRPr lang="zh-CN" altLang="en-US" sz="1600" dirty="0">
              <a:solidFill>
                <a:schemeClr val="bg1"/>
              </a:solidFill>
              <a:latin typeface="微软雅黑" pitchFamily="34" charset="-122"/>
              <a:ea typeface="微软雅黑" pitchFamily="34" charset="-122"/>
            </a:endParaRPr>
          </a:p>
        </p:txBody>
      </p:sp>
      <p:sp>
        <p:nvSpPr>
          <p:cNvPr id="7" name="矩形 6"/>
          <p:cNvSpPr/>
          <p:nvPr/>
        </p:nvSpPr>
        <p:spPr>
          <a:xfrm>
            <a:off x="4222407" y="2293415"/>
            <a:ext cx="3877985" cy="646331"/>
          </a:xfrm>
          <a:prstGeom prst="rect">
            <a:avLst/>
          </a:prstGeom>
        </p:spPr>
        <p:txBody>
          <a:bodyPr wrap="none">
            <a:spAutoFit/>
          </a:bodyPr>
          <a:lstStyle/>
          <a:p>
            <a:r>
              <a:rPr lang="zh-CN" altLang="en-US" sz="3600" b="1" smtClean="0">
                <a:solidFill>
                  <a:schemeClr val="tx1">
                    <a:lumMod val="85000"/>
                    <a:lumOff val="15000"/>
                  </a:schemeClr>
                </a:solidFill>
                <a:latin typeface="微软雅黑" pitchFamily="34" charset="-122"/>
                <a:ea typeface="微软雅黑" pitchFamily="34" charset="-122"/>
              </a:rPr>
              <a:t>工作中存在的不足</a:t>
            </a:r>
            <a:endParaRPr lang="zh-CN" altLang="en-US" sz="36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9512012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等腰三角形 7"/>
          <p:cNvSpPr/>
          <p:nvPr/>
        </p:nvSpPr>
        <p:spPr>
          <a:xfrm>
            <a:off x="3545886" y="1245808"/>
            <a:ext cx="1980220" cy="170708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555776" y="2952895"/>
            <a:ext cx="1980220" cy="170708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4535996" y="2952895"/>
            <a:ext cx="1980220" cy="170708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545886" y="2952895"/>
            <a:ext cx="1980220" cy="1707087"/>
            <a:chOff x="3545886" y="2664863"/>
            <a:chExt cx="1980220" cy="1707087"/>
          </a:xfrm>
          <a:solidFill>
            <a:schemeClr val="accent1">
              <a:lumMod val="60000"/>
              <a:lumOff val="40000"/>
            </a:schemeClr>
          </a:solidFill>
        </p:grpSpPr>
        <p:sp>
          <p:nvSpPr>
            <p:cNvPr id="12" name="等腰三角形 11"/>
            <p:cNvSpPr/>
            <p:nvPr/>
          </p:nvSpPr>
          <p:spPr>
            <a:xfrm flipV="1">
              <a:off x="3545886" y="2664863"/>
              <a:ext cx="1980220" cy="170708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p:cNvSpPr/>
            <p:nvPr/>
          </p:nvSpPr>
          <p:spPr>
            <a:xfrm>
              <a:off x="4279868" y="2980720"/>
              <a:ext cx="512255" cy="512255"/>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4" name="未知"/>
          <p:cNvSpPr>
            <a:spLocks/>
          </p:cNvSpPr>
          <p:nvPr/>
        </p:nvSpPr>
        <p:spPr bwMode="auto">
          <a:xfrm>
            <a:off x="1331641" y="1779662"/>
            <a:ext cx="2592288" cy="503839"/>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accent1">
                <a:lumMod val="75000"/>
              </a:schemeClr>
            </a:solidFill>
            <a:round/>
            <a:headEnd type="none" w="med" len="med"/>
            <a:tailEnd type="oval" w="med" len="med"/>
          </a:ln>
          <a:effectLst/>
        </p:spPr>
        <p:txBody>
          <a:bodyPr/>
          <a:lstStyle/>
          <a:p>
            <a:endParaRPr lang="zh-CN" altLang="en-US"/>
          </a:p>
        </p:txBody>
      </p:sp>
      <p:sp>
        <p:nvSpPr>
          <p:cNvPr id="15" name="未知"/>
          <p:cNvSpPr>
            <a:spLocks/>
          </p:cNvSpPr>
          <p:nvPr/>
        </p:nvSpPr>
        <p:spPr bwMode="auto">
          <a:xfrm flipH="1">
            <a:off x="5526103" y="1779662"/>
            <a:ext cx="2646296" cy="1173234"/>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accent1">
                <a:lumMod val="75000"/>
              </a:schemeClr>
            </a:solidFill>
            <a:round/>
            <a:headEnd type="none" w="med" len="med"/>
            <a:tailEnd type="oval" w="med" len="med"/>
          </a:ln>
          <a:effectLst/>
        </p:spPr>
        <p:txBody>
          <a:bodyPr/>
          <a:lstStyle/>
          <a:p>
            <a:endParaRPr lang="zh-CN" altLang="en-US"/>
          </a:p>
        </p:txBody>
      </p:sp>
      <p:sp>
        <p:nvSpPr>
          <p:cNvPr id="16" name="未知"/>
          <p:cNvSpPr>
            <a:spLocks/>
          </p:cNvSpPr>
          <p:nvPr/>
        </p:nvSpPr>
        <p:spPr bwMode="auto">
          <a:xfrm flipH="1">
            <a:off x="6012160" y="3316868"/>
            <a:ext cx="2646296" cy="489569"/>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accent1">
                <a:lumMod val="75000"/>
              </a:schemeClr>
            </a:solidFill>
            <a:round/>
            <a:headEnd type="none" w="med" len="med"/>
            <a:tailEnd type="oval" w="med" len="med"/>
          </a:ln>
          <a:effectLst/>
        </p:spPr>
        <p:txBody>
          <a:bodyPr/>
          <a:lstStyle/>
          <a:p>
            <a:endParaRPr lang="zh-CN" altLang="en-US"/>
          </a:p>
        </p:txBody>
      </p:sp>
      <p:sp>
        <p:nvSpPr>
          <p:cNvPr id="17" name="未知"/>
          <p:cNvSpPr>
            <a:spLocks/>
          </p:cNvSpPr>
          <p:nvPr/>
        </p:nvSpPr>
        <p:spPr bwMode="auto">
          <a:xfrm>
            <a:off x="611560" y="3316868"/>
            <a:ext cx="2433191" cy="503839"/>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accent1">
                <a:lumMod val="75000"/>
              </a:schemeClr>
            </a:solidFill>
            <a:round/>
            <a:headEnd type="none" w="med" len="med"/>
            <a:tailEnd type="oval" w="med" len="med"/>
          </a:ln>
          <a:effectLst/>
        </p:spPr>
        <p:txBody>
          <a:bodyPr/>
          <a:lstStyle/>
          <a:p>
            <a:endParaRPr lang="zh-CN" altLang="en-US"/>
          </a:p>
        </p:txBody>
      </p:sp>
      <p:sp>
        <p:nvSpPr>
          <p:cNvPr id="18" name="文本框 7"/>
          <p:cNvSpPr txBox="1">
            <a:spLocks noChangeArrowheads="1"/>
          </p:cNvSpPr>
          <p:nvPr/>
        </p:nvSpPr>
        <p:spPr bwMode="auto">
          <a:xfrm>
            <a:off x="3924626" y="2037896"/>
            <a:ext cx="1222739" cy="91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050" dirty="0" smtClean="0">
                <a:solidFill>
                  <a:schemeClr val="bg1"/>
                </a:solidFill>
                <a:latin typeface="微软雅黑" pitchFamily="34" charset="-122"/>
              </a:rPr>
              <a:t>添加说明文字添加说明文字</a:t>
            </a:r>
            <a:endParaRPr lang="zh-CN" altLang="en-US" sz="1050" dirty="0">
              <a:solidFill>
                <a:schemeClr val="bg1"/>
              </a:solidFill>
              <a:latin typeface="微软雅黑" pitchFamily="34" charset="-122"/>
            </a:endParaRPr>
          </a:p>
        </p:txBody>
      </p:sp>
      <p:sp>
        <p:nvSpPr>
          <p:cNvPr id="19" name="文本框 7"/>
          <p:cNvSpPr txBox="1">
            <a:spLocks noChangeArrowheads="1"/>
          </p:cNvSpPr>
          <p:nvPr/>
        </p:nvSpPr>
        <p:spPr bwMode="auto">
          <a:xfrm>
            <a:off x="2934516" y="3745490"/>
            <a:ext cx="1222739" cy="91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050" dirty="0" smtClean="0">
                <a:solidFill>
                  <a:schemeClr val="bg1"/>
                </a:solidFill>
                <a:latin typeface="微软雅黑" pitchFamily="34" charset="-122"/>
              </a:rPr>
              <a:t>添加说明文字添加说明文字</a:t>
            </a:r>
            <a:endParaRPr lang="zh-CN" altLang="en-US" sz="1050" dirty="0">
              <a:solidFill>
                <a:schemeClr val="bg1"/>
              </a:solidFill>
              <a:latin typeface="微软雅黑" pitchFamily="34" charset="-122"/>
            </a:endParaRPr>
          </a:p>
        </p:txBody>
      </p:sp>
      <p:sp>
        <p:nvSpPr>
          <p:cNvPr id="20" name="文本框 7"/>
          <p:cNvSpPr txBox="1">
            <a:spLocks noChangeArrowheads="1"/>
          </p:cNvSpPr>
          <p:nvPr/>
        </p:nvSpPr>
        <p:spPr bwMode="auto">
          <a:xfrm>
            <a:off x="4914736" y="3744438"/>
            <a:ext cx="1222739" cy="91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050" dirty="0" smtClean="0">
                <a:solidFill>
                  <a:schemeClr val="bg1"/>
                </a:solidFill>
                <a:latin typeface="微软雅黑" pitchFamily="34" charset="-122"/>
              </a:rPr>
              <a:t>添加说明文字添加说明文字</a:t>
            </a:r>
            <a:endParaRPr lang="zh-CN" altLang="en-US" sz="1050" dirty="0">
              <a:solidFill>
                <a:schemeClr val="bg1"/>
              </a:solidFill>
              <a:latin typeface="微软雅黑" pitchFamily="34" charset="-122"/>
            </a:endParaRPr>
          </a:p>
        </p:txBody>
      </p:sp>
      <p:sp>
        <p:nvSpPr>
          <p:cNvPr id="21" name="文本框 7"/>
          <p:cNvSpPr txBox="1">
            <a:spLocks noChangeArrowheads="1"/>
          </p:cNvSpPr>
          <p:nvPr/>
        </p:nvSpPr>
        <p:spPr bwMode="auto">
          <a:xfrm>
            <a:off x="1367643" y="1779662"/>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微软雅黑" pitchFamily="34" charset="-122"/>
              </a:rPr>
              <a:t>添加说明文字添加说明</a:t>
            </a:r>
            <a:r>
              <a:rPr lang="zh-CN" altLang="en-US" sz="1200" dirty="0">
                <a:solidFill>
                  <a:schemeClr val="tx1">
                    <a:lumMod val="75000"/>
                    <a:lumOff val="25000"/>
                  </a:schemeClr>
                </a:solidFill>
                <a:latin typeface="微软雅黑" pitchFamily="34" charset="-122"/>
              </a:rPr>
              <a:t>文字添加说明文字添加说明文字。</a:t>
            </a:r>
          </a:p>
        </p:txBody>
      </p:sp>
      <p:sp>
        <p:nvSpPr>
          <p:cNvPr id="22" name="矩形 21"/>
          <p:cNvSpPr/>
          <p:nvPr/>
        </p:nvSpPr>
        <p:spPr>
          <a:xfrm>
            <a:off x="1367643" y="1356789"/>
            <a:ext cx="1261884" cy="326628"/>
          </a:xfrm>
          <a:prstGeom prst="rect">
            <a:avLst/>
          </a:prstGeom>
        </p:spPr>
        <p:txBody>
          <a:bodyPr wrap="none">
            <a:spAutoFit/>
          </a:bodyPr>
          <a:lstStyle/>
          <a:p>
            <a:pPr lvl="0">
              <a:lnSpc>
                <a:spcPct val="12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a:solidFill>
                <a:schemeClr val="tx1">
                  <a:lumMod val="75000"/>
                  <a:lumOff val="25000"/>
                </a:schemeClr>
              </a:solidFill>
              <a:latin typeface="微软雅黑" pitchFamily="34" charset="-122"/>
            </a:endParaRPr>
          </a:p>
        </p:txBody>
      </p:sp>
      <p:sp>
        <p:nvSpPr>
          <p:cNvPr id="23" name="文本框 7"/>
          <p:cNvSpPr txBox="1">
            <a:spLocks noChangeArrowheads="1"/>
          </p:cNvSpPr>
          <p:nvPr/>
        </p:nvSpPr>
        <p:spPr bwMode="auto">
          <a:xfrm>
            <a:off x="785899" y="3343024"/>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微软雅黑" pitchFamily="34" charset="-122"/>
              </a:rPr>
              <a:t>添加说明文字添加说明</a:t>
            </a:r>
            <a:r>
              <a:rPr lang="zh-CN" altLang="en-US" sz="1200" dirty="0">
                <a:solidFill>
                  <a:schemeClr val="tx1">
                    <a:lumMod val="75000"/>
                    <a:lumOff val="25000"/>
                  </a:schemeClr>
                </a:solidFill>
                <a:latin typeface="微软雅黑" pitchFamily="34" charset="-122"/>
              </a:rPr>
              <a:t>文字添加说明文字添加说明文字。</a:t>
            </a:r>
          </a:p>
        </p:txBody>
      </p:sp>
      <p:sp>
        <p:nvSpPr>
          <p:cNvPr id="24" name="矩形 23"/>
          <p:cNvSpPr/>
          <p:nvPr/>
        </p:nvSpPr>
        <p:spPr>
          <a:xfrm>
            <a:off x="785899" y="2920151"/>
            <a:ext cx="1261884" cy="326628"/>
          </a:xfrm>
          <a:prstGeom prst="rect">
            <a:avLst/>
          </a:prstGeom>
        </p:spPr>
        <p:txBody>
          <a:bodyPr wrap="none">
            <a:spAutoFit/>
          </a:bodyPr>
          <a:lstStyle/>
          <a:p>
            <a:pPr lvl="0">
              <a:lnSpc>
                <a:spcPct val="120000"/>
              </a:lnSpc>
            </a:pPr>
            <a:r>
              <a:rPr lang="zh-CN" altLang="en-US" sz="1400" b="1" dirty="0">
                <a:solidFill>
                  <a:schemeClr val="tx1">
                    <a:lumMod val="75000"/>
                    <a:lumOff val="25000"/>
                  </a:schemeClr>
                </a:solidFill>
                <a:latin typeface="微软雅黑" pitchFamily="34" charset="-122"/>
              </a:rPr>
              <a:t>添加文本信息</a:t>
            </a:r>
            <a:endParaRPr lang="en-US" altLang="zh-CN" sz="1400" b="1" dirty="0">
              <a:solidFill>
                <a:schemeClr val="tx1">
                  <a:lumMod val="75000"/>
                  <a:lumOff val="25000"/>
                </a:schemeClr>
              </a:solidFill>
              <a:latin typeface="微软雅黑" pitchFamily="34" charset="-122"/>
            </a:endParaRPr>
          </a:p>
        </p:txBody>
      </p:sp>
      <p:sp>
        <p:nvSpPr>
          <p:cNvPr id="25" name="文本框 7"/>
          <p:cNvSpPr txBox="1">
            <a:spLocks noChangeArrowheads="1"/>
          </p:cNvSpPr>
          <p:nvPr/>
        </p:nvSpPr>
        <p:spPr bwMode="auto">
          <a:xfrm>
            <a:off x="6453209" y="3343024"/>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微软雅黑" pitchFamily="34" charset="-122"/>
              </a:rPr>
              <a:t>添加说明文字添加说明</a:t>
            </a:r>
            <a:r>
              <a:rPr lang="zh-CN" altLang="en-US" sz="1200" dirty="0">
                <a:solidFill>
                  <a:schemeClr val="tx1">
                    <a:lumMod val="75000"/>
                    <a:lumOff val="25000"/>
                  </a:schemeClr>
                </a:solidFill>
                <a:latin typeface="微软雅黑" pitchFamily="34" charset="-122"/>
              </a:rPr>
              <a:t>文字添加说明文字添加说明文字。</a:t>
            </a:r>
          </a:p>
        </p:txBody>
      </p:sp>
      <p:sp>
        <p:nvSpPr>
          <p:cNvPr id="26" name="矩形 25"/>
          <p:cNvSpPr/>
          <p:nvPr/>
        </p:nvSpPr>
        <p:spPr>
          <a:xfrm>
            <a:off x="6453209" y="2920151"/>
            <a:ext cx="1261884" cy="326628"/>
          </a:xfrm>
          <a:prstGeom prst="rect">
            <a:avLst/>
          </a:prstGeom>
        </p:spPr>
        <p:txBody>
          <a:bodyPr wrap="none">
            <a:spAutoFit/>
          </a:bodyPr>
          <a:lstStyle/>
          <a:p>
            <a:pPr lvl="0">
              <a:lnSpc>
                <a:spcPct val="120000"/>
              </a:lnSpc>
            </a:pPr>
            <a:r>
              <a:rPr lang="zh-CN" altLang="en-US" sz="1400" b="1" dirty="0">
                <a:solidFill>
                  <a:schemeClr val="tx1">
                    <a:lumMod val="75000"/>
                    <a:lumOff val="25000"/>
                  </a:schemeClr>
                </a:solidFill>
                <a:latin typeface="微软雅黑" pitchFamily="34" charset="-122"/>
              </a:rPr>
              <a:t>添加文本信息</a:t>
            </a:r>
            <a:endParaRPr lang="en-US" altLang="zh-CN" sz="1400" b="1" dirty="0">
              <a:solidFill>
                <a:schemeClr val="tx1">
                  <a:lumMod val="75000"/>
                  <a:lumOff val="25000"/>
                </a:schemeClr>
              </a:solidFill>
              <a:latin typeface="微软雅黑" pitchFamily="34" charset="-122"/>
            </a:endParaRPr>
          </a:p>
        </p:txBody>
      </p:sp>
      <p:sp>
        <p:nvSpPr>
          <p:cNvPr id="27" name="文本框 7"/>
          <p:cNvSpPr txBox="1">
            <a:spLocks noChangeArrowheads="1"/>
          </p:cNvSpPr>
          <p:nvPr/>
        </p:nvSpPr>
        <p:spPr bwMode="auto">
          <a:xfrm>
            <a:off x="5976155" y="1838826"/>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微软雅黑" pitchFamily="34" charset="-122"/>
              </a:rPr>
              <a:t>添加说明文字添加说明</a:t>
            </a:r>
            <a:r>
              <a:rPr lang="zh-CN" altLang="en-US" sz="1200" dirty="0">
                <a:solidFill>
                  <a:schemeClr val="tx1">
                    <a:lumMod val="75000"/>
                    <a:lumOff val="25000"/>
                  </a:schemeClr>
                </a:solidFill>
                <a:latin typeface="微软雅黑" pitchFamily="34" charset="-122"/>
              </a:rPr>
              <a:t>文字添加说明文字添加说明文字。</a:t>
            </a:r>
          </a:p>
        </p:txBody>
      </p:sp>
      <p:sp>
        <p:nvSpPr>
          <p:cNvPr id="28" name="矩形 27"/>
          <p:cNvSpPr/>
          <p:nvPr/>
        </p:nvSpPr>
        <p:spPr>
          <a:xfrm>
            <a:off x="5976155" y="1419622"/>
            <a:ext cx="1261884" cy="326628"/>
          </a:xfrm>
          <a:prstGeom prst="rect">
            <a:avLst/>
          </a:prstGeom>
        </p:spPr>
        <p:txBody>
          <a:bodyPr wrap="none">
            <a:spAutoFit/>
          </a:bodyPr>
          <a:lstStyle/>
          <a:p>
            <a:pPr lvl="0">
              <a:lnSpc>
                <a:spcPct val="120000"/>
              </a:lnSpc>
            </a:pPr>
            <a:r>
              <a:rPr lang="zh-CN" altLang="en-US" sz="1400" b="1" dirty="0">
                <a:solidFill>
                  <a:schemeClr val="tx1">
                    <a:lumMod val="75000"/>
                    <a:lumOff val="25000"/>
                  </a:schemeClr>
                </a:solidFill>
                <a:latin typeface="微软雅黑" pitchFamily="34" charset="-122"/>
              </a:rPr>
              <a:t>添加文本信息</a:t>
            </a:r>
            <a:endParaRPr lang="en-US" altLang="zh-CN" sz="1400" b="1"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310822882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par>
                          <p:cTn id="27" fill="hold">
                            <p:stCondLst>
                              <p:cond delay="2350"/>
                            </p:stCondLst>
                            <p:childTnLst>
                              <p:par>
                                <p:cTn id="28" presetID="2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350"/>
                            </p:stCondLst>
                            <p:childTnLst>
                              <p:par>
                                <p:cTn id="36" presetID="22" presetClass="entr" presetSubtype="4"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down)">
                                      <p:cBhvr>
                                        <p:cTn id="38" dur="500"/>
                                        <p:tgtEl>
                                          <p:spTgt spid="1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down)">
                                      <p:cBhvr>
                                        <p:cTn id="44" dur="500"/>
                                        <p:tgtEl>
                                          <p:spTgt spid="20"/>
                                        </p:tgtEl>
                                      </p:cBhvr>
                                    </p:animEffect>
                                  </p:childTnLst>
                                </p:cTn>
                              </p:par>
                            </p:childTnLst>
                          </p:cTn>
                        </p:par>
                        <p:par>
                          <p:cTn id="45" fill="hold">
                            <p:stCondLst>
                              <p:cond delay="3850"/>
                            </p:stCondLst>
                            <p:childTnLst>
                              <p:par>
                                <p:cTn id="46" presetID="22" presetClass="entr" presetSubtype="2"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right)">
                                      <p:cBhvr>
                                        <p:cTn id="48" dur="500"/>
                                        <p:tgtEl>
                                          <p:spTgt spid="14"/>
                                        </p:tgtEl>
                                      </p:cBhvr>
                                    </p:animEffect>
                                  </p:childTnLst>
                                </p:cTn>
                              </p:par>
                            </p:childTnLst>
                          </p:cTn>
                        </p:par>
                        <p:par>
                          <p:cTn id="49" fill="hold">
                            <p:stCondLst>
                              <p:cond delay="4350"/>
                            </p:stCondLst>
                            <p:childTnLst>
                              <p:par>
                                <p:cTn id="50" presetID="47" presetClass="entr" presetSubtype="0"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anim calcmode="lin" valueType="num">
                                      <p:cBhvr>
                                        <p:cTn id="53" dur="500" fill="hold"/>
                                        <p:tgtEl>
                                          <p:spTgt spid="22"/>
                                        </p:tgtEl>
                                        <p:attrNameLst>
                                          <p:attrName>ppt_x</p:attrName>
                                        </p:attrNameLst>
                                      </p:cBhvr>
                                      <p:tavLst>
                                        <p:tav tm="0">
                                          <p:val>
                                            <p:strVal val="#ppt_x"/>
                                          </p:val>
                                        </p:tav>
                                        <p:tav tm="100000">
                                          <p:val>
                                            <p:strVal val="#ppt_x"/>
                                          </p:val>
                                        </p:tav>
                                      </p:tavLst>
                                    </p:anim>
                                    <p:anim calcmode="lin" valueType="num">
                                      <p:cBhvr>
                                        <p:cTn id="54" dur="5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childTnLst>
                          </p:cTn>
                        </p:par>
                        <p:par>
                          <p:cTn id="60" fill="hold">
                            <p:stCondLst>
                              <p:cond delay="48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5350"/>
                            </p:stCondLst>
                            <p:childTnLst>
                              <p:par>
                                <p:cTn id="65" presetID="47"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anim calcmode="lin" valueType="num">
                                      <p:cBhvr>
                                        <p:cTn id="73" dur="500" fill="hold"/>
                                        <p:tgtEl>
                                          <p:spTgt spid="27"/>
                                        </p:tgtEl>
                                        <p:attrNameLst>
                                          <p:attrName>ppt_x</p:attrName>
                                        </p:attrNameLst>
                                      </p:cBhvr>
                                      <p:tavLst>
                                        <p:tav tm="0">
                                          <p:val>
                                            <p:strVal val="#ppt_x"/>
                                          </p:val>
                                        </p:tav>
                                        <p:tav tm="100000">
                                          <p:val>
                                            <p:strVal val="#ppt_x"/>
                                          </p:val>
                                        </p:tav>
                                      </p:tavLst>
                                    </p:anim>
                                    <p:anim calcmode="lin" valueType="num">
                                      <p:cBhvr>
                                        <p:cTn id="74" dur="500" fill="hold"/>
                                        <p:tgtEl>
                                          <p:spTgt spid="27"/>
                                        </p:tgtEl>
                                        <p:attrNameLst>
                                          <p:attrName>ppt_y</p:attrName>
                                        </p:attrNameLst>
                                      </p:cBhvr>
                                      <p:tavLst>
                                        <p:tav tm="0">
                                          <p:val>
                                            <p:strVal val="#ppt_y+.1"/>
                                          </p:val>
                                        </p:tav>
                                        <p:tav tm="100000">
                                          <p:val>
                                            <p:strVal val="#ppt_y"/>
                                          </p:val>
                                        </p:tav>
                                      </p:tavLst>
                                    </p:anim>
                                  </p:childTnLst>
                                </p:cTn>
                              </p:par>
                            </p:childTnLst>
                          </p:cTn>
                        </p:par>
                        <p:par>
                          <p:cTn id="75" fill="hold">
                            <p:stCondLst>
                              <p:cond delay="6350"/>
                            </p:stCondLst>
                            <p:childTnLst>
                              <p:par>
                                <p:cTn id="76" presetID="22" presetClass="entr" presetSubtype="2"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right)">
                                      <p:cBhvr>
                                        <p:cTn id="78" dur="500"/>
                                        <p:tgtEl>
                                          <p:spTgt spid="17"/>
                                        </p:tgtEl>
                                      </p:cBhvr>
                                    </p:animEffect>
                                  </p:childTnLst>
                                </p:cTn>
                              </p:par>
                            </p:childTnLst>
                          </p:cTn>
                        </p:par>
                        <p:par>
                          <p:cTn id="79" fill="hold">
                            <p:stCondLst>
                              <p:cond delay="6850"/>
                            </p:stCondLst>
                            <p:childTnLst>
                              <p:par>
                                <p:cTn id="80" presetID="47" presetClass="entr" presetSubtype="0"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1000" fill="hold"/>
                                        <p:tgtEl>
                                          <p:spTgt spid="2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500"/>
                                        <p:tgtEl>
                                          <p:spTgt spid="23"/>
                                        </p:tgtEl>
                                      </p:cBhvr>
                                    </p:animEffect>
                                    <p:anim calcmode="lin" valueType="num">
                                      <p:cBhvr>
                                        <p:cTn id="88" dur="500" fill="hold"/>
                                        <p:tgtEl>
                                          <p:spTgt spid="23"/>
                                        </p:tgtEl>
                                        <p:attrNameLst>
                                          <p:attrName>ppt_x</p:attrName>
                                        </p:attrNameLst>
                                      </p:cBhvr>
                                      <p:tavLst>
                                        <p:tav tm="0">
                                          <p:val>
                                            <p:strVal val="#ppt_x"/>
                                          </p:val>
                                        </p:tav>
                                        <p:tav tm="100000">
                                          <p:val>
                                            <p:strVal val="#ppt_x"/>
                                          </p:val>
                                        </p:tav>
                                      </p:tavLst>
                                    </p:anim>
                                    <p:anim calcmode="lin" valueType="num">
                                      <p:cBhvr>
                                        <p:cTn id="89" dur="500" fill="hold"/>
                                        <p:tgtEl>
                                          <p:spTgt spid="23"/>
                                        </p:tgtEl>
                                        <p:attrNameLst>
                                          <p:attrName>ppt_y</p:attrName>
                                        </p:attrNameLst>
                                      </p:cBhvr>
                                      <p:tavLst>
                                        <p:tav tm="0">
                                          <p:val>
                                            <p:strVal val="#ppt_y+.1"/>
                                          </p:val>
                                        </p:tav>
                                        <p:tav tm="100000">
                                          <p:val>
                                            <p:strVal val="#ppt_y"/>
                                          </p:val>
                                        </p:tav>
                                      </p:tavLst>
                                    </p:anim>
                                  </p:childTnLst>
                                </p:cTn>
                              </p:par>
                            </p:childTnLst>
                          </p:cTn>
                        </p:par>
                        <p:par>
                          <p:cTn id="90" fill="hold">
                            <p:stCondLst>
                              <p:cond delay="7850"/>
                            </p:stCondLst>
                            <p:childTnLst>
                              <p:par>
                                <p:cTn id="91" presetID="22" presetClass="entr" presetSubtype="8" fill="hold" grpId="0" nodeType="after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left)">
                                      <p:cBhvr>
                                        <p:cTn id="93" dur="500"/>
                                        <p:tgtEl>
                                          <p:spTgt spid="16"/>
                                        </p:tgtEl>
                                      </p:cBhvr>
                                    </p:animEffect>
                                  </p:childTnLst>
                                </p:cTn>
                              </p:par>
                            </p:childTnLst>
                          </p:cTn>
                        </p:par>
                        <p:par>
                          <p:cTn id="94" fill="hold">
                            <p:stCondLst>
                              <p:cond delay="8350"/>
                            </p:stCondLst>
                            <p:childTnLst>
                              <p:par>
                                <p:cTn id="95" presetID="47" presetClass="entr" presetSubtype="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1000"/>
                                        <p:tgtEl>
                                          <p:spTgt spid="26"/>
                                        </p:tgtEl>
                                      </p:cBhvr>
                                    </p:animEffect>
                                    <p:anim calcmode="lin" valueType="num">
                                      <p:cBhvr>
                                        <p:cTn id="98" dur="1000" fill="hold"/>
                                        <p:tgtEl>
                                          <p:spTgt spid="26"/>
                                        </p:tgtEl>
                                        <p:attrNameLst>
                                          <p:attrName>ppt_x</p:attrName>
                                        </p:attrNameLst>
                                      </p:cBhvr>
                                      <p:tavLst>
                                        <p:tav tm="0">
                                          <p:val>
                                            <p:strVal val="#ppt_x"/>
                                          </p:val>
                                        </p:tav>
                                        <p:tav tm="100000">
                                          <p:val>
                                            <p:strVal val="#ppt_x"/>
                                          </p:val>
                                        </p:tav>
                                      </p:tavLst>
                                    </p:anim>
                                    <p:anim calcmode="lin" valueType="num">
                                      <p:cBhvr>
                                        <p:cTn id="99" dur="1000" fill="hold"/>
                                        <p:tgtEl>
                                          <p:spTgt spid="2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anim calcmode="lin" valueType="num">
                                      <p:cBhvr>
                                        <p:cTn id="103" dur="500" fill="hold"/>
                                        <p:tgtEl>
                                          <p:spTgt spid="25"/>
                                        </p:tgtEl>
                                        <p:attrNameLst>
                                          <p:attrName>ppt_x</p:attrName>
                                        </p:attrNameLst>
                                      </p:cBhvr>
                                      <p:tavLst>
                                        <p:tav tm="0">
                                          <p:val>
                                            <p:strVal val="#ppt_x"/>
                                          </p:val>
                                        </p:tav>
                                        <p:tav tm="100000">
                                          <p:val>
                                            <p:strVal val="#ppt_x"/>
                                          </p:val>
                                        </p:tav>
                                      </p:tavLst>
                                    </p:anim>
                                    <p:anim calcmode="lin" valueType="num">
                                      <p:cBhvr>
                                        <p:cTn id="104"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aphicFrame>
        <p:nvGraphicFramePr>
          <p:cNvPr id="8" name="图表 7"/>
          <p:cNvGraphicFramePr/>
          <p:nvPr>
            <p:extLst>
              <p:ext uri="{D42A27DB-BD31-4B8C-83A1-F6EECF244321}">
                <p14:modId xmlns:p14="http://schemas.microsoft.com/office/powerpoint/2010/main" val="2613205277"/>
              </p:ext>
            </p:extLst>
          </p:nvPr>
        </p:nvGraphicFramePr>
        <p:xfrm>
          <a:off x="507102" y="843558"/>
          <a:ext cx="3834426" cy="25562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extLst>
              <p:ext uri="{D42A27DB-BD31-4B8C-83A1-F6EECF244321}">
                <p14:modId xmlns:p14="http://schemas.microsoft.com/office/powerpoint/2010/main" val="3457848335"/>
              </p:ext>
            </p:extLst>
          </p:nvPr>
        </p:nvGraphicFramePr>
        <p:xfrm>
          <a:off x="4802473" y="843558"/>
          <a:ext cx="3834426" cy="2556284"/>
        </p:xfrm>
        <a:graphic>
          <a:graphicData uri="http://schemas.openxmlformats.org/drawingml/2006/chart">
            <c:chart xmlns:c="http://schemas.openxmlformats.org/drawingml/2006/chart" xmlns:r="http://schemas.openxmlformats.org/officeDocument/2006/relationships" r:id="rId4"/>
          </a:graphicData>
        </a:graphic>
      </p:graphicFrame>
      <p:sp>
        <p:nvSpPr>
          <p:cNvPr id="10" name="矩形 9"/>
          <p:cNvSpPr/>
          <p:nvPr/>
        </p:nvSpPr>
        <p:spPr>
          <a:xfrm>
            <a:off x="971600" y="3579862"/>
            <a:ext cx="3096344" cy="11521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43522" y="3579862"/>
            <a:ext cx="3096344" cy="11521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7"/>
          <p:cNvSpPr txBox="1">
            <a:spLocks noChangeArrowheads="1"/>
          </p:cNvSpPr>
          <p:nvPr/>
        </p:nvSpPr>
        <p:spPr bwMode="auto">
          <a:xfrm>
            <a:off x="1079612" y="3634556"/>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bg1"/>
                </a:solidFill>
                <a:latin typeface="微软雅黑" pitchFamily="34" charset="-122"/>
              </a:rPr>
              <a:t>A </a:t>
            </a:r>
            <a:r>
              <a:rPr lang="zh-CN" altLang="en-US" sz="1400" b="1" dirty="0" smtClean="0">
                <a:solidFill>
                  <a:schemeClr val="bg1"/>
                </a:solidFill>
                <a:latin typeface="微软雅黑" pitchFamily="34" charset="-122"/>
              </a:rPr>
              <a:t>上月情况统计分析</a:t>
            </a:r>
            <a:endParaRPr lang="en-US" altLang="zh-CN" sz="1400" b="1" dirty="0" smtClean="0">
              <a:solidFill>
                <a:schemeClr val="bg1"/>
              </a:solidFill>
              <a:latin typeface="微软雅黑" pitchFamily="34" charset="-122"/>
            </a:endParaRPr>
          </a:p>
          <a:p>
            <a:pPr>
              <a:lnSpc>
                <a:spcPct val="120000"/>
              </a:lnSpc>
            </a:pPr>
            <a:r>
              <a:rPr lang="zh-CN" altLang="en-US" sz="1200" dirty="0" smtClean="0">
                <a:solidFill>
                  <a:schemeClr val="bg1"/>
                </a:solidFill>
                <a:latin typeface="微软雅黑" pitchFamily="34" charset="-122"/>
              </a:rPr>
              <a:t>添加说明文字添加</a:t>
            </a:r>
            <a:r>
              <a:rPr lang="zh-CN" altLang="en-US" sz="1200" dirty="0">
                <a:solidFill>
                  <a:schemeClr val="bg1"/>
                </a:solidFill>
                <a:latin typeface="微软雅黑" pitchFamily="34" charset="-122"/>
              </a:rPr>
              <a:t>说明文字添加说明文字添加说明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添加说明文字</a:t>
            </a:r>
            <a:r>
              <a:rPr lang="zh-CN" altLang="en-US" sz="1200" dirty="0" smtClean="0">
                <a:solidFill>
                  <a:schemeClr val="bg1"/>
                </a:solidFill>
                <a:latin typeface="微软雅黑" pitchFamily="34" charset="-122"/>
              </a:rPr>
              <a:t>。</a:t>
            </a:r>
            <a:endParaRPr lang="zh-CN" altLang="en-US" sz="1200" dirty="0">
              <a:solidFill>
                <a:schemeClr val="bg1"/>
              </a:solidFill>
              <a:latin typeface="微软雅黑" pitchFamily="34" charset="-122"/>
            </a:endParaRPr>
          </a:p>
        </p:txBody>
      </p:sp>
      <p:sp>
        <p:nvSpPr>
          <p:cNvPr id="13" name="文本框 7"/>
          <p:cNvSpPr txBox="1">
            <a:spLocks noChangeArrowheads="1"/>
          </p:cNvSpPr>
          <p:nvPr/>
        </p:nvSpPr>
        <p:spPr bwMode="auto">
          <a:xfrm>
            <a:off x="5351534" y="3634556"/>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bg1"/>
                </a:solidFill>
                <a:latin typeface="微软雅黑" pitchFamily="34" charset="-122"/>
              </a:rPr>
              <a:t>B</a:t>
            </a:r>
            <a:r>
              <a:rPr lang="en-US" altLang="zh-CN" sz="1400" b="1" dirty="0" smtClean="0">
                <a:solidFill>
                  <a:schemeClr val="bg1"/>
                </a:solidFill>
                <a:latin typeface="微软雅黑" pitchFamily="34" charset="-122"/>
              </a:rPr>
              <a:t> </a:t>
            </a:r>
            <a:r>
              <a:rPr lang="zh-CN" altLang="en-US" sz="1400" b="1" dirty="0">
                <a:solidFill>
                  <a:schemeClr val="bg1"/>
                </a:solidFill>
                <a:latin typeface="微软雅黑" pitchFamily="34" charset="-122"/>
              </a:rPr>
              <a:t>本</a:t>
            </a:r>
            <a:r>
              <a:rPr lang="zh-CN" altLang="en-US" sz="1400" b="1" dirty="0" smtClean="0">
                <a:solidFill>
                  <a:schemeClr val="bg1"/>
                </a:solidFill>
                <a:latin typeface="微软雅黑" pitchFamily="34" charset="-122"/>
              </a:rPr>
              <a:t>月情况统计分析</a:t>
            </a:r>
            <a:endParaRPr lang="en-US" altLang="zh-CN" sz="1400" b="1" dirty="0" smtClean="0">
              <a:solidFill>
                <a:schemeClr val="bg1"/>
              </a:solidFill>
              <a:latin typeface="微软雅黑" pitchFamily="34" charset="-122"/>
            </a:endParaRPr>
          </a:p>
          <a:p>
            <a:pPr>
              <a:lnSpc>
                <a:spcPct val="120000"/>
              </a:lnSpc>
            </a:pPr>
            <a:r>
              <a:rPr lang="zh-CN" altLang="en-US" sz="1200" dirty="0" smtClean="0">
                <a:solidFill>
                  <a:schemeClr val="bg1"/>
                </a:solidFill>
                <a:latin typeface="微软雅黑" pitchFamily="34" charset="-122"/>
              </a:rPr>
              <a:t>添加说明文字添加</a:t>
            </a:r>
            <a:r>
              <a:rPr lang="zh-CN" altLang="en-US" sz="1200" dirty="0">
                <a:solidFill>
                  <a:schemeClr val="bg1"/>
                </a:solidFill>
                <a:latin typeface="微软雅黑" pitchFamily="34" charset="-122"/>
              </a:rPr>
              <a:t>说明文字添加说明文字添加说明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添加说明文字</a:t>
            </a:r>
            <a:r>
              <a:rPr lang="zh-CN" altLang="en-US" sz="1200" dirty="0" smtClean="0">
                <a:solidFill>
                  <a:schemeClr val="bg1"/>
                </a:solidFill>
                <a:latin typeface="微软雅黑" pitchFamily="34" charset="-122"/>
              </a:rPr>
              <a:t>。</a:t>
            </a:r>
            <a:endParaRPr lang="zh-CN" altLang="en-US" sz="1200" dirty="0">
              <a:solidFill>
                <a:schemeClr val="bg1"/>
              </a:solidFill>
              <a:latin typeface="微软雅黑" pitchFamily="34" charset="-122"/>
            </a:endParaRPr>
          </a:p>
        </p:txBody>
      </p:sp>
    </p:spTree>
    <p:extLst>
      <p:ext uri="{BB962C8B-B14F-4D97-AF65-F5344CB8AC3E}">
        <p14:creationId xmlns:p14="http://schemas.microsoft.com/office/powerpoint/2010/main" val="14032430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350"/>
                            </p:stCondLst>
                            <p:childTnLst>
                              <p:par>
                                <p:cTn id="29" presetID="2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childTnLst>
                          </p:cTn>
                        </p:par>
                        <p:par>
                          <p:cTn id="35" fill="hold">
                            <p:stCondLst>
                              <p:cond delay="285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35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8" grpId="0">
        <p:bldAsOne/>
      </p:bldGraphic>
      <p:bldGraphic spid="9" grpId="0">
        <p:bldAsOne/>
      </p:bldGraphic>
      <p:bldP spid="10" grpId="0" animBg="1"/>
      <p:bldP spid="11" grpId="0" animBg="1"/>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矩形 7"/>
          <p:cNvSpPr/>
          <p:nvPr/>
        </p:nvSpPr>
        <p:spPr>
          <a:xfrm rot="-600000">
            <a:off x="6105945" y="1205638"/>
            <a:ext cx="1815577" cy="122413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600000">
            <a:off x="6032646" y="3645266"/>
            <a:ext cx="1815577" cy="122413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对角圆角矩形 9"/>
          <p:cNvSpPr>
            <a:spLocks noChangeAspect="1"/>
          </p:cNvSpPr>
          <p:nvPr/>
        </p:nvSpPr>
        <p:spPr>
          <a:xfrm>
            <a:off x="1071238" y="1246853"/>
            <a:ext cx="1140000" cy="360000"/>
          </a:xfrm>
          <a:prstGeom prst="round2DiagRect">
            <a:avLst>
              <a:gd name="adj1" fmla="val 28185"/>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标题一</a:t>
            </a:r>
          </a:p>
        </p:txBody>
      </p:sp>
      <p:sp>
        <p:nvSpPr>
          <p:cNvPr id="11" name="对角圆角矩形 10"/>
          <p:cNvSpPr>
            <a:spLocks noChangeAspect="1"/>
          </p:cNvSpPr>
          <p:nvPr/>
        </p:nvSpPr>
        <p:spPr>
          <a:xfrm>
            <a:off x="1071238" y="2457515"/>
            <a:ext cx="1140000" cy="360000"/>
          </a:xfrm>
          <a:prstGeom prst="round2DiagRect">
            <a:avLst>
              <a:gd name="adj1" fmla="val 28185"/>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标题二</a:t>
            </a:r>
            <a:endParaRPr lang="zh-CN" altLang="en-US" dirty="0">
              <a:solidFill>
                <a:schemeClr val="bg1"/>
              </a:solidFill>
              <a:latin typeface="微软雅黑" pitchFamily="34" charset="-122"/>
              <a:ea typeface="微软雅黑" pitchFamily="34" charset="-122"/>
            </a:endParaRPr>
          </a:p>
        </p:txBody>
      </p:sp>
      <p:sp>
        <p:nvSpPr>
          <p:cNvPr id="12" name="TextBox 11"/>
          <p:cNvSpPr txBox="1"/>
          <p:nvPr/>
        </p:nvSpPr>
        <p:spPr>
          <a:xfrm>
            <a:off x="1037693" y="1628950"/>
            <a:ext cx="4858081" cy="652486"/>
          </a:xfrm>
          <a:prstGeom prst="rect">
            <a:avLst/>
          </a:prstGeom>
          <a:noFill/>
        </p:spPr>
        <p:txBody>
          <a:bodyPr wrap="square" rtlCol="0">
            <a:spAutoFit/>
          </a:bodyPr>
          <a:lstStyle/>
          <a:p>
            <a:pPr>
              <a:lnSpc>
                <a:spcPct val="130000"/>
              </a:lnSpc>
            </a:pPr>
            <a:r>
              <a:rPr lang="zh-CN" altLang="en-US" sz="1400" dirty="0" smtClean="0">
                <a:solidFill>
                  <a:schemeClr val="tx1">
                    <a:lumMod val="75000"/>
                    <a:lumOff val="25000"/>
                  </a:schemeClr>
                </a:solidFill>
                <a:latin typeface="微软雅黑" pitchFamily="34" charset="-122"/>
                <a:ea typeface="微软雅黑" pitchFamily="34" charset="-122"/>
              </a:rPr>
              <a:t>单击添加文字单击添加文字单击添加文字单击添加文字</a:t>
            </a:r>
          </a:p>
          <a:p>
            <a:pPr>
              <a:lnSpc>
                <a:spcPct val="130000"/>
              </a:lnSpc>
            </a:pPr>
            <a:r>
              <a:rPr lang="zh-CN" altLang="en-US" sz="1400" dirty="0" smtClean="0">
                <a:solidFill>
                  <a:schemeClr val="tx1">
                    <a:lumMod val="75000"/>
                    <a:lumOff val="25000"/>
                  </a:schemeClr>
                </a:solidFill>
                <a:latin typeface="微软雅黑" pitchFamily="34" charset="-122"/>
                <a:ea typeface="微软雅黑" pitchFamily="34" charset="-122"/>
              </a:rPr>
              <a:t>单击添加文字单击添加文字单击添加文字</a:t>
            </a:r>
          </a:p>
        </p:txBody>
      </p:sp>
      <p:sp>
        <p:nvSpPr>
          <p:cNvPr id="13" name="TextBox 12"/>
          <p:cNvSpPr txBox="1"/>
          <p:nvPr/>
        </p:nvSpPr>
        <p:spPr>
          <a:xfrm>
            <a:off x="1037693" y="2853134"/>
            <a:ext cx="4858081" cy="652486"/>
          </a:xfrm>
          <a:prstGeom prst="rect">
            <a:avLst/>
          </a:prstGeom>
          <a:noFill/>
        </p:spPr>
        <p:txBody>
          <a:bodyPr wrap="square" rtlCol="0">
            <a:spAutoFit/>
          </a:bodyPr>
          <a:lstStyle/>
          <a:p>
            <a:pPr>
              <a:lnSpc>
                <a:spcPct val="130000"/>
              </a:lnSpc>
            </a:pPr>
            <a:r>
              <a:rPr lang="zh-CN" altLang="en-US" sz="1400" dirty="0" smtClean="0">
                <a:solidFill>
                  <a:schemeClr val="tx1">
                    <a:lumMod val="75000"/>
                    <a:lumOff val="25000"/>
                  </a:schemeClr>
                </a:solidFill>
                <a:latin typeface="微软雅黑" pitchFamily="34" charset="-122"/>
                <a:ea typeface="微软雅黑" pitchFamily="34" charset="-122"/>
              </a:rPr>
              <a:t>单击添加文字单击添加文字单击添加文字单击添加文字</a:t>
            </a:r>
          </a:p>
          <a:p>
            <a:pPr>
              <a:lnSpc>
                <a:spcPct val="130000"/>
              </a:lnSpc>
            </a:pPr>
            <a:r>
              <a:rPr lang="zh-CN" altLang="en-US" sz="1400" dirty="0" smtClean="0">
                <a:solidFill>
                  <a:schemeClr val="tx1">
                    <a:lumMod val="75000"/>
                    <a:lumOff val="25000"/>
                  </a:schemeClr>
                </a:solidFill>
                <a:latin typeface="微软雅黑" pitchFamily="34" charset="-122"/>
                <a:ea typeface="微软雅黑" pitchFamily="34" charset="-122"/>
              </a:rPr>
              <a:t>单击添加文字单击添加文字</a:t>
            </a:r>
          </a:p>
        </p:txBody>
      </p:sp>
      <p:sp>
        <p:nvSpPr>
          <p:cNvPr id="14" name="对角圆角矩形 13"/>
          <p:cNvSpPr>
            <a:spLocks noChangeAspect="1"/>
          </p:cNvSpPr>
          <p:nvPr/>
        </p:nvSpPr>
        <p:spPr>
          <a:xfrm>
            <a:off x="1071238" y="3663160"/>
            <a:ext cx="1140000" cy="360000"/>
          </a:xfrm>
          <a:prstGeom prst="round2DiagRect">
            <a:avLst>
              <a:gd name="adj1" fmla="val 28185"/>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标题三</a:t>
            </a:r>
            <a:endParaRPr lang="zh-CN" altLang="en-US" dirty="0">
              <a:solidFill>
                <a:schemeClr val="bg1"/>
              </a:solidFill>
              <a:latin typeface="微软雅黑" pitchFamily="34" charset="-122"/>
              <a:ea typeface="微软雅黑" pitchFamily="34" charset="-122"/>
            </a:endParaRPr>
          </a:p>
        </p:txBody>
      </p:sp>
      <p:sp>
        <p:nvSpPr>
          <p:cNvPr id="15" name="矩形 14"/>
          <p:cNvSpPr/>
          <p:nvPr/>
        </p:nvSpPr>
        <p:spPr>
          <a:xfrm>
            <a:off x="6344507" y="2381006"/>
            <a:ext cx="1815577" cy="122413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1037693" y="4058731"/>
            <a:ext cx="4858081" cy="652486"/>
          </a:xfrm>
          <a:prstGeom prst="rect">
            <a:avLst/>
          </a:prstGeom>
          <a:noFill/>
        </p:spPr>
        <p:txBody>
          <a:bodyPr wrap="square" rtlCol="0">
            <a:spAutoFit/>
          </a:bodyPr>
          <a:lstStyle/>
          <a:p>
            <a:pPr>
              <a:lnSpc>
                <a:spcPct val="130000"/>
              </a:lnSpc>
            </a:pPr>
            <a:r>
              <a:rPr lang="zh-CN" altLang="en-US" sz="1400" dirty="0" smtClean="0">
                <a:solidFill>
                  <a:schemeClr val="tx1">
                    <a:lumMod val="75000"/>
                    <a:lumOff val="25000"/>
                  </a:schemeClr>
                </a:solidFill>
                <a:latin typeface="微软雅黑" pitchFamily="34" charset="-122"/>
                <a:ea typeface="微软雅黑" pitchFamily="34" charset="-122"/>
              </a:rPr>
              <a:t>单击添加文字单击添加文字单击添加文字单击添加文字</a:t>
            </a:r>
          </a:p>
          <a:p>
            <a:pPr>
              <a:lnSpc>
                <a:spcPct val="130000"/>
              </a:lnSpc>
            </a:pPr>
            <a:r>
              <a:rPr lang="zh-CN" altLang="en-US" sz="1400" dirty="0" smtClean="0">
                <a:solidFill>
                  <a:schemeClr val="tx1">
                    <a:lumMod val="75000"/>
                    <a:lumOff val="25000"/>
                  </a:schemeClr>
                </a:solidFill>
                <a:latin typeface="微软雅黑" pitchFamily="34" charset="-122"/>
                <a:ea typeface="微软雅黑" pitchFamily="34" charset="-122"/>
              </a:rPr>
              <a:t>单击添加文字单击添加文字</a:t>
            </a:r>
          </a:p>
        </p:txBody>
      </p:sp>
    </p:spTree>
    <p:extLst>
      <p:ext uri="{BB962C8B-B14F-4D97-AF65-F5344CB8AC3E}">
        <p14:creationId xmlns:p14="http://schemas.microsoft.com/office/powerpoint/2010/main" val="13536136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850"/>
                            </p:stCondLst>
                            <p:childTnLst>
                              <p:par>
                                <p:cTn id="24" presetID="2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 calcmode="lin" valueType="num">
                                      <p:cBhvr>
                                        <p:cTn id="32" dur="500" fill="hold"/>
                                        <p:tgtEl>
                                          <p:spTgt spid="8"/>
                                        </p:tgtEl>
                                        <p:attrNameLst>
                                          <p:attrName>style.rotation</p:attrName>
                                        </p:attrNameLst>
                                      </p:cBhvr>
                                      <p:tavLst>
                                        <p:tav tm="0">
                                          <p:val>
                                            <p:fltVal val="360"/>
                                          </p:val>
                                        </p:tav>
                                        <p:tav tm="100000">
                                          <p:val>
                                            <p:fltVal val="0"/>
                                          </p:val>
                                        </p:tav>
                                      </p:tavLst>
                                    </p:anim>
                                    <p:animEffect transition="in" filter="fade">
                                      <p:cBhvr>
                                        <p:cTn id="33" dur="500"/>
                                        <p:tgtEl>
                                          <p:spTgt spid="8"/>
                                        </p:tgtEl>
                                      </p:cBhvr>
                                    </p:animEffect>
                                  </p:childTnLst>
                                </p:cTn>
                              </p:par>
                            </p:childTnLst>
                          </p:cTn>
                        </p:par>
                        <p:par>
                          <p:cTn id="34" fill="hold">
                            <p:stCondLst>
                              <p:cond delay="2850"/>
                            </p:stCondLst>
                            <p:childTnLst>
                              <p:par>
                                <p:cTn id="35" presetID="5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335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3850"/>
                            </p:stCondLst>
                            <p:childTnLst>
                              <p:par>
                                <p:cTn id="45" presetID="49" presetClass="entr" presetSubtype="0" decel="10000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 calcmode="lin" valueType="num">
                                      <p:cBhvr>
                                        <p:cTn id="49" dur="500" fill="hold"/>
                                        <p:tgtEl>
                                          <p:spTgt spid="15"/>
                                        </p:tgtEl>
                                        <p:attrNameLst>
                                          <p:attrName>style.rotation</p:attrName>
                                        </p:attrNameLst>
                                      </p:cBhvr>
                                      <p:tavLst>
                                        <p:tav tm="0">
                                          <p:val>
                                            <p:fltVal val="360"/>
                                          </p:val>
                                        </p:tav>
                                        <p:tav tm="100000">
                                          <p:val>
                                            <p:fltVal val="0"/>
                                          </p:val>
                                        </p:tav>
                                      </p:tavLst>
                                    </p:anim>
                                    <p:animEffect transition="in" filter="fade">
                                      <p:cBhvr>
                                        <p:cTn id="50" dur="500"/>
                                        <p:tgtEl>
                                          <p:spTgt spid="15"/>
                                        </p:tgtEl>
                                      </p:cBhvr>
                                    </p:animEffect>
                                  </p:childTnLst>
                                </p:cTn>
                              </p:par>
                            </p:childTnLst>
                          </p:cTn>
                        </p:par>
                        <p:par>
                          <p:cTn id="51" fill="hold">
                            <p:stCondLst>
                              <p:cond delay="4350"/>
                            </p:stCondLst>
                            <p:childTnLst>
                              <p:par>
                                <p:cTn id="52" presetID="53" presetClass="entr" presetSubtype="16"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485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5350"/>
                            </p:stCondLst>
                            <p:childTnLst>
                              <p:par>
                                <p:cTn id="62" presetID="49" presetClass="entr" presetSubtype="0" decel="10000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500" fill="hold"/>
                                        <p:tgtEl>
                                          <p:spTgt spid="9"/>
                                        </p:tgtEl>
                                        <p:attrNameLst>
                                          <p:attrName>ppt_w</p:attrName>
                                        </p:attrNameLst>
                                      </p:cBhvr>
                                      <p:tavLst>
                                        <p:tav tm="0">
                                          <p:val>
                                            <p:fltVal val="0"/>
                                          </p:val>
                                        </p:tav>
                                        <p:tav tm="100000">
                                          <p:val>
                                            <p:strVal val="#ppt_w"/>
                                          </p:val>
                                        </p:tav>
                                      </p:tavLst>
                                    </p:anim>
                                    <p:anim calcmode="lin" valueType="num">
                                      <p:cBhvr>
                                        <p:cTn id="65" dur="500" fill="hold"/>
                                        <p:tgtEl>
                                          <p:spTgt spid="9"/>
                                        </p:tgtEl>
                                        <p:attrNameLst>
                                          <p:attrName>ppt_h</p:attrName>
                                        </p:attrNameLst>
                                      </p:cBhvr>
                                      <p:tavLst>
                                        <p:tav tm="0">
                                          <p:val>
                                            <p:fltVal val="0"/>
                                          </p:val>
                                        </p:tav>
                                        <p:tav tm="100000">
                                          <p:val>
                                            <p:strVal val="#ppt_h"/>
                                          </p:val>
                                        </p:tav>
                                      </p:tavLst>
                                    </p:anim>
                                    <p:anim calcmode="lin" valueType="num">
                                      <p:cBhvr>
                                        <p:cTn id="66" dur="500" fill="hold"/>
                                        <p:tgtEl>
                                          <p:spTgt spid="9"/>
                                        </p:tgtEl>
                                        <p:attrNameLst>
                                          <p:attrName>style.rotation</p:attrName>
                                        </p:attrNameLst>
                                      </p:cBhvr>
                                      <p:tavLst>
                                        <p:tav tm="0">
                                          <p:val>
                                            <p:fltVal val="360"/>
                                          </p:val>
                                        </p:tav>
                                        <p:tav tm="100000">
                                          <p:val>
                                            <p:fltVal val="0"/>
                                          </p:val>
                                        </p:tav>
                                      </p:tavLst>
                                    </p:anim>
                                    <p:animEffect transition="in" filter="fade">
                                      <p:cBhvr>
                                        <p:cTn id="6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p:bldP spid="13" grpId="0"/>
      <p:bldP spid="14" grpId="0" animBg="1"/>
      <p:bldP spid="15"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任意多边形 7"/>
          <p:cNvSpPr/>
          <p:nvPr/>
        </p:nvSpPr>
        <p:spPr>
          <a:xfrm>
            <a:off x="953037" y="1924819"/>
            <a:ext cx="1482794" cy="1222995"/>
          </a:xfrm>
          <a:custGeom>
            <a:avLst/>
            <a:gdLst>
              <a:gd name="connsiteX0" fmla="*/ 0 w 1482794"/>
              <a:gd name="connsiteY0" fmla="*/ 122300 h 1222995"/>
              <a:gd name="connsiteX1" fmla="*/ 122300 w 1482794"/>
              <a:gd name="connsiteY1" fmla="*/ 0 h 1222995"/>
              <a:gd name="connsiteX2" fmla="*/ 1360495 w 1482794"/>
              <a:gd name="connsiteY2" fmla="*/ 0 h 1222995"/>
              <a:gd name="connsiteX3" fmla="*/ 1482795 w 1482794"/>
              <a:gd name="connsiteY3" fmla="*/ 122300 h 1222995"/>
              <a:gd name="connsiteX4" fmla="*/ 1482794 w 1482794"/>
              <a:gd name="connsiteY4" fmla="*/ 1100696 h 1222995"/>
              <a:gd name="connsiteX5" fmla="*/ 1360494 w 1482794"/>
              <a:gd name="connsiteY5" fmla="*/ 1222996 h 1222995"/>
              <a:gd name="connsiteX6" fmla="*/ 122300 w 1482794"/>
              <a:gd name="connsiteY6" fmla="*/ 1222995 h 1222995"/>
              <a:gd name="connsiteX7" fmla="*/ 0 w 1482794"/>
              <a:gd name="connsiteY7" fmla="*/ 1100695 h 1222995"/>
              <a:gd name="connsiteX8" fmla="*/ 0 w 1482794"/>
              <a:gd name="connsiteY8" fmla="*/ 122300 h 122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2794" h="1222995">
                <a:moveTo>
                  <a:pt x="0" y="122300"/>
                </a:moveTo>
                <a:cubicBezTo>
                  <a:pt x="0" y="54756"/>
                  <a:pt x="54756" y="0"/>
                  <a:pt x="122300" y="0"/>
                </a:cubicBezTo>
                <a:lnTo>
                  <a:pt x="1360495" y="0"/>
                </a:lnTo>
                <a:cubicBezTo>
                  <a:pt x="1428039" y="0"/>
                  <a:pt x="1482795" y="54756"/>
                  <a:pt x="1482795" y="122300"/>
                </a:cubicBezTo>
                <a:cubicBezTo>
                  <a:pt x="1482795" y="448432"/>
                  <a:pt x="1482794" y="774564"/>
                  <a:pt x="1482794" y="1100696"/>
                </a:cubicBezTo>
                <a:cubicBezTo>
                  <a:pt x="1482794" y="1168240"/>
                  <a:pt x="1428038" y="1222996"/>
                  <a:pt x="1360494" y="1222996"/>
                </a:cubicBezTo>
                <a:lnTo>
                  <a:pt x="122300" y="1222995"/>
                </a:lnTo>
                <a:cubicBezTo>
                  <a:pt x="54756" y="1222995"/>
                  <a:pt x="0" y="1168239"/>
                  <a:pt x="0" y="1100695"/>
                </a:cubicBezTo>
                <a:lnTo>
                  <a:pt x="0" y="122300"/>
                </a:lnTo>
                <a:close/>
              </a:path>
            </a:pathLst>
          </a:cu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770" tIns="75770" rIns="75770" bIns="337840" numCol="1" spcCol="1270" anchor="t" anchorCtr="0">
            <a:noAutofit/>
          </a:bodyPr>
          <a:lstStyle/>
          <a:p>
            <a:pPr marL="228600" lvl="1" indent="-228600" algn="l" defTabSz="1111250">
              <a:lnSpc>
                <a:spcPct val="90000"/>
              </a:lnSpc>
              <a:spcBef>
                <a:spcPct val="0"/>
              </a:spcBef>
              <a:spcAft>
                <a:spcPct val="15000"/>
              </a:spcAft>
              <a:buChar char="••"/>
            </a:pPr>
            <a:endParaRPr lang="zh-CN" altLang="en-US" sz="2500" kern="1200"/>
          </a:p>
          <a:p>
            <a:pPr marL="228600" lvl="1" indent="-228600" algn="l" defTabSz="1111250">
              <a:lnSpc>
                <a:spcPct val="90000"/>
              </a:lnSpc>
              <a:spcBef>
                <a:spcPct val="0"/>
              </a:spcBef>
              <a:spcAft>
                <a:spcPct val="15000"/>
              </a:spcAft>
              <a:buChar char="••"/>
            </a:pPr>
            <a:endParaRPr lang="zh-CN" altLang="en-US" sz="2500" kern="1200"/>
          </a:p>
        </p:txBody>
      </p:sp>
      <p:sp>
        <p:nvSpPr>
          <p:cNvPr id="9" name="任意多边形 8"/>
          <p:cNvSpPr/>
          <p:nvPr/>
        </p:nvSpPr>
        <p:spPr>
          <a:xfrm>
            <a:off x="1035415" y="1662748"/>
            <a:ext cx="1318039" cy="524140"/>
          </a:xfrm>
          <a:custGeom>
            <a:avLst/>
            <a:gdLst>
              <a:gd name="connsiteX0" fmla="*/ 0 w 1318039"/>
              <a:gd name="connsiteY0" fmla="*/ 52414 h 524140"/>
              <a:gd name="connsiteX1" fmla="*/ 52414 w 1318039"/>
              <a:gd name="connsiteY1" fmla="*/ 0 h 524140"/>
              <a:gd name="connsiteX2" fmla="*/ 1265625 w 1318039"/>
              <a:gd name="connsiteY2" fmla="*/ 0 h 524140"/>
              <a:gd name="connsiteX3" fmla="*/ 1318039 w 1318039"/>
              <a:gd name="connsiteY3" fmla="*/ 52414 h 524140"/>
              <a:gd name="connsiteX4" fmla="*/ 1318039 w 1318039"/>
              <a:gd name="connsiteY4" fmla="*/ 471726 h 524140"/>
              <a:gd name="connsiteX5" fmla="*/ 1265625 w 1318039"/>
              <a:gd name="connsiteY5" fmla="*/ 524140 h 524140"/>
              <a:gd name="connsiteX6" fmla="*/ 52414 w 1318039"/>
              <a:gd name="connsiteY6" fmla="*/ 524140 h 524140"/>
              <a:gd name="connsiteX7" fmla="*/ 0 w 1318039"/>
              <a:gd name="connsiteY7" fmla="*/ 471726 h 524140"/>
              <a:gd name="connsiteX8" fmla="*/ 0 w 1318039"/>
              <a:gd name="connsiteY8" fmla="*/ 52414 h 52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8039" h="524140">
                <a:moveTo>
                  <a:pt x="0" y="52414"/>
                </a:moveTo>
                <a:cubicBezTo>
                  <a:pt x="0" y="23467"/>
                  <a:pt x="23467" y="0"/>
                  <a:pt x="52414" y="0"/>
                </a:cubicBezTo>
                <a:lnTo>
                  <a:pt x="1265625" y="0"/>
                </a:lnTo>
                <a:cubicBezTo>
                  <a:pt x="1294572" y="0"/>
                  <a:pt x="1318039" y="23467"/>
                  <a:pt x="1318039" y="52414"/>
                </a:cubicBezTo>
                <a:lnTo>
                  <a:pt x="1318039" y="471726"/>
                </a:lnTo>
                <a:cubicBezTo>
                  <a:pt x="1318039" y="500673"/>
                  <a:pt x="1294572" y="524140"/>
                  <a:pt x="1265625" y="524140"/>
                </a:cubicBezTo>
                <a:lnTo>
                  <a:pt x="52414" y="524140"/>
                </a:lnTo>
                <a:cubicBezTo>
                  <a:pt x="23467" y="524140"/>
                  <a:pt x="0" y="500673"/>
                  <a:pt x="0" y="471726"/>
                </a:cubicBezTo>
                <a:lnTo>
                  <a:pt x="0" y="52414"/>
                </a:lnTo>
                <a:close/>
              </a:path>
            </a:pathLst>
          </a:custGeom>
          <a:solidFill>
            <a:schemeClr val="accent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92" tIns="50912" rIns="68692" bIns="50912" numCol="1" spcCol="1270" anchor="ctr" anchorCtr="0">
            <a:noAutofit/>
          </a:bodyPr>
          <a:lstStyle/>
          <a:p>
            <a:pPr lvl="0" algn="ctr" defTabSz="1244600">
              <a:lnSpc>
                <a:spcPct val="90000"/>
              </a:lnSpc>
              <a:spcBef>
                <a:spcPct val="0"/>
              </a:spcBef>
              <a:spcAft>
                <a:spcPct val="35000"/>
              </a:spcAft>
            </a:pPr>
            <a:r>
              <a:rPr lang="zh-CN" altLang="en-US" sz="1600" kern="1200" dirty="0" smtClean="0">
                <a:latin typeface="微软雅黑" pitchFamily="34" charset="-122"/>
                <a:ea typeface="微软雅黑" pitchFamily="34" charset="-122"/>
              </a:rPr>
              <a:t>添加文本</a:t>
            </a:r>
            <a:endParaRPr lang="zh-CN" altLang="en-US" sz="1600" kern="1200" dirty="0">
              <a:latin typeface="微软雅黑" pitchFamily="34" charset="-122"/>
              <a:ea typeface="微软雅黑" pitchFamily="34" charset="-122"/>
            </a:endParaRPr>
          </a:p>
        </p:txBody>
      </p:sp>
      <p:sp>
        <p:nvSpPr>
          <p:cNvPr id="10" name="KSO_Shape"/>
          <p:cNvSpPr>
            <a:spLocks/>
          </p:cNvSpPr>
          <p:nvPr/>
        </p:nvSpPr>
        <p:spPr bwMode="auto">
          <a:xfrm>
            <a:off x="1493696" y="2335242"/>
            <a:ext cx="401477" cy="402148"/>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1">
              <a:lumMod val="7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1" name="圆角矩形 10"/>
          <p:cNvSpPr/>
          <p:nvPr/>
        </p:nvSpPr>
        <p:spPr>
          <a:xfrm>
            <a:off x="2871414" y="1924819"/>
            <a:ext cx="1482794" cy="1222995"/>
          </a:xfrm>
          <a:prstGeom prst="roundRect">
            <a:avLst>
              <a:gd name="adj" fmla="val 10000"/>
            </a:avLst>
          </a:pr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2" name="任意多边形 11"/>
          <p:cNvSpPr/>
          <p:nvPr/>
        </p:nvSpPr>
        <p:spPr>
          <a:xfrm>
            <a:off x="2953792" y="1662748"/>
            <a:ext cx="1318039" cy="524140"/>
          </a:xfrm>
          <a:custGeom>
            <a:avLst/>
            <a:gdLst>
              <a:gd name="connsiteX0" fmla="*/ 0 w 1318039"/>
              <a:gd name="connsiteY0" fmla="*/ 52414 h 524140"/>
              <a:gd name="connsiteX1" fmla="*/ 52414 w 1318039"/>
              <a:gd name="connsiteY1" fmla="*/ 0 h 524140"/>
              <a:gd name="connsiteX2" fmla="*/ 1265625 w 1318039"/>
              <a:gd name="connsiteY2" fmla="*/ 0 h 524140"/>
              <a:gd name="connsiteX3" fmla="*/ 1318039 w 1318039"/>
              <a:gd name="connsiteY3" fmla="*/ 52414 h 524140"/>
              <a:gd name="connsiteX4" fmla="*/ 1318039 w 1318039"/>
              <a:gd name="connsiteY4" fmla="*/ 471726 h 524140"/>
              <a:gd name="connsiteX5" fmla="*/ 1265625 w 1318039"/>
              <a:gd name="connsiteY5" fmla="*/ 524140 h 524140"/>
              <a:gd name="connsiteX6" fmla="*/ 52414 w 1318039"/>
              <a:gd name="connsiteY6" fmla="*/ 524140 h 524140"/>
              <a:gd name="connsiteX7" fmla="*/ 0 w 1318039"/>
              <a:gd name="connsiteY7" fmla="*/ 471726 h 524140"/>
              <a:gd name="connsiteX8" fmla="*/ 0 w 1318039"/>
              <a:gd name="connsiteY8" fmla="*/ 52414 h 52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8039" h="524140">
                <a:moveTo>
                  <a:pt x="0" y="52414"/>
                </a:moveTo>
                <a:cubicBezTo>
                  <a:pt x="0" y="23467"/>
                  <a:pt x="23467" y="0"/>
                  <a:pt x="52414" y="0"/>
                </a:cubicBezTo>
                <a:lnTo>
                  <a:pt x="1265625" y="0"/>
                </a:lnTo>
                <a:cubicBezTo>
                  <a:pt x="1294572" y="0"/>
                  <a:pt x="1318039" y="23467"/>
                  <a:pt x="1318039" y="52414"/>
                </a:cubicBezTo>
                <a:lnTo>
                  <a:pt x="1318039" y="471726"/>
                </a:lnTo>
                <a:cubicBezTo>
                  <a:pt x="1318039" y="500673"/>
                  <a:pt x="1294572" y="524140"/>
                  <a:pt x="1265625" y="524140"/>
                </a:cubicBezTo>
                <a:lnTo>
                  <a:pt x="52414" y="524140"/>
                </a:lnTo>
                <a:cubicBezTo>
                  <a:pt x="23467" y="524140"/>
                  <a:pt x="0" y="500673"/>
                  <a:pt x="0" y="471726"/>
                </a:cubicBezTo>
                <a:lnTo>
                  <a:pt x="0" y="52414"/>
                </a:lnTo>
                <a:close/>
              </a:path>
            </a:pathLst>
          </a:custGeom>
          <a:solidFill>
            <a:schemeClr val="accent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597" tIns="52182" rIns="70597" bIns="52182" numCol="1" spcCol="1270" anchor="ctr" anchorCtr="0">
            <a:noAutofit/>
          </a:bodyPr>
          <a:lstStyle/>
          <a:p>
            <a:pPr lvl="0" algn="ctr" defTabSz="1244600">
              <a:lnSpc>
                <a:spcPct val="90000"/>
              </a:lnSpc>
              <a:spcBef>
                <a:spcPct val="0"/>
              </a:spcBef>
              <a:spcAft>
                <a:spcPct val="35000"/>
              </a:spcAft>
            </a:pPr>
            <a:r>
              <a:rPr lang="zh-CN" altLang="en-US" sz="1600" dirty="0">
                <a:solidFill>
                  <a:prstClr val="white"/>
                </a:solidFill>
                <a:latin typeface="微软雅黑" pitchFamily="34" charset="-122"/>
                <a:ea typeface="微软雅黑" pitchFamily="34" charset="-122"/>
              </a:rPr>
              <a:t>添加文本</a:t>
            </a:r>
          </a:p>
        </p:txBody>
      </p:sp>
      <p:sp>
        <p:nvSpPr>
          <p:cNvPr id="13" name="KSO_Shape"/>
          <p:cNvSpPr>
            <a:spLocks/>
          </p:cNvSpPr>
          <p:nvPr/>
        </p:nvSpPr>
        <p:spPr bwMode="auto">
          <a:xfrm>
            <a:off x="3473617" y="2339344"/>
            <a:ext cx="278388" cy="393945"/>
          </a:xfrm>
          <a:custGeom>
            <a:avLst/>
            <a:gdLst>
              <a:gd name="T0" fmla="*/ 86224 w 881063"/>
              <a:gd name="T1" fmla="*/ 1689435 h 1247776"/>
              <a:gd name="T2" fmla="*/ 87955 w 881063"/>
              <a:gd name="T3" fmla="*/ 1725075 h 1247776"/>
              <a:gd name="T4" fmla="*/ 933227 w 881063"/>
              <a:gd name="T5" fmla="*/ 1733725 h 1247776"/>
              <a:gd name="T6" fmla="*/ 946386 w 881063"/>
              <a:gd name="T7" fmla="*/ 1720922 h 1247776"/>
              <a:gd name="T8" fmla="*/ 944655 w 881063"/>
              <a:gd name="T9" fmla="*/ 1685284 h 1247776"/>
              <a:gd name="T10" fmla="*/ 99382 w 881063"/>
              <a:gd name="T11" fmla="*/ 1676980 h 1247776"/>
              <a:gd name="T12" fmla="*/ 87955 w 881063"/>
              <a:gd name="T13" fmla="*/ 1572831 h 1247776"/>
              <a:gd name="T14" fmla="*/ 86224 w 881063"/>
              <a:gd name="T15" fmla="*/ 1608124 h 1247776"/>
              <a:gd name="T16" fmla="*/ 99382 w 881063"/>
              <a:gd name="T17" fmla="*/ 1620580 h 1247776"/>
              <a:gd name="T18" fmla="*/ 944655 w 881063"/>
              <a:gd name="T19" fmla="*/ 1612622 h 1247776"/>
              <a:gd name="T20" fmla="*/ 946386 w 881063"/>
              <a:gd name="T21" fmla="*/ 1576637 h 1247776"/>
              <a:gd name="T22" fmla="*/ 933227 w 881063"/>
              <a:gd name="T23" fmla="*/ 1564527 h 1247776"/>
              <a:gd name="T24" fmla="*/ 85877 w 881063"/>
              <a:gd name="T25" fmla="*/ 1452074 h 1247776"/>
              <a:gd name="T26" fmla="*/ 84493 w 881063"/>
              <a:gd name="T27" fmla="*/ 1488058 h 1247776"/>
              <a:gd name="T28" fmla="*/ 540891 w 881063"/>
              <a:gd name="T29" fmla="*/ 1500168 h 1247776"/>
              <a:gd name="T30" fmla="*/ 548856 w 881063"/>
              <a:gd name="T31" fmla="*/ 1482868 h 1247776"/>
              <a:gd name="T32" fmla="*/ 545739 w 881063"/>
              <a:gd name="T33" fmla="*/ 1448613 h 1247776"/>
              <a:gd name="T34" fmla="*/ 97997 w 881063"/>
              <a:gd name="T35" fmla="*/ 1328202 h 1247776"/>
              <a:gd name="T36" fmla="*/ 84493 w 881063"/>
              <a:gd name="T37" fmla="*/ 1345503 h 1247776"/>
              <a:gd name="T38" fmla="*/ 90378 w 881063"/>
              <a:gd name="T39" fmla="*/ 1379758 h 1247776"/>
              <a:gd name="T40" fmla="*/ 934613 w 881063"/>
              <a:gd name="T41" fmla="*/ 1384602 h 1247776"/>
              <a:gd name="T42" fmla="*/ 948117 w 881063"/>
              <a:gd name="T43" fmla="*/ 1367301 h 1247776"/>
              <a:gd name="T44" fmla="*/ 942230 w 881063"/>
              <a:gd name="T45" fmla="*/ 1333046 h 1247776"/>
              <a:gd name="T46" fmla="*/ 97997 w 881063"/>
              <a:gd name="T47" fmla="*/ 1328202 h 1247776"/>
              <a:gd name="T48" fmla="*/ 87955 w 881063"/>
              <a:gd name="T49" fmla="*/ 1224052 h 1247776"/>
              <a:gd name="T50" fmla="*/ 86224 w 881063"/>
              <a:gd name="T51" fmla="*/ 1259692 h 1247776"/>
              <a:gd name="T52" fmla="*/ 99382 w 881063"/>
              <a:gd name="T53" fmla="*/ 1272149 h 1247776"/>
              <a:gd name="T54" fmla="*/ 944655 w 881063"/>
              <a:gd name="T55" fmla="*/ 1263843 h 1247776"/>
              <a:gd name="T56" fmla="*/ 946386 w 881063"/>
              <a:gd name="T57" fmla="*/ 1227859 h 1247776"/>
              <a:gd name="T58" fmla="*/ 933227 w 881063"/>
              <a:gd name="T59" fmla="*/ 1215402 h 1247776"/>
              <a:gd name="T60" fmla="*/ 87955 w 881063"/>
              <a:gd name="T61" fmla="*/ 1111254 h 1247776"/>
              <a:gd name="T62" fmla="*/ 86224 w 881063"/>
              <a:gd name="T63" fmla="*/ 1146892 h 1247776"/>
              <a:gd name="T64" fmla="*/ 99382 w 881063"/>
              <a:gd name="T65" fmla="*/ 1159349 h 1247776"/>
              <a:gd name="T66" fmla="*/ 944655 w 881063"/>
              <a:gd name="T67" fmla="*/ 1151045 h 1247776"/>
              <a:gd name="T68" fmla="*/ 946386 w 881063"/>
              <a:gd name="T69" fmla="*/ 1115405 h 1247776"/>
              <a:gd name="T70" fmla="*/ 933227 w 881063"/>
              <a:gd name="T71" fmla="*/ 1102949 h 1247776"/>
              <a:gd name="T72" fmla="*/ 90378 w 881063"/>
              <a:gd name="T73" fmla="*/ 1006066 h 1247776"/>
              <a:gd name="T74" fmla="*/ 84493 w 881063"/>
              <a:gd name="T75" fmla="*/ 1040668 h 1247776"/>
              <a:gd name="T76" fmla="*/ 97997 w 881063"/>
              <a:gd name="T77" fmla="*/ 1057622 h 1247776"/>
              <a:gd name="T78" fmla="*/ 942230 w 881063"/>
              <a:gd name="T79" fmla="*/ 1053124 h 1247776"/>
              <a:gd name="T80" fmla="*/ 948117 w 881063"/>
              <a:gd name="T81" fmla="*/ 1018523 h 1247776"/>
              <a:gd name="T82" fmla="*/ 934613 w 881063"/>
              <a:gd name="T83" fmla="*/ 1001569 h 1247776"/>
              <a:gd name="T84" fmla="*/ 94881 w 881063"/>
              <a:gd name="T85" fmla="*/ 889807 h 1247776"/>
              <a:gd name="T86" fmla="*/ 83454 w 881063"/>
              <a:gd name="T87" fmla="*/ 916796 h 1247776"/>
              <a:gd name="T88" fmla="*/ 94881 w 881063"/>
              <a:gd name="T89" fmla="*/ 943786 h 1247776"/>
              <a:gd name="T90" fmla="*/ 937729 w 881063"/>
              <a:gd name="T91" fmla="*/ 943786 h 1247776"/>
              <a:gd name="T92" fmla="*/ 949503 w 881063"/>
              <a:gd name="T93" fmla="*/ 916796 h 1247776"/>
              <a:gd name="T94" fmla="*/ 937729 w 881063"/>
              <a:gd name="T95" fmla="*/ 889807 h 1247776"/>
              <a:gd name="T96" fmla="*/ 96266 w 881063"/>
              <a:gd name="T97" fmla="*/ 776662 h 1247776"/>
              <a:gd name="T98" fmla="*/ 83454 w 881063"/>
              <a:gd name="T99" fmla="*/ 798460 h 1247776"/>
              <a:gd name="T100" fmla="*/ 93149 w 881063"/>
              <a:gd name="T101" fmla="*/ 829947 h 1247776"/>
              <a:gd name="T102" fmla="*/ 936344 w 881063"/>
              <a:gd name="T103" fmla="*/ 831677 h 1247776"/>
              <a:gd name="T104" fmla="*/ 949156 w 881063"/>
              <a:gd name="T105" fmla="*/ 809879 h 1247776"/>
              <a:gd name="T106" fmla="*/ 939460 w 881063"/>
              <a:gd name="T107" fmla="*/ 778047 h 1247776"/>
              <a:gd name="T108" fmla="*/ 86916 w 881063"/>
              <a:gd name="T109" fmla="*/ 659711 h 1247776"/>
              <a:gd name="T110" fmla="*/ 84493 w 881063"/>
              <a:gd name="T111" fmla="*/ 707461 h 1247776"/>
              <a:gd name="T112" fmla="*/ 321002 w 881063"/>
              <a:gd name="T113" fmla="*/ 715764 h 1247776"/>
              <a:gd name="T114" fmla="*/ 324466 w 881063"/>
              <a:gd name="T115" fmla="*/ 676665 h 1247776"/>
              <a:gd name="T116" fmla="*/ 87608 w 881063"/>
              <a:gd name="T117" fmla="*/ 659364 h 1247776"/>
              <a:gd name="T118" fmla="*/ 753161 w 881063"/>
              <a:gd name="T119" fmla="*/ 378059 h 1247776"/>
              <a:gd name="T120" fmla="*/ 1061055 w 881063"/>
              <a:gd name="T121" fmla="*/ 50864 h 1247776"/>
              <a:gd name="T122" fmla="*/ 1091854 w 881063"/>
              <a:gd name="T123" fmla="*/ 0 h 1247776"/>
              <a:gd name="T124" fmla="*/ 308050 w 881063"/>
              <a:gd name="T125" fmla="*/ 0 h 124777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81063" h="1247776">
                <a:moveTo>
                  <a:pt x="64137" y="1098423"/>
                </a:moveTo>
                <a:lnTo>
                  <a:pt x="63004" y="1098649"/>
                </a:lnTo>
                <a:lnTo>
                  <a:pt x="62098" y="1099102"/>
                </a:lnTo>
                <a:lnTo>
                  <a:pt x="60964" y="1100009"/>
                </a:lnTo>
                <a:lnTo>
                  <a:pt x="59151" y="1101369"/>
                </a:lnTo>
                <a:lnTo>
                  <a:pt x="57565" y="1103862"/>
                </a:lnTo>
                <a:lnTo>
                  <a:pt x="56432" y="1106581"/>
                </a:lnTo>
                <a:lnTo>
                  <a:pt x="55299" y="1109754"/>
                </a:lnTo>
                <a:lnTo>
                  <a:pt x="54619" y="1113154"/>
                </a:lnTo>
                <a:lnTo>
                  <a:pt x="54619" y="1116780"/>
                </a:lnTo>
                <a:lnTo>
                  <a:pt x="54619" y="1120633"/>
                </a:lnTo>
                <a:lnTo>
                  <a:pt x="55299" y="1124032"/>
                </a:lnTo>
                <a:lnTo>
                  <a:pt x="56432" y="1127205"/>
                </a:lnTo>
                <a:lnTo>
                  <a:pt x="57565" y="1129925"/>
                </a:lnTo>
                <a:lnTo>
                  <a:pt x="59151" y="1132191"/>
                </a:lnTo>
                <a:lnTo>
                  <a:pt x="60964" y="1134005"/>
                </a:lnTo>
                <a:lnTo>
                  <a:pt x="62098" y="1134458"/>
                </a:lnTo>
                <a:lnTo>
                  <a:pt x="63004" y="1134911"/>
                </a:lnTo>
                <a:lnTo>
                  <a:pt x="64137" y="1135138"/>
                </a:lnTo>
                <a:lnTo>
                  <a:pt x="65044" y="1135591"/>
                </a:lnTo>
                <a:lnTo>
                  <a:pt x="610780" y="1135591"/>
                </a:lnTo>
                <a:lnTo>
                  <a:pt x="611687" y="1135138"/>
                </a:lnTo>
                <a:lnTo>
                  <a:pt x="612820" y="1134911"/>
                </a:lnTo>
                <a:lnTo>
                  <a:pt x="613726" y="1134458"/>
                </a:lnTo>
                <a:lnTo>
                  <a:pt x="614859" y="1134005"/>
                </a:lnTo>
                <a:lnTo>
                  <a:pt x="616672" y="1132191"/>
                </a:lnTo>
                <a:lnTo>
                  <a:pt x="618259" y="1129925"/>
                </a:lnTo>
                <a:lnTo>
                  <a:pt x="619392" y="1127205"/>
                </a:lnTo>
                <a:lnTo>
                  <a:pt x="620525" y="1124032"/>
                </a:lnTo>
                <a:lnTo>
                  <a:pt x="621205" y="1120633"/>
                </a:lnTo>
                <a:lnTo>
                  <a:pt x="621432" y="1116780"/>
                </a:lnTo>
                <a:lnTo>
                  <a:pt x="621205" y="1113154"/>
                </a:lnTo>
                <a:lnTo>
                  <a:pt x="620525" y="1109754"/>
                </a:lnTo>
                <a:lnTo>
                  <a:pt x="619392" y="1106581"/>
                </a:lnTo>
                <a:lnTo>
                  <a:pt x="618259" y="1103862"/>
                </a:lnTo>
                <a:lnTo>
                  <a:pt x="616672" y="1101369"/>
                </a:lnTo>
                <a:lnTo>
                  <a:pt x="614859" y="1100009"/>
                </a:lnTo>
                <a:lnTo>
                  <a:pt x="613726" y="1099102"/>
                </a:lnTo>
                <a:lnTo>
                  <a:pt x="612820" y="1098649"/>
                </a:lnTo>
                <a:lnTo>
                  <a:pt x="611687" y="1098423"/>
                </a:lnTo>
                <a:lnTo>
                  <a:pt x="610780" y="1098423"/>
                </a:lnTo>
                <a:lnTo>
                  <a:pt x="65044" y="1098423"/>
                </a:lnTo>
                <a:lnTo>
                  <a:pt x="64137" y="1098423"/>
                </a:lnTo>
                <a:close/>
                <a:moveTo>
                  <a:pt x="64137" y="1024766"/>
                </a:moveTo>
                <a:lnTo>
                  <a:pt x="63004" y="1024992"/>
                </a:lnTo>
                <a:lnTo>
                  <a:pt x="62098" y="1025446"/>
                </a:lnTo>
                <a:lnTo>
                  <a:pt x="60964" y="1026125"/>
                </a:lnTo>
                <a:lnTo>
                  <a:pt x="59151" y="1027712"/>
                </a:lnTo>
                <a:lnTo>
                  <a:pt x="57565" y="1030205"/>
                </a:lnTo>
                <a:lnTo>
                  <a:pt x="56432" y="1032698"/>
                </a:lnTo>
                <a:lnTo>
                  <a:pt x="55299" y="1035644"/>
                </a:lnTo>
                <a:lnTo>
                  <a:pt x="54619" y="1039270"/>
                </a:lnTo>
                <a:lnTo>
                  <a:pt x="54619" y="1043123"/>
                </a:lnTo>
                <a:lnTo>
                  <a:pt x="54619" y="1046749"/>
                </a:lnTo>
                <a:lnTo>
                  <a:pt x="55299" y="1050376"/>
                </a:lnTo>
                <a:lnTo>
                  <a:pt x="56432" y="1053322"/>
                </a:lnTo>
                <a:lnTo>
                  <a:pt x="57565" y="1056268"/>
                </a:lnTo>
                <a:lnTo>
                  <a:pt x="59151" y="1058535"/>
                </a:lnTo>
                <a:lnTo>
                  <a:pt x="60964" y="1060121"/>
                </a:lnTo>
                <a:lnTo>
                  <a:pt x="62098" y="1060801"/>
                </a:lnTo>
                <a:lnTo>
                  <a:pt x="63004" y="1061028"/>
                </a:lnTo>
                <a:lnTo>
                  <a:pt x="64137" y="1061481"/>
                </a:lnTo>
                <a:lnTo>
                  <a:pt x="65044" y="1061481"/>
                </a:lnTo>
                <a:lnTo>
                  <a:pt x="610780" y="1061481"/>
                </a:lnTo>
                <a:lnTo>
                  <a:pt x="611687" y="1061481"/>
                </a:lnTo>
                <a:lnTo>
                  <a:pt x="612820" y="1061028"/>
                </a:lnTo>
                <a:lnTo>
                  <a:pt x="613726" y="1060801"/>
                </a:lnTo>
                <a:lnTo>
                  <a:pt x="614859" y="1060121"/>
                </a:lnTo>
                <a:lnTo>
                  <a:pt x="616672" y="1058535"/>
                </a:lnTo>
                <a:lnTo>
                  <a:pt x="618259" y="1056268"/>
                </a:lnTo>
                <a:lnTo>
                  <a:pt x="619392" y="1053322"/>
                </a:lnTo>
                <a:lnTo>
                  <a:pt x="620525" y="1050376"/>
                </a:lnTo>
                <a:lnTo>
                  <a:pt x="621205" y="1046749"/>
                </a:lnTo>
                <a:lnTo>
                  <a:pt x="621432" y="1043123"/>
                </a:lnTo>
                <a:lnTo>
                  <a:pt x="621205" y="1039270"/>
                </a:lnTo>
                <a:lnTo>
                  <a:pt x="620525" y="1035644"/>
                </a:lnTo>
                <a:lnTo>
                  <a:pt x="619392" y="1032698"/>
                </a:lnTo>
                <a:lnTo>
                  <a:pt x="618259" y="1030205"/>
                </a:lnTo>
                <a:lnTo>
                  <a:pt x="616672" y="1027712"/>
                </a:lnTo>
                <a:lnTo>
                  <a:pt x="614859" y="1026125"/>
                </a:lnTo>
                <a:lnTo>
                  <a:pt x="613726" y="1025446"/>
                </a:lnTo>
                <a:lnTo>
                  <a:pt x="612820" y="1024992"/>
                </a:lnTo>
                <a:lnTo>
                  <a:pt x="611687" y="1024766"/>
                </a:lnTo>
                <a:lnTo>
                  <a:pt x="610780" y="1024766"/>
                </a:lnTo>
                <a:lnTo>
                  <a:pt x="65044" y="1024766"/>
                </a:lnTo>
                <a:lnTo>
                  <a:pt x="64137" y="1024766"/>
                </a:lnTo>
                <a:close/>
                <a:moveTo>
                  <a:pt x="59831" y="945669"/>
                </a:moveTo>
                <a:lnTo>
                  <a:pt x="59151" y="946349"/>
                </a:lnTo>
                <a:lnTo>
                  <a:pt x="58018" y="947256"/>
                </a:lnTo>
                <a:lnTo>
                  <a:pt x="57112" y="948842"/>
                </a:lnTo>
                <a:lnTo>
                  <a:pt x="56205" y="951109"/>
                </a:lnTo>
                <a:lnTo>
                  <a:pt x="55299" y="953828"/>
                </a:lnTo>
                <a:lnTo>
                  <a:pt x="54845" y="957001"/>
                </a:lnTo>
                <a:lnTo>
                  <a:pt x="54619" y="960627"/>
                </a:lnTo>
                <a:lnTo>
                  <a:pt x="54619" y="964254"/>
                </a:lnTo>
                <a:lnTo>
                  <a:pt x="54619" y="967880"/>
                </a:lnTo>
                <a:lnTo>
                  <a:pt x="54845" y="971279"/>
                </a:lnTo>
                <a:lnTo>
                  <a:pt x="55299" y="974679"/>
                </a:lnTo>
                <a:lnTo>
                  <a:pt x="56205" y="977172"/>
                </a:lnTo>
                <a:lnTo>
                  <a:pt x="57112" y="979438"/>
                </a:lnTo>
                <a:lnTo>
                  <a:pt x="58018" y="981251"/>
                </a:lnTo>
                <a:lnTo>
                  <a:pt x="59151" y="982385"/>
                </a:lnTo>
                <a:lnTo>
                  <a:pt x="59831" y="982611"/>
                </a:lnTo>
                <a:lnTo>
                  <a:pt x="60285" y="982611"/>
                </a:lnTo>
                <a:lnTo>
                  <a:pt x="354003" y="982611"/>
                </a:lnTo>
                <a:lnTo>
                  <a:pt x="354456" y="982611"/>
                </a:lnTo>
                <a:lnTo>
                  <a:pt x="355136" y="982385"/>
                </a:lnTo>
                <a:lnTo>
                  <a:pt x="356270" y="981251"/>
                </a:lnTo>
                <a:lnTo>
                  <a:pt x="357176" y="979438"/>
                </a:lnTo>
                <a:lnTo>
                  <a:pt x="358083" y="977172"/>
                </a:lnTo>
                <a:lnTo>
                  <a:pt x="358536" y="974679"/>
                </a:lnTo>
                <a:lnTo>
                  <a:pt x="359216" y="971279"/>
                </a:lnTo>
                <a:lnTo>
                  <a:pt x="359669" y="967880"/>
                </a:lnTo>
                <a:lnTo>
                  <a:pt x="359669" y="964254"/>
                </a:lnTo>
                <a:lnTo>
                  <a:pt x="359669" y="960627"/>
                </a:lnTo>
                <a:lnTo>
                  <a:pt x="359216" y="957001"/>
                </a:lnTo>
                <a:lnTo>
                  <a:pt x="358536" y="953828"/>
                </a:lnTo>
                <a:lnTo>
                  <a:pt x="358083" y="951109"/>
                </a:lnTo>
                <a:lnTo>
                  <a:pt x="357176" y="948842"/>
                </a:lnTo>
                <a:lnTo>
                  <a:pt x="356270" y="947256"/>
                </a:lnTo>
                <a:lnTo>
                  <a:pt x="355136" y="946349"/>
                </a:lnTo>
                <a:lnTo>
                  <a:pt x="354456" y="945669"/>
                </a:lnTo>
                <a:lnTo>
                  <a:pt x="354003" y="945669"/>
                </a:lnTo>
                <a:lnTo>
                  <a:pt x="60285" y="945669"/>
                </a:lnTo>
                <a:lnTo>
                  <a:pt x="59831" y="945669"/>
                </a:lnTo>
                <a:close/>
                <a:moveTo>
                  <a:pt x="64137" y="869973"/>
                </a:moveTo>
                <a:lnTo>
                  <a:pt x="63004" y="870426"/>
                </a:lnTo>
                <a:lnTo>
                  <a:pt x="62098" y="870879"/>
                </a:lnTo>
                <a:lnTo>
                  <a:pt x="60964" y="871559"/>
                </a:lnTo>
                <a:lnTo>
                  <a:pt x="59151" y="873146"/>
                </a:lnTo>
                <a:lnTo>
                  <a:pt x="57565" y="875412"/>
                </a:lnTo>
                <a:lnTo>
                  <a:pt x="56432" y="878132"/>
                </a:lnTo>
                <a:lnTo>
                  <a:pt x="55299" y="881305"/>
                </a:lnTo>
                <a:lnTo>
                  <a:pt x="54619" y="884931"/>
                </a:lnTo>
                <a:lnTo>
                  <a:pt x="54619" y="888330"/>
                </a:lnTo>
                <a:lnTo>
                  <a:pt x="54619" y="892183"/>
                </a:lnTo>
                <a:lnTo>
                  <a:pt x="55299" y="895583"/>
                </a:lnTo>
                <a:lnTo>
                  <a:pt x="56432" y="898982"/>
                </a:lnTo>
                <a:lnTo>
                  <a:pt x="57565" y="901475"/>
                </a:lnTo>
                <a:lnTo>
                  <a:pt x="59151" y="903742"/>
                </a:lnTo>
                <a:lnTo>
                  <a:pt x="60964" y="905555"/>
                </a:lnTo>
                <a:lnTo>
                  <a:pt x="62098" y="906008"/>
                </a:lnTo>
                <a:lnTo>
                  <a:pt x="63004" y="906688"/>
                </a:lnTo>
                <a:lnTo>
                  <a:pt x="64137" y="906915"/>
                </a:lnTo>
                <a:lnTo>
                  <a:pt x="65044" y="906915"/>
                </a:lnTo>
                <a:lnTo>
                  <a:pt x="610780" y="906915"/>
                </a:lnTo>
                <a:lnTo>
                  <a:pt x="611687" y="906915"/>
                </a:lnTo>
                <a:lnTo>
                  <a:pt x="612820" y="906688"/>
                </a:lnTo>
                <a:lnTo>
                  <a:pt x="613726" y="906008"/>
                </a:lnTo>
                <a:lnTo>
                  <a:pt x="614859" y="905555"/>
                </a:lnTo>
                <a:lnTo>
                  <a:pt x="616672" y="903742"/>
                </a:lnTo>
                <a:lnTo>
                  <a:pt x="618259" y="901475"/>
                </a:lnTo>
                <a:lnTo>
                  <a:pt x="619392" y="898982"/>
                </a:lnTo>
                <a:lnTo>
                  <a:pt x="620525" y="895583"/>
                </a:lnTo>
                <a:lnTo>
                  <a:pt x="621205" y="892183"/>
                </a:lnTo>
                <a:lnTo>
                  <a:pt x="621432" y="888330"/>
                </a:lnTo>
                <a:lnTo>
                  <a:pt x="621205" y="884931"/>
                </a:lnTo>
                <a:lnTo>
                  <a:pt x="620525" y="881305"/>
                </a:lnTo>
                <a:lnTo>
                  <a:pt x="619392" y="878132"/>
                </a:lnTo>
                <a:lnTo>
                  <a:pt x="618259" y="875412"/>
                </a:lnTo>
                <a:lnTo>
                  <a:pt x="616672" y="873146"/>
                </a:lnTo>
                <a:lnTo>
                  <a:pt x="614859" y="871559"/>
                </a:lnTo>
                <a:lnTo>
                  <a:pt x="613726" y="870879"/>
                </a:lnTo>
                <a:lnTo>
                  <a:pt x="612820" y="870426"/>
                </a:lnTo>
                <a:lnTo>
                  <a:pt x="611687" y="869973"/>
                </a:lnTo>
                <a:lnTo>
                  <a:pt x="610780" y="869973"/>
                </a:lnTo>
                <a:lnTo>
                  <a:pt x="65044" y="869973"/>
                </a:lnTo>
                <a:lnTo>
                  <a:pt x="64137" y="869973"/>
                </a:lnTo>
                <a:close/>
                <a:moveTo>
                  <a:pt x="65044" y="796089"/>
                </a:moveTo>
                <a:lnTo>
                  <a:pt x="64137" y="796316"/>
                </a:lnTo>
                <a:lnTo>
                  <a:pt x="63004" y="796543"/>
                </a:lnTo>
                <a:lnTo>
                  <a:pt x="62098" y="797222"/>
                </a:lnTo>
                <a:lnTo>
                  <a:pt x="60964" y="797676"/>
                </a:lnTo>
                <a:lnTo>
                  <a:pt x="59151" y="799489"/>
                </a:lnTo>
                <a:lnTo>
                  <a:pt x="57565" y="801755"/>
                </a:lnTo>
                <a:lnTo>
                  <a:pt x="56432" y="804248"/>
                </a:lnTo>
                <a:lnTo>
                  <a:pt x="55299" y="807648"/>
                </a:lnTo>
                <a:lnTo>
                  <a:pt x="54619" y="811047"/>
                </a:lnTo>
                <a:lnTo>
                  <a:pt x="54619" y="814674"/>
                </a:lnTo>
                <a:lnTo>
                  <a:pt x="54619" y="818300"/>
                </a:lnTo>
                <a:lnTo>
                  <a:pt x="55299" y="821926"/>
                </a:lnTo>
                <a:lnTo>
                  <a:pt x="56432" y="825099"/>
                </a:lnTo>
                <a:lnTo>
                  <a:pt x="57565" y="827818"/>
                </a:lnTo>
                <a:lnTo>
                  <a:pt x="59151" y="829858"/>
                </a:lnTo>
                <a:lnTo>
                  <a:pt x="60964" y="831671"/>
                </a:lnTo>
                <a:lnTo>
                  <a:pt x="62098" y="832125"/>
                </a:lnTo>
                <a:lnTo>
                  <a:pt x="63004" y="832578"/>
                </a:lnTo>
                <a:lnTo>
                  <a:pt x="64137" y="833031"/>
                </a:lnTo>
                <a:lnTo>
                  <a:pt x="65044" y="833258"/>
                </a:lnTo>
                <a:lnTo>
                  <a:pt x="610780" y="833258"/>
                </a:lnTo>
                <a:lnTo>
                  <a:pt x="611687" y="833031"/>
                </a:lnTo>
                <a:lnTo>
                  <a:pt x="612820" y="832578"/>
                </a:lnTo>
                <a:lnTo>
                  <a:pt x="613726" y="832125"/>
                </a:lnTo>
                <a:lnTo>
                  <a:pt x="614859" y="831671"/>
                </a:lnTo>
                <a:lnTo>
                  <a:pt x="616672" y="829858"/>
                </a:lnTo>
                <a:lnTo>
                  <a:pt x="618259" y="827818"/>
                </a:lnTo>
                <a:lnTo>
                  <a:pt x="619392" y="825099"/>
                </a:lnTo>
                <a:lnTo>
                  <a:pt x="620525" y="821926"/>
                </a:lnTo>
                <a:lnTo>
                  <a:pt x="621205" y="818300"/>
                </a:lnTo>
                <a:lnTo>
                  <a:pt x="621432" y="814674"/>
                </a:lnTo>
                <a:lnTo>
                  <a:pt x="621205" y="811047"/>
                </a:lnTo>
                <a:lnTo>
                  <a:pt x="620525" y="807648"/>
                </a:lnTo>
                <a:lnTo>
                  <a:pt x="619392" y="804248"/>
                </a:lnTo>
                <a:lnTo>
                  <a:pt x="618259" y="801755"/>
                </a:lnTo>
                <a:lnTo>
                  <a:pt x="616672" y="799489"/>
                </a:lnTo>
                <a:lnTo>
                  <a:pt x="614859" y="797676"/>
                </a:lnTo>
                <a:lnTo>
                  <a:pt x="613726" y="797222"/>
                </a:lnTo>
                <a:lnTo>
                  <a:pt x="612820" y="796543"/>
                </a:lnTo>
                <a:lnTo>
                  <a:pt x="611687" y="796316"/>
                </a:lnTo>
                <a:lnTo>
                  <a:pt x="610780" y="796089"/>
                </a:lnTo>
                <a:lnTo>
                  <a:pt x="65044" y="796089"/>
                </a:lnTo>
                <a:close/>
                <a:moveTo>
                  <a:pt x="64137" y="722432"/>
                </a:moveTo>
                <a:lnTo>
                  <a:pt x="63004" y="722659"/>
                </a:lnTo>
                <a:lnTo>
                  <a:pt x="62098" y="723339"/>
                </a:lnTo>
                <a:lnTo>
                  <a:pt x="60964" y="724019"/>
                </a:lnTo>
                <a:lnTo>
                  <a:pt x="59151" y="725605"/>
                </a:lnTo>
                <a:lnTo>
                  <a:pt x="57565" y="727872"/>
                </a:lnTo>
                <a:lnTo>
                  <a:pt x="56432" y="730591"/>
                </a:lnTo>
                <a:lnTo>
                  <a:pt x="55299" y="733764"/>
                </a:lnTo>
                <a:lnTo>
                  <a:pt x="54619" y="736937"/>
                </a:lnTo>
                <a:lnTo>
                  <a:pt x="54619" y="740790"/>
                </a:lnTo>
                <a:lnTo>
                  <a:pt x="54619" y="744416"/>
                </a:lnTo>
                <a:lnTo>
                  <a:pt x="55299" y="748042"/>
                </a:lnTo>
                <a:lnTo>
                  <a:pt x="56432" y="751215"/>
                </a:lnTo>
                <a:lnTo>
                  <a:pt x="57565" y="753935"/>
                </a:lnTo>
                <a:lnTo>
                  <a:pt x="59151" y="756201"/>
                </a:lnTo>
                <a:lnTo>
                  <a:pt x="60964" y="757788"/>
                </a:lnTo>
                <a:lnTo>
                  <a:pt x="62098" y="758468"/>
                </a:lnTo>
                <a:lnTo>
                  <a:pt x="63004" y="758921"/>
                </a:lnTo>
                <a:lnTo>
                  <a:pt x="64137" y="759374"/>
                </a:lnTo>
                <a:lnTo>
                  <a:pt x="65044" y="759374"/>
                </a:lnTo>
                <a:lnTo>
                  <a:pt x="610780" y="759374"/>
                </a:lnTo>
                <a:lnTo>
                  <a:pt x="611687" y="759374"/>
                </a:lnTo>
                <a:lnTo>
                  <a:pt x="612820" y="758921"/>
                </a:lnTo>
                <a:lnTo>
                  <a:pt x="613726" y="758468"/>
                </a:lnTo>
                <a:lnTo>
                  <a:pt x="614859" y="757788"/>
                </a:lnTo>
                <a:lnTo>
                  <a:pt x="616672" y="756201"/>
                </a:lnTo>
                <a:lnTo>
                  <a:pt x="618259" y="753935"/>
                </a:lnTo>
                <a:lnTo>
                  <a:pt x="619392" y="751215"/>
                </a:lnTo>
                <a:lnTo>
                  <a:pt x="620525" y="748042"/>
                </a:lnTo>
                <a:lnTo>
                  <a:pt x="621205" y="744416"/>
                </a:lnTo>
                <a:lnTo>
                  <a:pt x="621432" y="740790"/>
                </a:lnTo>
                <a:lnTo>
                  <a:pt x="621205" y="736937"/>
                </a:lnTo>
                <a:lnTo>
                  <a:pt x="620525" y="733764"/>
                </a:lnTo>
                <a:lnTo>
                  <a:pt x="619392" y="730591"/>
                </a:lnTo>
                <a:lnTo>
                  <a:pt x="618259" y="727872"/>
                </a:lnTo>
                <a:lnTo>
                  <a:pt x="616672" y="725605"/>
                </a:lnTo>
                <a:lnTo>
                  <a:pt x="614859" y="724019"/>
                </a:lnTo>
                <a:lnTo>
                  <a:pt x="613726" y="723339"/>
                </a:lnTo>
                <a:lnTo>
                  <a:pt x="612820" y="722659"/>
                </a:lnTo>
                <a:lnTo>
                  <a:pt x="611687" y="722432"/>
                </a:lnTo>
                <a:lnTo>
                  <a:pt x="610780" y="722432"/>
                </a:lnTo>
                <a:lnTo>
                  <a:pt x="65044" y="722432"/>
                </a:lnTo>
                <a:lnTo>
                  <a:pt x="64137" y="722432"/>
                </a:lnTo>
                <a:close/>
                <a:moveTo>
                  <a:pt x="64137" y="656028"/>
                </a:moveTo>
                <a:lnTo>
                  <a:pt x="63004" y="656254"/>
                </a:lnTo>
                <a:lnTo>
                  <a:pt x="62098" y="656708"/>
                </a:lnTo>
                <a:lnTo>
                  <a:pt x="60964" y="657614"/>
                </a:lnTo>
                <a:lnTo>
                  <a:pt x="59151" y="658974"/>
                </a:lnTo>
                <a:lnTo>
                  <a:pt x="57565" y="661240"/>
                </a:lnTo>
                <a:lnTo>
                  <a:pt x="56432" y="664187"/>
                </a:lnTo>
                <a:lnTo>
                  <a:pt x="55299" y="667133"/>
                </a:lnTo>
                <a:lnTo>
                  <a:pt x="54619" y="670533"/>
                </a:lnTo>
                <a:lnTo>
                  <a:pt x="54619" y="674385"/>
                </a:lnTo>
                <a:lnTo>
                  <a:pt x="54619" y="678012"/>
                </a:lnTo>
                <a:lnTo>
                  <a:pt x="55299" y="681638"/>
                </a:lnTo>
                <a:lnTo>
                  <a:pt x="56432" y="684584"/>
                </a:lnTo>
                <a:lnTo>
                  <a:pt x="57565" y="687530"/>
                </a:lnTo>
                <a:lnTo>
                  <a:pt x="59151" y="689797"/>
                </a:lnTo>
                <a:lnTo>
                  <a:pt x="60964" y="691157"/>
                </a:lnTo>
                <a:lnTo>
                  <a:pt x="62098" y="692063"/>
                </a:lnTo>
                <a:lnTo>
                  <a:pt x="63004" y="692516"/>
                </a:lnTo>
                <a:lnTo>
                  <a:pt x="64137" y="692743"/>
                </a:lnTo>
                <a:lnTo>
                  <a:pt x="65044" y="692743"/>
                </a:lnTo>
                <a:lnTo>
                  <a:pt x="610780" y="692743"/>
                </a:lnTo>
                <a:lnTo>
                  <a:pt x="611687" y="692743"/>
                </a:lnTo>
                <a:lnTo>
                  <a:pt x="612820" y="692516"/>
                </a:lnTo>
                <a:lnTo>
                  <a:pt x="613726" y="692063"/>
                </a:lnTo>
                <a:lnTo>
                  <a:pt x="614859" y="691157"/>
                </a:lnTo>
                <a:lnTo>
                  <a:pt x="616672" y="689797"/>
                </a:lnTo>
                <a:lnTo>
                  <a:pt x="618259" y="687530"/>
                </a:lnTo>
                <a:lnTo>
                  <a:pt x="619392" y="684584"/>
                </a:lnTo>
                <a:lnTo>
                  <a:pt x="620525" y="681638"/>
                </a:lnTo>
                <a:lnTo>
                  <a:pt x="621205" y="678012"/>
                </a:lnTo>
                <a:lnTo>
                  <a:pt x="621432" y="674385"/>
                </a:lnTo>
                <a:lnTo>
                  <a:pt x="621205" y="670533"/>
                </a:lnTo>
                <a:lnTo>
                  <a:pt x="620525" y="667133"/>
                </a:lnTo>
                <a:lnTo>
                  <a:pt x="619392" y="664187"/>
                </a:lnTo>
                <a:lnTo>
                  <a:pt x="618259" y="661240"/>
                </a:lnTo>
                <a:lnTo>
                  <a:pt x="616672" y="658974"/>
                </a:lnTo>
                <a:lnTo>
                  <a:pt x="614859" y="657614"/>
                </a:lnTo>
                <a:lnTo>
                  <a:pt x="613726" y="656708"/>
                </a:lnTo>
                <a:lnTo>
                  <a:pt x="612820" y="656254"/>
                </a:lnTo>
                <a:lnTo>
                  <a:pt x="611687" y="656028"/>
                </a:lnTo>
                <a:lnTo>
                  <a:pt x="610780" y="656028"/>
                </a:lnTo>
                <a:lnTo>
                  <a:pt x="65044" y="656028"/>
                </a:lnTo>
                <a:lnTo>
                  <a:pt x="64137" y="656028"/>
                </a:lnTo>
                <a:close/>
                <a:moveTo>
                  <a:pt x="65044" y="582144"/>
                </a:moveTo>
                <a:lnTo>
                  <a:pt x="64137" y="582371"/>
                </a:lnTo>
                <a:lnTo>
                  <a:pt x="63004" y="582598"/>
                </a:lnTo>
                <a:lnTo>
                  <a:pt x="62098" y="582824"/>
                </a:lnTo>
                <a:lnTo>
                  <a:pt x="60964" y="583504"/>
                </a:lnTo>
                <a:lnTo>
                  <a:pt x="59151" y="585091"/>
                </a:lnTo>
                <a:lnTo>
                  <a:pt x="57565" y="587357"/>
                </a:lnTo>
                <a:lnTo>
                  <a:pt x="56432" y="590303"/>
                </a:lnTo>
                <a:lnTo>
                  <a:pt x="55299" y="593249"/>
                </a:lnTo>
                <a:lnTo>
                  <a:pt x="54619" y="596876"/>
                </a:lnTo>
                <a:lnTo>
                  <a:pt x="54619" y="600502"/>
                </a:lnTo>
                <a:lnTo>
                  <a:pt x="54619" y="604355"/>
                </a:lnTo>
                <a:lnTo>
                  <a:pt x="55299" y="607528"/>
                </a:lnTo>
                <a:lnTo>
                  <a:pt x="56432" y="610927"/>
                </a:lnTo>
                <a:lnTo>
                  <a:pt x="57565" y="613420"/>
                </a:lnTo>
                <a:lnTo>
                  <a:pt x="59151" y="615913"/>
                </a:lnTo>
                <a:lnTo>
                  <a:pt x="60964" y="617500"/>
                </a:lnTo>
                <a:lnTo>
                  <a:pt x="62098" y="618180"/>
                </a:lnTo>
                <a:lnTo>
                  <a:pt x="63004" y="618633"/>
                </a:lnTo>
                <a:lnTo>
                  <a:pt x="64137" y="618859"/>
                </a:lnTo>
                <a:lnTo>
                  <a:pt x="65044" y="619086"/>
                </a:lnTo>
                <a:lnTo>
                  <a:pt x="610780" y="619086"/>
                </a:lnTo>
                <a:lnTo>
                  <a:pt x="611687" y="618859"/>
                </a:lnTo>
                <a:lnTo>
                  <a:pt x="612820" y="618633"/>
                </a:lnTo>
                <a:lnTo>
                  <a:pt x="613726" y="618180"/>
                </a:lnTo>
                <a:lnTo>
                  <a:pt x="614859" y="617500"/>
                </a:lnTo>
                <a:lnTo>
                  <a:pt x="616672" y="615913"/>
                </a:lnTo>
                <a:lnTo>
                  <a:pt x="618259" y="613420"/>
                </a:lnTo>
                <a:lnTo>
                  <a:pt x="619392" y="610927"/>
                </a:lnTo>
                <a:lnTo>
                  <a:pt x="620525" y="607528"/>
                </a:lnTo>
                <a:lnTo>
                  <a:pt x="621205" y="604355"/>
                </a:lnTo>
                <a:lnTo>
                  <a:pt x="621432" y="600502"/>
                </a:lnTo>
                <a:lnTo>
                  <a:pt x="621205" y="596876"/>
                </a:lnTo>
                <a:lnTo>
                  <a:pt x="620525" y="593249"/>
                </a:lnTo>
                <a:lnTo>
                  <a:pt x="619392" y="590303"/>
                </a:lnTo>
                <a:lnTo>
                  <a:pt x="618259" y="587357"/>
                </a:lnTo>
                <a:lnTo>
                  <a:pt x="616672" y="585091"/>
                </a:lnTo>
                <a:lnTo>
                  <a:pt x="614859" y="583504"/>
                </a:lnTo>
                <a:lnTo>
                  <a:pt x="613726" y="582824"/>
                </a:lnTo>
                <a:lnTo>
                  <a:pt x="612820" y="582598"/>
                </a:lnTo>
                <a:lnTo>
                  <a:pt x="611687" y="582371"/>
                </a:lnTo>
                <a:lnTo>
                  <a:pt x="610780" y="582144"/>
                </a:lnTo>
                <a:lnTo>
                  <a:pt x="65044" y="582144"/>
                </a:lnTo>
                <a:close/>
                <a:moveTo>
                  <a:pt x="65044" y="508034"/>
                </a:moveTo>
                <a:lnTo>
                  <a:pt x="64137" y="508487"/>
                </a:lnTo>
                <a:lnTo>
                  <a:pt x="63004" y="508714"/>
                </a:lnTo>
                <a:lnTo>
                  <a:pt x="62098" y="509167"/>
                </a:lnTo>
                <a:lnTo>
                  <a:pt x="60964" y="509621"/>
                </a:lnTo>
                <a:lnTo>
                  <a:pt x="59151" y="511434"/>
                </a:lnTo>
                <a:lnTo>
                  <a:pt x="57565" y="513700"/>
                </a:lnTo>
                <a:lnTo>
                  <a:pt x="56432" y="516420"/>
                </a:lnTo>
                <a:lnTo>
                  <a:pt x="55299" y="519593"/>
                </a:lnTo>
                <a:lnTo>
                  <a:pt x="54619" y="522992"/>
                </a:lnTo>
                <a:lnTo>
                  <a:pt x="54619" y="526845"/>
                </a:lnTo>
                <a:lnTo>
                  <a:pt x="54619" y="530471"/>
                </a:lnTo>
                <a:lnTo>
                  <a:pt x="55299" y="533871"/>
                </a:lnTo>
                <a:lnTo>
                  <a:pt x="56432" y="537044"/>
                </a:lnTo>
                <a:lnTo>
                  <a:pt x="57565" y="539763"/>
                </a:lnTo>
                <a:lnTo>
                  <a:pt x="59151" y="542256"/>
                </a:lnTo>
                <a:lnTo>
                  <a:pt x="60964" y="543616"/>
                </a:lnTo>
                <a:lnTo>
                  <a:pt x="62098" y="544523"/>
                </a:lnTo>
                <a:lnTo>
                  <a:pt x="63004" y="544749"/>
                </a:lnTo>
                <a:lnTo>
                  <a:pt x="64137" y="545203"/>
                </a:lnTo>
                <a:lnTo>
                  <a:pt x="65044" y="545203"/>
                </a:lnTo>
                <a:lnTo>
                  <a:pt x="610780" y="545203"/>
                </a:lnTo>
                <a:lnTo>
                  <a:pt x="611687" y="545203"/>
                </a:lnTo>
                <a:lnTo>
                  <a:pt x="612820" y="544749"/>
                </a:lnTo>
                <a:lnTo>
                  <a:pt x="613726" y="544523"/>
                </a:lnTo>
                <a:lnTo>
                  <a:pt x="614859" y="543616"/>
                </a:lnTo>
                <a:lnTo>
                  <a:pt x="616672" y="542256"/>
                </a:lnTo>
                <a:lnTo>
                  <a:pt x="618259" y="539763"/>
                </a:lnTo>
                <a:lnTo>
                  <a:pt x="619392" y="537044"/>
                </a:lnTo>
                <a:lnTo>
                  <a:pt x="620525" y="533871"/>
                </a:lnTo>
                <a:lnTo>
                  <a:pt x="621205" y="530471"/>
                </a:lnTo>
                <a:lnTo>
                  <a:pt x="621432" y="526845"/>
                </a:lnTo>
                <a:lnTo>
                  <a:pt x="621205" y="522992"/>
                </a:lnTo>
                <a:lnTo>
                  <a:pt x="620525" y="519593"/>
                </a:lnTo>
                <a:lnTo>
                  <a:pt x="619392" y="516420"/>
                </a:lnTo>
                <a:lnTo>
                  <a:pt x="618259" y="513700"/>
                </a:lnTo>
                <a:lnTo>
                  <a:pt x="616672" y="511434"/>
                </a:lnTo>
                <a:lnTo>
                  <a:pt x="614859" y="509621"/>
                </a:lnTo>
                <a:lnTo>
                  <a:pt x="613726" y="509167"/>
                </a:lnTo>
                <a:lnTo>
                  <a:pt x="612820" y="508714"/>
                </a:lnTo>
                <a:lnTo>
                  <a:pt x="611687" y="508487"/>
                </a:lnTo>
                <a:lnTo>
                  <a:pt x="610780" y="508034"/>
                </a:lnTo>
                <a:lnTo>
                  <a:pt x="65044" y="508034"/>
                </a:lnTo>
                <a:close/>
                <a:moveTo>
                  <a:pt x="57112" y="431884"/>
                </a:moveTo>
                <a:lnTo>
                  <a:pt x="56885" y="432111"/>
                </a:lnTo>
                <a:lnTo>
                  <a:pt x="56432" y="433244"/>
                </a:lnTo>
                <a:lnTo>
                  <a:pt x="55978" y="435057"/>
                </a:lnTo>
                <a:lnTo>
                  <a:pt x="55299" y="437323"/>
                </a:lnTo>
                <a:lnTo>
                  <a:pt x="54845" y="443216"/>
                </a:lnTo>
                <a:lnTo>
                  <a:pt x="54619" y="450242"/>
                </a:lnTo>
                <a:lnTo>
                  <a:pt x="54845" y="457494"/>
                </a:lnTo>
                <a:lnTo>
                  <a:pt x="55299" y="463387"/>
                </a:lnTo>
                <a:lnTo>
                  <a:pt x="55978" y="465653"/>
                </a:lnTo>
                <a:lnTo>
                  <a:pt x="56432" y="467240"/>
                </a:lnTo>
                <a:lnTo>
                  <a:pt x="56885" y="468146"/>
                </a:lnTo>
                <a:lnTo>
                  <a:pt x="57112" y="468826"/>
                </a:lnTo>
                <a:lnTo>
                  <a:pt x="57338" y="468826"/>
                </a:lnTo>
                <a:lnTo>
                  <a:pt x="209637" y="468826"/>
                </a:lnTo>
                <a:lnTo>
                  <a:pt x="210090" y="468826"/>
                </a:lnTo>
                <a:lnTo>
                  <a:pt x="210317" y="468146"/>
                </a:lnTo>
                <a:lnTo>
                  <a:pt x="210770" y="467240"/>
                </a:lnTo>
                <a:lnTo>
                  <a:pt x="211450" y="465653"/>
                </a:lnTo>
                <a:lnTo>
                  <a:pt x="211677" y="463387"/>
                </a:lnTo>
                <a:lnTo>
                  <a:pt x="212357" y="457494"/>
                </a:lnTo>
                <a:lnTo>
                  <a:pt x="212583" y="450242"/>
                </a:lnTo>
                <a:lnTo>
                  <a:pt x="212357" y="443216"/>
                </a:lnTo>
                <a:lnTo>
                  <a:pt x="211677" y="437323"/>
                </a:lnTo>
                <a:lnTo>
                  <a:pt x="211450" y="435057"/>
                </a:lnTo>
                <a:lnTo>
                  <a:pt x="210770" y="433244"/>
                </a:lnTo>
                <a:lnTo>
                  <a:pt x="210317" y="432111"/>
                </a:lnTo>
                <a:lnTo>
                  <a:pt x="210090" y="431884"/>
                </a:lnTo>
                <a:lnTo>
                  <a:pt x="209637" y="431884"/>
                </a:lnTo>
                <a:lnTo>
                  <a:pt x="57338" y="431884"/>
                </a:lnTo>
                <a:lnTo>
                  <a:pt x="57112" y="431884"/>
                </a:lnTo>
                <a:close/>
                <a:moveTo>
                  <a:pt x="492930" y="247629"/>
                </a:moveTo>
                <a:lnTo>
                  <a:pt x="492703" y="409447"/>
                </a:lnTo>
                <a:lnTo>
                  <a:pt x="573612" y="409447"/>
                </a:lnTo>
                <a:lnTo>
                  <a:pt x="654520" y="409221"/>
                </a:lnTo>
                <a:lnTo>
                  <a:pt x="573612" y="328311"/>
                </a:lnTo>
                <a:lnTo>
                  <a:pt x="492930" y="247629"/>
                </a:lnTo>
                <a:close/>
                <a:moveTo>
                  <a:pt x="0" y="214313"/>
                </a:moveTo>
                <a:lnTo>
                  <a:pt x="513101" y="214313"/>
                </a:lnTo>
                <a:lnTo>
                  <a:pt x="679450" y="380891"/>
                </a:lnTo>
                <a:lnTo>
                  <a:pt x="679450" y="1247776"/>
                </a:lnTo>
                <a:lnTo>
                  <a:pt x="0" y="1247776"/>
                </a:lnTo>
                <a:lnTo>
                  <a:pt x="0" y="214313"/>
                </a:lnTo>
                <a:close/>
                <a:moveTo>
                  <a:pt x="694441" y="33316"/>
                </a:moveTo>
                <a:lnTo>
                  <a:pt x="693988" y="195134"/>
                </a:lnTo>
                <a:lnTo>
                  <a:pt x="775069" y="195134"/>
                </a:lnTo>
                <a:lnTo>
                  <a:pt x="855924" y="195134"/>
                </a:lnTo>
                <a:lnTo>
                  <a:pt x="775069" y="114452"/>
                </a:lnTo>
                <a:lnTo>
                  <a:pt x="694441" y="33316"/>
                </a:lnTo>
                <a:close/>
                <a:moveTo>
                  <a:pt x="201613" y="0"/>
                </a:moveTo>
                <a:lnTo>
                  <a:pt x="714598" y="0"/>
                </a:lnTo>
                <a:lnTo>
                  <a:pt x="881063" y="166805"/>
                </a:lnTo>
                <a:lnTo>
                  <a:pt x="881063" y="1033463"/>
                </a:lnTo>
                <a:lnTo>
                  <a:pt x="739738" y="1033463"/>
                </a:lnTo>
                <a:lnTo>
                  <a:pt x="739738" y="337235"/>
                </a:lnTo>
                <a:lnTo>
                  <a:pt x="573272" y="170657"/>
                </a:lnTo>
                <a:lnTo>
                  <a:pt x="201613" y="170657"/>
                </a:lnTo>
                <a:lnTo>
                  <a:pt x="201613" y="0"/>
                </a:lnTo>
                <a:close/>
              </a:path>
            </a:pathLst>
          </a:custGeom>
          <a:solidFill>
            <a:schemeClr val="accent1">
              <a:lumMod val="7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4" name="任意多边形 13"/>
          <p:cNvSpPr/>
          <p:nvPr/>
        </p:nvSpPr>
        <p:spPr>
          <a:xfrm>
            <a:off x="4789791" y="1924819"/>
            <a:ext cx="1482794" cy="1222995"/>
          </a:xfrm>
          <a:custGeom>
            <a:avLst/>
            <a:gdLst>
              <a:gd name="connsiteX0" fmla="*/ 0 w 1482794"/>
              <a:gd name="connsiteY0" fmla="*/ 122300 h 1222995"/>
              <a:gd name="connsiteX1" fmla="*/ 122300 w 1482794"/>
              <a:gd name="connsiteY1" fmla="*/ 0 h 1222995"/>
              <a:gd name="connsiteX2" fmla="*/ 1360495 w 1482794"/>
              <a:gd name="connsiteY2" fmla="*/ 0 h 1222995"/>
              <a:gd name="connsiteX3" fmla="*/ 1482795 w 1482794"/>
              <a:gd name="connsiteY3" fmla="*/ 122300 h 1222995"/>
              <a:gd name="connsiteX4" fmla="*/ 1482794 w 1482794"/>
              <a:gd name="connsiteY4" fmla="*/ 1100696 h 1222995"/>
              <a:gd name="connsiteX5" fmla="*/ 1360494 w 1482794"/>
              <a:gd name="connsiteY5" fmla="*/ 1222996 h 1222995"/>
              <a:gd name="connsiteX6" fmla="*/ 122300 w 1482794"/>
              <a:gd name="connsiteY6" fmla="*/ 1222995 h 1222995"/>
              <a:gd name="connsiteX7" fmla="*/ 0 w 1482794"/>
              <a:gd name="connsiteY7" fmla="*/ 1100695 h 1222995"/>
              <a:gd name="connsiteX8" fmla="*/ 0 w 1482794"/>
              <a:gd name="connsiteY8" fmla="*/ 122300 h 122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2794" h="1222995">
                <a:moveTo>
                  <a:pt x="0" y="122300"/>
                </a:moveTo>
                <a:cubicBezTo>
                  <a:pt x="0" y="54756"/>
                  <a:pt x="54756" y="0"/>
                  <a:pt x="122300" y="0"/>
                </a:cubicBezTo>
                <a:lnTo>
                  <a:pt x="1360495" y="0"/>
                </a:lnTo>
                <a:cubicBezTo>
                  <a:pt x="1428039" y="0"/>
                  <a:pt x="1482795" y="54756"/>
                  <a:pt x="1482795" y="122300"/>
                </a:cubicBezTo>
                <a:cubicBezTo>
                  <a:pt x="1482795" y="448432"/>
                  <a:pt x="1482794" y="774564"/>
                  <a:pt x="1482794" y="1100696"/>
                </a:cubicBezTo>
                <a:cubicBezTo>
                  <a:pt x="1482794" y="1168240"/>
                  <a:pt x="1428038" y="1222996"/>
                  <a:pt x="1360494" y="1222996"/>
                </a:cubicBezTo>
                <a:lnTo>
                  <a:pt x="122300" y="1222995"/>
                </a:lnTo>
                <a:cubicBezTo>
                  <a:pt x="54756" y="1222995"/>
                  <a:pt x="0" y="1168239"/>
                  <a:pt x="0" y="1100695"/>
                </a:cubicBezTo>
                <a:lnTo>
                  <a:pt x="0" y="122300"/>
                </a:lnTo>
                <a:close/>
              </a:path>
            </a:pathLst>
          </a:cu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770" tIns="75770" rIns="75770" bIns="337840" numCol="1" spcCol="1270" anchor="t" anchorCtr="0">
            <a:noAutofit/>
          </a:bodyPr>
          <a:lstStyle/>
          <a:p>
            <a:pPr marL="228600" lvl="1" indent="-228600" algn="l" defTabSz="1111250">
              <a:lnSpc>
                <a:spcPct val="90000"/>
              </a:lnSpc>
              <a:spcBef>
                <a:spcPct val="0"/>
              </a:spcBef>
              <a:spcAft>
                <a:spcPct val="15000"/>
              </a:spcAft>
              <a:buChar char="••"/>
            </a:pPr>
            <a:endParaRPr lang="zh-CN" altLang="en-US" sz="2500" kern="1200"/>
          </a:p>
          <a:p>
            <a:pPr marL="228600" lvl="1" indent="-228600" algn="l" defTabSz="1111250">
              <a:lnSpc>
                <a:spcPct val="90000"/>
              </a:lnSpc>
              <a:spcBef>
                <a:spcPct val="0"/>
              </a:spcBef>
              <a:spcAft>
                <a:spcPct val="15000"/>
              </a:spcAft>
              <a:buChar char="••"/>
            </a:pPr>
            <a:endParaRPr lang="zh-CN" altLang="en-US" sz="2500" kern="1200"/>
          </a:p>
        </p:txBody>
      </p:sp>
      <p:sp>
        <p:nvSpPr>
          <p:cNvPr id="15" name="任意多边形 14"/>
          <p:cNvSpPr/>
          <p:nvPr/>
        </p:nvSpPr>
        <p:spPr>
          <a:xfrm>
            <a:off x="4872169" y="1662748"/>
            <a:ext cx="1318039" cy="524140"/>
          </a:xfrm>
          <a:custGeom>
            <a:avLst/>
            <a:gdLst>
              <a:gd name="connsiteX0" fmla="*/ 0 w 1318039"/>
              <a:gd name="connsiteY0" fmla="*/ 52414 h 524140"/>
              <a:gd name="connsiteX1" fmla="*/ 52414 w 1318039"/>
              <a:gd name="connsiteY1" fmla="*/ 0 h 524140"/>
              <a:gd name="connsiteX2" fmla="*/ 1265625 w 1318039"/>
              <a:gd name="connsiteY2" fmla="*/ 0 h 524140"/>
              <a:gd name="connsiteX3" fmla="*/ 1318039 w 1318039"/>
              <a:gd name="connsiteY3" fmla="*/ 52414 h 524140"/>
              <a:gd name="connsiteX4" fmla="*/ 1318039 w 1318039"/>
              <a:gd name="connsiteY4" fmla="*/ 471726 h 524140"/>
              <a:gd name="connsiteX5" fmla="*/ 1265625 w 1318039"/>
              <a:gd name="connsiteY5" fmla="*/ 524140 h 524140"/>
              <a:gd name="connsiteX6" fmla="*/ 52414 w 1318039"/>
              <a:gd name="connsiteY6" fmla="*/ 524140 h 524140"/>
              <a:gd name="connsiteX7" fmla="*/ 0 w 1318039"/>
              <a:gd name="connsiteY7" fmla="*/ 471726 h 524140"/>
              <a:gd name="connsiteX8" fmla="*/ 0 w 1318039"/>
              <a:gd name="connsiteY8" fmla="*/ 52414 h 52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8039" h="524140">
                <a:moveTo>
                  <a:pt x="0" y="52414"/>
                </a:moveTo>
                <a:cubicBezTo>
                  <a:pt x="0" y="23467"/>
                  <a:pt x="23467" y="0"/>
                  <a:pt x="52414" y="0"/>
                </a:cubicBezTo>
                <a:lnTo>
                  <a:pt x="1265625" y="0"/>
                </a:lnTo>
                <a:cubicBezTo>
                  <a:pt x="1294572" y="0"/>
                  <a:pt x="1318039" y="23467"/>
                  <a:pt x="1318039" y="52414"/>
                </a:cubicBezTo>
                <a:lnTo>
                  <a:pt x="1318039" y="471726"/>
                </a:lnTo>
                <a:cubicBezTo>
                  <a:pt x="1318039" y="500673"/>
                  <a:pt x="1294572" y="524140"/>
                  <a:pt x="1265625" y="524140"/>
                </a:cubicBezTo>
                <a:lnTo>
                  <a:pt x="52414" y="524140"/>
                </a:lnTo>
                <a:cubicBezTo>
                  <a:pt x="23467" y="524140"/>
                  <a:pt x="0" y="500673"/>
                  <a:pt x="0" y="471726"/>
                </a:cubicBezTo>
                <a:lnTo>
                  <a:pt x="0" y="52414"/>
                </a:lnTo>
                <a:close/>
              </a:path>
            </a:pathLst>
          </a:custGeom>
          <a:solidFill>
            <a:schemeClr val="accent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92" tIns="50912" rIns="68692" bIns="50912" numCol="1" spcCol="1270" anchor="ctr" anchorCtr="0">
            <a:noAutofit/>
          </a:bodyPr>
          <a:lstStyle/>
          <a:p>
            <a:pPr lvl="0" algn="ctr" defTabSz="1244600">
              <a:lnSpc>
                <a:spcPct val="90000"/>
              </a:lnSpc>
              <a:spcBef>
                <a:spcPct val="0"/>
              </a:spcBef>
              <a:spcAft>
                <a:spcPct val="35000"/>
              </a:spcAft>
            </a:pPr>
            <a:r>
              <a:rPr lang="zh-CN" altLang="en-US" sz="1600" dirty="0">
                <a:solidFill>
                  <a:prstClr val="white"/>
                </a:solidFill>
                <a:latin typeface="微软雅黑" pitchFamily="34" charset="-122"/>
                <a:ea typeface="微软雅黑" pitchFamily="34" charset="-122"/>
              </a:rPr>
              <a:t>添加文本</a:t>
            </a:r>
          </a:p>
        </p:txBody>
      </p:sp>
      <p:sp>
        <p:nvSpPr>
          <p:cNvPr id="16" name="KSO_Shape"/>
          <p:cNvSpPr>
            <a:spLocks/>
          </p:cNvSpPr>
          <p:nvPr/>
        </p:nvSpPr>
        <p:spPr bwMode="auto">
          <a:xfrm>
            <a:off x="5412619" y="2358017"/>
            <a:ext cx="237138" cy="35659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1">
              <a:lumMod val="7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7" name="任意多边形 16"/>
          <p:cNvSpPr/>
          <p:nvPr/>
        </p:nvSpPr>
        <p:spPr>
          <a:xfrm>
            <a:off x="6708169" y="1924819"/>
            <a:ext cx="1482794" cy="1222995"/>
          </a:xfrm>
          <a:custGeom>
            <a:avLst/>
            <a:gdLst>
              <a:gd name="connsiteX0" fmla="*/ 0 w 1482794"/>
              <a:gd name="connsiteY0" fmla="*/ 122300 h 1222995"/>
              <a:gd name="connsiteX1" fmla="*/ 122300 w 1482794"/>
              <a:gd name="connsiteY1" fmla="*/ 0 h 1222995"/>
              <a:gd name="connsiteX2" fmla="*/ 1360495 w 1482794"/>
              <a:gd name="connsiteY2" fmla="*/ 0 h 1222995"/>
              <a:gd name="connsiteX3" fmla="*/ 1482795 w 1482794"/>
              <a:gd name="connsiteY3" fmla="*/ 122300 h 1222995"/>
              <a:gd name="connsiteX4" fmla="*/ 1482794 w 1482794"/>
              <a:gd name="connsiteY4" fmla="*/ 1100696 h 1222995"/>
              <a:gd name="connsiteX5" fmla="*/ 1360494 w 1482794"/>
              <a:gd name="connsiteY5" fmla="*/ 1222996 h 1222995"/>
              <a:gd name="connsiteX6" fmla="*/ 122300 w 1482794"/>
              <a:gd name="connsiteY6" fmla="*/ 1222995 h 1222995"/>
              <a:gd name="connsiteX7" fmla="*/ 0 w 1482794"/>
              <a:gd name="connsiteY7" fmla="*/ 1100695 h 1222995"/>
              <a:gd name="connsiteX8" fmla="*/ 0 w 1482794"/>
              <a:gd name="connsiteY8" fmla="*/ 122300 h 122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2794" h="1222995">
                <a:moveTo>
                  <a:pt x="0" y="122300"/>
                </a:moveTo>
                <a:cubicBezTo>
                  <a:pt x="0" y="54756"/>
                  <a:pt x="54756" y="0"/>
                  <a:pt x="122300" y="0"/>
                </a:cubicBezTo>
                <a:lnTo>
                  <a:pt x="1360495" y="0"/>
                </a:lnTo>
                <a:cubicBezTo>
                  <a:pt x="1428039" y="0"/>
                  <a:pt x="1482795" y="54756"/>
                  <a:pt x="1482795" y="122300"/>
                </a:cubicBezTo>
                <a:cubicBezTo>
                  <a:pt x="1482795" y="448432"/>
                  <a:pt x="1482794" y="774564"/>
                  <a:pt x="1482794" y="1100696"/>
                </a:cubicBezTo>
                <a:cubicBezTo>
                  <a:pt x="1482794" y="1168240"/>
                  <a:pt x="1428038" y="1222996"/>
                  <a:pt x="1360494" y="1222996"/>
                </a:cubicBezTo>
                <a:lnTo>
                  <a:pt x="122300" y="1222995"/>
                </a:lnTo>
                <a:cubicBezTo>
                  <a:pt x="54756" y="1222995"/>
                  <a:pt x="0" y="1168239"/>
                  <a:pt x="0" y="1100695"/>
                </a:cubicBezTo>
                <a:lnTo>
                  <a:pt x="0" y="122300"/>
                </a:lnTo>
                <a:close/>
              </a:path>
            </a:pathLst>
          </a:cu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5770" tIns="337840" rIns="75770" bIns="75770" numCol="1" spcCol="1270" anchor="t" anchorCtr="0">
            <a:noAutofit/>
          </a:bodyPr>
          <a:lstStyle/>
          <a:p>
            <a:pPr marL="228600" lvl="1" indent="-228600" algn="l" defTabSz="1111250">
              <a:lnSpc>
                <a:spcPct val="90000"/>
              </a:lnSpc>
              <a:spcBef>
                <a:spcPct val="0"/>
              </a:spcBef>
              <a:spcAft>
                <a:spcPct val="15000"/>
              </a:spcAft>
              <a:buChar char="••"/>
            </a:pPr>
            <a:endParaRPr lang="zh-CN" altLang="en-US" sz="2500" kern="1200"/>
          </a:p>
          <a:p>
            <a:pPr marL="228600" lvl="1" indent="-228600" algn="l" defTabSz="1111250">
              <a:lnSpc>
                <a:spcPct val="90000"/>
              </a:lnSpc>
              <a:spcBef>
                <a:spcPct val="0"/>
              </a:spcBef>
              <a:spcAft>
                <a:spcPct val="15000"/>
              </a:spcAft>
              <a:buChar char="••"/>
            </a:pPr>
            <a:endParaRPr lang="zh-CN" altLang="en-US" sz="2500" kern="1200"/>
          </a:p>
        </p:txBody>
      </p:sp>
      <p:sp>
        <p:nvSpPr>
          <p:cNvPr id="18" name="任意多边形 17"/>
          <p:cNvSpPr/>
          <p:nvPr/>
        </p:nvSpPr>
        <p:spPr>
          <a:xfrm>
            <a:off x="6790547" y="1662748"/>
            <a:ext cx="1318039" cy="524140"/>
          </a:xfrm>
          <a:custGeom>
            <a:avLst/>
            <a:gdLst>
              <a:gd name="connsiteX0" fmla="*/ 0 w 1318039"/>
              <a:gd name="connsiteY0" fmla="*/ 52414 h 524140"/>
              <a:gd name="connsiteX1" fmla="*/ 52414 w 1318039"/>
              <a:gd name="connsiteY1" fmla="*/ 0 h 524140"/>
              <a:gd name="connsiteX2" fmla="*/ 1265625 w 1318039"/>
              <a:gd name="connsiteY2" fmla="*/ 0 h 524140"/>
              <a:gd name="connsiteX3" fmla="*/ 1318039 w 1318039"/>
              <a:gd name="connsiteY3" fmla="*/ 52414 h 524140"/>
              <a:gd name="connsiteX4" fmla="*/ 1318039 w 1318039"/>
              <a:gd name="connsiteY4" fmla="*/ 471726 h 524140"/>
              <a:gd name="connsiteX5" fmla="*/ 1265625 w 1318039"/>
              <a:gd name="connsiteY5" fmla="*/ 524140 h 524140"/>
              <a:gd name="connsiteX6" fmla="*/ 52414 w 1318039"/>
              <a:gd name="connsiteY6" fmla="*/ 524140 h 524140"/>
              <a:gd name="connsiteX7" fmla="*/ 0 w 1318039"/>
              <a:gd name="connsiteY7" fmla="*/ 471726 h 524140"/>
              <a:gd name="connsiteX8" fmla="*/ 0 w 1318039"/>
              <a:gd name="connsiteY8" fmla="*/ 52414 h 52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8039" h="524140">
                <a:moveTo>
                  <a:pt x="0" y="52414"/>
                </a:moveTo>
                <a:cubicBezTo>
                  <a:pt x="0" y="23467"/>
                  <a:pt x="23467" y="0"/>
                  <a:pt x="52414" y="0"/>
                </a:cubicBezTo>
                <a:lnTo>
                  <a:pt x="1265625" y="0"/>
                </a:lnTo>
                <a:cubicBezTo>
                  <a:pt x="1294572" y="0"/>
                  <a:pt x="1318039" y="23467"/>
                  <a:pt x="1318039" y="52414"/>
                </a:cubicBezTo>
                <a:lnTo>
                  <a:pt x="1318039" y="471726"/>
                </a:lnTo>
                <a:cubicBezTo>
                  <a:pt x="1318039" y="500673"/>
                  <a:pt x="1294572" y="524140"/>
                  <a:pt x="1265625" y="524140"/>
                </a:cubicBezTo>
                <a:lnTo>
                  <a:pt x="52414" y="524140"/>
                </a:lnTo>
                <a:cubicBezTo>
                  <a:pt x="23467" y="524140"/>
                  <a:pt x="0" y="500673"/>
                  <a:pt x="0" y="471726"/>
                </a:cubicBezTo>
                <a:lnTo>
                  <a:pt x="0" y="52414"/>
                </a:lnTo>
                <a:close/>
              </a:path>
            </a:pathLst>
          </a:custGeom>
          <a:solidFill>
            <a:schemeClr val="accent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692" tIns="50912" rIns="68692" bIns="50912" numCol="1" spcCol="1270" anchor="ctr" anchorCtr="0">
            <a:noAutofit/>
          </a:bodyPr>
          <a:lstStyle/>
          <a:p>
            <a:pPr lvl="0" algn="ctr" defTabSz="1244600">
              <a:lnSpc>
                <a:spcPct val="90000"/>
              </a:lnSpc>
              <a:spcBef>
                <a:spcPct val="0"/>
              </a:spcBef>
              <a:spcAft>
                <a:spcPct val="35000"/>
              </a:spcAft>
            </a:pPr>
            <a:r>
              <a:rPr lang="zh-CN" altLang="en-US" sz="1600" dirty="0">
                <a:solidFill>
                  <a:prstClr val="white"/>
                </a:solidFill>
                <a:latin typeface="微软雅黑" pitchFamily="34" charset="-122"/>
                <a:ea typeface="微软雅黑" pitchFamily="34" charset="-122"/>
              </a:rPr>
              <a:t>添加文本</a:t>
            </a:r>
          </a:p>
        </p:txBody>
      </p:sp>
      <p:sp>
        <p:nvSpPr>
          <p:cNvPr id="19" name="KSO_Shape"/>
          <p:cNvSpPr/>
          <p:nvPr/>
        </p:nvSpPr>
        <p:spPr>
          <a:xfrm>
            <a:off x="7314426" y="2328408"/>
            <a:ext cx="270281" cy="415816"/>
          </a:xfrm>
          <a:custGeom>
            <a:avLst/>
            <a:gdLst>
              <a:gd name="connsiteX0" fmla="*/ 1569114 w 3604952"/>
              <a:gd name="connsiteY0" fmla="*/ 5211012 h 5550702"/>
              <a:gd name="connsiteX1" fmla="*/ 2035839 w 3604952"/>
              <a:gd name="connsiteY1" fmla="*/ 5211012 h 5550702"/>
              <a:gd name="connsiteX2" fmla="*/ 2035839 w 3604952"/>
              <a:gd name="connsiteY2" fmla="*/ 5550702 h 5550702"/>
              <a:gd name="connsiteX3" fmla="*/ 1569114 w 3604952"/>
              <a:gd name="connsiteY3" fmla="*/ 5550702 h 5550702"/>
              <a:gd name="connsiteX4" fmla="*/ 1045239 w 3604952"/>
              <a:gd name="connsiteY4" fmla="*/ 4710950 h 5550702"/>
              <a:gd name="connsiteX5" fmla="*/ 2559714 w 3604952"/>
              <a:gd name="connsiteY5" fmla="*/ 4710950 h 5550702"/>
              <a:gd name="connsiteX6" fmla="*/ 2559714 w 3604952"/>
              <a:gd name="connsiteY6" fmla="*/ 4972888 h 5550702"/>
              <a:gd name="connsiteX7" fmla="*/ 1045239 w 3604952"/>
              <a:gd name="connsiteY7" fmla="*/ 4972888 h 5550702"/>
              <a:gd name="connsiteX8" fmla="*/ 1045239 w 3604952"/>
              <a:gd name="connsiteY8" fmla="*/ 4210887 h 5550702"/>
              <a:gd name="connsiteX9" fmla="*/ 2559714 w 3604952"/>
              <a:gd name="connsiteY9" fmla="*/ 4210887 h 5550702"/>
              <a:gd name="connsiteX10" fmla="*/ 2559714 w 3604952"/>
              <a:gd name="connsiteY10" fmla="*/ 4472825 h 5550702"/>
              <a:gd name="connsiteX11" fmla="*/ 1045239 w 3604952"/>
              <a:gd name="connsiteY11" fmla="*/ 4472825 h 5550702"/>
              <a:gd name="connsiteX12" fmla="*/ 1802476 w 3604952"/>
              <a:gd name="connsiteY12" fmla="*/ 0 h 5550702"/>
              <a:gd name="connsiteX13" fmla="*/ 3604952 w 3604952"/>
              <a:gd name="connsiteY13" fmla="*/ 1857794 h 5550702"/>
              <a:gd name="connsiteX14" fmla="*/ 2661643 w 3604952"/>
              <a:gd name="connsiteY14" fmla="*/ 3491362 h 5550702"/>
              <a:gd name="connsiteX15" fmla="*/ 2559714 w 3604952"/>
              <a:gd name="connsiteY15" fmla="*/ 3541971 h 5550702"/>
              <a:gd name="connsiteX16" fmla="*/ 2559714 w 3604952"/>
              <a:gd name="connsiteY16" fmla="*/ 3972762 h 5550702"/>
              <a:gd name="connsiteX17" fmla="*/ 1045239 w 3604952"/>
              <a:gd name="connsiteY17" fmla="*/ 3972762 h 5550702"/>
              <a:gd name="connsiteX18" fmla="*/ 1045239 w 3604952"/>
              <a:gd name="connsiteY18" fmla="*/ 3541971 h 5550702"/>
              <a:gd name="connsiteX19" fmla="*/ 943309 w 3604952"/>
              <a:gd name="connsiteY19" fmla="*/ 3491362 h 5550702"/>
              <a:gd name="connsiteX20" fmla="*/ 0 w 3604952"/>
              <a:gd name="connsiteY20" fmla="*/ 1857794 h 5550702"/>
              <a:gd name="connsiteX21" fmla="*/ 1802476 w 3604952"/>
              <a:gd name="connsiteY21" fmla="*/ 0 h 555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04952" h="5550702">
                <a:moveTo>
                  <a:pt x="1569114" y="5211012"/>
                </a:moveTo>
                <a:lnTo>
                  <a:pt x="2035839" y="5211012"/>
                </a:lnTo>
                <a:lnTo>
                  <a:pt x="2035839" y="5550702"/>
                </a:lnTo>
                <a:lnTo>
                  <a:pt x="1569114" y="5550702"/>
                </a:lnTo>
                <a:close/>
                <a:moveTo>
                  <a:pt x="1045239" y="4710950"/>
                </a:moveTo>
                <a:lnTo>
                  <a:pt x="2559714" y="4710950"/>
                </a:lnTo>
                <a:lnTo>
                  <a:pt x="2559714" y="4972888"/>
                </a:lnTo>
                <a:lnTo>
                  <a:pt x="1045239" y="4972888"/>
                </a:lnTo>
                <a:close/>
                <a:moveTo>
                  <a:pt x="1045239" y="4210887"/>
                </a:moveTo>
                <a:lnTo>
                  <a:pt x="2559714" y="4210887"/>
                </a:lnTo>
                <a:lnTo>
                  <a:pt x="2559714" y="4472825"/>
                </a:lnTo>
                <a:lnTo>
                  <a:pt x="1045239" y="4472825"/>
                </a:lnTo>
                <a:close/>
                <a:moveTo>
                  <a:pt x="1802476" y="0"/>
                </a:moveTo>
                <a:cubicBezTo>
                  <a:pt x="2797956" y="0"/>
                  <a:pt x="3604952" y="831763"/>
                  <a:pt x="3604952" y="1857794"/>
                </a:cubicBezTo>
                <a:cubicBezTo>
                  <a:pt x="3604952" y="2563190"/>
                  <a:pt x="3223520" y="3176765"/>
                  <a:pt x="2661643" y="3491362"/>
                </a:cubicBezTo>
                <a:lnTo>
                  <a:pt x="2559714" y="3541971"/>
                </a:lnTo>
                <a:lnTo>
                  <a:pt x="2559714" y="3972762"/>
                </a:lnTo>
                <a:lnTo>
                  <a:pt x="1045239" y="3972762"/>
                </a:lnTo>
                <a:lnTo>
                  <a:pt x="1045239" y="3541971"/>
                </a:lnTo>
                <a:lnTo>
                  <a:pt x="943309" y="3491362"/>
                </a:lnTo>
                <a:cubicBezTo>
                  <a:pt x="381432" y="3176765"/>
                  <a:pt x="0" y="2563190"/>
                  <a:pt x="0" y="1857794"/>
                </a:cubicBezTo>
                <a:cubicBezTo>
                  <a:pt x="0" y="831763"/>
                  <a:pt x="806996" y="0"/>
                  <a:pt x="1802476"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endParaRPr>
          </a:p>
        </p:txBody>
      </p:sp>
      <p:sp>
        <p:nvSpPr>
          <p:cNvPr id="20" name="文本框 7"/>
          <p:cNvSpPr txBox="1">
            <a:spLocks noChangeArrowheads="1"/>
          </p:cNvSpPr>
          <p:nvPr/>
        </p:nvSpPr>
        <p:spPr bwMode="auto">
          <a:xfrm>
            <a:off x="853627" y="3420872"/>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
        <p:nvSpPr>
          <p:cNvPr id="21" name="文本框 7"/>
          <p:cNvSpPr txBox="1">
            <a:spLocks noChangeArrowheads="1"/>
          </p:cNvSpPr>
          <p:nvPr/>
        </p:nvSpPr>
        <p:spPr bwMode="auto">
          <a:xfrm>
            <a:off x="2780481" y="3420872"/>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
        <p:nvSpPr>
          <p:cNvPr id="22" name="文本框 7"/>
          <p:cNvSpPr txBox="1">
            <a:spLocks noChangeArrowheads="1"/>
          </p:cNvSpPr>
          <p:nvPr/>
        </p:nvSpPr>
        <p:spPr bwMode="auto">
          <a:xfrm>
            <a:off x="4707335" y="3420872"/>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
        <p:nvSpPr>
          <p:cNvPr id="23" name="文本框 7"/>
          <p:cNvSpPr txBox="1">
            <a:spLocks noChangeArrowheads="1"/>
          </p:cNvSpPr>
          <p:nvPr/>
        </p:nvSpPr>
        <p:spPr bwMode="auto">
          <a:xfrm>
            <a:off x="6634189" y="3420872"/>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904510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185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350"/>
                            </p:stCondLst>
                            <p:childTnLst>
                              <p:par>
                                <p:cTn id="33" presetID="2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par>
                          <p:cTn id="36" fill="hold">
                            <p:stCondLst>
                              <p:cond delay="2850"/>
                            </p:stCondLst>
                            <p:childTnLst>
                              <p:par>
                                <p:cTn id="37" presetID="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0-#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par>
                          <p:cTn id="45" fill="hold">
                            <p:stCondLst>
                              <p:cond delay="3350"/>
                            </p:stCondLst>
                            <p:childTnLst>
                              <p:par>
                                <p:cTn id="46" presetID="53" presetClass="entr" presetSubtype="16"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3850"/>
                            </p:stCondLst>
                            <p:childTnLst>
                              <p:par>
                                <p:cTn id="52" presetID="22" presetClass="entr" presetSubtype="1"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up)">
                                      <p:cBhvr>
                                        <p:cTn id="54" dur="500"/>
                                        <p:tgtEl>
                                          <p:spTgt spid="21"/>
                                        </p:tgtEl>
                                      </p:cBhvr>
                                    </p:animEffect>
                                  </p:childTnLst>
                                </p:cTn>
                              </p:par>
                            </p:childTnLst>
                          </p:cTn>
                        </p:par>
                        <p:par>
                          <p:cTn id="55" fill="hold">
                            <p:stCondLst>
                              <p:cond delay="4350"/>
                            </p:stCondLst>
                            <p:childTnLst>
                              <p:par>
                                <p:cTn id="56" presetID="2" presetClass="entr" presetSubtype="1"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ppt_x"/>
                                          </p:val>
                                        </p:tav>
                                        <p:tav tm="100000">
                                          <p:val>
                                            <p:strVal val="#ppt_x"/>
                                          </p:val>
                                        </p:tav>
                                      </p:tavLst>
                                    </p:anim>
                                    <p:anim calcmode="lin" valueType="num">
                                      <p:cBhvr additive="base">
                                        <p:cTn id="63" dur="500" fill="hold"/>
                                        <p:tgtEl>
                                          <p:spTgt spid="14"/>
                                        </p:tgtEl>
                                        <p:attrNameLst>
                                          <p:attrName>ppt_y</p:attrName>
                                        </p:attrNameLst>
                                      </p:cBhvr>
                                      <p:tavLst>
                                        <p:tav tm="0">
                                          <p:val>
                                            <p:strVal val="1+#ppt_h/2"/>
                                          </p:val>
                                        </p:tav>
                                        <p:tav tm="100000">
                                          <p:val>
                                            <p:strVal val="#ppt_y"/>
                                          </p:val>
                                        </p:tav>
                                      </p:tavLst>
                                    </p:anim>
                                  </p:childTnLst>
                                </p:cTn>
                              </p:par>
                            </p:childTnLst>
                          </p:cTn>
                        </p:par>
                        <p:par>
                          <p:cTn id="64" fill="hold">
                            <p:stCondLst>
                              <p:cond delay="4850"/>
                            </p:stCondLst>
                            <p:childTnLst>
                              <p:par>
                                <p:cTn id="65" presetID="53" presetClass="entr" presetSubtype="16"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childTnLst>
                          </p:cTn>
                        </p:par>
                        <p:par>
                          <p:cTn id="70" fill="hold">
                            <p:stCondLst>
                              <p:cond delay="5350"/>
                            </p:stCondLst>
                            <p:childTnLst>
                              <p:par>
                                <p:cTn id="71" presetID="22" presetClass="entr" presetSubtype="1"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up)">
                                      <p:cBhvr>
                                        <p:cTn id="73" dur="500"/>
                                        <p:tgtEl>
                                          <p:spTgt spid="22"/>
                                        </p:tgtEl>
                                      </p:cBhvr>
                                    </p:animEffect>
                                  </p:childTnLst>
                                </p:cTn>
                              </p:par>
                            </p:childTnLst>
                          </p:cTn>
                        </p:par>
                        <p:par>
                          <p:cTn id="74" fill="hold">
                            <p:stCondLst>
                              <p:cond delay="5850"/>
                            </p:stCondLst>
                            <p:childTnLst>
                              <p:par>
                                <p:cTn id="75" presetID="2" presetClass="entr" presetSubtype="1"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ppt_x"/>
                                          </p:val>
                                        </p:tav>
                                        <p:tav tm="100000">
                                          <p:val>
                                            <p:strVal val="#ppt_x"/>
                                          </p:val>
                                        </p:tav>
                                      </p:tavLst>
                                    </p:anim>
                                    <p:anim calcmode="lin" valueType="num">
                                      <p:cBhvr additive="base">
                                        <p:cTn id="78" dur="500" fill="hold"/>
                                        <p:tgtEl>
                                          <p:spTgt spid="18"/>
                                        </p:tgtEl>
                                        <p:attrNameLst>
                                          <p:attrName>ppt_y</p:attrName>
                                        </p:attrNameLst>
                                      </p:cBhvr>
                                      <p:tavLst>
                                        <p:tav tm="0">
                                          <p:val>
                                            <p:strVal val="0-#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additive="base">
                                        <p:cTn id="81" dur="500" fill="hold"/>
                                        <p:tgtEl>
                                          <p:spTgt spid="17"/>
                                        </p:tgtEl>
                                        <p:attrNameLst>
                                          <p:attrName>ppt_x</p:attrName>
                                        </p:attrNameLst>
                                      </p:cBhvr>
                                      <p:tavLst>
                                        <p:tav tm="0">
                                          <p:val>
                                            <p:strVal val="#ppt_x"/>
                                          </p:val>
                                        </p:tav>
                                        <p:tav tm="100000">
                                          <p:val>
                                            <p:strVal val="#ppt_x"/>
                                          </p:val>
                                        </p:tav>
                                      </p:tavLst>
                                    </p:anim>
                                    <p:anim calcmode="lin" valueType="num">
                                      <p:cBhvr additive="base">
                                        <p:cTn id="82" dur="500" fill="hold"/>
                                        <p:tgtEl>
                                          <p:spTgt spid="17"/>
                                        </p:tgtEl>
                                        <p:attrNameLst>
                                          <p:attrName>ppt_y</p:attrName>
                                        </p:attrNameLst>
                                      </p:cBhvr>
                                      <p:tavLst>
                                        <p:tav tm="0">
                                          <p:val>
                                            <p:strVal val="1+#ppt_h/2"/>
                                          </p:val>
                                        </p:tav>
                                        <p:tav tm="100000">
                                          <p:val>
                                            <p:strVal val="#ppt_y"/>
                                          </p:val>
                                        </p:tav>
                                      </p:tavLst>
                                    </p:anim>
                                  </p:childTnLst>
                                </p:cTn>
                              </p:par>
                            </p:childTnLst>
                          </p:cTn>
                        </p:par>
                        <p:par>
                          <p:cTn id="83" fill="hold">
                            <p:stCondLst>
                              <p:cond delay="6350"/>
                            </p:stCondLst>
                            <p:childTnLst>
                              <p:par>
                                <p:cTn id="84" presetID="53" presetClass="entr" presetSubtype="16"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p:cTn id="86" dur="500" fill="hold"/>
                                        <p:tgtEl>
                                          <p:spTgt spid="19"/>
                                        </p:tgtEl>
                                        <p:attrNameLst>
                                          <p:attrName>ppt_w</p:attrName>
                                        </p:attrNameLst>
                                      </p:cBhvr>
                                      <p:tavLst>
                                        <p:tav tm="0">
                                          <p:val>
                                            <p:fltVal val="0"/>
                                          </p:val>
                                        </p:tav>
                                        <p:tav tm="100000">
                                          <p:val>
                                            <p:strVal val="#ppt_w"/>
                                          </p:val>
                                        </p:tav>
                                      </p:tavLst>
                                    </p:anim>
                                    <p:anim calcmode="lin" valueType="num">
                                      <p:cBhvr>
                                        <p:cTn id="87" dur="500" fill="hold"/>
                                        <p:tgtEl>
                                          <p:spTgt spid="19"/>
                                        </p:tgtEl>
                                        <p:attrNameLst>
                                          <p:attrName>ppt_h</p:attrName>
                                        </p:attrNameLst>
                                      </p:cBhvr>
                                      <p:tavLst>
                                        <p:tav tm="0">
                                          <p:val>
                                            <p:fltVal val="0"/>
                                          </p:val>
                                        </p:tav>
                                        <p:tav tm="100000">
                                          <p:val>
                                            <p:strVal val="#ppt_h"/>
                                          </p:val>
                                        </p:tav>
                                      </p:tavLst>
                                    </p:anim>
                                    <p:animEffect transition="in" filter="fade">
                                      <p:cBhvr>
                                        <p:cTn id="88" dur="500"/>
                                        <p:tgtEl>
                                          <p:spTgt spid="19"/>
                                        </p:tgtEl>
                                      </p:cBhvr>
                                    </p:animEffect>
                                  </p:childTnLst>
                                </p:cTn>
                              </p:par>
                            </p:childTnLst>
                          </p:cTn>
                        </p:par>
                        <p:par>
                          <p:cTn id="89" fill="hold">
                            <p:stCondLst>
                              <p:cond delay="6850"/>
                            </p:stCondLst>
                            <p:childTnLst>
                              <p:par>
                                <p:cTn id="90" presetID="22" presetClass="entr" presetSubtype="1"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up)">
                                      <p:cBhvr>
                                        <p:cTn id="9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圆角矩形 5"/>
          <p:cNvSpPr/>
          <p:nvPr/>
        </p:nvSpPr>
        <p:spPr>
          <a:xfrm>
            <a:off x="791580" y="2484768"/>
            <a:ext cx="1728192" cy="504056"/>
          </a:xfrm>
          <a:custGeom>
            <a:avLst/>
            <a:gdLst/>
            <a:ahLst/>
            <a:cxnLst/>
            <a:rect l="l" t="t" r="r" b="b"/>
            <a:pathLst>
              <a:path w="1728192" h="504056">
                <a:moveTo>
                  <a:pt x="252028" y="0"/>
                </a:moveTo>
                <a:lnTo>
                  <a:pt x="360040" y="144016"/>
                </a:lnTo>
                <a:lnTo>
                  <a:pt x="1668184" y="144016"/>
                </a:lnTo>
                <a:cubicBezTo>
                  <a:pt x="1701326" y="144016"/>
                  <a:pt x="1728192" y="170882"/>
                  <a:pt x="1728192" y="204024"/>
                </a:cubicBezTo>
                <a:lnTo>
                  <a:pt x="1728192" y="444048"/>
                </a:lnTo>
                <a:cubicBezTo>
                  <a:pt x="1728192" y="477190"/>
                  <a:pt x="1701326" y="504056"/>
                  <a:pt x="1668184" y="504056"/>
                </a:cubicBezTo>
                <a:lnTo>
                  <a:pt x="60008" y="504056"/>
                </a:lnTo>
                <a:cubicBezTo>
                  <a:pt x="26866" y="504056"/>
                  <a:pt x="0" y="477190"/>
                  <a:pt x="0" y="444048"/>
                </a:cubicBezTo>
                <a:lnTo>
                  <a:pt x="0" y="204024"/>
                </a:lnTo>
                <a:cubicBezTo>
                  <a:pt x="0" y="170882"/>
                  <a:pt x="26866" y="144016"/>
                  <a:pt x="60008" y="144016"/>
                </a:cubicBezTo>
                <a:lnTo>
                  <a:pt x="144016" y="14401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圆角矩形 6"/>
          <p:cNvSpPr/>
          <p:nvPr/>
        </p:nvSpPr>
        <p:spPr>
          <a:xfrm flipV="1">
            <a:off x="2735796" y="2628784"/>
            <a:ext cx="1728192" cy="504056"/>
          </a:xfrm>
          <a:custGeom>
            <a:avLst/>
            <a:gdLst/>
            <a:ahLst/>
            <a:cxnLst/>
            <a:rect l="l" t="t" r="r" b="b"/>
            <a:pathLst>
              <a:path w="1728192" h="504056">
                <a:moveTo>
                  <a:pt x="60008" y="504056"/>
                </a:moveTo>
                <a:lnTo>
                  <a:pt x="1668184" y="504056"/>
                </a:lnTo>
                <a:cubicBezTo>
                  <a:pt x="1701326" y="504056"/>
                  <a:pt x="1728192" y="477190"/>
                  <a:pt x="1728192" y="444048"/>
                </a:cubicBezTo>
                <a:lnTo>
                  <a:pt x="1728192" y="204024"/>
                </a:lnTo>
                <a:cubicBezTo>
                  <a:pt x="1728192" y="170882"/>
                  <a:pt x="1701326" y="144016"/>
                  <a:pt x="1668184" y="144016"/>
                </a:cubicBezTo>
                <a:lnTo>
                  <a:pt x="360040" y="144016"/>
                </a:lnTo>
                <a:lnTo>
                  <a:pt x="252028" y="0"/>
                </a:lnTo>
                <a:lnTo>
                  <a:pt x="144016" y="144016"/>
                </a:lnTo>
                <a:lnTo>
                  <a:pt x="60008" y="144016"/>
                </a:lnTo>
                <a:cubicBezTo>
                  <a:pt x="26866" y="144016"/>
                  <a:pt x="0" y="170882"/>
                  <a:pt x="0" y="204024"/>
                </a:cubicBezTo>
                <a:lnTo>
                  <a:pt x="0" y="444048"/>
                </a:lnTo>
                <a:cubicBezTo>
                  <a:pt x="0" y="477190"/>
                  <a:pt x="26866" y="504056"/>
                  <a:pt x="60008" y="504056"/>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8"/>
          <p:cNvSpPr/>
          <p:nvPr/>
        </p:nvSpPr>
        <p:spPr>
          <a:xfrm flipV="1">
            <a:off x="6624228" y="2628784"/>
            <a:ext cx="1728192" cy="504056"/>
          </a:xfrm>
          <a:custGeom>
            <a:avLst/>
            <a:gdLst/>
            <a:ahLst/>
            <a:cxnLst/>
            <a:rect l="l" t="t" r="r" b="b"/>
            <a:pathLst>
              <a:path w="1728192" h="504056">
                <a:moveTo>
                  <a:pt x="60008" y="504056"/>
                </a:moveTo>
                <a:lnTo>
                  <a:pt x="1668184" y="504056"/>
                </a:lnTo>
                <a:cubicBezTo>
                  <a:pt x="1701326" y="504056"/>
                  <a:pt x="1728192" y="477190"/>
                  <a:pt x="1728192" y="444048"/>
                </a:cubicBezTo>
                <a:lnTo>
                  <a:pt x="1728192" y="204024"/>
                </a:lnTo>
                <a:cubicBezTo>
                  <a:pt x="1728192" y="170882"/>
                  <a:pt x="1701326" y="144016"/>
                  <a:pt x="1668184" y="144016"/>
                </a:cubicBezTo>
                <a:lnTo>
                  <a:pt x="360040" y="144016"/>
                </a:lnTo>
                <a:lnTo>
                  <a:pt x="252028" y="0"/>
                </a:lnTo>
                <a:lnTo>
                  <a:pt x="144016" y="144016"/>
                </a:lnTo>
                <a:lnTo>
                  <a:pt x="60008" y="144016"/>
                </a:lnTo>
                <a:cubicBezTo>
                  <a:pt x="26866" y="144016"/>
                  <a:pt x="0" y="170882"/>
                  <a:pt x="0" y="204024"/>
                </a:cubicBezTo>
                <a:lnTo>
                  <a:pt x="0" y="444048"/>
                </a:lnTo>
                <a:cubicBezTo>
                  <a:pt x="0" y="477190"/>
                  <a:pt x="26866" y="504056"/>
                  <a:pt x="60008" y="504056"/>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2"/>
          <p:cNvSpPr/>
          <p:nvPr/>
        </p:nvSpPr>
        <p:spPr>
          <a:xfrm>
            <a:off x="4680012" y="2496203"/>
            <a:ext cx="1728192" cy="492621"/>
          </a:xfrm>
          <a:custGeom>
            <a:avLst/>
            <a:gdLst/>
            <a:ahLst/>
            <a:cxnLst/>
            <a:rect l="l" t="t" r="r" b="b"/>
            <a:pathLst>
              <a:path w="1728192" h="492621">
                <a:moveTo>
                  <a:pt x="252028" y="0"/>
                </a:moveTo>
                <a:lnTo>
                  <a:pt x="351464" y="132581"/>
                </a:lnTo>
                <a:lnTo>
                  <a:pt x="1668184" y="132581"/>
                </a:lnTo>
                <a:cubicBezTo>
                  <a:pt x="1701326" y="132581"/>
                  <a:pt x="1728192" y="159447"/>
                  <a:pt x="1728192" y="192589"/>
                </a:cubicBezTo>
                <a:lnTo>
                  <a:pt x="1728192" y="432613"/>
                </a:lnTo>
                <a:cubicBezTo>
                  <a:pt x="1728192" y="465755"/>
                  <a:pt x="1701326" y="492621"/>
                  <a:pt x="1668184" y="492621"/>
                </a:cubicBezTo>
                <a:lnTo>
                  <a:pt x="60008" y="492621"/>
                </a:lnTo>
                <a:cubicBezTo>
                  <a:pt x="26866" y="492621"/>
                  <a:pt x="0" y="465755"/>
                  <a:pt x="0" y="432613"/>
                </a:cubicBezTo>
                <a:lnTo>
                  <a:pt x="0" y="192589"/>
                </a:lnTo>
                <a:cubicBezTo>
                  <a:pt x="0" y="159447"/>
                  <a:pt x="26866" y="132581"/>
                  <a:pt x="60008" y="132581"/>
                </a:cubicBezTo>
                <a:lnTo>
                  <a:pt x="152592" y="13258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96398" y="2667066"/>
            <a:ext cx="1518556" cy="307777"/>
          </a:xfrm>
          <a:prstGeom prst="rect">
            <a:avLst/>
          </a:prstGeom>
        </p:spPr>
        <p:txBody>
          <a:bodyPr wrap="square">
            <a:spAutoFit/>
          </a:bodyPr>
          <a:lstStyle/>
          <a:p>
            <a:pPr lvl="0" algn="ctr"/>
            <a:r>
              <a:rPr lang="zh-CN" altLang="en-US" sz="1400" dirty="0">
                <a:solidFill>
                  <a:schemeClr val="bg1"/>
                </a:solidFill>
                <a:latin typeface="微软雅黑" pitchFamily="34" charset="-122"/>
                <a:ea typeface="微软雅黑" pitchFamily="34" charset="-122"/>
              </a:rPr>
              <a:t>添加</a:t>
            </a:r>
            <a:r>
              <a:rPr lang="zh-CN" altLang="en-US" sz="14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3" name="矩形 12"/>
          <p:cNvSpPr/>
          <p:nvPr/>
        </p:nvSpPr>
        <p:spPr>
          <a:xfrm>
            <a:off x="2840614" y="2667066"/>
            <a:ext cx="1518556" cy="307777"/>
          </a:xfrm>
          <a:prstGeom prst="rect">
            <a:avLst/>
          </a:prstGeom>
        </p:spPr>
        <p:txBody>
          <a:bodyPr wrap="square">
            <a:spAutoFit/>
          </a:bodyPr>
          <a:lstStyle/>
          <a:p>
            <a:pPr lvl="0" algn="ctr"/>
            <a:r>
              <a:rPr lang="zh-CN" altLang="en-US" sz="1400" dirty="0">
                <a:solidFill>
                  <a:schemeClr val="bg1"/>
                </a:solidFill>
                <a:latin typeface="微软雅黑" pitchFamily="34" charset="-122"/>
                <a:ea typeface="微软雅黑" pitchFamily="34" charset="-122"/>
              </a:rPr>
              <a:t>添加</a:t>
            </a:r>
            <a:r>
              <a:rPr lang="zh-CN" altLang="en-US" sz="14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4" name="矩形 13"/>
          <p:cNvSpPr/>
          <p:nvPr/>
        </p:nvSpPr>
        <p:spPr>
          <a:xfrm>
            <a:off x="4784830" y="2667066"/>
            <a:ext cx="1518556" cy="307777"/>
          </a:xfrm>
          <a:prstGeom prst="rect">
            <a:avLst/>
          </a:prstGeom>
        </p:spPr>
        <p:txBody>
          <a:bodyPr wrap="square">
            <a:spAutoFit/>
          </a:bodyPr>
          <a:lstStyle/>
          <a:p>
            <a:pPr lvl="0" algn="ctr"/>
            <a:r>
              <a:rPr lang="zh-CN" altLang="en-US" sz="1400" dirty="0">
                <a:solidFill>
                  <a:schemeClr val="bg1"/>
                </a:solidFill>
                <a:latin typeface="微软雅黑" pitchFamily="34" charset="-122"/>
                <a:ea typeface="微软雅黑" pitchFamily="34" charset="-122"/>
              </a:rPr>
              <a:t>添加</a:t>
            </a:r>
            <a:r>
              <a:rPr lang="zh-CN" altLang="en-US" sz="14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5" name="矩形 14"/>
          <p:cNvSpPr/>
          <p:nvPr/>
        </p:nvSpPr>
        <p:spPr>
          <a:xfrm>
            <a:off x="6729046" y="2667066"/>
            <a:ext cx="1518556" cy="307777"/>
          </a:xfrm>
          <a:prstGeom prst="rect">
            <a:avLst/>
          </a:prstGeom>
        </p:spPr>
        <p:txBody>
          <a:bodyPr wrap="square">
            <a:spAutoFit/>
          </a:bodyPr>
          <a:lstStyle/>
          <a:p>
            <a:pPr lvl="0" algn="ctr"/>
            <a:r>
              <a:rPr lang="zh-CN" altLang="en-US" sz="1400" dirty="0">
                <a:solidFill>
                  <a:schemeClr val="bg1"/>
                </a:solidFill>
                <a:latin typeface="微软雅黑" pitchFamily="34" charset="-122"/>
                <a:ea typeface="微软雅黑" pitchFamily="34" charset="-122"/>
              </a:rPr>
              <a:t>添加</a:t>
            </a:r>
            <a:r>
              <a:rPr lang="zh-CN" altLang="en-US" sz="14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6" name="文本框 7"/>
          <p:cNvSpPr txBox="1">
            <a:spLocks noChangeArrowheads="1"/>
          </p:cNvSpPr>
          <p:nvPr/>
        </p:nvSpPr>
        <p:spPr bwMode="auto">
          <a:xfrm>
            <a:off x="853627" y="3204848"/>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smtClean="0">
                <a:solidFill>
                  <a:schemeClr val="tx1">
                    <a:lumMod val="75000"/>
                    <a:lumOff val="25000"/>
                  </a:schemeClr>
                </a:solidFill>
                <a:latin typeface="微软雅黑" pitchFamily="34" charset="-122"/>
              </a:rPr>
              <a:t>添加文本</a:t>
            </a:r>
            <a:endParaRPr lang="en-US" altLang="zh-CN" sz="1400"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
        <p:nvSpPr>
          <p:cNvPr id="17" name="文本框 7"/>
          <p:cNvSpPr txBox="1">
            <a:spLocks noChangeArrowheads="1"/>
          </p:cNvSpPr>
          <p:nvPr/>
        </p:nvSpPr>
        <p:spPr bwMode="auto">
          <a:xfrm>
            <a:off x="2735796" y="1548664"/>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smtClean="0">
                <a:solidFill>
                  <a:schemeClr val="tx1">
                    <a:lumMod val="75000"/>
                    <a:lumOff val="25000"/>
                  </a:schemeClr>
                </a:solidFill>
                <a:latin typeface="微软雅黑" pitchFamily="34" charset="-122"/>
              </a:rPr>
              <a:t>添加文本</a:t>
            </a:r>
            <a:endParaRPr lang="en-US" altLang="zh-CN" sz="1400"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
        <p:nvSpPr>
          <p:cNvPr id="18" name="文本框 7"/>
          <p:cNvSpPr txBox="1">
            <a:spLocks noChangeArrowheads="1"/>
          </p:cNvSpPr>
          <p:nvPr/>
        </p:nvSpPr>
        <p:spPr bwMode="auto">
          <a:xfrm>
            <a:off x="4768916" y="3204848"/>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smtClean="0">
                <a:solidFill>
                  <a:schemeClr val="tx1">
                    <a:lumMod val="75000"/>
                    <a:lumOff val="25000"/>
                  </a:schemeClr>
                </a:solidFill>
                <a:latin typeface="微软雅黑" pitchFamily="34" charset="-122"/>
              </a:rPr>
              <a:t>添加文本</a:t>
            </a:r>
            <a:endParaRPr lang="en-US" altLang="zh-CN" sz="1400"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sp>
        <p:nvSpPr>
          <p:cNvPr id="19" name="文本框 7"/>
          <p:cNvSpPr txBox="1">
            <a:spLocks noChangeArrowheads="1"/>
          </p:cNvSpPr>
          <p:nvPr/>
        </p:nvSpPr>
        <p:spPr bwMode="auto">
          <a:xfrm>
            <a:off x="6651085" y="1548664"/>
            <a:ext cx="1674478" cy="87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smtClean="0">
                <a:solidFill>
                  <a:schemeClr val="tx1">
                    <a:lumMod val="75000"/>
                    <a:lumOff val="25000"/>
                  </a:schemeClr>
                </a:solidFill>
                <a:latin typeface="微软雅黑" pitchFamily="34" charset="-122"/>
              </a:rPr>
              <a:t>添加文本</a:t>
            </a:r>
            <a:endParaRPr lang="en-US" altLang="zh-CN" sz="1400"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zh-CN" altLang="en-US" sz="1100" dirty="0">
              <a:solidFill>
                <a:schemeClr val="tx1">
                  <a:lumMod val="75000"/>
                  <a:lumOff val="25000"/>
                </a:schemeClr>
              </a:solidFill>
              <a:latin typeface="微软雅黑" pitchFamily="34" charset="-122"/>
            </a:endParaRPr>
          </a:p>
        </p:txBody>
      </p:sp>
      <p:grpSp>
        <p:nvGrpSpPr>
          <p:cNvPr id="20" name="组合 19"/>
          <p:cNvGrpSpPr/>
          <p:nvPr/>
        </p:nvGrpSpPr>
        <p:grpSpPr>
          <a:xfrm>
            <a:off x="792004" y="1821066"/>
            <a:ext cx="504056" cy="504056"/>
            <a:chOff x="792004" y="1576525"/>
            <a:chExt cx="504056" cy="504056"/>
          </a:xfrm>
        </p:grpSpPr>
        <p:sp>
          <p:nvSpPr>
            <p:cNvPr id="21" name="泪滴形 20"/>
            <p:cNvSpPr/>
            <p:nvPr/>
          </p:nvSpPr>
          <p:spPr>
            <a:xfrm rot="8100000">
              <a:off x="792004" y="1576525"/>
              <a:ext cx="504056" cy="504056"/>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KSO_Shape"/>
            <p:cNvSpPr>
              <a:spLocks/>
            </p:cNvSpPr>
            <p:nvPr/>
          </p:nvSpPr>
          <p:spPr bwMode="auto">
            <a:xfrm>
              <a:off x="958094" y="1707654"/>
              <a:ext cx="171876" cy="25846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23" name="组合 22"/>
          <p:cNvGrpSpPr/>
          <p:nvPr/>
        </p:nvGrpSpPr>
        <p:grpSpPr>
          <a:xfrm>
            <a:off x="2736004" y="3290270"/>
            <a:ext cx="504056" cy="504056"/>
            <a:chOff x="2736004" y="3045729"/>
            <a:chExt cx="504056" cy="504056"/>
          </a:xfrm>
        </p:grpSpPr>
        <p:sp>
          <p:nvSpPr>
            <p:cNvPr id="24" name="泪滴形 23"/>
            <p:cNvSpPr/>
            <p:nvPr/>
          </p:nvSpPr>
          <p:spPr>
            <a:xfrm rot="13500000" flipV="1">
              <a:off x="2736004" y="3045729"/>
              <a:ext cx="504056" cy="504056"/>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p:nvPr/>
          </p:nvSpPr>
          <p:spPr>
            <a:xfrm>
              <a:off x="2890083" y="3147066"/>
              <a:ext cx="195898" cy="301381"/>
            </a:xfrm>
            <a:custGeom>
              <a:avLst/>
              <a:gdLst>
                <a:gd name="connsiteX0" fmla="*/ 1569114 w 3604952"/>
                <a:gd name="connsiteY0" fmla="*/ 5211012 h 5550702"/>
                <a:gd name="connsiteX1" fmla="*/ 2035839 w 3604952"/>
                <a:gd name="connsiteY1" fmla="*/ 5211012 h 5550702"/>
                <a:gd name="connsiteX2" fmla="*/ 2035839 w 3604952"/>
                <a:gd name="connsiteY2" fmla="*/ 5550702 h 5550702"/>
                <a:gd name="connsiteX3" fmla="*/ 1569114 w 3604952"/>
                <a:gd name="connsiteY3" fmla="*/ 5550702 h 5550702"/>
                <a:gd name="connsiteX4" fmla="*/ 1045239 w 3604952"/>
                <a:gd name="connsiteY4" fmla="*/ 4710950 h 5550702"/>
                <a:gd name="connsiteX5" fmla="*/ 2559714 w 3604952"/>
                <a:gd name="connsiteY5" fmla="*/ 4710950 h 5550702"/>
                <a:gd name="connsiteX6" fmla="*/ 2559714 w 3604952"/>
                <a:gd name="connsiteY6" fmla="*/ 4972888 h 5550702"/>
                <a:gd name="connsiteX7" fmla="*/ 1045239 w 3604952"/>
                <a:gd name="connsiteY7" fmla="*/ 4972888 h 5550702"/>
                <a:gd name="connsiteX8" fmla="*/ 1045239 w 3604952"/>
                <a:gd name="connsiteY8" fmla="*/ 4210887 h 5550702"/>
                <a:gd name="connsiteX9" fmla="*/ 2559714 w 3604952"/>
                <a:gd name="connsiteY9" fmla="*/ 4210887 h 5550702"/>
                <a:gd name="connsiteX10" fmla="*/ 2559714 w 3604952"/>
                <a:gd name="connsiteY10" fmla="*/ 4472825 h 5550702"/>
                <a:gd name="connsiteX11" fmla="*/ 1045239 w 3604952"/>
                <a:gd name="connsiteY11" fmla="*/ 4472825 h 5550702"/>
                <a:gd name="connsiteX12" fmla="*/ 1802476 w 3604952"/>
                <a:gd name="connsiteY12" fmla="*/ 0 h 5550702"/>
                <a:gd name="connsiteX13" fmla="*/ 3604952 w 3604952"/>
                <a:gd name="connsiteY13" fmla="*/ 1857794 h 5550702"/>
                <a:gd name="connsiteX14" fmla="*/ 2661643 w 3604952"/>
                <a:gd name="connsiteY14" fmla="*/ 3491362 h 5550702"/>
                <a:gd name="connsiteX15" fmla="*/ 2559714 w 3604952"/>
                <a:gd name="connsiteY15" fmla="*/ 3541971 h 5550702"/>
                <a:gd name="connsiteX16" fmla="*/ 2559714 w 3604952"/>
                <a:gd name="connsiteY16" fmla="*/ 3972762 h 5550702"/>
                <a:gd name="connsiteX17" fmla="*/ 1045239 w 3604952"/>
                <a:gd name="connsiteY17" fmla="*/ 3972762 h 5550702"/>
                <a:gd name="connsiteX18" fmla="*/ 1045239 w 3604952"/>
                <a:gd name="connsiteY18" fmla="*/ 3541971 h 5550702"/>
                <a:gd name="connsiteX19" fmla="*/ 943309 w 3604952"/>
                <a:gd name="connsiteY19" fmla="*/ 3491362 h 5550702"/>
                <a:gd name="connsiteX20" fmla="*/ 0 w 3604952"/>
                <a:gd name="connsiteY20" fmla="*/ 1857794 h 5550702"/>
                <a:gd name="connsiteX21" fmla="*/ 1802476 w 3604952"/>
                <a:gd name="connsiteY21" fmla="*/ 0 h 555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04952" h="5550702">
                  <a:moveTo>
                    <a:pt x="1569114" y="5211012"/>
                  </a:moveTo>
                  <a:lnTo>
                    <a:pt x="2035839" y="5211012"/>
                  </a:lnTo>
                  <a:lnTo>
                    <a:pt x="2035839" y="5550702"/>
                  </a:lnTo>
                  <a:lnTo>
                    <a:pt x="1569114" y="5550702"/>
                  </a:lnTo>
                  <a:close/>
                  <a:moveTo>
                    <a:pt x="1045239" y="4710950"/>
                  </a:moveTo>
                  <a:lnTo>
                    <a:pt x="2559714" y="4710950"/>
                  </a:lnTo>
                  <a:lnTo>
                    <a:pt x="2559714" y="4972888"/>
                  </a:lnTo>
                  <a:lnTo>
                    <a:pt x="1045239" y="4972888"/>
                  </a:lnTo>
                  <a:close/>
                  <a:moveTo>
                    <a:pt x="1045239" y="4210887"/>
                  </a:moveTo>
                  <a:lnTo>
                    <a:pt x="2559714" y="4210887"/>
                  </a:lnTo>
                  <a:lnTo>
                    <a:pt x="2559714" y="4472825"/>
                  </a:lnTo>
                  <a:lnTo>
                    <a:pt x="1045239" y="4472825"/>
                  </a:lnTo>
                  <a:close/>
                  <a:moveTo>
                    <a:pt x="1802476" y="0"/>
                  </a:moveTo>
                  <a:cubicBezTo>
                    <a:pt x="2797956" y="0"/>
                    <a:pt x="3604952" y="831763"/>
                    <a:pt x="3604952" y="1857794"/>
                  </a:cubicBezTo>
                  <a:cubicBezTo>
                    <a:pt x="3604952" y="2563190"/>
                    <a:pt x="3223520" y="3176765"/>
                    <a:pt x="2661643" y="3491362"/>
                  </a:cubicBezTo>
                  <a:lnTo>
                    <a:pt x="2559714" y="3541971"/>
                  </a:lnTo>
                  <a:lnTo>
                    <a:pt x="2559714" y="3972762"/>
                  </a:lnTo>
                  <a:lnTo>
                    <a:pt x="1045239" y="3972762"/>
                  </a:lnTo>
                  <a:lnTo>
                    <a:pt x="1045239" y="3541971"/>
                  </a:lnTo>
                  <a:lnTo>
                    <a:pt x="943309" y="3491362"/>
                  </a:lnTo>
                  <a:cubicBezTo>
                    <a:pt x="381432" y="3176765"/>
                    <a:pt x="0" y="2563190"/>
                    <a:pt x="0" y="1857794"/>
                  </a:cubicBezTo>
                  <a:cubicBezTo>
                    <a:pt x="0" y="831763"/>
                    <a:pt x="806996" y="0"/>
                    <a:pt x="18024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endParaRPr>
            </a:p>
          </p:txBody>
        </p:sp>
      </p:grpSp>
      <p:grpSp>
        <p:nvGrpSpPr>
          <p:cNvPr id="26" name="组合 25"/>
          <p:cNvGrpSpPr/>
          <p:nvPr/>
        </p:nvGrpSpPr>
        <p:grpSpPr>
          <a:xfrm>
            <a:off x="4680004" y="1821066"/>
            <a:ext cx="504056" cy="504056"/>
            <a:chOff x="4680004" y="1576525"/>
            <a:chExt cx="504056" cy="504056"/>
          </a:xfrm>
        </p:grpSpPr>
        <p:sp>
          <p:nvSpPr>
            <p:cNvPr id="27" name="泪滴形 26"/>
            <p:cNvSpPr/>
            <p:nvPr/>
          </p:nvSpPr>
          <p:spPr>
            <a:xfrm rot="8100000">
              <a:off x="4680004" y="1576525"/>
              <a:ext cx="504056" cy="504056"/>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KSO_Shape"/>
            <p:cNvSpPr>
              <a:spLocks noChangeAspect="1"/>
            </p:cNvSpPr>
            <p:nvPr/>
          </p:nvSpPr>
          <p:spPr>
            <a:xfrm>
              <a:off x="4804973" y="1714114"/>
              <a:ext cx="254118" cy="252000"/>
            </a:xfrm>
            <a:custGeom>
              <a:avLst/>
              <a:gdLst>
                <a:gd name="connsiteX0" fmla="*/ 347114 w 393729"/>
                <a:gd name="connsiteY0" fmla="*/ 112 h 390624"/>
                <a:gd name="connsiteX1" fmla="*/ 366249 w 393729"/>
                <a:gd name="connsiteY1" fmla="*/ 5364 h 390624"/>
                <a:gd name="connsiteX2" fmla="*/ 388366 w 393729"/>
                <a:gd name="connsiteY2" fmla="*/ 72481 h 390624"/>
                <a:gd name="connsiteX3" fmla="*/ 321248 w 393729"/>
                <a:gd name="connsiteY3" fmla="*/ 94598 h 390624"/>
                <a:gd name="connsiteX4" fmla="*/ 304750 w 393729"/>
                <a:gd name="connsiteY4" fmla="*/ 80728 h 390624"/>
                <a:gd name="connsiteX5" fmla="*/ 98330 w 393729"/>
                <a:gd name="connsiteY5" fmla="*/ 148748 h 390624"/>
                <a:gd name="connsiteX6" fmla="*/ 94598 w 393729"/>
                <a:gd name="connsiteY6" fmla="*/ 162346 h 390624"/>
                <a:gd name="connsiteX7" fmla="*/ 91507 w 393729"/>
                <a:gd name="connsiteY7" fmla="*/ 166277 h 390624"/>
                <a:gd name="connsiteX8" fmla="*/ 229420 w 393729"/>
                <a:gd name="connsiteY8" fmla="*/ 293815 h 390624"/>
                <a:gd name="connsiteX9" fmla="*/ 268686 w 393729"/>
                <a:gd name="connsiteY9" fmla="*/ 296027 h 390624"/>
                <a:gd name="connsiteX10" fmla="*/ 290802 w 393729"/>
                <a:gd name="connsiteY10" fmla="*/ 363144 h 390624"/>
                <a:gd name="connsiteX11" fmla="*/ 223685 w 393729"/>
                <a:gd name="connsiteY11" fmla="*/ 385261 h 390624"/>
                <a:gd name="connsiteX12" fmla="*/ 200613 w 393729"/>
                <a:gd name="connsiteY12" fmla="*/ 321625 h 390624"/>
                <a:gd name="connsiteX13" fmla="*/ 56603 w 393729"/>
                <a:gd name="connsiteY13" fmla="*/ 188448 h 390624"/>
                <a:gd name="connsiteX14" fmla="*/ 27481 w 393729"/>
                <a:gd name="connsiteY14" fmla="*/ 184462 h 390624"/>
                <a:gd name="connsiteX15" fmla="*/ 5364 w 393729"/>
                <a:gd name="connsiteY15" fmla="*/ 117345 h 390624"/>
                <a:gd name="connsiteX16" fmla="*/ 72481 w 393729"/>
                <a:gd name="connsiteY16" fmla="*/ 95228 h 390624"/>
                <a:gd name="connsiteX17" fmla="*/ 89283 w 393729"/>
                <a:gd name="connsiteY17" fmla="*/ 109639 h 390624"/>
                <a:gd name="connsiteX18" fmla="*/ 295206 w 393729"/>
                <a:gd name="connsiteY18" fmla="*/ 41783 h 390624"/>
                <a:gd name="connsiteX19" fmla="*/ 299132 w 393729"/>
                <a:gd name="connsiteY19" fmla="*/ 27480 h 390624"/>
                <a:gd name="connsiteX20" fmla="*/ 347114 w 393729"/>
                <a:gd name="connsiteY20" fmla="*/ 112 h 39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grpSp>
        <p:nvGrpSpPr>
          <p:cNvPr id="29" name="组合 28"/>
          <p:cNvGrpSpPr/>
          <p:nvPr/>
        </p:nvGrpSpPr>
        <p:grpSpPr>
          <a:xfrm>
            <a:off x="6624004" y="3290270"/>
            <a:ext cx="504056" cy="504056"/>
            <a:chOff x="6624004" y="3045729"/>
            <a:chExt cx="504056" cy="504056"/>
          </a:xfrm>
        </p:grpSpPr>
        <p:sp>
          <p:nvSpPr>
            <p:cNvPr id="30" name="泪滴形 29"/>
            <p:cNvSpPr/>
            <p:nvPr/>
          </p:nvSpPr>
          <p:spPr>
            <a:xfrm rot="13500000" flipV="1">
              <a:off x="6624004" y="3045729"/>
              <a:ext cx="504056" cy="504056"/>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a:spLocks noChangeAspect="1"/>
            </p:cNvSpPr>
            <p:nvPr/>
          </p:nvSpPr>
          <p:spPr>
            <a:xfrm rot="2075794">
              <a:off x="6780050" y="3112405"/>
              <a:ext cx="143100" cy="324000"/>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spTree>
    <p:extLst>
      <p:ext uri="{BB962C8B-B14F-4D97-AF65-F5344CB8AC3E}">
        <p14:creationId xmlns:p14="http://schemas.microsoft.com/office/powerpoint/2010/main" val="98613239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0-#ppt_h/2"/>
                                          </p:val>
                                        </p:tav>
                                        <p:tav tm="100000">
                                          <p:val>
                                            <p:strVal val="#ppt_y"/>
                                          </p:val>
                                        </p:tav>
                                      </p:tavLst>
                                    </p:anim>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outVertical)">
                                      <p:cBhvr>
                                        <p:cTn id="29" dur="500"/>
                                        <p:tgtEl>
                                          <p:spTgt spid="12"/>
                                        </p:tgtEl>
                                      </p:cBhvr>
                                    </p:animEffect>
                                  </p:childTnLst>
                                </p:cTn>
                              </p:par>
                            </p:childTnLst>
                          </p:cTn>
                        </p:par>
                        <p:par>
                          <p:cTn id="30" fill="hold">
                            <p:stCondLst>
                              <p:cond delay="23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par>
                          <p:cTn id="34" fill="hold">
                            <p:stCondLst>
                              <p:cond delay="2850"/>
                            </p:stCondLst>
                            <p:childTnLst>
                              <p:par>
                                <p:cTn id="35" presetID="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childTnLst>
                          </p:cTn>
                        </p:par>
                        <p:par>
                          <p:cTn id="43" fill="hold">
                            <p:stCondLst>
                              <p:cond delay="3350"/>
                            </p:stCondLst>
                            <p:childTnLst>
                              <p:par>
                                <p:cTn id="44" presetID="16" presetClass="entr" presetSubtype="37"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outVertical)">
                                      <p:cBhvr>
                                        <p:cTn id="46" dur="500"/>
                                        <p:tgtEl>
                                          <p:spTgt spid="13"/>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00"/>
                                        <p:tgtEl>
                                          <p:spTgt spid="17"/>
                                        </p:tgtEl>
                                      </p:cBhvr>
                                    </p:animEffect>
                                  </p:childTnLst>
                                </p:cTn>
                              </p:par>
                            </p:childTnLst>
                          </p:cTn>
                        </p:par>
                        <p:par>
                          <p:cTn id="51" fill="hold">
                            <p:stCondLst>
                              <p:cond delay="4350"/>
                            </p:stCondLst>
                            <p:childTnLst>
                              <p:par>
                                <p:cTn id="52" presetID="2" presetClass="entr" presetSubtype="4"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par>
                                <p:cTn id="56" presetID="2" presetClass="entr" presetSubtype="1"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ppt_x"/>
                                          </p:val>
                                        </p:tav>
                                        <p:tav tm="100000">
                                          <p:val>
                                            <p:strVal val="#ppt_x"/>
                                          </p:val>
                                        </p:tav>
                                      </p:tavLst>
                                    </p:anim>
                                    <p:anim calcmode="lin" valueType="num">
                                      <p:cBhvr additive="base">
                                        <p:cTn id="59" dur="500" fill="hold"/>
                                        <p:tgtEl>
                                          <p:spTgt spid="26"/>
                                        </p:tgtEl>
                                        <p:attrNameLst>
                                          <p:attrName>ppt_y</p:attrName>
                                        </p:attrNameLst>
                                      </p:cBhvr>
                                      <p:tavLst>
                                        <p:tav tm="0">
                                          <p:val>
                                            <p:strVal val="0-#ppt_h/2"/>
                                          </p:val>
                                        </p:tav>
                                        <p:tav tm="100000">
                                          <p:val>
                                            <p:strVal val="#ppt_y"/>
                                          </p:val>
                                        </p:tav>
                                      </p:tavLst>
                                    </p:anim>
                                  </p:childTnLst>
                                </p:cTn>
                              </p:par>
                            </p:childTnLst>
                          </p:cTn>
                        </p:par>
                        <p:par>
                          <p:cTn id="60" fill="hold">
                            <p:stCondLst>
                              <p:cond delay="4850"/>
                            </p:stCondLst>
                            <p:childTnLst>
                              <p:par>
                                <p:cTn id="61" presetID="16" presetClass="entr" presetSubtype="37"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outVertical)">
                                      <p:cBhvr>
                                        <p:cTn id="63" dur="500"/>
                                        <p:tgtEl>
                                          <p:spTgt spid="14"/>
                                        </p:tgtEl>
                                      </p:cBhvr>
                                    </p:animEffect>
                                  </p:childTnLst>
                                </p:cTn>
                              </p:par>
                            </p:childTnLst>
                          </p:cTn>
                        </p:par>
                        <p:par>
                          <p:cTn id="64" fill="hold">
                            <p:stCondLst>
                              <p:cond delay="5350"/>
                            </p:stCondLst>
                            <p:childTnLst>
                              <p:par>
                                <p:cTn id="65" presetID="2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500"/>
                                        <p:tgtEl>
                                          <p:spTgt spid="18"/>
                                        </p:tgtEl>
                                      </p:cBhvr>
                                    </p:animEffect>
                                  </p:childTnLst>
                                </p:cTn>
                              </p:par>
                            </p:childTnLst>
                          </p:cTn>
                        </p:par>
                        <p:par>
                          <p:cTn id="68" fill="hold">
                            <p:stCondLst>
                              <p:cond delay="5850"/>
                            </p:stCondLst>
                            <p:childTnLst>
                              <p:par>
                                <p:cTn id="69" presetID="2" presetClass="entr" presetSubtype="1"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500" fill="hold"/>
                                        <p:tgtEl>
                                          <p:spTgt spid="10"/>
                                        </p:tgtEl>
                                        <p:attrNameLst>
                                          <p:attrName>ppt_x</p:attrName>
                                        </p:attrNameLst>
                                      </p:cBhvr>
                                      <p:tavLst>
                                        <p:tav tm="0">
                                          <p:val>
                                            <p:strVal val="#ppt_x"/>
                                          </p:val>
                                        </p:tav>
                                        <p:tav tm="100000">
                                          <p:val>
                                            <p:strVal val="#ppt_x"/>
                                          </p:val>
                                        </p:tav>
                                      </p:tavLst>
                                    </p:anim>
                                    <p:anim calcmode="lin" valueType="num">
                                      <p:cBhvr additive="base">
                                        <p:cTn id="72" dur="500" fill="hold"/>
                                        <p:tgtEl>
                                          <p:spTgt spid="10"/>
                                        </p:tgtEl>
                                        <p:attrNameLst>
                                          <p:attrName>ppt_y</p:attrName>
                                        </p:attrNameLst>
                                      </p:cBhvr>
                                      <p:tavLst>
                                        <p:tav tm="0">
                                          <p:val>
                                            <p:strVal val="0-#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500" fill="hold"/>
                                        <p:tgtEl>
                                          <p:spTgt spid="29"/>
                                        </p:tgtEl>
                                        <p:attrNameLst>
                                          <p:attrName>ppt_x</p:attrName>
                                        </p:attrNameLst>
                                      </p:cBhvr>
                                      <p:tavLst>
                                        <p:tav tm="0">
                                          <p:val>
                                            <p:strVal val="#ppt_x"/>
                                          </p:val>
                                        </p:tav>
                                        <p:tav tm="100000">
                                          <p:val>
                                            <p:strVal val="#ppt_x"/>
                                          </p:val>
                                        </p:tav>
                                      </p:tavLst>
                                    </p:anim>
                                    <p:anim calcmode="lin" valueType="num">
                                      <p:cBhvr additive="base">
                                        <p:cTn id="76" dur="500" fill="hold"/>
                                        <p:tgtEl>
                                          <p:spTgt spid="29"/>
                                        </p:tgtEl>
                                        <p:attrNameLst>
                                          <p:attrName>ppt_y</p:attrName>
                                        </p:attrNameLst>
                                      </p:cBhvr>
                                      <p:tavLst>
                                        <p:tav tm="0">
                                          <p:val>
                                            <p:strVal val="1+#ppt_h/2"/>
                                          </p:val>
                                        </p:tav>
                                        <p:tav tm="100000">
                                          <p:val>
                                            <p:strVal val="#ppt_y"/>
                                          </p:val>
                                        </p:tav>
                                      </p:tavLst>
                                    </p:anim>
                                  </p:childTnLst>
                                </p:cTn>
                              </p:par>
                            </p:childTnLst>
                          </p:cTn>
                        </p:par>
                        <p:par>
                          <p:cTn id="77" fill="hold">
                            <p:stCondLst>
                              <p:cond delay="6350"/>
                            </p:stCondLst>
                            <p:childTnLst>
                              <p:par>
                                <p:cTn id="78" presetID="16" presetClass="entr" presetSubtype="37"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barn(outVertical)">
                                      <p:cBhvr>
                                        <p:cTn id="80" dur="500"/>
                                        <p:tgtEl>
                                          <p:spTgt spid="15"/>
                                        </p:tgtEl>
                                      </p:cBhvr>
                                    </p:animEffect>
                                  </p:childTnLst>
                                </p:cTn>
                              </p:par>
                            </p:childTnLst>
                          </p:cTn>
                        </p:par>
                        <p:par>
                          <p:cTn id="81" fill="hold">
                            <p:stCondLst>
                              <p:cond delay="6850"/>
                            </p:stCondLst>
                            <p:childTnLst>
                              <p:par>
                                <p:cTn id="82" presetID="22" presetClass="entr" presetSubtype="4"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down)">
                                      <p:cBhvr>
                                        <p:cTn id="8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2674800" y="1859626"/>
            <a:ext cx="1170000" cy="216024"/>
          </a:xfrm>
          <a:prstGeom prst="trapezoid">
            <a:avLst>
              <a:gd name="adj" fmla="val 4043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09800" y="1990792"/>
            <a:ext cx="6934200" cy="1257117"/>
          </a:xfrm>
          <a:prstGeom prst="rect">
            <a:avLst/>
          </a:prstGeom>
          <a:solidFill>
            <a:schemeClr val="bg1"/>
          </a:solidFill>
          <a:ln w="12700" cap="flat" cmpd="sng" algn="ctr">
            <a:noFill/>
            <a:prstDash val="solid"/>
            <a:miter lim="800000"/>
          </a:ln>
          <a:effectLst/>
        </p:spPr>
        <p:txBody>
          <a:bodyPr lIns="1116000" tIns="0" bIns="36000" anchor="ctr"/>
          <a:lstStyle/>
          <a:p>
            <a:pPr algn="just" eaLnBrk="1" fontAlgn="auto" hangingPunct="1">
              <a:spcBef>
                <a:spcPts val="0"/>
              </a:spcBef>
              <a:spcAft>
                <a:spcPts val="0"/>
              </a:spcAft>
              <a:defRPr/>
            </a:pPr>
            <a:endParaRPr lang="zh-CN" altLang="en-US" sz="3600" b="1" dirty="0">
              <a:solidFill>
                <a:schemeClr val="accent1">
                  <a:lumMod val="75000"/>
                </a:schemeClr>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2763665" y="1859626"/>
            <a:ext cx="993775" cy="1011237"/>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accent1">
              <a:lumMod val="60000"/>
              <a:lumOff val="40000"/>
            </a:schemeClr>
          </a:solidFill>
          <a:ln w="12700" algn="ctr">
            <a:noFill/>
            <a:miter lim="800000"/>
            <a:headEnd/>
            <a:tailEnd/>
          </a:ln>
        </p:spPr>
        <p:txBody>
          <a:bodyPr tIns="0" bIns="360000" anchor="ctr"/>
          <a:lstStyle/>
          <a:p>
            <a:pPr algn="ctr" eaLnBrk="1" hangingPunct="1">
              <a:spcBef>
                <a:spcPts val="2400"/>
              </a:spcBef>
              <a:buClr>
                <a:schemeClr val="accent1"/>
              </a:buClr>
              <a:buSzPct val="60000"/>
            </a:pPr>
            <a:r>
              <a:rPr lang="en-US" altLang="zh-CN" sz="3200" b="1" smtClean="0">
                <a:latin typeface="微软雅黑" pitchFamily="34" charset="-122"/>
                <a:ea typeface="微软雅黑" pitchFamily="34" charset="-122"/>
                <a:cs typeface="Arial Unicode MS" pitchFamily="34" charset="-122"/>
              </a:rPr>
              <a:t>04</a:t>
            </a:r>
            <a:endParaRPr lang="zh-CN" altLang="en-US" sz="3200" b="1" dirty="0">
              <a:latin typeface="微软雅黑" pitchFamily="34" charset="-122"/>
              <a:ea typeface="微软雅黑" pitchFamily="34" charset="-122"/>
              <a:cs typeface="Arial Unicode MS" pitchFamily="34" charset="-122"/>
            </a:endParaRPr>
          </a:p>
        </p:txBody>
      </p:sp>
      <p:sp>
        <p:nvSpPr>
          <p:cNvPr id="6" name="文本框 10"/>
          <p:cNvSpPr txBox="1">
            <a:spLocks noChangeArrowheads="1"/>
          </p:cNvSpPr>
          <p:nvPr/>
        </p:nvSpPr>
        <p:spPr bwMode="auto">
          <a:xfrm>
            <a:off x="3550667" y="3279402"/>
            <a:ext cx="5197797" cy="732508"/>
          </a:xfrm>
          <a:prstGeom prst="rect">
            <a:avLst/>
          </a:prstGeom>
          <a:noFill/>
          <a:ln w="9525">
            <a:noFill/>
            <a:miter lim="800000"/>
            <a:headEnd/>
            <a:tailEnd/>
          </a:ln>
        </p:spPr>
        <p:txBody>
          <a:bodyPr wrap="square">
            <a:spAutoFit/>
          </a:bodyPr>
          <a:lstStyle/>
          <a:p>
            <a:pPr eaLnBrk="1" hangingPunct="1">
              <a:lnSpc>
                <a:spcPct val="130000"/>
              </a:lnSpc>
            </a:pPr>
            <a:r>
              <a:rPr lang="zh-CN" altLang="en-US" sz="1600" dirty="0" smtClean="0">
                <a:solidFill>
                  <a:schemeClr val="bg1"/>
                </a:solidFill>
                <a:latin typeface="微软雅黑" pitchFamily="34" charset="-122"/>
                <a:ea typeface="微软雅黑" pitchFamily="34" charset="-122"/>
              </a:rPr>
              <a:t>此处添加或多或少的文字对第一部分的整体内容进行简单的说明，也可以添加小标题。</a:t>
            </a:r>
            <a:endParaRPr lang="zh-CN" altLang="en-US" sz="1600" dirty="0">
              <a:solidFill>
                <a:schemeClr val="bg1"/>
              </a:solidFill>
              <a:latin typeface="微软雅黑" pitchFamily="34" charset="-122"/>
              <a:ea typeface="微软雅黑" pitchFamily="34" charset="-122"/>
            </a:endParaRPr>
          </a:p>
        </p:txBody>
      </p:sp>
      <p:sp>
        <p:nvSpPr>
          <p:cNvPr id="7" name="矩形 6"/>
          <p:cNvSpPr/>
          <p:nvPr/>
        </p:nvSpPr>
        <p:spPr>
          <a:xfrm>
            <a:off x="4468048" y="2293415"/>
            <a:ext cx="3416320" cy="646331"/>
          </a:xfrm>
          <a:prstGeom prst="rect">
            <a:avLst/>
          </a:prstGeom>
        </p:spPr>
        <p:txBody>
          <a:bodyPr wrap="none">
            <a:spAutoFit/>
          </a:bodyPr>
          <a:lstStyle/>
          <a:p>
            <a:r>
              <a:rPr lang="zh-CN" altLang="en-US" sz="3600" b="1" smtClean="0">
                <a:solidFill>
                  <a:schemeClr val="tx1">
                    <a:lumMod val="85000"/>
                    <a:lumOff val="15000"/>
                  </a:schemeClr>
                </a:solidFill>
                <a:latin typeface="微软雅黑" pitchFamily="34" charset="-122"/>
                <a:ea typeface="微软雅黑" pitchFamily="34" charset="-122"/>
              </a:rPr>
              <a:t>下阶段工作计划</a:t>
            </a:r>
            <a:endParaRPr lang="zh-CN" altLang="en-US" sz="36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4727648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2674800" y="1859626"/>
            <a:ext cx="1170000" cy="216024"/>
          </a:xfrm>
          <a:prstGeom prst="trapezoid">
            <a:avLst>
              <a:gd name="adj" fmla="val 4043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09800" y="1990792"/>
            <a:ext cx="6934200" cy="1257117"/>
          </a:xfrm>
          <a:prstGeom prst="rect">
            <a:avLst/>
          </a:prstGeom>
          <a:solidFill>
            <a:schemeClr val="bg1"/>
          </a:solidFill>
          <a:ln w="12700" cap="flat" cmpd="sng" algn="ctr">
            <a:noFill/>
            <a:prstDash val="solid"/>
            <a:miter lim="800000"/>
          </a:ln>
          <a:effectLst/>
        </p:spPr>
        <p:txBody>
          <a:bodyPr lIns="1116000" tIns="0" bIns="36000" anchor="ctr"/>
          <a:lstStyle/>
          <a:p>
            <a:pPr algn="just" eaLnBrk="1" fontAlgn="auto" hangingPunct="1">
              <a:spcBef>
                <a:spcPts val="0"/>
              </a:spcBef>
              <a:spcAft>
                <a:spcPts val="0"/>
              </a:spcAft>
              <a:defRPr/>
            </a:pPr>
            <a:endParaRPr lang="zh-CN" altLang="en-US" sz="3600" b="1" dirty="0">
              <a:solidFill>
                <a:schemeClr val="accent1">
                  <a:lumMod val="75000"/>
                </a:schemeClr>
              </a:solidFill>
              <a:latin typeface="华文中宋" panose="02010600040101010101" pitchFamily="2" charset="-122"/>
              <a:ea typeface="华文中宋" panose="02010600040101010101" pitchFamily="2" charset="-122"/>
              <a:cs typeface="+mj-cs"/>
            </a:endParaRPr>
          </a:p>
        </p:txBody>
      </p:sp>
      <p:sp>
        <p:nvSpPr>
          <p:cNvPr id="5" name="任意多边形 8"/>
          <p:cNvSpPr>
            <a:spLocks/>
          </p:cNvSpPr>
          <p:nvPr/>
        </p:nvSpPr>
        <p:spPr bwMode="auto">
          <a:xfrm>
            <a:off x="2763665" y="1859626"/>
            <a:ext cx="993775" cy="1011237"/>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accent1">
              <a:lumMod val="60000"/>
              <a:lumOff val="40000"/>
            </a:schemeClr>
          </a:solidFill>
          <a:ln w="12700" algn="ctr">
            <a:noFill/>
            <a:miter lim="800000"/>
            <a:headEnd/>
            <a:tailEnd/>
          </a:ln>
        </p:spPr>
        <p:txBody>
          <a:bodyPr tIns="0" bIns="360000" anchor="ctr"/>
          <a:lstStyle/>
          <a:p>
            <a:pPr algn="ctr" eaLnBrk="1" hangingPunct="1">
              <a:spcBef>
                <a:spcPts val="2400"/>
              </a:spcBef>
              <a:buClr>
                <a:schemeClr val="accent1"/>
              </a:buClr>
              <a:buSzPct val="60000"/>
            </a:pPr>
            <a:r>
              <a:rPr lang="en-US" altLang="zh-CN" sz="3200" b="1" dirty="0">
                <a:latin typeface="微软雅黑" pitchFamily="34" charset="-122"/>
                <a:ea typeface="微软雅黑" pitchFamily="34" charset="-122"/>
                <a:cs typeface="Arial Unicode MS" pitchFamily="34" charset="-122"/>
              </a:rPr>
              <a:t>01</a:t>
            </a:r>
            <a:endParaRPr lang="zh-CN" altLang="en-US" sz="3200" b="1" dirty="0">
              <a:latin typeface="微软雅黑" pitchFamily="34" charset="-122"/>
              <a:ea typeface="微软雅黑" pitchFamily="34" charset="-122"/>
              <a:cs typeface="Arial Unicode MS" pitchFamily="34" charset="-122"/>
            </a:endParaRPr>
          </a:p>
        </p:txBody>
      </p:sp>
      <p:sp>
        <p:nvSpPr>
          <p:cNvPr id="6" name="文本框 10"/>
          <p:cNvSpPr txBox="1">
            <a:spLocks noChangeArrowheads="1"/>
          </p:cNvSpPr>
          <p:nvPr/>
        </p:nvSpPr>
        <p:spPr bwMode="auto">
          <a:xfrm>
            <a:off x="3550667" y="3279402"/>
            <a:ext cx="5197797" cy="732508"/>
          </a:xfrm>
          <a:prstGeom prst="rect">
            <a:avLst/>
          </a:prstGeom>
          <a:noFill/>
          <a:ln w="9525">
            <a:noFill/>
            <a:miter lim="800000"/>
            <a:headEnd/>
            <a:tailEnd/>
          </a:ln>
        </p:spPr>
        <p:txBody>
          <a:bodyPr wrap="square">
            <a:spAutoFit/>
          </a:bodyPr>
          <a:lstStyle/>
          <a:p>
            <a:pPr eaLnBrk="1" hangingPunct="1">
              <a:lnSpc>
                <a:spcPct val="130000"/>
              </a:lnSpc>
            </a:pPr>
            <a:r>
              <a:rPr lang="zh-CN" altLang="en-US" sz="1600" dirty="0" smtClean="0">
                <a:solidFill>
                  <a:schemeClr val="bg1"/>
                </a:solidFill>
                <a:latin typeface="微软雅黑" pitchFamily="34" charset="-122"/>
                <a:ea typeface="微软雅黑" pitchFamily="34" charset="-122"/>
              </a:rPr>
              <a:t>此处添加或多或少的文字对第一部分的整体内容进行简单的说明，也可以添加小标题。</a:t>
            </a:r>
            <a:endParaRPr lang="zh-CN" altLang="en-US" sz="1600" dirty="0">
              <a:solidFill>
                <a:schemeClr val="bg1"/>
              </a:solidFill>
              <a:latin typeface="微软雅黑" pitchFamily="34" charset="-122"/>
              <a:ea typeface="微软雅黑" pitchFamily="34" charset="-122"/>
            </a:endParaRPr>
          </a:p>
        </p:txBody>
      </p:sp>
      <p:sp>
        <p:nvSpPr>
          <p:cNvPr id="7" name="矩形 6"/>
          <p:cNvSpPr/>
          <p:nvPr/>
        </p:nvSpPr>
        <p:spPr>
          <a:xfrm>
            <a:off x="3923928" y="2293415"/>
            <a:ext cx="3852000" cy="646331"/>
          </a:xfrm>
          <a:prstGeom prst="rect">
            <a:avLst/>
          </a:prstGeom>
        </p:spPr>
        <p:txBody>
          <a:bodyPr wrap="none">
            <a:spAutoFit/>
          </a:bodyPr>
          <a:lstStyle/>
          <a:p>
            <a:r>
              <a:rPr lang="zh-CN" altLang="en-US" sz="3600" b="1" dirty="0">
                <a:solidFill>
                  <a:schemeClr val="tx1">
                    <a:lumMod val="85000"/>
                    <a:lumOff val="15000"/>
                  </a:schemeClr>
                </a:solidFill>
                <a:latin typeface="微软雅黑" pitchFamily="34" charset="-122"/>
                <a:ea typeface="微软雅黑" pitchFamily="34" charset="-122"/>
              </a:rPr>
              <a:t>本年年度工作概况</a:t>
            </a:r>
          </a:p>
        </p:txBody>
      </p:sp>
    </p:spTree>
    <p:extLst>
      <p:ext uri="{BB962C8B-B14F-4D97-AF65-F5344CB8AC3E}">
        <p14:creationId xmlns:p14="http://schemas.microsoft.com/office/powerpoint/2010/main" val="90325312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cxnSp>
        <p:nvCxnSpPr>
          <p:cNvPr id="8" name="直接连接符 7"/>
          <p:cNvCxnSpPr/>
          <p:nvPr/>
        </p:nvCxnSpPr>
        <p:spPr>
          <a:xfrm>
            <a:off x="4644008" y="915566"/>
            <a:ext cx="0" cy="396044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220166" y="2291924"/>
            <a:ext cx="847684" cy="84768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TextBox 9"/>
          <p:cNvSpPr txBox="1"/>
          <p:nvPr/>
        </p:nvSpPr>
        <p:spPr>
          <a:xfrm>
            <a:off x="611560" y="1681313"/>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这里输入简单的文字概述</a:t>
            </a:r>
            <a:r>
              <a:rPr lang="zh-CN" altLang="en-US" sz="1200" dirty="0">
                <a:solidFill>
                  <a:schemeClr val="tx1">
                    <a:lumMod val="65000"/>
                    <a:lumOff val="35000"/>
                  </a:schemeClr>
                </a:solidFill>
                <a:latin typeface="微软雅黑" pitchFamily="34" charset="-122"/>
                <a:ea typeface="微软雅黑" pitchFamily="34" charset="-122"/>
              </a:rPr>
              <a:t>这里输入</a:t>
            </a:r>
            <a:r>
              <a:rPr lang="zh-CN" altLang="en-US" sz="1200" dirty="0" smtClean="0">
                <a:solidFill>
                  <a:schemeClr val="tx1">
                    <a:lumMod val="65000"/>
                    <a:lumOff val="35000"/>
                  </a:schemeClr>
                </a:solidFill>
                <a:latin typeface="微软雅黑" pitchFamily="34" charset="-122"/>
                <a:ea typeface="微软雅黑" pitchFamily="34" charset="-122"/>
              </a:rPr>
              <a:t>简单文字概</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述这里</a:t>
            </a:r>
            <a:r>
              <a:rPr lang="zh-CN" altLang="en-US" sz="1200" dirty="0">
                <a:solidFill>
                  <a:schemeClr val="tx1">
                    <a:lumMod val="65000"/>
                    <a:lumOff val="35000"/>
                  </a:schemeClr>
                </a:solidFill>
                <a:latin typeface="微软雅黑" pitchFamily="34" charset="-122"/>
                <a:ea typeface="微软雅黑" pitchFamily="34" charset="-122"/>
              </a:rPr>
              <a:t>输入简单的文字</a:t>
            </a:r>
            <a:r>
              <a:rPr lang="zh-CN" altLang="en-US" sz="1200" dirty="0" smtClean="0">
                <a:solidFill>
                  <a:schemeClr val="tx1">
                    <a:lumMod val="65000"/>
                    <a:lumOff val="35000"/>
                  </a:schemeClr>
                </a:solidFill>
                <a:latin typeface="微软雅黑" pitchFamily="34" charset="-122"/>
                <a:ea typeface="微软雅黑" pitchFamily="34" charset="-122"/>
              </a:rPr>
              <a:t>概述这里入简单</a:t>
            </a:r>
            <a:r>
              <a:rPr lang="zh-CN" altLang="en-US" sz="1200" dirty="0">
                <a:solidFill>
                  <a:schemeClr val="tx1">
                    <a:lumMod val="65000"/>
                    <a:lumOff val="35000"/>
                  </a:schemeClr>
                </a:solidFill>
                <a:latin typeface="微软雅黑" pitchFamily="34" charset="-122"/>
                <a:ea typeface="微软雅黑" pitchFamily="34" charset="-122"/>
              </a:rPr>
              <a:t>的</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概述这里输入</a:t>
            </a:r>
            <a:r>
              <a:rPr lang="zh-CN" altLang="en-US" sz="1200" dirty="0">
                <a:solidFill>
                  <a:schemeClr val="tx1">
                    <a:lumMod val="65000"/>
                    <a:lumOff val="35000"/>
                  </a:schemeClr>
                </a:solidFill>
                <a:latin typeface="微软雅黑" pitchFamily="34" charset="-122"/>
                <a:ea typeface="微软雅黑" pitchFamily="34" charset="-122"/>
              </a:rPr>
              <a:t>述简单的文字概述这里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输入简单</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的</a:t>
            </a:r>
            <a:r>
              <a:rPr lang="zh-CN" altLang="en-US" sz="1200" dirty="0">
                <a:solidFill>
                  <a:schemeClr val="tx1">
                    <a:lumMod val="65000"/>
                    <a:lumOff val="35000"/>
                  </a:schemeClr>
                </a:solidFill>
                <a:latin typeface="微软雅黑" pitchFamily="34" charset="-122"/>
                <a:ea typeface="微软雅黑" pitchFamily="34" charset="-122"/>
              </a:rPr>
              <a:t>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简单的文字概述这里输入</a:t>
            </a:r>
          </a:p>
        </p:txBody>
      </p:sp>
      <p:sp>
        <p:nvSpPr>
          <p:cNvPr id="11" name="TextBox 10"/>
          <p:cNvSpPr txBox="1"/>
          <p:nvPr/>
        </p:nvSpPr>
        <p:spPr>
          <a:xfrm>
            <a:off x="1331640" y="1266314"/>
            <a:ext cx="2448272" cy="400110"/>
          </a:xfrm>
          <a:prstGeom prst="rect">
            <a:avLst/>
          </a:prstGeom>
          <a:noFill/>
        </p:spPr>
        <p:txBody>
          <a:bodyPr wrap="square" rtlCol="0">
            <a:spAutoFit/>
          </a:bodyPr>
          <a:lstStyle/>
          <a:p>
            <a:pPr algn="r"/>
            <a:r>
              <a:rPr lang="en-US" altLang="zh-CN" sz="2000" dirty="0" smtClean="0">
                <a:solidFill>
                  <a:schemeClr val="accent1">
                    <a:lumMod val="75000"/>
                  </a:schemeClr>
                </a:solidFill>
                <a:latin typeface="微软雅黑" pitchFamily="34" charset="-122"/>
                <a:ea typeface="微软雅黑" pitchFamily="34" charset="-122"/>
              </a:rPr>
              <a:t>201X</a:t>
            </a:r>
            <a:r>
              <a:rPr lang="zh-CN" altLang="en-US" sz="2000" dirty="0" smtClean="0">
                <a:solidFill>
                  <a:schemeClr val="accent1">
                    <a:lumMod val="75000"/>
                  </a:schemeClr>
                </a:solidFill>
                <a:latin typeface="微软雅黑" pitchFamily="34" charset="-122"/>
                <a:ea typeface="微软雅黑" pitchFamily="34" charset="-122"/>
              </a:rPr>
              <a:t>年工作情况</a:t>
            </a:r>
            <a:endParaRPr lang="zh-CN" altLang="en-US" sz="2000" dirty="0">
              <a:solidFill>
                <a:schemeClr val="accent1">
                  <a:lumMod val="75000"/>
                </a:schemeClr>
              </a:solidFill>
              <a:latin typeface="微软雅黑" pitchFamily="34" charset="-122"/>
              <a:ea typeface="微软雅黑" pitchFamily="34" charset="-122"/>
            </a:endParaRPr>
          </a:p>
        </p:txBody>
      </p:sp>
      <p:sp>
        <p:nvSpPr>
          <p:cNvPr id="12" name="TextBox 11"/>
          <p:cNvSpPr txBox="1"/>
          <p:nvPr/>
        </p:nvSpPr>
        <p:spPr>
          <a:xfrm>
            <a:off x="5364088" y="1275606"/>
            <a:ext cx="2448272" cy="400110"/>
          </a:xfrm>
          <a:prstGeom prst="rect">
            <a:avLst/>
          </a:prstGeom>
          <a:noFill/>
        </p:spPr>
        <p:txBody>
          <a:bodyPr wrap="square" rtlCol="0">
            <a:spAutoFit/>
          </a:bodyPr>
          <a:lstStyle/>
          <a:p>
            <a:r>
              <a:rPr lang="en-US" altLang="zh-CN" sz="2000" dirty="0" smtClean="0">
                <a:solidFill>
                  <a:schemeClr val="tx1">
                    <a:lumMod val="85000"/>
                    <a:lumOff val="15000"/>
                  </a:schemeClr>
                </a:solidFill>
                <a:latin typeface="微软雅黑" pitchFamily="34" charset="-122"/>
                <a:ea typeface="微软雅黑" pitchFamily="34" charset="-122"/>
              </a:rPr>
              <a:t>201X</a:t>
            </a:r>
            <a:r>
              <a:rPr lang="zh-CN" altLang="en-US" sz="2000" dirty="0" smtClean="0">
                <a:solidFill>
                  <a:schemeClr val="tx1">
                    <a:lumMod val="85000"/>
                    <a:lumOff val="15000"/>
                  </a:schemeClr>
                </a:solidFill>
                <a:latin typeface="微软雅黑" pitchFamily="34" charset="-122"/>
                <a:ea typeface="微软雅黑" pitchFamily="34" charset="-122"/>
              </a:rPr>
              <a:t>年工作情况</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13" name="TextBox 12"/>
          <p:cNvSpPr txBox="1"/>
          <p:nvPr/>
        </p:nvSpPr>
        <p:spPr>
          <a:xfrm>
            <a:off x="5385349" y="1707654"/>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itchFamily="34" charset="-122"/>
                <a:ea typeface="微软雅黑" pitchFamily="34" charset="-122"/>
              </a:rPr>
              <a:t>这里输入简单的文字概述</a:t>
            </a:r>
            <a:r>
              <a:rPr lang="zh-CN" altLang="en-US" sz="1200" dirty="0">
                <a:solidFill>
                  <a:schemeClr val="tx1">
                    <a:lumMod val="65000"/>
                    <a:lumOff val="35000"/>
                  </a:schemeClr>
                </a:solidFill>
                <a:latin typeface="微软雅黑" pitchFamily="34" charset="-122"/>
                <a:ea typeface="微软雅黑" pitchFamily="34" charset="-122"/>
              </a:rPr>
              <a:t>这里输入</a:t>
            </a:r>
            <a:r>
              <a:rPr lang="zh-CN" altLang="en-US" sz="1200" dirty="0" smtClean="0">
                <a:solidFill>
                  <a:schemeClr val="tx1">
                    <a:lumMod val="65000"/>
                    <a:lumOff val="35000"/>
                  </a:schemeClr>
                </a:solidFill>
                <a:latin typeface="微软雅黑" pitchFamily="34" charset="-122"/>
                <a:ea typeface="微软雅黑" pitchFamily="34" charset="-122"/>
              </a:rPr>
              <a:t>简单字概述这里</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简单简单</a:t>
            </a:r>
            <a:r>
              <a:rPr lang="zh-CN" altLang="en-US" sz="1200" dirty="0">
                <a:solidFill>
                  <a:schemeClr val="tx1">
                    <a:lumMod val="65000"/>
                    <a:lumOff val="35000"/>
                  </a:schemeClr>
                </a:solidFill>
                <a:latin typeface="微软雅黑" pitchFamily="34" charset="-122"/>
                <a:ea typeface="微软雅黑" pitchFamily="34" charset="-122"/>
              </a:rPr>
              <a:t>的文字</a:t>
            </a:r>
            <a:r>
              <a:rPr lang="zh-CN" altLang="en-US" sz="1200" dirty="0" smtClean="0">
                <a:solidFill>
                  <a:schemeClr val="tx1">
                    <a:lumMod val="65000"/>
                    <a:lumOff val="35000"/>
                  </a:schemeClr>
                </a:solidFill>
                <a:latin typeface="微软雅黑" pitchFamily="34" charset="-122"/>
                <a:ea typeface="微软雅黑" pitchFamily="34" charset="-122"/>
              </a:rPr>
              <a:t>概述这里</a:t>
            </a:r>
            <a:r>
              <a:rPr lang="zh-CN" altLang="en-US" sz="1200" dirty="0">
                <a:solidFill>
                  <a:schemeClr val="tx1">
                    <a:lumMod val="65000"/>
                    <a:lumOff val="35000"/>
                  </a:schemeClr>
                </a:solidFill>
                <a:latin typeface="微软雅黑" pitchFamily="34" charset="-122"/>
                <a:ea typeface="微软雅黑" pitchFamily="34" charset="-122"/>
              </a:rPr>
              <a:t>输入简单的文字概述简单的文字概述这里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a:t>
            </a:r>
            <a:r>
              <a:rPr lang="zh-CN" altLang="en-US" sz="1200" dirty="0" smtClean="0">
                <a:solidFill>
                  <a:schemeClr val="tx1">
                    <a:lumMod val="65000"/>
                    <a:lumOff val="35000"/>
                  </a:schemeClr>
                </a:solidFill>
                <a:latin typeface="微软雅黑" pitchFamily="34" charset="-122"/>
                <a:ea typeface="微软雅黑" pitchFamily="34" charset="-122"/>
              </a:rPr>
              <a:t>输入</a:t>
            </a:r>
            <a:r>
              <a:rPr lang="zh-CN" altLang="en-US" sz="1200" dirty="0">
                <a:solidFill>
                  <a:schemeClr val="tx1">
                    <a:lumMod val="65000"/>
                    <a:lumOff val="35000"/>
                  </a:schemeClr>
                </a:solidFill>
                <a:latin typeface="微软雅黑" pitchFamily="34" charset="-122"/>
                <a:ea typeface="微软雅黑" pitchFamily="34" charset="-122"/>
              </a:rPr>
              <a:t>简单的文字概述这里输入</a:t>
            </a:r>
          </a:p>
        </p:txBody>
      </p:sp>
      <p:sp>
        <p:nvSpPr>
          <p:cNvPr id="14" name="矩形 13"/>
          <p:cNvSpPr/>
          <p:nvPr/>
        </p:nvSpPr>
        <p:spPr>
          <a:xfrm>
            <a:off x="1943708" y="3539973"/>
            <a:ext cx="1692188" cy="22695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矩形 14"/>
          <p:cNvSpPr/>
          <p:nvPr/>
        </p:nvSpPr>
        <p:spPr>
          <a:xfrm>
            <a:off x="971600" y="3900013"/>
            <a:ext cx="2652199" cy="22695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矩形 15"/>
          <p:cNvSpPr/>
          <p:nvPr/>
        </p:nvSpPr>
        <p:spPr>
          <a:xfrm>
            <a:off x="1475656" y="4321128"/>
            <a:ext cx="2160240" cy="22695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TextBox 16"/>
          <p:cNvSpPr txBox="1"/>
          <p:nvPr/>
        </p:nvSpPr>
        <p:spPr>
          <a:xfrm>
            <a:off x="2152588" y="3539973"/>
            <a:ext cx="1197764"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计划完成：</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18" name="TextBox 17"/>
          <p:cNvSpPr txBox="1"/>
          <p:nvPr/>
        </p:nvSpPr>
        <p:spPr>
          <a:xfrm>
            <a:off x="1763688" y="3900013"/>
            <a:ext cx="1563248"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实际完成数目：</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19" name="TextBox 18"/>
          <p:cNvSpPr txBox="1"/>
          <p:nvPr/>
        </p:nvSpPr>
        <p:spPr>
          <a:xfrm>
            <a:off x="2195736" y="4326364"/>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回款数：</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0" name="矩形 19"/>
          <p:cNvSpPr/>
          <p:nvPr/>
        </p:nvSpPr>
        <p:spPr>
          <a:xfrm>
            <a:off x="5508104" y="3539973"/>
            <a:ext cx="1692188"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矩形 20"/>
          <p:cNvSpPr/>
          <p:nvPr/>
        </p:nvSpPr>
        <p:spPr>
          <a:xfrm>
            <a:off x="5520201" y="3900013"/>
            <a:ext cx="2652199"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2" name="矩形 21"/>
          <p:cNvSpPr/>
          <p:nvPr/>
        </p:nvSpPr>
        <p:spPr>
          <a:xfrm>
            <a:off x="5508104" y="4321128"/>
            <a:ext cx="2160240"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TextBox 22"/>
          <p:cNvSpPr txBox="1"/>
          <p:nvPr/>
        </p:nvSpPr>
        <p:spPr>
          <a:xfrm>
            <a:off x="5716984" y="3539973"/>
            <a:ext cx="1197764"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计划完成：</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24" name="TextBox 23"/>
          <p:cNvSpPr txBox="1"/>
          <p:nvPr/>
        </p:nvSpPr>
        <p:spPr>
          <a:xfrm>
            <a:off x="5724128" y="3900013"/>
            <a:ext cx="1563248"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实际完成数目：</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5" name="TextBox 24"/>
          <p:cNvSpPr txBox="1"/>
          <p:nvPr/>
        </p:nvSpPr>
        <p:spPr>
          <a:xfrm>
            <a:off x="5736200" y="4326364"/>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回款数：</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6" name="TextBox 25"/>
          <p:cNvSpPr txBox="1"/>
          <p:nvPr/>
        </p:nvSpPr>
        <p:spPr>
          <a:xfrm>
            <a:off x="4312827" y="2446318"/>
            <a:ext cx="662361" cy="523220"/>
          </a:xfrm>
          <a:prstGeom prst="rect">
            <a:avLst/>
          </a:prstGeom>
          <a:noFill/>
        </p:spPr>
        <p:txBody>
          <a:bodyPr wrap="none" rtlCol="0">
            <a:spAutoFit/>
          </a:bodyPr>
          <a:lstStyle/>
          <a:p>
            <a:r>
              <a:rPr lang="en-US" altLang="zh-CN" sz="2800" b="1" dirty="0" smtClean="0">
                <a:solidFill>
                  <a:schemeClr val="bg1"/>
                </a:solidFill>
                <a:latin typeface="微软雅黑" pitchFamily="34" charset="-122"/>
                <a:ea typeface="微软雅黑" pitchFamily="34" charset="-122"/>
              </a:rPr>
              <a:t>VS</a:t>
            </a:r>
            <a:endParaRPr lang="zh-CN" altLang="en-US" sz="2800" b="1" dirty="0">
              <a:solidFill>
                <a:schemeClr val="bg1"/>
              </a:solidFill>
              <a:latin typeface="微软雅黑" pitchFamily="34" charset="-122"/>
              <a:ea typeface="微软雅黑" pitchFamily="34" charset="-122"/>
            </a:endParaRPr>
          </a:p>
        </p:txBody>
      </p:sp>
      <p:sp>
        <p:nvSpPr>
          <p:cNvPr id="27" name="TextBox 26"/>
          <p:cNvSpPr txBox="1"/>
          <p:nvPr/>
        </p:nvSpPr>
        <p:spPr>
          <a:xfrm>
            <a:off x="5537099" y="3409168"/>
            <a:ext cx="1197764"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计划完成：</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817641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16" presetClass="entr" presetSubtype="2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Horizontal)">
                                      <p:cBhvr>
                                        <p:cTn id="20" dur="500"/>
                                        <p:tgtEl>
                                          <p:spTgt spid="8"/>
                                        </p:tgtEl>
                                      </p:cBhvr>
                                    </p:animEffect>
                                  </p:childTnLst>
                                </p:cTn>
                              </p:par>
                            </p:childTnLst>
                          </p:cTn>
                        </p:par>
                        <p:par>
                          <p:cTn id="21" fill="hold">
                            <p:stCondLst>
                              <p:cond delay="1850"/>
                            </p:stCondLst>
                            <p:childTnLst>
                              <p:par>
                                <p:cTn id="22" presetID="21"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1)">
                                      <p:cBhvr>
                                        <p:cTn id="24" dur="2000"/>
                                        <p:tgtEl>
                                          <p:spTgt spid="9"/>
                                        </p:tgtEl>
                                      </p:cBhvr>
                                    </p:animEffect>
                                  </p:childTnLst>
                                </p:cTn>
                              </p:par>
                            </p:childTnLst>
                          </p:cTn>
                        </p:par>
                        <p:par>
                          <p:cTn id="25" fill="hold">
                            <p:stCondLst>
                              <p:cond delay="38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1"/>
                                        </p:tgtEl>
                                        <p:attrNameLst>
                                          <p:attrName>ppt_y</p:attrName>
                                        </p:attrNameLst>
                                      </p:cBhvr>
                                      <p:tavLst>
                                        <p:tav tm="0">
                                          <p:val>
                                            <p:strVal val="#ppt_y"/>
                                          </p:val>
                                        </p:tav>
                                        <p:tav tm="100000">
                                          <p:val>
                                            <p:strVal val="#ppt_y"/>
                                          </p:val>
                                        </p:tav>
                                      </p:tavLst>
                                    </p:anim>
                                    <p:anim calcmode="lin" valueType="num">
                                      <p:cBhvr>
                                        <p:cTn id="3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1"/>
                                        </p:tgtEl>
                                      </p:cBhvr>
                                    </p:animEffect>
                                  </p:childTnLst>
                                </p:cTn>
                              </p:par>
                            </p:childTnLst>
                          </p:cTn>
                        </p:par>
                        <p:par>
                          <p:cTn id="33" fill="hold">
                            <p:stCondLst>
                              <p:cond delay="4750"/>
                            </p:stCondLst>
                            <p:childTnLst>
                              <p:par>
                                <p:cTn id="34" presetID="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par>
                          <p:cTn id="38" fill="hold">
                            <p:stCondLst>
                              <p:cond delay="52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 calcmode="lin" valueType="num">
                                      <p:cBhvr>
                                        <p:cTn id="4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2"/>
                                        </p:tgtEl>
                                      </p:cBhvr>
                                    </p:animEffect>
                                  </p:childTnLst>
                                </p:cTn>
                              </p:par>
                            </p:childTnLst>
                          </p:cTn>
                        </p:par>
                        <p:par>
                          <p:cTn id="46" fill="hold">
                            <p:stCondLst>
                              <p:cond delay="6150"/>
                            </p:stCondLst>
                            <p:childTnLst>
                              <p:par>
                                <p:cTn id="47" presetID="2" presetClass="entr" presetSubtype="4"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par>
                          <p:cTn id="51" fill="hold">
                            <p:stCondLst>
                              <p:cond delay="6650"/>
                            </p:stCondLst>
                            <p:childTnLst>
                              <p:par>
                                <p:cTn id="52" presetID="22" presetClass="entr" presetSubtype="2"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right)">
                                      <p:cBhvr>
                                        <p:cTn id="54" dur="400"/>
                                        <p:tgtEl>
                                          <p:spTgt spid="14"/>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right)">
                                      <p:cBhvr>
                                        <p:cTn id="57" dur="500"/>
                                        <p:tgtEl>
                                          <p:spTgt spid="1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71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right)">
                                      <p:cBhvr>
                                        <p:cTn id="70" dur="500"/>
                                        <p:tgtEl>
                                          <p:spTgt spid="1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left)">
                                      <p:cBhvr>
                                        <p:cTn id="73" dur="500"/>
                                        <p:tgtEl>
                                          <p:spTgt spid="21"/>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7650"/>
                            </p:stCondLst>
                            <p:childTnLst>
                              <p:par>
                                <p:cTn id="78" presetID="22" presetClass="entr" presetSubtype="2"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right)">
                                      <p:cBhvr>
                                        <p:cTn id="80" dur="500"/>
                                        <p:tgtEl>
                                          <p:spTgt spid="19"/>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right)">
                                      <p:cBhvr>
                                        <p:cTn id="83" dur="500"/>
                                        <p:tgtEl>
                                          <p:spTgt spid="1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left)">
                                      <p:cBhvr>
                                        <p:cTn id="89" dur="500"/>
                                        <p:tgtEl>
                                          <p:spTgt spid="25"/>
                                        </p:tgtEl>
                                      </p:cBhvr>
                                    </p:animEffect>
                                  </p:childTnLst>
                                </p:cTn>
                              </p:par>
                            </p:childTnLst>
                          </p:cTn>
                        </p:par>
                        <p:par>
                          <p:cTn id="90" fill="hold">
                            <p:stCondLst>
                              <p:cond delay="8150"/>
                            </p:stCondLst>
                            <p:childTnLst>
                              <p:par>
                                <p:cTn id="91" presetID="2" presetClass="entr" presetSubtype="4"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ppt_x"/>
                                          </p:val>
                                        </p:tav>
                                        <p:tav tm="100000">
                                          <p:val>
                                            <p:strVal val="#ppt_x"/>
                                          </p:val>
                                        </p:tav>
                                      </p:tavLst>
                                    </p:anim>
                                    <p:anim calcmode="lin" valueType="num">
                                      <p:cBhvr additive="base">
                                        <p:cTn id="94" dur="500" fill="hold"/>
                                        <p:tgtEl>
                                          <p:spTgt spid="26"/>
                                        </p:tgtEl>
                                        <p:attrNameLst>
                                          <p:attrName>ppt_y</p:attrName>
                                        </p:attrNameLst>
                                      </p:cBhvr>
                                      <p:tavLst>
                                        <p:tav tm="0">
                                          <p:val>
                                            <p:strVal val="1+#ppt_h/2"/>
                                          </p:val>
                                        </p:tav>
                                        <p:tav tm="100000">
                                          <p:val>
                                            <p:strVal val="#ppt_y"/>
                                          </p:val>
                                        </p:tav>
                                      </p:tavLst>
                                    </p:anim>
                                  </p:childTnLst>
                                </p:cTn>
                              </p:par>
                              <p:par>
                                <p:cTn id="95" presetID="22" presetClass="entr" presetSubtype="8"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left)">
                                      <p:cBhvr>
                                        <p:cTn id="9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p:bldP spid="11" grpId="0"/>
      <p:bldP spid="12" grpId="0"/>
      <p:bldP spid="13" grpId="0"/>
      <p:bldP spid="14" grpId="0" animBg="1"/>
      <p:bldP spid="15" grpId="0" animBg="1"/>
      <p:bldP spid="16" grpId="0" animBg="1"/>
      <p:bldP spid="17" grpId="0"/>
      <p:bldP spid="18" grpId="0"/>
      <p:bldP spid="19" grpId="0"/>
      <p:bldP spid="20" grpId="0" animBg="1"/>
      <p:bldP spid="21" grpId="0" animBg="1"/>
      <p:bldP spid="22" grpId="0" animBg="1"/>
      <p:bldP spid="23" grpId="0"/>
      <p:bldP spid="24" grpId="0"/>
      <p:bldP spid="25" grpId="0"/>
      <p:bldP spid="26"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矩形 17"/>
          <p:cNvSpPr>
            <a:spLocks noChangeArrowheads="1"/>
          </p:cNvSpPr>
          <p:nvPr/>
        </p:nvSpPr>
        <p:spPr bwMode="auto">
          <a:xfrm>
            <a:off x="745216" y="1275606"/>
            <a:ext cx="1798002" cy="179617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lIns="86402" tIns="43201" rIns="86402" bIns="43201" anchor="ctr"/>
          <a:lstStyle/>
          <a:p>
            <a:pPr algn="ctr" eaLnBrk="1" hangingPunct="1"/>
            <a:endParaRPr lang="zh-CN" altLang="en-US">
              <a:solidFill>
                <a:srgbClr val="FFFFFF"/>
              </a:solidFill>
            </a:endParaRPr>
          </a:p>
        </p:txBody>
      </p:sp>
      <p:sp>
        <p:nvSpPr>
          <p:cNvPr id="9" name="矩形 18"/>
          <p:cNvSpPr>
            <a:spLocks noChangeArrowheads="1"/>
          </p:cNvSpPr>
          <p:nvPr/>
        </p:nvSpPr>
        <p:spPr bwMode="auto">
          <a:xfrm>
            <a:off x="2698219" y="1275606"/>
            <a:ext cx="1798002" cy="179617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lIns="86402" tIns="43201" rIns="86402" bIns="43201" anchor="ctr"/>
          <a:lstStyle/>
          <a:p>
            <a:pPr algn="ctr" eaLnBrk="1" hangingPunct="1"/>
            <a:endParaRPr lang="zh-CN" altLang="en-US">
              <a:solidFill>
                <a:srgbClr val="FFFFFF"/>
              </a:solidFill>
            </a:endParaRPr>
          </a:p>
        </p:txBody>
      </p:sp>
      <p:sp>
        <p:nvSpPr>
          <p:cNvPr id="10" name="矩形 19"/>
          <p:cNvSpPr>
            <a:spLocks noChangeArrowheads="1"/>
          </p:cNvSpPr>
          <p:nvPr/>
        </p:nvSpPr>
        <p:spPr bwMode="auto">
          <a:xfrm>
            <a:off x="6602502" y="1275606"/>
            <a:ext cx="1796282" cy="179617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lIns="86402" tIns="43201" rIns="86402" bIns="43201" anchor="ctr"/>
          <a:lstStyle/>
          <a:p>
            <a:pPr algn="ctr" eaLnBrk="1" hangingPunct="1"/>
            <a:endParaRPr lang="zh-CN" altLang="en-US">
              <a:solidFill>
                <a:srgbClr val="FFFFFF"/>
              </a:solidFill>
            </a:endParaRPr>
          </a:p>
        </p:txBody>
      </p:sp>
      <p:sp>
        <p:nvSpPr>
          <p:cNvPr id="11" name="矩形 20"/>
          <p:cNvSpPr>
            <a:spLocks noChangeArrowheads="1"/>
          </p:cNvSpPr>
          <p:nvPr/>
        </p:nvSpPr>
        <p:spPr bwMode="auto">
          <a:xfrm>
            <a:off x="4649498" y="1275606"/>
            <a:ext cx="1798002" cy="179617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lIns="86402" tIns="43201" rIns="86402" bIns="43201" anchor="ctr"/>
          <a:lstStyle/>
          <a:p>
            <a:pPr algn="ctr" eaLnBrk="1" hangingPunct="1"/>
            <a:endParaRPr lang="zh-CN" altLang="en-US">
              <a:solidFill>
                <a:srgbClr val="FFFFFF"/>
              </a:solidFill>
            </a:endParaRPr>
          </a:p>
        </p:txBody>
      </p:sp>
      <p:sp>
        <p:nvSpPr>
          <p:cNvPr id="12" name="矩形 3"/>
          <p:cNvSpPr>
            <a:spLocks noChangeArrowheads="1"/>
          </p:cNvSpPr>
          <p:nvPr/>
        </p:nvSpPr>
        <p:spPr bwMode="auto">
          <a:xfrm>
            <a:off x="901938" y="2894400"/>
            <a:ext cx="1484558" cy="792174"/>
          </a:xfrm>
          <a:prstGeom prst="roundRect">
            <a:avLst>
              <a:gd name="adj" fmla="val 8010"/>
            </a:avLst>
          </a:prstGeom>
          <a:solidFill>
            <a:schemeClr val="accent1">
              <a:lumMod val="75000"/>
              <a:alpha val="90000"/>
            </a:schemeClr>
          </a:solidFill>
          <a:ln>
            <a:noFill/>
          </a:ln>
          <a:extLst/>
        </p:spPr>
        <p:txBody>
          <a:bodyPr lIns="86402" tIns="43201" rIns="86402" bIns="43201" anchor="ctr"/>
          <a:lstStyle/>
          <a:p>
            <a:pPr algn="ctr" eaLnBrk="1" hangingPunct="1">
              <a:lnSpc>
                <a:spcPct val="130000"/>
              </a:lnSpc>
            </a:pPr>
            <a:r>
              <a:rPr lang="zh-CN" altLang="en-US" sz="1400" dirty="0">
                <a:solidFill>
                  <a:schemeClr val="bg1"/>
                </a:solidFill>
                <a:latin typeface="微软雅黑" pitchFamily="34" charset="-122"/>
                <a:ea typeface="微软雅黑" pitchFamily="34" charset="-122"/>
              </a:rPr>
              <a:t>更改文字</a:t>
            </a:r>
            <a:endParaRPr lang="en-US" altLang="zh-CN" sz="1400" dirty="0">
              <a:solidFill>
                <a:schemeClr val="bg1"/>
              </a:solidFill>
              <a:latin typeface="微软雅黑" pitchFamily="34" charset="-122"/>
              <a:ea typeface="微软雅黑" pitchFamily="34" charset="-122"/>
            </a:endParaRPr>
          </a:p>
          <a:p>
            <a:pPr algn="ctr" eaLnBrk="1" hangingPunct="1">
              <a:lnSpc>
                <a:spcPct val="130000"/>
              </a:lnSpc>
            </a:pPr>
            <a:r>
              <a:rPr lang="zh-CN" altLang="en-US" sz="1400" dirty="0">
                <a:solidFill>
                  <a:schemeClr val="bg1"/>
                </a:solidFill>
                <a:latin typeface="微软雅黑" pitchFamily="34" charset="-122"/>
                <a:ea typeface="微软雅黑" pitchFamily="34" charset="-122"/>
              </a:rPr>
              <a:t>的方法</a:t>
            </a:r>
          </a:p>
        </p:txBody>
      </p:sp>
      <p:sp>
        <p:nvSpPr>
          <p:cNvPr id="13" name="矩形 5"/>
          <p:cNvSpPr>
            <a:spLocks noChangeArrowheads="1"/>
          </p:cNvSpPr>
          <p:nvPr/>
        </p:nvSpPr>
        <p:spPr bwMode="auto">
          <a:xfrm>
            <a:off x="2854941" y="2894400"/>
            <a:ext cx="1484558" cy="792174"/>
          </a:xfrm>
          <a:prstGeom prst="roundRect">
            <a:avLst>
              <a:gd name="adj" fmla="val 7048"/>
            </a:avLst>
          </a:prstGeom>
          <a:solidFill>
            <a:schemeClr val="accent1">
              <a:lumMod val="75000"/>
              <a:alpha val="90000"/>
            </a:schemeClr>
          </a:solidFill>
          <a:ln>
            <a:noFill/>
          </a:ln>
          <a:extLst/>
        </p:spPr>
        <p:txBody>
          <a:bodyPr lIns="86402" tIns="43201" rIns="86402" bIns="43201" anchor="ctr"/>
          <a:lstStyle/>
          <a:p>
            <a:pPr algn="ctr" eaLnBrk="1" hangingPunct="1">
              <a:lnSpc>
                <a:spcPct val="130000"/>
              </a:lnSpc>
            </a:pPr>
            <a:r>
              <a:rPr lang="zh-CN" altLang="en-US" sz="1400">
                <a:solidFill>
                  <a:schemeClr val="bg1"/>
                </a:solidFill>
                <a:latin typeface="微软雅黑" pitchFamily="34" charset="-122"/>
                <a:ea typeface="微软雅黑" pitchFamily="34" charset="-122"/>
              </a:rPr>
              <a:t>更改图片</a:t>
            </a:r>
          </a:p>
          <a:p>
            <a:pPr algn="ctr" eaLnBrk="1" hangingPunct="1">
              <a:lnSpc>
                <a:spcPct val="130000"/>
              </a:lnSpc>
            </a:pPr>
            <a:r>
              <a:rPr lang="zh-CN" altLang="en-US" sz="1400">
                <a:solidFill>
                  <a:schemeClr val="bg1"/>
                </a:solidFill>
                <a:latin typeface="微软雅黑" pitchFamily="34" charset="-122"/>
                <a:ea typeface="微软雅黑" pitchFamily="34" charset="-122"/>
              </a:rPr>
              <a:t>的方法</a:t>
            </a:r>
          </a:p>
        </p:txBody>
      </p:sp>
      <p:sp>
        <p:nvSpPr>
          <p:cNvPr id="14" name="矩形 8"/>
          <p:cNvSpPr>
            <a:spLocks noChangeArrowheads="1"/>
          </p:cNvSpPr>
          <p:nvPr/>
        </p:nvSpPr>
        <p:spPr bwMode="auto">
          <a:xfrm>
            <a:off x="6757503" y="2894400"/>
            <a:ext cx="1484558" cy="792174"/>
          </a:xfrm>
          <a:prstGeom prst="roundRect">
            <a:avLst>
              <a:gd name="adj" fmla="val 8010"/>
            </a:avLst>
          </a:prstGeom>
          <a:solidFill>
            <a:schemeClr val="accent1">
              <a:lumMod val="75000"/>
              <a:alpha val="90000"/>
            </a:schemeClr>
          </a:solidFill>
          <a:ln>
            <a:noFill/>
          </a:ln>
          <a:extLst/>
        </p:spPr>
        <p:txBody>
          <a:bodyPr lIns="86402" tIns="43201" rIns="86402" bIns="43201" anchor="ctr"/>
          <a:lstStyle/>
          <a:p>
            <a:pPr algn="ctr" eaLnBrk="1" hangingPunct="1">
              <a:lnSpc>
                <a:spcPct val="130000"/>
              </a:lnSpc>
            </a:pPr>
            <a:r>
              <a:rPr lang="zh-CN" altLang="en-US" sz="1400">
                <a:solidFill>
                  <a:schemeClr val="bg1"/>
                </a:solidFill>
                <a:latin typeface="微软雅黑" pitchFamily="34" charset="-122"/>
                <a:ea typeface="微软雅黑" pitchFamily="34" charset="-122"/>
              </a:rPr>
              <a:t>更改图片</a:t>
            </a:r>
            <a:endParaRPr lang="en-US" altLang="zh-CN" sz="1400">
              <a:solidFill>
                <a:schemeClr val="bg1"/>
              </a:solidFill>
              <a:latin typeface="微软雅黑" pitchFamily="34" charset="-122"/>
              <a:ea typeface="微软雅黑" pitchFamily="34" charset="-122"/>
            </a:endParaRPr>
          </a:p>
          <a:p>
            <a:pPr algn="ctr" eaLnBrk="1" hangingPunct="1">
              <a:lnSpc>
                <a:spcPct val="130000"/>
              </a:lnSpc>
            </a:pPr>
            <a:r>
              <a:rPr lang="zh-CN" altLang="en-US" sz="1400">
                <a:solidFill>
                  <a:schemeClr val="bg1"/>
                </a:solidFill>
                <a:latin typeface="微软雅黑" pitchFamily="34" charset="-122"/>
                <a:ea typeface="微软雅黑" pitchFamily="34" charset="-122"/>
              </a:rPr>
              <a:t>色彩的方法</a:t>
            </a:r>
          </a:p>
        </p:txBody>
      </p:sp>
      <p:sp>
        <p:nvSpPr>
          <p:cNvPr id="15" name="矩形 10"/>
          <p:cNvSpPr>
            <a:spLocks noChangeArrowheads="1"/>
          </p:cNvSpPr>
          <p:nvPr/>
        </p:nvSpPr>
        <p:spPr bwMode="auto">
          <a:xfrm>
            <a:off x="4806222" y="2894400"/>
            <a:ext cx="1484558" cy="792174"/>
          </a:xfrm>
          <a:prstGeom prst="roundRect">
            <a:avLst>
              <a:gd name="adj" fmla="val 8010"/>
            </a:avLst>
          </a:prstGeom>
          <a:solidFill>
            <a:schemeClr val="accent1">
              <a:lumMod val="75000"/>
              <a:alpha val="90000"/>
            </a:schemeClr>
          </a:solidFill>
          <a:ln>
            <a:noFill/>
          </a:ln>
          <a:extLst/>
        </p:spPr>
        <p:txBody>
          <a:bodyPr lIns="86402" tIns="43201" rIns="86402" bIns="43201" anchor="ctr"/>
          <a:lstStyle/>
          <a:p>
            <a:pPr algn="ctr" eaLnBrk="1" hangingPunct="1">
              <a:lnSpc>
                <a:spcPct val="130000"/>
              </a:lnSpc>
            </a:pPr>
            <a:r>
              <a:rPr lang="zh-CN" altLang="en-US" sz="1400">
                <a:solidFill>
                  <a:schemeClr val="bg1"/>
                </a:solidFill>
                <a:latin typeface="微软雅黑" pitchFamily="34" charset="-122"/>
                <a:ea typeface="微软雅黑" pitchFamily="34" charset="-122"/>
              </a:rPr>
              <a:t>增加图片</a:t>
            </a:r>
            <a:endParaRPr lang="en-US" altLang="zh-CN" sz="1400">
              <a:solidFill>
                <a:schemeClr val="bg1"/>
              </a:solidFill>
              <a:latin typeface="微软雅黑" pitchFamily="34" charset="-122"/>
              <a:ea typeface="微软雅黑" pitchFamily="34" charset="-122"/>
            </a:endParaRPr>
          </a:p>
          <a:p>
            <a:pPr algn="ctr" eaLnBrk="1" hangingPunct="1">
              <a:lnSpc>
                <a:spcPct val="130000"/>
              </a:lnSpc>
            </a:pPr>
            <a:r>
              <a:rPr lang="zh-CN" altLang="en-US" sz="1400">
                <a:solidFill>
                  <a:schemeClr val="bg1"/>
                </a:solidFill>
                <a:latin typeface="微软雅黑" pitchFamily="34" charset="-122"/>
                <a:ea typeface="微软雅黑" pitchFamily="34" charset="-122"/>
              </a:rPr>
              <a:t>的方法</a:t>
            </a:r>
          </a:p>
        </p:txBody>
      </p:sp>
      <p:sp>
        <p:nvSpPr>
          <p:cNvPr id="16" name="矩形 15"/>
          <p:cNvSpPr/>
          <p:nvPr/>
        </p:nvSpPr>
        <p:spPr>
          <a:xfrm>
            <a:off x="564782" y="3813540"/>
            <a:ext cx="1872000" cy="992579"/>
          </a:xfrm>
          <a:prstGeom prst="rect">
            <a:avLst/>
          </a:prstGeom>
        </p:spPr>
        <p:txBody>
          <a:bodyPr wrap="square">
            <a:spAutoFit/>
          </a:bodyPr>
          <a:lstStyle/>
          <a:p>
            <a:pPr algn="ctr">
              <a:lnSpc>
                <a:spcPct val="150000"/>
              </a:lnSpc>
            </a:pP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17" name="矩形 16"/>
          <p:cNvSpPr/>
          <p:nvPr/>
        </p:nvSpPr>
        <p:spPr>
          <a:xfrm>
            <a:off x="2564449" y="3813540"/>
            <a:ext cx="1872000" cy="992579"/>
          </a:xfrm>
          <a:prstGeom prst="rect">
            <a:avLst/>
          </a:prstGeom>
        </p:spPr>
        <p:txBody>
          <a:bodyPr wrap="square">
            <a:spAutoFit/>
          </a:bodyPr>
          <a:lstStyle/>
          <a:p>
            <a:pPr algn="ctr">
              <a:lnSpc>
                <a:spcPct val="150000"/>
              </a:lnSpc>
            </a:pP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18" name="矩形 17"/>
          <p:cNvSpPr/>
          <p:nvPr/>
        </p:nvSpPr>
        <p:spPr>
          <a:xfrm>
            <a:off x="4564116" y="3813540"/>
            <a:ext cx="1872000" cy="992579"/>
          </a:xfrm>
          <a:prstGeom prst="rect">
            <a:avLst/>
          </a:prstGeom>
        </p:spPr>
        <p:txBody>
          <a:bodyPr wrap="square">
            <a:spAutoFit/>
          </a:bodyPr>
          <a:lstStyle/>
          <a:p>
            <a:pPr algn="ctr">
              <a:lnSpc>
                <a:spcPct val="150000"/>
              </a:lnSpc>
            </a:pP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19" name="矩形 18"/>
          <p:cNvSpPr/>
          <p:nvPr/>
        </p:nvSpPr>
        <p:spPr>
          <a:xfrm>
            <a:off x="6563782" y="3813540"/>
            <a:ext cx="1872000" cy="992579"/>
          </a:xfrm>
          <a:prstGeom prst="rect">
            <a:avLst/>
          </a:prstGeom>
        </p:spPr>
        <p:txBody>
          <a:bodyPr wrap="square">
            <a:spAutoFit/>
          </a:bodyPr>
          <a:lstStyle/>
          <a:p>
            <a:pPr algn="ctr">
              <a:lnSpc>
                <a:spcPct val="150000"/>
              </a:lnSpc>
            </a:pP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a:t>
            </a:r>
          </a:p>
        </p:txBody>
      </p:sp>
    </p:spTree>
    <p:extLst>
      <p:ext uri="{BB962C8B-B14F-4D97-AF65-F5344CB8AC3E}">
        <p14:creationId xmlns:p14="http://schemas.microsoft.com/office/powerpoint/2010/main" val="17868515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par>
                          <p:cTn id="26" fill="hold">
                            <p:stCondLst>
                              <p:cond delay="185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250"/>
                                        <p:tgtEl>
                                          <p:spTgt spid="16"/>
                                        </p:tgtEl>
                                      </p:cBhvr>
                                    </p:animEffect>
                                  </p:childTnLst>
                                </p:cTn>
                              </p:par>
                            </p:childTnLst>
                          </p:cTn>
                        </p:par>
                        <p:par>
                          <p:cTn id="30" fill="hold">
                            <p:stCondLst>
                              <p:cond delay="2100"/>
                            </p:stCondLst>
                            <p:childTnLst>
                              <p:par>
                                <p:cTn id="31" presetID="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260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250"/>
                                        <p:tgtEl>
                                          <p:spTgt spid="17"/>
                                        </p:tgtEl>
                                      </p:cBhvr>
                                    </p:animEffect>
                                  </p:childTnLst>
                                </p:cTn>
                              </p:par>
                            </p:childTnLst>
                          </p:cTn>
                        </p:par>
                        <p:par>
                          <p:cTn id="43" fill="hold">
                            <p:stCondLst>
                              <p:cond delay="2850"/>
                            </p:stCondLst>
                            <p:childTnLst>
                              <p:par>
                                <p:cTn id="44" presetID="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par>
                          <p:cTn id="52" fill="hold">
                            <p:stCondLst>
                              <p:cond delay="335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250"/>
                                        <p:tgtEl>
                                          <p:spTgt spid="18"/>
                                        </p:tgtEl>
                                      </p:cBhvr>
                                    </p:animEffect>
                                  </p:childTnLst>
                                </p:cTn>
                              </p:par>
                            </p:childTnLst>
                          </p:cTn>
                        </p:par>
                        <p:par>
                          <p:cTn id="56" fill="hold">
                            <p:stCondLst>
                              <p:cond delay="3600"/>
                            </p:stCondLst>
                            <p:childTnLst>
                              <p:par>
                                <p:cTn id="57" presetID="2" presetClass="entr" presetSubtype="1"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childTnLst>
                          </p:cTn>
                        </p:par>
                        <p:par>
                          <p:cTn id="65" fill="hold">
                            <p:stCondLst>
                              <p:cond delay="4100"/>
                            </p:stCondLst>
                            <p:childTnLst>
                              <p:par>
                                <p:cTn id="66" presetID="22" presetClass="entr" presetSubtype="1"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up)">
                                      <p:cBhvr>
                                        <p:cTn id="68"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aphicFrame>
        <p:nvGraphicFramePr>
          <p:cNvPr id="8" name="表格 7"/>
          <p:cNvGraphicFramePr>
            <a:graphicFrameLocks noGrp="1"/>
          </p:cNvGraphicFramePr>
          <p:nvPr>
            <p:extLst>
              <p:ext uri="{D42A27DB-BD31-4B8C-83A1-F6EECF244321}">
                <p14:modId xmlns:p14="http://schemas.microsoft.com/office/powerpoint/2010/main" val="293573742"/>
              </p:ext>
            </p:extLst>
          </p:nvPr>
        </p:nvGraphicFramePr>
        <p:xfrm>
          <a:off x="353241" y="1517780"/>
          <a:ext cx="3858718" cy="2854170"/>
        </p:xfrm>
        <a:graphic>
          <a:graphicData uri="http://schemas.openxmlformats.org/drawingml/2006/table">
            <a:tbl>
              <a:tblPr firstRow="1" lastRow="1" bandRow="1">
                <a:tableStyleId>{5C22544A-7EE6-4342-B048-85BDC9FD1C3A}</a:tableStyleId>
              </a:tblPr>
              <a:tblGrid>
                <a:gridCol w="1929359"/>
                <a:gridCol w="1929359"/>
              </a:tblGrid>
              <a:tr h="475695">
                <a:tc>
                  <a:txBody>
                    <a:bodyPr/>
                    <a:lstStyle/>
                    <a:p>
                      <a:pPr algn="ctr"/>
                      <a:r>
                        <a:rPr lang="zh-CN" altLang="en-US" sz="1600" dirty="0" smtClean="0">
                          <a:solidFill>
                            <a:schemeClr val="bg1"/>
                          </a:solidFill>
                          <a:latin typeface="微软雅黑" pitchFamily="34" charset="-122"/>
                          <a:ea typeface="微软雅黑" pitchFamily="34" charset="-122"/>
                        </a:rPr>
                        <a:t>地区</a:t>
                      </a:r>
                      <a:endParaRPr lang="zh-CN" altLang="en-US" sz="1600" dirty="0">
                        <a:solidFill>
                          <a:schemeClr val="bg1"/>
                        </a:solidFill>
                        <a:latin typeface="微软雅黑" pitchFamily="34" charset="-122"/>
                        <a:ea typeface="微软雅黑" pitchFamily="34" charset="-122"/>
                      </a:endParaRPr>
                    </a:p>
                  </a:txBody>
                  <a:tcPr marL="87366" marR="87366" marT="43687" marB="43687">
                    <a:solidFill>
                      <a:schemeClr val="accent1">
                        <a:lumMod val="75000"/>
                      </a:schemeClr>
                    </a:solidFill>
                  </a:tcPr>
                </a:tc>
                <a:tc>
                  <a:txBody>
                    <a:bodyPr/>
                    <a:lstStyle/>
                    <a:p>
                      <a:pPr algn="ctr"/>
                      <a:r>
                        <a:rPr lang="zh-CN" altLang="en-US" sz="1600" dirty="0" smtClean="0">
                          <a:solidFill>
                            <a:schemeClr val="bg1"/>
                          </a:solidFill>
                          <a:latin typeface="微软雅黑" pitchFamily="34" charset="-122"/>
                          <a:ea typeface="微软雅黑" pitchFamily="34" charset="-122"/>
                        </a:rPr>
                        <a:t>数据</a:t>
                      </a:r>
                      <a:endParaRPr lang="en-US" altLang="zh-CN" sz="1600" dirty="0" smtClean="0">
                        <a:solidFill>
                          <a:schemeClr val="bg1"/>
                        </a:solidFill>
                        <a:latin typeface="微软雅黑" pitchFamily="34" charset="-122"/>
                        <a:ea typeface="微软雅黑" pitchFamily="34" charset="-122"/>
                      </a:endParaRPr>
                    </a:p>
                  </a:txBody>
                  <a:tcPr marL="87366" marR="87366" marT="43687" marB="43687">
                    <a:solidFill>
                      <a:schemeClr val="accent1">
                        <a:lumMod val="75000"/>
                      </a:schemeClr>
                    </a:solidFill>
                  </a:tcPr>
                </a:tc>
              </a:tr>
              <a:tr h="475695">
                <a:tc>
                  <a:txBody>
                    <a:bodyPr/>
                    <a:lstStyle/>
                    <a:p>
                      <a:pPr algn="ctr"/>
                      <a:r>
                        <a:rPr lang="zh-CN" altLang="en-US" sz="1600" dirty="0" smtClean="0">
                          <a:solidFill>
                            <a:schemeClr val="tx1">
                              <a:lumMod val="85000"/>
                              <a:lumOff val="15000"/>
                            </a:schemeClr>
                          </a:solidFill>
                          <a:latin typeface="微软雅黑" pitchFamily="34" charset="-122"/>
                          <a:ea typeface="微软雅黑" pitchFamily="34" charset="-122"/>
                        </a:rPr>
                        <a:t>华南</a:t>
                      </a:r>
                      <a:endParaRPr lang="zh-CN" altLang="en-US" sz="1600" dirty="0">
                        <a:solidFill>
                          <a:schemeClr val="tx1">
                            <a:lumMod val="85000"/>
                            <a:lumOff val="15000"/>
                          </a:schemeClr>
                        </a:solidFill>
                        <a:latin typeface="微软雅黑" pitchFamily="34" charset="-122"/>
                        <a:ea typeface="微软雅黑" pitchFamily="34" charset="-122"/>
                      </a:endParaRPr>
                    </a:p>
                  </a:txBody>
                  <a:tcPr marL="87366" marR="87366" marT="43687" marB="43687">
                    <a:solidFill>
                      <a:schemeClr val="bg1">
                        <a:lumMod val="85000"/>
                      </a:schemeClr>
                    </a:solidFill>
                  </a:tcPr>
                </a:tc>
                <a:tc>
                  <a:txBody>
                    <a:bodyPr/>
                    <a:lstStyle/>
                    <a:p>
                      <a:pPr algn="ctr"/>
                      <a:r>
                        <a:rPr lang="en-US" altLang="zh-CN" sz="1600" dirty="0" smtClean="0">
                          <a:solidFill>
                            <a:schemeClr val="tx1">
                              <a:lumMod val="85000"/>
                              <a:lumOff val="15000"/>
                            </a:schemeClr>
                          </a:solidFill>
                          <a:latin typeface="微软雅黑" pitchFamily="34" charset="-122"/>
                          <a:ea typeface="微软雅黑" pitchFamily="34" charset="-122"/>
                        </a:rPr>
                        <a:t>58</a:t>
                      </a:r>
                      <a:r>
                        <a:rPr lang="zh-CN" altLang="en-US" sz="1600" dirty="0" smtClean="0">
                          <a:solidFill>
                            <a:schemeClr val="tx1">
                              <a:lumMod val="85000"/>
                              <a:lumOff val="15000"/>
                            </a:schemeClr>
                          </a:solidFill>
                          <a:latin typeface="微软雅黑" pitchFamily="34" charset="-122"/>
                          <a:ea typeface="微软雅黑" pitchFamily="34" charset="-122"/>
                        </a:rPr>
                        <a:t>万</a:t>
                      </a:r>
                      <a:endParaRPr lang="zh-CN" altLang="en-US" sz="1600" dirty="0">
                        <a:solidFill>
                          <a:schemeClr val="tx1">
                            <a:lumMod val="85000"/>
                            <a:lumOff val="15000"/>
                          </a:schemeClr>
                        </a:solidFill>
                        <a:latin typeface="微软雅黑" pitchFamily="34" charset="-122"/>
                        <a:ea typeface="微软雅黑" pitchFamily="34" charset="-122"/>
                      </a:endParaRPr>
                    </a:p>
                  </a:txBody>
                  <a:tcPr marL="87366" marR="87366" marT="43687" marB="43687">
                    <a:solidFill>
                      <a:schemeClr val="bg1">
                        <a:lumMod val="85000"/>
                      </a:schemeClr>
                    </a:solidFill>
                  </a:tcPr>
                </a:tc>
              </a:tr>
              <a:tr h="475695">
                <a:tc>
                  <a:txBody>
                    <a:bodyPr/>
                    <a:lstStyle/>
                    <a:p>
                      <a:pPr algn="ctr"/>
                      <a:r>
                        <a:rPr lang="zh-CN" altLang="en-US" sz="1600" dirty="0" smtClean="0">
                          <a:solidFill>
                            <a:schemeClr val="tx1">
                              <a:lumMod val="85000"/>
                              <a:lumOff val="15000"/>
                            </a:schemeClr>
                          </a:solidFill>
                          <a:latin typeface="微软雅黑" pitchFamily="34" charset="-122"/>
                          <a:ea typeface="微软雅黑" pitchFamily="34" charset="-122"/>
                        </a:rPr>
                        <a:t>华北</a:t>
                      </a:r>
                      <a:endParaRPr lang="zh-CN" altLang="en-US" sz="1600" dirty="0">
                        <a:solidFill>
                          <a:schemeClr val="tx1">
                            <a:lumMod val="85000"/>
                            <a:lumOff val="15000"/>
                          </a:schemeClr>
                        </a:solidFill>
                        <a:latin typeface="微软雅黑" pitchFamily="34" charset="-122"/>
                        <a:ea typeface="微软雅黑" pitchFamily="34" charset="-122"/>
                      </a:endParaRPr>
                    </a:p>
                  </a:txBody>
                  <a:tcPr marL="87366" marR="87366" marT="43687" marB="43687">
                    <a:solidFill>
                      <a:schemeClr val="bg1">
                        <a:lumMod val="95000"/>
                      </a:schemeClr>
                    </a:solidFill>
                  </a:tcPr>
                </a:tc>
                <a:tc>
                  <a:txBody>
                    <a:bodyPr/>
                    <a:lstStyle/>
                    <a:p>
                      <a:pPr algn="ctr"/>
                      <a:r>
                        <a:rPr lang="en-US" altLang="zh-CN" sz="1600" dirty="0" smtClean="0">
                          <a:solidFill>
                            <a:schemeClr val="tx1">
                              <a:lumMod val="85000"/>
                              <a:lumOff val="15000"/>
                            </a:schemeClr>
                          </a:solidFill>
                          <a:latin typeface="微软雅黑" pitchFamily="34" charset="-122"/>
                          <a:ea typeface="微软雅黑" pitchFamily="34" charset="-122"/>
                        </a:rPr>
                        <a:t>22</a:t>
                      </a:r>
                      <a:r>
                        <a:rPr lang="zh-CN" altLang="en-US" sz="1600" dirty="0" smtClean="0">
                          <a:solidFill>
                            <a:schemeClr val="tx1">
                              <a:lumMod val="85000"/>
                              <a:lumOff val="15000"/>
                            </a:schemeClr>
                          </a:solidFill>
                          <a:latin typeface="微软雅黑" pitchFamily="34" charset="-122"/>
                          <a:ea typeface="微软雅黑" pitchFamily="34" charset="-122"/>
                        </a:rPr>
                        <a:t>万</a:t>
                      </a:r>
                      <a:endParaRPr lang="zh-CN" altLang="en-US" sz="1600" dirty="0">
                        <a:solidFill>
                          <a:schemeClr val="tx1">
                            <a:lumMod val="85000"/>
                            <a:lumOff val="15000"/>
                          </a:schemeClr>
                        </a:solidFill>
                        <a:latin typeface="微软雅黑" pitchFamily="34" charset="-122"/>
                        <a:ea typeface="微软雅黑" pitchFamily="34" charset="-122"/>
                      </a:endParaRPr>
                    </a:p>
                  </a:txBody>
                  <a:tcPr marL="87366" marR="87366" marT="43687" marB="43687">
                    <a:solidFill>
                      <a:schemeClr val="bg1">
                        <a:lumMod val="95000"/>
                      </a:schemeClr>
                    </a:solidFill>
                  </a:tcPr>
                </a:tc>
              </a:tr>
              <a:tr h="475695">
                <a:tc>
                  <a:txBody>
                    <a:bodyPr/>
                    <a:lstStyle/>
                    <a:p>
                      <a:pPr marL="0" algn="ctr" defTabSz="685800" rtl="0" eaLnBrk="1" latinLnBrk="0" hangingPunct="1"/>
                      <a:r>
                        <a:rPr lang="zh-CN" altLang="en-US" sz="1600" kern="1200" dirty="0" smtClean="0">
                          <a:solidFill>
                            <a:schemeClr val="tx1">
                              <a:lumMod val="85000"/>
                              <a:lumOff val="15000"/>
                            </a:schemeClr>
                          </a:solidFill>
                          <a:latin typeface="微软雅黑" pitchFamily="34" charset="-122"/>
                          <a:ea typeface="微软雅黑" pitchFamily="34" charset="-122"/>
                          <a:cs typeface="+mn-cs"/>
                        </a:rPr>
                        <a:t>华中</a:t>
                      </a:r>
                      <a:endParaRPr lang="zh-CN" altLang="en-US" sz="1600" kern="1200" dirty="0">
                        <a:solidFill>
                          <a:schemeClr val="tx1">
                            <a:lumMod val="85000"/>
                            <a:lumOff val="15000"/>
                          </a:schemeClr>
                        </a:solidFill>
                        <a:latin typeface="微软雅黑" pitchFamily="34" charset="-122"/>
                        <a:ea typeface="微软雅黑" pitchFamily="34" charset="-122"/>
                        <a:cs typeface="+mn-cs"/>
                      </a:endParaRPr>
                    </a:p>
                  </a:txBody>
                  <a:tcPr marL="87366" marR="87366" marT="43687" marB="43687">
                    <a:solidFill>
                      <a:schemeClr val="bg1">
                        <a:lumMod val="85000"/>
                      </a:schemeClr>
                    </a:solidFill>
                  </a:tcPr>
                </a:tc>
                <a:tc>
                  <a:txBody>
                    <a:bodyPr/>
                    <a:lstStyle/>
                    <a:p>
                      <a:pPr marL="0" algn="ctr" defTabSz="685800" rtl="0" eaLnBrk="1" latinLnBrk="0" hangingPunct="1"/>
                      <a:r>
                        <a:rPr lang="en-US" altLang="zh-CN" sz="1600" kern="1200" dirty="0" smtClean="0">
                          <a:solidFill>
                            <a:schemeClr val="tx1">
                              <a:lumMod val="85000"/>
                              <a:lumOff val="15000"/>
                            </a:schemeClr>
                          </a:solidFill>
                          <a:latin typeface="微软雅黑" pitchFamily="34" charset="-122"/>
                          <a:ea typeface="微软雅黑" pitchFamily="34" charset="-122"/>
                          <a:cs typeface="+mn-cs"/>
                        </a:rPr>
                        <a:t>68</a:t>
                      </a:r>
                      <a:r>
                        <a:rPr lang="zh-CN" altLang="en-US" sz="1600" kern="1200" dirty="0" smtClean="0">
                          <a:solidFill>
                            <a:schemeClr val="tx1">
                              <a:lumMod val="85000"/>
                              <a:lumOff val="15000"/>
                            </a:schemeClr>
                          </a:solidFill>
                          <a:latin typeface="微软雅黑" pitchFamily="34" charset="-122"/>
                          <a:ea typeface="微软雅黑" pitchFamily="34" charset="-122"/>
                          <a:cs typeface="+mn-cs"/>
                        </a:rPr>
                        <a:t>万</a:t>
                      </a:r>
                      <a:endParaRPr lang="zh-CN" altLang="en-US" sz="1600" kern="1200" dirty="0">
                        <a:solidFill>
                          <a:schemeClr val="tx1">
                            <a:lumMod val="85000"/>
                            <a:lumOff val="15000"/>
                          </a:schemeClr>
                        </a:solidFill>
                        <a:latin typeface="微软雅黑" pitchFamily="34" charset="-122"/>
                        <a:ea typeface="微软雅黑" pitchFamily="34" charset="-122"/>
                        <a:cs typeface="+mn-cs"/>
                      </a:endParaRPr>
                    </a:p>
                  </a:txBody>
                  <a:tcPr marL="87366" marR="87366" marT="43687" marB="43687">
                    <a:solidFill>
                      <a:schemeClr val="bg1">
                        <a:lumMod val="85000"/>
                      </a:schemeClr>
                    </a:solidFill>
                  </a:tcPr>
                </a:tc>
              </a:tr>
              <a:tr h="475695">
                <a:tc>
                  <a:txBody>
                    <a:bodyPr/>
                    <a:lstStyle/>
                    <a:p>
                      <a:pPr marL="0" algn="ctr" defTabSz="685800" rtl="0" eaLnBrk="1" latinLnBrk="0" hangingPunct="1"/>
                      <a:r>
                        <a:rPr lang="zh-CN" altLang="en-US" sz="1600" kern="1200" dirty="0" smtClean="0">
                          <a:solidFill>
                            <a:schemeClr val="tx1">
                              <a:lumMod val="85000"/>
                              <a:lumOff val="15000"/>
                            </a:schemeClr>
                          </a:solidFill>
                          <a:latin typeface="微软雅黑" pitchFamily="34" charset="-122"/>
                          <a:ea typeface="微软雅黑" pitchFamily="34" charset="-122"/>
                          <a:cs typeface="+mn-cs"/>
                        </a:rPr>
                        <a:t>华西</a:t>
                      </a:r>
                      <a:endParaRPr lang="zh-CN" altLang="en-US" sz="1600" kern="1200" dirty="0">
                        <a:solidFill>
                          <a:schemeClr val="tx1">
                            <a:lumMod val="85000"/>
                            <a:lumOff val="15000"/>
                          </a:schemeClr>
                        </a:solidFill>
                        <a:latin typeface="微软雅黑" pitchFamily="34" charset="-122"/>
                        <a:ea typeface="微软雅黑" pitchFamily="34" charset="-122"/>
                        <a:cs typeface="+mn-cs"/>
                      </a:endParaRPr>
                    </a:p>
                  </a:txBody>
                  <a:tcPr marL="87366" marR="87366" marT="43687" marB="43687">
                    <a:solidFill>
                      <a:schemeClr val="bg1">
                        <a:lumMod val="95000"/>
                      </a:schemeClr>
                    </a:solidFill>
                  </a:tcPr>
                </a:tc>
                <a:tc>
                  <a:txBody>
                    <a:bodyPr/>
                    <a:lstStyle/>
                    <a:p>
                      <a:pPr marL="0" algn="ctr" defTabSz="685800" rtl="0" eaLnBrk="1" latinLnBrk="0" hangingPunct="1"/>
                      <a:r>
                        <a:rPr lang="en-US" altLang="zh-CN" sz="1600" kern="1200" dirty="0" smtClean="0">
                          <a:solidFill>
                            <a:schemeClr val="tx1">
                              <a:lumMod val="85000"/>
                              <a:lumOff val="15000"/>
                            </a:schemeClr>
                          </a:solidFill>
                          <a:latin typeface="微软雅黑" pitchFamily="34" charset="-122"/>
                          <a:ea typeface="微软雅黑" pitchFamily="34" charset="-122"/>
                          <a:cs typeface="+mn-cs"/>
                        </a:rPr>
                        <a:t>102</a:t>
                      </a:r>
                      <a:r>
                        <a:rPr lang="zh-CN" altLang="en-US" sz="1600" kern="1200" dirty="0" smtClean="0">
                          <a:solidFill>
                            <a:schemeClr val="tx1">
                              <a:lumMod val="85000"/>
                              <a:lumOff val="15000"/>
                            </a:schemeClr>
                          </a:solidFill>
                          <a:latin typeface="微软雅黑" pitchFamily="34" charset="-122"/>
                          <a:ea typeface="微软雅黑" pitchFamily="34" charset="-122"/>
                          <a:cs typeface="+mn-cs"/>
                        </a:rPr>
                        <a:t>万</a:t>
                      </a:r>
                      <a:endParaRPr lang="zh-CN" altLang="en-US" sz="1600" kern="1200" dirty="0">
                        <a:solidFill>
                          <a:schemeClr val="tx1">
                            <a:lumMod val="85000"/>
                            <a:lumOff val="15000"/>
                          </a:schemeClr>
                        </a:solidFill>
                        <a:latin typeface="微软雅黑" pitchFamily="34" charset="-122"/>
                        <a:ea typeface="微软雅黑" pitchFamily="34" charset="-122"/>
                        <a:cs typeface="+mn-cs"/>
                      </a:endParaRPr>
                    </a:p>
                  </a:txBody>
                  <a:tcPr marL="87366" marR="87366" marT="43687" marB="43687">
                    <a:solidFill>
                      <a:schemeClr val="bg1">
                        <a:lumMod val="95000"/>
                      </a:schemeClr>
                    </a:solidFill>
                  </a:tcPr>
                </a:tc>
              </a:tr>
              <a:tr h="475695">
                <a:tc>
                  <a:txBody>
                    <a:bodyPr/>
                    <a:lstStyle/>
                    <a:p>
                      <a:pPr algn="ctr"/>
                      <a:r>
                        <a:rPr lang="zh-CN" altLang="en-US" sz="1600" dirty="0" smtClean="0">
                          <a:solidFill>
                            <a:schemeClr val="bg1"/>
                          </a:solidFill>
                          <a:latin typeface="微软雅黑" pitchFamily="34" charset="-122"/>
                          <a:ea typeface="微软雅黑" pitchFamily="34" charset="-122"/>
                        </a:rPr>
                        <a:t>总计</a:t>
                      </a:r>
                      <a:endParaRPr lang="zh-CN" altLang="en-US" sz="1600" dirty="0">
                        <a:solidFill>
                          <a:schemeClr val="bg1"/>
                        </a:solidFill>
                        <a:latin typeface="微软雅黑" pitchFamily="34" charset="-122"/>
                        <a:ea typeface="微软雅黑" pitchFamily="34" charset="-122"/>
                      </a:endParaRPr>
                    </a:p>
                  </a:txBody>
                  <a:tcPr marL="87366" marR="87366" marT="43687" marB="43687">
                    <a:solidFill>
                      <a:schemeClr val="accent1">
                        <a:lumMod val="75000"/>
                      </a:schemeClr>
                    </a:solidFill>
                  </a:tcPr>
                </a:tc>
                <a:tc>
                  <a:txBody>
                    <a:bodyPr/>
                    <a:lstStyle/>
                    <a:p>
                      <a:pPr algn="ctr"/>
                      <a:r>
                        <a:rPr lang="en-US" altLang="zh-CN" sz="1600" dirty="0" smtClean="0">
                          <a:solidFill>
                            <a:schemeClr val="bg1"/>
                          </a:solidFill>
                          <a:latin typeface="微软雅黑" pitchFamily="34" charset="-122"/>
                          <a:ea typeface="微软雅黑" pitchFamily="34" charset="-122"/>
                        </a:rPr>
                        <a:t>250</a:t>
                      </a:r>
                      <a:r>
                        <a:rPr lang="zh-CN" altLang="en-US" sz="1600" dirty="0" smtClean="0">
                          <a:solidFill>
                            <a:schemeClr val="bg1"/>
                          </a:solidFill>
                          <a:latin typeface="微软雅黑" pitchFamily="34" charset="-122"/>
                          <a:ea typeface="微软雅黑" pitchFamily="34" charset="-122"/>
                        </a:rPr>
                        <a:t>万</a:t>
                      </a:r>
                      <a:endParaRPr lang="zh-CN" altLang="en-US" sz="1600" dirty="0">
                        <a:solidFill>
                          <a:schemeClr val="bg1"/>
                        </a:solidFill>
                        <a:latin typeface="微软雅黑" pitchFamily="34" charset="-122"/>
                        <a:ea typeface="微软雅黑" pitchFamily="34" charset="-122"/>
                      </a:endParaRPr>
                    </a:p>
                  </a:txBody>
                  <a:tcPr marL="87366" marR="87366" marT="43687" marB="43687">
                    <a:solidFill>
                      <a:schemeClr val="accent1">
                        <a:lumMod val="75000"/>
                      </a:schemeClr>
                    </a:solidFill>
                  </a:tcPr>
                </a:tc>
              </a:tr>
            </a:tbl>
          </a:graphicData>
        </a:graphic>
      </p:graphicFrame>
      <p:grpSp>
        <p:nvGrpSpPr>
          <p:cNvPr id="9" name="组合 8"/>
          <p:cNvGrpSpPr/>
          <p:nvPr/>
        </p:nvGrpSpPr>
        <p:grpSpPr>
          <a:xfrm>
            <a:off x="4427984" y="1610330"/>
            <a:ext cx="2243898" cy="1135738"/>
            <a:chOff x="4480528" y="1707654"/>
            <a:chExt cx="2055152" cy="1040077"/>
          </a:xfrm>
        </p:grpSpPr>
        <p:sp>
          <p:nvSpPr>
            <p:cNvPr id="10" name="TextBox 9"/>
            <p:cNvSpPr txBox="1"/>
            <p:nvPr/>
          </p:nvSpPr>
          <p:spPr>
            <a:xfrm>
              <a:off x="4480528" y="1707654"/>
              <a:ext cx="1085270" cy="324131"/>
            </a:xfrm>
            <a:prstGeom prst="rect">
              <a:avLst/>
            </a:prstGeom>
            <a:noFill/>
          </p:spPr>
          <p:txBody>
            <a:bodyPr wrap="square" rtlCol="0">
              <a:spAutoFit/>
            </a:bodyPr>
            <a:lstStyle/>
            <a:p>
              <a:r>
                <a:rPr lang="zh-CN" altLang="en-US" sz="1700" b="1" dirty="0">
                  <a:solidFill>
                    <a:schemeClr val="tx1">
                      <a:lumMod val="75000"/>
                      <a:lumOff val="25000"/>
                    </a:schemeClr>
                  </a:solidFill>
                  <a:latin typeface="微软雅黑" pitchFamily="34" charset="-122"/>
                  <a:ea typeface="微软雅黑" pitchFamily="34" charset="-122"/>
                </a:rPr>
                <a:t>华南地区</a:t>
              </a:r>
            </a:p>
          </p:txBody>
        </p:sp>
        <p:sp>
          <p:nvSpPr>
            <p:cNvPr id="11" name="文本框 25"/>
            <p:cNvSpPr txBox="1"/>
            <p:nvPr/>
          </p:nvSpPr>
          <p:spPr>
            <a:xfrm>
              <a:off x="4480528" y="1995686"/>
              <a:ext cx="2055152" cy="752045"/>
            </a:xfrm>
            <a:prstGeom prst="rect">
              <a:avLst/>
            </a:prstGeom>
            <a:noFill/>
          </p:spPr>
          <p:txBody>
            <a:bodyPr wrap="square" lIns="86404" tIns="43202" rIns="86404" bIns="43202">
              <a:spAutoFit/>
            </a:bodyPr>
            <a:lstStyle/>
            <a:p>
              <a:pPr>
                <a:lnSpc>
                  <a:spcPct val="120000"/>
                </a:lnSpc>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单击输入文本单击输入文本单击输入文本单击输入文本单击输入文本</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732240" y="1610330"/>
            <a:ext cx="2222646" cy="1135738"/>
            <a:chOff x="6660232" y="1779662"/>
            <a:chExt cx="2035688" cy="1040077"/>
          </a:xfrm>
        </p:grpSpPr>
        <p:sp>
          <p:nvSpPr>
            <p:cNvPr id="13" name="TextBox 12"/>
            <p:cNvSpPr txBox="1"/>
            <p:nvPr/>
          </p:nvSpPr>
          <p:spPr>
            <a:xfrm>
              <a:off x="6660232" y="1779662"/>
              <a:ext cx="1085270" cy="324131"/>
            </a:xfrm>
            <a:prstGeom prst="rect">
              <a:avLst/>
            </a:prstGeom>
            <a:noFill/>
          </p:spPr>
          <p:txBody>
            <a:bodyPr wrap="square" rtlCol="0">
              <a:spAutoFit/>
            </a:bodyPr>
            <a:lstStyle/>
            <a:p>
              <a:r>
                <a:rPr lang="zh-CN" altLang="en-US" sz="1700" b="1" dirty="0">
                  <a:solidFill>
                    <a:schemeClr val="tx1">
                      <a:lumMod val="75000"/>
                      <a:lumOff val="25000"/>
                    </a:schemeClr>
                  </a:solidFill>
                  <a:latin typeface="微软雅黑" pitchFamily="34" charset="-122"/>
                  <a:ea typeface="微软雅黑" pitchFamily="34" charset="-122"/>
                </a:rPr>
                <a:t>华北地区</a:t>
              </a:r>
            </a:p>
          </p:txBody>
        </p:sp>
        <p:sp>
          <p:nvSpPr>
            <p:cNvPr id="14" name="文本框 25"/>
            <p:cNvSpPr txBox="1"/>
            <p:nvPr/>
          </p:nvSpPr>
          <p:spPr>
            <a:xfrm>
              <a:off x="6660232" y="2067694"/>
              <a:ext cx="2035688" cy="752045"/>
            </a:xfrm>
            <a:prstGeom prst="rect">
              <a:avLst/>
            </a:prstGeom>
            <a:noFill/>
          </p:spPr>
          <p:txBody>
            <a:bodyPr wrap="square" lIns="86404" tIns="43202" rIns="86404" bIns="43202">
              <a:spAutoFit/>
            </a:bodyPr>
            <a:lstStyle/>
            <a:p>
              <a:pPr>
                <a:lnSpc>
                  <a:spcPct val="120000"/>
                </a:lnSpc>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单击输入文本单击输入文本单击输入文本单击输入文本单击输入文本</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732240" y="3182949"/>
            <a:ext cx="2222646" cy="1135738"/>
            <a:chOff x="6660232" y="3219822"/>
            <a:chExt cx="2035688" cy="1040077"/>
          </a:xfrm>
        </p:grpSpPr>
        <p:sp>
          <p:nvSpPr>
            <p:cNvPr id="16" name="TextBox 15"/>
            <p:cNvSpPr txBox="1"/>
            <p:nvPr/>
          </p:nvSpPr>
          <p:spPr>
            <a:xfrm>
              <a:off x="6660232" y="3219822"/>
              <a:ext cx="1085270" cy="324131"/>
            </a:xfrm>
            <a:prstGeom prst="rect">
              <a:avLst/>
            </a:prstGeom>
            <a:noFill/>
          </p:spPr>
          <p:txBody>
            <a:bodyPr wrap="square" rtlCol="0">
              <a:spAutoFit/>
            </a:bodyPr>
            <a:lstStyle/>
            <a:p>
              <a:r>
                <a:rPr lang="zh-CN" altLang="en-US" sz="1700" b="1" dirty="0">
                  <a:solidFill>
                    <a:schemeClr val="tx1">
                      <a:lumMod val="75000"/>
                      <a:lumOff val="25000"/>
                    </a:schemeClr>
                  </a:solidFill>
                  <a:latin typeface="微软雅黑" pitchFamily="34" charset="-122"/>
                  <a:ea typeface="微软雅黑" pitchFamily="34" charset="-122"/>
                </a:rPr>
                <a:t>华西地区</a:t>
              </a:r>
            </a:p>
          </p:txBody>
        </p:sp>
        <p:sp>
          <p:nvSpPr>
            <p:cNvPr id="17" name="文本框 25"/>
            <p:cNvSpPr txBox="1"/>
            <p:nvPr/>
          </p:nvSpPr>
          <p:spPr>
            <a:xfrm>
              <a:off x="6660232" y="3507854"/>
              <a:ext cx="2035688" cy="752045"/>
            </a:xfrm>
            <a:prstGeom prst="rect">
              <a:avLst/>
            </a:prstGeom>
            <a:noFill/>
          </p:spPr>
          <p:txBody>
            <a:bodyPr wrap="square" lIns="86404" tIns="43202" rIns="86404" bIns="43202">
              <a:spAutoFit/>
            </a:bodyPr>
            <a:lstStyle/>
            <a:p>
              <a:pPr>
                <a:lnSpc>
                  <a:spcPct val="120000"/>
                </a:lnSpc>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单击输入文本单击输入文本单击输入文本单击输入文本单击输入文本</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427984" y="3182949"/>
            <a:ext cx="2243898" cy="1135738"/>
            <a:chOff x="4572000" y="3147814"/>
            <a:chExt cx="2055152" cy="1040077"/>
          </a:xfrm>
        </p:grpSpPr>
        <p:sp>
          <p:nvSpPr>
            <p:cNvPr id="19" name="TextBox 18"/>
            <p:cNvSpPr txBox="1"/>
            <p:nvPr/>
          </p:nvSpPr>
          <p:spPr>
            <a:xfrm>
              <a:off x="4572000" y="3147814"/>
              <a:ext cx="1085270" cy="324131"/>
            </a:xfrm>
            <a:prstGeom prst="rect">
              <a:avLst/>
            </a:prstGeom>
            <a:noFill/>
          </p:spPr>
          <p:txBody>
            <a:bodyPr wrap="square" rtlCol="0">
              <a:spAutoFit/>
            </a:bodyPr>
            <a:lstStyle/>
            <a:p>
              <a:r>
                <a:rPr lang="zh-CN" altLang="en-US" sz="1700" b="1" dirty="0">
                  <a:solidFill>
                    <a:schemeClr val="tx1">
                      <a:lumMod val="75000"/>
                      <a:lumOff val="25000"/>
                    </a:schemeClr>
                  </a:solidFill>
                  <a:latin typeface="微软雅黑" pitchFamily="34" charset="-122"/>
                  <a:ea typeface="微软雅黑" pitchFamily="34" charset="-122"/>
                </a:rPr>
                <a:t>华中地区</a:t>
              </a:r>
            </a:p>
          </p:txBody>
        </p:sp>
        <p:sp>
          <p:nvSpPr>
            <p:cNvPr id="20" name="文本框 25"/>
            <p:cNvSpPr txBox="1"/>
            <p:nvPr/>
          </p:nvSpPr>
          <p:spPr>
            <a:xfrm>
              <a:off x="4572000" y="3435846"/>
              <a:ext cx="2055152" cy="752045"/>
            </a:xfrm>
            <a:prstGeom prst="rect">
              <a:avLst/>
            </a:prstGeom>
            <a:noFill/>
          </p:spPr>
          <p:txBody>
            <a:bodyPr wrap="square" lIns="86404" tIns="43202" rIns="86404" bIns="43202">
              <a:spAutoFit/>
            </a:bodyPr>
            <a:lstStyle/>
            <a:p>
              <a:pPr>
                <a:lnSpc>
                  <a:spcPct val="120000"/>
                </a:lnSpc>
                <a:defRPr/>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单击输入文本单击输入文本单击输入文本单击输入文本单击输入文本</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3271453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par>
                          <p:cTn id="21" fill="hold">
                            <p:stCondLst>
                              <p:cond delay="185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350"/>
                            </p:stCondLst>
                            <p:childTnLst>
                              <p:par>
                                <p:cTn id="26" presetID="22" presetClass="entr" presetSubtype="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850"/>
                            </p:stCondLst>
                            <p:childTnLst>
                              <p:par>
                                <p:cTn id="30" presetID="2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3350"/>
                            </p:stCondLst>
                            <p:childTnLst>
                              <p:par>
                                <p:cTn id="34" presetID="2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pSp>
        <p:nvGrpSpPr>
          <p:cNvPr id="8" name="组合 7"/>
          <p:cNvGrpSpPr/>
          <p:nvPr/>
        </p:nvGrpSpPr>
        <p:grpSpPr>
          <a:xfrm>
            <a:off x="899592" y="1275606"/>
            <a:ext cx="1831661" cy="1830050"/>
            <a:chOff x="899592" y="1275606"/>
            <a:chExt cx="1831661" cy="1830050"/>
          </a:xfrm>
        </p:grpSpPr>
        <p:sp>
          <p:nvSpPr>
            <p:cNvPr id="9" name="任意多边形 31"/>
            <p:cNvSpPr>
              <a:spLocks/>
            </p:cNvSpPr>
            <p:nvPr/>
          </p:nvSpPr>
          <p:spPr bwMode="auto">
            <a:xfrm flipV="1">
              <a:off x="899592" y="1275606"/>
              <a:ext cx="1831661" cy="1830050"/>
            </a:xfrm>
            <a:custGeom>
              <a:avLst/>
              <a:gdLst>
                <a:gd name="T0" fmla="*/ 0 w 1937275"/>
                <a:gd name="T1" fmla="*/ 0 h 1935887"/>
                <a:gd name="T2" fmla="*/ 1937275 w 1937275"/>
                <a:gd name="T3" fmla="*/ 1935887 h 1935887"/>
              </a:gdLst>
              <a:ahLst/>
              <a:cxnLst/>
              <a:rect l="T0" t="T1" r="T2" b="T3"/>
              <a:pathLst>
                <a:path w="1937275" h="1935887">
                  <a:moveTo>
                    <a:pt x="738803" y="0"/>
                  </a:moveTo>
                  <a:lnTo>
                    <a:pt x="742174" y="344"/>
                  </a:lnTo>
                  <a:lnTo>
                    <a:pt x="745507" y="0"/>
                  </a:lnTo>
                  <a:cubicBezTo>
                    <a:pt x="844082" y="0"/>
                    <a:pt x="924608" y="81876"/>
                    <a:pt x="924608" y="181793"/>
                  </a:cubicBezTo>
                  <a:cubicBezTo>
                    <a:pt x="924608" y="233139"/>
                    <a:pt x="902394" y="280322"/>
                    <a:pt x="867684" y="313628"/>
                  </a:cubicBezTo>
                  <a:cubicBezTo>
                    <a:pt x="860743" y="339995"/>
                    <a:pt x="855189" y="369137"/>
                    <a:pt x="855189" y="401055"/>
                  </a:cubicBezTo>
                  <a:cubicBezTo>
                    <a:pt x="855189" y="426034"/>
                    <a:pt x="859354" y="442687"/>
                    <a:pt x="864908" y="455176"/>
                  </a:cubicBezTo>
                  <a:cubicBezTo>
                    <a:pt x="864908" y="455176"/>
                    <a:pt x="864908" y="455176"/>
                    <a:pt x="942310" y="455176"/>
                  </a:cubicBezTo>
                  <a:lnTo>
                    <a:pt x="967992" y="455176"/>
                  </a:lnTo>
                  <a:lnTo>
                    <a:pt x="975115" y="455176"/>
                  </a:lnTo>
                  <a:cubicBezTo>
                    <a:pt x="987361" y="455176"/>
                    <a:pt x="1000967" y="455176"/>
                    <a:pt x="1016084" y="455176"/>
                  </a:cubicBezTo>
                  <a:lnTo>
                    <a:pt x="1064050" y="455176"/>
                  </a:lnTo>
                  <a:lnTo>
                    <a:pt x="1066124" y="455176"/>
                  </a:lnTo>
                  <a:cubicBezTo>
                    <a:pt x="1084416" y="455176"/>
                    <a:pt x="1104371" y="455176"/>
                    <a:pt x="1126141" y="455176"/>
                  </a:cubicBezTo>
                  <a:lnTo>
                    <a:pt x="1147321" y="455176"/>
                  </a:lnTo>
                  <a:lnTo>
                    <a:pt x="1197043" y="455176"/>
                  </a:lnTo>
                  <a:lnTo>
                    <a:pt x="1218717" y="455176"/>
                  </a:lnTo>
                  <a:lnTo>
                    <a:pt x="1279153" y="455176"/>
                  </a:lnTo>
                  <a:lnTo>
                    <a:pt x="1279736" y="455176"/>
                  </a:lnTo>
                  <a:lnTo>
                    <a:pt x="1329541" y="455176"/>
                  </a:lnTo>
                  <a:lnTo>
                    <a:pt x="1370796" y="455176"/>
                  </a:lnTo>
                  <a:lnTo>
                    <a:pt x="1375129" y="455176"/>
                  </a:lnTo>
                  <a:lnTo>
                    <a:pt x="1403830" y="455176"/>
                  </a:lnTo>
                  <a:lnTo>
                    <a:pt x="1448891" y="455176"/>
                  </a:lnTo>
                  <a:lnTo>
                    <a:pt x="1472030" y="455176"/>
                  </a:lnTo>
                  <a:lnTo>
                    <a:pt x="1480555" y="455176"/>
                  </a:lnTo>
                  <a:lnTo>
                    <a:pt x="1481772" y="455176"/>
                  </a:lnTo>
                  <a:lnTo>
                    <a:pt x="1484127" y="455176"/>
                  </a:lnTo>
                  <a:cubicBezTo>
                    <a:pt x="1484127" y="455176"/>
                    <a:pt x="1484127" y="455176"/>
                    <a:pt x="1484127" y="1072718"/>
                  </a:cubicBezTo>
                  <a:lnTo>
                    <a:pt x="1482945" y="1073145"/>
                  </a:lnTo>
                  <a:lnTo>
                    <a:pt x="1504166" y="1080870"/>
                  </a:lnTo>
                  <a:cubicBezTo>
                    <a:pt x="1513019" y="1082779"/>
                    <a:pt x="1523434" y="1083819"/>
                    <a:pt x="1535933" y="1083819"/>
                  </a:cubicBezTo>
                  <a:cubicBezTo>
                    <a:pt x="1567874" y="1083819"/>
                    <a:pt x="1597037" y="1076881"/>
                    <a:pt x="1623423" y="1069942"/>
                  </a:cubicBezTo>
                  <a:cubicBezTo>
                    <a:pt x="1656752" y="1035249"/>
                    <a:pt x="1703969" y="1014433"/>
                    <a:pt x="1755352" y="1014433"/>
                  </a:cubicBezTo>
                  <a:cubicBezTo>
                    <a:pt x="1856729" y="1014433"/>
                    <a:pt x="1937275" y="1093533"/>
                    <a:pt x="1937275" y="1193450"/>
                  </a:cubicBezTo>
                  <a:cubicBezTo>
                    <a:pt x="1937275" y="1291979"/>
                    <a:pt x="1856729" y="1372468"/>
                    <a:pt x="1755352" y="1372468"/>
                  </a:cubicBezTo>
                  <a:cubicBezTo>
                    <a:pt x="1703969" y="1372468"/>
                    <a:pt x="1656752" y="1350264"/>
                    <a:pt x="1623423" y="1315571"/>
                  </a:cubicBezTo>
                  <a:cubicBezTo>
                    <a:pt x="1597037" y="1308632"/>
                    <a:pt x="1567874" y="1301693"/>
                    <a:pt x="1535933" y="1301693"/>
                  </a:cubicBezTo>
                  <a:cubicBezTo>
                    <a:pt x="1523434" y="1301693"/>
                    <a:pt x="1513019" y="1302734"/>
                    <a:pt x="1504166" y="1304642"/>
                  </a:cubicBezTo>
                  <a:lnTo>
                    <a:pt x="1482945" y="1312368"/>
                  </a:lnTo>
                  <a:lnTo>
                    <a:pt x="1484127" y="1312795"/>
                  </a:lnTo>
                  <a:cubicBezTo>
                    <a:pt x="1484127" y="1312795"/>
                    <a:pt x="1484127" y="1312795"/>
                    <a:pt x="1484127" y="1316958"/>
                  </a:cubicBezTo>
                  <a:cubicBezTo>
                    <a:pt x="1484127" y="1316958"/>
                    <a:pt x="1484127" y="1316958"/>
                    <a:pt x="1484127" y="1935887"/>
                  </a:cubicBezTo>
                  <a:lnTo>
                    <a:pt x="1481772" y="1935887"/>
                  </a:lnTo>
                  <a:lnTo>
                    <a:pt x="1481234" y="1935887"/>
                  </a:lnTo>
                  <a:cubicBezTo>
                    <a:pt x="1474000" y="1935887"/>
                    <a:pt x="1448683" y="1935887"/>
                    <a:pt x="1360074" y="1935887"/>
                  </a:cubicBezTo>
                  <a:lnTo>
                    <a:pt x="1347152" y="1935887"/>
                  </a:lnTo>
                  <a:lnTo>
                    <a:pt x="1298951" y="1935887"/>
                  </a:lnTo>
                  <a:lnTo>
                    <a:pt x="1220943" y="1935887"/>
                  </a:lnTo>
                  <a:lnTo>
                    <a:pt x="1220469" y="1935887"/>
                  </a:lnTo>
                  <a:cubicBezTo>
                    <a:pt x="1191173" y="1935887"/>
                    <a:pt x="1158623" y="1935887"/>
                    <a:pt x="1122456" y="1935887"/>
                  </a:cubicBezTo>
                  <a:lnTo>
                    <a:pt x="1102873" y="1935887"/>
                  </a:lnTo>
                  <a:lnTo>
                    <a:pt x="1002742" y="1935887"/>
                  </a:lnTo>
                  <a:lnTo>
                    <a:pt x="992672" y="1935887"/>
                  </a:lnTo>
                  <a:lnTo>
                    <a:pt x="890067" y="1935887"/>
                  </a:lnTo>
                  <a:lnTo>
                    <a:pt x="859159" y="1935887"/>
                  </a:lnTo>
                  <a:lnTo>
                    <a:pt x="794789" y="1935887"/>
                  </a:lnTo>
                  <a:lnTo>
                    <a:pt x="689535" y="1935887"/>
                  </a:lnTo>
                  <a:lnTo>
                    <a:pt x="625123" y="1935887"/>
                  </a:lnTo>
                  <a:lnTo>
                    <a:pt x="594280" y="1935887"/>
                  </a:lnTo>
                  <a:cubicBezTo>
                    <a:pt x="561323" y="1935887"/>
                    <a:pt x="527145" y="1935887"/>
                    <a:pt x="491701" y="1935887"/>
                  </a:cubicBezTo>
                  <a:lnTo>
                    <a:pt x="481504" y="1935887"/>
                  </a:lnTo>
                  <a:lnTo>
                    <a:pt x="381527" y="1935887"/>
                  </a:lnTo>
                  <a:lnTo>
                    <a:pt x="361761" y="1935887"/>
                  </a:lnTo>
                  <a:lnTo>
                    <a:pt x="263724" y="1935887"/>
                  </a:lnTo>
                  <a:lnTo>
                    <a:pt x="263486" y="1935887"/>
                  </a:lnTo>
                  <a:lnTo>
                    <a:pt x="185222" y="1935887"/>
                  </a:lnTo>
                  <a:lnTo>
                    <a:pt x="137308" y="1935887"/>
                  </a:lnTo>
                  <a:lnTo>
                    <a:pt x="124084" y="1935887"/>
                  </a:lnTo>
                  <a:lnTo>
                    <a:pt x="78140" y="1935887"/>
                  </a:lnTo>
                  <a:lnTo>
                    <a:pt x="45220" y="1935887"/>
                  </a:lnTo>
                  <a:lnTo>
                    <a:pt x="23153" y="1935887"/>
                  </a:lnTo>
                  <a:lnTo>
                    <a:pt x="9768" y="1935887"/>
                  </a:lnTo>
                  <a:lnTo>
                    <a:pt x="2894" y="1935887"/>
                  </a:lnTo>
                  <a:lnTo>
                    <a:pt x="2721" y="1935887"/>
                  </a:lnTo>
                  <a:lnTo>
                    <a:pt x="0" y="1935887"/>
                  </a:lnTo>
                  <a:cubicBezTo>
                    <a:pt x="0" y="1312795"/>
                    <a:pt x="0" y="1312795"/>
                    <a:pt x="0" y="1312795"/>
                  </a:cubicBezTo>
                  <a:lnTo>
                    <a:pt x="2721" y="1311812"/>
                  </a:lnTo>
                  <a:lnTo>
                    <a:pt x="2721" y="1311212"/>
                  </a:lnTo>
                  <a:cubicBezTo>
                    <a:pt x="2721" y="1259156"/>
                    <a:pt x="2721" y="1202762"/>
                    <a:pt x="2721" y="1141668"/>
                  </a:cubicBezTo>
                  <a:lnTo>
                    <a:pt x="2721" y="1073701"/>
                  </a:lnTo>
                  <a:lnTo>
                    <a:pt x="0" y="1072718"/>
                  </a:lnTo>
                  <a:cubicBezTo>
                    <a:pt x="0" y="455176"/>
                    <a:pt x="0" y="455176"/>
                    <a:pt x="0" y="455176"/>
                  </a:cubicBezTo>
                  <a:lnTo>
                    <a:pt x="2721" y="455176"/>
                  </a:lnTo>
                  <a:cubicBezTo>
                    <a:pt x="2721" y="455176"/>
                    <a:pt x="2721" y="455176"/>
                    <a:pt x="80644" y="455176"/>
                  </a:cubicBezTo>
                  <a:lnTo>
                    <a:pt x="109025" y="455176"/>
                  </a:lnTo>
                  <a:lnTo>
                    <a:pt x="113670" y="455176"/>
                  </a:lnTo>
                  <a:cubicBezTo>
                    <a:pt x="125998" y="455176"/>
                    <a:pt x="139695" y="455176"/>
                    <a:pt x="154915" y="455176"/>
                  </a:cubicBezTo>
                  <a:lnTo>
                    <a:pt x="204441" y="455176"/>
                  </a:lnTo>
                  <a:lnTo>
                    <a:pt x="205291" y="455176"/>
                  </a:lnTo>
                  <a:cubicBezTo>
                    <a:pt x="223706" y="455176"/>
                    <a:pt x="243796" y="455176"/>
                    <a:pt x="265711" y="455176"/>
                  </a:cubicBezTo>
                  <a:lnTo>
                    <a:pt x="287155" y="455176"/>
                  </a:lnTo>
                  <a:lnTo>
                    <a:pt x="337090" y="455176"/>
                  </a:lnTo>
                  <a:lnTo>
                    <a:pt x="358075" y="455176"/>
                  </a:lnTo>
                  <a:lnTo>
                    <a:pt x="418107" y="455176"/>
                  </a:lnTo>
                  <a:lnTo>
                    <a:pt x="420340" y="455176"/>
                  </a:lnTo>
                  <a:lnTo>
                    <a:pt x="468159" y="455176"/>
                  </a:lnTo>
                  <a:lnTo>
                    <a:pt x="509138" y="455176"/>
                  </a:lnTo>
                  <a:lnTo>
                    <a:pt x="516374" y="455176"/>
                  </a:lnTo>
                  <a:lnTo>
                    <a:pt x="541951" y="455176"/>
                  </a:lnTo>
                  <a:lnTo>
                    <a:pt x="586710" y="455176"/>
                  </a:lnTo>
                  <a:lnTo>
                    <a:pt x="609695" y="455176"/>
                  </a:lnTo>
                  <a:lnTo>
                    <a:pt x="618163" y="455176"/>
                  </a:lnTo>
                  <a:lnTo>
                    <a:pt x="619373" y="455176"/>
                  </a:lnTo>
                  <a:cubicBezTo>
                    <a:pt x="624927" y="442687"/>
                    <a:pt x="630482" y="426034"/>
                    <a:pt x="630482" y="401055"/>
                  </a:cubicBezTo>
                  <a:cubicBezTo>
                    <a:pt x="630482" y="369137"/>
                    <a:pt x="623539" y="339995"/>
                    <a:pt x="616595" y="313628"/>
                  </a:cubicBezTo>
                  <a:cubicBezTo>
                    <a:pt x="581877" y="280322"/>
                    <a:pt x="559657" y="233139"/>
                    <a:pt x="559657" y="181793"/>
                  </a:cubicBezTo>
                  <a:cubicBezTo>
                    <a:pt x="559657" y="81876"/>
                    <a:pt x="640203" y="0"/>
                    <a:pt x="738803" y="0"/>
                  </a:cubicBezTo>
                  <a:close/>
                </a:path>
              </a:pathLst>
            </a:custGeom>
            <a:solidFill>
              <a:schemeClr val="accent1">
                <a:lumMod val="75000"/>
              </a:schemeClr>
            </a:solidFill>
            <a:ln w="38100">
              <a:solidFill>
                <a:schemeClr val="bg1"/>
              </a:solidFill>
              <a:round/>
              <a:headEnd/>
              <a:tailEnd/>
            </a:ln>
          </p:spPr>
          <p:txBody>
            <a:bodyPr lIns="86404" tIns="510257" rIns="510257"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0" name="TextBox 9"/>
            <p:cNvSpPr txBox="1"/>
            <p:nvPr/>
          </p:nvSpPr>
          <p:spPr>
            <a:xfrm>
              <a:off x="1122309" y="1635646"/>
              <a:ext cx="1012156" cy="630942"/>
            </a:xfrm>
            <a:prstGeom prst="rect">
              <a:avLst/>
            </a:prstGeom>
            <a:noFill/>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01</a:t>
              </a:r>
              <a:endParaRPr lang="zh-CN" altLang="en-US" sz="2800" b="1" dirty="0">
                <a:solidFill>
                  <a:schemeClr val="bg1"/>
                </a:solidFill>
                <a:latin typeface="微软雅黑" pitchFamily="34" charset="-122"/>
                <a:ea typeface="微软雅黑" pitchFamily="34" charset="-122"/>
              </a:endParaRPr>
            </a:p>
          </p:txBody>
        </p:sp>
      </p:grpSp>
      <p:grpSp>
        <p:nvGrpSpPr>
          <p:cNvPr id="11" name="组合 10"/>
          <p:cNvGrpSpPr/>
          <p:nvPr/>
        </p:nvGrpSpPr>
        <p:grpSpPr>
          <a:xfrm>
            <a:off x="2843808" y="1275606"/>
            <a:ext cx="1831661" cy="1830050"/>
            <a:chOff x="2843808" y="1275606"/>
            <a:chExt cx="1831661" cy="1830050"/>
          </a:xfrm>
        </p:grpSpPr>
        <p:sp>
          <p:nvSpPr>
            <p:cNvPr id="12" name="Freeform 7"/>
            <p:cNvSpPr>
              <a:spLocks/>
            </p:cNvSpPr>
            <p:nvPr/>
          </p:nvSpPr>
          <p:spPr bwMode="auto">
            <a:xfrm flipH="1" flipV="1">
              <a:off x="2843808" y="1275606"/>
              <a:ext cx="1831661" cy="1830050"/>
            </a:xfrm>
            <a:custGeom>
              <a:avLst/>
              <a:gdLst>
                <a:gd name="T0" fmla="*/ 1666176422 w 1395"/>
                <a:gd name="T1" fmla="*/ 0 h 1395"/>
                <a:gd name="T2" fmla="*/ 1417118875 w 1395"/>
                <a:gd name="T3" fmla="*/ 252504996 h 1395"/>
                <a:gd name="T4" fmla="*/ 1496276668 w 1395"/>
                <a:gd name="T5" fmla="*/ 435618808 h 1395"/>
                <a:gd name="T6" fmla="*/ 1515583616 w 1395"/>
                <a:gd name="T7" fmla="*/ 557053727 h 1395"/>
                <a:gd name="T8" fmla="*/ 1500138058 w 1395"/>
                <a:gd name="T9" fmla="*/ 632226006 h 1395"/>
                <a:gd name="T10" fmla="*/ 633262340 w 1395"/>
                <a:gd name="T11" fmla="*/ 632226006 h 1395"/>
                <a:gd name="T12" fmla="*/ 633262340 w 1395"/>
                <a:gd name="T13" fmla="*/ 1489973013 h 1395"/>
                <a:gd name="T14" fmla="*/ 557965937 w 1395"/>
                <a:gd name="T15" fmla="*/ 1505392042 h 1395"/>
                <a:gd name="T16" fmla="*/ 436332859 w 1395"/>
                <a:gd name="T17" fmla="*/ 1486117561 h 1395"/>
                <a:gd name="T18" fmla="*/ 252918936 w 1395"/>
                <a:gd name="T19" fmla="*/ 1409016863 h 1395"/>
                <a:gd name="T20" fmla="*/ 0 w 1395"/>
                <a:gd name="T21" fmla="*/ 1657666408 h 1395"/>
                <a:gd name="T22" fmla="*/ 252918936 w 1395"/>
                <a:gd name="T23" fmla="*/ 1906315952 h 1395"/>
                <a:gd name="T24" fmla="*/ 436332859 w 1395"/>
                <a:gd name="T25" fmla="*/ 1827288222 h 1395"/>
                <a:gd name="T26" fmla="*/ 557965937 w 1395"/>
                <a:gd name="T27" fmla="*/ 1808012353 h 1395"/>
                <a:gd name="T28" fmla="*/ 633262340 w 1395"/>
                <a:gd name="T29" fmla="*/ 1823432771 h 1395"/>
                <a:gd name="T30" fmla="*/ 633262340 w 1395"/>
                <a:gd name="T31" fmla="*/ 2147483646 h 1395"/>
                <a:gd name="T32" fmla="*/ 633262340 w 1395"/>
                <a:gd name="T33" fmla="*/ 2147483646 h 1395"/>
                <a:gd name="T34" fmla="*/ 633262340 w 1395"/>
                <a:gd name="T35" fmla="*/ 2147483646 h 1395"/>
                <a:gd name="T36" fmla="*/ 2147483646 w 1395"/>
                <a:gd name="T37" fmla="*/ 2147483646 h 1395"/>
                <a:gd name="T38" fmla="*/ 2147483646 w 1395"/>
                <a:gd name="T39" fmla="*/ 1823432771 h 1395"/>
                <a:gd name="T40" fmla="*/ 2147483646 w 1395"/>
                <a:gd name="T41" fmla="*/ 1808012353 h 1395"/>
                <a:gd name="T42" fmla="*/ 2147483646 w 1395"/>
                <a:gd name="T43" fmla="*/ 1827288222 h 1395"/>
                <a:gd name="T44" fmla="*/ 2147483646 w 1395"/>
                <a:gd name="T45" fmla="*/ 1906315952 h 1395"/>
                <a:gd name="T46" fmla="*/ 2060035384 w 1395"/>
                <a:gd name="T47" fmla="*/ 1657666408 h 1395"/>
                <a:gd name="T48" fmla="*/ 2147483646 w 1395"/>
                <a:gd name="T49" fmla="*/ 1409016863 h 1395"/>
                <a:gd name="T50" fmla="*/ 2147483646 w 1395"/>
                <a:gd name="T51" fmla="*/ 1486117561 h 1395"/>
                <a:gd name="T52" fmla="*/ 2147483646 w 1395"/>
                <a:gd name="T53" fmla="*/ 1505392042 h 1395"/>
                <a:gd name="T54" fmla="*/ 2147483646 w 1395"/>
                <a:gd name="T55" fmla="*/ 1489973013 h 1395"/>
                <a:gd name="T56" fmla="*/ 2147483646 w 1395"/>
                <a:gd name="T57" fmla="*/ 632226006 h 1395"/>
                <a:gd name="T58" fmla="*/ 2147483646 w 1395"/>
                <a:gd name="T59" fmla="*/ 632226006 h 1395"/>
                <a:gd name="T60" fmla="*/ 2147483646 w 1395"/>
                <a:gd name="T61" fmla="*/ 632226006 h 1395"/>
                <a:gd name="T62" fmla="*/ 1832214786 w 1395"/>
                <a:gd name="T63" fmla="*/ 632226006 h 1395"/>
                <a:gd name="T64" fmla="*/ 1816769228 w 1395"/>
                <a:gd name="T65" fmla="*/ 557053727 h 1395"/>
                <a:gd name="T66" fmla="*/ 1836076176 w 1395"/>
                <a:gd name="T67" fmla="*/ 435618808 h 1395"/>
                <a:gd name="T68" fmla="*/ 1915233968 w 1395"/>
                <a:gd name="T69" fmla="*/ 252504996 h 1395"/>
                <a:gd name="T70" fmla="*/ 1666176422 w 1395"/>
                <a:gd name="T71" fmla="*/ 0 h 13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95"/>
                <a:gd name="T109" fmla="*/ 0 h 1395"/>
                <a:gd name="T110" fmla="*/ 1395 w 1395"/>
                <a:gd name="T111" fmla="*/ 1395 h 13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95" h="1395">
                  <a:moveTo>
                    <a:pt x="863" y="0"/>
                  </a:moveTo>
                  <a:cubicBezTo>
                    <a:pt x="791" y="0"/>
                    <a:pt x="734" y="59"/>
                    <a:pt x="734" y="131"/>
                  </a:cubicBezTo>
                  <a:cubicBezTo>
                    <a:pt x="734" y="168"/>
                    <a:pt x="750" y="202"/>
                    <a:pt x="775" y="226"/>
                  </a:cubicBezTo>
                  <a:cubicBezTo>
                    <a:pt x="780" y="245"/>
                    <a:pt x="785" y="266"/>
                    <a:pt x="785" y="289"/>
                  </a:cubicBezTo>
                  <a:cubicBezTo>
                    <a:pt x="785" y="307"/>
                    <a:pt x="781" y="319"/>
                    <a:pt x="777" y="328"/>
                  </a:cubicBezTo>
                  <a:cubicBezTo>
                    <a:pt x="328" y="328"/>
                    <a:pt x="328" y="328"/>
                    <a:pt x="328" y="328"/>
                  </a:cubicBezTo>
                  <a:cubicBezTo>
                    <a:pt x="328" y="773"/>
                    <a:pt x="328" y="773"/>
                    <a:pt x="328" y="773"/>
                  </a:cubicBezTo>
                  <a:cubicBezTo>
                    <a:pt x="319" y="778"/>
                    <a:pt x="307" y="781"/>
                    <a:pt x="289" y="781"/>
                  </a:cubicBezTo>
                  <a:cubicBezTo>
                    <a:pt x="266" y="781"/>
                    <a:pt x="245" y="776"/>
                    <a:pt x="226" y="771"/>
                  </a:cubicBezTo>
                  <a:cubicBezTo>
                    <a:pt x="202" y="746"/>
                    <a:pt x="168" y="731"/>
                    <a:pt x="131" y="731"/>
                  </a:cubicBezTo>
                  <a:cubicBezTo>
                    <a:pt x="58" y="731"/>
                    <a:pt x="0" y="788"/>
                    <a:pt x="0" y="860"/>
                  </a:cubicBezTo>
                  <a:cubicBezTo>
                    <a:pt x="0" y="931"/>
                    <a:pt x="58" y="989"/>
                    <a:pt x="131" y="989"/>
                  </a:cubicBezTo>
                  <a:cubicBezTo>
                    <a:pt x="168" y="989"/>
                    <a:pt x="202" y="973"/>
                    <a:pt x="226" y="948"/>
                  </a:cubicBezTo>
                  <a:cubicBezTo>
                    <a:pt x="245" y="943"/>
                    <a:pt x="266" y="938"/>
                    <a:pt x="289" y="938"/>
                  </a:cubicBezTo>
                  <a:cubicBezTo>
                    <a:pt x="307" y="938"/>
                    <a:pt x="319" y="941"/>
                    <a:pt x="328" y="946"/>
                  </a:cubicBezTo>
                  <a:cubicBezTo>
                    <a:pt x="328" y="1395"/>
                    <a:pt x="328" y="1395"/>
                    <a:pt x="328" y="1395"/>
                  </a:cubicBezTo>
                  <a:cubicBezTo>
                    <a:pt x="328" y="1395"/>
                    <a:pt x="328" y="1395"/>
                    <a:pt x="328" y="1395"/>
                  </a:cubicBezTo>
                  <a:cubicBezTo>
                    <a:pt x="328" y="1395"/>
                    <a:pt x="328" y="1395"/>
                    <a:pt x="328" y="1395"/>
                  </a:cubicBezTo>
                  <a:cubicBezTo>
                    <a:pt x="1395" y="1395"/>
                    <a:pt x="1395" y="1395"/>
                    <a:pt x="1395" y="1395"/>
                  </a:cubicBezTo>
                  <a:cubicBezTo>
                    <a:pt x="1395" y="946"/>
                    <a:pt x="1395" y="946"/>
                    <a:pt x="1395" y="946"/>
                  </a:cubicBezTo>
                  <a:cubicBezTo>
                    <a:pt x="1386" y="941"/>
                    <a:pt x="1374" y="938"/>
                    <a:pt x="1355" y="938"/>
                  </a:cubicBezTo>
                  <a:cubicBezTo>
                    <a:pt x="1333" y="938"/>
                    <a:pt x="1312" y="943"/>
                    <a:pt x="1293" y="948"/>
                  </a:cubicBezTo>
                  <a:cubicBezTo>
                    <a:pt x="1269" y="973"/>
                    <a:pt x="1235" y="989"/>
                    <a:pt x="1197" y="989"/>
                  </a:cubicBezTo>
                  <a:cubicBezTo>
                    <a:pt x="1125" y="989"/>
                    <a:pt x="1067" y="931"/>
                    <a:pt x="1067" y="860"/>
                  </a:cubicBezTo>
                  <a:cubicBezTo>
                    <a:pt x="1067" y="788"/>
                    <a:pt x="1125" y="731"/>
                    <a:pt x="1197" y="731"/>
                  </a:cubicBezTo>
                  <a:cubicBezTo>
                    <a:pt x="1235" y="731"/>
                    <a:pt x="1269" y="746"/>
                    <a:pt x="1292" y="771"/>
                  </a:cubicBezTo>
                  <a:cubicBezTo>
                    <a:pt x="1312" y="776"/>
                    <a:pt x="1333" y="781"/>
                    <a:pt x="1355" y="781"/>
                  </a:cubicBezTo>
                  <a:cubicBezTo>
                    <a:pt x="1374" y="781"/>
                    <a:pt x="1386" y="778"/>
                    <a:pt x="1395" y="773"/>
                  </a:cubicBezTo>
                  <a:cubicBezTo>
                    <a:pt x="1395" y="328"/>
                    <a:pt x="1395" y="328"/>
                    <a:pt x="1395" y="328"/>
                  </a:cubicBezTo>
                  <a:cubicBezTo>
                    <a:pt x="1395" y="328"/>
                    <a:pt x="1395" y="328"/>
                    <a:pt x="1395" y="328"/>
                  </a:cubicBezTo>
                  <a:cubicBezTo>
                    <a:pt x="1395" y="328"/>
                    <a:pt x="1395" y="328"/>
                    <a:pt x="1395" y="328"/>
                  </a:cubicBezTo>
                  <a:cubicBezTo>
                    <a:pt x="949" y="328"/>
                    <a:pt x="949" y="328"/>
                    <a:pt x="949" y="328"/>
                  </a:cubicBezTo>
                  <a:cubicBezTo>
                    <a:pt x="945" y="319"/>
                    <a:pt x="941" y="307"/>
                    <a:pt x="941" y="289"/>
                  </a:cubicBezTo>
                  <a:cubicBezTo>
                    <a:pt x="941" y="266"/>
                    <a:pt x="946" y="245"/>
                    <a:pt x="951" y="226"/>
                  </a:cubicBezTo>
                  <a:cubicBezTo>
                    <a:pt x="976" y="202"/>
                    <a:pt x="992" y="168"/>
                    <a:pt x="992" y="131"/>
                  </a:cubicBezTo>
                  <a:cubicBezTo>
                    <a:pt x="992" y="59"/>
                    <a:pt x="934" y="0"/>
                    <a:pt x="863" y="0"/>
                  </a:cubicBezTo>
                </a:path>
              </a:pathLst>
            </a:custGeom>
            <a:solidFill>
              <a:schemeClr val="accent1">
                <a:lumMod val="75000"/>
              </a:schemeClr>
            </a:solidFill>
            <a:ln w="38100">
              <a:solidFill>
                <a:schemeClr val="bg1"/>
              </a:solidFill>
              <a:round/>
              <a:headEnd/>
              <a:tailEnd/>
            </a:ln>
          </p:spPr>
          <p:txBody>
            <a:bodyPr lIns="86404" tIns="510257" rIns="510257"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3" name="TextBox 12"/>
            <p:cNvSpPr txBox="1"/>
            <p:nvPr/>
          </p:nvSpPr>
          <p:spPr>
            <a:xfrm>
              <a:off x="3253560" y="1635646"/>
              <a:ext cx="1012156" cy="630942"/>
            </a:xfrm>
            <a:prstGeom prst="rect">
              <a:avLst/>
            </a:prstGeom>
            <a:noFill/>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02</a:t>
              </a:r>
              <a:endParaRPr lang="zh-CN" altLang="en-US" sz="28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4900579" y="1275606"/>
            <a:ext cx="1831661" cy="1830050"/>
            <a:chOff x="4900579" y="1275606"/>
            <a:chExt cx="1831661" cy="1830050"/>
          </a:xfrm>
        </p:grpSpPr>
        <p:sp>
          <p:nvSpPr>
            <p:cNvPr id="15" name="Freeform 7"/>
            <p:cNvSpPr>
              <a:spLocks/>
            </p:cNvSpPr>
            <p:nvPr/>
          </p:nvSpPr>
          <p:spPr bwMode="auto">
            <a:xfrm flipH="1" flipV="1">
              <a:off x="4900579" y="1275606"/>
              <a:ext cx="1831661" cy="1830050"/>
            </a:xfrm>
            <a:custGeom>
              <a:avLst/>
              <a:gdLst>
                <a:gd name="T0" fmla="*/ 1666176422 w 1395"/>
                <a:gd name="T1" fmla="*/ 0 h 1395"/>
                <a:gd name="T2" fmla="*/ 1417118875 w 1395"/>
                <a:gd name="T3" fmla="*/ 252504996 h 1395"/>
                <a:gd name="T4" fmla="*/ 1496276668 w 1395"/>
                <a:gd name="T5" fmla="*/ 435618808 h 1395"/>
                <a:gd name="T6" fmla="*/ 1515583616 w 1395"/>
                <a:gd name="T7" fmla="*/ 557053727 h 1395"/>
                <a:gd name="T8" fmla="*/ 1500138058 w 1395"/>
                <a:gd name="T9" fmla="*/ 632226006 h 1395"/>
                <a:gd name="T10" fmla="*/ 633262340 w 1395"/>
                <a:gd name="T11" fmla="*/ 632226006 h 1395"/>
                <a:gd name="T12" fmla="*/ 633262340 w 1395"/>
                <a:gd name="T13" fmla="*/ 1489973013 h 1395"/>
                <a:gd name="T14" fmla="*/ 557965937 w 1395"/>
                <a:gd name="T15" fmla="*/ 1505392042 h 1395"/>
                <a:gd name="T16" fmla="*/ 436332859 w 1395"/>
                <a:gd name="T17" fmla="*/ 1486117561 h 1395"/>
                <a:gd name="T18" fmla="*/ 252918936 w 1395"/>
                <a:gd name="T19" fmla="*/ 1409016863 h 1395"/>
                <a:gd name="T20" fmla="*/ 0 w 1395"/>
                <a:gd name="T21" fmla="*/ 1657666408 h 1395"/>
                <a:gd name="T22" fmla="*/ 252918936 w 1395"/>
                <a:gd name="T23" fmla="*/ 1906315952 h 1395"/>
                <a:gd name="T24" fmla="*/ 436332859 w 1395"/>
                <a:gd name="T25" fmla="*/ 1827288222 h 1395"/>
                <a:gd name="T26" fmla="*/ 557965937 w 1395"/>
                <a:gd name="T27" fmla="*/ 1808012353 h 1395"/>
                <a:gd name="T28" fmla="*/ 633262340 w 1395"/>
                <a:gd name="T29" fmla="*/ 1823432771 h 1395"/>
                <a:gd name="T30" fmla="*/ 633262340 w 1395"/>
                <a:gd name="T31" fmla="*/ 2147483646 h 1395"/>
                <a:gd name="T32" fmla="*/ 633262340 w 1395"/>
                <a:gd name="T33" fmla="*/ 2147483646 h 1395"/>
                <a:gd name="T34" fmla="*/ 633262340 w 1395"/>
                <a:gd name="T35" fmla="*/ 2147483646 h 1395"/>
                <a:gd name="T36" fmla="*/ 2147483646 w 1395"/>
                <a:gd name="T37" fmla="*/ 2147483646 h 1395"/>
                <a:gd name="T38" fmla="*/ 2147483646 w 1395"/>
                <a:gd name="T39" fmla="*/ 1823432771 h 1395"/>
                <a:gd name="T40" fmla="*/ 2147483646 w 1395"/>
                <a:gd name="T41" fmla="*/ 1808012353 h 1395"/>
                <a:gd name="T42" fmla="*/ 2147483646 w 1395"/>
                <a:gd name="T43" fmla="*/ 1827288222 h 1395"/>
                <a:gd name="T44" fmla="*/ 2147483646 w 1395"/>
                <a:gd name="T45" fmla="*/ 1906315952 h 1395"/>
                <a:gd name="T46" fmla="*/ 2060035384 w 1395"/>
                <a:gd name="T47" fmla="*/ 1657666408 h 1395"/>
                <a:gd name="T48" fmla="*/ 2147483646 w 1395"/>
                <a:gd name="T49" fmla="*/ 1409016863 h 1395"/>
                <a:gd name="T50" fmla="*/ 2147483646 w 1395"/>
                <a:gd name="T51" fmla="*/ 1486117561 h 1395"/>
                <a:gd name="T52" fmla="*/ 2147483646 w 1395"/>
                <a:gd name="T53" fmla="*/ 1505392042 h 1395"/>
                <a:gd name="T54" fmla="*/ 2147483646 w 1395"/>
                <a:gd name="T55" fmla="*/ 1489973013 h 1395"/>
                <a:gd name="T56" fmla="*/ 2147483646 w 1395"/>
                <a:gd name="T57" fmla="*/ 632226006 h 1395"/>
                <a:gd name="T58" fmla="*/ 2147483646 w 1395"/>
                <a:gd name="T59" fmla="*/ 632226006 h 1395"/>
                <a:gd name="T60" fmla="*/ 2147483646 w 1395"/>
                <a:gd name="T61" fmla="*/ 632226006 h 1395"/>
                <a:gd name="T62" fmla="*/ 1832214786 w 1395"/>
                <a:gd name="T63" fmla="*/ 632226006 h 1395"/>
                <a:gd name="T64" fmla="*/ 1816769228 w 1395"/>
                <a:gd name="T65" fmla="*/ 557053727 h 1395"/>
                <a:gd name="T66" fmla="*/ 1836076176 w 1395"/>
                <a:gd name="T67" fmla="*/ 435618808 h 1395"/>
                <a:gd name="T68" fmla="*/ 1915233968 w 1395"/>
                <a:gd name="T69" fmla="*/ 252504996 h 1395"/>
                <a:gd name="T70" fmla="*/ 1666176422 w 1395"/>
                <a:gd name="T71" fmla="*/ 0 h 13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95"/>
                <a:gd name="T109" fmla="*/ 0 h 1395"/>
                <a:gd name="T110" fmla="*/ 1395 w 1395"/>
                <a:gd name="T111" fmla="*/ 1395 h 13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95" h="1395">
                  <a:moveTo>
                    <a:pt x="863" y="0"/>
                  </a:moveTo>
                  <a:cubicBezTo>
                    <a:pt x="791" y="0"/>
                    <a:pt x="734" y="59"/>
                    <a:pt x="734" y="131"/>
                  </a:cubicBezTo>
                  <a:cubicBezTo>
                    <a:pt x="734" y="168"/>
                    <a:pt x="750" y="202"/>
                    <a:pt x="775" y="226"/>
                  </a:cubicBezTo>
                  <a:cubicBezTo>
                    <a:pt x="780" y="245"/>
                    <a:pt x="785" y="266"/>
                    <a:pt x="785" y="289"/>
                  </a:cubicBezTo>
                  <a:cubicBezTo>
                    <a:pt x="785" y="307"/>
                    <a:pt x="781" y="319"/>
                    <a:pt x="777" y="328"/>
                  </a:cubicBezTo>
                  <a:cubicBezTo>
                    <a:pt x="328" y="328"/>
                    <a:pt x="328" y="328"/>
                    <a:pt x="328" y="328"/>
                  </a:cubicBezTo>
                  <a:cubicBezTo>
                    <a:pt x="328" y="773"/>
                    <a:pt x="328" y="773"/>
                    <a:pt x="328" y="773"/>
                  </a:cubicBezTo>
                  <a:cubicBezTo>
                    <a:pt x="319" y="778"/>
                    <a:pt x="307" y="781"/>
                    <a:pt x="289" y="781"/>
                  </a:cubicBezTo>
                  <a:cubicBezTo>
                    <a:pt x="266" y="781"/>
                    <a:pt x="245" y="776"/>
                    <a:pt x="226" y="771"/>
                  </a:cubicBezTo>
                  <a:cubicBezTo>
                    <a:pt x="202" y="746"/>
                    <a:pt x="168" y="731"/>
                    <a:pt x="131" y="731"/>
                  </a:cubicBezTo>
                  <a:cubicBezTo>
                    <a:pt x="58" y="731"/>
                    <a:pt x="0" y="788"/>
                    <a:pt x="0" y="860"/>
                  </a:cubicBezTo>
                  <a:cubicBezTo>
                    <a:pt x="0" y="931"/>
                    <a:pt x="58" y="989"/>
                    <a:pt x="131" y="989"/>
                  </a:cubicBezTo>
                  <a:cubicBezTo>
                    <a:pt x="168" y="989"/>
                    <a:pt x="202" y="973"/>
                    <a:pt x="226" y="948"/>
                  </a:cubicBezTo>
                  <a:cubicBezTo>
                    <a:pt x="245" y="943"/>
                    <a:pt x="266" y="938"/>
                    <a:pt x="289" y="938"/>
                  </a:cubicBezTo>
                  <a:cubicBezTo>
                    <a:pt x="307" y="938"/>
                    <a:pt x="319" y="941"/>
                    <a:pt x="328" y="946"/>
                  </a:cubicBezTo>
                  <a:cubicBezTo>
                    <a:pt x="328" y="1395"/>
                    <a:pt x="328" y="1395"/>
                    <a:pt x="328" y="1395"/>
                  </a:cubicBezTo>
                  <a:cubicBezTo>
                    <a:pt x="328" y="1395"/>
                    <a:pt x="328" y="1395"/>
                    <a:pt x="328" y="1395"/>
                  </a:cubicBezTo>
                  <a:cubicBezTo>
                    <a:pt x="328" y="1395"/>
                    <a:pt x="328" y="1395"/>
                    <a:pt x="328" y="1395"/>
                  </a:cubicBezTo>
                  <a:cubicBezTo>
                    <a:pt x="1395" y="1395"/>
                    <a:pt x="1395" y="1395"/>
                    <a:pt x="1395" y="1395"/>
                  </a:cubicBezTo>
                  <a:cubicBezTo>
                    <a:pt x="1395" y="946"/>
                    <a:pt x="1395" y="946"/>
                    <a:pt x="1395" y="946"/>
                  </a:cubicBezTo>
                  <a:cubicBezTo>
                    <a:pt x="1386" y="941"/>
                    <a:pt x="1374" y="938"/>
                    <a:pt x="1355" y="938"/>
                  </a:cubicBezTo>
                  <a:cubicBezTo>
                    <a:pt x="1333" y="938"/>
                    <a:pt x="1312" y="943"/>
                    <a:pt x="1293" y="948"/>
                  </a:cubicBezTo>
                  <a:cubicBezTo>
                    <a:pt x="1269" y="973"/>
                    <a:pt x="1235" y="989"/>
                    <a:pt x="1197" y="989"/>
                  </a:cubicBezTo>
                  <a:cubicBezTo>
                    <a:pt x="1125" y="989"/>
                    <a:pt x="1067" y="931"/>
                    <a:pt x="1067" y="860"/>
                  </a:cubicBezTo>
                  <a:cubicBezTo>
                    <a:pt x="1067" y="788"/>
                    <a:pt x="1125" y="731"/>
                    <a:pt x="1197" y="731"/>
                  </a:cubicBezTo>
                  <a:cubicBezTo>
                    <a:pt x="1235" y="731"/>
                    <a:pt x="1269" y="746"/>
                    <a:pt x="1292" y="771"/>
                  </a:cubicBezTo>
                  <a:cubicBezTo>
                    <a:pt x="1312" y="776"/>
                    <a:pt x="1333" y="781"/>
                    <a:pt x="1355" y="781"/>
                  </a:cubicBezTo>
                  <a:cubicBezTo>
                    <a:pt x="1374" y="781"/>
                    <a:pt x="1386" y="778"/>
                    <a:pt x="1395" y="773"/>
                  </a:cubicBezTo>
                  <a:cubicBezTo>
                    <a:pt x="1395" y="328"/>
                    <a:pt x="1395" y="328"/>
                    <a:pt x="1395" y="328"/>
                  </a:cubicBezTo>
                  <a:cubicBezTo>
                    <a:pt x="1395" y="328"/>
                    <a:pt x="1395" y="328"/>
                    <a:pt x="1395" y="328"/>
                  </a:cubicBezTo>
                  <a:cubicBezTo>
                    <a:pt x="1395" y="328"/>
                    <a:pt x="1395" y="328"/>
                    <a:pt x="1395" y="328"/>
                  </a:cubicBezTo>
                  <a:cubicBezTo>
                    <a:pt x="949" y="328"/>
                    <a:pt x="949" y="328"/>
                    <a:pt x="949" y="328"/>
                  </a:cubicBezTo>
                  <a:cubicBezTo>
                    <a:pt x="945" y="319"/>
                    <a:pt x="941" y="307"/>
                    <a:pt x="941" y="289"/>
                  </a:cubicBezTo>
                  <a:cubicBezTo>
                    <a:pt x="941" y="266"/>
                    <a:pt x="946" y="245"/>
                    <a:pt x="951" y="226"/>
                  </a:cubicBezTo>
                  <a:cubicBezTo>
                    <a:pt x="976" y="202"/>
                    <a:pt x="992" y="168"/>
                    <a:pt x="992" y="131"/>
                  </a:cubicBezTo>
                  <a:cubicBezTo>
                    <a:pt x="992" y="59"/>
                    <a:pt x="934" y="0"/>
                    <a:pt x="863" y="0"/>
                  </a:cubicBezTo>
                </a:path>
              </a:pathLst>
            </a:custGeom>
            <a:solidFill>
              <a:schemeClr val="accent1">
                <a:lumMod val="75000"/>
              </a:schemeClr>
            </a:solidFill>
            <a:ln w="38100">
              <a:solidFill>
                <a:schemeClr val="bg1"/>
              </a:solidFill>
              <a:round/>
              <a:headEnd/>
              <a:tailEnd/>
            </a:ln>
          </p:spPr>
          <p:txBody>
            <a:bodyPr lIns="86404" tIns="510257" rIns="510257"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6" name="TextBox 15"/>
            <p:cNvSpPr txBox="1"/>
            <p:nvPr/>
          </p:nvSpPr>
          <p:spPr>
            <a:xfrm>
              <a:off x="5310331" y="1635646"/>
              <a:ext cx="1012156" cy="630942"/>
            </a:xfrm>
            <a:prstGeom prst="rect">
              <a:avLst/>
            </a:prstGeom>
            <a:noFill/>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03</a:t>
              </a:r>
              <a:endParaRPr lang="zh-CN" altLang="en-US" sz="2800" b="1" dirty="0">
                <a:solidFill>
                  <a:schemeClr val="bg1"/>
                </a:solidFill>
                <a:latin typeface="微软雅黑" pitchFamily="34" charset="-122"/>
                <a:ea typeface="微软雅黑" pitchFamily="34" charset="-122"/>
              </a:endParaRPr>
            </a:p>
          </p:txBody>
        </p:sp>
      </p:grpSp>
      <p:grpSp>
        <p:nvGrpSpPr>
          <p:cNvPr id="17" name="组合 16"/>
          <p:cNvGrpSpPr/>
          <p:nvPr/>
        </p:nvGrpSpPr>
        <p:grpSpPr>
          <a:xfrm>
            <a:off x="6843284" y="1275606"/>
            <a:ext cx="1401124" cy="1830050"/>
            <a:chOff x="6843284" y="1275606"/>
            <a:chExt cx="1401124" cy="1830050"/>
          </a:xfrm>
        </p:grpSpPr>
        <p:sp>
          <p:nvSpPr>
            <p:cNvPr id="18" name="Freeform 8"/>
            <p:cNvSpPr>
              <a:spLocks/>
            </p:cNvSpPr>
            <p:nvPr/>
          </p:nvSpPr>
          <p:spPr bwMode="auto">
            <a:xfrm flipH="1" flipV="1">
              <a:off x="6843284" y="1275606"/>
              <a:ext cx="1401124" cy="1830050"/>
            </a:xfrm>
            <a:custGeom>
              <a:avLst/>
              <a:gdLst>
                <a:gd name="T0" fmla="*/ 1033109141 w 1067"/>
                <a:gd name="T1" fmla="*/ 0 h 1395"/>
                <a:gd name="T2" fmla="*/ 784004393 w 1067"/>
                <a:gd name="T3" fmla="*/ 252504996 h 1395"/>
                <a:gd name="T4" fmla="*/ 863176627 w 1067"/>
                <a:gd name="T5" fmla="*/ 435618808 h 1395"/>
                <a:gd name="T6" fmla="*/ 882488182 w 1067"/>
                <a:gd name="T7" fmla="*/ 557053727 h 1395"/>
                <a:gd name="T8" fmla="*/ 867039772 w 1067"/>
                <a:gd name="T9" fmla="*/ 632226006 h 1395"/>
                <a:gd name="T10" fmla="*/ 0 w 1067"/>
                <a:gd name="T11" fmla="*/ 632226006 h 1395"/>
                <a:gd name="T12" fmla="*/ 0 w 1067"/>
                <a:gd name="T13" fmla="*/ 2147483646 h 1395"/>
                <a:gd name="T14" fmla="*/ 0 w 1067"/>
                <a:gd name="T15" fmla="*/ 2147483646 h 1395"/>
                <a:gd name="T16" fmla="*/ 0 w 1067"/>
                <a:gd name="T17" fmla="*/ 2147483646 h 1395"/>
                <a:gd name="T18" fmla="*/ 2060424954 w 1067"/>
                <a:gd name="T19" fmla="*/ 2147483646 h 1395"/>
                <a:gd name="T20" fmla="*/ 2060424954 w 1067"/>
                <a:gd name="T21" fmla="*/ 1829215254 h 1395"/>
                <a:gd name="T22" fmla="*/ 2060424954 w 1067"/>
                <a:gd name="T23" fmla="*/ 1829215254 h 1395"/>
                <a:gd name="T24" fmla="*/ 2060424954 w 1067"/>
                <a:gd name="T25" fmla="*/ 1823432771 h 1395"/>
                <a:gd name="T26" fmla="*/ 1983182902 w 1067"/>
                <a:gd name="T27" fmla="*/ 1808012353 h 1395"/>
                <a:gd name="T28" fmla="*/ 1863458764 w 1067"/>
                <a:gd name="T29" fmla="*/ 1827288222 h 1395"/>
                <a:gd name="T30" fmla="*/ 1678077840 w 1067"/>
                <a:gd name="T31" fmla="*/ 1906315952 h 1395"/>
                <a:gd name="T32" fmla="*/ 1427041520 w 1067"/>
                <a:gd name="T33" fmla="*/ 1657666408 h 1395"/>
                <a:gd name="T34" fmla="*/ 1678077840 w 1067"/>
                <a:gd name="T35" fmla="*/ 1409016863 h 1395"/>
                <a:gd name="T36" fmla="*/ 1863458764 w 1067"/>
                <a:gd name="T37" fmla="*/ 1486117561 h 1395"/>
                <a:gd name="T38" fmla="*/ 1983182902 w 1067"/>
                <a:gd name="T39" fmla="*/ 1505392042 h 1395"/>
                <a:gd name="T40" fmla="*/ 2060424954 w 1067"/>
                <a:gd name="T41" fmla="*/ 1489973013 h 1395"/>
                <a:gd name="T42" fmla="*/ 2060424954 w 1067"/>
                <a:gd name="T43" fmla="*/ 632226006 h 1395"/>
                <a:gd name="T44" fmla="*/ 2060424954 w 1067"/>
                <a:gd name="T45" fmla="*/ 632226006 h 1395"/>
                <a:gd name="T46" fmla="*/ 2060424954 w 1067"/>
                <a:gd name="T47" fmla="*/ 632226006 h 1395"/>
                <a:gd name="T48" fmla="*/ 1199178510 w 1067"/>
                <a:gd name="T49" fmla="*/ 632226006 h 1395"/>
                <a:gd name="T50" fmla="*/ 1185661672 w 1067"/>
                <a:gd name="T51" fmla="*/ 557053727 h 1395"/>
                <a:gd name="T52" fmla="*/ 1203041654 w 1067"/>
                <a:gd name="T53" fmla="*/ 435618808 h 1395"/>
                <a:gd name="T54" fmla="*/ 1282213889 w 1067"/>
                <a:gd name="T55" fmla="*/ 252504996 h 1395"/>
                <a:gd name="T56" fmla="*/ 1033109141 w 1067"/>
                <a:gd name="T57" fmla="*/ 0 h 13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67"/>
                <a:gd name="T88" fmla="*/ 0 h 1395"/>
                <a:gd name="T89" fmla="*/ 1067 w 1067"/>
                <a:gd name="T90" fmla="*/ 1395 h 13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67" h="1395">
                  <a:moveTo>
                    <a:pt x="535" y="0"/>
                  </a:moveTo>
                  <a:cubicBezTo>
                    <a:pt x="464" y="0"/>
                    <a:pt x="406" y="59"/>
                    <a:pt x="406" y="131"/>
                  </a:cubicBezTo>
                  <a:cubicBezTo>
                    <a:pt x="406" y="168"/>
                    <a:pt x="422" y="202"/>
                    <a:pt x="447" y="226"/>
                  </a:cubicBezTo>
                  <a:cubicBezTo>
                    <a:pt x="452" y="245"/>
                    <a:pt x="457" y="266"/>
                    <a:pt x="457" y="289"/>
                  </a:cubicBezTo>
                  <a:cubicBezTo>
                    <a:pt x="457" y="307"/>
                    <a:pt x="453" y="319"/>
                    <a:pt x="449" y="328"/>
                  </a:cubicBezTo>
                  <a:cubicBezTo>
                    <a:pt x="0" y="328"/>
                    <a:pt x="0" y="328"/>
                    <a:pt x="0" y="328"/>
                  </a:cubicBezTo>
                  <a:cubicBezTo>
                    <a:pt x="0" y="1395"/>
                    <a:pt x="0" y="1395"/>
                    <a:pt x="0" y="1395"/>
                  </a:cubicBezTo>
                  <a:cubicBezTo>
                    <a:pt x="0" y="1395"/>
                    <a:pt x="0" y="1395"/>
                    <a:pt x="0" y="1395"/>
                  </a:cubicBezTo>
                  <a:cubicBezTo>
                    <a:pt x="0" y="1395"/>
                    <a:pt x="0" y="1395"/>
                    <a:pt x="0" y="1395"/>
                  </a:cubicBezTo>
                  <a:cubicBezTo>
                    <a:pt x="1067" y="1395"/>
                    <a:pt x="1067" y="1395"/>
                    <a:pt x="1067" y="1395"/>
                  </a:cubicBezTo>
                  <a:cubicBezTo>
                    <a:pt x="1067" y="949"/>
                    <a:pt x="1067" y="949"/>
                    <a:pt x="1067" y="949"/>
                  </a:cubicBezTo>
                  <a:cubicBezTo>
                    <a:pt x="1067" y="949"/>
                    <a:pt x="1067" y="949"/>
                    <a:pt x="1067" y="949"/>
                  </a:cubicBezTo>
                  <a:cubicBezTo>
                    <a:pt x="1067" y="946"/>
                    <a:pt x="1067" y="946"/>
                    <a:pt x="1067" y="946"/>
                  </a:cubicBezTo>
                  <a:cubicBezTo>
                    <a:pt x="1058" y="941"/>
                    <a:pt x="1046" y="938"/>
                    <a:pt x="1027" y="938"/>
                  </a:cubicBezTo>
                  <a:cubicBezTo>
                    <a:pt x="1005" y="938"/>
                    <a:pt x="984" y="943"/>
                    <a:pt x="965" y="948"/>
                  </a:cubicBezTo>
                  <a:cubicBezTo>
                    <a:pt x="941" y="973"/>
                    <a:pt x="907" y="989"/>
                    <a:pt x="869" y="989"/>
                  </a:cubicBezTo>
                  <a:cubicBezTo>
                    <a:pt x="797" y="989"/>
                    <a:pt x="739" y="931"/>
                    <a:pt x="739" y="860"/>
                  </a:cubicBezTo>
                  <a:cubicBezTo>
                    <a:pt x="739" y="788"/>
                    <a:pt x="797" y="731"/>
                    <a:pt x="869" y="731"/>
                  </a:cubicBezTo>
                  <a:cubicBezTo>
                    <a:pt x="907" y="731"/>
                    <a:pt x="941" y="746"/>
                    <a:pt x="965" y="771"/>
                  </a:cubicBezTo>
                  <a:cubicBezTo>
                    <a:pt x="984" y="776"/>
                    <a:pt x="1005" y="781"/>
                    <a:pt x="1027" y="781"/>
                  </a:cubicBezTo>
                  <a:cubicBezTo>
                    <a:pt x="1046" y="781"/>
                    <a:pt x="1058" y="778"/>
                    <a:pt x="1067" y="773"/>
                  </a:cubicBezTo>
                  <a:cubicBezTo>
                    <a:pt x="1067" y="328"/>
                    <a:pt x="1067" y="328"/>
                    <a:pt x="1067" y="328"/>
                  </a:cubicBezTo>
                  <a:cubicBezTo>
                    <a:pt x="1067" y="328"/>
                    <a:pt x="1067" y="328"/>
                    <a:pt x="1067" y="328"/>
                  </a:cubicBezTo>
                  <a:cubicBezTo>
                    <a:pt x="1067" y="328"/>
                    <a:pt x="1067" y="328"/>
                    <a:pt x="1067" y="328"/>
                  </a:cubicBezTo>
                  <a:cubicBezTo>
                    <a:pt x="621" y="328"/>
                    <a:pt x="621" y="328"/>
                    <a:pt x="621" y="328"/>
                  </a:cubicBezTo>
                  <a:cubicBezTo>
                    <a:pt x="617" y="319"/>
                    <a:pt x="614" y="307"/>
                    <a:pt x="614" y="289"/>
                  </a:cubicBezTo>
                  <a:cubicBezTo>
                    <a:pt x="614" y="266"/>
                    <a:pt x="618" y="245"/>
                    <a:pt x="623" y="226"/>
                  </a:cubicBezTo>
                  <a:cubicBezTo>
                    <a:pt x="648" y="202"/>
                    <a:pt x="664" y="168"/>
                    <a:pt x="664" y="131"/>
                  </a:cubicBezTo>
                  <a:cubicBezTo>
                    <a:pt x="664" y="59"/>
                    <a:pt x="606" y="0"/>
                    <a:pt x="535" y="0"/>
                  </a:cubicBezTo>
                </a:path>
              </a:pathLst>
            </a:custGeom>
            <a:solidFill>
              <a:schemeClr val="accent1">
                <a:lumMod val="75000"/>
              </a:schemeClr>
            </a:solidFill>
            <a:ln w="38100">
              <a:solidFill>
                <a:schemeClr val="bg1"/>
              </a:solidFill>
              <a:round/>
              <a:headEnd/>
              <a:tailEnd/>
            </a:ln>
          </p:spPr>
          <p:txBody>
            <a:bodyPr lIns="86404" tIns="510257" rIns="0"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9" name="TextBox 18"/>
            <p:cNvSpPr txBox="1"/>
            <p:nvPr/>
          </p:nvSpPr>
          <p:spPr>
            <a:xfrm>
              <a:off x="7207596" y="1635646"/>
              <a:ext cx="1012156" cy="630942"/>
            </a:xfrm>
            <a:prstGeom prst="rect">
              <a:avLst/>
            </a:prstGeom>
            <a:noFill/>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04</a:t>
              </a:r>
              <a:endParaRPr lang="zh-CN" altLang="en-US" sz="2800" b="1" dirty="0">
                <a:solidFill>
                  <a:schemeClr val="bg1"/>
                </a:solidFill>
                <a:latin typeface="微软雅黑" pitchFamily="34" charset="-122"/>
                <a:ea typeface="微软雅黑" pitchFamily="34" charset="-122"/>
              </a:endParaRPr>
            </a:p>
          </p:txBody>
        </p:sp>
      </p:grpSp>
      <p:sp>
        <p:nvSpPr>
          <p:cNvPr id="20" name="文本框 7"/>
          <p:cNvSpPr txBox="1">
            <a:spLocks noChangeArrowheads="1"/>
          </p:cNvSpPr>
          <p:nvPr/>
        </p:nvSpPr>
        <p:spPr bwMode="auto">
          <a:xfrm>
            <a:off x="683568" y="3219822"/>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1" name="文本框 7"/>
          <p:cNvSpPr txBox="1">
            <a:spLocks noChangeArrowheads="1"/>
          </p:cNvSpPr>
          <p:nvPr/>
        </p:nvSpPr>
        <p:spPr bwMode="auto">
          <a:xfrm>
            <a:off x="2675789" y="3219822"/>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2" name="文本框 7"/>
          <p:cNvSpPr txBox="1">
            <a:spLocks noChangeArrowheads="1"/>
          </p:cNvSpPr>
          <p:nvPr/>
        </p:nvSpPr>
        <p:spPr bwMode="auto">
          <a:xfrm>
            <a:off x="4668010" y="3219822"/>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3" name="文本框 7"/>
          <p:cNvSpPr txBox="1">
            <a:spLocks noChangeArrowheads="1"/>
          </p:cNvSpPr>
          <p:nvPr/>
        </p:nvSpPr>
        <p:spPr bwMode="auto">
          <a:xfrm>
            <a:off x="6660232" y="3219822"/>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17948052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850"/>
                            </p:stCondLst>
                            <p:childTnLst>
                              <p:par>
                                <p:cTn id="23" presetID="22" presetClass="entr" presetSubtype="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par>
                          <p:cTn id="26" fill="hold">
                            <p:stCondLst>
                              <p:cond delay="2350"/>
                            </p:stCondLst>
                            <p:childTnLst>
                              <p:par>
                                <p:cTn id="27" presetID="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2850"/>
                            </p:stCondLst>
                            <p:childTnLst>
                              <p:par>
                                <p:cTn id="32" presetID="22" presetClass="entr" presetSubtype="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up)">
                                      <p:cBhvr>
                                        <p:cTn id="34" dur="500"/>
                                        <p:tgtEl>
                                          <p:spTgt spid="21"/>
                                        </p:tgtEl>
                                      </p:cBhvr>
                                    </p:animEffect>
                                  </p:childTnLst>
                                </p:cTn>
                              </p:par>
                            </p:childTnLst>
                          </p:cTn>
                        </p:par>
                        <p:par>
                          <p:cTn id="35" fill="hold">
                            <p:stCondLst>
                              <p:cond delay="3350"/>
                            </p:stCondLst>
                            <p:childTnLst>
                              <p:par>
                                <p:cTn id="36" presetID="2" presetClass="entr" presetSubtype="8"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385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4350"/>
                            </p:stCondLst>
                            <p:childTnLst>
                              <p:par>
                                <p:cTn id="45" presetID="2" presetClass="entr" presetSubtype="8"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childTnLst>
                          </p:cTn>
                        </p:par>
                        <p:par>
                          <p:cTn id="49" fill="hold">
                            <p:stCondLst>
                              <p:cond delay="4850"/>
                            </p:stCondLst>
                            <p:childTnLst>
                              <p:par>
                                <p:cTn id="50" presetID="2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up)">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P spid="21"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椭圆 7"/>
          <p:cNvSpPr/>
          <p:nvPr/>
        </p:nvSpPr>
        <p:spPr>
          <a:xfrm>
            <a:off x="4716016" y="2263401"/>
            <a:ext cx="2708154" cy="2707988"/>
          </a:xfrm>
          <a:prstGeom prst="ellipse">
            <a:avLst/>
          </a:prstGeom>
          <a:solidFill>
            <a:schemeClr val="accent1">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4000" dirty="0">
                <a:latin typeface="微软雅黑" pitchFamily="34" charset="-122"/>
                <a:ea typeface="微软雅黑" pitchFamily="34" charset="-122"/>
              </a:rPr>
              <a:t>方法论学者</a:t>
            </a:r>
          </a:p>
        </p:txBody>
      </p:sp>
      <p:sp>
        <p:nvSpPr>
          <p:cNvPr id="9" name="椭圆 8"/>
          <p:cNvSpPr/>
          <p:nvPr/>
        </p:nvSpPr>
        <p:spPr>
          <a:xfrm>
            <a:off x="7087580" y="3496292"/>
            <a:ext cx="1340176" cy="1340095"/>
          </a:xfrm>
          <a:prstGeom prst="ellipse">
            <a:avLst/>
          </a:prstGeom>
          <a:solidFill>
            <a:schemeClr val="tx1">
              <a:lumMod val="75000"/>
              <a:lumOff val="2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dirty="0">
                <a:latin typeface="微软雅黑" panose="020B0503020204020204" pitchFamily="34" charset="-122"/>
                <a:ea typeface="微软雅黑" pitchFamily="34" charset="-122"/>
              </a:rPr>
              <a:t>设想</a:t>
            </a:r>
            <a:endParaRPr lang="en-US" altLang="zh-CN" sz="2000" dirty="0">
              <a:latin typeface="微软雅黑" panose="020B0503020204020204" pitchFamily="34" charset="-122"/>
              <a:ea typeface="微软雅黑" pitchFamily="34" charset="-122"/>
            </a:endParaRPr>
          </a:p>
          <a:p>
            <a:pPr algn="ctr">
              <a:defRPr/>
            </a:pPr>
            <a:r>
              <a:rPr lang="zh-CN" altLang="en-US" sz="2000" dirty="0">
                <a:latin typeface="微软雅黑" panose="020B0503020204020204" pitchFamily="34" charset="-122"/>
                <a:ea typeface="微软雅黑" pitchFamily="34" charset="-122"/>
              </a:rPr>
              <a:t>产生者</a:t>
            </a:r>
          </a:p>
        </p:txBody>
      </p:sp>
      <p:sp>
        <p:nvSpPr>
          <p:cNvPr id="10" name="文本框 7"/>
          <p:cNvSpPr txBox="1">
            <a:spLocks noChangeArrowheads="1"/>
          </p:cNvSpPr>
          <p:nvPr/>
        </p:nvSpPr>
        <p:spPr bwMode="auto">
          <a:xfrm>
            <a:off x="4716016" y="1180223"/>
            <a:ext cx="3945197" cy="887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300"/>
              </a:spcBef>
            </a:pPr>
            <a:r>
              <a:rPr lang="zh-CN" altLang="en-US" sz="1200" smtClean="0">
                <a:solidFill>
                  <a:schemeClr val="tx1">
                    <a:lumMod val="85000"/>
                    <a:lumOff val="15000"/>
                  </a:schemeClr>
                </a:solidFill>
                <a:latin typeface="微软雅黑" pitchFamily="34" charset="-122"/>
              </a:rPr>
              <a:t>添加</a:t>
            </a:r>
            <a:r>
              <a:rPr lang="zh-CN" altLang="en-US" sz="1200" dirty="0" smtClean="0">
                <a:solidFill>
                  <a:schemeClr val="tx1">
                    <a:lumMod val="85000"/>
                    <a:lumOff val="15000"/>
                  </a:schemeClr>
                </a:solidFill>
                <a:latin typeface="微软雅黑" pitchFamily="34" charset="-122"/>
              </a:rPr>
              <a:t>说明文字添加</a:t>
            </a:r>
            <a:r>
              <a:rPr lang="zh-CN" altLang="en-US" sz="1200" dirty="0">
                <a:solidFill>
                  <a:schemeClr val="tx1">
                    <a:lumMod val="85000"/>
                    <a:lumOff val="15000"/>
                  </a:schemeClr>
                </a:solidFill>
                <a:latin typeface="微软雅黑" pitchFamily="34" charset="-122"/>
              </a:rPr>
              <a:t>说明文字添加说明文字添加说明文字添加说明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a:t>
            </a:r>
          </a:p>
        </p:txBody>
      </p:sp>
      <p:cxnSp>
        <p:nvCxnSpPr>
          <p:cNvPr id="11" name="直接连接符 10"/>
          <p:cNvCxnSpPr/>
          <p:nvPr/>
        </p:nvCxnSpPr>
        <p:spPr>
          <a:xfrm>
            <a:off x="4283968" y="1130575"/>
            <a:ext cx="0" cy="3653106"/>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0"/>
          <p:cNvSpPr txBox="1"/>
          <p:nvPr/>
        </p:nvSpPr>
        <p:spPr>
          <a:xfrm>
            <a:off x="539552" y="1689240"/>
            <a:ext cx="3024336" cy="2662568"/>
          </a:xfrm>
          <a:prstGeom prst="rect">
            <a:avLst/>
          </a:prstGeom>
          <a:noFill/>
        </p:spPr>
        <p:txBody>
          <a:bodyPr wrap="square" lIns="86404" tIns="43202" rIns="86404" bIns="43202">
            <a:spAutoFit/>
          </a:bodyPr>
          <a:lstStyle/>
          <a:p>
            <a:pPr algn="just">
              <a:lnSpc>
                <a:spcPct val="130000"/>
              </a:lnSpc>
              <a:spcAft>
                <a:spcPts val="566"/>
              </a:spcAft>
              <a:defRPr/>
            </a:pPr>
            <a:r>
              <a:rPr lang="zh-CN" altLang="en-US" sz="1300" dirty="0" smtClean="0">
                <a:solidFill>
                  <a:schemeClr val="tx1">
                    <a:lumMod val="85000"/>
                    <a:lumOff val="15000"/>
                  </a:schemeClr>
                </a:solidFill>
                <a:latin typeface="微软雅黑" panose="020B0503020204020204" pitchFamily="34" charset="-122"/>
                <a:ea typeface="微软雅黑" panose="020B0503020204020204" pitchFamily="34" charset="-122"/>
              </a:rPr>
              <a:t>根据统计分析，一页</a:t>
            </a:r>
            <a:r>
              <a:rPr lang="en-US" altLang="zh-CN" sz="1300" dirty="0" smtClean="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smtClean="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smtClean="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smtClean="0">
                <a:solidFill>
                  <a:schemeClr val="tx1">
                    <a:lumMod val="85000"/>
                    <a:lumOff val="15000"/>
                  </a:schemeClr>
                </a:solidFill>
                <a:latin typeface="微软雅黑" panose="020B0503020204020204" pitchFamily="34" charset="-122"/>
                <a:ea typeface="微软雅黑" panose="020B0503020204020204" pitchFamily="34" charset="-122"/>
              </a:rPr>
              <a:t>字以内内达到很好的</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演讲效果根据统计分析，一页</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字以内内达到很好的演讲</a:t>
            </a:r>
            <a:r>
              <a:rPr lang="zh-CN" altLang="en-US" sz="1300" dirty="0" smtClean="0">
                <a:solidFill>
                  <a:schemeClr val="tx1">
                    <a:lumMod val="85000"/>
                    <a:lumOff val="15000"/>
                  </a:schemeClr>
                </a:solidFill>
                <a:latin typeface="微软雅黑" panose="020B0503020204020204" pitchFamily="34" charset="-122"/>
                <a:ea typeface="微软雅黑" panose="020B0503020204020204" pitchFamily="34" charset="-122"/>
              </a:rPr>
              <a:t>效果</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根据统计分析，一页</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字以内内达到很好的演讲</a:t>
            </a:r>
            <a:r>
              <a:rPr lang="zh-CN" altLang="en-US" sz="1300" dirty="0" smtClean="0">
                <a:solidFill>
                  <a:schemeClr val="tx1">
                    <a:lumMod val="85000"/>
                    <a:lumOff val="15000"/>
                  </a:schemeClr>
                </a:solidFill>
                <a:latin typeface="微软雅黑" panose="020B0503020204020204" pitchFamily="34" charset="-122"/>
                <a:ea typeface="微软雅黑" panose="020B0503020204020204" pitchFamily="34" charset="-122"/>
              </a:rPr>
              <a:t>效果</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根据统计分析，一页</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字以内内达到很好的演讲</a:t>
            </a:r>
            <a:r>
              <a:rPr lang="zh-CN" altLang="en-US" sz="1300" dirty="0" smtClean="0">
                <a:solidFill>
                  <a:schemeClr val="tx1">
                    <a:lumMod val="85000"/>
                    <a:lumOff val="15000"/>
                  </a:schemeClr>
                </a:solidFill>
                <a:latin typeface="微软雅黑" panose="020B0503020204020204" pitchFamily="34" charset="-122"/>
                <a:ea typeface="微软雅黑" panose="020B0503020204020204" pitchFamily="34" charset="-122"/>
              </a:rPr>
              <a:t>效果</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根据统计分析，一页</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中的文字控制在</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字以内内达到很好的演讲效果</a:t>
            </a:r>
            <a:r>
              <a:rPr lang="zh-CN" altLang="en-US" sz="13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39552" y="1248755"/>
            <a:ext cx="2304256" cy="372025"/>
          </a:xfrm>
          <a:prstGeom prst="rect">
            <a:avLst/>
          </a:prstGeom>
          <a:noFill/>
        </p:spPr>
        <p:txBody>
          <a:bodyPr wrap="square" rtlCol="0">
            <a:spAutoFit/>
          </a:bodyPr>
          <a:lstStyle/>
          <a:p>
            <a:pPr>
              <a:lnSpc>
                <a:spcPct val="125000"/>
              </a:lnSpc>
            </a:pPr>
            <a:r>
              <a:rPr lang="zh-CN" altLang="en-US" sz="1600" b="1" dirty="0" smtClean="0">
                <a:solidFill>
                  <a:schemeClr val="tx1">
                    <a:lumMod val="75000"/>
                    <a:lumOff val="25000"/>
                  </a:schemeClr>
                </a:solidFill>
                <a:latin typeface="微软雅黑" pitchFamily="34" charset="-122"/>
                <a:ea typeface="微软雅黑" pitchFamily="34" charset="-122"/>
              </a:rPr>
              <a:t>点此</a:t>
            </a:r>
            <a:r>
              <a:rPr lang="zh-CN" altLang="en-US" sz="1600" b="1" dirty="0">
                <a:solidFill>
                  <a:schemeClr val="tx1">
                    <a:lumMod val="75000"/>
                    <a:lumOff val="25000"/>
                  </a:schemeClr>
                </a:solidFill>
                <a:latin typeface="微软雅黑" pitchFamily="34" charset="-122"/>
                <a:ea typeface="微软雅黑" pitchFamily="34" charset="-122"/>
              </a:rPr>
              <a:t>此处</a:t>
            </a:r>
            <a:r>
              <a:rPr lang="zh-CN" altLang="en-US" sz="1600" b="1" dirty="0" smtClean="0">
                <a:solidFill>
                  <a:schemeClr val="tx1">
                    <a:lumMod val="75000"/>
                    <a:lumOff val="25000"/>
                  </a:schemeClr>
                </a:solidFill>
                <a:latin typeface="微软雅黑" pitchFamily="34" charset="-122"/>
                <a:ea typeface="微软雅黑" pitchFamily="34" charset="-122"/>
              </a:rPr>
              <a:t>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239087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4"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par>
                          <p:cTn id="21" fill="hold">
                            <p:stCondLst>
                              <p:cond delay="185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35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2850"/>
                            </p:stCondLst>
                            <p:childTnLst>
                              <p:par>
                                <p:cTn id="33" presetID="53" presetClass="entr" presetSubtype="16"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58" name="Freeform 6"/>
          <p:cNvSpPr>
            <a:spLocks/>
          </p:cNvSpPr>
          <p:nvPr/>
        </p:nvSpPr>
        <p:spPr bwMode="auto">
          <a:xfrm>
            <a:off x="808119" y="1269671"/>
            <a:ext cx="7583701" cy="5143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9" name="Freeform 7"/>
          <p:cNvSpPr>
            <a:spLocks/>
          </p:cNvSpPr>
          <p:nvPr/>
        </p:nvSpPr>
        <p:spPr bwMode="auto">
          <a:xfrm>
            <a:off x="808119" y="2250746"/>
            <a:ext cx="7583701" cy="51435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60" name="Freeform 8"/>
          <p:cNvSpPr>
            <a:spLocks/>
          </p:cNvSpPr>
          <p:nvPr/>
        </p:nvSpPr>
        <p:spPr bwMode="auto">
          <a:xfrm>
            <a:off x="808119" y="3190149"/>
            <a:ext cx="7583701" cy="5143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61" name="Freeform 9"/>
          <p:cNvSpPr>
            <a:spLocks/>
          </p:cNvSpPr>
          <p:nvPr/>
        </p:nvSpPr>
        <p:spPr bwMode="auto">
          <a:xfrm>
            <a:off x="808119" y="4106930"/>
            <a:ext cx="7583701" cy="51435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62" name="Freeform 10"/>
          <p:cNvSpPr>
            <a:spLocks noEditPoints="1"/>
          </p:cNvSpPr>
          <p:nvPr/>
        </p:nvSpPr>
        <p:spPr bwMode="auto">
          <a:xfrm>
            <a:off x="1341311" y="1002970"/>
            <a:ext cx="1400819" cy="1091804"/>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accent1">
              <a:lumMod val="75000"/>
            </a:schemeClr>
          </a:solidFill>
          <a:ln>
            <a:noFill/>
          </a:ln>
        </p:spPr>
        <p:txBody>
          <a:bodyPr vert="horz" wrap="square" lIns="68562" tIns="34281" rIns="68562" bIns="34281" numCol="1" anchor="t" anchorCtr="0" compatLnSpc="1">
            <a:prstTxWarp prst="textNoShape">
              <a:avLst/>
            </a:prstTxWarp>
          </a:bodyPr>
          <a:lstStyle/>
          <a:p>
            <a:endParaRPr lang="zh-CN" altLang="en-US">
              <a:solidFill>
                <a:schemeClr val="bg1"/>
              </a:solidFill>
            </a:endParaRPr>
          </a:p>
        </p:txBody>
      </p:sp>
      <p:sp>
        <p:nvSpPr>
          <p:cNvPr id="63" name="Freeform 11"/>
          <p:cNvSpPr>
            <a:spLocks noEditPoints="1"/>
          </p:cNvSpPr>
          <p:nvPr/>
        </p:nvSpPr>
        <p:spPr bwMode="auto">
          <a:xfrm>
            <a:off x="1341311" y="1975712"/>
            <a:ext cx="1400819" cy="1065610"/>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1">
              <a:lumMod val="75000"/>
            </a:schemeClr>
          </a:solidFill>
          <a:ln>
            <a:noFill/>
          </a:ln>
        </p:spPr>
        <p:txBody>
          <a:bodyPr vert="horz" wrap="square" lIns="68562" tIns="34281" rIns="68562" bIns="34281"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4" name="Freeform 12"/>
          <p:cNvSpPr>
            <a:spLocks noEditPoints="1"/>
          </p:cNvSpPr>
          <p:nvPr/>
        </p:nvSpPr>
        <p:spPr bwMode="auto">
          <a:xfrm>
            <a:off x="1341311" y="2906781"/>
            <a:ext cx="1400819" cy="1065610"/>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1">
              <a:lumMod val="75000"/>
            </a:schemeClr>
          </a:solidFill>
          <a:ln>
            <a:noFill/>
          </a:ln>
        </p:spPr>
        <p:txBody>
          <a:bodyPr vert="horz" wrap="square" lIns="68562" tIns="34281" rIns="68562" bIns="34281"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5" name="Freeform 13"/>
          <p:cNvSpPr>
            <a:spLocks noEditPoints="1"/>
          </p:cNvSpPr>
          <p:nvPr/>
        </p:nvSpPr>
        <p:spPr bwMode="auto">
          <a:xfrm>
            <a:off x="1341311" y="3825943"/>
            <a:ext cx="1400819" cy="1064419"/>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lumMod val="75000"/>
            </a:schemeClr>
          </a:solidFill>
          <a:ln>
            <a:noFill/>
          </a:ln>
        </p:spPr>
        <p:txBody>
          <a:bodyPr vert="horz" wrap="square" lIns="68562" tIns="34281" rIns="68562" bIns="34281"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2915816" y="1347614"/>
            <a:ext cx="5182551" cy="438563"/>
          </a:xfrm>
          <a:prstGeom prst="rect">
            <a:avLst/>
          </a:prstGeom>
          <a:noFill/>
        </p:spPr>
        <p:txBody>
          <a:bodyPr wrap="square" lIns="68562" tIns="34281" rIns="68562" bIns="34281" rtlCol="0">
            <a:spAutoFit/>
          </a:bodyPr>
          <a:lstStyle/>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这里可以添加主要内容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1454898" y="1365263"/>
            <a:ext cx="1173645" cy="323165"/>
          </a:xfrm>
          <a:prstGeom prst="rect">
            <a:avLst/>
          </a:prstGeom>
          <a:noFill/>
        </p:spPr>
        <p:txBody>
          <a:bodyPr wrap="square" lIns="68562" tIns="34281" rIns="68562" bIns="34281" rtlCol="0">
            <a:spAutoFit/>
          </a:bodyPr>
          <a:lstStyle/>
          <a:p>
            <a:pPr algn="ctr"/>
            <a:r>
              <a:rPr lang="zh-CN" altLang="en-US" sz="1600" smtClean="0">
                <a:solidFill>
                  <a:schemeClr val="bg1"/>
                </a:solidFill>
                <a:latin typeface="微软雅黑" panose="020B0503020204020204" pitchFamily="34" charset="-122"/>
                <a:ea typeface="微软雅黑" panose="020B0503020204020204" pitchFamily="34" charset="-122"/>
              </a:rPr>
              <a:t>添加文本</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1454898" y="2378610"/>
            <a:ext cx="1173645" cy="323165"/>
          </a:xfrm>
          <a:prstGeom prst="rect">
            <a:avLst/>
          </a:prstGeom>
          <a:noFill/>
        </p:spPr>
        <p:txBody>
          <a:bodyPr wrap="square" lIns="68562" tIns="34281" rIns="68562" bIns="34281" rtlCol="0">
            <a:spAutoFit/>
          </a:bodyPr>
          <a:lstStyle/>
          <a:p>
            <a:pPr algn="ctr"/>
            <a:r>
              <a:rPr lang="zh-CN" altLang="en-US" sz="1600">
                <a:solidFill>
                  <a:schemeClr val="bg1"/>
                </a:solidFill>
                <a:latin typeface="微软雅黑" panose="020B0503020204020204" pitchFamily="34" charset="-122"/>
                <a:ea typeface="微软雅黑" panose="020B0503020204020204" pitchFamily="34" charset="-122"/>
              </a:rPr>
              <a:t>添加文本</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454898" y="3320305"/>
            <a:ext cx="1173645" cy="323165"/>
          </a:xfrm>
          <a:prstGeom prst="rect">
            <a:avLst/>
          </a:prstGeom>
          <a:noFill/>
        </p:spPr>
        <p:txBody>
          <a:bodyPr wrap="square" lIns="68562" tIns="34281" rIns="68562" bIns="34281" rtlCol="0">
            <a:spAutoFit/>
          </a:bodyPr>
          <a:lstStyle/>
          <a:p>
            <a:pPr algn="ctr"/>
            <a:r>
              <a:rPr lang="zh-CN" altLang="en-US" sz="1600">
                <a:solidFill>
                  <a:schemeClr val="bg1"/>
                </a:solidFill>
                <a:latin typeface="微软雅黑" panose="020B0503020204020204" pitchFamily="34" charset="-122"/>
                <a:ea typeface="微软雅黑" panose="020B0503020204020204" pitchFamily="34" charset="-122"/>
              </a:rPr>
              <a:t>添加文本</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454898" y="4210822"/>
            <a:ext cx="1173645" cy="323165"/>
          </a:xfrm>
          <a:prstGeom prst="rect">
            <a:avLst/>
          </a:prstGeom>
          <a:noFill/>
        </p:spPr>
        <p:txBody>
          <a:bodyPr wrap="square" lIns="68562" tIns="34281" rIns="68562" bIns="34281" rtlCol="0">
            <a:spAutoFit/>
          </a:bodyPr>
          <a:lstStyle/>
          <a:p>
            <a:pPr algn="ctr"/>
            <a:r>
              <a:rPr lang="zh-CN" altLang="en-US" sz="1600">
                <a:solidFill>
                  <a:schemeClr val="bg1"/>
                </a:solidFill>
                <a:latin typeface="微软雅黑" panose="020B0503020204020204" pitchFamily="34" charset="-122"/>
                <a:ea typeface="微软雅黑" panose="020B0503020204020204" pitchFamily="34" charset="-122"/>
              </a:rPr>
              <a:t>添加文本</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2915816" y="2283718"/>
            <a:ext cx="5182551" cy="438563"/>
          </a:xfrm>
          <a:prstGeom prst="rect">
            <a:avLst/>
          </a:prstGeom>
          <a:noFill/>
        </p:spPr>
        <p:txBody>
          <a:bodyPr wrap="square" lIns="68562" tIns="34281" rIns="68562" bIns="34281" rtlCol="0">
            <a:spAutoFit/>
          </a:bodyPr>
          <a:lstStyle/>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这里可以添加主要内容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2915816" y="3225414"/>
            <a:ext cx="5182551" cy="438563"/>
          </a:xfrm>
          <a:prstGeom prst="rect">
            <a:avLst/>
          </a:prstGeom>
          <a:noFill/>
        </p:spPr>
        <p:txBody>
          <a:bodyPr wrap="square" lIns="68562" tIns="34281" rIns="68562" bIns="34281" rtlCol="0">
            <a:spAutoFit/>
          </a:bodyPr>
          <a:lstStyle/>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这里可以添加主要内容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2915816" y="4126166"/>
            <a:ext cx="5182551" cy="438563"/>
          </a:xfrm>
          <a:prstGeom prst="rect">
            <a:avLst/>
          </a:prstGeom>
          <a:noFill/>
        </p:spPr>
        <p:txBody>
          <a:bodyPr wrap="square" lIns="68562" tIns="34281" rIns="68562" bIns="34281" rtlCol="0">
            <a:spAutoFit/>
          </a:bodyPr>
          <a:lstStyle/>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这里可以添加主要内容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可以添加主要</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847041" y="1347614"/>
            <a:ext cx="453891" cy="377008"/>
          </a:xfrm>
          <a:prstGeom prst="rect">
            <a:avLst/>
          </a:prstGeom>
          <a:noFill/>
        </p:spPr>
        <p:txBody>
          <a:bodyPr wrap="square" lIns="68562" tIns="34281" rIns="68562" bIns="34281" rtlCol="0">
            <a:spAutoFit/>
          </a:bodyPr>
          <a:lstStyle/>
          <a:p>
            <a:pPr algn="ctr"/>
            <a:r>
              <a:rPr lang="en-US" altLang="zh-CN" sz="2000" dirty="0">
                <a:solidFill>
                  <a:schemeClr val="accent1">
                    <a:lumMod val="75000"/>
                  </a:schemeClr>
                </a:solidFill>
                <a:latin typeface="微软雅黑" panose="020B0503020204020204" pitchFamily="34" charset="-122"/>
                <a:ea typeface="微软雅黑" panose="020B0503020204020204" pitchFamily="34" charset="-122"/>
              </a:rPr>
              <a:t>1</a:t>
            </a:r>
          </a:p>
        </p:txBody>
      </p:sp>
      <p:sp>
        <p:nvSpPr>
          <p:cNvPr id="75" name="TextBox 74"/>
          <p:cNvSpPr txBox="1"/>
          <p:nvPr/>
        </p:nvSpPr>
        <p:spPr>
          <a:xfrm>
            <a:off x="847041" y="2340489"/>
            <a:ext cx="453891" cy="377008"/>
          </a:xfrm>
          <a:prstGeom prst="rect">
            <a:avLst/>
          </a:prstGeom>
          <a:noFill/>
        </p:spPr>
        <p:txBody>
          <a:bodyPr wrap="square" lIns="68562" tIns="34281" rIns="68562" bIns="34281" rtlCol="0">
            <a:spAutoFit/>
          </a:bodyPr>
          <a:lstStyle/>
          <a:p>
            <a:pPr algn="ctr"/>
            <a:r>
              <a:rPr lang="en-US" altLang="zh-CN" sz="2000" dirty="0">
                <a:solidFill>
                  <a:schemeClr val="accent1">
                    <a:lumMod val="75000"/>
                  </a:schemeClr>
                </a:solidFill>
                <a:latin typeface="微软雅黑" panose="020B0503020204020204" pitchFamily="34" charset="-122"/>
                <a:ea typeface="微软雅黑" panose="020B0503020204020204" pitchFamily="34" charset="-122"/>
              </a:rPr>
              <a:t>2</a:t>
            </a:r>
          </a:p>
        </p:txBody>
      </p:sp>
      <p:sp>
        <p:nvSpPr>
          <p:cNvPr id="76" name="TextBox 75"/>
          <p:cNvSpPr txBox="1"/>
          <p:nvPr/>
        </p:nvSpPr>
        <p:spPr>
          <a:xfrm>
            <a:off x="847041" y="3282184"/>
            <a:ext cx="453891" cy="377008"/>
          </a:xfrm>
          <a:prstGeom prst="rect">
            <a:avLst/>
          </a:prstGeom>
          <a:noFill/>
        </p:spPr>
        <p:txBody>
          <a:bodyPr wrap="square" lIns="68562" tIns="34281" rIns="68562" bIns="34281" rtlCol="0">
            <a:spAutoFit/>
          </a:bodyPr>
          <a:lstStyle/>
          <a:p>
            <a:pPr algn="ctr"/>
            <a:r>
              <a:rPr lang="en-US" altLang="zh-CN" sz="2000" dirty="0">
                <a:solidFill>
                  <a:schemeClr val="accent1">
                    <a:lumMod val="75000"/>
                  </a:schemeClr>
                </a:solidFill>
                <a:latin typeface="微软雅黑" panose="020B0503020204020204" pitchFamily="34" charset="-122"/>
                <a:ea typeface="微软雅黑" panose="020B0503020204020204" pitchFamily="34" charset="-122"/>
              </a:rPr>
              <a:t>3</a:t>
            </a:r>
          </a:p>
        </p:txBody>
      </p:sp>
      <p:sp>
        <p:nvSpPr>
          <p:cNvPr id="77" name="TextBox 76"/>
          <p:cNvSpPr txBox="1"/>
          <p:nvPr/>
        </p:nvSpPr>
        <p:spPr>
          <a:xfrm>
            <a:off x="847041" y="4172701"/>
            <a:ext cx="453891" cy="377008"/>
          </a:xfrm>
          <a:prstGeom prst="rect">
            <a:avLst/>
          </a:prstGeom>
          <a:noFill/>
        </p:spPr>
        <p:txBody>
          <a:bodyPr wrap="square" lIns="68562" tIns="34281" rIns="68562" bIns="34281" rtlCol="0">
            <a:spAutoFit/>
          </a:bodyPr>
          <a:lstStyle/>
          <a:p>
            <a:pPr algn="ctr"/>
            <a:r>
              <a:rPr lang="en-US" altLang="zh-CN" sz="2000" dirty="0">
                <a:solidFill>
                  <a:schemeClr val="accent1">
                    <a:lumMod val="75000"/>
                  </a:schemeClr>
                </a:solidFill>
                <a:latin typeface="微软雅黑" panose="020B0503020204020204" pitchFamily="34" charset="-122"/>
                <a:ea typeface="微软雅黑" panose="020B0503020204020204" pitchFamily="34" charset="-122"/>
              </a:rPr>
              <a:t>4</a:t>
            </a:r>
          </a:p>
        </p:txBody>
      </p:sp>
    </p:spTree>
    <p:extLst>
      <p:ext uri="{BB962C8B-B14F-4D97-AF65-F5344CB8AC3E}">
        <p14:creationId xmlns:p14="http://schemas.microsoft.com/office/powerpoint/2010/main" val="22627885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wipe(left)">
                                      <p:cBhvr>
                                        <p:cTn id="20" dur="500"/>
                                        <p:tgtEl>
                                          <p:spTgt spid="58"/>
                                        </p:tgtEl>
                                      </p:cBhvr>
                                    </p:animEffect>
                                  </p:childTnLst>
                                </p:cTn>
                              </p:par>
                              <p:par>
                                <p:cTn id="21" presetID="22" presetClass="entr" presetSubtype="8" fill="hold" grpId="0" nodeType="withEffect">
                                  <p:stCondLst>
                                    <p:cond delay="10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par>
                                <p:cTn id="24" presetID="22" presetClass="entr" presetSubtype="8" fill="hold" grpId="0" nodeType="withEffect">
                                  <p:stCondLst>
                                    <p:cond delay="200"/>
                                  </p:stCondLst>
                                  <p:childTnLst>
                                    <p:set>
                                      <p:cBhvr>
                                        <p:cTn id="25" dur="1" fill="hold">
                                          <p:stCondLst>
                                            <p:cond delay="0"/>
                                          </p:stCondLst>
                                        </p:cTn>
                                        <p:tgtEl>
                                          <p:spTgt spid="60"/>
                                        </p:tgtEl>
                                        <p:attrNameLst>
                                          <p:attrName>style.visibility</p:attrName>
                                        </p:attrNameLst>
                                      </p:cBhvr>
                                      <p:to>
                                        <p:strVal val="visible"/>
                                      </p:to>
                                    </p:set>
                                    <p:animEffect transition="in" filter="wipe(left)">
                                      <p:cBhvr>
                                        <p:cTn id="26" dur="500"/>
                                        <p:tgtEl>
                                          <p:spTgt spid="60"/>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p:stCondLst>
                              <p:cond delay="2150"/>
                            </p:stCondLst>
                            <p:childTnLst>
                              <p:par>
                                <p:cTn id="31" presetID="47" presetClass="entr" presetSubtype="0"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1000"/>
                                        <p:tgtEl>
                                          <p:spTgt spid="62"/>
                                        </p:tgtEl>
                                      </p:cBhvr>
                                    </p:animEffect>
                                    <p:anim calcmode="lin" valueType="num">
                                      <p:cBhvr>
                                        <p:cTn id="34" dur="1000" fill="hold"/>
                                        <p:tgtEl>
                                          <p:spTgt spid="62"/>
                                        </p:tgtEl>
                                        <p:attrNameLst>
                                          <p:attrName>ppt_x</p:attrName>
                                        </p:attrNameLst>
                                      </p:cBhvr>
                                      <p:tavLst>
                                        <p:tav tm="0">
                                          <p:val>
                                            <p:strVal val="#ppt_x"/>
                                          </p:val>
                                        </p:tav>
                                        <p:tav tm="100000">
                                          <p:val>
                                            <p:strVal val="#ppt_x"/>
                                          </p:val>
                                        </p:tav>
                                      </p:tavLst>
                                    </p:anim>
                                    <p:anim calcmode="lin" valueType="num">
                                      <p:cBhvr>
                                        <p:cTn id="35" dur="1000" fill="hold"/>
                                        <p:tgtEl>
                                          <p:spTgt spid="6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1000"/>
                                        <p:tgtEl>
                                          <p:spTgt spid="63"/>
                                        </p:tgtEl>
                                      </p:cBhvr>
                                    </p:animEffect>
                                    <p:anim calcmode="lin" valueType="num">
                                      <p:cBhvr>
                                        <p:cTn id="49" dur="1000" fill="hold"/>
                                        <p:tgtEl>
                                          <p:spTgt spid="63"/>
                                        </p:tgtEl>
                                        <p:attrNameLst>
                                          <p:attrName>ppt_x</p:attrName>
                                        </p:attrNameLst>
                                      </p:cBhvr>
                                      <p:tavLst>
                                        <p:tav tm="0">
                                          <p:val>
                                            <p:strVal val="#ppt_x"/>
                                          </p:val>
                                        </p:tav>
                                        <p:tav tm="100000">
                                          <p:val>
                                            <p:strVal val="#ppt_x"/>
                                          </p:val>
                                        </p:tav>
                                      </p:tavLst>
                                    </p:anim>
                                    <p:anim calcmode="lin" valueType="num">
                                      <p:cBhvr>
                                        <p:cTn id="50" dur="1000" fill="hold"/>
                                        <p:tgtEl>
                                          <p:spTgt spid="63"/>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40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40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0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1000"/>
                                        <p:tgtEl>
                                          <p:spTgt spid="70"/>
                                        </p:tgtEl>
                                      </p:cBhvr>
                                    </p:animEffect>
                                    <p:anim calcmode="lin" valueType="num">
                                      <p:cBhvr>
                                        <p:cTn id="64" dur="1000" fill="hold"/>
                                        <p:tgtEl>
                                          <p:spTgt spid="70"/>
                                        </p:tgtEl>
                                        <p:attrNameLst>
                                          <p:attrName>ppt_x</p:attrName>
                                        </p:attrNameLst>
                                      </p:cBhvr>
                                      <p:tavLst>
                                        <p:tav tm="0">
                                          <p:val>
                                            <p:strVal val="#ppt_x"/>
                                          </p:val>
                                        </p:tav>
                                        <p:tav tm="100000">
                                          <p:val>
                                            <p:strVal val="#ppt_x"/>
                                          </p:val>
                                        </p:tav>
                                      </p:tavLst>
                                    </p:anim>
                                    <p:anim calcmode="lin" valueType="num">
                                      <p:cBhvr>
                                        <p:cTn id="65" dur="1000" fill="hold"/>
                                        <p:tgtEl>
                                          <p:spTgt spid="7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0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1000"/>
                                        <p:tgtEl>
                                          <p:spTgt spid="65"/>
                                        </p:tgtEl>
                                      </p:cBhvr>
                                    </p:animEffect>
                                    <p:anim calcmode="lin" valueType="num">
                                      <p:cBhvr>
                                        <p:cTn id="69" dur="1000" fill="hold"/>
                                        <p:tgtEl>
                                          <p:spTgt spid="65"/>
                                        </p:tgtEl>
                                        <p:attrNameLst>
                                          <p:attrName>ppt_x</p:attrName>
                                        </p:attrNameLst>
                                      </p:cBhvr>
                                      <p:tavLst>
                                        <p:tav tm="0">
                                          <p:val>
                                            <p:strVal val="#ppt_x"/>
                                          </p:val>
                                        </p:tav>
                                        <p:tav tm="100000">
                                          <p:val>
                                            <p:strVal val="#ppt_x"/>
                                          </p:val>
                                        </p:tav>
                                      </p:tavLst>
                                    </p:anim>
                                    <p:anim calcmode="lin" valueType="num">
                                      <p:cBhvr>
                                        <p:cTn id="70" dur="1000" fill="hold"/>
                                        <p:tgtEl>
                                          <p:spTgt spid="65"/>
                                        </p:tgtEl>
                                        <p:attrNameLst>
                                          <p:attrName>ppt_y</p:attrName>
                                        </p:attrNameLst>
                                      </p:cBhvr>
                                      <p:tavLst>
                                        <p:tav tm="0">
                                          <p:val>
                                            <p:strVal val="#ppt_y-.1"/>
                                          </p:val>
                                        </p:tav>
                                        <p:tav tm="100000">
                                          <p:val>
                                            <p:strVal val="#ppt_y"/>
                                          </p:val>
                                        </p:tav>
                                      </p:tavLst>
                                    </p:anim>
                                  </p:childTnLst>
                                </p:cTn>
                              </p:par>
                            </p:childTnLst>
                          </p:cTn>
                        </p:par>
                        <p:par>
                          <p:cTn id="71" fill="hold">
                            <p:stCondLst>
                              <p:cond delay="3750"/>
                            </p:stCondLst>
                            <p:childTnLst>
                              <p:par>
                                <p:cTn id="72" presetID="31" presetClass="entr" presetSubtype="0" fill="hold" grpId="0" nodeType="afterEffect">
                                  <p:stCondLst>
                                    <p:cond delay="0"/>
                                  </p:stCondLst>
                                  <p:childTnLst>
                                    <p:set>
                                      <p:cBhvr>
                                        <p:cTn id="73" dur="1" fill="hold">
                                          <p:stCondLst>
                                            <p:cond delay="0"/>
                                          </p:stCondLst>
                                        </p:cTn>
                                        <p:tgtEl>
                                          <p:spTgt spid="74"/>
                                        </p:tgtEl>
                                        <p:attrNameLst>
                                          <p:attrName>style.visibility</p:attrName>
                                        </p:attrNameLst>
                                      </p:cBhvr>
                                      <p:to>
                                        <p:strVal val="visible"/>
                                      </p:to>
                                    </p:set>
                                    <p:anim calcmode="lin" valueType="num">
                                      <p:cBhvr>
                                        <p:cTn id="74" dur="400" fill="hold"/>
                                        <p:tgtEl>
                                          <p:spTgt spid="74"/>
                                        </p:tgtEl>
                                        <p:attrNameLst>
                                          <p:attrName>ppt_w</p:attrName>
                                        </p:attrNameLst>
                                      </p:cBhvr>
                                      <p:tavLst>
                                        <p:tav tm="0">
                                          <p:val>
                                            <p:fltVal val="0"/>
                                          </p:val>
                                        </p:tav>
                                        <p:tav tm="100000">
                                          <p:val>
                                            <p:strVal val="#ppt_w"/>
                                          </p:val>
                                        </p:tav>
                                      </p:tavLst>
                                    </p:anim>
                                    <p:anim calcmode="lin" valueType="num">
                                      <p:cBhvr>
                                        <p:cTn id="75" dur="400" fill="hold"/>
                                        <p:tgtEl>
                                          <p:spTgt spid="74"/>
                                        </p:tgtEl>
                                        <p:attrNameLst>
                                          <p:attrName>ppt_h</p:attrName>
                                        </p:attrNameLst>
                                      </p:cBhvr>
                                      <p:tavLst>
                                        <p:tav tm="0">
                                          <p:val>
                                            <p:fltVal val="0"/>
                                          </p:val>
                                        </p:tav>
                                        <p:tav tm="100000">
                                          <p:val>
                                            <p:strVal val="#ppt_h"/>
                                          </p:val>
                                        </p:tav>
                                      </p:tavLst>
                                    </p:anim>
                                    <p:anim calcmode="lin" valueType="num">
                                      <p:cBhvr>
                                        <p:cTn id="76" dur="400" fill="hold"/>
                                        <p:tgtEl>
                                          <p:spTgt spid="74"/>
                                        </p:tgtEl>
                                        <p:attrNameLst>
                                          <p:attrName>style.rotation</p:attrName>
                                        </p:attrNameLst>
                                      </p:cBhvr>
                                      <p:tavLst>
                                        <p:tav tm="0">
                                          <p:val>
                                            <p:fltVal val="90"/>
                                          </p:val>
                                        </p:tav>
                                        <p:tav tm="100000">
                                          <p:val>
                                            <p:fltVal val="0"/>
                                          </p:val>
                                        </p:tav>
                                      </p:tavLst>
                                    </p:anim>
                                    <p:animEffect transition="in" filter="fade">
                                      <p:cBhvr>
                                        <p:cTn id="77" dur="400"/>
                                        <p:tgtEl>
                                          <p:spTgt spid="74"/>
                                        </p:tgtEl>
                                      </p:cBhvr>
                                    </p:animEffect>
                                  </p:childTnLst>
                                </p:cTn>
                              </p:par>
                            </p:childTnLst>
                          </p:cTn>
                        </p:par>
                        <p:par>
                          <p:cTn id="78" fill="hold">
                            <p:stCondLst>
                              <p:cond delay="4150"/>
                            </p:stCondLst>
                            <p:childTnLst>
                              <p:par>
                                <p:cTn id="79" presetID="22" presetClass="entr" presetSubtype="8"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left)">
                                      <p:cBhvr>
                                        <p:cTn id="81" dur="500"/>
                                        <p:tgtEl>
                                          <p:spTgt spid="66"/>
                                        </p:tgtEl>
                                      </p:cBhvr>
                                    </p:animEffect>
                                  </p:childTnLst>
                                </p:cTn>
                              </p:par>
                            </p:childTnLst>
                          </p:cTn>
                        </p:par>
                        <p:par>
                          <p:cTn id="82" fill="hold">
                            <p:stCondLst>
                              <p:cond delay="4650"/>
                            </p:stCondLst>
                            <p:childTnLst>
                              <p:par>
                                <p:cTn id="83" presetID="31" presetClass="entr" presetSubtype="0" fill="hold" grpId="0" nodeType="afterEffect">
                                  <p:stCondLst>
                                    <p:cond delay="0"/>
                                  </p:stCondLst>
                                  <p:childTnLst>
                                    <p:set>
                                      <p:cBhvr>
                                        <p:cTn id="84" dur="1" fill="hold">
                                          <p:stCondLst>
                                            <p:cond delay="0"/>
                                          </p:stCondLst>
                                        </p:cTn>
                                        <p:tgtEl>
                                          <p:spTgt spid="75"/>
                                        </p:tgtEl>
                                        <p:attrNameLst>
                                          <p:attrName>style.visibility</p:attrName>
                                        </p:attrNameLst>
                                      </p:cBhvr>
                                      <p:to>
                                        <p:strVal val="visible"/>
                                      </p:to>
                                    </p:set>
                                    <p:anim calcmode="lin" valueType="num">
                                      <p:cBhvr>
                                        <p:cTn id="85" dur="400" fill="hold"/>
                                        <p:tgtEl>
                                          <p:spTgt spid="75"/>
                                        </p:tgtEl>
                                        <p:attrNameLst>
                                          <p:attrName>ppt_w</p:attrName>
                                        </p:attrNameLst>
                                      </p:cBhvr>
                                      <p:tavLst>
                                        <p:tav tm="0">
                                          <p:val>
                                            <p:fltVal val="0"/>
                                          </p:val>
                                        </p:tav>
                                        <p:tav tm="100000">
                                          <p:val>
                                            <p:strVal val="#ppt_w"/>
                                          </p:val>
                                        </p:tav>
                                      </p:tavLst>
                                    </p:anim>
                                    <p:anim calcmode="lin" valueType="num">
                                      <p:cBhvr>
                                        <p:cTn id="86" dur="400" fill="hold"/>
                                        <p:tgtEl>
                                          <p:spTgt spid="75"/>
                                        </p:tgtEl>
                                        <p:attrNameLst>
                                          <p:attrName>ppt_h</p:attrName>
                                        </p:attrNameLst>
                                      </p:cBhvr>
                                      <p:tavLst>
                                        <p:tav tm="0">
                                          <p:val>
                                            <p:fltVal val="0"/>
                                          </p:val>
                                        </p:tav>
                                        <p:tav tm="100000">
                                          <p:val>
                                            <p:strVal val="#ppt_h"/>
                                          </p:val>
                                        </p:tav>
                                      </p:tavLst>
                                    </p:anim>
                                    <p:anim calcmode="lin" valueType="num">
                                      <p:cBhvr>
                                        <p:cTn id="87" dur="400" fill="hold"/>
                                        <p:tgtEl>
                                          <p:spTgt spid="75"/>
                                        </p:tgtEl>
                                        <p:attrNameLst>
                                          <p:attrName>style.rotation</p:attrName>
                                        </p:attrNameLst>
                                      </p:cBhvr>
                                      <p:tavLst>
                                        <p:tav tm="0">
                                          <p:val>
                                            <p:fltVal val="90"/>
                                          </p:val>
                                        </p:tav>
                                        <p:tav tm="100000">
                                          <p:val>
                                            <p:fltVal val="0"/>
                                          </p:val>
                                        </p:tav>
                                      </p:tavLst>
                                    </p:anim>
                                    <p:animEffect transition="in" filter="fade">
                                      <p:cBhvr>
                                        <p:cTn id="88" dur="400"/>
                                        <p:tgtEl>
                                          <p:spTgt spid="75"/>
                                        </p:tgtEl>
                                      </p:cBhvr>
                                    </p:animEffect>
                                  </p:childTnLst>
                                </p:cTn>
                              </p:par>
                            </p:childTnLst>
                          </p:cTn>
                        </p:par>
                        <p:par>
                          <p:cTn id="89" fill="hold">
                            <p:stCondLst>
                              <p:cond delay="5050"/>
                            </p:stCondLst>
                            <p:childTnLst>
                              <p:par>
                                <p:cTn id="90" presetID="22" presetClass="entr" presetSubtype="8" fill="hold" grpId="0" nodeType="after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wipe(left)">
                                      <p:cBhvr>
                                        <p:cTn id="92" dur="500"/>
                                        <p:tgtEl>
                                          <p:spTgt spid="71"/>
                                        </p:tgtEl>
                                      </p:cBhvr>
                                    </p:animEffect>
                                  </p:childTnLst>
                                </p:cTn>
                              </p:par>
                            </p:childTnLst>
                          </p:cTn>
                        </p:par>
                        <p:par>
                          <p:cTn id="93" fill="hold">
                            <p:stCondLst>
                              <p:cond delay="5550"/>
                            </p:stCondLst>
                            <p:childTnLst>
                              <p:par>
                                <p:cTn id="94" presetID="31" presetClass="entr" presetSubtype="0" fill="hold" grpId="0" nodeType="afterEffect">
                                  <p:stCondLst>
                                    <p:cond delay="0"/>
                                  </p:stCondLst>
                                  <p:childTnLst>
                                    <p:set>
                                      <p:cBhvr>
                                        <p:cTn id="95" dur="1" fill="hold">
                                          <p:stCondLst>
                                            <p:cond delay="0"/>
                                          </p:stCondLst>
                                        </p:cTn>
                                        <p:tgtEl>
                                          <p:spTgt spid="76"/>
                                        </p:tgtEl>
                                        <p:attrNameLst>
                                          <p:attrName>style.visibility</p:attrName>
                                        </p:attrNameLst>
                                      </p:cBhvr>
                                      <p:to>
                                        <p:strVal val="visible"/>
                                      </p:to>
                                    </p:set>
                                    <p:anim calcmode="lin" valueType="num">
                                      <p:cBhvr>
                                        <p:cTn id="96" dur="400" fill="hold"/>
                                        <p:tgtEl>
                                          <p:spTgt spid="76"/>
                                        </p:tgtEl>
                                        <p:attrNameLst>
                                          <p:attrName>ppt_w</p:attrName>
                                        </p:attrNameLst>
                                      </p:cBhvr>
                                      <p:tavLst>
                                        <p:tav tm="0">
                                          <p:val>
                                            <p:fltVal val="0"/>
                                          </p:val>
                                        </p:tav>
                                        <p:tav tm="100000">
                                          <p:val>
                                            <p:strVal val="#ppt_w"/>
                                          </p:val>
                                        </p:tav>
                                      </p:tavLst>
                                    </p:anim>
                                    <p:anim calcmode="lin" valueType="num">
                                      <p:cBhvr>
                                        <p:cTn id="97" dur="400" fill="hold"/>
                                        <p:tgtEl>
                                          <p:spTgt spid="76"/>
                                        </p:tgtEl>
                                        <p:attrNameLst>
                                          <p:attrName>ppt_h</p:attrName>
                                        </p:attrNameLst>
                                      </p:cBhvr>
                                      <p:tavLst>
                                        <p:tav tm="0">
                                          <p:val>
                                            <p:fltVal val="0"/>
                                          </p:val>
                                        </p:tav>
                                        <p:tav tm="100000">
                                          <p:val>
                                            <p:strVal val="#ppt_h"/>
                                          </p:val>
                                        </p:tav>
                                      </p:tavLst>
                                    </p:anim>
                                    <p:anim calcmode="lin" valueType="num">
                                      <p:cBhvr>
                                        <p:cTn id="98" dur="400" fill="hold"/>
                                        <p:tgtEl>
                                          <p:spTgt spid="76"/>
                                        </p:tgtEl>
                                        <p:attrNameLst>
                                          <p:attrName>style.rotation</p:attrName>
                                        </p:attrNameLst>
                                      </p:cBhvr>
                                      <p:tavLst>
                                        <p:tav tm="0">
                                          <p:val>
                                            <p:fltVal val="90"/>
                                          </p:val>
                                        </p:tav>
                                        <p:tav tm="100000">
                                          <p:val>
                                            <p:fltVal val="0"/>
                                          </p:val>
                                        </p:tav>
                                      </p:tavLst>
                                    </p:anim>
                                    <p:animEffect transition="in" filter="fade">
                                      <p:cBhvr>
                                        <p:cTn id="99" dur="400"/>
                                        <p:tgtEl>
                                          <p:spTgt spid="76"/>
                                        </p:tgtEl>
                                      </p:cBhvr>
                                    </p:animEffect>
                                  </p:childTnLst>
                                </p:cTn>
                              </p:par>
                            </p:childTnLst>
                          </p:cTn>
                        </p:par>
                        <p:par>
                          <p:cTn id="100" fill="hold">
                            <p:stCondLst>
                              <p:cond delay="5950"/>
                            </p:stCondLst>
                            <p:childTnLst>
                              <p:par>
                                <p:cTn id="101" presetID="22" presetClass="entr" presetSubtype="8" fill="hold" grpId="0" nodeType="afterEffect">
                                  <p:stCondLst>
                                    <p:cond delay="0"/>
                                  </p:stCondLst>
                                  <p:childTnLst>
                                    <p:set>
                                      <p:cBhvr>
                                        <p:cTn id="102" dur="1" fill="hold">
                                          <p:stCondLst>
                                            <p:cond delay="0"/>
                                          </p:stCondLst>
                                        </p:cTn>
                                        <p:tgtEl>
                                          <p:spTgt spid="72"/>
                                        </p:tgtEl>
                                        <p:attrNameLst>
                                          <p:attrName>style.visibility</p:attrName>
                                        </p:attrNameLst>
                                      </p:cBhvr>
                                      <p:to>
                                        <p:strVal val="visible"/>
                                      </p:to>
                                    </p:set>
                                    <p:animEffect transition="in" filter="wipe(left)">
                                      <p:cBhvr>
                                        <p:cTn id="103" dur="500"/>
                                        <p:tgtEl>
                                          <p:spTgt spid="72"/>
                                        </p:tgtEl>
                                      </p:cBhvr>
                                    </p:animEffect>
                                  </p:childTnLst>
                                </p:cTn>
                              </p:par>
                            </p:childTnLst>
                          </p:cTn>
                        </p:par>
                        <p:par>
                          <p:cTn id="104" fill="hold">
                            <p:stCondLst>
                              <p:cond delay="6450"/>
                            </p:stCondLst>
                            <p:childTnLst>
                              <p:par>
                                <p:cTn id="105" presetID="31" presetClass="entr" presetSubtype="0" fill="hold" grpId="0" nodeType="after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p:cTn id="107" dur="400" fill="hold"/>
                                        <p:tgtEl>
                                          <p:spTgt spid="77"/>
                                        </p:tgtEl>
                                        <p:attrNameLst>
                                          <p:attrName>ppt_w</p:attrName>
                                        </p:attrNameLst>
                                      </p:cBhvr>
                                      <p:tavLst>
                                        <p:tav tm="0">
                                          <p:val>
                                            <p:fltVal val="0"/>
                                          </p:val>
                                        </p:tav>
                                        <p:tav tm="100000">
                                          <p:val>
                                            <p:strVal val="#ppt_w"/>
                                          </p:val>
                                        </p:tav>
                                      </p:tavLst>
                                    </p:anim>
                                    <p:anim calcmode="lin" valueType="num">
                                      <p:cBhvr>
                                        <p:cTn id="108" dur="400" fill="hold"/>
                                        <p:tgtEl>
                                          <p:spTgt spid="77"/>
                                        </p:tgtEl>
                                        <p:attrNameLst>
                                          <p:attrName>ppt_h</p:attrName>
                                        </p:attrNameLst>
                                      </p:cBhvr>
                                      <p:tavLst>
                                        <p:tav tm="0">
                                          <p:val>
                                            <p:fltVal val="0"/>
                                          </p:val>
                                        </p:tav>
                                        <p:tav tm="100000">
                                          <p:val>
                                            <p:strVal val="#ppt_h"/>
                                          </p:val>
                                        </p:tav>
                                      </p:tavLst>
                                    </p:anim>
                                    <p:anim calcmode="lin" valueType="num">
                                      <p:cBhvr>
                                        <p:cTn id="109" dur="400" fill="hold"/>
                                        <p:tgtEl>
                                          <p:spTgt spid="77"/>
                                        </p:tgtEl>
                                        <p:attrNameLst>
                                          <p:attrName>style.rotation</p:attrName>
                                        </p:attrNameLst>
                                      </p:cBhvr>
                                      <p:tavLst>
                                        <p:tav tm="0">
                                          <p:val>
                                            <p:fltVal val="90"/>
                                          </p:val>
                                        </p:tav>
                                        <p:tav tm="100000">
                                          <p:val>
                                            <p:fltVal val="0"/>
                                          </p:val>
                                        </p:tav>
                                      </p:tavLst>
                                    </p:anim>
                                    <p:animEffect transition="in" filter="fade">
                                      <p:cBhvr>
                                        <p:cTn id="110" dur="400"/>
                                        <p:tgtEl>
                                          <p:spTgt spid="77"/>
                                        </p:tgtEl>
                                      </p:cBhvr>
                                    </p:animEffect>
                                  </p:childTnLst>
                                </p:cTn>
                              </p:par>
                            </p:childTnLst>
                          </p:cTn>
                        </p:par>
                        <p:par>
                          <p:cTn id="111" fill="hold">
                            <p:stCondLst>
                              <p:cond delay="6850"/>
                            </p:stCondLst>
                            <p:childTnLst>
                              <p:par>
                                <p:cTn id="112" presetID="22" presetClass="entr" presetSubtype="8" fill="hold" grpId="0" nodeType="afterEffect">
                                  <p:stCondLst>
                                    <p:cond delay="0"/>
                                  </p:stCondLst>
                                  <p:childTnLst>
                                    <p:set>
                                      <p:cBhvr>
                                        <p:cTn id="113" dur="1" fill="hold">
                                          <p:stCondLst>
                                            <p:cond delay="0"/>
                                          </p:stCondLst>
                                        </p:cTn>
                                        <p:tgtEl>
                                          <p:spTgt spid="73"/>
                                        </p:tgtEl>
                                        <p:attrNameLst>
                                          <p:attrName>style.visibility</p:attrName>
                                        </p:attrNameLst>
                                      </p:cBhvr>
                                      <p:to>
                                        <p:strVal val="visible"/>
                                      </p:to>
                                    </p:set>
                                    <p:animEffect transition="in" filter="wipe(left)">
                                      <p:cBhvr>
                                        <p:cTn id="11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8" grpId="0" animBg="1"/>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P spid="73" grpId="0"/>
      <p:bldP spid="74" grpId="0"/>
      <p:bldP spid="75" grpId="0"/>
      <p:bldP spid="76" grpId="0"/>
      <p:bldP spid="7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9144000" cy="5143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517650"/>
            <a:ext cx="9144000" cy="17944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600200"/>
            <a:ext cx="9144000" cy="1629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09750" y="1816280"/>
            <a:ext cx="5524500" cy="1184918"/>
          </a:xfrm>
          <a:prstGeom prst="rect">
            <a:avLst/>
          </a:prstGeom>
        </p:spPr>
        <p:txBody>
          <a:bodyPr wrap="square" lIns="76179" tIns="38089" rIns="76179" bIns="38089" anchor="ctr">
            <a:spAutoFit/>
          </a:bodyPr>
          <a:lstStyle/>
          <a:p>
            <a:pPr algn="ctr"/>
            <a:r>
              <a:rPr lang="zh-CN" altLang="en-US" sz="7200" b="1" spc="500" dirty="0">
                <a:solidFill>
                  <a:schemeClr val="accent1">
                    <a:lumMod val="75000"/>
                  </a:schemeClr>
                </a:solidFill>
                <a:latin typeface="Adobe Gothic Std B" pitchFamily="34" charset="-128"/>
                <a:ea typeface="微软雅黑" pitchFamily="34" charset="-122"/>
              </a:rPr>
              <a:t>感谢聆听</a:t>
            </a:r>
          </a:p>
        </p:txBody>
      </p:sp>
    </p:spTree>
    <p:extLst>
      <p:ext uri="{BB962C8B-B14F-4D97-AF65-F5344CB8AC3E}">
        <p14:creationId xmlns:p14="http://schemas.microsoft.com/office/powerpoint/2010/main" val="389113225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右箭头 7"/>
          <p:cNvSpPr/>
          <p:nvPr/>
        </p:nvSpPr>
        <p:spPr>
          <a:xfrm>
            <a:off x="707616" y="1124102"/>
            <a:ext cx="7704856" cy="1008112"/>
          </a:xfrm>
          <a:prstGeom prst="rightArrow">
            <a:avLst>
              <a:gd name="adj1" fmla="val 60078"/>
              <a:gd name="adj2"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2483768" y="1604155"/>
            <a:ext cx="5928704" cy="1008112"/>
          </a:xfrm>
          <a:prstGeom prst="rightArrow">
            <a:avLst>
              <a:gd name="adj1" fmla="val 60078"/>
              <a:gd name="adj2" fmla="val 50000"/>
            </a:avLst>
          </a:prstGeom>
          <a:solidFill>
            <a:srgbClr val="4578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4355976" y="2084208"/>
            <a:ext cx="4056496" cy="1008112"/>
          </a:xfrm>
          <a:prstGeom prst="rightArrow">
            <a:avLst>
              <a:gd name="adj1" fmla="val 60078"/>
              <a:gd name="adj2" fmla="val 50000"/>
            </a:avLst>
          </a:prstGeom>
          <a:solidFill>
            <a:srgbClr val="618D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6228184" y="2564262"/>
            <a:ext cx="2184288" cy="1008112"/>
          </a:xfrm>
          <a:prstGeom prst="rightArrow">
            <a:avLst>
              <a:gd name="adj1" fmla="val 60078"/>
              <a:gd name="adj2"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27584" y="1458881"/>
            <a:ext cx="1440160" cy="338554"/>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a:t>
            </a:r>
            <a:r>
              <a:rPr lang="zh-CN" altLang="en-US" sz="16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3" name="矩形 12"/>
          <p:cNvSpPr/>
          <p:nvPr/>
        </p:nvSpPr>
        <p:spPr>
          <a:xfrm>
            <a:off x="2627784" y="1938934"/>
            <a:ext cx="1440160" cy="338554"/>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a:t>
            </a:r>
            <a:r>
              <a:rPr lang="zh-CN" altLang="en-US" sz="16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4" name="矩形 13"/>
          <p:cNvSpPr/>
          <p:nvPr/>
        </p:nvSpPr>
        <p:spPr>
          <a:xfrm>
            <a:off x="4499992" y="2418987"/>
            <a:ext cx="1440160" cy="338554"/>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a:t>
            </a:r>
            <a:r>
              <a:rPr lang="zh-CN" altLang="en-US" sz="16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5" name="矩形 14"/>
          <p:cNvSpPr/>
          <p:nvPr/>
        </p:nvSpPr>
        <p:spPr>
          <a:xfrm>
            <a:off x="6363636" y="2899041"/>
            <a:ext cx="1440160" cy="338554"/>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a:t>
            </a:r>
            <a:r>
              <a:rPr lang="zh-CN" altLang="en-US" sz="16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6" name="文本框 7"/>
          <p:cNvSpPr txBox="1">
            <a:spLocks noChangeArrowheads="1"/>
          </p:cNvSpPr>
          <p:nvPr/>
        </p:nvSpPr>
        <p:spPr bwMode="auto">
          <a:xfrm>
            <a:off x="4499992" y="3132838"/>
            <a:ext cx="1674478" cy="130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a:t>
            </a:r>
            <a:r>
              <a:rPr lang="zh-CN" altLang="en-US" sz="1100" dirty="0">
                <a:solidFill>
                  <a:schemeClr val="tx1">
                    <a:lumMod val="75000"/>
                    <a:lumOff val="25000"/>
                  </a:schemeClr>
                </a:solidFill>
                <a:latin typeface="微软雅黑" pitchFamily="34" charset="-122"/>
              </a:rPr>
              <a:t>文字此处添加说明文字添加说明文字添加说明</a:t>
            </a:r>
            <a:r>
              <a:rPr lang="zh-CN" altLang="en-US" sz="1100" dirty="0" smtClean="0">
                <a:solidFill>
                  <a:schemeClr val="tx1">
                    <a:lumMod val="75000"/>
                    <a:lumOff val="25000"/>
                  </a:schemeClr>
                </a:solidFill>
                <a:latin typeface="微软雅黑" pitchFamily="34" charset="-122"/>
              </a:rPr>
              <a:t>文字</a:t>
            </a:r>
            <a:endParaRPr lang="zh-CN" altLang="en-US" sz="1100" dirty="0">
              <a:solidFill>
                <a:schemeClr val="tx1">
                  <a:lumMod val="75000"/>
                  <a:lumOff val="25000"/>
                </a:schemeClr>
              </a:solidFill>
              <a:latin typeface="微软雅黑" pitchFamily="34" charset="-122"/>
            </a:endParaRPr>
          </a:p>
        </p:txBody>
      </p:sp>
      <p:sp>
        <p:nvSpPr>
          <p:cNvPr id="17" name="文本框 7"/>
          <p:cNvSpPr txBox="1">
            <a:spLocks noChangeArrowheads="1"/>
          </p:cNvSpPr>
          <p:nvPr/>
        </p:nvSpPr>
        <p:spPr bwMode="auto">
          <a:xfrm>
            <a:off x="2627784" y="2562579"/>
            <a:ext cx="1674478" cy="156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a:t>
            </a:r>
            <a:r>
              <a:rPr lang="zh-CN" altLang="en-US" sz="1100" dirty="0">
                <a:solidFill>
                  <a:schemeClr val="tx1">
                    <a:lumMod val="75000"/>
                    <a:lumOff val="25000"/>
                  </a:schemeClr>
                </a:solidFill>
                <a:latin typeface="微软雅黑" pitchFamily="34" charset="-122"/>
              </a:rPr>
              <a:t>文字此处添加说明文字添加说明文字添加说明</a:t>
            </a:r>
            <a:r>
              <a:rPr lang="zh-CN" altLang="en-US" sz="1100" dirty="0" smtClean="0">
                <a:solidFill>
                  <a:schemeClr val="tx1">
                    <a:lumMod val="75000"/>
                    <a:lumOff val="25000"/>
                  </a:schemeClr>
                </a:solidFill>
                <a:latin typeface="微软雅黑" pitchFamily="34" charset="-122"/>
              </a:rPr>
              <a:t>文字</a:t>
            </a:r>
            <a:endParaRPr lang="en-US" altLang="zh-CN" sz="1100" dirty="0">
              <a:solidFill>
                <a:schemeClr val="tx1">
                  <a:lumMod val="75000"/>
                  <a:lumOff val="25000"/>
                </a:schemeClr>
              </a:solidFill>
              <a:latin typeface="微软雅黑" pitchFamily="34" charset="-122"/>
            </a:endParaRPr>
          </a:p>
        </p:txBody>
      </p:sp>
      <p:sp>
        <p:nvSpPr>
          <p:cNvPr id="18" name="文本框 7"/>
          <p:cNvSpPr txBox="1">
            <a:spLocks noChangeArrowheads="1"/>
          </p:cNvSpPr>
          <p:nvPr/>
        </p:nvSpPr>
        <p:spPr bwMode="auto">
          <a:xfrm>
            <a:off x="710425" y="1988198"/>
            <a:ext cx="1674478" cy="1747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en-US" altLang="zh-CN" sz="1100"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itchFamily="34" charset="-122"/>
              </a:rPr>
              <a:t>此处添加说明文字添加说明文字添加说明</a:t>
            </a:r>
            <a:r>
              <a:rPr lang="zh-CN" altLang="en-US" sz="1100" dirty="0" smtClean="0">
                <a:solidFill>
                  <a:schemeClr val="tx1">
                    <a:lumMod val="75000"/>
                    <a:lumOff val="25000"/>
                  </a:schemeClr>
                </a:solidFill>
                <a:latin typeface="微软雅黑" pitchFamily="34" charset="-122"/>
              </a:rPr>
              <a:t>文字</a:t>
            </a:r>
            <a:endParaRPr lang="en-US" altLang="zh-CN" sz="1100" dirty="0">
              <a:solidFill>
                <a:schemeClr val="tx1">
                  <a:lumMod val="75000"/>
                  <a:lumOff val="25000"/>
                </a:schemeClr>
              </a:solidFill>
              <a:latin typeface="微软雅黑" pitchFamily="34" charset="-122"/>
            </a:endParaRPr>
          </a:p>
        </p:txBody>
      </p:sp>
      <p:sp>
        <p:nvSpPr>
          <p:cNvPr id="19" name="文本框 7"/>
          <p:cNvSpPr txBox="1">
            <a:spLocks noChangeArrowheads="1"/>
          </p:cNvSpPr>
          <p:nvPr/>
        </p:nvSpPr>
        <p:spPr bwMode="auto">
          <a:xfrm>
            <a:off x="6254328" y="3572374"/>
            <a:ext cx="1674478" cy="130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a:t>
            </a:r>
            <a:r>
              <a:rPr lang="zh-CN" altLang="en-US" sz="1100" dirty="0">
                <a:solidFill>
                  <a:schemeClr val="tx1">
                    <a:lumMod val="75000"/>
                    <a:lumOff val="25000"/>
                  </a:schemeClr>
                </a:solidFill>
                <a:latin typeface="微软雅黑" pitchFamily="34" charset="-122"/>
              </a:rPr>
              <a:t>文字此处添加说明文字添加说明文字添加说明</a:t>
            </a:r>
            <a:r>
              <a:rPr lang="zh-CN" altLang="en-US" sz="1100" dirty="0" smtClean="0">
                <a:solidFill>
                  <a:schemeClr val="tx1">
                    <a:lumMod val="75000"/>
                    <a:lumOff val="25000"/>
                  </a:schemeClr>
                </a:solidFill>
                <a:latin typeface="微软雅黑" pitchFamily="34" charset="-122"/>
              </a:rPr>
              <a:t>文字</a:t>
            </a:r>
            <a:endParaRPr lang="zh-CN" altLang="en-US" sz="110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26435632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285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335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3850"/>
                            </p:stCondLst>
                            <p:childTnLst>
                              <p:par>
                                <p:cTn id="42" presetID="22" presetClass="entr" presetSubtype="1"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4350"/>
                            </p:stCondLst>
                            <p:childTnLst>
                              <p:par>
                                <p:cTn id="46" presetID="22" presetClass="entr" presetSubtype="8"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485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5350"/>
                            </p:stCondLst>
                            <p:childTnLst>
                              <p:par>
                                <p:cTn id="54" presetID="2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par>
                          <p:cTn id="57" fill="hold">
                            <p:stCondLst>
                              <p:cond delay="5850"/>
                            </p:stCondLst>
                            <p:childTnLst>
                              <p:par>
                                <p:cTn id="58" presetID="22" presetClass="entr" presetSubtype="1"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childTnLst>
                          </p:cTn>
                        </p:par>
                        <p:par>
                          <p:cTn id="61" fill="hold">
                            <p:stCondLst>
                              <p:cond delay="6350"/>
                            </p:stCondLst>
                            <p:childTnLst>
                              <p:par>
                                <p:cTn id="62" presetID="22" presetClass="entr" presetSubtype="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childTnLst>
                          </p:cTn>
                        </p:par>
                        <p:par>
                          <p:cTn id="65" fill="hold">
                            <p:stCondLst>
                              <p:cond delay="6850"/>
                            </p:stCondLst>
                            <p:childTnLst>
                              <p:par>
                                <p:cTn id="66" presetID="22" presetClass="entr" presetSubtype="1"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up)">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grpSp>
        <p:nvGrpSpPr>
          <p:cNvPr id="8" name="组合 7"/>
          <p:cNvGrpSpPr/>
          <p:nvPr/>
        </p:nvGrpSpPr>
        <p:grpSpPr>
          <a:xfrm rot="11762387">
            <a:off x="728763" y="2075452"/>
            <a:ext cx="1545634" cy="1545634"/>
            <a:chOff x="3779912" y="699542"/>
            <a:chExt cx="2088232" cy="2088232"/>
          </a:xfrm>
        </p:grpSpPr>
        <p:sp>
          <p:nvSpPr>
            <p:cNvPr id="9" name="同心圆 8"/>
            <p:cNvSpPr/>
            <p:nvPr/>
          </p:nvSpPr>
          <p:spPr>
            <a:xfrm>
              <a:off x="3780028" y="699658"/>
              <a:ext cx="2088000" cy="2088000"/>
            </a:xfrm>
            <a:prstGeom prst="donut">
              <a:avLst>
                <a:gd name="adj" fmla="val 1596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空心弧 9"/>
            <p:cNvSpPr/>
            <p:nvPr/>
          </p:nvSpPr>
          <p:spPr>
            <a:xfrm>
              <a:off x="3779912" y="699542"/>
              <a:ext cx="2088232" cy="2088232"/>
            </a:xfrm>
            <a:prstGeom prst="blockArc">
              <a:avLst>
                <a:gd name="adj1" fmla="val 4655426"/>
                <a:gd name="adj2" fmla="val 70197"/>
                <a:gd name="adj3" fmla="val 1595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rot="11762387">
            <a:off x="2775710" y="2075452"/>
            <a:ext cx="1545634" cy="1545634"/>
            <a:chOff x="3779912" y="699542"/>
            <a:chExt cx="2088232" cy="2088232"/>
          </a:xfrm>
        </p:grpSpPr>
        <p:sp>
          <p:nvSpPr>
            <p:cNvPr id="12" name="同心圆 11"/>
            <p:cNvSpPr/>
            <p:nvPr/>
          </p:nvSpPr>
          <p:spPr>
            <a:xfrm>
              <a:off x="3780028" y="699658"/>
              <a:ext cx="2088000" cy="2088000"/>
            </a:xfrm>
            <a:prstGeom prst="donut">
              <a:avLst>
                <a:gd name="adj" fmla="val 1596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20637613">
              <a:off x="3779912" y="699542"/>
              <a:ext cx="2088232" cy="2088232"/>
            </a:xfrm>
            <a:prstGeom prst="blockArc">
              <a:avLst>
                <a:gd name="adj1" fmla="val 7356113"/>
                <a:gd name="adj2" fmla="val 70197"/>
                <a:gd name="adj3" fmla="val 1595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p:cNvGrpSpPr/>
          <p:nvPr/>
        </p:nvGrpSpPr>
        <p:grpSpPr>
          <a:xfrm rot="11762387">
            <a:off x="4822657" y="2075452"/>
            <a:ext cx="1545634" cy="1545634"/>
            <a:chOff x="3779912" y="699542"/>
            <a:chExt cx="2088232" cy="2088232"/>
          </a:xfrm>
        </p:grpSpPr>
        <p:sp>
          <p:nvSpPr>
            <p:cNvPr id="15" name="同心圆 14"/>
            <p:cNvSpPr/>
            <p:nvPr/>
          </p:nvSpPr>
          <p:spPr>
            <a:xfrm>
              <a:off x="3780028" y="699658"/>
              <a:ext cx="2088000" cy="2088000"/>
            </a:xfrm>
            <a:prstGeom prst="donut">
              <a:avLst>
                <a:gd name="adj" fmla="val 1596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空心弧 15"/>
            <p:cNvSpPr/>
            <p:nvPr/>
          </p:nvSpPr>
          <p:spPr>
            <a:xfrm rot="19917613">
              <a:off x="3779912" y="699542"/>
              <a:ext cx="2088232" cy="2088232"/>
            </a:xfrm>
            <a:prstGeom prst="blockArc">
              <a:avLst>
                <a:gd name="adj1" fmla="val 8682750"/>
                <a:gd name="adj2" fmla="val 70197"/>
                <a:gd name="adj3" fmla="val 1595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7" name="组合 16"/>
          <p:cNvGrpSpPr/>
          <p:nvPr/>
        </p:nvGrpSpPr>
        <p:grpSpPr>
          <a:xfrm rot="11762387">
            <a:off x="6869604" y="2075452"/>
            <a:ext cx="1545634" cy="1545634"/>
            <a:chOff x="3779912" y="699542"/>
            <a:chExt cx="2088232" cy="2088232"/>
          </a:xfrm>
        </p:grpSpPr>
        <p:sp>
          <p:nvSpPr>
            <p:cNvPr id="18" name="同心圆 17"/>
            <p:cNvSpPr/>
            <p:nvPr/>
          </p:nvSpPr>
          <p:spPr>
            <a:xfrm>
              <a:off x="3780028" y="699658"/>
              <a:ext cx="2088000" cy="2088000"/>
            </a:xfrm>
            <a:prstGeom prst="donut">
              <a:avLst>
                <a:gd name="adj" fmla="val 1596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空心弧 18"/>
            <p:cNvSpPr/>
            <p:nvPr/>
          </p:nvSpPr>
          <p:spPr>
            <a:xfrm rot="20397613">
              <a:off x="3779912" y="699542"/>
              <a:ext cx="2088232" cy="2088232"/>
            </a:xfrm>
            <a:prstGeom prst="blockArc">
              <a:avLst>
                <a:gd name="adj1" fmla="val 10875196"/>
                <a:gd name="adj2" fmla="val 70197"/>
                <a:gd name="adj3" fmla="val 1595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TextBox 19"/>
          <p:cNvSpPr txBox="1"/>
          <p:nvPr/>
        </p:nvSpPr>
        <p:spPr>
          <a:xfrm>
            <a:off x="1049249" y="2681138"/>
            <a:ext cx="936104" cy="400110"/>
          </a:xfrm>
          <a:prstGeom prst="rect">
            <a:avLst/>
          </a:prstGeom>
          <a:noFill/>
        </p:spPr>
        <p:txBody>
          <a:bodyPr wrap="square" rtlCol="0">
            <a:spAutoFit/>
          </a:bodyPr>
          <a:lstStyle/>
          <a:p>
            <a:pPr algn="ct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80%</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3080475" y="2681138"/>
            <a:ext cx="936104" cy="400110"/>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Unicode MS" pitchFamily="34" charset="-122"/>
                <a:ea typeface="Arial Unicode MS" pitchFamily="34" charset="-122"/>
                <a:cs typeface="Arial Unicode MS" pitchFamily="34" charset="-122"/>
              </a:rPr>
              <a:t>7</a:t>
            </a: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0%</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22" name="TextBox 21"/>
          <p:cNvSpPr txBox="1"/>
          <p:nvPr/>
        </p:nvSpPr>
        <p:spPr>
          <a:xfrm>
            <a:off x="5127422" y="2681138"/>
            <a:ext cx="936104" cy="400110"/>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Unicode MS" pitchFamily="34" charset="-122"/>
                <a:ea typeface="Arial Unicode MS" pitchFamily="34" charset="-122"/>
                <a:cs typeface="Arial Unicode MS" pitchFamily="34" charset="-122"/>
              </a:rPr>
              <a:t>6</a:t>
            </a: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5%</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23" name="TextBox 22"/>
          <p:cNvSpPr txBox="1"/>
          <p:nvPr/>
        </p:nvSpPr>
        <p:spPr>
          <a:xfrm>
            <a:off x="7169929" y="2681138"/>
            <a:ext cx="936104" cy="400110"/>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Unicode MS" pitchFamily="34" charset="-122"/>
                <a:ea typeface="Arial Unicode MS" pitchFamily="34" charset="-122"/>
                <a:cs typeface="Arial Unicode MS" pitchFamily="34" charset="-122"/>
              </a:rPr>
              <a:t>5</a:t>
            </a: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5%</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24" name="文本框 7"/>
          <p:cNvSpPr txBox="1">
            <a:spLocks noChangeArrowheads="1"/>
          </p:cNvSpPr>
          <p:nvPr/>
        </p:nvSpPr>
        <p:spPr bwMode="auto">
          <a:xfrm>
            <a:off x="611560" y="376125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5" name="文本框 7"/>
          <p:cNvSpPr txBox="1">
            <a:spLocks noChangeArrowheads="1"/>
          </p:cNvSpPr>
          <p:nvPr/>
        </p:nvSpPr>
        <p:spPr bwMode="auto">
          <a:xfrm>
            <a:off x="2651787" y="376125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26" name="文本框 7"/>
          <p:cNvSpPr txBox="1">
            <a:spLocks noChangeArrowheads="1"/>
          </p:cNvSpPr>
          <p:nvPr/>
        </p:nvSpPr>
        <p:spPr bwMode="auto">
          <a:xfrm>
            <a:off x="4692014" y="376125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27" name="文本框 7"/>
          <p:cNvSpPr txBox="1">
            <a:spLocks noChangeArrowheads="1"/>
          </p:cNvSpPr>
          <p:nvPr/>
        </p:nvSpPr>
        <p:spPr bwMode="auto">
          <a:xfrm>
            <a:off x="6732240" y="376125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28" name="文本框 7"/>
          <p:cNvSpPr txBox="1">
            <a:spLocks noChangeArrowheads="1"/>
          </p:cNvSpPr>
          <p:nvPr/>
        </p:nvSpPr>
        <p:spPr bwMode="auto">
          <a:xfrm>
            <a:off x="683568" y="1059582"/>
            <a:ext cx="7860155"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400" smtClean="0">
                <a:solidFill>
                  <a:schemeClr val="tx1">
                    <a:lumMod val="85000"/>
                    <a:lumOff val="15000"/>
                  </a:schemeClr>
                </a:solidFill>
                <a:latin typeface="微软雅黑" pitchFamily="34" charset="-122"/>
              </a:rPr>
              <a:t>单击</a:t>
            </a:r>
            <a:r>
              <a:rPr lang="zh-CN" altLang="en-US" sz="1400" dirty="0">
                <a:solidFill>
                  <a:schemeClr val="tx1">
                    <a:lumMod val="85000"/>
                    <a:lumOff val="15000"/>
                  </a:schemeClr>
                </a:solidFill>
                <a:latin typeface="微软雅黑" pitchFamily="34" charset="-122"/>
              </a:rPr>
              <a:t>此处添加说明文字单击此处添加说明文字单击此处添加说明文字单击此处添加说明文字单击此处单击此处添加</a:t>
            </a:r>
            <a:r>
              <a:rPr lang="zh-CN" altLang="en-US" sz="1400">
                <a:solidFill>
                  <a:schemeClr val="tx1">
                    <a:lumMod val="85000"/>
                    <a:lumOff val="15000"/>
                  </a:schemeClr>
                </a:solidFill>
                <a:latin typeface="微软雅黑" pitchFamily="34" charset="-122"/>
              </a:rPr>
              <a:t>说明文字单击此处添加说明文字单击此处添加说明文字。</a:t>
            </a:r>
            <a:endParaRPr lang="zh-CN" altLang="en-US" sz="14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5420867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childTnLst>
                          </p:cTn>
                        </p:par>
                        <p:par>
                          <p:cTn id="21" fill="hold">
                            <p:stCondLst>
                              <p:cond delay="1850"/>
                            </p:stCondLst>
                            <p:childTnLst>
                              <p:par>
                                <p:cTn id="22" presetID="21"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1)">
                                      <p:cBhvr>
                                        <p:cTn id="24" dur="1000"/>
                                        <p:tgtEl>
                                          <p:spTgt spid="8"/>
                                        </p:tgtEl>
                                      </p:cBhvr>
                                    </p:animEffect>
                                  </p:childTnLst>
                                </p:cTn>
                              </p:par>
                            </p:childTnLst>
                          </p:cTn>
                        </p:par>
                        <p:par>
                          <p:cTn id="25" fill="hold">
                            <p:stCondLst>
                              <p:cond delay="2850"/>
                            </p:stCondLst>
                            <p:childTnLst>
                              <p:par>
                                <p:cTn id="26" presetID="45" presetClass="entr" presetSubtype="0" fill="hold" grpId="0" nodeType="afterEffect">
                                  <p:stCondLst>
                                    <p:cond delay="0"/>
                                  </p:stCondLst>
                                  <p:childTnLst>
                                    <p:set>
                                      <p:cBhvr>
                                        <p:cTn id="27" dur="1" fill="hold">
                                          <p:stCondLst>
                                            <p:cond delay="0"/>
                                          </p:stCondLst>
                                        </p:cTn>
                                        <p:tgtEl>
                                          <p:spTgt spid="20">
                                            <p:txEl>
                                              <p:pRg st="0" end="0"/>
                                            </p:txEl>
                                          </p:spTgt>
                                        </p:tgtEl>
                                        <p:attrNameLst>
                                          <p:attrName>style.visibility</p:attrName>
                                        </p:attrNameLst>
                                      </p:cBhvr>
                                      <p:to>
                                        <p:strVal val="visible"/>
                                      </p:to>
                                    </p:set>
                                    <p:animEffect transition="in" filter="fade">
                                      <p:cBhvr>
                                        <p:cTn id="28" dur="500"/>
                                        <p:tgtEl>
                                          <p:spTgt spid="20">
                                            <p:txEl>
                                              <p:pRg st="0" end="0"/>
                                            </p:txEl>
                                          </p:spTgt>
                                        </p:tgtEl>
                                      </p:cBhvr>
                                    </p:animEffect>
                                    <p:anim calcmode="lin" valueType="num">
                                      <p:cBhvr>
                                        <p:cTn id="29" dur="500" fill="hold"/>
                                        <p:tgtEl>
                                          <p:spTgt spid="20">
                                            <p:txEl>
                                              <p:pRg st="0" end="0"/>
                                            </p:txEl>
                                          </p:spTgt>
                                        </p:tgtEl>
                                        <p:attrNameLst>
                                          <p:attrName>ppt_w</p:attrName>
                                        </p:attrNameLst>
                                      </p:cBhvr>
                                      <p:tavLst>
                                        <p:tav tm="0" fmla="#ppt_w*sin(2.5*pi*$)">
                                          <p:val>
                                            <p:fltVal val="0"/>
                                          </p:val>
                                        </p:tav>
                                        <p:tav tm="100000">
                                          <p:val>
                                            <p:fltVal val="1"/>
                                          </p:val>
                                        </p:tav>
                                      </p:tavLst>
                                    </p:anim>
                                    <p:anim calcmode="lin" valueType="num">
                                      <p:cBhvr>
                                        <p:cTn id="30" dur="500" fill="hold"/>
                                        <p:tgtEl>
                                          <p:spTgt spid="20">
                                            <p:txEl>
                                              <p:pRg st="0" end="0"/>
                                            </p:txEl>
                                          </p:spTgt>
                                        </p:tgtEl>
                                        <p:attrNameLst>
                                          <p:attrName>ppt_h</p:attrName>
                                        </p:attrNameLst>
                                      </p:cBhvr>
                                      <p:tavLst>
                                        <p:tav tm="0">
                                          <p:val>
                                            <p:strVal val="#ppt_h"/>
                                          </p:val>
                                        </p:tav>
                                        <p:tav tm="100000">
                                          <p:val>
                                            <p:strVal val="#ppt_h"/>
                                          </p:val>
                                        </p:tav>
                                      </p:tavLst>
                                    </p:anim>
                                  </p:childTnLst>
                                </p:cTn>
                              </p:par>
                            </p:childTnLst>
                          </p:cTn>
                        </p:par>
                        <p:par>
                          <p:cTn id="31" fill="hold">
                            <p:stCondLst>
                              <p:cond delay="335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par>
                          <p:cTn id="35" fill="hold">
                            <p:stCondLst>
                              <p:cond delay="3850"/>
                            </p:stCondLst>
                            <p:childTnLst>
                              <p:par>
                                <p:cTn id="36" presetID="21" presetClass="entr" presetSubtype="1"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heel(1)">
                                      <p:cBhvr>
                                        <p:cTn id="38" dur="1000"/>
                                        <p:tgtEl>
                                          <p:spTgt spid="11"/>
                                        </p:tgtEl>
                                      </p:cBhvr>
                                    </p:animEffect>
                                  </p:childTnLst>
                                </p:cTn>
                              </p:par>
                            </p:childTnLst>
                          </p:cTn>
                        </p:par>
                        <p:par>
                          <p:cTn id="39" fill="hold">
                            <p:stCondLst>
                              <p:cond delay="4850"/>
                            </p:stCondLst>
                            <p:childTnLst>
                              <p:par>
                                <p:cTn id="40" presetID="45" presetClass="entr" presetSubtype="0" fill="hold" grpId="0" nodeType="afterEffect">
                                  <p:stCondLst>
                                    <p:cond delay="0"/>
                                  </p:stCondLst>
                                  <p:childTnLst>
                                    <p:set>
                                      <p:cBhvr>
                                        <p:cTn id="41" dur="1" fill="hold">
                                          <p:stCondLst>
                                            <p:cond delay="0"/>
                                          </p:stCondLst>
                                        </p:cTn>
                                        <p:tgtEl>
                                          <p:spTgt spid="21">
                                            <p:txEl>
                                              <p:pRg st="0" end="0"/>
                                            </p:txEl>
                                          </p:spTgt>
                                        </p:tgtEl>
                                        <p:attrNameLst>
                                          <p:attrName>style.visibility</p:attrName>
                                        </p:attrNameLst>
                                      </p:cBhvr>
                                      <p:to>
                                        <p:strVal val="visible"/>
                                      </p:to>
                                    </p:set>
                                    <p:animEffect transition="in" filter="fade">
                                      <p:cBhvr>
                                        <p:cTn id="42" dur="500"/>
                                        <p:tgtEl>
                                          <p:spTgt spid="21">
                                            <p:txEl>
                                              <p:pRg st="0" end="0"/>
                                            </p:txEl>
                                          </p:spTgt>
                                        </p:tgtEl>
                                      </p:cBhvr>
                                    </p:animEffect>
                                    <p:anim calcmode="lin" valueType="num">
                                      <p:cBhvr>
                                        <p:cTn id="43" dur="500" fill="hold"/>
                                        <p:tgtEl>
                                          <p:spTgt spid="21">
                                            <p:txEl>
                                              <p:pRg st="0" end="0"/>
                                            </p:txEl>
                                          </p:spTgt>
                                        </p:tgtEl>
                                        <p:attrNameLst>
                                          <p:attrName>ppt_w</p:attrName>
                                        </p:attrNameLst>
                                      </p:cBhvr>
                                      <p:tavLst>
                                        <p:tav tm="0" fmla="#ppt_w*sin(2.5*pi*$)">
                                          <p:val>
                                            <p:fltVal val="0"/>
                                          </p:val>
                                        </p:tav>
                                        <p:tav tm="100000">
                                          <p:val>
                                            <p:fltVal val="1"/>
                                          </p:val>
                                        </p:tav>
                                      </p:tavLst>
                                    </p:anim>
                                    <p:anim calcmode="lin" valueType="num">
                                      <p:cBhvr>
                                        <p:cTn id="44" dur="500" fill="hold"/>
                                        <p:tgtEl>
                                          <p:spTgt spid="21">
                                            <p:txEl>
                                              <p:pRg st="0" end="0"/>
                                            </p:txEl>
                                          </p:spTgt>
                                        </p:tgtEl>
                                        <p:attrNameLst>
                                          <p:attrName>ppt_h</p:attrName>
                                        </p:attrNameLst>
                                      </p:cBhvr>
                                      <p:tavLst>
                                        <p:tav tm="0">
                                          <p:val>
                                            <p:strVal val="#ppt_h"/>
                                          </p:val>
                                        </p:tav>
                                        <p:tav tm="100000">
                                          <p:val>
                                            <p:strVal val="#ppt_h"/>
                                          </p:val>
                                        </p:tav>
                                      </p:tavLst>
                                    </p:anim>
                                  </p:childTnLst>
                                </p:cTn>
                              </p:par>
                            </p:childTnLst>
                          </p:cTn>
                        </p:par>
                        <p:par>
                          <p:cTn id="45" fill="hold">
                            <p:stCondLst>
                              <p:cond delay="5350"/>
                            </p:stCondLst>
                            <p:childTnLst>
                              <p:par>
                                <p:cTn id="46" presetID="22" presetClass="entr" presetSubtype="1"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par>
                          <p:cTn id="49" fill="hold">
                            <p:stCondLst>
                              <p:cond delay="5850"/>
                            </p:stCondLst>
                            <p:childTnLst>
                              <p:par>
                                <p:cTn id="50" presetID="21" presetClass="entr" presetSubtype="1"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heel(1)">
                                      <p:cBhvr>
                                        <p:cTn id="52" dur="1000"/>
                                        <p:tgtEl>
                                          <p:spTgt spid="14"/>
                                        </p:tgtEl>
                                      </p:cBhvr>
                                    </p:animEffect>
                                  </p:childTnLst>
                                </p:cTn>
                              </p:par>
                            </p:childTnLst>
                          </p:cTn>
                        </p:par>
                        <p:par>
                          <p:cTn id="53" fill="hold">
                            <p:stCondLst>
                              <p:cond delay="6850"/>
                            </p:stCondLst>
                            <p:childTnLst>
                              <p:par>
                                <p:cTn id="54" presetID="45" presetClass="entr" presetSubtype="0" fill="hold" grpId="0" nodeType="afterEffect">
                                  <p:stCondLst>
                                    <p:cond delay="0"/>
                                  </p:stCondLst>
                                  <p:childTnLst>
                                    <p:set>
                                      <p:cBhvr>
                                        <p:cTn id="55" dur="1" fill="hold">
                                          <p:stCondLst>
                                            <p:cond delay="0"/>
                                          </p:stCondLst>
                                        </p:cTn>
                                        <p:tgtEl>
                                          <p:spTgt spid="22">
                                            <p:txEl>
                                              <p:pRg st="0" end="0"/>
                                            </p:txEl>
                                          </p:spTgt>
                                        </p:tgtEl>
                                        <p:attrNameLst>
                                          <p:attrName>style.visibility</p:attrName>
                                        </p:attrNameLst>
                                      </p:cBhvr>
                                      <p:to>
                                        <p:strVal val="visible"/>
                                      </p:to>
                                    </p:set>
                                    <p:animEffect transition="in" filter="fade">
                                      <p:cBhvr>
                                        <p:cTn id="56" dur="500"/>
                                        <p:tgtEl>
                                          <p:spTgt spid="22">
                                            <p:txEl>
                                              <p:pRg st="0" end="0"/>
                                            </p:txEl>
                                          </p:spTgt>
                                        </p:tgtEl>
                                      </p:cBhvr>
                                    </p:animEffect>
                                    <p:anim calcmode="lin" valueType="num">
                                      <p:cBhvr>
                                        <p:cTn id="57" dur="500" fill="hold"/>
                                        <p:tgtEl>
                                          <p:spTgt spid="22">
                                            <p:txEl>
                                              <p:pRg st="0" end="0"/>
                                            </p:txEl>
                                          </p:spTgt>
                                        </p:tgtEl>
                                        <p:attrNameLst>
                                          <p:attrName>ppt_w</p:attrName>
                                        </p:attrNameLst>
                                      </p:cBhvr>
                                      <p:tavLst>
                                        <p:tav tm="0" fmla="#ppt_w*sin(2.5*pi*$)">
                                          <p:val>
                                            <p:fltVal val="0"/>
                                          </p:val>
                                        </p:tav>
                                        <p:tav tm="100000">
                                          <p:val>
                                            <p:fltVal val="1"/>
                                          </p:val>
                                        </p:tav>
                                      </p:tavLst>
                                    </p:anim>
                                    <p:anim calcmode="lin" valueType="num">
                                      <p:cBhvr>
                                        <p:cTn id="58" dur="500" fill="hold"/>
                                        <p:tgtEl>
                                          <p:spTgt spid="22">
                                            <p:txEl>
                                              <p:pRg st="0" end="0"/>
                                            </p:txEl>
                                          </p:spTgt>
                                        </p:tgtEl>
                                        <p:attrNameLst>
                                          <p:attrName>ppt_h</p:attrName>
                                        </p:attrNameLst>
                                      </p:cBhvr>
                                      <p:tavLst>
                                        <p:tav tm="0">
                                          <p:val>
                                            <p:strVal val="#ppt_h"/>
                                          </p:val>
                                        </p:tav>
                                        <p:tav tm="100000">
                                          <p:val>
                                            <p:strVal val="#ppt_h"/>
                                          </p:val>
                                        </p:tav>
                                      </p:tavLst>
                                    </p:anim>
                                  </p:childTnLst>
                                </p:cTn>
                              </p:par>
                            </p:childTnLst>
                          </p:cTn>
                        </p:par>
                        <p:par>
                          <p:cTn id="59" fill="hold">
                            <p:stCondLst>
                              <p:cond delay="7350"/>
                            </p:stCondLst>
                            <p:childTnLst>
                              <p:par>
                                <p:cTn id="60" presetID="22" presetClass="entr" presetSubtype="1"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childTnLst>
                          </p:cTn>
                        </p:par>
                        <p:par>
                          <p:cTn id="63" fill="hold">
                            <p:stCondLst>
                              <p:cond delay="7850"/>
                            </p:stCondLst>
                            <p:childTnLst>
                              <p:par>
                                <p:cTn id="64" presetID="21" presetClass="entr" presetSubtype="1" fill="hold"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heel(1)">
                                      <p:cBhvr>
                                        <p:cTn id="66" dur="1000"/>
                                        <p:tgtEl>
                                          <p:spTgt spid="17"/>
                                        </p:tgtEl>
                                      </p:cBhvr>
                                    </p:animEffect>
                                  </p:childTnLst>
                                </p:cTn>
                              </p:par>
                            </p:childTnLst>
                          </p:cTn>
                        </p:par>
                        <p:par>
                          <p:cTn id="67" fill="hold">
                            <p:stCondLst>
                              <p:cond delay="8850"/>
                            </p:stCondLst>
                            <p:childTnLst>
                              <p:par>
                                <p:cTn id="68" presetID="45" presetClass="entr" presetSubtype="0" fill="hold" grpId="0" nodeType="afterEffect">
                                  <p:stCondLst>
                                    <p:cond delay="0"/>
                                  </p:stCondLst>
                                  <p:childTnLst>
                                    <p:set>
                                      <p:cBhvr>
                                        <p:cTn id="69" dur="1" fill="hold">
                                          <p:stCondLst>
                                            <p:cond delay="0"/>
                                          </p:stCondLst>
                                        </p:cTn>
                                        <p:tgtEl>
                                          <p:spTgt spid="23">
                                            <p:txEl>
                                              <p:pRg st="0" end="0"/>
                                            </p:txEl>
                                          </p:spTgt>
                                        </p:tgtEl>
                                        <p:attrNameLst>
                                          <p:attrName>style.visibility</p:attrName>
                                        </p:attrNameLst>
                                      </p:cBhvr>
                                      <p:to>
                                        <p:strVal val="visible"/>
                                      </p:to>
                                    </p:set>
                                    <p:animEffect transition="in" filter="fade">
                                      <p:cBhvr>
                                        <p:cTn id="70" dur="500"/>
                                        <p:tgtEl>
                                          <p:spTgt spid="23">
                                            <p:txEl>
                                              <p:pRg st="0" end="0"/>
                                            </p:txEl>
                                          </p:spTgt>
                                        </p:tgtEl>
                                      </p:cBhvr>
                                    </p:animEffect>
                                    <p:anim calcmode="lin" valueType="num">
                                      <p:cBhvr>
                                        <p:cTn id="71" dur="500" fill="hold"/>
                                        <p:tgtEl>
                                          <p:spTgt spid="23">
                                            <p:txEl>
                                              <p:pRg st="0" end="0"/>
                                            </p:txEl>
                                          </p:spTgt>
                                        </p:tgtEl>
                                        <p:attrNameLst>
                                          <p:attrName>ppt_w</p:attrName>
                                        </p:attrNameLst>
                                      </p:cBhvr>
                                      <p:tavLst>
                                        <p:tav tm="0" fmla="#ppt_w*sin(2.5*pi*$)">
                                          <p:val>
                                            <p:fltVal val="0"/>
                                          </p:val>
                                        </p:tav>
                                        <p:tav tm="100000">
                                          <p:val>
                                            <p:fltVal val="1"/>
                                          </p:val>
                                        </p:tav>
                                      </p:tavLst>
                                    </p:anim>
                                    <p:anim calcmode="lin" valueType="num">
                                      <p:cBhvr>
                                        <p:cTn id="72" dur="500" fill="hold"/>
                                        <p:tgtEl>
                                          <p:spTgt spid="23">
                                            <p:txEl>
                                              <p:pRg st="0" end="0"/>
                                            </p:txEl>
                                          </p:spTgt>
                                        </p:tgtEl>
                                        <p:attrNameLst>
                                          <p:attrName>ppt_h</p:attrName>
                                        </p:attrNameLst>
                                      </p:cBhvr>
                                      <p:tavLst>
                                        <p:tav tm="0">
                                          <p:val>
                                            <p:strVal val="#ppt_h"/>
                                          </p:val>
                                        </p:tav>
                                        <p:tav tm="100000">
                                          <p:val>
                                            <p:strVal val="#ppt_h"/>
                                          </p:val>
                                        </p:tav>
                                      </p:tavLst>
                                    </p:anim>
                                  </p:childTnLst>
                                </p:cTn>
                              </p:par>
                            </p:childTnLst>
                          </p:cTn>
                        </p:par>
                        <p:par>
                          <p:cTn id="73" fill="hold">
                            <p:stCondLst>
                              <p:cond delay="9350"/>
                            </p:stCondLst>
                            <p:childTnLst>
                              <p:par>
                                <p:cTn id="74" presetID="22" presetClass="entr" presetSubtype="1"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up)">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build="allAtOnce"/>
      <p:bldP spid="21" grpId="0" build="allAtOnce"/>
      <p:bldP spid="22" grpId="0" build="allAtOnce"/>
      <p:bldP spid="23" grpId="0" build="allAtOnce"/>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泪滴形 7"/>
          <p:cNvSpPr/>
          <p:nvPr/>
        </p:nvSpPr>
        <p:spPr>
          <a:xfrm rot="8100000">
            <a:off x="302466" y="2293012"/>
            <a:ext cx="1277612" cy="1277612"/>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rot="8100000">
            <a:off x="1148439" y="1568711"/>
            <a:ext cx="1944216" cy="1944216"/>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p:nvPr/>
        </p:nvSpPr>
        <p:spPr>
          <a:xfrm rot="8100000">
            <a:off x="2446731" y="1988665"/>
            <a:ext cx="1529742" cy="1529742"/>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8100000">
            <a:off x="3454714" y="1851478"/>
            <a:ext cx="1643391" cy="1643391"/>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7903" y="4033396"/>
            <a:ext cx="1005403" cy="338554"/>
          </a:xfrm>
          <a:prstGeom prst="rect">
            <a:avLst/>
          </a:prstGeom>
        </p:spPr>
        <p:txBody>
          <a:bodyPr wrap="none">
            <a:spAutoFit/>
          </a:bodyPr>
          <a:lstStyle/>
          <a:p>
            <a:pPr algn="ctr"/>
            <a:r>
              <a:rPr lang="zh-CN" altLang="en-US" sz="1600" dirty="0" smtClean="0">
                <a:solidFill>
                  <a:schemeClr val="tx1">
                    <a:lumMod val="85000"/>
                    <a:lumOff val="15000"/>
                  </a:schemeClr>
                </a:solidFill>
                <a:latin typeface="微软雅黑" pitchFamily="34" charset="-122"/>
                <a:ea typeface="微软雅黑" pitchFamily="34" charset="-122"/>
              </a:rPr>
              <a:t>添加</a:t>
            </a:r>
            <a:r>
              <a:rPr lang="zh-CN" altLang="en-US" sz="1600" dirty="0">
                <a:solidFill>
                  <a:schemeClr val="tx1">
                    <a:lumMod val="85000"/>
                    <a:lumOff val="15000"/>
                  </a:schemeClr>
                </a:solidFill>
                <a:latin typeface="微软雅黑" pitchFamily="34" charset="-122"/>
                <a:ea typeface="微软雅黑" pitchFamily="34" charset="-122"/>
              </a:rPr>
              <a:t>文本</a:t>
            </a:r>
          </a:p>
        </p:txBody>
      </p:sp>
      <p:sp>
        <p:nvSpPr>
          <p:cNvPr id="13" name="矩形 12"/>
          <p:cNvSpPr/>
          <p:nvPr/>
        </p:nvSpPr>
        <p:spPr>
          <a:xfrm>
            <a:off x="1523171" y="4033396"/>
            <a:ext cx="1005403" cy="338554"/>
          </a:xfrm>
          <a:prstGeom prst="rect">
            <a:avLst/>
          </a:prstGeom>
        </p:spPr>
        <p:txBody>
          <a:bodyPr wrap="none">
            <a:spAutoFit/>
          </a:bodyPr>
          <a:lstStyle/>
          <a:p>
            <a:pPr algn="ctr"/>
            <a:r>
              <a:rPr lang="zh-CN" altLang="en-US" sz="1600" dirty="0" smtClean="0">
                <a:solidFill>
                  <a:schemeClr val="tx1">
                    <a:lumMod val="85000"/>
                    <a:lumOff val="15000"/>
                  </a:schemeClr>
                </a:solidFill>
                <a:latin typeface="微软雅黑" pitchFamily="34" charset="-122"/>
                <a:ea typeface="微软雅黑" pitchFamily="34" charset="-122"/>
              </a:rPr>
              <a:t>添加</a:t>
            </a:r>
            <a:r>
              <a:rPr lang="zh-CN" altLang="en-US" sz="1600" dirty="0">
                <a:solidFill>
                  <a:schemeClr val="tx1">
                    <a:lumMod val="85000"/>
                    <a:lumOff val="15000"/>
                  </a:schemeClr>
                </a:solidFill>
                <a:latin typeface="微软雅黑" pitchFamily="34" charset="-122"/>
                <a:ea typeface="微软雅黑" pitchFamily="34" charset="-122"/>
              </a:rPr>
              <a:t>文本</a:t>
            </a:r>
          </a:p>
        </p:txBody>
      </p:sp>
      <p:sp>
        <p:nvSpPr>
          <p:cNvPr id="14" name="矩形 13"/>
          <p:cNvSpPr/>
          <p:nvPr/>
        </p:nvSpPr>
        <p:spPr>
          <a:xfrm>
            <a:off x="2648439" y="4028839"/>
            <a:ext cx="1005403" cy="338554"/>
          </a:xfrm>
          <a:prstGeom prst="rect">
            <a:avLst/>
          </a:prstGeom>
        </p:spPr>
        <p:txBody>
          <a:bodyPr wrap="none">
            <a:spAutoFit/>
          </a:bodyPr>
          <a:lstStyle/>
          <a:p>
            <a:pPr algn="ctr"/>
            <a:r>
              <a:rPr lang="zh-CN" altLang="en-US" sz="1600" dirty="0" smtClean="0">
                <a:solidFill>
                  <a:schemeClr val="tx1">
                    <a:lumMod val="85000"/>
                    <a:lumOff val="15000"/>
                  </a:schemeClr>
                </a:solidFill>
                <a:latin typeface="微软雅黑" pitchFamily="34" charset="-122"/>
                <a:ea typeface="微软雅黑" pitchFamily="34" charset="-122"/>
              </a:rPr>
              <a:t>添加</a:t>
            </a:r>
            <a:r>
              <a:rPr lang="zh-CN" altLang="en-US" sz="1600" dirty="0">
                <a:solidFill>
                  <a:schemeClr val="tx1">
                    <a:lumMod val="85000"/>
                    <a:lumOff val="15000"/>
                  </a:schemeClr>
                </a:solidFill>
                <a:latin typeface="微软雅黑" pitchFamily="34" charset="-122"/>
                <a:ea typeface="微软雅黑" pitchFamily="34" charset="-122"/>
              </a:rPr>
              <a:t>文本</a:t>
            </a:r>
          </a:p>
        </p:txBody>
      </p:sp>
      <p:sp>
        <p:nvSpPr>
          <p:cNvPr id="15" name="矩形 14"/>
          <p:cNvSpPr/>
          <p:nvPr/>
        </p:nvSpPr>
        <p:spPr>
          <a:xfrm>
            <a:off x="3773707" y="4033396"/>
            <a:ext cx="1005403" cy="338554"/>
          </a:xfrm>
          <a:prstGeom prst="rect">
            <a:avLst/>
          </a:prstGeom>
        </p:spPr>
        <p:txBody>
          <a:bodyPr wrap="none">
            <a:spAutoFit/>
          </a:bodyPr>
          <a:lstStyle/>
          <a:p>
            <a:pPr algn="ctr"/>
            <a:r>
              <a:rPr lang="zh-CN" altLang="en-US" sz="1600" dirty="0" smtClean="0">
                <a:solidFill>
                  <a:schemeClr val="tx1">
                    <a:lumMod val="85000"/>
                    <a:lumOff val="15000"/>
                  </a:schemeClr>
                </a:solidFill>
                <a:latin typeface="微软雅黑" pitchFamily="34" charset="-122"/>
                <a:ea typeface="微软雅黑" pitchFamily="34" charset="-122"/>
              </a:rPr>
              <a:t>添加</a:t>
            </a:r>
            <a:r>
              <a:rPr lang="zh-CN" altLang="en-US" sz="1600" dirty="0">
                <a:solidFill>
                  <a:schemeClr val="tx1">
                    <a:lumMod val="85000"/>
                    <a:lumOff val="15000"/>
                  </a:schemeClr>
                </a:solidFill>
                <a:latin typeface="微软雅黑" pitchFamily="34" charset="-122"/>
                <a:ea typeface="微软雅黑" pitchFamily="34" charset="-122"/>
              </a:rPr>
              <a:t>文本</a:t>
            </a:r>
          </a:p>
        </p:txBody>
      </p:sp>
      <p:sp>
        <p:nvSpPr>
          <p:cNvPr id="16" name="文本框 13"/>
          <p:cNvSpPr txBox="1"/>
          <p:nvPr/>
        </p:nvSpPr>
        <p:spPr>
          <a:xfrm>
            <a:off x="1412450" y="2347043"/>
            <a:ext cx="1116124" cy="523220"/>
          </a:xfrm>
          <a:prstGeom prst="rect">
            <a:avLst/>
          </a:prstGeom>
          <a:noFill/>
        </p:spPr>
        <p:txBody>
          <a:bodyPr wrap="square" rtlCol="0">
            <a:spAutoFit/>
          </a:bodyPr>
          <a:lstStyle/>
          <a:p>
            <a:pPr algn="ctr"/>
            <a:r>
              <a:rPr lang="en-US" altLang="zh-CN" sz="2800" dirty="0" smtClean="0">
                <a:solidFill>
                  <a:schemeClr val="bg1"/>
                </a:solidFill>
                <a:latin typeface="微软雅黑" pitchFamily="34" charset="-122"/>
                <a:ea typeface="微软雅黑" pitchFamily="34" charset="-122"/>
              </a:rPr>
              <a:t>90%</a:t>
            </a:r>
            <a:endParaRPr lang="zh-CN" altLang="en-US" sz="2800" dirty="0">
              <a:solidFill>
                <a:schemeClr val="bg1"/>
              </a:solidFill>
              <a:latin typeface="微软雅黑" pitchFamily="34" charset="-122"/>
              <a:ea typeface="微软雅黑" pitchFamily="34" charset="-122"/>
            </a:endParaRPr>
          </a:p>
        </p:txBody>
      </p:sp>
      <p:sp>
        <p:nvSpPr>
          <p:cNvPr id="17" name="文本框 13"/>
          <p:cNvSpPr txBox="1"/>
          <p:nvPr/>
        </p:nvSpPr>
        <p:spPr>
          <a:xfrm>
            <a:off x="3653842" y="2380785"/>
            <a:ext cx="1116124" cy="523220"/>
          </a:xfrm>
          <a:prstGeom prst="rect">
            <a:avLst/>
          </a:prstGeom>
          <a:noFill/>
        </p:spPr>
        <p:txBody>
          <a:bodyPr wrap="square" rtlCol="0">
            <a:spAutoFit/>
          </a:bodyPr>
          <a:lstStyle/>
          <a:p>
            <a:pPr algn="ctr"/>
            <a:r>
              <a:rPr lang="en-US" altLang="zh-CN" sz="2800" dirty="0" smtClean="0">
                <a:solidFill>
                  <a:schemeClr val="bg1"/>
                </a:solidFill>
                <a:latin typeface="微软雅黑" pitchFamily="34" charset="-122"/>
                <a:ea typeface="微软雅黑" pitchFamily="34" charset="-122"/>
              </a:rPr>
              <a:t>95%</a:t>
            </a:r>
            <a:endParaRPr lang="zh-CN" altLang="en-US" sz="2800" dirty="0">
              <a:solidFill>
                <a:schemeClr val="bg1"/>
              </a:solidFill>
              <a:latin typeface="微软雅黑" pitchFamily="34" charset="-122"/>
              <a:ea typeface="微软雅黑" pitchFamily="34" charset="-122"/>
            </a:endParaRPr>
          </a:p>
        </p:txBody>
      </p:sp>
      <p:sp>
        <p:nvSpPr>
          <p:cNvPr id="18" name="文本框 13"/>
          <p:cNvSpPr txBox="1"/>
          <p:nvPr/>
        </p:nvSpPr>
        <p:spPr>
          <a:xfrm>
            <a:off x="2528574" y="2461148"/>
            <a:ext cx="1116124" cy="461665"/>
          </a:xfrm>
          <a:prstGeom prst="rect">
            <a:avLst/>
          </a:prstGeom>
          <a:noFill/>
        </p:spPr>
        <p:txBody>
          <a:bodyPr wrap="square" rtlCol="0">
            <a:spAutoFit/>
          </a:bodyPr>
          <a:lstStyle/>
          <a:p>
            <a:pPr algn="ctr"/>
            <a:r>
              <a:rPr lang="en-US" altLang="zh-CN" sz="2400" dirty="0" smtClean="0">
                <a:solidFill>
                  <a:schemeClr val="bg1"/>
                </a:solidFill>
                <a:latin typeface="微软雅黑" pitchFamily="34" charset="-122"/>
                <a:ea typeface="微软雅黑" pitchFamily="34" charset="-122"/>
              </a:rPr>
              <a:t>6</a:t>
            </a:r>
            <a:r>
              <a:rPr lang="en-US" altLang="zh-CN" sz="2400" dirty="0">
                <a:solidFill>
                  <a:schemeClr val="bg1"/>
                </a:solidFill>
                <a:latin typeface="微软雅黑" pitchFamily="34" charset="-122"/>
                <a:ea typeface="微软雅黑" pitchFamily="34" charset="-122"/>
              </a:rPr>
              <a:t>8</a:t>
            </a:r>
            <a:r>
              <a:rPr lang="en-US" altLang="zh-CN" sz="2400" dirty="0" smtClean="0">
                <a:solidFill>
                  <a:schemeClr val="bg1"/>
                </a:solidFill>
                <a:latin typeface="微软雅黑" pitchFamily="34" charset="-122"/>
                <a:ea typeface="微软雅黑" pitchFamily="34" charset="-122"/>
              </a:rPr>
              <a:t>%</a:t>
            </a:r>
            <a:endParaRPr lang="zh-CN" altLang="en-US" sz="2400" dirty="0">
              <a:solidFill>
                <a:schemeClr val="bg1"/>
              </a:solidFill>
              <a:latin typeface="微软雅黑" pitchFamily="34" charset="-122"/>
              <a:ea typeface="微软雅黑" pitchFamily="34" charset="-122"/>
            </a:endParaRPr>
          </a:p>
        </p:txBody>
      </p:sp>
      <p:sp>
        <p:nvSpPr>
          <p:cNvPr id="19" name="文本框 13"/>
          <p:cNvSpPr txBox="1"/>
          <p:nvPr/>
        </p:nvSpPr>
        <p:spPr>
          <a:xfrm>
            <a:off x="296326" y="2793138"/>
            <a:ext cx="1116124" cy="461665"/>
          </a:xfrm>
          <a:prstGeom prst="rect">
            <a:avLst/>
          </a:prstGeom>
          <a:noFill/>
        </p:spPr>
        <p:txBody>
          <a:bodyPr wrap="square" rtlCol="0">
            <a:spAutoFit/>
          </a:bodyPr>
          <a:lstStyle/>
          <a:p>
            <a:pPr algn="ctr"/>
            <a:r>
              <a:rPr lang="en-US" altLang="zh-CN" sz="2400" dirty="0" smtClean="0">
                <a:solidFill>
                  <a:schemeClr val="bg1"/>
                </a:solidFill>
                <a:latin typeface="微软雅黑" pitchFamily="34" charset="-122"/>
                <a:ea typeface="微软雅黑" pitchFamily="34" charset="-122"/>
              </a:rPr>
              <a:t>4</a:t>
            </a:r>
            <a:r>
              <a:rPr lang="en-US" altLang="zh-CN" sz="2400" dirty="0">
                <a:solidFill>
                  <a:schemeClr val="bg1"/>
                </a:solidFill>
                <a:latin typeface="微软雅黑" pitchFamily="34" charset="-122"/>
                <a:ea typeface="微软雅黑" pitchFamily="34" charset="-122"/>
              </a:rPr>
              <a:t>2</a:t>
            </a:r>
            <a:r>
              <a:rPr lang="en-US" altLang="zh-CN" sz="2400" dirty="0" smtClean="0">
                <a:solidFill>
                  <a:schemeClr val="bg1"/>
                </a:solidFill>
                <a:latin typeface="微软雅黑" pitchFamily="34" charset="-122"/>
                <a:ea typeface="微软雅黑" pitchFamily="34" charset="-122"/>
              </a:rPr>
              <a:t>%</a:t>
            </a:r>
            <a:endParaRPr lang="zh-CN" altLang="en-US" sz="2400" dirty="0">
              <a:solidFill>
                <a:schemeClr val="bg1"/>
              </a:solidFill>
              <a:latin typeface="微软雅黑" pitchFamily="34" charset="-122"/>
              <a:ea typeface="微软雅黑" pitchFamily="34" charset="-122"/>
            </a:endParaRPr>
          </a:p>
        </p:txBody>
      </p:sp>
      <p:sp>
        <p:nvSpPr>
          <p:cNvPr id="20" name="泪滴形 19"/>
          <p:cNvSpPr/>
          <p:nvPr/>
        </p:nvSpPr>
        <p:spPr>
          <a:xfrm>
            <a:off x="5589578" y="1434573"/>
            <a:ext cx="432048" cy="432048"/>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泪滴形 20"/>
          <p:cNvSpPr/>
          <p:nvPr/>
        </p:nvSpPr>
        <p:spPr>
          <a:xfrm>
            <a:off x="5589578" y="2232613"/>
            <a:ext cx="432048" cy="432048"/>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泪滴形 21"/>
          <p:cNvSpPr/>
          <p:nvPr/>
        </p:nvSpPr>
        <p:spPr>
          <a:xfrm>
            <a:off x="5589578" y="3030653"/>
            <a:ext cx="432048" cy="432048"/>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泪滴形 22"/>
          <p:cNvSpPr/>
          <p:nvPr/>
        </p:nvSpPr>
        <p:spPr>
          <a:xfrm>
            <a:off x="5589578" y="3828692"/>
            <a:ext cx="432048" cy="432048"/>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7"/>
          <p:cNvSpPr txBox="1">
            <a:spLocks noChangeArrowheads="1"/>
          </p:cNvSpPr>
          <p:nvPr/>
        </p:nvSpPr>
        <p:spPr bwMode="auto">
          <a:xfrm>
            <a:off x="6084168" y="1335327"/>
            <a:ext cx="2484000" cy="630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200" dirty="0" smtClean="0">
                <a:solidFill>
                  <a:schemeClr val="tx1">
                    <a:lumMod val="85000"/>
                    <a:lumOff val="15000"/>
                  </a:schemeClr>
                </a:solidFill>
                <a:latin typeface="微软雅黑" pitchFamily="34" charset="-122"/>
              </a:rPr>
              <a:t>此处添加说明文字添加</a:t>
            </a:r>
            <a:r>
              <a:rPr lang="zh-CN" altLang="en-US" sz="1200" dirty="0">
                <a:solidFill>
                  <a:schemeClr val="tx1">
                    <a:lumMod val="85000"/>
                    <a:lumOff val="15000"/>
                  </a:schemeClr>
                </a:solidFill>
                <a:latin typeface="微软雅黑" pitchFamily="34" charset="-122"/>
              </a:rPr>
              <a:t>说明文字添加说明文字此处添加说明文字</a:t>
            </a:r>
          </a:p>
        </p:txBody>
      </p:sp>
      <p:sp>
        <p:nvSpPr>
          <p:cNvPr id="25" name="文本框 7"/>
          <p:cNvSpPr txBox="1">
            <a:spLocks noChangeArrowheads="1"/>
          </p:cNvSpPr>
          <p:nvPr/>
        </p:nvSpPr>
        <p:spPr bwMode="auto">
          <a:xfrm>
            <a:off x="6063006" y="2099097"/>
            <a:ext cx="2484000" cy="661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200" dirty="0" smtClean="0">
                <a:solidFill>
                  <a:schemeClr val="tx1">
                    <a:lumMod val="85000"/>
                    <a:lumOff val="15000"/>
                  </a:schemeClr>
                </a:solidFill>
                <a:latin typeface="微软雅黑" pitchFamily="34" charset="-122"/>
              </a:rPr>
              <a:t>此处添加说明文字添加</a:t>
            </a:r>
            <a:r>
              <a:rPr lang="zh-CN" altLang="en-US" sz="1200" dirty="0">
                <a:solidFill>
                  <a:schemeClr val="tx1">
                    <a:lumMod val="85000"/>
                    <a:lumOff val="15000"/>
                  </a:schemeClr>
                </a:solidFill>
                <a:latin typeface="微软雅黑" pitchFamily="34" charset="-122"/>
              </a:rPr>
              <a:t>说明文字添加说明文字此处添加说明文字</a:t>
            </a:r>
          </a:p>
        </p:txBody>
      </p:sp>
      <p:sp>
        <p:nvSpPr>
          <p:cNvPr id="26" name="文本框 7"/>
          <p:cNvSpPr txBox="1">
            <a:spLocks noChangeArrowheads="1"/>
          </p:cNvSpPr>
          <p:nvPr/>
        </p:nvSpPr>
        <p:spPr bwMode="auto">
          <a:xfrm>
            <a:off x="6063006" y="2894240"/>
            <a:ext cx="2484000" cy="690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200" dirty="0" smtClean="0">
                <a:solidFill>
                  <a:schemeClr val="tx1">
                    <a:lumMod val="85000"/>
                    <a:lumOff val="15000"/>
                  </a:schemeClr>
                </a:solidFill>
                <a:latin typeface="微软雅黑" pitchFamily="34" charset="-122"/>
              </a:rPr>
              <a:t>此处添加说明文字添加</a:t>
            </a:r>
            <a:r>
              <a:rPr lang="zh-CN" altLang="en-US" sz="1200" dirty="0">
                <a:solidFill>
                  <a:schemeClr val="tx1">
                    <a:lumMod val="85000"/>
                    <a:lumOff val="15000"/>
                  </a:schemeClr>
                </a:solidFill>
                <a:latin typeface="微软雅黑" pitchFamily="34" charset="-122"/>
              </a:rPr>
              <a:t>说明文字添加说明文字此处添加说明文字</a:t>
            </a:r>
          </a:p>
        </p:txBody>
      </p:sp>
      <p:sp>
        <p:nvSpPr>
          <p:cNvPr id="27" name="文本框 7"/>
          <p:cNvSpPr txBox="1">
            <a:spLocks noChangeArrowheads="1"/>
          </p:cNvSpPr>
          <p:nvPr/>
        </p:nvSpPr>
        <p:spPr bwMode="auto">
          <a:xfrm>
            <a:off x="6074501" y="3717483"/>
            <a:ext cx="2484000" cy="654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200" dirty="0" smtClean="0">
                <a:solidFill>
                  <a:schemeClr val="tx1">
                    <a:lumMod val="85000"/>
                    <a:lumOff val="15000"/>
                  </a:schemeClr>
                </a:solidFill>
                <a:latin typeface="微软雅黑" pitchFamily="34" charset="-122"/>
              </a:rPr>
              <a:t>此处添加说明文字添加</a:t>
            </a:r>
            <a:r>
              <a:rPr lang="zh-CN" altLang="en-US" sz="1200" dirty="0">
                <a:solidFill>
                  <a:schemeClr val="tx1">
                    <a:lumMod val="85000"/>
                    <a:lumOff val="15000"/>
                  </a:schemeClr>
                </a:solidFill>
                <a:latin typeface="微软雅黑" pitchFamily="34" charset="-122"/>
              </a:rPr>
              <a:t>说明文字添加说明文字此处添加说明文字</a:t>
            </a:r>
          </a:p>
        </p:txBody>
      </p:sp>
      <p:sp>
        <p:nvSpPr>
          <p:cNvPr id="28" name="文本框 13"/>
          <p:cNvSpPr txBox="1"/>
          <p:nvPr/>
        </p:nvSpPr>
        <p:spPr>
          <a:xfrm>
            <a:off x="5589578" y="1485486"/>
            <a:ext cx="432048"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01</a:t>
            </a:r>
            <a:endParaRPr lang="zh-CN" altLang="en-US" sz="1400" dirty="0">
              <a:solidFill>
                <a:schemeClr val="bg1"/>
              </a:solidFill>
              <a:latin typeface="微软雅黑" pitchFamily="34" charset="-122"/>
              <a:ea typeface="微软雅黑" pitchFamily="34" charset="-122"/>
            </a:endParaRPr>
          </a:p>
        </p:txBody>
      </p:sp>
      <p:sp>
        <p:nvSpPr>
          <p:cNvPr id="29" name="文本框 13"/>
          <p:cNvSpPr txBox="1"/>
          <p:nvPr/>
        </p:nvSpPr>
        <p:spPr>
          <a:xfrm>
            <a:off x="5589578" y="2249668"/>
            <a:ext cx="432048"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02</a:t>
            </a:r>
            <a:endParaRPr lang="zh-CN" altLang="en-US" sz="1400" dirty="0">
              <a:solidFill>
                <a:schemeClr val="bg1"/>
              </a:solidFill>
              <a:latin typeface="微软雅黑" pitchFamily="34" charset="-122"/>
              <a:ea typeface="微软雅黑" pitchFamily="34" charset="-122"/>
            </a:endParaRPr>
          </a:p>
        </p:txBody>
      </p:sp>
      <p:sp>
        <p:nvSpPr>
          <p:cNvPr id="30" name="文本框 13"/>
          <p:cNvSpPr txBox="1"/>
          <p:nvPr/>
        </p:nvSpPr>
        <p:spPr>
          <a:xfrm>
            <a:off x="5589578" y="3067969"/>
            <a:ext cx="432048"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03</a:t>
            </a:r>
            <a:endParaRPr lang="zh-CN" altLang="en-US" sz="1400" dirty="0">
              <a:solidFill>
                <a:schemeClr val="bg1"/>
              </a:solidFill>
              <a:latin typeface="微软雅黑" pitchFamily="34" charset="-122"/>
              <a:ea typeface="微软雅黑" pitchFamily="34" charset="-122"/>
            </a:endParaRPr>
          </a:p>
        </p:txBody>
      </p:sp>
      <p:sp>
        <p:nvSpPr>
          <p:cNvPr id="31" name="文本框 13"/>
          <p:cNvSpPr txBox="1"/>
          <p:nvPr/>
        </p:nvSpPr>
        <p:spPr>
          <a:xfrm>
            <a:off x="5589578" y="3890827"/>
            <a:ext cx="432048" cy="307777"/>
          </a:xfrm>
          <a:prstGeom prst="rect">
            <a:avLst/>
          </a:prstGeom>
          <a:noFill/>
        </p:spPr>
        <p:txBody>
          <a:bodyPr wrap="square" rtlCol="0">
            <a:spAutoFit/>
          </a:bodyPr>
          <a:lstStyle/>
          <a:p>
            <a:pPr algn="ctr"/>
            <a:r>
              <a:rPr lang="en-US" altLang="zh-CN" sz="1400" dirty="0" smtClean="0">
                <a:solidFill>
                  <a:schemeClr val="bg1"/>
                </a:solidFill>
                <a:latin typeface="微软雅黑" pitchFamily="34" charset="-122"/>
                <a:ea typeface="微软雅黑" pitchFamily="34" charset="-122"/>
              </a:rPr>
              <a:t>04</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957022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4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750"/>
                                        <p:tgtEl>
                                          <p:spTgt spid="8"/>
                                        </p:tgtEl>
                                      </p:cBhvr>
                                    </p:animEffect>
                                    <p:anim calcmode="lin" valueType="num">
                                      <p:cBhvr>
                                        <p:cTn id="21" dur="750" fill="hold"/>
                                        <p:tgtEl>
                                          <p:spTgt spid="8"/>
                                        </p:tgtEl>
                                        <p:attrNameLst>
                                          <p:attrName>ppt_x</p:attrName>
                                        </p:attrNameLst>
                                      </p:cBhvr>
                                      <p:tavLst>
                                        <p:tav tm="0">
                                          <p:val>
                                            <p:strVal val="#ppt_x"/>
                                          </p:val>
                                        </p:tav>
                                        <p:tav tm="100000">
                                          <p:val>
                                            <p:strVal val="#ppt_x"/>
                                          </p:val>
                                        </p:tav>
                                      </p:tavLst>
                                    </p:anim>
                                    <p:anim calcmode="lin" valueType="num">
                                      <p:cBhvr>
                                        <p:cTn id="22" dur="750" fill="hold"/>
                                        <p:tgtEl>
                                          <p:spTgt spid="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750"/>
                                        <p:tgtEl>
                                          <p:spTgt spid="12"/>
                                        </p:tgtEl>
                                      </p:cBhvr>
                                    </p:animEffect>
                                    <p:anim calcmode="lin" valueType="num">
                                      <p:cBhvr>
                                        <p:cTn id="26" dur="750" fill="hold"/>
                                        <p:tgtEl>
                                          <p:spTgt spid="12"/>
                                        </p:tgtEl>
                                        <p:attrNameLst>
                                          <p:attrName>ppt_x</p:attrName>
                                        </p:attrNameLst>
                                      </p:cBhvr>
                                      <p:tavLst>
                                        <p:tav tm="0">
                                          <p:val>
                                            <p:strVal val="#ppt_x"/>
                                          </p:val>
                                        </p:tav>
                                        <p:tav tm="100000">
                                          <p:val>
                                            <p:strVal val="#ppt_x"/>
                                          </p:val>
                                        </p:tav>
                                      </p:tavLst>
                                    </p:anim>
                                    <p:anim calcmode="lin" valueType="num">
                                      <p:cBhvr>
                                        <p:cTn id="27" dur="750" fill="hold"/>
                                        <p:tgtEl>
                                          <p:spTgt spid="12"/>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750"/>
                                        <p:tgtEl>
                                          <p:spTgt spid="9"/>
                                        </p:tgtEl>
                                      </p:cBhvr>
                                    </p:animEffect>
                                    <p:anim calcmode="lin" valueType="num">
                                      <p:cBhvr>
                                        <p:cTn id="31" dur="750" fill="hold"/>
                                        <p:tgtEl>
                                          <p:spTgt spid="9"/>
                                        </p:tgtEl>
                                        <p:attrNameLst>
                                          <p:attrName>ppt_x</p:attrName>
                                        </p:attrNameLst>
                                      </p:cBhvr>
                                      <p:tavLst>
                                        <p:tav tm="0">
                                          <p:val>
                                            <p:strVal val="#ppt_x"/>
                                          </p:val>
                                        </p:tav>
                                        <p:tav tm="100000">
                                          <p:val>
                                            <p:strVal val="#ppt_x"/>
                                          </p:val>
                                        </p:tav>
                                      </p:tavLst>
                                    </p:anim>
                                    <p:anim calcmode="lin" valueType="num">
                                      <p:cBhvr>
                                        <p:cTn id="32" dur="75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750"/>
                                        <p:tgtEl>
                                          <p:spTgt spid="13"/>
                                        </p:tgtEl>
                                      </p:cBhvr>
                                    </p:animEffect>
                                    <p:anim calcmode="lin" valueType="num">
                                      <p:cBhvr>
                                        <p:cTn id="36" dur="750" fill="hold"/>
                                        <p:tgtEl>
                                          <p:spTgt spid="13"/>
                                        </p:tgtEl>
                                        <p:attrNameLst>
                                          <p:attrName>ppt_x</p:attrName>
                                        </p:attrNameLst>
                                      </p:cBhvr>
                                      <p:tavLst>
                                        <p:tav tm="0">
                                          <p:val>
                                            <p:strVal val="#ppt_x"/>
                                          </p:val>
                                        </p:tav>
                                        <p:tav tm="100000">
                                          <p:val>
                                            <p:strVal val="#ppt_x"/>
                                          </p:val>
                                        </p:tav>
                                      </p:tavLst>
                                    </p:anim>
                                    <p:anim calcmode="lin" valueType="num">
                                      <p:cBhvr>
                                        <p:cTn id="37" dur="750" fill="hold"/>
                                        <p:tgtEl>
                                          <p:spTgt spid="13"/>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50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750"/>
                                        <p:tgtEl>
                                          <p:spTgt spid="10"/>
                                        </p:tgtEl>
                                      </p:cBhvr>
                                    </p:animEffect>
                                    <p:anim calcmode="lin" valueType="num">
                                      <p:cBhvr>
                                        <p:cTn id="41" dur="750" fill="hold"/>
                                        <p:tgtEl>
                                          <p:spTgt spid="10"/>
                                        </p:tgtEl>
                                        <p:attrNameLst>
                                          <p:attrName>ppt_x</p:attrName>
                                        </p:attrNameLst>
                                      </p:cBhvr>
                                      <p:tavLst>
                                        <p:tav tm="0">
                                          <p:val>
                                            <p:strVal val="#ppt_x"/>
                                          </p:val>
                                        </p:tav>
                                        <p:tav tm="100000">
                                          <p:val>
                                            <p:strVal val="#ppt_x"/>
                                          </p:val>
                                        </p:tav>
                                      </p:tavLst>
                                    </p:anim>
                                    <p:anim calcmode="lin" valueType="num">
                                      <p:cBhvr>
                                        <p:cTn id="42" dur="75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5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750"/>
                                        <p:tgtEl>
                                          <p:spTgt spid="14"/>
                                        </p:tgtEl>
                                      </p:cBhvr>
                                    </p:animEffect>
                                    <p:anim calcmode="lin" valueType="num">
                                      <p:cBhvr>
                                        <p:cTn id="46" dur="750" fill="hold"/>
                                        <p:tgtEl>
                                          <p:spTgt spid="14"/>
                                        </p:tgtEl>
                                        <p:attrNameLst>
                                          <p:attrName>ppt_x</p:attrName>
                                        </p:attrNameLst>
                                      </p:cBhvr>
                                      <p:tavLst>
                                        <p:tav tm="0">
                                          <p:val>
                                            <p:strVal val="#ppt_x"/>
                                          </p:val>
                                        </p:tav>
                                        <p:tav tm="100000">
                                          <p:val>
                                            <p:strVal val="#ppt_x"/>
                                          </p:val>
                                        </p:tav>
                                      </p:tavLst>
                                    </p:anim>
                                    <p:anim calcmode="lin" valueType="num">
                                      <p:cBhvr>
                                        <p:cTn id="47" dur="750" fill="hold"/>
                                        <p:tgtEl>
                                          <p:spTgt spid="1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75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750"/>
                                        <p:tgtEl>
                                          <p:spTgt spid="11"/>
                                        </p:tgtEl>
                                      </p:cBhvr>
                                    </p:animEffect>
                                    <p:anim calcmode="lin" valueType="num">
                                      <p:cBhvr>
                                        <p:cTn id="51" dur="750" fill="hold"/>
                                        <p:tgtEl>
                                          <p:spTgt spid="11"/>
                                        </p:tgtEl>
                                        <p:attrNameLst>
                                          <p:attrName>ppt_x</p:attrName>
                                        </p:attrNameLst>
                                      </p:cBhvr>
                                      <p:tavLst>
                                        <p:tav tm="0">
                                          <p:val>
                                            <p:strVal val="#ppt_x"/>
                                          </p:val>
                                        </p:tav>
                                        <p:tav tm="100000">
                                          <p:val>
                                            <p:strVal val="#ppt_x"/>
                                          </p:val>
                                        </p:tav>
                                      </p:tavLst>
                                    </p:anim>
                                    <p:anim calcmode="lin" valueType="num">
                                      <p:cBhvr>
                                        <p:cTn id="52" dur="75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75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750"/>
                                        <p:tgtEl>
                                          <p:spTgt spid="15"/>
                                        </p:tgtEl>
                                      </p:cBhvr>
                                    </p:animEffect>
                                    <p:anim calcmode="lin" valueType="num">
                                      <p:cBhvr>
                                        <p:cTn id="56" dur="750" fill="hold"/>
                                        <p:tgtEl>
                                          <p:spTgt spid="15"/>
                                        </p:tgtEl>
                                        <p:attrNameLst>
                                          <p:attrName>ppt_x</p:attrName>
                                        </p:attrNameLst>
                                      </p:cBhvr>
                                      <p:tavLst>
                                        <p:tav tm="0">
                                          <p:val>
                                            <p:strVal val="#ppt_x"/>
                                          </p:val>
                                        </p:tav>
                                        <p:tav tm="100000">
                                          <p:val>
                                            <p:strVal val="#ppt_x"/>
                                          </p:val>
                                        </p:tav>
                                      </p:tavLst>
                                    </p:anim>
                                    <p:anim calcmode="lin" valueType="num">
                                      <p:cBhvr>
                                        <p:cTn id="57" dur="75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2850"/>
                            </p:stCondLst>
                            <p:childTnLst>
                              <p:par>
                                <p:cTn id="59" presetID="45"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anim calcmode="lin" valueType="num">
                                      <p:cBhvr>
                                        <p:cTn id="62" dur="500" fill="hold"/>
                                        <p:tgtEl>
                                          <p:spTgt spid="19"/>
                                        </p:tgtEl>
                                        <p:attrNameLst>
                                          <p:attrName>ppt_w</p:attrName>
                                        </p:attrNameLst>
                                      </p:cBhvr>
                                      <p:tavLst>
                                        <p:tav tm="0" fmla="#ppt_w*sin(2.5*pi*$)">
                                          <p:val>
                                            <p:fltVal val="0"/>
                                          </p:val>
                                        </p:tav>
                                        <p:tav tm="100000">
                                          <p:val>
                                            <p:fltVal val="1"/>
                                          </p:val>
                                        </p:tav>
                                      </p:tavLst>
                                    </p:anim>
                                    <p:anim calcmode="lin" valueType="num">
                                      <p:cBhvr>
                                        <p:cTn id="63" dur="500" fill="hold"/>
                                        <p:tgtEl>
                                          <p:spTgt spid="19"/>
                                        </p:tgtEl>
                                        <p:attrNameLst>
                                          <p:attrName>ppt_h</p:attrName>
                                        </p:attrNameLst>
                                      </p:cBhvr>
                                      <p:tavLst>
                                        <p:tav tm="0">
                                          <p:val>
                                            <p:strVal val="#ppt_h"/>
                                          </p:val>
                                        </p:tav>
                                        <p:tav tm="100000">
                                          <p:val>
                                            <p:strVal val="#ppt_h"/>
                                          </p:val>
                                        </p:tav>
                                      </p:tavLst>
                                    </p:anim>
                                  </p:childTnLst>
                                </p:cTn>
                              </p:par>
                            </p:childTnLst>
                          </p:cTn>
                        </p:par>
                        <p:par>
                          <p:cTn id="64" fill="hold">
                            <p:stCondLst>
                              <p:cond delay="3350"/>
                            </p:stCondLst>
                            <p:childTnLst>
                              <p:par>
                                <p:cTn id="65" presetID="45"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ppt_w</p:attrName>
                                        </p:attrNameLst>
                                      </p:cBhvr>
                                      <p:tavLst>
                                        <p:tav tm="0" fmla="#ppt_w*sin(2.5*pi*$)">
                                          <p:val>
                                            <p:fltVal val="0"/>
                                          </p:val>
                                        </p:tav>
                                        <p:tav tm="100000">
                                          <p:val>
                                            <p:fltVal val="1"/>
                                          </p:val>
                                        </p:tav>
                                      </p:tavLst>
                                    </p:anim>
                                    <p:anim calcmode="lin" valueType="num">
                                      <p:cBhvr>
                                        <p:cTn id="69" dur="500" fill="hold"/>
                                        <p:tgtEl>
                                          <p:spTgt spid="16"/>
                                        </p:tgtEl>
                                        <p:attrNameLst>
                                          <p:attrName>ppt_h</p:attrName>
                                        </p:attrNameLst>
                                      </p:cBhvr>
                                      <p:tavLst>
                                        <p:tav tm="0">
                                          <p:val>
                                            <p:strVal val="#ppt_h"/>
                                          </p:val>
                                        </p:tav>
                                        <p:tav tm="100000">
                                          <p:val>
                                            <p:strVal val="#ppt_h"/>
                                          </p:val>
                                        </p:tav>
                                      </p:tavLst>
                                    </p:anim>
                                  </p:childTnLst>
                                </p:cTn>
                              </p:par>
                            </p:childTnLst>
                          </p:cTn>
                        </p:par>
                        <p:par>
                          <p:cTn id="70" fill="hold">
                            <p:stCondLst>
                              <p:cond delay="3850"/>
                            </p:stCondLst>
                            <p:childTnLst>
                              <p:par>
                                <p:cTn id="71" presetID="45"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ppt_w</p:attrName>
                                        </p:attrNameLst>
                                      </p:cBhvr>
                                      <p:tavLst>
                                        <p:tav tm="0" fmla="#ppt_w*sin(2.5*pi*$)">
                                          <p:val>
                                            <p:fltVal val="0"/>
                                          </p:val>
                                        </p:tav>
                                        <p:tav tm="100000">
                                          <p:val>
                                            <p:fltVal val="1"/>
                                          </p:val>
                                        </p:tav>
                                      </p:tavLst>
                                    </p:anim>
                                    <p:anim calcmode="lin" valueType="num">
                                      <p:cBhvr>
                                        <p:cTn id="75" dur="500" fill="hold"/>
                                        <p:tgtEl>
                                          <p:spTgt spid="18"/>
                                        </p:tgtEl>
                                        <p:attrNameLst>
                                          <p:attrName>ppt_h</p:attrName>
                                        </p:attrNameLst>
                                      </p:cBhvr>
                                      <p:tavLst>
                                        <p:tav tm="0">
                                          <p:val>
                                            <p:strVal val="#ppt_h"/>
                                          </p:val>
                                        </p:tav>
                                        <p:tav tm="100000">
                                          <p:val>
                                            <p:strVal val="#ppt_h"/>
                                          </p:val>
                                        </p:tav>
                                      </p:tavLst>
                                    </p:anim>
                                  </p:childTnLst>
                                </p:cTn>
                              </p:par>
                            </p:childTnLst>
                          </p:cTn>
                        </p:par>
                        <p:par>
                          <p:cTn id="76" fill="hold">
                            <p:stCondLst>
                              <p:cond delay="4350"/>
                            </p:stCondLst>
                            <p:childTnLst>
                              <p:par>
                                <p:cTn id="77" presetID="45"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anim calcmode="lin" valueType="num">
                                      <p:cBhvr>
                                        <p:cTn id="80" dur="500" fill="hold"/>
                                        <p:tgtEl>
                                          <p:spTgt spid="17"/>
                                        </p:tgtEl>
                                        <p:attrNameLst>
                                          <p:attrName>ppt_w</p:attrName>
                                        </p:attrNameLst>
                                      </p:cBhvr>
                                      <p:tavLst>
                                        <p:tav tm="0" fmla="#ppt_w*sin(2.5*pi*$)">
                                          <p:val>
                                            <p:fltVal val="0"/>
                                          </p:val>
                                        </p:tav>
                                        <p:tav tm="100000">
                                          <p:val>
                                            <p:fltVal val="1"/>
                                          </p:val>
                                        </p:tav>
                                      </p:tavLst>
                                    </p:anim>
                                    <p:anim calcmode="lin" valueType="num">
                                      <p:cBhvr>
                                        <p:cTn id="81" dur="500" fill="hold"/>
                                        <p:tgtEl>
                                          <p:spTgt spid="17"/>
                                        </p:tgtEl>
                                        <p:attrNameLst>
                                          <p:attrName>ppt_h</p:attrName>
                                        </p:attrNameLst>
                                      </p:cBhvr>
                                      <p:tavLst>
                                        <p:tav tm="0">
                                          <p:val>
                                            <p:strVal val="#ppt_h"/>
                                          </p:val>
                                        </p:tav>
                                        <p:tav tm="100000">
                                          <p:val>
                                            <p:strVal val="#ppt_h"/>
                                          </p:val>
                                        </p:tav>
                                      </p:tavLst>
                                    </p:anim>
                                  </p:childTnLst>
                                </p:cTn>
                              </p:par>
                            </p:childTnLst>
                          </p:cTn>
                        </p:par>
                        <p:par>
                          <p:cTn id="82" fill="hold">
                            <p:stCondLst>
                              <p:cond delay="4850"/>
                            </p:stCondLst>
                            <p:childTnLst>
                              <p:par>
                                <p:cTn id="83" presetID="2" presetClass="entr" presetSubtype="4"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par>
                          <p:cTn id="87" fill="hold">
                            <p:stCondLst>
                              <p:cond delay="5350"/>
                            </p:stCondLst>
                            <p:childTnLst>
                              <p:par>
                                <p:cTn id="88" presetID="45"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ppt_w</p:attrName>
                                        </p:attrNameLst>
                                      </p:cBhvr>
                                      <p:tavLst>
                                        <p:tav tm="0" fmla="#ppt_w*sin(2.5*pi*$)">
                                          <p:val>
                                            <p:fltVal val="0"/>
                                          </p:val>
                                        </p:tav>
                                        <p:tav tm="100000">
                                          <p:val>
                                            <p:fltVal val="1"/>
                                          </p:val>
                                        </p:tav>
                                      </p:tavLst>
                                    </p:anim>
                                    <p:anim calcmode="lin" valueType="num">
                                      <p:cBhvr>
                                        <p:cTn id="92" dur="500" fill="hold"/>
                                        <p:tgtEl>
                                          <p:spTgt spid="28"/>
                                        </p:tgtEl>
                                        <p:attrNameLst>
                                          <p:attrName>ppt_h</p:attrName>
                                        </p:attrNameLst>
                                      </p:cBhvr>
                                      <p:tavLst>
                                        <p:tav tm="0">
                                          <p:val>
                                            <p:strVal val="#ppt_h"/>
                                          </p:val>
                                        </p:tav>
                                        <p:tav tm="100000">
                                          <p:val>
                                            <p:strVal val="#ppt_h"/>
                                          </p:val>
                                        </p:tav>
                                      </p:tavLst>
                                    </p:anim>
                                  </p:childTnLst>
                                </p:cTn>
                              </p:par>
                            </p:childTnLst>
                          </p:cTn>
                        </p:par>
                        <p:par>
                          <p:cTn id="93" fill="hold">
                            <p:stCondLst>
                              <p:cond delay="5850"/>
                            </p:stCondLst>
                            <p:childTnLst>
                              <p:par>
                                <p:cTn id="94" presetID="22" presetClass="entr" presetSubtype="8" fill="hold" grpId="0"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left)">
                                      <p:cBhvr>
                                        <p:cTn id="96" dur="500"/>
                                        <p:tgtEl>
                                          <p:spTgt spid="24"/>
                                        </p:tgtEl>
                                      </p:cBhvr>
                                    </p:animEffect>
                                  </p:childTnLst>
                                </p:cTn>
                              </p:par>
                            </p:childTnLst>
                          </p:cTn>
                        </p:par>
                        <p:par>
                          <p:cTn id="97" fill="hold">
                            <p:stCondLst>
                              <p:cond delay="6350"/>
                            </p:stCondLst>
                            <p:childTnLst>
                              <p:par>
                                <p:cTn id="98" presetID="2" presetClass="entr" presetSubtype="4" fill="hold" grpId="0" nodeType="after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additive="base">
                                        <p:cTn id="100" dur="500" fill="hold"/>
                                        <p:tgtEl>
                                          <p:spTgt spid="21"/>
                                        </p:tgtEl>
                                        <p:attrNameLst>
                                          <p:attrName>ppt_x</p:attrName>
                                        </p:attrNameLst>
                                      </p:cBhvr>
                                      <p:tavLst>
                                        <p:tav tm="0">
                                          <p:val>
                                            <p:strVal val="#ppt_x"/>
                                          </p:val>
                                        </p:tav>
                                        <p:tav tm="100000">
                                          <p:val>
                                            <p:strVal val="#ppt_x"/>
                                          </p:val>
                                        </p:tav>
                                      </p:tavLst>
                                    </p:anim>
                                    <p:anim calcmode="lin" valueType="num">
                                      <p:cBhvr additive="base">
                                        <p:cTn id="101" dur="500" fill="hold"/>
                                        <p:tgtEl>
                                          <p:spTgt spid="21"/>
                                        </p:tgtEl>
                                        <p:attrNameLst>
                                          <p:attrName>ppt_y</p:attrName>
                                        </p:attrNameLst>
                                      </p:cBhvr>
                                      <p:tavLst>
                                        <p:tav tm="0">
                                          <p:val>
                                            <p:strVal val="1+#ppt_h/2"/>
                                          </p:val>
                                        </p:tav>
                                        <p:tav tm="100000">
                                          <p:val>
                                            <p:strVal val="#ppt_y"/>
                                          </p:val>
                                        </p:tav>
                                      </p:tavLst>
                                    </p:anim>
                                  </p:childTnLst>
                                </p:cTn>
                              </p:par>
                            </p:childTnLst>
                          </p:cTn>
                        </p:par>
                        <p:par>
                          <p:cTn id="102" fill="hold">
                            <p:stCondLst>
                              <p:cond delay="6850"/>
                            </p:stCondLst>
                            <p:childTnLst>
                              <p:par>
                                <p:cTn id="103" presetID="45" presetClass="entr" presetSubtype="0" fill="hold" grpId="0" nodeType="after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anim calcmode="lin" valueType="num">
                                      <p:cBhvr>
                                        <p:cTn id="106" dur="500" fill="hold"/>
                                        <p:tgtEl>
                                          <p:spTgt spid="29"/>
                                        </p:tgtEl>
                                        <p:attrNameLst>
                                          <p:attrName>ppt_w</p:attrName>
                                        </p:attrNameLst>
                                      </p:cBhvr>
                                      <p:tavLst>
                                        <p:tav tm="0" fmla="#ppt_w*sin(2.5*pi*$)">
                                          <p:val>
                                            <p:fltVal val="0"/>
                                          </p:val>
                                        </p:tav>
                                        <p:tav tm="100000">
                                          <p:val>
                                            <p:fltVal val="1"/>
                                          </p:val>
                                        </p:tav>
                                      </p:tavLst>
                                    </p:anim>
                                    <p:anim calcmode="lin" valueType="num">
                                      <p:cBhvr>
                                        <p:cTn id="107" dur="500" fill="hold"/>
                                        <p:tgtEl>
                                          <p:spTgt spid="29"/>
                                        </p:tgtEl>
                                        <p:attrNameLst>
                                          <p:attrName>ppt_h</p:attrName>
                                        </p:attrNameLst>
                                      </p:cBhvr>
                                      <p:tavLst>
                                        <p:tav tm="0">
                                          <p:val>
                                            <p:strVal val="#ppt_h"/>
                                          </p:val>
                                        </p:tav>
                                        <p:tav tm="100000">
                                          <p:val>
                                            <p:strVal val="#ppt_h"/>
                                          </p:val>
                                        </p:tav>
                                      </p:tavLst>
                                    </p:anim>
                                  </p:childTnLst>
                                </p:cTn>
                              </p:par>
                            </p:childTnLst>
                          </p:cTn>
                        </p:par>
                        <p:par>
                          <p:cTn id="108" fill="hold">
                            <p:stCondLst>
                              <p:cond delay="7350"/>
                            </p:stCondLst>
                            <p:childTnLst>
                              <p:par>
                                <p:cTn id="109" presetID="22" presetClass="entr" presetSubtype="8"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wipe(left)">
                                      <p:cBhvr>
                                        <p:cTn id="111" dur="500"/>
                                        <p:tgtEl>
                                          <p:spTgt spid="25"/>
                                        </p:tgtEl>
                                      </p:cBhvr>
                                    </p:animEffect>
                                  </p:childTnLst>
                                </p:cTn>
                              </p:par>
                            </p:childTnLst>
                          </p:cTn>
                        </p:par>
                        <p:par>
                          <p:cTn id="112" fill="hold">
                            <p:stCondLst>
                              <p:cond delay="7850"/>
                            </p:stCondLst>
                            <p:childTnLst>
                              <p:par>
                                <p:cTn id="113" presetID="2" presetClass="entr" presetSubtype="4"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additive="base">
                                        <p:cTn id="115" dur="500" fill="hold"/>
                                        <p:tgtEl>
                                          <p:spTgt spid="22"/>
                                        </p:tgtEl>
                                        <p:attrNameLst>
                                          <p:attrName>ppt_x</p:attrName>
                                        </p:attrNameLst>
                                      </p:cBhvr>
                                      <p:tavLst>
                                        <p:tav tm="0">
                                          <p:val>
                                            <p:strVal val="#ppt_x"/>
                                          </p:val>
                                        </p:tav>
                                        <p:tav tm="100000">
                                          <p:val>
                                            <p:strVal val="#ppt_x"/>
                                          </p:val>
                                        </p:tav>
                                      </p:tavLst>
                                    </p:anim>
                                    <p:anim calcmode="lin" valueType="num">
                                      <p:cBhvr additive="base">
                                        <p:cTn id="116" dur="500" fill="hold"/>
                                        <p:tgtEl>
                                          <p:spTgt spid="22"/>
                                        </p:tgtEl>
                                        <p:attrNameLst>
                                          <p:attrName>ppt_y</p:attrName>
                                        </p:attrNameLst>
                                      </p:cBhvr>
                                      <p:tavLst>
                                        <p:tav tm="0">
                                          <p:val>
                                            <p:strVal val="1+#ppt_h/2"/>
                                          </p:val>
                                        </p:tav>
                                        <p:tav tm="100000">
                                          <p:val>
                                            <p:strVal val="#ppt_y"/>
                                          </p:val>
                                        </p:tav>
                                      </p:tavLst>
                                    </p:anim>
                                  </p:childTnLst>
                                </p:cTn>
                              </p:par>
                            </p:childTnLst>
                          </p:cTn>
                        </p:par>
                        <p:par>
                          <p:cTn id="117" fill="hold">
                            <p:stCondLst>
                              <p:cond delay="8350"/>
                            </p:stCondLst>
                            <p:childTnLst>
                              <p:par>
                                <p:cTn id="118" presetID="45" presetClass="entr" presetSubtype="0"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fade">
                                      <p:cBhvr>
                                        <p:cTn id="120" dur="500"/>
                                        <p:tgtEl>
                                          <p:spTgt spid="30"/>
                                        </p:tgtEl>
                                      </p:cBhvr>
                                    </p:animEffect>
                                    <p:anim calcmode="lin" valueType="num">
                                      <p:cBhvr>
                                        <p:cTn id="121" dur="500" fill="hold"/>
                                        <p:tgtEl>
                                          <p:spTgt spid="30"/>
                                        </p:tgtEl>
                                        <p:attrNameLst>
                                          <p:attrName>ppt_w</p:attrName>
                                        </p:attrNameLst>
                                      </p:cBhvr>
                                      <p:tavLst>
                                        <p:tav tm="0" fmla="#ppt_w*sin(2.5*pi*$)">
                                          <p:val>
                                            <p:fltVal val="0"/>
                                          </p:val>
                                        </p:tav>
                                        <p:tav tm="100000">
                                          <p:val>
                                            <p:fltVal val="1"/>
                                          </p:val>
                                        </p:tav>
                                      </p:tavLst>
                                    </p:anim>
                                    <p:anim calcmode="lin" valueType="num">
                                      <p:cBhvr>
                                        <p:cTn id="122" dur="500" fill="hold"/>
                                        <p:tgtEl>
                                          <p:spTgt spid="30"/>
                                        </p:tgtEl>
                                        <p:attrNameLst>
                                          <p:attrName>ppt_h</p:attrName>
                                        </p:attrNameLst>
                                      </p:cBhvr>
                                      <p:tavLst>
                                        <p:tav tm="0">
                                          <p:val>
                                            <p:strVal val="#ppt_h"/>
                                          </p:val>
                                        </p:tav>
                                        <p:tav tm="100000">
                                          <p:val>
                                            <p:strVal val="#ppt_h"/>
                                          </p:val>
                                        </p:tav>
                                      </p:tavLst>
                                    </p:anim>
                                  </p:childTnLst>
                                </p:cTn>
                              </p:par>
                            </p:childTnLst>
                          </p:cTn>
                        </p:par>
                        <p:par>
                          <p:cTn id="123" fill="hold">
                            <p:stCondLst>
                              <p:cond delay="8850"/>
                            </p:stCondLst>
                            <p:childTnLst>
                              <p:par>
                                <p:cTn id="124" presetID="22" presetClass="entr" presetSubtype="8" fill="hold" grpId="0" nodeType="after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wipe(left)">
                                      <p:cBhvr>
                                        <p:cTn id="126" dur="500"/>
                                        <p:tgtEl>
                                          <p:spTgt spid="26"/>
                                        </p:tgtEl>
                                      </p:cBhvr>
                                    </p:animEffect>
                                  </p:childTnLst>
                                </p:cTn>
                              </p:par>
                            </p:childTnLst>
                          </p:cTn>
                        </p:par>
                        <p:par>
                          <p:cTn id="127" fill="hold">
                            <p:stCondLst>
                              <p:cond delay="9350"/>
                            </p:stCondLst>
                            <p:childTnLst>
                              <p:par>
                                <p:cTn id="128" presetID="2" presetClass="entr" presetSubtype="4" fill="hold" grpId="0" nodeType="afterEffect">
                                  <p:stCondLst>
                                    <p:cond delay="0"/>
                                  </p:stCondLst>
                                  <p:childTnLst>
                                    <p:set>
                                      <p:cBhvr>
                                        <p:cTn id="129" dur="1" fill="hold">
                                          <p:stCondLst>
                                            <p:cond delay="0"/>
                                          </p:stCondLst>
                                        </p:cTn>
                                        <p:tgtEl>
                                          <p:spTgt spid="23"/>
                                        </p:tgtEl>
                                        <p:attrNameLst>
                                          <p:attrName>style.visibility</p:attrName>
                                        </p:attrNameLst>
                                      </p:cBhvr>
                                      <p:to>
                                        <p:strVal val="visible"/>
                                      </p:to>
                                    </p:set>
                                    <p:anim calcmode="lin" valueType="num">
                                      <p:cBhvr additive="base">
                                        <p:cTn id="130" dur="500" fill="hold"/>
                                        <p:tgtEl>
                                          <p:spTgt spid="23"/>
                                        </p:tgtEl>
                                        <p:attrNameLst>
                                          <p:attrName>ppt_x</p:attrName>
                                        </p:attrNameLst>
                                      </p:cBhvr>
                                      <p:tavLst>
                                        <p:tav tm="0">
                                          <p:val>
                                            <p:strVal val="#ppt_x"/>
                                          </p:val>
                                        </p:tav>
                                        <p:tav tm="100000">
                                          <p:val>
                                            <p:strVal val="#ppt_x"/>
                                          </p:val>
                                        </p:tav>
                                      </p:tavLst>
                                    </p:anim>
                                    <p:anim calcmode="lin" valueType="num">
                                      <p:cBhvr additive="base">
                                        <p:cTn id="131" dur="500" fill="hold"/>
                                        <p:tgtEl>
                                          <p:spTgt spid="23"/>
                                        </p:tgtEl>
                                        <p:attrNameLst>
                                          <p:attrName>ppt_y</p:attrName>
                                        </p:attrNameLst>
                                      </p:cBhvr>
                                      <p:tavLst>
                                        <p:tav tm="0">
                                          <p:val>
                                            <p:strVal val="1+#ppt_h/2"/>
                                          </p:val>
                                        </p:tav>
                                        <p:tav tm="100000">
                                          <p:val>
                                            <p:strVal val="#ppt_y"/>
                                          </p:val>
                                        </p:tav>
                                      </p:tavLst>
                                    </p:anim>
                                  </p:childTnLst>
                                </p:cTn>
                              </p:par>
                            </p:childTnLst>
                          </p:cTn>
                        </p:par>
                        <p:par>
                          <p:cTn id="132" fill="hold">
                            <p:stCondLst>
                              <p:cond delay="9850"/>
                            </p:stCondLst>
                            <p:childTnLst>
                              <p:par>
                                <p:cTn id="133" presetID="45" presetClass="entr" presetSubtype="0" fill="hold" grpId="0" nodeType="after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fade">
                                      <p:cBhvr>
                                        <p:cTn id="135" dur="500"/>
                                        <p:tgtEl>
                                          <p:spTgt spid="31"/>
                                        </p:tgtEl>
                                      </p:cBhvr>
                                    </p:animEffect>
                                    <p:anim calcmode="lin" valueType="num">
                                      <p:cBhvr>
                                        <p:cTn id="136" dur="500" fill="hold"/>
                                        <p:tgtEl>
                                          <p:spTgt spid="31"/>
                                        </p:tgtEl>
                                        <p:attrNameLst>
                                          <p:attrName>ppt_w</p:attrName>
                                        </p:attrNameLst>
                                      </p:cBhvr>
                                      <p:tavLst>
                                        <p:tav tm="0" fmla="#ppt_w*sin(2.5*pi*$)">
                                          <p:val>
                                            <p:fltVal val="0"/>
                                          </p:val>
                                        </p:tav>
                                        <p:tav tm="100000">
                                          <p:val>
                                            <p:fltVal val="1"/>
                                          </p:val>
                                        </p:tav>
                                      </p:tavLst>
                                    </p:anim>
                                    <p:anim calcmode="lin" valueType="num">
                                      <p:cBhvr>
                                        <p:cTn id="137" dur="500" fill="hold"/>
                                        <p:tgtEl>
                                          <p:spTgt spid="31"/>
                                        </p:tgtEl>
                                        <p:attrNameLst>
                                          <p:attrName>ppt_h</p:attrName>
                                        </p:attrNameLst>
                                      </p:cBhvr>
                                      <p:tavLst>
                                        <p:tav tm="0">
                                          <p:val>
                                            <p:strVal val="#ppt_h"/>
                                          </p:val>
                                        </p:tav>
                                        <p:tav tm="100000">
                                          <p:val>
                                            <p:strVal val="#ppt_h"/>
                                          </p:val>
                                        </p:tav>
                                      </p:tavLst>
                                    </p:anim>
                                  </p:childTnLst>
                                </p:cTn>
                              </p:par>
                            </p:childTnLst>
                          </p:cTn>
                        </p:par>
                        <p:par>
                          <p:cTn id="138" fill="hold">
                            <p:stCondLst>
                              <p:cond delay="10350"/>
                            </p:stCondLst>
                            <p:childTnLst>
                              <p:par>
                                <p:cTn id="139" presetID="22" presetClass="entr" presetSubtype="8" fill="hold" grpId="0" nodeType="after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wipe(left)">
                                      <p:cBhvr>
                                        <p:cTn id="1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p:bldP spid="25" grpId="0"/>
      <p:bldP spid="26" grpId="0"/>
      <p:bldP spid="27" grpId="0"/>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439" y="1347686"/>
            <a:ext cx="1943029" cy="1296000"/>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439" y="3229083"/>
            <a:ext cx="1943028" cy="1296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21135" y="1347686"/>
            <a:ext cx="1943029" cy="1296000"/>
          </a:xfrm>
          <a:prstGeom prst="rect">
            <a:avLst/>
          </a:prstGeom>
        </p:spPr>
      </p:pic>
      <p:pic>
        <p:nvPicPr>
          <p:cNvPr id="11" name="图片 1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821135" y="3229083"/>
            <a:ext cx="1944000" cy="1296000"/>
          </a:xfrm>
          <a:prstGeom prst="rect">
            <a:avLst/>
          </a:prstGeom>
        </p:spPr>
      </p:pic>
      <p:sp>
        <p:nvSpPr>
          <p:cNvPr id="12" name="矩形 11"/>
          <p:cNvSpPr/>
          <p:nvPr/>
        </p:nvSpPr>
        <p:spPr>
          <a:xfrm>
            <a:off x="500439" y="1347614"/>
            <a:ext cx="216024" cy="12961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0439" y="3229011"/>
            <a:ext cx="216024" cy="12961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21135" y="1347614"/>
            <a:ext cx="216024" cy="12961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21135" y="3229011"/>
            <a:ext cx="216024" cy="12961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7"/>
          <p:cNvSpPr txBox="1">
            <a:spLocks noChangeArrowheads="1"/>
          </p:cNvSpPr>
          <p:nvPr/>
        </p:nvSpPr>
        <p:spPr bwMode="auto">
          <a:xfrm>
            <a:off x="2549558" y="1394183"/>
            <a:ext cx="1983329"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itchFamily="34" charset="-122"/>
              </a:rPr>
              <a:t>添加</a:t>
            </a:r>
            <a:r>
              <a:rPr lang="zh-CN" altLang="en-US" sz="1200" dirty="0">
                <a:solidFill>
                  <a:schemeClr val="tx1">
                    <a:lumMod val="85000"/>
                    <a:lumOff val="15000"/>
                  </a:schemeClr>
                </a:solidFill>
                <a:latin typeface="微软雅黑" pitchFamily="34" charset="-122"/>
              </a:rPr>
              <a:t>对图片的说明</a:t>
            </a:r>
            <a:r>
              <a:rPr lang="zh-CN" altLang="en-US" sz="1200" dirty="0" smtClean="0">
                <a:solidFill>
                  <a:schemeClr val="tx1">
                    <a:lumMod val="85000"/>
                    <a:lumOff val="15000"/>
                  </a:schemeClr>
                </a:solidFill>
                <a:latin typeface="微软雅黑" pitchFamily="34" charset="-122"/>
              </a:rPr>
              <a:t>文字添加</a:t>
            </a:r>
            <a:r>
              <a:rPr lang="zh-CN" altLang="en-US" sz="1200" dirty="0">
                <a:solidFill>
                  <a:schemeClr val="tx1">
                    <a:lumMod val="85000"/>
                    <a:lumOff val="15000"/>
                  </a:schemeClr>
                </a:solidFill>
                <a:latin typeface="微软雅黑" pitchFamily="34" charset="-122"/>
              </a:rPr>
              <a:t>对图片的</a:t>
            </a:r>
            <a:r>
              <a:rPr lang="zh-CN" altLang="en-US" sz="1200" dirty="0" smtClean="0">
                <a:solidFill>
                  <a:schemeClr val="tx1">
                    <a:lumMod val="85000"/>
                    <a:lumOff val="15000"/>
                  </a:schemeClr>
                </a:solidFill>
                <a:latin typeface="微软雅黑" pitchFamily="34" charset="-122"/>
              </a:rPr>
              <a:t>说明</a:t>
            </a:r>
            <a:r>
              <a:rPr lang="zh-CN" altLang="en-US" sz="1200" dirty="0">
                <a:solidFill>
                  <a:schemeClr val="tx1">
                    <a:lumMod val="85000"/>
                    <a:lumOff val="15000"/>
                  </a:schemeClr>
                </a:solidFill>
                <a:latin typeface="微软雅黑" pitchFamily="34" charset="-122"/>
              </a:rPr>
              <a:t>文字添加对图片的说明文字</a:t>
            </a:r>
          </a:p>
        </p:txBody>
      </p:sp>
      <p:sp>
        <p:nvSpPr>
          <p:cNvPr id="17" name="文本框 7"/>
          <p:cNvSpPr txBox="1">
            <a:spLocks noChangeArrowheads="1"/>
          </p:cNvSpPr>
          <p:nvPr/>
        </p:nvSpPr>
        <p:spPr bwMode="auto">
          <a:xfrm>
            <a:off x="2549558" y="3338399"/>
            <a:ext cx="1983329"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itchFamily="34" charset="-122"/>
              </a:rPr>
              <a:t>添加</a:t>
            </a:r>
            <a:r>
              <a:rPr lang="zh-CN" altLang="en-US" sz="1200" dirty="0">
                <a:solidFill>
                  <a:schemeClr val="tx1">
                    <a:lumMod val="85000"/>
                    <a:lumOff val="15000"/>
                  </a:schemeClr>
                </a:solidFill>
                <a:latin typeface="微软雅黑" pitchFamily="34" charset="-122"/>
              </a:rPr>
              <a:t>对图片的说明</a:t>
            </a:r>
            <a:r>
              <a:rPr lang="zh-CN" altLang="en-US" sz="1200" dirty="0" smtClean="0">
                <a:solidFill>
                  <a:schemeClr val="tx1">
                    <a:lumMod val="85000"/>
                    <a:lumOff val="15000"/>
                  </a:schemeClr>
                </a:solidFill>
                <a:latin typeface="微软雅黑" pitchFamily="34" charset="-122"/>
              </a:rPr>
              <a:t>文字添加</a:t>
            </a:r>
            <a:r>
              <a:rPr lang="zh-CN" altLang="en-US" sz="1200" dirty="0">
                <a:solidFill>
                  <a:schemeClr val="tx1">
                    <a:lumMod val="85000"/>
                    <a:lumOff val="15000"/>
                  </a:schemeClr>
                </a:solidFill>
                <a:latin typeface="微软雅黑" pitchFamily="34" charset="-122"/>
              </a:rPr>
              <a:t>对图片的</a:t>
            </a:r>
            <a:r>
              <a:rPr lang="zh-CN" altLang="en-US" sz="1200" dirty="0" smtClean="0">
                <a:solidFill>
                  <a:schemeClr val="tx1">
                    <a:lumMod val="85000"/>
                    <a:lumOff val="15000"/>
                  </a:schemeClr>
                </a:solidFill>
                <a:latin typeface="微软雅黑" pitchFamily="34" charset="-122"/>
              </a:rPr>
              <a:t>说明</a:t>
            </a:r>
            <a:r>
              <a:rPr lang="zh-CN" altLang="en-US" sz="1200" dirty="0">
                <a:solidFill>
                  <a:schemeClr val="tx1">
                    <a:lumMod val="85000"/>
                    <a:lumOff val="15000"/>
                  </a:schemeClr>
                </a:solidFill>
                <a:latin typeface="微软雅黑" pitchFamily="34" charset="-122"/>
              </a:rPr>
              <a:t>文字添加对图片的说明文字</a:t>
            </a:r>
          </a:p>
        </p:txBody>
      </p:sp>
      <p:sp>
        <p:nvSpPr>
          <p:cNvPr id="18" name="文本框 7"/>
          <p:cNvSpPr txBox="1">
            <a:spLocks noChangeArrowheads="1"/>
          </p:cNvSpPr>
          <p:nvPr/>
        </p:nvSpPr>
        <p:spPr bwMode="auto">
          <a:xfrm>
            <a:off x="6909151" y="1394183"/>
            <a:ext cx="1983329"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itchFamily="34" charset="-122"/>
              </a:rPr>
              <a:t>添加</a:t>
            </a:r>
            <a:r>
              <a:rPr lang="zh-CN" altLang="en-US" sz="1200" dirty="0">
                <a:solidFill>
                  <a:schemeClr val="tx1">
                    <a:lumMod val="85000"/>
                    <a:lumOff val="15000"/>
                  </a:schemeClr>
                </a:solidFill>
                <a:latin typeface="微软雅黑" pitchFamily="34" charset="-122"/>
              </a:rPr>
              <a:t>对图片的说明</a:t>
            </a:r>
            <a:r>
              <a:rPr lang="zh-CN" altLang="en-US" sz="1200" dirty="0" smtClean="0">
                <a:solidFill>
                  <a:schemeClr val="tx1">
                    <a:lumMod val="85000"/>
                    <a:lumOff val="15000"/>
                  </a:schemeClr>
                </a:solidFill>
                <a:latin typeface="微软雅黑" pitchFamily="34" charset="-122"/>
              </a:rPr>
              <a:t>文字添加</a:t>
            </a:r>
            <a:r>
              <a:rPr lang="zh-CN" altLang="en-US" sz="1200" dirty="0">
                <a:solidFill>
                  <a:schemeClr val="tx1">
                    <a:lumMod val="85000"/>
                    <a:lumOff val="15000"/>
                  </a:schemeClr>
                </a:solidFill>
                <a:latin typeface="微软雅黑" pitchFamily="34" charset="-122"/>
              </a:rPr>
              <a:t>对图片的</a:t>
            </a:r>
            <a:r>
              <a:rPr lang="zh-CN" altLang="en-US" sz="1200" dirty="0" smtClean="0">
                <a:solidFill>
                  <a:schemeClr val="tx1">
                    <a:lumMod val="85000"/>
                    <a:lumOff val="15000"/>
                  </a:schemeClr>
                </a:solidFill>
                <a:latin typeface="微软雅黑" pitchFamily="34" charset="-122"/>
              </a:rPr>
              <a:t>说明</a:t>
            </a:r>
            <a:r>
              <a:rPr lang="zh-CN" altLang="en-US" sz="1200" dirty="0">
                <a:solidFill>
                  <a:schemeClr val="tx1">
                    <a:lumMod val="85000"/>
                    <a:lumOff val="15000"/>
                  </a:schemeClr>
                </a:solidFill>
                <a:latin typeface="微软雅黑" pitchFamily="34" charset="-122"/>
              </a:rPr>
              <a:t>文字添加对图片的说明文字</a:t>
            </a:r>
          </a:p>
        </p:txBody>
      </p:sp>
      <p:sp>
        <p:nvSpPr>
          <p:cNvPr id="19" name="文本框 7"/>
          <p:cNvSpPr txBox="1">
            <a:spLocks noChangeArrowheads="1"/>
          </p:cNvSpPr>
          <p:nvPr/>
        </p:nvSpPr>
        <p:spPr bwMode="auto">
          <a:xfrm>
            <a:off x="6909151" y="3338399"/>
            <a:ext cx="1983329"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itchFamily="34" charset="-122"/>
              </a:rPr>
              <a:t>添加</a:t>
            </a:r>
            <a:r>
              <a:rPr lang="zh-CN" altLang="en-US" sz="1200" dirty="0">
                <a:solidFill>
                  <a:schemeClr val="tx1">
                    <a:lumMod val="85000"/>
                    <a:lumOff val="15000"/>
                  </a:schemeClr>
                </a:solidFill>
                <a:latin typeface="微软雅黑" pitchFamily="34" charset="-122"/>
              </a:rPr>
              <a:t>对图片的说明</a:t>
            </a:r>
            <a:r>
              <a:rPr lang="zh-CN" altLang="en-US" sz="1200" dirty="0" smtClean="0">
                <a:solidFill>
                  <a:schemeClr val="tx1">
                    <a:lumMod val="85000"/>
                    <a:lumOff val="15000"/>
                  </a:schemeClr>
                </a:solidFill>
                <a:latin typeface="微软雅黑" pitchFamily="34" charset="-122"/>
              </a:rPr>
              <a:t>文字添加</a:t>
            </a:r>
            <a:r>
              <a:rPr lang="zh-CN" altLang="en-US" sz="1200" dirty="0">
                <a:solidFill>
                  <a:schemeClr val="tx1">
                    <a:lumMod val="85000"/>
                    <a:lumOff val="15000"/>
                  </a:schemeClr>
                </a:solidFill>
                <a:latin typeface="微软雅黑" pitchFamily="34" charset="-122"/>
              </a:rPr>
              <a:t>对图片的</a:t>
            </a:r>
            <a:r>
              <a:rPr lang="zh-CN" altLang="en-US" sz="1200" dirty="0" smtClean="0">
                <a:solidFill>
                  <a:schemeClr val="tx1">
                    <a:lumMod val="85000"/>
                    <a:lumOff val="15000"/>
                  </a:schemeClr>
                </a:solidFill>
                <a:latin typeface="微软雅黑" pitchFamily="34" charset="-122"/>
              </a:rPr>
              <a:t>说明</a:t>
            </a:r>
            <a:r>
              <a:rPr lang="zh-CN" altLang="en-US" sz="1200" dirty="0">
                <a:solidFill>
                  <a:schemeClr val="tx1">
                    <a:lumMod val="85000"/>
                    <a:lumOff val="15000"/>
                  </a:schemeClr>
                </a:solidFill>
                <a:latin typeface="微软雅黑" pitchFamily="34" charset="-122"/>
              </a:rPr>
              <a:t>文字添加对图片的说明文字</a:t>
            </a:r>
          </a:p>
        </p:txBody>
      </p:sp>
    </p:spTree>
    <p:extLst>
      <p:ext uri="{BB962C8B-B14F-4D97-AF65-F5344CB8AC3E}">
        <p14:creationId xmlns:p14="http://schemas.microsoft.com/office/powerpoint/2010/main" val="36531056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2" presetClass="entr" presetSubtype="2"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85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2350"/>
                            </p:stCondLst>
                            <p:childTnLst>
                              <p:par>
                                <p:cTn id="27" presetID="22" presetClass="entr" presetSubtype="4"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par>
                          <p:cTn id="30" fill="hold">
                            <p:stCondLst>
                              <p:cond delay="2850"/>
                            </p:stCondLst>
                            <p:childTnLst>
                              <p:par>
                                <p:cTn id="31" presetID="2" presetClass="entr" presetSubtype="2"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3350"/>
                            </p:stCondLst>
                            <p:childTnLst>
                              <p:par>
                                <p:cTn id="36" presetID="22" presetClass="entr" presetSubtype="8"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3850"/>
                            </p:stCondLst>
                            <p:childTnLst>
                              <p:par>
                                <p:cTn id="40" presetID="2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par>
                          <p:cTn id="43" fill="hold">
                            <p:stCondLst>
                              <p:cond delay="4350"/>
                            </p:stCondLst>
                            <p:childTnLst>
                              <p:par>
                                <p:cTn id="44" presetID="2" presetClass="entr" presetSubtype="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485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5350"/>
                            </p:stCondLst>
                            <p:childTnLst>
                              <p:par>
                                <p:cTn id="53" presetID="2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par>
                          <p:cTn id="56" fill="hold">
                            <p:stCondLst>
                              <p:cond delay="5850"/>
                            </p:stCondLst>
                            <p:childTnLst>
                              <p:par>
                                <p:cTn id="57" presetID="2" presetClass="entr" presetSubtype="2"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1+#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childTnLst>
                          </p:cTn>
                        </p:par>
                        <p:par>
                          <p:cTn id="61" fill="hold">
                            <p:stCondLst>
                              <p:cond delay="6350"/>
                            </p:stCondLst>
                            <p:childTnLst>
                              <p:par>
                                <p:cTn id="62" presetID="22" presetClass="entr" presetSubtype="8"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par>
                          <p:cTn id="65" fill="hold">
                            <p:stCondLst>
                              <p:cond delay="6850"/>
                            </p:stCondLst>
                            <p:childTnLst>
                              <p:par>
                                <p:cTn id="66" presetID="22" presetClass="entr" presetSubtype="4"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down)">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3" grpId="0" animBg="1"/>
      <p:bldP spid="14" grpId="0" animBg="1"/>
      <p:bldP spid="15" grpId="0" animBg="1"/>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椭圆 7"/>
          <p:cNvSpPr>
            <a:spLocks noChangeAspect="1"/>
          </p:cNvSpPr>
          <p:nvPr/>
        </p:nvSpPr>
        <p:spPr>
          <a:xfrm>
            <a:off x="2915816" y="1575587"/>
            <a:ext cx="1566168" cy="156616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itchFamily="34" charset="-122"/>
                <a:ea typeface="微软雅黑" pitchFamily="34" charset="-122"/>
              </a:rPr>
              <a:t>添加文本标题</a:t>
            </a:r>
          </a:p>
        </p:txBody>
      </p:sp>
      <p:sp>
        <p:nvSpPr>
          <p:cNvPr id="9" name="椭圆 8"/>
          <p:cNvSpPr>
            <a:spLocks noChangeAspect="1"/>
          </p:cNvSpPr>
          <p:nvPr/>
        </p:nvSpPr>
        <p:spPr>
          <a:xfrm>
            <a:off x="4090442" y="1575587"/>
            <a:ext cx="1957710" cy="195771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itchFamily="34" charset="-122"/>
                <a:ea typeface="微软雅黑" pitchFamily="34" charset="-122"/>
              </a:rPr>
              <a:t>添加文本标题</a:t>
            </a:r>
          </a:p>
        </p:txBody>
      </p:sp>
      <p:sp>
        <p:nvSpPr>
          <p:cNvPr id="10" name="椭圆 9"/>
          <p:cNvSpPr>
            <a:spLocks noChangeAspect="1"/>
          </p:cNvSpPr>
          <p:nvPr/>
        </p:nvSpPr>
        <p:spPr>
          <a:xfrm>
            <a:off x="3503129" y="2554442"/>
            <a:ext cx="1566168" cy="1566168"/>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itchFamily="34" charset="-122"/>
                <a:ea typeface="微软雅黑" pitchFamily="34" charset="-122"/>
              </a:rPr>
              <a:t>添加文本标题</a:t>
            </a:r>
            <a:endParaRPr lang="zh-CN" altLang="en-US" sz="1600" dirty="0">
              <a:latin typeface="微软雅黑" pitchFamily="34" charset="-122"/>
              <a:ea typeface="微软雅黑" pitchFamily="34" charset="-122"/>
            </a:endParaRPr>
          </a:p>
        </p:txBody>
      </p:sp>
      <p:sp>
        <p:nvSpPr>
          <p:cNvPr id="11" name="文本框 7"/>
          <p:cNvSpPr txBox="1">
            <a:spLocks noChangeArrowheads="1"/>
          </p:cNvSpPr>
          <p:nvPr/>
        </p:nvSpPr>
        <p:spPr bwMode="auto">
          <a:xfrm>
            <a:off x="6156017" y="2082395"/>
            <a:ext cx="273630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说明文字添加说明文字此处添加说明文字</a:t>
            </a:r>
          </a:p>
        </p:txBody>
      </p:sp>
      <p:sp>
        <p:nvSpPr>
          <p:cNvPr id="12" name="文本框 7"/>
          <p:cNvSpPr txBox="1">
            <a:spLocks noChangeArrowheads="1"/>
          </p:cNvSpPr>
          <p:nvPr/>
        </p:nvSpPr>
        <p:spPr bwMode="auto">
          <a:xfrm>
            <a:off x="169799" y="1969507"/>
            <a:ext cx="2736304" cy="778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说明文字添加说明文字此处添加说明文字</a:t>
            </a:r>
          </a:p>
        </p:txBody>
      </p:sp>
      <p:sp>
        <p:nvSpPr>
          <p:cNvPr id="13" name="文本框 7"/>
          <p:cNvSpPr txBox="1">
            <a:spLocks noChangeArrowheads="1"/>
          </p:cNvSpPr>
          <p:nvPr/>
        </p:nvSpPr>
        <p:spPr bwMode="auto">
          <a:xfrm>
            <a:off x="754136" y="3725254"/>
            <a:ext cx="2736304" cy="79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说明文字添加说明文字此处添加说明文字</a:t>
            </a:r>
          </a:p>
        </p:txBody>
      </p:sp>
    </p:spTree>
    <p:extLst>
      <p:ext uri="{BB962C8B-B14F-4D97-AF65-F5344CB8AC3E}">
        <p14:creationId xmlns:p14="http://schemas.microsoft.com/office/powerpoint/2010/main" val="327042191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1850"/>
                            </p:stCondLst>
                            <p:childTnLst>
                              <p:par>
                                <p:cTn id="34" presetID="22" presetClass="entr" presetSubtype="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right)">
                                      <p:cBhvr>
                                        <p:cTn id="36" dur="500"/>
                                        <p:tgtEl>
                                          <p:spTgt spid="12"/>
                                        </p:tgtEl>
                                      </p:cBhvr>
                                    </p:animEffect>
                                  </p:childTnLst>
                                </p:cTn>
                              </p:par>
                            </p:childTnLst>
                          </p:cTn>
                        </p:par>
                        <p:par>
                          <p:cTn id="37" fill="hold">
                            <p:stCondLst>
                              <p:cond delay="2350"/>
                            </p:stCondLst>
                            <p:childTnLst>
                              <p:par>
                                <p:cTn id="38" presetID="22" presetClass="entr" presetSubtype="2"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right)">
                                      <p:cBhvr>
                                        <p:cTn id="40" dur="500"/>
                                        <p:tgtEl>
                                          <p:spTgt spid="13"/>
                                        </p:tgtEl>
                                      </p:cBhvr>
                                    </p:animEffect>
                                  </p:childTnLst>
                                </p:cTn>
                              </p:par>
                            </p:childTnLst>
                          </p:cTn>
                        </p:par>
                        <p:par>
                          <p:cTn id="41" fill="hold">
                            <p:stCondLst>
                              <p:cond delay="285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2697" y="123478"/>
            <a:ext cx="2339103"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单击添加文本标题</a:t>
            </a:r>
            <a:endParaRPr lang="zh-CN" altLang="en-US" b="1" spc="3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a:grpSpLocks noChangeAspect="1"/>
          </p:cNvGrpSpPr>
          <p:nvPr/>
        </p:nvGrpSpPr>
        <p:grpSpPr>
          <a:xfrm>
            <a:off x="128607" y="218144"/>
            <a:ext cx="284647" cy="180000"/>
            <a:chOff x="400315" y="3057855"/>
            <a:chExt cx="108824" cy="68816"/>
          </a:xfrm>
          <a:solidFill>
            <a:schemeClr val="bg1"/>
          </a:solidFill>
        </p:grpSpPr>
        <p:sp>
          <p:nvSpPr>
            <p:cNvPr id="6" name="任意多边形 5"/>
            <p:cNvSpPr/>
            <p:nvPr/>
          </p:nvSpPr>
          <p:spPr>
            <a:xfrm rot="18900000" flipH="1">
              <a:off x="440682"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7" name="任意多边形 6"/>
            <p:cNvSpPr/>
            <p:nvPr/>
          </p:nvSpPr>
          <p:spPr>
            <a:xfrm rot="18900000" flipH="1">
              <a:off x="400315" y="3057855"/>
              <a:ext cx="68457" cy="68816"/>
            </a:xfrm>
            <a:custGeom>
              <a:avLst/>
              <a:gdLst>
                <a:gd name="connsiteX0" fmla="*/ 0 w 467360"/>
                <a:gd name="connsiteY0" fmla="*/ 0 h 467360"/>
                <a:gd name="connsiteX1" fmla="*/ 55245 w 467360"/>
                <a:gd name="connsiteY1" fmla="*/ 55245 h 467360"/>
                <a:gd name="connsiteX2" fmla="*/ 55245 w 467360"/>
                <a:gd name="connsiteY2" fmla="*/ 406324 h 467360"/>
                <a:gd name="connsiteX3" fmla="*/ 406324 w 467360"/>
                <a:gd name="connsiteY3" fmla="*/ 406324 h 467360"/>
                <a:gd name="connsiteX4" fmla="*/ 467360 w 467360"/>
                <a:gd name="connsiteY4" fmla="*/ 467360 h 467360"/>
                <a:gd name="connsiteX5" fmla="*/ 0 w 467360"/>
                <a:gd name="connsiteY5" fmla="*/ 467360 h 46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360" h="467360">
                  <a:moveTo>
                    <a:pt x="0" y="0"/>
                  </a:moveTo>
                  <a:lnTo>
                    <a:pt x="55245" y="55245"/>
                  </a:lnTo>
                  <a:lnTo>
                    <a:pt x="55245" y="406324"/>
                  </a:lnTo>
                  <a:lnTo>
                    <a:pt x="406324" y="406324"/>
                  </a:lnTo>
                  <a:lnTo>
                    <a:pt x="467360" y="467360"/>
                  </a:lnTo>
                  <a:lnTo>
                    <a:pt x="0" y="4673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sp>
        <p:nvSpPr>
          <p:cNvPr id="8" name="矩形 7"/>
          <p:cNvSpPr/>
          <p:nvPr/>
        </p:nvSpPr>
        <p:spPr>
          <a:xfrm>
            <a:off x="944213" y="1660068"/>
            <a:ext cx="325852" cy="2770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13152" y="1660068"/>
            <a:ext cx="325852" cy="2770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82090" y="1660068"/>
            <a:ext cx="325852" cy="2770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51030" y="1660068"/>
            <a:ext cx="325852" cy="2770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44213" y="3110728"/>
            <a:ext cx="325852" cy="131993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13152" y="2621950"/>
            <a:ext cx="325852" cy="180871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82090" y="2148846"/>
            <a:ext cx="325852" cy="22818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51030" y="2882011"/>
            <a:ext cx="325852" cy="154865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618361" y="4430664"/>
            <a:ext cx="362470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11560" y="4522114"/>
            <a:ext cx="1000729" cy="281884"/>
          </a:xfrm>
          <a:prstGeom prst="rect">
            <a:avLst/>
          </a:prstGeom>
        </p:spPr>
        <p:txBody>
          <a:bodyPr wrap="square">
            <a:spAutoFit/>
          </a:bodyPr>
          <a:lstStyle/>
          <a:p>
            <a:pPr lvl="0" algn="ctr"/>
            <a:r>
              <a:rPr lang="zh-CN" altLang="en-US" sz="1400" dirty="0" smtClean="0">
                <a:solidFill>
                  <a:schemeClr val="tx1">
                    <a:lumMod val="85000"/>
                    <a:lumOff val="15000"/>
                  </a:schemeClr>
                </a:solidFill>
                <a:latin typeface="微软雅黑" pitchFamily="34" charset="-122"/>
                <a:ea typeface="微软雅黑" pitchFamily="34" charset="-122"/>
              </a:rPr>
              <a:t>第一季度</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8" name="矩形 17"/>
          <p:cNvSpPr/>
          <p:nvPr/>
        </p:nvSpPr>
        <p:spPr>
          <a:xfrm>
            <a:off x="1475713" y="4522114"/>
            <a:ext cx="1000729" cy="281884"/>
          </a:xfrm>
          <a:prstGeom prst="rect">
            <a:avLst/>
          </a:prstGeom>
        </p:spPr>
        <p:txBody>
          <a:bodyPr wrap="square">
            <a:spAutoFit/>
          </a:bodyPr>
          <a:lstStyle/>
          <a:p>
            <a:pPr lvl="0" algn="ctr"/>
            <a:r>
              <a:rPr lang="zh-CN" altLang="en-US" sz="1400" dirty="0" smtClean="0">
                <a:solidFill>
                  <a:schemeClr val="tx1">
                    <a:lumMod val="85000"/>
                    <a:lumOff val="15000"/>
                  </a:schemeClr>
                </a:solidFill>
                <a:latin typeface="微软雅黑" pitchFamily="34" charset="-122"/>
                <a:ea typeface="微软雅黑" pitchFamily="34" charset="-122"/>
              </a:rPr>
              <a:t>第二季度</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9" name="矩形 18"/>
          <p:cNvSpPr/>
          <p:nvPr/>
        </p:nvSpPr>
        <p:spPr>
          <a:xfrm>
            <a:off x="2344651" y="4522114"/>
            <a:ext cx="1000729" cy="281884"/>
          </a:xfrm>
          <a:prstGeom prst="rect">
            <a:avLst/>
          </a:prstGeom>
        </p:spPr>
        <p:txBody>
          <a:bodyPr wrap="square">
            <a:spAutoFit/>
          </a:bodyPr>
          <a:lstStyle/>
          <a:p>
            <a:pPr lvl="0" algn="ctr"/>
            <a:r>
              <a:rPr lang="zh-CN" altLang="en-US" sz="1400" dirty="0" smtClean="0">
                <a:solidFill>
                  <a:schemeClr val="tx1">
                    <a:lumMod val="85000"/>
                    <a:lumOff val="15000"/>
                  </a:schemeClr>
                </a:solidFill>
                <a:latin typeface="微软雅黑" pitchFamily="34" charset="-122"/>
                <a:ea typeface="微软雅黑" pitchFamily="34" charset="-122"/>
              </a:rPr>
              <a:t>第三季度</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3213590" y="4522114"/>
            <a:ext cx="1000729" cy="281884"/>
          </a:xfrm>
          <a:prstGeom prst="rect">
            <a:avLst/>
          </a:prstGeom>
        </p:spPr>
        <p:txBody>
          <a:bodyPr wrap="square">
            <a:spAutoFit/>
          </a:bodyPr>
          <a:lstStyle/>
          <a:p>
            <a:pPr lvl="0" algn="ctr"/>
            <a:r>
              <a:rPr lang="zh-CN" altLang="en-US" sz="1400" dirty="0" smtClean="0">
                <a:solidFill>
                  <a:schemeClr val="tx1">
                    <a:lumMod val="85000"/>
                    <a:lumOff val="15000"/>
                  </a:schemeClr>
                </a:solidFill>
                <a:latin typeface="微软雅黑" pitchFamily="34" charset="-122"/>
                <a:ea typeface="微软雅黑" pitchFamily="34" charset="-122"/>
              </a:rPr>
              <a:t>第四季度</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1" name="文本框 13"/>
          <p:cNvSpPr txBox="1"/>
          <p:nvPr/>
        </p:nvSpPr>
        <p:spPr>
          <a:xfrm>
            <a:off x="1148040" y="2853354"/>
            <a:ext cx="560514" cy="230800"/>
          </a:xfrm>
          <a:prstGeom prst="rect">
            <a:avLst/>
          </a:prstGeom>
          <a:noFill/>
        </p:spPr>
        <p:txBody>
          <a:bodyPr wrap="square" rtlCol="0" anchor="ctr">
            <a:noAutofit/>
          </a:bodyPr>
          <a:lstStyle/>
          <a:p>
            <a:pPr algn="ctr"/>
            <a:r>
              <a:rPr lang="en-US" altLang="zh-CN" sz="1400" dirty="0" smtClean="0">
                <a:solidFill>
                  <a:schemeClr val="tx1">
                    <a:lumMod val="85000"/>
                    <a:lumOff val="15000"/>
                  </a:schemeClr>
                </a:solidFill>
                <a:latin typeface="微软雅黑" pitchFamily="34" charset="-122"/>
                <a:ea typeface="微软雅黑" pitchFamily="34" charset="-122"/>
              </a:rPr>
              <a:t>55%</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2" name="文本框 13"/>
          <p:cNvSpPr txBox="1"/>
          <p:nvPr/>
        </p:nvSpPr>
        <p:spPr>
          <a:xfrm>
            <a:off x="2121577" y="2387616"/>
            <a:ext cx="560514" cy="230800"/>
          </a:xfrm>
          <a:prstGeom prst="rect">
            <a:avLst/>
          </a:prstGeom>
          <a:noFill/>
        </p:spPr>
        <p:txBody>
          <a:bodyPr wrap="square" rtlCol="0" anchor="ctr">
            <a:noAutofit/>
          </a:bodyPr>
          <a:lstStyle/>
          <a:p>
            <a:pPr algn="ctr"/>
            <a:r>
              <a:rPr lang="en-US" altLang="zh-CN" sz="1400" dirty="0" smtClean="0">
                <a:solidFill>
                  <a:schemeClr val="tx1">
                    <a:lumMod val="85000"/>
                    <a:lumOff val="15000"/>
                  </a:schemeClr>
                </a:solidFill>
                <a:latin typeface="微软雅黑" pitchFamily="34" charset="-122"/>
                <a:ea typeface="微软雅黑" pitchFamily="34" charset="-122"/>
              </a:rPr>
              <a:t>75%</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3" name="文本框 13"/>
          <p:cNvSpPr txBox="1"/>
          <p:nvPr/>
        </p:nvSpPr>
        <p:spPr>
          <a:xfrm>
            <a:off x="3007942" y="1957242"/>
            <a:ext cx="560514" cy="230800"/>
          </a:xfrm>
          <a:prstGeom prst="rect">
            <a:avLst/>
          </a:prstGeom>
          <a:noFill/>
        </p:spPr>
        <p:txBody>
          <a:bodyPr wrap="square" rtlCol="0" anchor="ctr">
            <a:noAutofit/>
          </a:bodyPr>
          <a:lstStyle/>
          <a:p>
            <a:pPr algn="ctr"/>
            <a:r>
              <a:rPr lang="en-US" altLang="zh-CN" sz="1400" dirty="0" smtClean="0">
                <a:solidFill>
                  <a:schemeClr val="tx1">
                    <a:lumMod val="85000"/>
                    <a:lumOff val="15000"/>
                  </a:schemeClr>
                </a:solidFill>
                <a:latin typeface="微软雅黑" pitchFamily="34" charset="-122"/>
                <a:ea typeface="微软雅黑" pitchFamily="34" charset="-122"/>
              </a:rPr>
              <a:t>90%</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4" name="文本框 13"/>
          <p:cNvSpPr txBox="1"/>
          <p:nvPr/>
        </p:nvSpPr>
        <p:spPr>
          <a:xfrm>
            <a:off x="3876881" y="2618416"/>
            <a:ext cx="560514" cy="230800"/>
          </a:xfrm>
          <a:prstGeom prst="rect">
            <a:avLst/>
          </a:prstGeom>
          <a:noFill/>
        </p:spPr>
        <p:txBody>
          <a:bodyPr wrap="square" rtlCol="0" anchor="ctr">
            <a:noAutofit/>
          </a:bodyPr>
          <a:lstStyle/>
          <a:p>
            <a:pPr algn="ctr"/>
            <a:r>
              <a:rPr lang="en-US" altLang="zh-CN" sz="1400" dirty="0" smtClean="0">
                <a:solidFill>
                  <a:schemeClr val="tx1">
                    <a:lumMod val="85000"/>
                    <a:lumOff val="15000"/>
                  </a:schemeClr>
                </a:solidFill>
                <a:latin typeface="微软雅黑" pitchFamily="34" charset="-122"/>
                <a:ea typeface="微软雅黑" pitchFamily="34" charset="-122"/>
              </a:rPr>
              <a:t>68%</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5" name="五边形 24"/>
          <p:cNvSpPr/>
          <p:nvPr/>
        </p:nvSpPr>
        <p:spPr>
          <a:xfrm>
            <a:off x="5123926" y="1663062"/>
            <a:ext cx="432048" cy="326476"/>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t>01</a:t>
            </a:r>
            <a:endParaRPr lang="zh-CN" altLang="en-US" sz="1200" b="1" dirty="0"/>
          </a:p>
        </p:txBody>
      </p:sp>
      <p:sp>
        <p:nvSpPr>
          <p:cNvPr id="26" name="五边形 25"/>
          <p:cNvSpPr/>
          <p:nvPr/>
        </p:nvSpPr>
        <p:spPr>
          <a:xfrm>
            <a:off x="5123926" y="2505205"/>
            <a:ext cx="432048" cy="326476"/>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t>02</a:t>
            </a:r>
            <a:endParaRPr lang="zh-CN" altLang="en-US" sz="1200" b="1" dirty="0"/>
          </a:p>
        </p:txBody>
      </p:sp>
      <p:sp>
        <p:nvSpPr>
          <p:cNvPr id="27" name="五边形 26"/>
          <p:cNvSpPr/>
          <p:nvPr/>
        </p:nvSpPr>
        <p:spPr>
          <a:xfrm>
            <a:off x="5148064" y="3347348"/>
            <a:ext cx="432048" cy="326476"/>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t>03</a:t>
            </a:r>
            <a:endParaRPr lang="zh-CN" altLang="en-US" sz="1200" b="1" dirty="0"/>
          </a:p>
        </p:txBody>
      </p:sp>
      <p:sp>
        <p:nvSpPr>
          <p:cNvPr id="28" name="五边形 27"/>
          <p:cNvSpPr/>
          <p:nvPr/>
        </p:nvSpPr>
        <p:spPr>
          <a:xfrm>
            <a:off x="5148064" y="4189490"/>
            <a:ext cx="432048" cy="326476"/>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t>04</a:t>
            </a:r>
            <a:endParaRPr lang="zh-CN" altLang="en-US" sz="1200" b="1" dirty="0"/>
          </a:p>
        </p:txBody>
      </p:sp>
      <p:sp>
        <p:nvSpPr>
          <p:cNvPr id="29" name="文本框 7"/>
          <p:cNvSpPr txBox="1">
            <a:spLocks noChangeArrowheads="1"/>
          </p:cNvSpPr>
          <p:nvPr/>
        </p:nvSpPr>
        <p:spPr bwMode="auto">
          <a:xfrm>
            <a:off x="5627686" y="1389275"/>
            <a:ext cx="2856182"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b="1" dirty="0" smtClean="0">
                <a:solidFill>
                  <a:schemeClr val="tx1">
                    <a:lumMod val="85000"/>
                    <a:lumOff val="15000"/>
                  </a:schemeClr>
                </a:solidFill>
                <a:latin typeface="微软雅黑" pitchFamily="34" charset="-122"/>
              </a:rPr>
              <a:t>添加文本信息</a:t>
            </a:r>
            <a:endParaRPr lang="en-US" altLang="zh-CN" sz="1200" b="1" dirty="0" smtClean="0">
              <a:solidFill>
                <a:schemeClr val="tx1">
                  <a:lumMod val="85000"/>
                  <a:lumOff val="15000"/>
                </a:schemeClr>
              </a:solidFill>
              <a:latin typeface="微软雅黑" pitchFamily="34" charset="-122"/>
            </a:endParaRPr>
          </a:p>
          <a:p>
            <a:pPr>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a:t>
            </a:r>
            <a:r>
              <a:rPr lang="zh-CN" altLang="en-US" sz="1200">
                <a:solidFill>
                  <a:schemeClr val="tx1">
                    <a:lumMod val="85000"/>
                    <a:lumOff val="15000"/>
                  </a:schemeClr>
                </a:solidFill>
                <a:latin typeface="微软雅黑" pitchFamily="34" charset="-122"/>
              </a:rPr>
              <a:t>说明文字此处添加说明文字</a:t>
            </a:r>
            <a:endParaRPr lang="zh-CN" altLang="en-US" sz="1200" dirty="0">
              <a:solidFill>
                <a:schemeClr val="tx1">
                  <a:lumMod val="85000"/>
                  <a:lumOff val="15000"/>
                </a:schemeClr>
              </a:solidFill>
              <a:latin typeface="微软雅黑" pitchFamily="34" charset="-122"/>
            </a:endParaRPr>
          </a:p>
        </p:txBody>
      </p:sp>
      <p:sp>
        <p:nvSpPr>
          <p:cNvPr id="30" name="文本框 7"/>
          <p:cNvSpPr txBox="1">
            <a:spLocks noChangeArrowheads="1"/>
          </p:cNvSpPr>
          <p:nvPr/>
        </p:nvSpPr>
        <p:spPr bwMode="auto">
          <a:xfrm>
            <a:off x="5652120" y="2253371"/>
            <a:ext cx="2856182"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b="1" dirty="0" smtClean="0">
                <a:solidFill>
                  <a:schemeClr val="tx1">
                    <a:lumMod val="85000"/>
                    <a:lumOff val="15000"/>
                  </a:schemeClr>
                </a:solidFill>
                <a:latin typeface="微软雅黑" pitchFamily="34" charset="-122"/>
              </a:rPr>
              <a:t>添加文本信息</a:t>
            </a:r>
            <a:endParaRPr lang="en-US" altLang="zh-CN" sz="1200" b="1" dirty="0" smtClean="0">
              <a:solidFill>
                <a:schemeClr val="tx1">
                  <a:lumMod val="85000"/>
                  <a:lumOff val="15000"/>
                </a:schemeClr>
              </a:solidFill>
              <a:latin typeface="微软雅黑" pitchFamily="34" charset="-122"/>
            </a:endParaRPr>
          </a:p>
          <a:p>
            <a:pPr>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a:t>
            </a:r>
            <a:r>
              <a:rPr lang="zh-CN" altLang="en-US" sz="1200">
                <a:solidFill>
                  <a:schemeClr val="tx1">
                    <a:lumMod val="85000"/>
                    <a:lumOff val="15000"/>
                  </a:schemeClr>
                </a:solidFill>
                <a:latin typeface="微软雅黑" pitchFamily="34" charset="-122"/>
              </a:rPr>
              <a:t>说明文字此处添加说明文字</a:t>
            </a:r>
            <a:endParaRPr lang="zh-CN" altLang="en-US" sz="1200" dirty="0">
              <a:solidFill>
                <a:schemeClr val="tx1">
                  <a:lumMod val="85000"/>
                  <a:lumOff val="15000"/>
                </a:schemeClr>
              </a:solidFill>
              <a:latin typeface="微软雅黑" pitchFamily="34" charset="-122"/>
            </a:endParaRPr>
          </a:p>
        </p:txBody>
      </p:sp>
      <p:sp>
        <p:nvSpPr>
          <p:cNvPr id="31" name="文本框 7"/>
          <p:cNvSpPr txBox="1">
            <a:spLocks noChangeArrowheads="1"/>
          </p:cNvSpPr>
          <p:nvPr/>
        </p:nvSpPr>
        <p:spPr bwMode="auto">
          <a:xfrm>
            <a:off x="5676258" y="3137847"/>
            <a:ext cx="2856182"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b="1" dirty="0" smtClean="0">
                <a:solidFill>
                  <a:schemeClr val="tx1">
                    <a:lumMod val="85000"/>
                    <a:lumOff val="15000"/>
                  </a:schemeClr>
                </a:solidFill>
                <a:latin typeface="微软雅黑" pitchFamily="34" charset="-122"/>
              </a:rPr>
              <a:t>添加文本信息</a:t>
            </a:r>
            <a:endParaRPr lang="en-US" altLang="zh-CN" sz="1200" b="1" dirty="0" smtClean="0">
              <a:solidFill>
                <a:schemeClr val="tx1">
                  <a:lumMod val="85000"/>
                  <a:lumOff val="15000"/>
                </a:schemeClr>
              </a:solidFill>
              <a:latin typeface="微软雅黑" pitchFamily="34" charset="-122"/>
            </a:endParaRPr>
          </a:p>
          <a:p>
            <a:pPr>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a:t>
            </a:r>
            <a:r>
              <a:rPr lang="zh-CN" altLang="en-US" sz="1200">
                <a:solidFill>
                  <a:schemeClr val="tx1">
                    <a:lumMod val="85000"/>
                    <a:lumOff val="15000"/>
                  </a:schemeClr>
                </a:solidFill>
                <a:latin typeface="微软雅黑" pitchFamily="34" charset="-122"/>
              </a:rPr>
              <a:t>说明文字此处添加说明文字</a:t>
            </a:r>
            <a:endParaRPr lang="zh-CN" altLang="en-US" sz="1200" dirty="0">
              <a:solidFill>
                <a:schemeClr val="tx1">
                  <a:lumMod val="85000"/>
                  <a:lumOff val="15000"/>
                </a:schemeClr>
              </a:solidFill>
              <a:latin typeface="微软雅黑" pitchFamily="34" charset="-122"/>
            </a:endParaRPr>
          </a:p>
        </p:txBody>
      </p:sp>
      <p:sp>
        <p:nvSpPr>
          <p:cNvPr id="32" name="文本框 7"/>
          <p:cNvSpPr txBox="1">
            <a:spLocks noChangeArrowheads="1"/>
          </p:cNvSpPr>
          <p:nvPr/>
        </p:nvSpPr>
        <p:spPr bwMode="auto">
          <a:xfrm>
            <a:off x="5687009" y="3981563"/>
            <a:ext cx="2856182"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b="1" dirty="0" smtClean="0">
                <a:solidFill>
                  <a:schemeClr val="tx1">
                    <a:lumMod val="85000"/>
                    <a:lumOff val="15000"/>
                  </a:schemeClr>
                </a:solidFill>
                <a:latin typeface="微软雅黑" pitchFamily="34" charset="-122"/>
              </a:rPr>
              <a:t>添加文本信息</a:t>
            </a:r>
            <a:endParaRPr lang="en-US" altLang="zh-CN" sz="1200" b="1" dirty="0" smtClean="0">
              <a:solidFill>
                <a:schemeClr val="tx1">
                  <a:lumMod val="85000"/>
                  <a:lumOff val="15000"/>
                </a:schemeClr>
              </a:solidFill>
              <a:latin typeface="微软雅黑" pitchFamily="34" charset="-122"/>
            </a:endParaRPr>
          </a:p>
          <a:p>
            <a:pPr>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a:t>
            </a:r>
            <a:r>
              <a:rPr lang="zh-CN" altLang="en-US" sz="1200">
                <a:solidFill>
                  <a:schemeClr val="tx1">
                    <a:lumMod val="85000"/>
                    <a:lumOff val="15000"/>
                  </a:schemeClr>
                </a:solidFill>
                <a:latin typeface="微软雅黑" pitchFamily="34" charset="-122"/>
              </a:rPr>
              <a:t>说明文字此处添加说明文字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110889433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par>
                          <p:cTn id="17" fill="hold">
                            <p:stCondLst>
                              <p:cond delay="1350"/>
                            </p:stCondLst>
                            <p:childTnLst>
                              <p:par>
                                <p:cTn id="18" presetID="16" presetClass="entr" presetSubtype="37"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outVertical)">
                                      <p:cBhvr>
                                        <p:cTn id="20" dur="500"/>
                                        <p:tgtEl>
                                          <p:spTgt spid="16"/>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500"/>
                                        <p:tgtEl>
                                          <p:spTgt spid="17"/>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grpId="0" nodeType="withEffect">
                                  <p:stCondLst>
                                    <p:cond delay="25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childTnLst>
                          </p:cTn>
                        </p:par>
                        <p:par>
                          <p:cTn id="34" fill="hold">
                            <p:stCondLst>
                              <p:cond delay="2600"/>
                            </p:stCondLst>
                            <p:childTnLst>
                              <p:par>
                                <p:cTn id="35" presetID="2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par>
                                <p:cTn id="41" presetID="22" presetClass="entr" presetSubtype="4" fill="hold" grpId="0" nodeType="withEffect">
                                  <p:stCondLst>
                                    <p:cond delay="25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par>
                                <p:cTn id="44" presetID="22" presetClass="entr" presetSubtype="4" fill="hold" grpId="0" nodeType="withEffect">
                                  <p:stCondLst>
                                    <p:cond delay="25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childTnLst>
                          </p:cTn>
                        </p:par>
                        <p:par>
                          <p:cTn id="47" fill="hold">
                            <p:stCondLst>
                              <p:cond delay="3350"/>
                            </p:stCondLst>
                            <p:childTnLst>
                              <p:par>
                                <p:cTn id="48" presetID="2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down)">
                                      <p:cBhvr>
                                        <p:cTn id="50" dur="500"/>
                                        <p:tgtEl>
                                          <p:spTgt spid="10"/>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par>
                                <p:cTn id="54" presetID="22" presetClass="entr" presetSubtype="4" fill="hold" grpId="0" nodeType="withEffect">
                                  <p:stCondLst>
                                    <p:cond delay="250"/>
                                  </p:stCondLst>
                                  <p:childTnLst>
                                    <p:set>
                                      <p:cBhvr>
                                        <p:cTn id="55" dur="1" fill="hold">
                                          <p:stCondLst>
                                            <p:cond delay="0"/>
                                          </p:stCondLst>
                                        </p:cTn>
                                        <p:tgtEl>
                                          <p:spTgt spid="14"/>
                                        </p:tgtEl>
                                        <p:attrNameLst>
                                          <p:attrName>style.visibility</p:attrName>
                                        </p:attrNameLst>
                                      </p:cBhvr>
                                      <p:to>
                                        <p:strVal val="visible"/>
                                      </p:to>
                                    </p:set>
                                    <p:animEffect transition="in" filter="wipe(down)">
                                      <p:cBhvr>
                                        <p:cTn id="56" dur="500"/>
                                        <p:tgtEl>
                                          <p:spTgt spid="14"/>
                                        </p:tgtEl>
                                      </p:cBhvr>
                                    </p:animEffect>
                                  </p:childTnLst>
                                </p:cTn>
                              </p:par>
                              <p:par>
                                <p:cTn id="57" presetID="22" presetClass="entr" presetSubtype="4" fill="hold" grpId="0" nodeType="withEffect">
                                  <p:stCondLst>
                                    <p:cond delay="25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00"/>
                                        <p:tgtEl>
                                          <p:spTgt spid="23"/>
                                        </p:tgtEl>
                                      </p:cBhvr>
                                    </p:animEffect>
                                  </p:childTnLst>
                                </p:cTn>
                              </p:par>
                            </p:childTnLst>
                          </p:cTn>
                        </p:par>
                        <p:par>
                          <p:cTn id="60" fill="hold">
                            <p:stCondLst>
                              <p:cond delay="4100"/>
                            </p:stCondLst>
                            <p:childTnLst>
                              <p:par>
                                <p:cTn id="61" presetID="22" presetClass="entr" presetSubtype="4"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down)">
                                      <p:cBhvr>
                                        <p:cTn id="63" dur="500"/>
                                        <p:tgtEl>
                                          <p:spTgt spid="11"/>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up)">
                                      <p:cBhvr>
                                        <p:cTn id="66" dur="500"/>
                                        <p:tgtEl>
                                          <p:spTgt spid="20"/>
                                        </p:tgtEl>
                                      </p:cBhvr>
                                    </p:animEffect>
                                  </p:childTnLst>
                                </p:cTn>
                              </p:par>
                              <p:par>
                                <p:cTn id="67" presetID="22" presetClass="entr" presetSubtype="4" fill="hold" grpId="0" nodeType="withEffect">
                                  <p:stCondLst>
                                    <p:cond delay="25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par>
                                <p:cTn id="70" presetID="22" presetClass="entr" presetSubtype="4" fill="hold" grpId="0" nodeType="withEffect">
                                  <p:stCondLst>
                                    <p:cond delay="250"/>
                                  </p:stCondLst>
                                  <p:childTnLst>
                                    <p:set>
                                      <p:cBhvr>
                                        <p:cTn id="71" dur="1" fill="hold">
                                          <p:stCondLst>
                                            <p:cond delay="0"/>
                                          </p:stCondLst>
                                        </p:cTn>
                                        <p:tgtEl>
                                          <p:spTgt spid="24"/>
                                        </p:tgtEl>
                                        <p:attrNameLst>
                                          <p:attrName>style.visibility</p:attrName>
                                        </p:attrNameLst>
                                      </p:cBhvr>
                                      <p:to>
                                        <p:strVal val="visible"/>
                                      </p:to>
                                    </p:set>
                                    <p:animEffect transition="in" filter="wipe(down)">
                                      <p:cBhvr>
                                        <p:cTn id="72" dur="500"/>
                                        <p:tgtEl>
                                          <p:spTgt spid="24"/>
                                        </p:tgtEl>
                                      </p:cBhvr>
                                    </p:animEffect>
                                  </p:childTnLst>
                                </p:cTn>
                              </p:par>
                            </p:childTnLst>
                          </p:cTn>
                        </p:par>
                        <p:par>
                          <p:cTn id="73" fill="hold">
                            <p:stCondLst>
                              <p:cond delay="4850"/>
                            </p:stCondLst>
                            <p:childTnLst>
                              <p:par>
                                <p:cTn id="74" presetID="2" presetClass="entr" presetSubtype="4"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childTnLst>
                          </p:cTn>
                        </p:par>
                        <p:par>
                          <p:cTn id="78" fill="hold">
                            <p:stCondLst>
                              <p:cond delay="5350"/>
                            </p:stCondLst>
                            <p:childTnLst>
                              <p:par>
                                <p:cTn id="79" presetID="22" presetClass="entr" presetSubtype="8"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par>
                          <p:cTn id="82" fill="hold">
                            <p:stCondLst>
                              <p:cond delay="5850"/>
                            </p:stCondLst>
                            <p:childTnLst>
                              <p:par>
                                <p:cTn id="83" presetID="2" presetClass="entr" presetSubtype="4"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childTnLst>
                          </p:cTn>
                        </p:par>
                        <p:par>
                          <p:cTn id="87" fill="hold">
                            <p:stCondLst>
                              <p:cond delay="6350"/>
                            </p:stCondLst>
                            <p:childTnLst>
                              <p:par>
                                <p:cTn id="88" presetID="22" presetClass="entr" presetSubtype="8" fill="hold" grpId="0" nodeType="after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wipe(left)">
                                      <p:cBhvr>
                                        <p:cTn id="90" dur="500"/>
                                        <p:tgtEl>
                                          <p:spTgt spid="30"/>
                                        </p:tgtEl>
                                      </p:cBhvr>
                                    </p:animEffect>
                                  </p:childTnLst>
                                </p:cTn>
                              </p:par>
                            </p:childTnLst>
                          </p:cTn>
                        </p:par>
                        <p:par>
                          <p:cTn id="91" fill="hold">
                            <p:stCondLst>
                              <p:cond delay="6850"/>
                            </p:stCondLst>
                            <p:childTnLst>
                              <p:par>
                                <p:cTn id="92" presetID="2" presetClass="entr" presetSubtype="4"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fill="hold"/>
                                        <p:tgtEl>
                                          <p:spTgt spid="27"/>
                                        </p:tgtEl>
                                        <p:attrNameLst>
                                          <p:attrName>ppt_x</p:attrName>
                                        </p:attrNameLst>
                                      </p:cBhvr>
                                      <p:tavLst>
                                        <p:tav tm="0">
                                          <p:val>
                                            <p:strVal val="#ppt_x"/>
                                          </p:val>
                                        </p:tav>
                                        <p:tav tm="100000">
                                          <p:val>
                                            <p:strVal val="#ppt_x"/>
                                          </p:val>
                                        </p:tav>
                                      </p:tavLst>
                                    </p:anim>
                                    <p:anim calcmode="lin" valueType="num">
                                      <p:cBhvr additive="base">
                                        <p:cTn id="95" dur="500" fill="hold"/>
                                        <p:tgtEl>
                                          <p:spTgt spid="27"/>
                                        </p:tgtEl>
                                        <p:attrNameLst>
                                          <p:attrName>ppt_y</p:attrName>
                                        </p:attrNameLst>
                                      </p:cBhvr>
                                      <p:tavLst>
                                        <p:tav tm="0">
                                          <p:val>
                                            <p:strVal val="1+#ppt_h/2"/>
                                          </p:val>
                                        </p:tav>
                                        <p:tav tm="100000">
                                          <p:val>
                                            <p:strVal val="#ppt_y"/>
                                          </p:val>
                                        </p:tav>
                                      </p:tavLst>
                                    </p:anim>
                                  </p:childTnLst>
                                </p:cTn>
                              </p:par>
                            </p:childTnLst>
                          </p:cTn>
                        </p:par>
                        <p:par>
                          <p:cTn id="96" fill="hold">
                            <p:stCondLst>
                              <p:cond delay="7350"/>
                            </p:stCondLst>
                            <p:childTnLst>
                              <p:par>
                                <p:cTn id="97" presetID="22" presetClass="entr" presetSubtype="8"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wipe(left)">
                                      <p:cBhvr>
                                        <p:cTn id="99" dur="500"/>
                                        <p:tgtEl>
                                          <p:spTgt spid="31"/>
                                        </p:tgtEl>
                                      </p:cBhvr>
                                    </p:animEffect>
                                  </p:childTnLst>
                                </p:cTn>
                              </p:par>
                            </p:childTnLst>
                          </p:cTn>
                        </p:par>
                        <p:par>
                          <p:cTn id="100" fill="hold">
                            <p:stCondLst>
                              <p:cond delay="7850"/>
                            </p:stCondLst>
                            <p:childTnLst>
                              <p:par>
                                <p:cTn id="101" presetID="2" presetClass="entr" presetSubtype="4"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additive="base">
                                        <p:cTn id="103" dur="500" fill="hold"/>
                                        <p:tgtEl>
                                          <p:spTgt spid="28"/>
                                        </p:tgtEl>
                                        <p:attrNameLst>
                                          <p:attrName>ppt_x</p:attrName>
                                        </p:attrNameLst>
                                      </p:cBhvr>
                                      <p:tavLst>
                                        <p:tav tm="0">
                                          <p:val>
                                            <p:strVal val="#ppt_x"/>
                                          </p:val>
                                        </p:tav>
                                        <p:tav tm="100000">
                                          <p:val>
                                            <p:strVal val="#ppt_x"/>
                                          </p:val>
                                        </p:tav>
                                      </p:tavLst>
                                    </p:anim>
                                    <p:anim calcmode="lin" valueType="num">
                                      <p:cBhvr additive="base">
                                        <p:cTn id="104" dur="500" fill="hold"/>
                                        <p:tgtEl>
                                          <p:spTgt spid="28"/>
                                        </p:tgtEl>
                                        <p:attrNameLst>
                                          <p:attrName>ppt_y</p:attrName>
                                        </p:attrNameLst>
                                      </p:cBhvr>
                                      <p:tavLst>
                                        <p:tav tm="0">
                                          <p:val>
                                            <p:strVal val="1+#ppt_h/2"/>
                                          </p:val>
                                        </p:tav>
                                        <p:tav tm="100000">
                                          <p:val>
                                            <p:strVal val="#ppt_y"/>
                                          </p:val>
                                        </p:tav>
                                      </p:tavLst>
                                    </p:anim>
                                  </p:childTnLst>
                                </p:cTn>
                              </p:par>
                            </p:childTnLst>
                          </p:cTn>
                        </p:par>
                        <p:par>
                          <p:cTn id="105" fill="hold">
                            <p:stCondLst>
                              <p:cond delay="8350"/>
                            </p:stCondLst>
                            <p:childTnLst>
                              <p:par>
                                <p:cTn id="106" presetID="22" presetClass="entr" presetSubtype="8" fill="hold" grpId="0"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wipe(left)">
                                      <p:cBhvr>
                                        <p:cTn id="10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P spid="29" grpId="0"/>
      <p:bldP spid="30" grpId="0"/>
      <p:bldP spid="31" grpId="0"/>
      <p:bldP spid="3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2688</Words>
  <Application>Microsoft Office PowerPoint</Application>
  <PresentationFormat>全屏显示(16:9)</PresentationFormat>
  <Paragraphs>447</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LP</cp:lastModifiedBy>
  <cp:revision>8</cp:revision>
  <dcterms:created xsi:type="dcterms:W3CDTF">2015-10-02T13:48:37Z</dcterms:created>
  <dcterms:modified xsi:type="dcterms:W3CDTF">2015-10-27T04:11:09Z</dcterms:modified>
</cp:coreProperties>
</file>